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63" r:id="rId6"/>
    <p:sldId id="262" r:id="rId7"/>
    <p:sldId id="264" r:id="rId8"/>
    <p:sldId id="265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79" autoAdjust="0"/>
  </p:normalViewPr>
  <p:slideViewPr>
    <p:cSldViewPr snapToGrid="0" showGuides="1">
      <p:cViewPr varScale="1">
        <p:scale>
          <a:sx n="119" d="100"/>
          <a:sy n="119" d="100"/>
        </p:scale>
        <p:origin x="2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0922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37CD3-2936-5DC0-CC44-84C2F5B44A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F7E3FB-1555-44E8-A860-8DE471C3703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4522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3" pos="7378" userDrawn="1">
          <p15:clr>
            <a:srgbClr val="F26B43"/>
          </p15:clr>
        </p15:guide>
        <p15:guide id="4" orient="horz" pos="40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8.svg"/><Relationship Id="rId3" Type="http://schemas.openxmlformats.org/officeDocument/2006/relationships/image" Target="../media/image24.svg"/><Relationship Id="rId7" Type="http://schemas.openxmlformats.org/officeDocument/2006/relationships/image" Target="../media/image10.sv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" Type="http://schemas.openxmlformats.org/officeDocument/2006/relationships/image" Target="../media/image23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6.svg"/><Relationship Id="rId5" Type="http://schemas.openxmlformats.org/officeDocument/2006/relationships/image" Target="../media/image12.sv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14.svg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4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svg"/><Relationship Id="rId7" Type="http://schemas.openxmlformats.org/officeDocument/2006/relationships/image" Target="../media/image28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1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3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sv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0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svg"/><Relationship Id="rId7" Type="http://schemas.openxmlformats.org/officeDocument/2006/relationships/image" Target="../media/image14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8.svg"/><Relationship Id="rId10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C83EF5EB-F40B-AAE0-68CB-E798E9B6C2C9}"/>
              </a:ext>
            </a:extLst>
          </p:cNvPr>
          <p:cNvGrpSpPr/>
          <p:nvPr/>
        </p:nvGrpSpPr>
        <p:grpSpPr>
          <a:xfrm>
            <a:off x="2505914" y="1152949"/>
            <a:ext cx="7180172" cy="4552102"/>
            <a:chOff x="2505914" y="980636"/>
            <a:chExt cx="7180172" cy="4552102"/>
          </a:xfrm>
        </p:grpSpPr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59127DC1-0FD3-3BBE-16DC-CF84ED076F65}"/>
                </a:ext>
              </a:extLst>
            </p:cNvPr>
            <p:cNvGrpSpPr/>
            <p:nvPr/>
          </p:nvGrpSpPr>
          <p:grpSpPr>
            <a:xfrm>
              <a:off x="4484940" y="980636"/>
              <a:ext cx="3226500" cy="2739770"/>
              <a:chOff x="5410199" y="1278579"/>
              <a:chExt cx="1375982" cy="1168410"/>
            </a:xfrm>
          </p:grpSpPr>
          <p:grpSp>
            <p:nvGrpSpPr>
              <p:cNvPr id="8" name="Graphic 5">
                <a:extLst>
                  <a:ext uri="{FF2B5EF4-FFF2-40B4-BE49-F238E27FC236}">
                    <a16:creationId xmlns:a16="http://schemas.microsoft.com/office/drawing/2014/main" id="{A3E74C91-926C-5B72-3545-2F231DA0A6DB}"/>
                  </a:ext>
                </a:extLst>
              </p:cNvPr>
              <p:cNvGrpSpPr/>
              <p:nvPr/>
            </p:nvGrpSpPr>
            <p:grpSpPr>
              <a:xfrm>
                <a:off x="6001226" y="1278579"/>
                <a:ext cx="503396" cy="567682"/>
                <a:chOff x="6001226" y="1278579"/>
                <a:chExt cx="503396" cy="567682"/>
              </a:xfrm>
            </p:grpSpPr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E90F2A3F-9437-7580-E63A-49B7917427C2}"/>
                    </a:ext>
                  </a:extLst>
                </p:cNvPr>
                <p:cNvSpPr/>
                <p:nvPr/>
              </p:nvSpPr>
              <p:spPr>
                <a:xfrm>
                  <a:off x="6001226" y="1282382"/>
                  <a:ext cx="36099" cy="517207"/>
                </a:xfrm>
                <a:custGeom>
                  <a:avLst/>
                  <a:gdLst>
                    <a:gd name="connsiteX0" fmla="*/ 36100 w 36099"/>
                    <a:gd name="connsiteY0" fmla="*/ 145542 h 517207"/>
                    <a:gd name="connsiteX1" fmla="*/ 35528 w 36099"/>
                    <a:gd name="connsiteY1" fmla="*/ 517208 h 517207"/>
                    <a:gd name="connsiteX2" fmla="*/ 0 w 36099"/>
                    <a:gd name="connsiteY2" fmla="*/ 371665 h 517207"/>
                    <a:gd name="connsiteX3" fmla="*/ 476 w 36099"/>
                    <a:gd name="connsiteY3" fmla="*/ 0 h 517207"/>
                    <a:gd name="connsiteX4" fmla="*/ 36100 w 36099"/>
                    <a:gd name="connsiteY4" fmla="*/ 145542 h 51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99" h="517207">
                      <a:moveTo>
                        <a:pt x="36100" y="145542"/>
                      </a:moveTo>
                      <a:lnTo>
                        <a:pt x="35528" y="517208"/>
                      </a:lnTo>
                      <a:lnTo>
                        <a:pt x="0" y="371665"/>
                      </a:lnTo>
                      <a:lnTo>
                        <a:pt x="476" y="0"/>
                      </a:lnTo>
                      <a:lnTo>
                        <a:pt x="36100" y="14554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DDF468EC-D250-0B49-20A8-E2CC79E61111}"/>
                    </a:ext>
                  </a:extLst>
                </p:cNvPr>
                <p:cNvSpPr/>
                <p:nvPr/>
              </p:nvSpPr>
              <p:spPr>
                <a:xfrm>
                  <a:off x="6354318" y="1356295"/>
                  <a:ext cx="150304" cy="489965"/>
                </a:xfrm>
                <a:custGeom>
                  <a:avLst/>
                  <a:gdLst>
                    <a:gd name="connsiteX0" fmla="*/ 150304 w 150304"/>
                    <a:gd name="connsiteY0" fmla="*/ 0 h 489965"/>
                    <a:gd name="connsiteX1" fmla="*/ 149733 w 150304"/>
                    <a:gd name="connsiteY1" fmla="*/ 371761 h 489965"/>
                    <a:gd name="connsiteX2" fmla="*/ 0 w 150304"/>
                    <a:gd name="connsiteY2" fmla="*/ 489966 h 489965"/>
                    <a:gd name="connsiteX3" fmla="*/ 476 w 150304"/>
                    <a:gd name="connsiteY3" fmla="*/ 118301 h 489965"/>
                    <a:gd name="connsiteX4" fmla="*/ 150304 w 150304"/>
                    <a:gd name="connsiteY4" fmla="*/ 0 h 489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0304" h="489965">
                      <a:moveTo>
                        <a:pt x="150304" y="0"/>
                      </a:moveTo>
                      <a:lnTo>
                        <a:pt x="149733" y="371761"/>
                      </a:lnTo>
                      <a:lnTo>
                        <a:pt x="0" y="489966"/>
                      </a:lnTo>
                      <a:lnTo>
                        <a:pt x="476" y="118301"/>
                      </a:lnTo>
                      <a:lnTo>
                        <a:pt x="150304" y="0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71B17796-19F2-026F-F8C2-D20D47C27CE2}"/>
                    </a:ext>
                  </a:extLst>
                </p:cNvPr>
                <p:cNvSpPr/>
                <p:nvPr/>
              </p:nvSpPr>
              <p:spPr>
                <a:xfrm>
                  <a:off x="6001702" y="1278579"/>
                  <a:ext cx="502920" cy="195922"/>
                </a:xfrm>
                <a:custGeom>
                  <a:avLst/>
                  <a:gdLst>
                    <a:gd name="connsiteX0" fmla="*/ 502920 w 502920"/>
                    <a:gd name="connsiteY0" fmla="*/ 77717 h 195922"/>
                    <a:gd name="connsiteX1" fmla="*/ 353092 w 502920"/>
                    <a:gd name="connsiteY1" fmla="*/ 195922 h 195922"/>
                    <a:gd name="connsiteX2" fmla="*/ 35623 w 502920"/>
                    <a:gd name="connsiteY2" fmla="*/ 149250 h 195922"/>
                    <a:gd name="connsiteX3" fmla="*/ 0 w 502920"/>
                    <a:gd name="connsiteY3" fmla="*/ 3803 h 195922"/>
                    <a:gd name="connsiteX4" fmla="*/ 502920 w 502920"/>
                    <a:gd name="connsiteY4" fmla="*/ 77717 h 195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920" h="195922">
                      <a:moveTo>
                        <a:pt x="502920" y="77717"/>
                      </a:moveTo>
                      <a:lnTo>
                        <a:pt x="353092" y="195922"/>
                      </a:lnTo>
                      <a:cubicBezTo>
                        <a:pt x="258223" y="155441"/>
                        <a:pt x="144113" y="140582"/>
                        <a:pt x="35623" y="149250"/>
                      </a:cubicBezTo>
                      <a:lnTo>
                        <a:pt x="0" y="3803"/>
                      </a:lnTo>
                      <a:cubicBezTo>
                        <a:pt x="171736" y="-10008"/>
                        <a:pt x="352616" y="13614"/>
                        <a:pt x="502920" y="7771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CDF8BFFD-6CF5-9718-EB8D-6D3B4A458DA9}"/>
                    </a:ext>
                  </a:extLst>
                </p:cNvPr>
                <p:cNvSpPr/>
                <p:nvPr/>
              </p:nvSpPr>
              <p:spPr>
                <a:xfrm>
                  <a:off x="6036849" y="1425549"/>
                  <a:ext cx="317944" cy="420712"/>
                </a:xfrm>
                <a:custGeom>
                  <a:avLst/>
                  <a:gdLst>
                    <a:gd name="connsiteX0" fmla="*/ 317944 w 317944"/>
                    <a:gd name="connsiteY0" fmla="*/ 49047 h 420712"/>
                    <a:gd name="connsiteX1" fmla="*/ 317468 w 317944"/>
                    <a:gd name="connsiteY1" fmla="*/ 420712 h 420712"/>
                    <a:gd name="connsiteX2" fmla="*/ 0 w 317944"/>
                    <a:gd name="connsiteY2" fmla="*/ 374040 h 420712"/>
                    <a:gd name="connsiteX3" fmla="*/ 476 w 317944"/>
                    <a:gd name="connsiteY3" fmla="*/ 2374 h 420712"/>
                    <a:gd name="connsiteX4" fmla="*/ 317944 w 317944"/>
                    <a:gd name="connsiteY4" fmla="*/ 49047 h 420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944" h="420712">
                      <a:moveTo>
                        <a:pt x="317944" y="49047"/>
                      </a:moveTo>
                      <a:lnTo>
                        <a:pt x="317468" y="420712"/>
                      </a:lnTo>
                      <a:cubicBezTo>
                        <a:pt x="222599" y="380231"/>
                        <a:pt x="108490" y="365372"/>
                        <a:pt x="0" y="374040"/>
                      </a:cubicBezTo>
                      <a:lnTo>
                        <a:pt x="476" y="2374"/>
                      </a:lnTo>
                      <a:cubicBezTo>
                        <a:pt x="108966" y="-6293"/>
                        <a:pt x="223075" y="8661"/>
                        <a:pt x="317944" y="4904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EBF40C41-68A0-FFAE-8278-C0AD2E4B9C49}"/>
                    </a:ext>
                  </a:extLst>
                </p:cNvPr>
                <p:cNvSpPr/>
                <p:nvPr/>
              </p:nvSpPr>
              <p:spPr>
                <a:xfrm>
                  <a:off x="6001702" y="1282382"/>
                  <a:ext cx="502920" cy="197358"/>
                </a:xfrm>
                <a:custGeom>
                  <a:avLst/>
                  <a:gdLst>
                    <a:gd name="connsiteX0" fmla="*/ 0 w 502920"/>
                    <a:gd name="connsiteY0" fmla="*/ 5144 h 197358"/>
                    <a:gd name="connsiteX1" fmla="*/ 35623 w 502920"/>
                    <a:gd name="connsiteY1" fmla="*/ 150686 h 197358"/>
                    <a:gd name="connsiteX2" fmla="*/ 353092 w 502920"/>
                    <a:gd name="connsiteY2" fmla="*/ 197358 h 197358"/>
                    <a:gd name="connsiteX3" fmla="*/ 502920 w 502920"/>
                    <a:gd name="connsiteY3" fmla="*/ 79153 h 197358"/>
                    <a:gd name="connsiteX4" fmla="*/ 502920 w 502920"/>
                    <a:gd name="connsiteY4" fmla="*/ 74009 h 197358"/>
                    <a:gd name="connsiteX5" fmla="*/ 353092 w 502920"/>
                    <a:gd name="connsiteY5" fmla="*/ 192215 h 197358"/>
                    <a:gd name="connsiteX6" fmla="*/ 35623 w 502920"/>
                    <a:gd name="connsiteY6" fmla="*/ 145542 h 197358"/>
                    <a:gd name="connsiteX7" fmla="*/ 0 w 502920"/>
                    <a:gd name="connsiteY7" fmla="*/ 0 h 197358"/>
                    <a:gd name="connsiteX8" fmla="*/ 0 w 502920"/>
                    <a:gd name="connsiteY8" fmla="*/ 5144 h 197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2920" h="197358">
                      <a:moveTo>
                        <a:pt x="0" y="5144"/>
                      </a:moveTo>
                      <a:lnTo>
                        <a:pt x="35623" y="150686"/>
                      </a:lnTo>
                      <a:cubicBezTo>
                        <a:pt x="144113" y="142018"/>
                        <a:pt x="258223" y="156972"/>
                        <a:pt x="353092" y="197358"/>
                      </a:cubicBezTo>
                      <a:lnTo>
                        <a:pt x="502920" y="79153"/>
                      </a:lnTo>
                      <a:lnTo>
                        <a:pt x="502920" y="74009"/>
                      </a:lnTo>
                      <a:cubicBezTo>
                        <a:pt x="502920" y="74009"/>
                        <a:pt x="353092" y="192215"/>
                        <a:pt x="353092" y="192215"/>
                      </a:cubicBezTo>
                      <a:cubicBezTo>
                        <a:pt x="258223" y="151733"/>
                        <a:pt x="144113" y="136874"/>
                        <a:pt x="35623" y="145542"/>
                      </a:cubicBezTo>
                      <a:lnTo>
                        <a:pt x="0" y="0"/>
                      </a:lnTo>
                      <a:lnTo>
                        <a:pt x="0" y="5144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4" name="Graphic 5">
                <a:extLst>
                  <a:ext uri="{FF2B5EF4-FFF2-40B4-BE49-F238E27FC236}">
                    <a16:creationId xmlns:a16="http://schemas.microsoft.com/office/drawing/2014/main" id="{9AF3E1F1-E5DF-5695-DE2A-D79A4EB7591C}"/>
                  </a:ext>
                </a:extLst>
              </p:cNvPr>
              <p:cNvGrpSpPr/>
              <p:nvPr/>
            </p:nvGrpSpPr>
            <p:grpSpPr>
              <a:xfrm>
                <a:off x="5551455" y="1357724"/>
                <a:ext cx="485965" cy="537590"/>
                <a:chOff x="5551455" y="1357724"/>
                <a:chExt cx="485965" cy="537590"/>
              </a:xfrm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FDF08F38-0115-B3DA-910C-DDF290E0C758}"/>
                    </a:ext>
                  </a:extLst>
                </p:cNvPr>
                <p:cNvSpPr/>
                <p:nvPr/>
              </p:nvSpPr>
              <p:spPr>
                <a:xfrm>
                  <a:off x="5551455" y="1509457"/>
                  <a:ext cx="202215" cy="385857"/>
                </a:xfrm>
                <a:custGeom>
                  <a:avLst/>
                  <a:gdLst>
                    <a:gd name="connsiteX0" fmla="*/ 202216 w 202215"/>
                    <a:gd name="connsiteY0" fmla="*/ 89535 h 385857"/>
                    <a:gd name="connsiteX1" fmla="*/ 201644 w 202215"/>
                    <a:gd name="connsiteY1" fmla="*/ 385858 h 385857"/>
                    <a:gd name="connsiteX2" fmla="*/ 0 w 202215"/>
                    <a:gd name="connsiteY2" fmla="*/ 296323 h 385857"/>
                    <a:gd name="connsiteX3" fmla="*/ 572 w 202215"/>
                    <a:gd name="connsiteY3" fmla="*/ 0 h 385857"/>
                    <a:gd name="connsiteX4" fmla="*/ 202216 w 202215"/>
                    <a:gd name="connsiteY4" fmla="*/ 89535 h 385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2215" h="385857">
                      <a:moveTo>
                        <a:pt x="202216" y="89535"/>
                      </a:moveTo>
                      <a:lnTo>
                        <a:pt x="201644" y="385858"/>
                      </a:lnTo>
                      <a:lnTo>
                        <a:pt x="0" y="296323"/>
                      </a:lnTo>
                      <a:lnTo>
                        <a:pt x="572" y="0"/>
                      </a:lnTo>
                      <a:lnTo>
                        <a:pt x="202216" y="8953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C21A7A4B-21F7-65F6-B2C4-69B34676C821}"/>
                    </a:ext>
                  </a:extLst>
                </p:cNvPr>
                <p:cNvSpPr/>
                <p:nvPr/>
              </p:nvSpPr>
              <p:spPr>
                <a:xfrm>
                  <a:off x="5753195" y="1503266"/>
                  <a:ext cx="284226" cy="392048"/>
                </a:xfrm>
                <a:custGeom>
                  <a:avLst/>
                  <a:gdLst>
                    <a:gd name="connsiteX0" fmla="*/ 284131 w 284226"/>
                    <a:gd name="connsiteY0" fmla="*/ 0 h 392048"/>
                    <a:gd name="connsiteX1" fmla="*/ 283655 w 284226"/>
                    <a:gd name="connsiteY1" fmla="*/ 296323 h 392048"/>
                    <a:gd name="connsiteX2" fmla="*/ 0 w 284226"/>
                    <a:gd name="connsiteY2" fmla="*/ 392049 h 392048"/>
                    <a:gd name="connsiteX3" fmla="*/ 572 w 284226"/>
                    <a:gd name="connsiteY3" fmla="*/ 95726 h 392048"/>
                    <a:gd name="connsiteX4" fmla="*/ 284226 w 284226"/>
                    <a:gd name="connsiteY4" fmla="*/ 0 h 392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226" h="392048">
                      <a:moveTo>
                        <a:pt x="284131" y="0"/>
                      </a:moveTo>
                      <a:lnTo>
                        <a:pt x="283655" y="296323"/>
                      </a:lnTo>
                      <a:cubicBezTo>
                        <a:pt x="174974" y="305181"/>
                        <a:pt x="71914" y="337566"/>
                        <a:pt x="0" y="392049"/>
                      </a:cubicBezTo>
                      <a:lnTo>
                        <a:pt x="572" y="95726"/>
                      </a:lnTo>
                      <a:cubicBezTo>
                        <a:pt x="72485" y="41339"/>
                        <a:pt x="175546" y="8858"/>
                        <a:pt x="284226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24515D20-CB57-714E-E1BB-2AFA9CD74FCD}"/>
                    </a:ext>
                  </a:extLst>
                </p:cNvPr>
                <p:cNvSpPr/>
                <p:nvPr/>
              </p:nvSpPr>
              <p:spPr>
                <a:xfrm>
                  <a:off x="5552027" y="1503266"/>
                  <a:ext cx="485298" cy="102488"/>
                </a:xfrm>
                <a:custGeom>
                  <a:avLst/>
                  <a:gdLst>
                    <a:gd name="connsiteX0" fmla="*/ 0 w 485298"/>
                    <a:gd name="connsiteY0" fmla="*/ 12954 h 102488"/>
                    <a:gd name="connsiteX1" fmla="*/ 201644 w 485298"/>
                    <a:gd name="connsiteY1" fmla="*/ 102489 h 102488"/>
                    <a:gd name="connsiteX2" fmla="*/ 485299 w 485298"/>
                    <a:gd name="connsiteY2" fmla="*/ 6763 h 102488"/>
                    <a:gd name="connsiteX3" fmla="*/ 485299 w 485298"/>
                    <a:gd name="connsiteY3" fmla="*/ 0 h 102488"/>
                    <a:gd name="connsiteX4" fmla="*/ 201644 w 485298"/>
                    <a:gd name="connsiteY4" fmla="*/ 95726 h 102488"/>
                    <a:gd name="connsiteX5" fmla="*/ 0 w 485298"/>
                    <a:gd name="connsiteY5" fmla="*/ 6191 h 102488"/>
                    <a:gd name="connsiteX6" fmla="*/ 0 w 485298"/>
                    <a:gd name="connsiteY6" fmla="*/ 13049 h 102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5298" h="102488">
                      <a:moveTo>
                        <a:pt x="0" y="12954"/>
                      </a:moveTo>
                      <a:lnTo>
                        <a:pt x="201644" y="102489"/>
                      </a:lnTo>
                      <a:cubicBezTo>
                        <a:pt x="273558" y="48101"/>
                        <a:pt x="376619" y="15621"/>
                        <a:pt x="485299" y="6763"/>
                      </a:cubicBezTo>
                      <a:lnTo>
                        <a:pt x="485299" y="0"/>
                      </a:lnTo>
                      <a:cubicBezTo>
                        <a:pt x="376619" y="8858"/>
                        <a:pt x="273558" y="41243"/>
                        <a:pt x="201644" y="95726"/>
                      </a:cubicBezTo>
                      <a:lnTo>
                        <a:pt x="0" y="6191"/>
                      </a:lnTo>
                      <a:lnTo>
                        <a:pt x="0" y="13049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35A0F42D-282C-08EA-3C67-28649D30E7F5}"/>
                    </a:ext>
                  </a:extLst>
                </p:cNvPr>
                <p:cNvSpPr/>
                <p:nvPr/>
              </p:nvSpPr>
              <p:spPr>
                <a:xfrm>
                  <a:off x="5552027" y="1357724"/>
                  <a:ext cx="485298" cy="241268"/>
                </a:xfrm>
                <a:custGeom>
                  <a:avLst/>
                  <a:gdLst>
                    <a:gd name="connsiteX0" fmla="*/ 449675 w 485298"/>
                    <a:gd name="connsiteY0" fmla="*/ 0 h 241268"/>
                    <a:gd name="connsiteX1" fmla="*/ 485299 w 485298"/>
                    <a:gd name="connsiteY1" fmla="*/ 145542 h 241268"/>
                    <a:gd name="connsiteX2" fmla="*/ 201644 w 485298"/>
                    <a:gd name="connsiteY2" fmla="*/ 241268 h 241268"/>
                    <a:gd name="connsiteX3" fmla="*/ 0 w 485298"/>
                    <a:gd name="connsiteY3" fmla="*/ 151733 h 241268"/>
                    <a:gd name="connsiteX4" fmla="*/ 449675 w 485298"/>
                    <a:gd name="connsiteY4" fmla="*/ 95 h 241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298" h="241268">
                      <a:moveTo>
                        <a:pt x="449675" y="0"/>
                      </a:moveTo>
                      <a:lnTo>
                        <a:pt x="485299" y="145542"/>
                      </a:lnTo>
                      <a:cubicBezTo>
                        <a:pt x="376619" y="154400"/>
                        <a:pt x="273558" y="186785"/>
                        <a:pt x="201644" y="241268"/>
                      </a:cubicBezTo>
                      <a:lnTo>
                        <a:pt x="0" y="151733"/>
                      </a:lnTo>
                      <a:cubicBezTo>
                        <a:pt x="114014" y="65437"/>
                        <a:pt x="277273" y="14002"/>
                        <a:pt x="449675" y="9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19" name="Graphic 5">
                <a:extLst>
                  <a:ext uri="{FF2B5EF4-FFF2-40B4-BE49-F238E27FC236}">
                    <a16:creationId xmlns:a16="http://schemas.microsoft.com/office/drawing/2014/main" id="{C9F10A62-2098-652E-BB2D-8D795EE9DE7B}"/>
                  </a:ext>
                </a:extLst>
              </p:cNvPr>
              <p:cNvGrpSpPr/>
              <p:nvPr/>
            </p:nvGrpSpPr>
            <p:grpSpPr>
              <a:xfrm>
                <a:off x="6354318" y="1445354"/>
                <a:ext cx="431863" cy="732663"/>
                <a:chOff x="6354318" y="1445354"/>
                <a:chExt cx="431863" cy="732663"/>
              </a:xfrm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1C93104-E787-FF31-376A-02F1131115F9}"/>
                    </a:ext>
                  </a:extLst>
                </p:cNvPr>
                <p:cNvSpPr/>
                <p:nvPr/>
              </p:nvSpPr>
              <p:spPr>
                <a:xfrm>
                  <a:off x="6354318" y="1563560"/>
                  <a:ext cx="178212" cy="486441"/>
                </a:xfrm>
                <a:custGeom>
                  <a:avLst/>
                  <a:gdLst>
                    <a:gd name="connsiteX0" fmla="*/ 178213 w 178212"/>
                    <a:gd name="connsiteY0" fmla="*/ 203740 h 486441"/>
                    <a:gd name="connsiteX1" fmla="*/ 177641 w 178212"/>
                    <a:gd name="connsiteY1" fmla="*/ 486442 h 486441"/>
                    <a:gd name="connsiteX2" fmla="*/ 49911 w 178212"/>
                    <a:gd name="connsiteY2" fmla="*/ 307372 h 486441"/>
                    <a:gd name="connsiteX3" fmla="*/ 7239 w 178212"/>
                    <a:gd name="connsiteY3" fmla="*/ 285750 h 486441"/>
                    <a:gd name="connsiteX4" fmla="*/ 0 w 178212"/>
                    <a:gd name="connsiteY4" fmla="*/ 282702 h 486441"/>
                    <a:gd name="connsiteX5" fmla="*/ 476 w 178212"/>
                    <a:gd name="connsiteY5" fmla="*/ 0 h 486441"/>
                    <a:gd name="connsiteX6" fmla="*/ 7715 w 178212"/>
                    <a:gd name="connsiteY6" fmla="*/ 3048 h 486441"/>
                    <a:gd name="connsiteX7" fmla="*/ 50387 w 178212"/>
                    <a:gd name="connsiteY7" fmla="*/ 24670 h 486441"/>
                    <a:gd name="connsiteX8" fmla="*/ 178117 w 178212"/>
                    <a:gd name="connsiteY8" fmla="*/ 203740 h 486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8212" h="486441">
                      <a:moveTo>
                        <a:pt x="178213" y="203740"/>
                      </a:moveTo>
                      <a:cubicBezTo>
                        <a:pt x="178022" y="264986"/>
                        <a:pt x="177832" y="425196"/>
                        <a:pt x="177641" y="486442"/>
                      </a:cubicBezTo>
                      <a:cubicBezTo>
                        <a:pt x="177832" y="420910"/>
                        <a:pt x="134017" y="355949"/>
                        <a:pt x="49911" y="307372"/>
                      </a:cubicBezTo>
                      <a:cubicBezTo>
                        <a:pt x="36671" y="299752"/>
                        <a:pt x="22479" y="292513"/>
                        <a:pt x="7239" y="285750"/>
                      </a:cubicBezTo>
                      <a:cubicBezTo>
                        <a:pt x="4858" y="284702"/>
                        <a:pt x="2381" y="283750"/>
                        <a:pt x="0" y="282702"/>
                      </a:cubicBezTo>
                      <a:lnTo>
                        <a:pt x="476" y="0"/>
                      </a:lnTo>
                      <a:cubicBezTo>
                        <a:pt x="2953" y="953"/>
                        <a:pt x="5334" y="2000"/>
                        <a:pt x="7715" y="3048"/>
                      </a:cubicBezTo>
                      <a:cubicBezTo>
                        <a:pt x="22955" y="9811"/>
                        <a:pt x="37147" y="17050"/>
                        <a:pt x="50387" y="24670"/>
                      </a:cubicBezTo>
                      <a:cubicBezTo>
                        <a:pt x="134493" y="73247"/>
                        <a:pt x="178308" y="138208"/>
                        <a:pt x="178117" y="20374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358F7A54-F755-E679-640B-3655FB8B31D9}"/>
                    </a:ext>
                  </a:extLst>
                </p:cNvPr>
                <p:cNvSpPr/>
                <p:nvPr/>
              </p:nvSpPr>
              <p:spPr>
                <a:xfrm>
                  <a:off x="6354794" y="1563560"/>
                  <a:ext cx="177641" cy="211645"/>
                </a:xfrm>
                <a:custGeom>
                  <a:avLst/>
                  <a:gdLst>
                    <a:gd name="connsiteX0" fmla="*/ 0 w 177641"/>
                    <a:gd name="connsiteY0" fmla="*/ 8477 h 211645"/>
                    <a:gd name="connsiteX1" fmla="*/ 7239 w 177641"/>
                    <a:gd name="connsiteY1" fmla="*/ 11525 h 211645"/>
                    <a:gd name="connsiteX2" fmla="*/ 49911 w 177641"/>
                    <a:gd name="connsiteY2" fmla="*/ 33147 h 211645"/>
                    <a:gd name="connsiteX3" fmla="*/ 177641 w 177641"/>
                    <a:gd name="connsiteY3" fmla="*/ 211646 h 211645"/>
                    <a:gd name="connsiteX4" fmla="*/ 177641 w 177641"/>
                    <a:gd name="connsiteY4" fmla="*/ 203740 h 211645"/>
                    <a:gd name="connsiteX5" fmla="*/ 49911 w 177641"/>
                    <a:gd name="connsiteY5" fmla="*/ 24670 h 211645"/>
                    <a:gd name="connsiteX6" fmla="*/ 7239 w 177641"/>
                    <a:gd name="connsiteY6" fmla="*/ 3048 h 211645"/>
                    <a:gd name="connsiteX7" fmla="*/ 0 w 177641"/>
                    <a:gd name="connsiteY7" fmla="*/ 0 h 211645"/>
                    <a:gd name="connsiteX8" fmla="*/ 0 w 177641"/>
                    <a:gd name="connsiteY8" fmla="*/ 8477 h 21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7641" h="211645">
                      <a:moveTo>
                        <a:pt x="0" y="8477"/>
                      </a:moveTo>
                      <a:cubicBezTo>
                        <a:pt x="2477" y="9525"/>
                        <a:pt x="4858" y="10478"/>
                        <a:pt x="7239" y="11525"/>
                      </a:cubicBezTo>
                      <a:cubicBezTo>
                        <a:pt x="22479" y="18288"/>
                        <a:pt x="36671" y="25527"/>
                        <a:pt x="49911" y="33147"/>
                      </a:cubicBezTo>
                      <a:cubicBezTo>
                        <a:pt x="133826" y="81629"/>
                        <a:pt x="177641" y="146304"/>
                        <a:pt x="177641" y="211646"/>
                      </a:cubicBezTo>
                      <a:cubicBezTo>
                        <a:pt x="177641" y="208979"/>
                        <a:pt x="177641" y="206121"/>
                        <a:pt x="177641" y="203740"/>
                      </a:cubicBezTo>
                      <a:cubicBezTo>
                        <a:pt x="177832" y="138208"/>
                        <a:pt x="134017" y="73247"/>
                        <a:pt x="49911" y="24670"/>
                      </a:cubicBezTo>
                      <a:cubicBezTo>
                        <a:pt x="36671" y="17050"/>
                        <a:pt x="22479" y="9811"/>
                        <a:pt x="7239" y="3048"/>
                      </a:cubicBezTo>
                      <a:cubicBezTo>
                        <a:pt x="4858" y="2000"/>
                        <a:pt x="2381" y="1048"/>
                        <a:pt x="0" y="0"/>
                      </a:cubicBezTo>
                      <a:lnTo>
                        <a:pt x="0" y="8477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4EBBB655-C7F1-E446-A3C1-B1B5016C0F63}"/>
                    </a:ext>
                  </a:extLst>
                </p:cNvPr>
                <p:cNvSpPr/>
                <p:nvPr/>
              </p:nvSpPr>
              <p:spPr>
                <a:xfrm>
                  <a:off x="6749224" y="1768061"/>
                  <a:ext cx="36957" cy="409956"/>
                </a:xfrm>
                <a:custGeom>
                  <a:avLst/>
                  <a:gdLst>
                    <a:gd name="connsiteX0" fmla="*/ 36957 w 36957"/>
                    <a:gd name="connsiteY0" fmla="*/ 0 h 409956"/>
                    <a:gd name="connsiteX1" fmla="*/ 36385 w 36957"/>
                    <a:gd name="connsiteY1" fmla="*/ 282702 h 409956"/>
                    <a:gd name="connsiteX2" fmla="*/ 0 w 36957"/>
                    <a:gd name="connsiteY2" fmla="*/ 409956 h 409956"/>
                    <a:gd name="connsiteX3" fmla="*/ 476 w 36957"/>
                    <a:gd name="connsiteY3" fmla="*/ 127254 h 409956"/>
                    <a:gd name="connsiteX4" fmla="*/ 36862 w 36957"/>
                    <a:gd name="connsiteY4" fmla="*/ 0 h 409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57" h="409956">
                      <a:moveTo>
                        <a:pt x="36957" y="0"/>
                      </a:moveTo>
                      <a:cubicBezTo>
                        <a:pt x="36767" y="61246"/>
                        <a:pt x="36576" y="221456"/>
                        <a:pt x="36385" y="282702"/>
                      </a:cubicBezTo>
                      <a:cubicBezTo>
                        <a:pt x="36290" y="325565"/>
                        <a:pt x="24289" y="368522"/>
                        <a:pt x="0" y="409956"/>
                      </a:cubicBezTo>
                      <a:lnTo>
                        <a:pt x="476" y="127254"/>
                      </a:lnTo>
                      <a:cubicBezTo>
                        <a:pt x="24765" y="85916"/>
                        <a:pt x="36767" y="42863"/>
                        <a:pt x="36862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753C35D4-F5F9-25A1-331A-1FA21D7A281C}"/>
                    </a:ext>
                  </a:extLst>
                </p:cNvPr>
                <p:cNvSpPr/>
                <p:nvPr/>
              </p:nvSpPr>
              <p:spPr>
                <a:xfrm>
                  <a:off x="6749700" y="1768061"/>
                  <a:ext cx="36385" cy="133159"/>
                </a:xfrm>
                <a:custGeom>
                  <a:avLst/>
                  <a:gdLst>
                    <a:gd name="connsiteX0" fmla="*/ 0 w 36385"/>
                    <a:gd name="connsiteY0" fmla="*/ 133160 h 133159"/>
                    <a:gd name="connsiteX1" fmla="*/ 36385 w 36385"/>
                    <a:gd name="connsiteY1" fmla="*/ 6382 h 133159"/>
                    <a:gd name="connsiteX2" fmla="*/ 36385 w 36385"/>
                    <a:gd name="connsiteY2" fmla="*/ 0 h 133159"/>
                    <a:gd name="connsiteX3" fmla="*/ 0 w 36385"/>
                    <a:gd name="connsiteY3" fmla="*/ 127254 h 133159"/>
                    <a:gd name="connsiteX4" fmla="*/ 0 w 36385"/>
                    <a:gd name="connsiteY4" fmla="*/ 133160 h 13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385" h="133159">
                      <a:moveTo>
                        <a:pt x="0" y="133160"/>
                      </a:moveTo>
                      <a:cubicBezTo>
                        <a:pt x="24193" y="91916"/>
                        <a:pt x="36195" y="49054"/>
                        <a:pt x="36385" y="6382"/>
                      </a:cubicBezTo>
                      <a:cubicBezTo>
                        <a:pt x="36385" y="4286"/>
                        <a:pt x="36385" y="2000"/>
                        <a:pt x="36385" y="0"/>
                      </a:cubicBezTo>
                      <a:cubicBezTo>
                        <a:pt x="36290" y="42863"/>
                        <a:pt x="24289" y="85820"/>
                        <a:pt x="0" y="127254"/>
                      </a:cubicBezTo>
                      <a:lnTo>
                        <a:pt x="0" y="133160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B61E1FA-50B0-02E2-2F7C-5992686CF98D}"/>
                    </a:ext>
                  </a:extLst>
                </p:cNvPr>
                <p:cNvSpPr/>
                <p:nvPr/>
              </p:nvSpPr>
              <p:spPr>
                <a:xfrm>
                  <a:off x="6509004" y="1847595"/>
                  <a:ext cx="240696" cy="330422"/>
                </a:xfrm>
                <a:custGeom>
                  <a:avLst/>
                  <a:gdLst>
                    <a:gd name="connsiteX0" fmla="*/ 240697 w 240696"/>
                    <a:gd name="connsiteY0" fmla="*/ 47720 h 330422"/>
                    <a:gd name="connsiteX1" fmla="*/ 240221 w 240696"/>
                    <a:gd name="connsiteY1" fmla="*/ 330422 h 330422"/>
                    <a:gd name="connsiteX2" fmla="*/ 0 w 240696"/>
                    <a:gd name="connsiteY2" fmla="*/ 282702 h 330422"/>
                    <a:gd name="connsiteX3" fmla="*/ 476 w 240696"/>
                    <a:gd name="connsiteY3" fmla="*/ 0 h 330422"/>
                    <a:gd name="connsiteX4" fmla="*/ 240697 w 240696"/>
                    <a:gd name="connsiteY4" fmla="*/ 47720 h 330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0696" h="330422">
                      <a:moveTo>
                        <a:pt x="240697" y="47720"/>
                      </a:moveTo>
                      <a:lnTo>
                        <a:pt x="240221" y="330422"/>
                      </a:lnTo>
                      <a:lnTo>
                        <a:pt x="0" y="282702"/>
                      </a:lnTo>
                      <a:lnTo>
                        <a:pt x="476" y="0"/>
                      </a:lnTo>
                      <a:lnTo>
                        <a:pt x="240697" y="4772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B9D03C39-BABD-EA74-5147-A6CF5177D7A1}"/>
                    </a:ext>
                  </a:extLst>
                </p:cNvPr>
                <p:cNvSpPr/>
                <p:nvPr/>
              </p:nvSpPr>
              <p:spPr>
                <a:xfrm>
                  <a:off x="6509480" y="1847595"/>
                  <a:ext cx="240220" cy="53054"/>
                </a:xfrm>
                <a:custGeom>
                  <a:avLst/>
                  <a:gdLst>
                    <a:gd name="connsiteX0" fmla="*/ 240221 w 240220"/>
                    <a:gd name="connsiteY0" fmla="*/ 53054 h 53054"/>
                    <a:gd name="connsiteX1" fmla="*/ 240221 w 240220"/>
                    <a:gd name="connsiteY1" fmla="*/ 47720 h 53054"/>
                    <a:gd name="connsiteX2" fmla="*/ 0 w 240220"/>
                    <a:gd name="connsiteY2" fmla="*/ 0 h 53054"/>
                    <a:gd name="connsiteX3" fmla="*/ 0 w 240220"/>
                    <a:gd name="connsiteY3" fmla="*/ 5334 h 53054"/>
                    <a:gd name="connsiteX4" fmla="*/ 240221 w 240220"/>
                    <a:gd name="connsiteY4" fmla="*/ 53054 h 53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0220" h="53054">
                      <a:moveTo>
                        <a:pt x="240221" y="53054"/>
                      </a:moveTo>
                      <a:lnTo>
                        <a:pt x="240221" y="47720"/>
                      </a:lnTo>
                      <a:lnTo>
                        <a:pt x="0" y="0"/>
                      </a:lnTo>
                      <a:lnTo>
                        <a:pt x="0" y="5334"/>
                      </a:lnTo>
                      <a:lnTo>
                        <a:pt x="240221" y="53054"/>
                      </a:lnTo>
                      <a:close/>
                    </a:path>
                  </a:pathLst>
                </a:custGeom>
                <a:solidFill>
                  <a:srgbClr val="FFFFFF">
                    <a:alpha val="4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5E6EE64-9F84-B459-18F4-AD421D89FC59}"/>
                    </a:ext>
                  </a:extLst>
                </p:cNvPr>
                <p:cNvSpPr/>
                <p:nvPr/>
              </p:nvSpPr>
              <p:spPr>
                <a:xfrm>
                  <a:off x="6354889" y="1445354"/>
                  <a:ext cx="431259" cy="449960"/>
                </a:xfrm>
                <a:custGeom>
                  <a:avLst/>
                  <a:gdLst>
                    <a:gd name="connsiteX0" fmla="*/ 228981 w 431259"/>
                    <a:gd name="connsiteY0" fmla="*/ 39148 h 449960"/>
                    <a:gd name="connsiteX1" fmla="*/ 394907 w 431259"/>
                    <a:gd name="connsiteY1" fmla="*/ 449961 h 449960"/>
                    <a:gd name="connsiteX2" fmla="*/ 154686 w 431259"/>
                    <a:gd name="connsiteY2" fmla="*/ 402241 h 449960"/>
                    <a:gd name="connsiteX3" fmla="*/ 49911 w 431259"/>
                    <a:gd name="connsiteY3" fmla="*/ 142875 h 449960"/>
                    <a:gd name="connsiteX4" fmla="*/ 7239 w 431259"/>
                    <a:gd name="connsiteY4" fmla="*/ 121253 h 449960"/>
                    <a:gd name="connsiteX5" fmla="*/ 0 w 431259"/>
                    <a:gd name="connsiteY5" fmla="*/ 118205 h 449960"/>
                    <a:gd name="connsiteX6" fmla="*/ 149828 w 431259"/>
                    <a:gd name="connsiteY6" fmla="*/ 0 h 449960"/>
                    <a:gd name="connsiteX7" fmla="*/ 161354 w 431259"/>
                    <a:gd name="connsiteY7" fmla="*/ 4763 h 449960"/>
                    <a:gd name="connsiteX8" fmla="*/ 229076 w 431259"/>
                    <a:gd name="connsiteY8" fmla="*/ 39148 h 449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1259" h="449960">
                      <a:moveTo>
                        <a:pt x="228981" y="39148"/>
                      </a:moveTo>
                      <a:cubicBezTo>
                        <a:pt x="417290" y="147828"/>
                        <a:pt x="477869" y="308420"/>
                        <a:pt x="394907" y="449961"/>
                      </a:cubicBezTo>
                      <a:lnTo>
                        <a:pt x="154686" y="402241"/>
                      </a:lnTo>
                      <a:cubicBezTo>
                        <a:pt x="207169" y="312896"/>
                        <a:pt x="168783" y="211550"/>
                        <a:pt x="49911" y="142875"/>
                      </a:cubicBezTo>
                      <a:cubicBezTo>
                        <a:pt x="36671" y="135255"/>
                        <a:pt x="22479" y="128016"/>
                        <a:pt x="7239" y="121253"/>
                      </a:cubicBezTo>
                      <a:cubicBezTo>
                        <a:pt x="4858" y="120205"/>
                        <a:pt x="2381" y="119253"/>
                        <a:pt x="0" y="118205"/>
                      </a:cubicBezTo>
                      <a:lnTo>
                        <a:pt x="149828" y="0"/>
                      </a:lnTo>
                      <a:cubicBezTo>
                        <a:pt x="153638" y="1619"/>
                        <a:pt x="157639" y="3143"/>
                        <a:pt x="161354" y="4763"/>
                      </a:cubicBezTo>
                      <a:cubicBezTo>
                        <a:pt x="185547" y="15526"/>
                        <a:pt x="208121" y="26956"/>
                        <a:pt x="229076" y="3914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7" name="Graphic 5">
                <a:extLst>
                  <a:ext uri="{FF2B5EF4-FFF2-40B4-BE49-F238E27FC236}">
                    <a16:creationId xmlns:a16="http://schemas.microsoft.com/office/drawing/2014/main" id="{0D7D578B-0799-F085-0722-5F0AD4E4943A}"/>
                  </a:ext>
                </a:extLst>
              </p:cNvPr>
              <p:cNvGrpSpPr/>
              <p:nvPr/>
            </p:nvGrpSpPr>
            <p:grpSpPr>
              <a:xfrm>
                <a:off x="5410199" y="1621948"/>
                <a:ext cx="1339406" cy="825041"/>
                <a:chOff x="5410199" y="1621948"/>
                <a:chExt cx="1339406" cy="825041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B2AE2B1-6059-6F42-5186-42D51BC7D715}"/>
                    </a:ext>
                  </a:extLst>
                </p:cNvPr>
                <p:cNvSpPr/>
                <p:nvPr/>
              </p:nvSpPr>
              <p:spPr>
                <a:xfrm>
                  <a:off x="5663755" y="1711483"/>
                  <a:ext cx="89820" cy="335756"/>
                </a:xfrm>
                <a:custGeom>
                  <a:avLst/>
                  <a:gdLst>
                    <a:gd name="connsiteX0" fmla="*/ 95 w 89820"/>
                    <a:gd name="connsiteY0" fmla="*/ 335756 h 335756"/>
                    <a:gd name="connsiteX1" fmla="*/ 571 w 89820"/>
                    <a:gd name="connsiteY1" fmla="*/ 151924 h 335756"/>
                    <a:gd name="connsiteX2" fmla="*/ 89821 w 89820"/>
                    <a:gd name="connsiteY2" fmla="*/ 0 h 335756"/>
                    <a:gd name="connsiteX3" fmla="*/ 89249 w 89820"/>
                    <a:gd name="connsiteY3" fmla="*/ 183833 h 335756"/>
                    <a:gd name="connsiteX4" fmla="*/ 0 w 89820"/>
                    <a:gd name="connsiteY4" fmla="*/ 335756 h 335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820" h="335756">
                      <a:moveTo>
                        <a:pt x="95" y="335756"/>
                      </a:moveTo>
                      <a:lnTo>
                        <a:pt x="571" y="151924"/>
                      </a:lnTo>
                      <a:cubicBezTo>
                        <a:pt x="762" y="98774"/>
                        <a:pt x="29813" y="45339"/>
                        <a:pt x="89821" y="0"/>
                      </a:cubicBezTo>
                      <a:lnTo>
                        <a:pt x="89249" y="183833"/>
                      </a:lnTo>
                      <a:cubicBezTo>
                        <a:pt x="29242" y="229172"/>
                        <a:pt x="190" y="282607"/>
                        <a:pt x="0" y="33575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9279277" scaled="1"/>
                </a:gra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6A586DCF-AC02-8827-FFA3-D9D274524D73}"/>
                    </a:ext>
                  </a:extLst>
                </p:cNvPr>
                <p:cNvSpPr/>
                <p:nvPr/>
              </p:nvSpPr>
              <p:spPr>
                <a:xfrm>
                  <a:off x="5664422" y="1711483"/>
                  <a:ext cx="89249" cy="156876"/>
                </a:xfrm>
                <a:custGeom>
                  <a:avLst/>
                  <a:gdLst>
                    <a:gd name="connsiteX0" fmla="*/ 0 w 89249"/>
                    <a:gd name="connsiteY0" fmla="*/ 156877 h 156876"/>
                    <a:gd name="connsiteX1" fmla="*/ 89249 w 89249"/>
                    <a:gd name="connsiteY1" fmla="*/ 4953 h 156876"/>
                    <a:gd name="connsiteX2" fmla="*/ 89249 w 89249"/>
                    <a:gd name="connsiteY2" fmla="*/ 0 h 156876"/>
                    <a:gd name="connsiteX3" fmla="*/ 0 w 89249"/>
                    <a:gd name="connsiteY3" fmla="*/ 151924 h 156876"/>
                    <a:gd name="connsiteX4" fmla="*/ 0 w 89249"/>
                    <a:gd name="connsiteY4" fmla="*/ 156877 h 15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249" h="156876">
                      <a:moveTo>
                        <a:pt x="0" y="156877"/>
                      </a:moveTo>
                      <a:cubicBezTo>
                        <a:pt x="190" y="103727"/>
                        <a:pt x="29242" y="50292"/>
                        <a:pt x="89249" y="4953"/>
                      </a:cubicBezTo>
                      <a:lnTo>
                        <a:pt x="89249" y="0"/>
                      </a:lnTo>
                      <a:cubicBezTo>
                        <a:pt x="29242" y="45339"/>
                        <a:pt x="190" y="98774"/>
                        <a:pt x="0" y="151924"/>
                      </a:cubicBezTo>
                      <a:lnTo>
                        <a:pt x="0" y="156877"/>
                      </a:ln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0E02C231-CE86-FC25-0564-265C06E41D49}"/>
                    </a:ext>
                  </a:extLst>
                </p:cNvPr>
                <p:cNvSpPr/>
                <p:nvPr/>
              </p:nvSpPr>
              <p:spPr>
                <a:xfrm>
                  <a:off x="5410624" y="1621948"/>
                  <a:ext cx="1338885" cy="641264"/>
                </a:xfrm>
                <a:custGeom>
                  <a:avLst/>
                  <a:gdLst>
                    <a:gd name="connsiteX0" fmla="*/ 1098856 w 1338885"/>
                    <a:gd name="connsiteY0" fmla="*/ 324517 h 641264"/>
                    <a:gd name="connsiteX1" fmla="*/ 1032753 w 1338885"/>
                    <a:gd name="connsiteY1" fmla="*/ 396145 h 641264"/>
                    <a:gd name="connsiteX2" fmla="*/ 424296 w 1338885"/>
                    <a:gd name="connsiteY2" fmla="*/ 442151 h 641264"/>
                    <a:gd name="connsiteX3" fmla="*/ 381433 w 1338885"/>
                    <a:gd name="connsiteY3" fmla="*/ 420434 h 641264"/>
                    <a:gd name="connsiteX4" fmla="*/ 342952 w 1338885"/>
                    <a:gd name="connsiteY4" fmla="*/ 89535 h 641264"/>
                    <a:gd name="connsiteX5" fmla="*/ 141308 w 1338885"/>
                    <a:gd name="connsiteY5" fmla="*/ 0 h 641264"/>
                    <a:gd name="connsiteX6" fmla="*/ 202363 w 1338885"/>
                    <a:gd name="connsiteY6" fmla="*/ 524256 h 641264"/>
                    <a:gd name="connsiteX7" fmla="*/ 270181 w 1338885"/>
                    <a:gd name="connsiteY7" fmla="*/ 558641 h 641264"/>
                    <a:gd name="connsiteX8" fmla="*/ 1234206 w 1338885"/>
                    <a:gd name="connsiteY8" fmla="*/ 485775 h 641264"/>
                    <a:gd name="connsiteX9" fmla="*/ 1338886 w 1338885"/>
                    <a:gd name="connsiteY9" fmla="*/ 372332 h 641264"/>
                    <a:gd name="connsiteX10" fmla="*/ 1098666 w 1338885"/>
                    <a:gd name="connsiteY10" fmla="*/ 324612 h 641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8885" h="641264">
                      <a:moveTo>
                        <a:pt x="1098856" y="324517"/>
                      </a:moveTo>
                      <a:cubicBezTo>
                        <a:pt x="1083997" y="349663"/>
                        <a:pt x="1062280" y="373856"/>
                        <a:pt x="1032753" y="396145"/>
                      </a:cubicBezTo>
                      <a:cubicBezTo>
                        <a:pt x="887211" y="506254"/>
                        <a:pt x="614795" y="526733"/>
                        <a:pt x="424296" y="442151"/>
                      </a:cubicBezTo>
                      <a:cubicBezTo>
                        <a:pt x="408960" y="435388"/>
                        <a:pt x="394673" y="428054"/>
                        <a:pt x="381433" y="420434"/>
                      </a:cubicBezTo>
                      <a:cubicBezTo>
                        <a:pt x="229033" y="332422"/>
                        <a:pt x="209030" y="190786"/>
                        <a:pt x="342952" y="89535"/>
                      </a:cubicBezTo>
                      <a:lnTo>
                        <a:pt x="141308" y="0"/>
                      </a:lnTo>
                      <a:cubicBezTo>
                        <a:pt x="-70814" y="160401"/>
                        <a:pt x="-39001" y="384905"/>
                        <a:pt x="202363" y="524256"/>
                      </a:cubicBezTo>
                      <a:cubicBezTo>
                        <a:pt x="223413" y="536448"/>
                        <a:pt x="245988" y="547878"/>
                        <a:pt x="270181" y="558641"/>
                      </a:cubicBezTo>
                      <a:cubicBezTo>
                        <a:pt x="572028" y="692753"/>
                        <a:pt x="1003606" y="660178"/>
                        <a:pt x="1234206" y="485775"/>
                      </a:cubicBezTo>
                      <a:cubicBezTo>
                        <a:pt x="1280783" y="450533"/>
                        <a:pt x="1315359" y="412147"/>
                        <a:pt x="1338886" y="372332"/>
                      </a:cubicBezTo>
                      <a:lnTo>
                        <a:pt x="1098666" y="32461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3C102EA6-E6B2-EBBC-1765-E7C2EDCA696B}"/>
                    </a:ext>
                  </a:extLst>
                </p:cNvPr>
                <p:cNvSpPr/>
                <p:nvPr/>
              </p:nvSpPr>
              <p:spPr>
                <a:xfrm>
                  <a:off x="5410199" y="1862549"/>
                  <a:ext cx="1339406" cy="584440"/>
                </a:xfrm>
                <a:custGeom>
                  <a:avLst/>
                  <a:gdLst>
                    <a:gd name="connsiteX0" fmla="*/ 1 w 1339406"/>
                    <a:gd name="connsiteY0" fmla="*/ 183833 h 584440"/>
                    <a:gd name="connsiteX1" fmla="*/ 477 w 1339406"/>
                    <a:gd name="connsiteY1" fmla="*/ 0 h 584440"/>
                    <a:gd name="connsiteX2" fmla="*/ 202883 w 1339406"/>
                    <a:gd name="connsiteY2" fmla="*/ 283559 h 584440"/>
                    <a:gd name="connsiteX3" fmla="*/ 270701 w 1339406"/>
                    <a:gd name="connsiteY3" fmla="*/ 317945 h 584440"/>
                    <a:gd name="connsiteX4" fmla="*/ 1234727 w 1339406"/>
                    <a:gd name="connsiteY4" fmla="*/ 245078 h 584440"/>
                    <a:gd name="connsiteX5" fmla="*/ 1339406 w 1339406"/>
                    <a:gd name="connsiteY5" fmla="*/ 131635 h 584440"/>
                    <a:gd name="connsiteX6" fmla="*/ 1338930 w 1339406"/>
                    <a:gd name="connsiteY6" fmla="*/ 315468 h 584440"/>
                    <a:gd name="connsiteX7" fmla="*/ 1234250 w 1339406"/>
                    <a:gd name="connsiteY7" fmla="*/ 428911 h 584440"/>
                    <a:gd name="connsiteX8" fmla="*/ 270130 w 1339406"/>
                    <a:gd name="connsiteY8" fmla="*/ 501777 h 584440"/>
                    <a:gd name="connsiteX9" fmla="*/ 202312 w 1339406"/>
                    <a:gd name="connsiteY9" fmla="*/ 467392 h 584440"/>
                    <a:gd name="connsiteX10" fmla="*/ 1 w 1339406"/>
                    <a:gd name="connsiteY10" fmla="*/ 183833 h 584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9406" h="584440">
                      <a:moveTo>
                        <a:pt x="1" y="183833"/>
                      </a:moveTo>
                      <a:cubicBezTo>
                        <a:pt x="191" y="122587"/>
                        <a:pt x="382" y="61246"/>
                        <a:pt x="477" y="0"/>
                      </a:cubicBezTo>
                      <a:cubicBezTo>
                        <a:pt x="191" y="103727"/>
                        <a:pt x="69533" y="206693"/>
                        <a:pt x="202883" y="283559"/>
                      </a:cubicBezTo>
                      <a:cubicBezTo>
                        <a:pt x="223934" y="295751"/>
                        <a:pt x="246508" y="307181"/>
                        <a:pt x="270701" y="317945"/>
                      </a:cubicBezTo>
                      <a:cubicBezTo>
                        <a:pt x="572549" y="452056"/>
                        <a:pt x="1004126" y="419481"/>
                        <a:pt x="1234727" y="245078"/>
                      </a:cubicBezTo>
                      <a:cubicBezTo>
                        <a:pt x="1281304" y="209836"/>
                        <a:pt x="1315880" y="171450"/>
                        <a:pt x="1339406" y="131635"/>
                      </a:cubicBezTo>
                      <a:lnTo>
                        <a:pt x="1338930" y="315468"/>
                      </a:lnTo>
                      <a:cubicBezTo>
                        <a:pt x="1315404" y="355283"/>
                        <a:pt x="1280828" y="393668"/>
                        <a:pt x="1234250" y="428911"/>
                      </a:cubicBezTo>
                      <a:cubicBezTo>
                        <a:pt x="1003650" y="603314"/>
                        <a:pt x="571977" y="635984"/>
                        <a:pt x="270130" y="501777"/>
                      </a:cubicBezTo>
                      <a:cubicBezTo>
                        <a:pt x="245936" y="491014"/>
                        <a:pt x="223362" y="479489"/>
                        <a:pt x="202312" y="467392"/>
                      </a:cubicBezTo>
                      <a:cubicBezTo>
                        <a:pt x="69057" y="390525"/>
                        <a:pt x="-285" y="287560"/>
                        <a:pt x="1" y="183833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180C3E93-A4E7-FA0D-6C8F-5E17FF57BF33}"/>
                    </a:ext>
                  </a:extLst>
                </p:cNvPr>
                <p:cNvSpPr/>
                <p:nvPr/>
              </p:nvSpPr>
              <p:spPr>
                <a:xfrm>
                  <a:off x="5410533" y="1862549"/>
                  <a:ext cx="1339072" cy="409015"/>
                </a:xfrm>
                <a:custGeom>
                  <a:avLst/>
                  <a:gdLst>
                    <a:gd name="connsiteX0" fmla="*/ 143 w 1339072"/>
                    <a:gd name="connsiteY0" fmla="*/ 8477 h 409015"/>
                    <a:gd name="connsiteX1" fmla="*/ 202549 w 1339072"/>
                    <a:gd name="connsiteY1" fmla="*/ 292037 h 409015"/>
                    <a:gd name="connsiteX2" fmla="*/ 270367 w 1339072"/>
                    <a:gd name="connsiteY2" fmla="*/ 326422 h 409015"/>
                    <a:gd name="connsiteX3" fmla="*/ 1234392 w 1339072"/>
                    <a:gd name="connsiteY3" fmla="*/ 253555 h 409015"/>
                    <a:gd name="connsiteX4" fmla="*/ 1339072 w 1339072"/>
                    <a:gd name="connsiteY4" fmla="*/ 140113 h 409015"/>
                    <a:gd name="connsiteX5" fmla="*/ 1339072 w 1339072"/>
                    <a:gd name="connsiteY5" fmla="*/ 131635 h 409015"/>
                    <a:gd name="connsiteX6" fmla="*/ 1234392 w 1339072"/>
                    <a:gd name="connsiteY6" fmla="*/ 245078 h 409015"/>
                    <a:gd name="connsiteX7" fmla="*/ 270367 w 1339072"/>
                    <a:gd name="connsiteY7" fmla="*/ 317945 h 409015"/>
                    <a:gd name="connsiteX8" fmla="*/ 202549 w 1339072"/>
                    <a:gd name="connsiteY8" fmla="*/ 283559 h 409015"/>
                    <a:gd name="connsiteX9" fmla="*/ 143 w 1339072"/>
                    <a:gd name="connsiteY9" fmla="*/ 0 h 409015"/>
                    <a:gd name="connsiteX10" fmla="*/ 143 w 1339072"/>
                    <a:gd name="connsiteY10" fmla="*/ 8477 h 40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9072" h="409015">
                      <a:moveTo>
                        <a:pt x="143" y="8477"/>
                      </a:moveTo>
                      <a:cubicBezTo>
                        <a:pt x="-143" y="112204"/>
                        <a:pt x="69199" y="215170"/>
                        <a:pt x="202549" y="292037"/>
                      </a:cubicBezTo>
                      <a:cubicBezTo>
                        <a:pt x="223599" y="304229"/>
                        <a:pt x="246174" y="315658"/>
                        <a:pt x="270367" y="326422"/>
                      </a:cubicBezTo>
                      <a:cubicBezTo>
                        <a:pt x="572214" y="460534"/>
                        <a:pt x="1003792" y="427863"/>
                        <a:pt x="1234392" y="253555"/>
                      </a:cubicBezTo>
                      <a:cubicBezTo>
                        <a:pt x="1280970" y="218313"/>
                        <a:pt x="1315545" y="180022"/>
                        <a:pt x="1339072" y="140113"/>
                      </a:cubicBezTo>
                      <a:lnTo>
                        <a:pt x="1339072" y="131635"/>
                      </a:lnTo>
                      <a:cubicBezTo>
                        <a:pt x="1315545" y="171450"/>
                        <a:pt x="1280970" y="209836"/>
                        <a:pt x="1234392" y="245078"/>
                      </a:cubicBezTo>
                      <a:cubicBezTo>
                        <a:pt x="1003792" y="419481"/>
                        <a:pt x="572119" y="452152"/>
                        <a:pt x="270367" y="317945"/>
                      </a:cubicBezTo>
                      <a:cubicBezTo>
                        <a:pt x="246174" y="307181"/>
                        <a:pt x="223599" y="295656"/>
                        <a:pt x="202549" y="283559"/>
                      </a:cubicBezTo>
                      <a:cubicBezTo>
                        <a:pt x="69294" y="206693"/>
                        <a:pt x="-143" y="103727"/>
                        <a:pt x="143" y="0"/>
                      </a:cubicBezTo>
                      <a:cubicBezTo>
                        <a:pt x="-48" y="61246"/>
                        <a:pt x="-48" y="67056"/>
                        <a:pt x="143" y="8477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1890DC5B-254D-D1A9-1F72-98147923F73D}"/>
                </a:ext>
              </a:extLst>
            </p:cNvPr>
            <p:cNvGrpSpPr/>
            <p:nvPr/>
          </p:nvGrpSpPr>
          <p:grpSpPr>
            <a:xfrm>
              <a:off x="2505914" y="4070800"/>
              <a:ext cx="7180172" cy="1461938"/>
              <a:chOff x="2505915" y="3556753"/>
              <a:chExt cx="7180172" cy="1461938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AC2D591-2086-877E-E8A1-238A837212BE}"/>
                  </a:ext>
                </a:extLst>
              </p:cNvPr>
              <p:cNvSpPr txBox="1"/>
              <p:nvPr/>
            </p:nvSpPr>
            <p:spPr>
              <a:xfrm>
                <a:off x="2505915" y="3556753"/>
                <a:ext cx="718017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8000" dirty="0">
                    <a:solidFill>
                      <a:schemeClr val="bg2"/>
                    </a:solidFill>
                    <a:latin typeface="+mj-lt"/>
                  </a:rPr>
                  <a:t>Financial Graph</a:t>
                </a:r>
                <a:endParaRPr lang="en-ID" sz="8000" dirty="0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3C25E8D-7E2A-ED99-C3C0-12D933076E5B}"/>
                  </a:ext>
                </a:extLst>
              </p:cNvPr>
              <p:cNvSpPr txBox="1"/>
              <p:nvPr/>
            </p:nvSpPr>
            <p:spPr>
              <a:xfrm>
                <a:off x="3763471" y="4741692"/>
                <a:ext cx="46650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2"/>
                    </a:solidFill>
                  </a:rPr>
                  <a:t>Visualizing Financial Trends: Key Insights from Market Data</a:t>
                </a:r>
                <a:endParaRPr lang="en-ID" sz="1200" dirty="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1706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>
            <a:extLst>
              <a:ext uri="{FF2B5EF4-FFF2-40B4-BE49-F238E27FC236}">
                <a16:creationId xmlns:a16="http://schemas.microsoft.com/office/drawing/2014/main" id="{104CB887-C4F9-DA42-BEBF-55D05E32F4AC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A479A887-A12C-6946-6FF2-322A5B86C289}"/>
              </a:ext>
            </a:extLst>
          </p:cNvPr>
          <p:cNvSpPr/>
          <p:nvPr/>
        </p:nvSpPr>
        <p:spPr>
          <a:xfrm>
            <a:off x="479424" y="1256032"/>
            <a:ext cx="4312495" cy="3540758"/>
          </a:xfrm>
          <a:prstGeom prst="roundRect">
            <a:avLst>
              <a:gd name="adj" fmla="val 7443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2678FA5-1CAF-8698-250B-42211862FFB8}"/>
              </a:ext>
            </a:extLst>
          </p:cNvPr>
          <p:cNvGrpSpPr/>
          <p:nvPr/>
        </p:nvGrpSpPr>
        <p:grpSpPr>
          <a:xfrm>
            <a:off x="1391778" y="2007230"/>
            <a:ext cx="2487786" cy="2487786"/>
            <a:chOff x="1395430" y="2240910"/>
            <a:chExt cx="2487786" cy="2487786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34792A6-AD8A-0F3C-63F2-285CA4C23AAB}"/>
                </a:ext>
              </a:extLst>
            </p:cNvPr>
            <p:cNvSpPr/>
            <p:nvPr/>
          </p:nvSpPr>
          <p:spPr>
            <a:xfrm>
              <a:off x="1395430" y="2240910"/>
              <a:ext cx="2487786" cy="2487786"/>
            </a:xfrm>
            <a:custGeom>
              <a:avLst/>
              <a:gdLst>
                <a:gd name="connsiteX0" fmla="*/ 1872272 w 1872272"/>
                <a:gd name="connsiteY0" fmla="*/ 936136 h 1872272"/>
                <a:gd name="connsiteX1" fmla="*/ 936136 w 1872272"/>
                <a:gd name="connsiteY1" fmla="*/ 1872272 h 1872272"/>
                <a:gd name="connsiteX2" fmla="*/ 0 w 1872272"/>
                <a:gd name="connsiteY2" fmla="*/ 936136 h 1872272"/>
                <a:gd name="connsiteX3" fmla="*/ 936136 w 1872272"/>
                <a:gd name="connsiteY3" fmla="*/ 0 h 1872272"/>
                <a:gd name="connsiteX4" fmla="*/ 1872272 w 1872272"/>
                <a:gd name="connsiteY4" fmla="*/ 936136 h 187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272" h="1872272">
                  <a:moveTo>
                    <a:pt x="1872272" y="936136"/>
                  </a:moveTo>
                  <a:cubicBezTo>
                    <a:pt x="1872272" y="1453150"/>
                    <a:pt x="1453150" y="1872272"/>
                    <a:pt x="936136" y="1872272"/>
                  </a:cubicBezTo>
                  <a:cubicBezTo>
                    <a:pt x="419122" y="1872272"/>
                    <a:pt x="0" y="1453150"/>
                    <a:pt x="0" y="936136"/>
                  </a:cubicBezTo>
                  <a:cubicBezTo>
                    <a:pt x="0" y="419122"/>
                    <a:pt x="419122" y="0"/>
                    <a:pt x="936136" y="0"/>
                  </a:cubicBezTo>
                  <a:cubicBezTo>
                    <a:pt x="1453150" y="0"/>
                    <a:pt x="1872272" y="419122"/>
                    <a:pt x="1872272" y="936136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  <a:effectLst>
              <a:outerShdw blurRad="279400" dist="558800" dir="2700000" sx="70000" sy="70000" algn="tl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DB89CC4-FA69-FE81-4FD6-31C62D48A4AE}"/>
                </a:ext>
              </a:extLst>
            </p:cNvPr>
            <p:cNvSpPr/>
            <p:nvPr/>
          </p:nvSpPr>
          <p:spPr>
            <a:xfrm>
              <a:off x="1641911" y="2695679"/>
              <a:ext cx="1994825" cy="1994825"/>
            </a:xfrm>
            <a:custGeom>
              <a:avLst/>
              <a:gdLst>
                <a:gd name="connsiteX0" fmla="*/ 1872272 w 1872272"/>
                <a:gd name="connsiteY0" fmla="*/ 936136 h 1872272"/>
                <a:gd name="connsiteX1" fmla="*/ 936136 w 1872272"/>
                <a:gd name="connsiteY1" fmla="*/ 1872272 h 1872272"/>
                <a:gd name="connsiteX2" fmla="*/ 0 w 1872272"/>
                <a:gd name="connsiteY2" fmla="*/ 936136 h 1872272"/>
                <a:gd name="connsiteX3" fmla="*/ 936136 w 1872272"/>
                <a:gd name="connsiteY3" fmla="*/ 0 h 1872272"/>
                <a:gd name="connsiteX4" fmla="*/ 1872272 w 1872272"/>
                <a:gd name="connsiteY4" fmla="*/ 936136 h 187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2272" h="1872272">
                  <a:moveTo>
                    <a:pt x="1872272" y="936136"/>
                  </a:moveTo>
                  <a:cubicBezTo>
                    <a:pt x="1872272" y="1453150"/>
                    <a:pt x="1453150" y="1872272"/>
                    <a:pt x="936136" y="1872272"/>
                  </a:cubicBezTo>
                  <a:cubicBezTo>
                    <a:pt x="419122" y="1872272"/>
                    <a:pt x="0" y="1453150"/>
                    <a:pt x="0" y="936136"/>
                  </a:cubicBezTo>
                  <a:cubicBezTo>
                    <a:pt x="0" y="419122"/>
                    <a:pt x="419122" y="0"/>
                    <a:pt x="936136" y="0"/>
                  </a:cubicBezTo>
                  <a:cubicBezTo>
                    <a:pt x="1453150" y="0"/>
                    <a:pt x="1872272" y="419122"/>
                    <a:pt x="1872272" y="936136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  <a:effectLst>
              <a:outerShdw blurRad="393700" dist="838200" dir="2700000" sx="70000" sy="70000" algn="tl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CC8280B-9AC4-F186-4856-0B1763ACA8F2}"/>
                </a:ext>
              </a:extLst>
            </p:cNvPr>
            <p:cNvSpPr/>
            <p:nvPr/>
          </p:nvSpPr>
          <p:spPr>
            <a:xfrm>
              <a:off x="1865174" y="3117902"/>
              <a:ext cx="1548298" cy="1548298"/>
            </a:xfrm>
            <a:custGeom>
              <a:avLst/>
              <a:gdLst>
                <a:gd name="connsiteX0" fmla="*/ 1442566 w 1442566"/>
                <a:gd name="connsiteY0" fmla="*/ 721283 h 1442566"/>
                <a:gd name="connsiteX1" fmla="*/ 721283 w 1442566"/>
                <a:gd name="connsiteY1" fmla="*/ 1442566 h 1442566"/>
                <a:gd name="connsiteX2" fmla="*/ 0 w 1442566"/>
                <a:gd name="connsiteY2" fmla="*/ 721283 h 1442566"/>
                <a:gd name="connsiteX3" fmla="*/ 721283 w 1442566"/>
                <a:gd name="connsiteY3" fmla="*/ 0 h 1442566"/>
                <a:gd name="connsiteX4" fmla="*/ 1442566 w 1442566"/>
                <a:gd name="connsiteY4" fmla="*/ 721283 h 144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2566" h="1442566">
                  <a:moveTo>
                    <a:pt x="1442566" y="721283"/>
                  </a:moveTo>
                  <a:cubicBezTo>
                    <a:pt x="1442566" y="1119637"/>
                    <a:pt x="1119637" y="1442566"/>
                    <a:pt x="721283" y="1442566"/>
                  </a:cubicBezTo>
                  <a:cubicBezTo>
                    <a:pt x="322930" y="1442566"/>
                    <a:pt x="0" y="1119637"/>
                    <a:pt x="0" y="721283"/>
                  </a:cubicBezTo>
                  <a:cubicBezTo>
                    <a:pt x="0" y="322930"/>
                    <a:pt x="322929" y="0"/>
                    <a:pt x="721283" y="0"/>
                  </a:cubicBezTo>
                  <a:cubicBezTo>
                    <a:pt x="1119637" y="0"/>
                    <a:pt x="1442566" y="322930"/>
                    <a:pt x="1442566" y="721283"/>
                  </a:cubicBezTo>
                  <a:close/>
                </a:path>
              </a:pathLst>
            </a:custGeom>
            <a:solidFill>
              <a:schemeClr val="accent1">
                <a:alpha val="35000"/>
              </a:schemeClr>
            </a:solidFill>
            <a:ln>
              <a:noFill/>
            </a:ln>
            <a:effectLst>
              <a:outerShdw blurRad="279400" dist="558800" dir="2700000" sx="70000" sy="70000" algn="tl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42D16CB-22F8-8D90-C3AA-00349228A206}"/>
                </a:ext>
              </a:extLst>
            </p:cNvPr>
            <p:cNvSpPr/>
            <p:nvPr/>
          </p:nvSpPr>
          <p:spPr>
            <a:xfrm>
              <a:off x="2140931" y="3609842"/>
              <a:ext cx="996785" cy="996785"/>
            </a:xfrm>
            <a:custGeom>
              <a:avLst/>
              <a:gdLst>
                <a:gd name="connsiteX0" fmla="*/ 928717 w 928716"/>
                <a:gd name="connsiteY0" fmla="*/ 464358 h 928716"/>
                <a:gd name="connsiteX1" fmla="*/ 464358 w 928716"/>
                <a:gd name="connsiteY1" fmla="*/ 928717 h 928716"/>
                <a:gd name="connsiteX2" fmla="*/ 0 w 928716"/>
                <a:gd name="connsiteY2" fmla="*/ 464358 h 928716"/>
                <a:gd name="connsiteX3" fmla="*/ 464358 w 928716"/>
                <a:gd name="connsiteY3" fmla="*/ 0 h 928716"/>
                <a:gd name="connsiteX4" fmla="*/ 928717 w 928716"/>
                <a:gd name="connsiteY4" fmla="*/ 464358 h 92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8716" h="928716">
                  <a:moveTo>
                    <a:pt x="928717" y="464358"/>
                  </a:moveTo>
                  <a:cubicBezTo>
                    <a:pt x="928717" y="720816"/>
                    <a:pt x="720816" y="928717"/>
                    <a:pt x="464358" y="928717"/>
                  </a:cubicBezTo>
                  <a:cubicBezTo>
                    <a:pt x="207900" y="928717"/>
                    <a:pt x="0" y="720816"/>
                    <a:pt x="0" y="464358"/>
                  </a:cubicBezTo>
                  <a:cubicBezTo>
                    <a:pt x="0" y="207900"/>
                    <a:pt x="207900" y="0"/>
                    <a:pt x="464358" y="0"/>
                  </a:cubicBezTo>
                  <a:cubicBezTo>
                    <a:pt x="720816" y="0"/>
                    <a:pt x="928717" y="207900"/>
                    <a:pt x="928717" y="4643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891E7EC-3E7B-EA6D-BB9D-E85A5685A5AB}"/>
                </a:ext>
              </a:extLst>
            </p:cNvPr>
            <p:cNvSpPr txBox="1"/>
            <p:nvPr/>
          </p:nvSpPr>
          <p:spPr>
            <a:xfrm>
              <a:off x="2310203" y="3963984"/>
              <a:ext cx="68126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lt"/>
                </a:rPr>
                <a:t>$</a:t>
              </a:r>
              <a:r>
                <a:rPr lang="en-US" sz="1400" dirty="0">
                  <a:solidFill>
                    <a:schemeClr val="bg2"/>
                  </a:solidFill>
                  <a:latin typeface="+mj-lt"/>
                </a:rPr>
                <a:t>60K</a:t>
              </a:r>
              <a:endParaRPr lang="en-ID" sz="14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4598E82-C2B0-7E53-E3B6-7C4B3ECD7B87}"/>
                </a:ext>
              </a:extLst>
            </p:cNvPr>
            <p:cNvSpPr txBox="1"/>
            <p:nvPr/>
          </p:nvSpPr>
          <p:spPr>
            <a:xfrm>
              <a:off x="2310203" y="3264901"/>
              <a:ext cx="68126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</a:t>
              </a:r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60K</a:t>
              </a:r>
              <a:endParaRPr lang="en-ID" sz="12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9030522-0E7E-FD28-79E2-26056B011E58}"/>
                </a:ext>
              </a:extLst>
            </p:cNvPr>
            <p:cNvSpPr txBox="1"/>
            <p:nvPr/>
          </p:nvSpPr>
          <p:spPr>
            <a:xfrm>
              <a:off x="2310203" y="2798305"/>
              <a:ext cx="68126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</a:t>
              </a:r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60K</a:t>
              </a:r>
              <a:endParaRPr lang="en-ID" sz="12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AE96586-A35F-486D-0168-47601BF360D1}"/>
                </a:ext>
              </a:extLst>
            </p:cNvPr>
            <p:cNvSpPr txBox="1"/>
            <p:nvPr/>
          </p:nvSpPr>
          <p:spPr>
            <a:xfrm>
              <a:off x="2310203" y="2376081"/>
              <a:ext cx="68126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</a:t>
              </a:r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60K</a:t>
              </a:r>
              <a:endParaRPr lang="en-ID" sz="12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E5B36C5C-ADD6-4E09-6D35-D0C80A6C9D39}"/>
              </a:ext>
            </a:extLst>
          </p:cNvPr>
          <p:cNvSpPr txBox="1"/>
          <p:nvPr/>
        </p:nvSpPr>
        <p:spPr>
          <a:xfrm>
            <a:off x="754684" y="1463613"/>
            <a:ext cx="2158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Annual Profits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FCE2A5E-DAFE-E2A5-3A87-2F9623836758}"/>
              </a:ext>
            </a:extLst>
          </p:cNvPr>
          <p:cNvGrpSpPr/>
          <p:nvPr/>
        </p:nvGrpSpPr>
        <p:grpSpPr>
          <a:xfrm>
            <a:off x="3134722" y="3778667"/>
            <a:ext cx="1185839" cy="552696"/>
            <a:chOff x="7710212" y="2386764"/>
            <a:chExt cx="1185839" cy="552696"/>
          </a:xfrm>
        </p:grpSpPr>
        <p:sp>
          <p:nvSpPr>
            <p:cNvPr id="67" name="Rounded Rectangle 34">
              <a:extLst>
                <a:ext uri="{FF2B5EF4-FFF2-40B4-BE49-F238E27FC236}">
                  <a16:creationId xmlns:a16="http://schemas.microsoft.com/office/drawing/2014/main" id="{3CE53626-BC3C-30F3-FA5D-E9F6B9E16C7A}"/>
                </a:ext>
              </a:extLst>
            </p:cNvPr>
            <p:cNvSpPr/>
            <p:nvPr/>
          </p:nvSpPr>
          <p:spPr>
            <a:xfrm>
              <a:off x="7842685" y="2386764"/>
              <a:ext cx="920892" cy="55269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30859929-1597-93CE-F049-AFFB98F8343C}"/>
                </a:ext>
              </a:extLst>
            </p:cNvPr>
            <p:cNvGrpSpPr/>
            <p:nvPr/>
          </p:nvGrpSpPr>
          <p:grpSpPr>
            <a:xfrm>
              <a:off x="7710212" y="2426320"/>
              <a:ext cx="1185839" cy="506242"/>
              <a:chOff x="7710212" y="2440093"/>
              <a:chExt cx="1185839" cy="506242"/>
            </a:xfrm>
          </p:grpSpPr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2C0F234F-AB6C-C516-11DD-110E34E70B4C}"/>
                  </a:ext>
                </a:extLst>
              </p:cNvPr>
              <p:cNvSpPr txBox="1"/>
              <p:nvPr/>
            </p:nvSpPr>
            <p:spPr>
              <a:xfrm>
                <a:off x="7710212" y="2440093"/>
                <a:ext cx="11858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latin typeface="+mj-lt"/>
                  </a:rPr>
                  <a:t>5,892</a:t>
                </a:r>
                <a:endParaRPr lang="en-ID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A1591BD-7678-D12F-ADAD-B90003768930}"/>
                  </a:ext>
                </a:extLst>
              </p:cNvPr>
              <p:cNvSpPr txBox="1"/>
              <p:nvPr/>
            </p:nvSpPr>
            <p:spPr>
              <a:xfrm>
                <a:off x="7710212" y="2761669"/>
                <a:ext cx="118583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" dirty="0">
                    <a:solidFill>
                      <a:schemeClr val="accent1"/>
                    </a:solidFill>
                    <a:latin typeface="+mj-lt"/>
                  </a:rPr>
                  <a:t>Total Score</a:t>
                </a:r>
                <a:endParaRPr lang="en-ID" sz="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7604CB7D-E597-AA51-E140-B2B67C41056D}"/>
              </a:ext>
            </a:extLst>
          </p:cNvPr>
          <p:cNvSpPr/>
          <p:nvPr/>
        </p:nvSpPr>
        <p:spPr>
          <a:xfrm>
            <a:off x="5015182" y="1256032"/>
            <a:ext cx="4161336" cy="3540758"/>
          </a:xfrm>
          <a:prstGeom prst="roundRect">
            <a:avLst>
              <a:gd name="adj" fmla="val 7443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9" name="Rounded Rectangle 17">
            <a:extLst>
              <a:ext uri="{FF2B5EF4-FFF2-40B4-BE49-F238E27FC236}">
                <a16:creationId xmlns:a16="http://schemas.microsoft.com/office/drawing/2014/main" id="{25EBD6CA-044A-5D7D-22E8-6EEE21621D3A}"/>
              </a:ext>
            </a:extLst>
          </p:cNvPr>
          <p:cNvSpPr/>
          <p:nvPr/>
        </p:nvSpPr>
        <p:spPr>
          <a:xfrm>
            <a:off x="5267051" y="2086364"/>
            <a:ext cx="3657598" cy="1143000"/>
          </a:xfrm>
          <a:prstGeom prst="roundRect">
            <a:avLst>
              <a:gd name="adj" fmla="val 24029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1A0ACCC-D1D6-C6D8-B8A3-30A8D9EC52D0}"/>
              </a:ext>
            </a:extLst>
          </p:cNvPr>
          <p:cNvGrpSpPr/>
          <p:nvPr/>
        </p:nvGrpSpPr>
        <p:grpSpPr>
          <a:xfrm>
            <a:off x="7956315" y="2284904"/>
            <a:ext cx="745922" cy="745920"/>
            <a:chOff x="7956315" y="2284904"/>
            <a:chExt cx="745922" cy="745920"/>
          </a:xfrm>
        </p:grpSpPr>
        <p:sp>
          <p:nvSpPr>
            <p:cNvPr id="91" name="Pie 92">
              <a:extLst>
                <a:ext uri="{FF2B5EF4-FFF2-40B4-BE49-F238E27FC236}">
                  <a16:creationId xmlns:a16="http://schemas.microsoft.com/office/drawing/2014/main" id="{45DD9FB0-48B5-5CCA-A19C-E68742778798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E5D9968-E21E-E6DB-9F7F-3595BCECE374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C882735-2A5E-606C-A0DD-0DB6551484FD}"/>
                </a:ext>
              </a:extLst>
            </p:cNvPr>
            <p:cNvSpPr txBox="1"/>
            <p:nvPr/>
          </p:nvSpPr>
          <p:spPr>
            <a:xfrm>
              <a:off x="8096125" y="2581410"/>
              <a:ext cx="46630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7C8FC042-2C1C-152F-CCA9-51BC471CD12E}"/>
              </a:ext>
            </a:extLst>
          </p:cNvPr>
          <p:cNvSpPr txBox="1"/>
          <p:nvPr/>
        </p:nvSpPr>
        <p:spPr>
          <a:xfrm>
            <a:off x="6121425" y="2358376"/>
            <a:ext cx="133511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Insert Text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304ABC2-054B-E809-36BA-C331A8D717C2}"/>
              </a:ext>
            </a:extLst>
          </p:cNvPr>
          <p:cNvSpPr txBox="1"/>
          <p:nvPr/>
        </p:nvSpPr>
        <p:spPr>
          <a:xfrm>
            <a:off x="6121426" y="2588020"/>
            <a:ext cx="163935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There are many variant</a:t>
            </a:r>
          </a:p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ions of passages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49AFCB96-224E-9ED3-131D-130EF5EA67D8}"/>
              </a:ext>
            </a:extLst>
          </p:cNvPr>
          <p:cNvSpPr txBox="1"/>
          <p:nvPr/>
        </p:nvSpPr>
        <p:spPr>
          <a:xfrm>
            <a:off x="5301602" y="1463613"/>
            <a:ext cx="1488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Summary</a:t>
            </a:r>
          </a:p>
        </p:txBody>
      </p:sp>
      <p:sp>
        <p:nvSpPr>
          <p:cNvPr id="97" name="Rounded Rectangle 17">
            <a:extLst>
              <a:ext uri="{FF2B5EF4-FFF2-40B4-BE49-F238E27FC236}">
                <a16:creationId xmlns:a16="http://schemas.microsoft.com/office/drawing/2014/main" id="{B4A34992-6924-8492-6986-1A8D15ABBF09}"/>
              </a:ext>
            </a:extLst>
          </p:cNvPr>
          <p:cNvSpPr/>
          <p:nvPr/>
        </p:nvSpPr>
        <p:spPr>
          <a:xfrm>
            <a:off x="5267051" y="3376162"/>
            <a:ext cx="3657598" cy="1143000"/>
          </a:xfrm>
          <a:prstGeom prst="roundRect">
            <a:avLst>
              <a:gd name="adj" fmla="val 24029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98" name="Pie 92">
            <a:extLst>
              <a:ext uri="{FF2B5EF4-FFF2-40B4-BE49-F238E27FC236}">
                <a16:creationId xmlns:a16="http://schemas.microsoft.com/office/drawing/2014/main" id="{C27A089E-8625-20DC-6233-EE1980722895}"/>
              </a:ext>
            </a:extLst>
          </p:cNvPr>
          <p:cNvSpPr/>
          <p:nvPr/>
        </p:nvSpPr>
        <p:spPr>
          <a:xfrm>
            <a:off x="7956315" y="3574702"/>
            <a:ext cx="745922" cy="745920"/>
          </a:xfrm>
          <a:prstGeom prst="pie">
            <a:avLst>
              <a:gd name="adj1" fmla="val 9942244"/>
              <a:gd name="adj2" fmla="val 37975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DBCFD7BD-10D3-C732-0DA8-D701B08904A2}"/>
              </a:ext>
            </a:extLst>
          </p:cNvPr>
          <p:cNvSpPr/>
          <p:nvPr/>
        </p:nvSpPr>
        <p:spPr>
          <a:xfrm>
            <a:off x="8080340" y="3698727"/>
            <a:ext cx="497873" cy="49787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01952" dist="143211" dir="5400000" sx="98000" sy="98000" algn="ctr" rotWithShape="0">
              <a:srgbClr val="000000">
                <a:alpha val="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E3D4CA7-C53B-A8C9-5368-79991390B7B4}"/>
              </a:ext>
            </a:extLst>
          </p:cNvPr>
          <p:cNvSpPr txBox="1"/>
          <p:nvPr/>
        </p:nvSpPr>
        <p:spPr>
          <a:xfrm>
            <a:off x="8096125" y="3871208"/>
            <a:ext cx="466302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100" b="1" dirty="0">
                <a:solidFill>
                  <a:schemeClr val="accent3"/>
                </a:solidFill>
                <a:latin typeface="Be Vietnam Pro" pitchFamily="2" charset="77"/>
              </a:rPr>
              <a:t>80%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FE78C01-F213-4679-6F28-D79A1115E975}"/>
              </a:ext>
            </a:extLst>
          </p:cNvPr>
          <p:cNvSpPr txBox="1"/>
          <p:nvPr/>
        </p:nvSpPr>
        <p:spPr>
          <a:xfrm>
            <a:off x="6121425" y="3648174"/>
            <a:ext cx="133511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Insert Text here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16F1552-2110-42F5-3A81-9D522AD9A673}"/>
              </a:ext>
            </a:extLst>
          </p:cNvPr>
          <p:cNvSpPr txBox="1"/>
          <p:nvPr/>
        </p:nvSpPr>
        <p:spPr>
          <a:xfrm>
            <a:off x="6121426" y="3877818"/>
            <a:ext cx="163935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There are many variant</a:t>
            </a:r>
          </a:p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ions of passages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DB66D393-76F8-5AB6-E4EC-007C17C118B1}"/>
              </a:ext>
            </a:extLst>
          </p:cNvPr>
          <p:cNvSpPr/>
          <p:nvPr/>
        </p:nvSpPr>
        <p:spPr>
          <a:xfrm>
            <a:off x="9394956" y="3866210"/>
            <a:ext cx="2317620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4C4F3DE-6548-E151-29FD-0372D1E85FD9}"/>
              </a:ext>
            </a:extLst>
          </p:cNvPr>
          <p:cNvSpPr txBox="1"/>
          <p:nvPr/>
        </p:nvSpPr>
        <p:spPr>
          <a:xfrm>
            <a:off x="9648503" y="4038350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67068B3-BAE3-0DC1-6B70-792A1F846C86}"/>
              </a:ext>
            </a:extLst>
          </p:cNvPr>
          <p:cNvSpPr txBox="1"/>
          <p:nvPr/>
        </p:nvSpPr>
        <p:spPr>
          <a:xfrm>
            <a:off x="9648503" y="4251367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73B99FB-CB20-F58B-4EAB-010D36B6F035}"/>
              </a:ext>
            </a:extLst>
          </p:cNvPr>
          <p:cNvSpPr txBox="1"/>
          <p:nvPr/>
        </p:nvSpPr>
        <p:spPr>
          <a:xfrm>
            <a:off x="9648503" y="4450035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$879,274</a:t>
            </a: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658EA2EB-C8DB-7E79-DFE0-A87075DC1A3E}"/>
              </a:ext>
            </a:extLst>
          </p:cNvPr>
          <p:cNvSpPr/>
          <p:nvPr/>
        </p:nvSpPr>
        <p:spPr>
          <a:xfrm>
            <a:off x="10926938" y="4431622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44F8093-6462-277E-930C-AC2DD0B8D994}"/>
              </a:ext>
            </a:extLst>
          </p:cNvPr>
          <p:cNvSpPr txBox="1"/>
          <p:nvPr/>
        </p:nvSpPr>
        <p:spPr>
          <a:xfrm>
            <a:off x="10917410" y="4431622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15" name="Graphic 114">
            <a:extLst>
              <a:ext uri="{FF2B5EF4-FFF2-40B4-BE49-F238E27FC236}">
                <a16:creationId xmlns:a16="http://schemas.microsoft.com/office/drawing/2014/main" id="{777C2282-F948-51C6-FCCF-BE35F1F82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1325253" y="4492242"/>
            <a:ext cx="94204" cy="94204"/>
          </a:xfrm>
          <a:prstGeom prst="rect">
            <a:avLst/>
          </a:prstGeom>
        </p:spPr>
      </p:pic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E822FB09-F4E8-63F0-2E7A-3D21EA5C1CE1}"/>
              </a:ext>
            </a:extLst>
          </p:cNvPr>
          <p:cNvSpPr/>
          <p:nvPr/>
        </p:nvSpPr>
        <p:spPr>
          <a:xfrm>
            <a:off x="9394956" y="1256032"/>
            <a:ext cx="2317620" cy="2442695"/>
          </a:xfrm>
          <a:prstGeom prst="roundRect">
            <a:avLst>
              <a:gd name="adj" fmla="val 985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F78C76C8-503A-9480-3D0D-FAC8F385E7DF}"/>
              </a:ext>
            </a:extLst>
          </p:cNvPr>
          <p:cNvGrpSpPr/>
          <p:nvPr/>
        </p:nvGrpSpPr>
        <p:grpSpPr>
          <a:xfrm>
            <a:off x="9648503" y="2086364"/>
            <a:ext cx="1109340" cy="280153"/>
            <a:chOff x="6501135" y="5846445"/>
            <a:chExt cx="1109340" cy="280153"/>
          </a:xfrm>
        </p:grpSpPr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252C2672-190C-5C8C-DF27-0D1642B91AA7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4BBAAE7F-CD08-4672-79FB-EC3D42B519EC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8B1C8824-9B23-7532-CF02-E939AFF8ADBA}"/>
              </a:ext>
            </a:extLst>
          </p:cNvPr>
          <p:cNvSpPr txBox="1"/>
          <p:nvPr/>
        </p:nvSpPr>
        <p:spPr>
          <a:xfrm>
            <a:off x="9648503" y="2433021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36782EEC-676A-57AC-CF7F-F905D3A84FBE}"/>
              </a:ext>
            </a:extLst>
          </p:cNvPr>
          <p:cNvSpPr txBox="1"/>
          <p:nvPr/>
        </p:nvSpPr>
        <p:spPr>
          <a:xfrm>
            <a:off x="9653643" y="2968117"/>
            <a:ext cx="1781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congue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465839F-862B-C773-A46D-23DD15A1DCA6}"/>
              </a:ext>
            </a:extLst>
          </p:cNvPr>
          <p:cNvSpPr txBox="1"/>
          <p:nvPr/>
        </p:nvSpPr>
        <p:spPr>
          <a:xfrm>
            <a:off x="9709243" y="1522998"/>
            <a:ext cx="1488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Your Financial</a:t>
            </a: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E208D9CE-E2F4-2340-E50A-D826CD43BFD0}"/>
              </a:ext>
            </a:extLst>
          </p:cNvPr>
          <p:cNvSpPr/>
          <p:nvPr/>
        </p:nvSpPr>
        <p:spPr>
          <a:xfrm>
            <a:off x="5692755" y="4972082"/>
            <a:ext cx="6018963" cy="1409667"/>
          </a:xfrm>
          <a:prstGeom prst="roundRect">
            <a:avLst>
              <a:gd name="adj" fmla="val 992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7709E6AB-021C-A69E-D0BE-2224B7C710C6}"/>
              </a:ext>
            </a:extLst>
          </p:cNvPr>
          <p:cNvSpPr/>
          <p:nvPr/>
        </p:nvSpPr>
        <p:spPr>
          <a:xfrm>
            <a:off x="479425" y="4972082"/>
            <a:ext cx="5017765" cy="1409667"/>
          </a:xfrm>
          <a:prstGeom prst="roundRect">
            <a:avLst>
              <a:gd name="adj" fmla="val 13168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3" name="Step #1">
            <a:extLst>
              <a:ext uri="{FF2B5EF4-FFF2-40B4-BE49-F238E27FC236}">
                <a16:creationId xmlns:a16="http://schemas.microsoft.com/office/drawing/2014/main" id="{68809032-44B5-91EA-21D5-E6D636067422}"/>
              </a:ext>
            </a:extLst>
          </p:cNvPr>
          <p:cNvSpPr txBox="1"/>
          <p:nvPr/>
        </p:nvSpPr>
        <p:spPr>
          <a:xfrm>
            <a:off x="852601" y="5196023"/>
            <a:ext cx="1092873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>
              <a:defRPr sz="2800" b="0">
                <a:solidFill>
                  <a:srgbClr val="2D364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Step #1</a:t>
            </a:r>
          </a:p>
        </p:txBody>
      </p:sp>
      <p:sp>
        <p:nvSpPr>
          <p:cNvPr id="134" name="Lorem Ipsum">
            <a:extLst>
              <a:ext uri="{FF2B5EF4-FFF2-40B4-BE49-F238E27FC236}">
                <a16:creationId xmlns:a16="http://schemas.microsoft.com/office/drawing/2014/main" id="{FE9CAD9E-8D0A-F5EC-7648-9762647A931B}"/>
              </a:ext>
            </a:extLst>
          </p:cNvPr>
          <p:cNvSpPr txBox="1"/>
          <p:nvPr/>
        </p:nvSpPr>
        <p:spPr>
          <a:xfrm>
            <a:off x="852601" y="5481519"/>
            <a:ext cx="1284678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>
              <a:defRPr sz="25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sz="1200" dirty="0">
                <a:solidFill>
                  <a:schemeClr val="bg2">
                    <a:lumMod val="85000"/>
                  </a:schemeClr>
                </a:solidFill>
                <a:latin typeface="+mn-lt"/>
              </a:rPr>
              <a:t>Lorem Ipsum </a:t>
            </a:r>
          </a:p>
        </p:txBody>
      </p:sp>
      <p:sp>
        <p:nvSpPr>
          <p:cNvPr id="135" name="13.030">
            <a:extLst>
              <a:ext uri="{FF2B5EF4-FFF2-40B4-BE49-F238E27FC236}">
                <a16:creationId xmlns:a16="http://schemas.microsoft.com/office/drawing/2014/main" id="{37250B3D-229E-C0D5-8DE7-5CC774CFA781}"/>
              </a:ext>
            </a:extLst>
          </p:cNvPr>
          <p:cNvSpPr txBox="1"/>
          <p:nvPr/>
        </p:nvSpPr>
        <p:spPr>
          <a:xfrm>
            <a:off x="852601" y="5781127"/>
            <a:ext cx="1092873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>
            <a:spAutoFit/>
          </a:bodyPr>
          <a:lstStyle>
            <a:lvl1pPr>
              <a:defRPr sz="3400" b="0">
                <a:solidFill>
                  <a:srgbClr val="F5CF6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sz="2000" dirty="0">
                <a:solidFill>
                  <a:schemeClr val="accent1"/>
                </a:solidFill>
                <a:latin typeface="+mj-lt"/>
              </a:rPr>
              <a:t>13.030</a:t>
            </a:r>
          </a:p>
        </p:txBody>
      </p:sp>
      <p:sp>
        <p:nvSpPr>
          <p:cNvPr id="136" name="Step #1">
            <a:extLst>
              <a:ext uri="{FF2B5EF4-FFF2-40B4-BE49-F238E27FC236}">
                <a16:creationId xmlns:a16="http://schemas.microsoft.com/office/drawing/2014/main" id="{00DE43BF-ACEB-BB5E-EF8D-4A2DA977A490}"/>
              </a:ext>
            </a:extLst>
          </p:cNvPr>
          <p:cNvSpPr txBox="1"/>
          <p:nvPr/>
        </p:nvSpPr>
        <p:spPr>
          <a:xfrm>
            <a:off x="2495627" y="5196023"/>
            <a:ext cx="1092873" cy="297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>
              <a:defRPr sz="2800" b="0">
                <a:solidFill>
                  <a:srgbClr val="2D364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Step #</a:t>
            </a:r>
            <a:r>
              <a:rPr lang="en-US"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2</a:t>
            </a:r>
            <a:endParaRPr sz="16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37" name="Lorem Ipsum">
            <a:extLst>
              <a:ext uri="{FF2B5EF4-FFF2-40B4-BE49-F238E27FC236}">
                <a16:creationId xmlns:a16="http://schemas.microsoft.com/office/drawing/2014/main" id="{CEF24520-D8E0-C65E-786D-940F2C672372}"/>
              </a:ext>
            </a:extLst>
          </p:cNvPr>
          <p:cNvSpPr txBox="1"/>
          <p:nvPr/>
        </p:nvSpPr>
        <p:spPr>
          <a:xfrm>
            <a:off x="2495627" y="5481519"/>
            <a:ext cx="1284678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>
              <a:defRPr sz="2500" b="0">
                <a:solidFill>
                  <a:srgbClr val="8C8F98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sz="1200" dirty="0">
                <a:solidFill>
                  <a:schemeClr val="bg2">
                    <a:lumMod val="85000"/>
                  </a:schemeClr>
                </a:solidFill>
                <a:latin typeface="+mn-lt"/>
              </a:rPr>
              <a:t>Lorem Ipsum </a:t>
            </a:r>
          </a:p>
        </p:txBody>
      </p:sp>
      <p:sp>
        <p:nvSpPr>
          <p:cNvPr id="138" name="13.030">
            <a:extLst>
              <a:ext uri="{FF2B5EF4-FFF2-40B4-BE49-F238E27FC236}">
                <a16:creationId xmlns:a16="http://schemas.microsoft.com/office/drawing/2014/main" id="{58504077-A90D-3D5E-DD1D-6E8536B06ED0}"/>
              </a:ext>
            </a:extLst>
          </p:cNvPr>
          <p:cNvSpPr txBox="1"/>
          <p:nvPr/>
        </p:nvSpPr>
        <p:spPr>
          <a:xfrm>
            <a:off x="2495627" y="5781127"/>
            <a:ext cx="1092873" cy="359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>
            <a:spAutoFit/>
          </a:bodyPr>
          <a:lstStyle>
            <a:lvl1pPr>
              <a:defRPr sz="3400" b="0">
                <a:solidFill>
                  <a:srgbClr val="F5CF60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28,784</a:t>
            </a:r>
            <a:endParaRPr sz="20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F5D0A452-F837-55B0-DB23-73A3F8650708}"/>
              </a:ext>
            </a:extLst>
          </p:cNvPr>
          <p:cNvGrpSpPr/>
          <p:nvPr/>
        </p:nvGrpSpPr>
        <p:grpSpPr>
          <a:xfrm>
            <a:off x="4067134" y="5168263"/>
            <a:ext cx="1017306" cy="1017304"/>
            <a:chOff x="7956315" y="2284904"/>
            <a:chExt cx="745922" cy="745920"/>
          </a:xfrm>
        </p:grpSpPr>
        <p:sp>
          <p:nvSpPr>
            <p:cNvPr id="140" name="Pie 92">
              <a:extLst>
                <a:ext uri="{FF2B5EF4-FFF2-40B4-BE49-F238E27FC236}">
                  <a16:creationId xmlns:a16="http://schemas.microsoft.com/office/drawing/2014/main" id="{6A7F2361-E424-FC2A-01D1-5EF57137B124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1926F376-AA99-ED18-5C32-EEF10721EE5A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1C43AB3-8585-5F08-DB56-038B106717D5}"/>
                </a:ext>
              </a:extLst>
            </p:cNvPr>
            <p:cNvSpPr txBox="1"/>
            <p:nvPr/>
          </p:nvSpPr>
          <p:spPr>
            <a:xfrm>
              <a:off x="8096125" y="2581410"/>
              <a:ext cx="46630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  <p:pic>
        <p:nvPicPr>
          <p:cNvPr id="143" name="Graphic 142">
            <a:extLst>
              <a:ext uri="{FF2B5EF4-FFF2-40B4-BE49-F238E27FC236}">
                <a16:creationId xmlns:a16="http://schemas.microsoft.com/office/drawing/2014/main" id="{6B116E25-44AD-6820-07D7-8027927BC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565293" y="2479746"/>
            <a:ext cx="356236" cy="356236"/>
          </a:xfrm>
          <a:prstGeom prst="rect">
            <a:avLst/>
          </a:prstGeom>
        </p:spPr>
      </p:pic>
      <p:pic>
        <p:nvPicPr>
          <p:cNvPr id="144" name="Graphic 143">
            <a:extLst>
              <a:ext uri="{FF2B5EF4-FFF2-40B4-BE49-F238E27FC236}">
                <a16:creationId xmlns:a16="http://schemas.microsoft.com/office/drawing/2014/main" id="{903BA58C-B22D-3E3B-B546-ABE11724A5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565293" y="3769544"/>
            <a:ext cx="356236" cy="356236"/>
          </a:xfrm>
          <a:prstGeom prst="rect">
            <a:avLst/>
          </a:prstGeom>
        </p:spPr>
      </p:pic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1C16211-0E63-E94D-B1D3-C646B76AE374}"/>
              </a:ext>
            </a:extLst>
          </p:cNvPr>
          <p:cNvGrpSpPr/>
          <p:nvPr/>
        </p:nvGrpSpPr>
        <p:grpSpPr>
          <a:xfrm>
            <a:off x="8702235" y="1433596"/>
            <a:ext cx="307016" cy="307016"/>
            <a:chOff x="11065153" y="1293820"/>
            <a:chExt cx="401616" cy="401616"/>
          </a:xfrm>
        </p:grpSpPr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EDF2273B-D5F5-08D8-731C-EBA2C480C2FA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025E6D8D-F990-0A23-058B-295938267A56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996CA66-7F4D-1D50-A6C9-4148BAD277EA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42663002-B9FB-1FEC-2FBD-746DE1E96084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E2DCB97A-4356-85FC-72ED-46A17F3CEB80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1DF27AEC-73FA-EE4E-FD1F-2BD2BA1C72B7}"/>
              </a:ext>
            </a:extLst>
          </p:cNvPr>
          <p:cNvGrpSpPr/>
          <p:nvPr/>
        </p:nvGrpSpPr>
        <p:grpSpPr>
          <a:xfrm>
            <a:off x="4320561" y="1433596"/>
            <a:ext cx="307016" cy="307016"/>
            <a:chOff x="11065153" y="1293820"/>
            <a:chExt cx="401616" cy="401616"/>
          </a:xfrm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CA3AAC47-071B-26F6-FA65-2BCECF3C482D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D09EAF5B-6B91-F110-D75D-A3E5299B9A89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93BCCE9E-69EA-093E-9D0B-8C097CACA584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04A020B8-06E8-2B78-84A7-37ABC32AF07D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B82B80AB-5B1A-8CB2-F608-B7EE9D5F769C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5AB78C26-C35A-6635-956C-F9B3EF06B7AA}"/>
              </a:ext>
            </a:extLst>
          </p:cNvPr>
          <p:cNvSpPr/>
          <p:nvPr/>
        </p:nvSpPr>
        <p:spPr>
          <a:xfrm>
            <a:off x="6129765" y="5239812"/>
            <a:ext cx="5248275" cy="542925"/>
          </a:xfrm>
          <a:custGeom>
            <a:avLst/>
            <a:gdLst>
              <a:gd name="connsiteX0" fmla="*/ -618 w 5248275"/>
              <a:gd name="connsiteY0" fmla="*/ 542389 h 542925"/>
              <a:gd name="connsiteX1" fmla="*/ 5247657 w 5248275"/>
              <a:gd name="connsiteY1" fmla="*/ 542389 h 542925"/>
              <a:gd name="connsiteX2" fmla="*/ -618 w 5248275"/>
              <a:gd name="connsiteY2" fmla="*/ 361414 h 542925"/>
              <a:gd name="connsiteX3" fmla="*/ 5247657 w 5248275"/>
              <a:gd name="connsiteY3" fmla="*/ 361414 h 542925"/>
              <a:gd name="connsiteX4" fmla="*/ -618 w 5248275"/>
              <a:gd name="connsiteY4" fmla="*/ 180439 h 542925"/>
              <a:gd name="connsiteX5" fmla="*/ 5247657 w 5248275"/>
              <a:gd name="connsiteY5" fmla="*/ 180439 h 542925"/>
              <a:gd name="connsiteX6" fmla="*/ -618 w 5248275"/>
              <a:gd name="connsiteY6" fmla="*/ -536 h 542925"/>
              <a:gd name="connsiteX7" fmla="*/ 5247657 w 5248275"/>
              <a:gd name="connsiteY7" fmla="*/ -536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275" h="542925">
                <a:moveTo>
                  <a:pt x="-618" y="542389"/>
                </a:moveTo>
                <a:lnTo>
                  <a:pt x="5247657" y="542389"/>
                </a:lnTo>
                <a:moveTo>
                  <a:pt x="-618" y="361414"/>
                </a:moveTo>
                <a:lnTo>
                  <a:pt x="5247657" y="361414"/>
                </a:lnTo>
                <a:moveTo>
                  <a:pt x="-618" y="180439"/>
                </a:moveTo>
                <a:lnTo>
                  <a:pt x="5247657" y="180439"/>
                </a:lnTo>
                <a:moveTo>
                  <a:pt x="-618" y="-536"/>
                </a:moveTo>
                <a:lnTo>
                  <a:pt x="5247657" y="-53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531BA39D-DC3B-BE03-A147-34A2859DA27C}"/>
              </a:ext>
            </a:extLst>
          </p:cNvPr>
          <p:cNvSpPr/>
          <p:nvPr/>
        </p:nvSpPr>
        <p:spPr>
          <a:xfrm>
            <a:off x="6129765" y="5963712"/>
            <a:ext cx="5248275" cy="9525"/>
          </a:xfrm>
          <a:custGeom>
            <a:avLst/>
            <a:gdLst>
              <a:gd name="connsiteX0" fmla="*/ -618 w 5248275"/>
              <a:gd name="connsiteY0" fmla="*/ -536 h 9525"/>
              <a:gd name="connsiteX1" fmla="*/ 5247657 w 5248275"/>
              <a:gd name="connsiteY1" fmla="*/ -536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48275" h="9525">
                <a:moveTo>
                  <a:pt x="-618" y="-536"/>
                </a:moveTo>
                <a:lnTo>
                  <a:pt x="5247657" y="-53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1" name="Freeform: Shape 160">
            <a:extLst>
              <a:ext uri="{FF2B5EF4-FFF2-40B4-BE49-F238E27FC236}">
                <a16:creationId xmlns:a16="http://schemas.microsoft.com/office/drawing/2014/main" id="{984D2858-C476-C112-9E95-4E1821CF4A8B}"/>
              </a:ext>
            </a:extLst>
          </p:cNvPr>
          <p:cNvSpPr/>
          <p:nvPr/>
        </p:nvSpPr>
        <p:spPr>
          <a:xfrm>
            <a:off x="6344078" y="5330300"/>
            <a:ext cx="4810125" cy="542925"/>
          </a:xfrm>
          <a:custGeom>
            <a:avLst/>
            <a:gdLst>
              <a:gd name="connsiteX0" fmla="*/ -618 w 4810125"/>
              <a:gd name="connsiteY0" fmla="*/ 275689 h 542925"/>
              <a:gd name="connsiteX1" fmla="*/ 437532 w 4810125"/>
              <a:gd name="connsiteY1" fmla="*/ -536 h 542925"/>
              <a:gd name="connsiteX2" fmla="*/ 875682 w 4810125"/>
              <a:gd name="connsiteY2" fmla="*/ 313789 h 542925"/>
              <a:gd name="connsiteX3" fmla="*/ 1313832 w 4810125"/>
              <a:gd name="connsiteY3" fmla="*/ 447139 h 542925"/>
              <a:gd name="connsiteX4" fmla="*/ 1751982 w 4810125"/>
              <a:gd name="connsiteY4" fmla="*/ 447139 h 542925"/>
              <a:gd name="connsiteX5" fmla="*/ 2190132 w 4810125"/>
              <a:gd name="connsiteY5" fmla="*/ 361414 h 542925"/>
              <a:gd name="connsiteX6" fmla="*/ 2628282 w 4810125"/>
              <a:gd name="connsiteY6" fmla="*/ 275689 h 542925"/>
              <a:gd name="connsiteX7" fmla="*/ 3066432 w 4810125"/>
              <a:gd name="connsiteY7" fmla="*/ 161389 h 542925"/>
              <a:gd name="connsiteX8" fmla="*/ 3504582 w 4810125"/>
              <a:gd name="connsiteY8" fmla="*/ 275689 h 542925"/>
              <a:gd name="connsiteX9" fmla="*/ 3942732 w 4810125"/>
              <a:gd name="connsiteY9" fmla="*/ 361414 h 542925"/>
              <a:gd name="connsiteX10" fmla="*/ 4371357 w 4810125"/>
              <a:gd name="connsiteY10" fmla="*/ 275689 h 542925"/>
              <a:gd name="connsiteX11" fmla="*/ 4809507 w 4810125"/>
              <a:gd name="connsiteY11" fmla="*/ 542389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10125" h="542925">
                <a:moveTo>
                  <a:pt x="-618" y="275689"/>
                </a:moveTo>
                <a:lnTo>
                  <a:pt x="437532" y="-536"/>
                </a:lnTo>
                <a:lnTo>
                  <a:pt x="875682" y="313789"/>
                </a:lnTo>
                <a:lnTo>
                  <a:pt x="1313832" y="447139"/>
                </a:lnTo>
                <a:lnTo>
                  <a:pt x="1751982" y="447139"/>
                </a:lnTo>
                <a:lnTo>
                  <a:pt x="2190132" y="361414"/>
                </a:lnTo>
                <a:lnTo>
                  <a:pt x="2628282" y="275689"/>
                </a:lnTo>
                <a:lnTo>
                  <a:pt x="3066432" y="161389"/>
                </a:lnTo>
                <a:lnTo>
                  <a:pt x="3504582" y="275689"/>
                </a:lnTo>
                <a:lnTo>
                  <a:pt x="3942732" y="361414"/>
                </a:lnTo>
                <a:lnTo>
                  <a:pt x="4371357" y="275689"/>
                </a:lnTo>
                <a:lnTo>
                  <a:pt x="4809507" y="542389"/>
                </a:lnTo>
              </a:path>
            </a:pathLst>
          </a:custGeom>
          <a:noFill/>
          <a:ln w="19050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62" name="Graphic 156">
            <a:extLst>
              <a:ext uri="{FF2B5EF4-FFF2-40B4-BE49-F238E27FC236}">
                <a16:creationId xmlns:a16="http://schemas.microsoft.com/office/drawing/2014/main" id="{C002CF42-A9B9-5197-EB55-F459F0FCB1DF}"/>
              </a:ext>
            </a:extLst>
          </p:cNvPr>
          <p:cNvGrpSpPr/>
          <p:nvPr/>
        </p:nvGrpSpPr>
        <p:grpSpPr>
          <a:xfrm>
            <a:off x="6317369" y="5301553"/>
            <a:ext cx="4876837" cy="609600"/>
            <a:chOff x="6317369" y="5301553"/>
            <a:chExt cx="4876837" cy="609600"/>
          </a:xfrm>
          <a:solidFill>
            <a:srgbClr val="0370F3"/>
          </a:solidFill>
        </p:grpSpPr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D5CEAA08-A0F9-A96C-8AEB-27D35A6B1BF4}"/>
                </a:ext>
              </a:extLst>
            </p:cNvPr>
            <p:cNvSpPr/>
            <p:nvPr/>
          </p:nvSpPr>
          <p:spPr>
            <a:xfrm>
              <a:off x="6317369" y="55777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EC68B8FF-6681-89E2-2067-E6A40F6853D7}"/>
                </a:ext>
              </a:extLst>
            </p:cNvPr>
            <p:cNvSpPr/>
            <p:nvPr/>
          </p:nvSpPr>
          <p:spPr>
            <a:xfrm>
              <a:off x="6755519" y="5301553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D6563F6F-BD4B-9470-1FDD-6433C113281F}"/>
                </a:ext>
              </a:extLst>
            </p:cNvPr>
            <p:cNvSpPr/>
            <p:nvPr/>
          </p:nvSpPr>
          <p:spPr>
            <a:xfrm>
              <a:off x="7193669" y="56158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54E2DD4D-24F2-8A5A-6FF6-CC9D360313B3}"/>
                </a:ext>
              </a:extLst>
            </p:cNvPr>
            <p:cNvSpPr/>
            <p:nvPr/>
          </p:nvSpPr>
          <p:spPr>
            <a:xfrm>
              <a:off x="7631819" y="574922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0187BC28-7EA2-1A4F-9A5C-B6E483F09B3E}"/>
                </a:ext>
              </a:extLst>
            </p:cNvPr>
            <p:cNvSpPr/>
            <p:nvPr/>
          </p:nvSpPr>
          <p:spPr>
            <a:xfrm>
              <a:off x="8069969" y="574922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3D9F7C52-8809-C398-D0B5-ACDEA66C737B}"/>
                </a:ext>
              </a:extLst>
            </p:cNvPr>
            <p:cNvSpPr/>
            <p:nvPr/>
          </p:nvSpPr>
          <p:spPr>
            <a:xfrm>
              <a:off x="8508119" y="5663503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5256C926-9657-36CA-C1FD-98F33A731ACE}"/>
                </a:ext>
              </a:extLst>
            </p:cNvPr>
            <p:cNvSpPr/>
            <p:nvPr/>
          </p:nvSpPr>
          <p:spPr>
            <a:xfrm>
              <a:off x="8946269" y="55777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1A6FB8B5-0B5F-E6E3-FCC9-B5BA2924F67D}"/>
                </a:ext>
              </a:extLst>
            </p:cNvPr>
            <p:cNvSpPr/>
            <p:nvPr/>
          </p:nvSpPr>
          <p:spPr>
            <a:xfrm>
              <a:off x="9384419" y="54634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32" y="66139"/>
                    <a:pt x="32720" y="66139"/>
                  </a:cubicBezTo>
                  <a:cubicBezTo>
                    <a:pt x="14308" y="66139"/>
                    <a:pt x="-618" y="51213"/>
                    <a:pt x="-618" y="32802"/>
                  </a:cubicBezTo>
                  <a:cubicBezTo>
                    <a:pt x="-618" y="14390"/>
                    <a:pt x="14308" y="-536"/>
                    <a:pt x="32720" y="-536"/>
                  </a:cubicBezTo>
                  <a:cubicBezTo>
                    <a:pt x="51132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862E94F4-BCC3-290E-FB7B-56F7196406FB}"/>
                </a:ext>
              </a:extLst>
            </p:cNvPr>
            <p:cNvSpPr/>
            <p:nvPr/>
          </p:nvSpPr>
          <p:spPr>
            <a:xfrm>
              <a:off x="9822607" y="55777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03" y="66139"/>
                    <a:pt x="32720" y="66139"/>
                  </a:cubicBezTo>
                  <a:cubicBezTo>
                    <a:pt x="14242" y="66139"/>
                    <a:pt x="-618" y="51213"/>
                    <a:pt x="-618" y="32802"/>
                  </a:cubicBezTo>
                  <a:cubicBezTo>
                    <a:pt x="-618" y="14390"/>
                    <a:pt x="14242" y="-536"/>
                    <a:pt x="32720" y="-536"/>
                  </a:cubicBezTo>
                  <a:cubicBezTo>
                    <a:pt x="51103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666B51FD-061A-ACC8-3330-604A9D4CF61B}"/>
                </a:ext>
              </a:extLst>
            </p:cNvPr>
            <p:cNvSpPr/>
            <p:nvPr/>
          </p:nvSpPr>
          <p:spPr>
            <a:xfrm>
              <a:off x="10260757" y="5663503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03" y="66139"/>
                    <a:pt x="32720" y="66139"/>
                  </a:cubicBezTo>
                  <a:cubicBezTo>
                    <a:pt x="14242" y="66139"/>
                    <a:pt x="-618" y="51213"/>
                    <a:pt x="-618" y="32802"/>
                  </a:cubicBezTo>
                  <a:cubicBezTo>
                    <a:pt x="-618" y="14390"/>
                    <a:pt x="14242" y="-536"/>
                    <a:pt x="32720" y="-536"/>
                  </a:cubicBezTo>
                  <a:cubicBezTo>
                    <a:pt x="51103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31E30257-D865-796F-4EFC-387099EBFD28}"/>
                </a:ext>
              </a:extLst>
            </p:cNvPr>
            <p:cNvSpPr/>
            <p:nvPr/>
          </p:nvSpPr>
          <p:spPr>
            <a:xfrm>
              <a:off x="10689382" y="55777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03" y="66139"/>
                    <a:pt x="32720" y="66139"/>
                  </a:cubicBezTo>
                  <a:cubicBezTo>
                    <a:pt x="14242" y="66139"/>
                    <a:pt x="-618" y="51213"/>
                    <a:pt x="-618" y="32802"/>
                  </a:cubicBezTo>
                  <a:cubicBezTo>
                    <a:pt x="-618" y="14390"/>
                    <a:pt x="14242" y="-536"/>
                    <a:pt x="32720" y="-536"/>
                  </a:cubicBezTo>
                  <a:cubicBezTo>
                    <a:pt x="51103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29038027-47C2-E12E-BD70-EDD6CC44E6B3}"/>
                </a:ext>
              </a:extLst>
            </p:cNvPr>
            <p:cNvSpPr/>
            <p:nvPr/>
          </p:nvSpPr>
          <p:spPr>
            <a:xfrm>
              <a:off x="11127532" y="5844478"/>
              <a:ext cx="66675" cy="66675"/>
            </a:xfrm>
            <a:custGeom>
              <a:avLst/>
              <a:gdLst>
                <a:gd name="connsiteX0" fmla="*/ 66057 w 66675"/>
                <a:gd name="connsiteY0" fmla="*/ 32802 h 66675"/>
                <a:gd name="connsiteX1" fmla="*/ 32720 w 66675"/>
                <a:gd name="connsiteY1" fmla="*/ 66139 h 66675"/>
                <a:gd name="connsiteX2" fmla="*/ -618 w 66675"/>
                <a:gd name="connsiteY2" fmla="*/ 32802 h 66675"/>
                <a:gd name="connsiteX3" fmla="*/ 32720 w 66675"/>
                <a:gd name="connsiteY3" fmla="*/ -536 h 66675"/>
                <a:gd name="connsiteX4" fmla="*/ 66057 w 66675"/>
                <a:gd name="connsiteY4" fmla="*/ 3280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057" y="32802"/>
                  </a:moveTo>
                  <a:cubicBezTo>
                    <a:pt x="66057" y="51213"/>
                    <a:pt x="51103" y="66139"/>
                    <a:pt x="32720" y="66139"/>
                  </a:cubicBezTo>
                  <a:cubicBezTo>
                    <a:pt x="14242" y="66139"/>
                    <a:pt x="-618" y="51213"/>
                    <a:pt x="-618" y="32802"/>
                  </a:cubicBezTo>
                  <a:cubicBezTo>
                    <a:pt x="-618" y="14390"/>
                    <a:pt x="14242" y="-536"/>
                    <a:pt x="32720" y="-536"/>
                  </a:cubicBezTo>
                  <a:cubicBezTo>
                    <a:pt x="51103" y="-536"/>
                    <a:pt x="66057" y="14390"/>
                    <a:pt x="66057" y="3280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75" name="TextBox 174">
            <a:extLst>
              <a:ext uri="{FF2B5EF4-FFF2-40B4-BE49-F238E27FC236}">
                <a16:creationId xmlns:a16="http://schemas.microsoft.com/office/drawing/2014/main" id="{B536400C-B22E-49F3-1391-0261AA62A017}"/>
              </a:ext>
            </a:extLst>
          </p:cNvPr>
          <p:cNvSpPr txBox="1"/>
          <p:nvPr/>
        </p:nvSpPr>
        <p:spPr>
          <a:xfrm>
            <a:off x="5879858" y="5856080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0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23A122F4-77D7-FC42-996D-3E1A8DD0AD1D}"/>
              </a:ext>
            </a:extLst>
          </p:cNvPr>
          <p:cNvSpPr txBox="1"/>
          <p:nvPr/>
        </p:nvSpPr>
        <p:spPr>
          <a:xfrm>
            <a:off x="5883791" y="5675105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2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DDFDCF83-9C64-B390-199A-ACBCB05386F6}"/>
              </a:ext>
            </a:extLst>
          </p:cNvPr>
          <p:cNvSpPr txBox="1"/>
          <p:nvPr/>
        </p:nvSpPr>
        <p:spPr>
          <a:xfrm>
            <a:off x="5880934" y="5494130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4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0EF04651-A470-6251-B7CF-6BB89E0EA98D}"/>
              </a:ext>
            </a:extLst>
          </p:cNvPr>
          <p:cNvSpPr txBox="1"/>
          <p:nvPr/>
        </p:nvSpPr>
        <p:spPr>
          <a:xfrm>
            <a:off x="5881248" y="5313155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6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31E34033-40F9-1804-F543-C868303E97AA}"/>
              </a:ext>
            </a:extLst>
          </p:cNvPr>
          <p:cNvSpPr txBox="1"/>
          <p:nvPr/>
        </p:nvSpPr>
        <p:spPr>
          <a:xfrm>
            <a:off x="5880429" y="5132180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8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20352F2E-EDAD-CBAD-2EC0-F99674818229}"/>
              </a:ext>
            </a:extLst>
          </p:cNvPr>
          <p:cNvSpPr txBox="1"/>
          <p:nvPr/>
        </p:nvSpPr>
        <p:spPr>
          <a:xfrm>
            <a:off x="6163969" y="5979905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Jan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15C65650-F89A-9D71-DCD0-77BE7A6385D8}"/>
              </a:ext>
            </a:extLst>
          </p:cNvPr>
          <p:cNvSpPr txBox="1"/>
          <p:nvPr/>
        </p:nvSpPr>
        <p:spPr>
          <a:xfrm>
            <a:off x="6598405" y="5979905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Feb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2D274315-2349-D417-555B-42376276C025}"/>
              </a:ext>
            </a:extLst>
          </p:cNvPr>
          <p:cNvSpPr txBox="1"/>
          <p:nvPr/>
        </p:nvSpPr>
        <p:spPr>
          <a:xfrm>
            <a:off x="7035288" y="5979905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Mar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5C7E90B2-40BA-1E09-BE90-37AE9F57F402}"/>
              </a:ext>
            </a:extLst>
          </p:cNvPr>
          <p:cNvSpPr txBox="1"/>
          <p:nvPr/>
        </p:nvSpPr>
        <p:spPr>
          <a:xfrm>
            <a:off x="7479658" y="5979905"/>
            <a:ext cx="3543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Apr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C29D3A54-56D4-C6EE-B1FF-43E6BF6D5843}"/>
              </a:ext>
            </a:extLst>
          </p:cNvPr>
          <p:cNvSpPr txBox="1"/>
          <p:nvPr/>
        </p:nvSpPr>
        <p:spPr>
          <a:xfrm>
            <a:off x="7905006" y="5979905"/>
            <a:ext cx="38290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May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DEB91A98-5C3B-CA35-F19F-42CDD9BE4463}"/>
              </a:ext>
            </a:extLst>
          </p:cNvPr>
          <p:cNvSpPr txBox="1"/>
          <p:nvPr/>
        </p:nvSpPr>
        <p:spPr>
          <a:xfrm>
            <a:off x="8349442" y="5979905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Jun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E8E6ADCD-D1B9-D482-7476-2B8D39AB67F5}"/>
              </a:ext>
            </a:extLst>
          </p:cNvPr>
          <p:cNvSpPr txBox="1"/>
          <p:nvPr/>
        </p:nvSpPr>
        <p:spPr>
          <a:xfrm>
            <a:off x="8802928" y="5979905"/>
            <a:ext cx="3352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Jul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CD47A236-CB23-503A-F39A-EFEF4FA0D5B3}"/>
              </a:ext>
            </a:extLst>
          </p:cNvPr>
          <p:cNvSpPr txBox="1"/>
          <p:nvPr/>
        </p:nvSpPr>
        <p:spPr>
          <a:xfrm>
            <a:off x="9224314" y="5979905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Aug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065EDFD8-3163-937A-134B-E80A93E87AD0}"/>
              </a:ext>
            </a:extLst>
          </p:cNvPr>
          <p:cNvSpPr txBox="1"/>
          <p:nvPr/>
        </p:nvSpPr>
        <p:spPr>
          <a:xfrm>
            <a:off x="9660111" y="5979905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Sep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882323B8-1D90-F33C-036B-0ABDCE432D81}"/>
              </a:ext>
            </a:extLst>
          </p:cNvPr>
          <p:cNvSpPr txBox="1"/>
          <p:nvPr/>
        </p:nvSpPr>
        <p:spPr>
          <a:xfrm>
            <a:off x="10103690" y="5979905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Oct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2046F606-EF81-1E1E-0D56-1BBC8CC2B114}"/>
              </a:ext>
            </a:extLst>
          </p:cNvPr>
          <p:cNvSpPr txBox="1"/>
          <p:nvPr/>
        </p:nvSpPr>
        <p:spPr>
          <a:xfrm>
            <a:off x="10534887" y="5979905"/>
            <a:ext cx="38290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Nov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D4D9926E-2A48-2B20-C8BA-2C43BFFFE9D9}"/>
              </a:ext>
            </a:extLst>
          </p:cNvPr>
          <p:cNvSpPr txBox="1"/>
          <p:nvPr/>
        </p:nvSpPr>
        <p:spPr>
          <a:xfrm>
            <a:off x="10972275" y="5979905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Dec</a:t>
            </a:r>
          </a:p>
        </p:txBody>
      </p:sp>
    </p:spTree>
    <p:extLst>
      <p:ext uri="{BB962C8B-B14F-4D97-AF65-F5344CB8AC3E}">
        <p14:creationId xmlns:p14="http://schemas.microsoft.com/office/powerpoint/2010/main" val="155991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9718FB0-5056-98EA-5462-6CD3DCFAB035}"/>
              </a:ext>
            </a:extLst>
          </p:cNvPr>
          <p:cNvSpPr/>
          <p:nvPr/>
        </p:nvSpPr>
        <p:spPr>
          <a:xfrm>
            <a:off x="479424" y="1151088"/>
            <a:ext cx="4759636" cy="5230662"/>
          </a:xfrm>
          <a:prstGeom prst="roundRect">
            <a:avLst>
              <a:gd name="adj" fmla="val 540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C64EE-557C-F012-DE03-302939C8102E}"/>
              </a:ext>
            </a:extLst>
          </p:cNvPr>
          <p:cNvSpPr txBox="1"/>
          <p:nvPr/>
        </p:nvSpPr>
        <p:spPr>
          <a:xfrm>
            <a:off x="746167" y="1350020"/>
            <a:ext cx="268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Map Review</a:t>
            </a:r>
            <a:endParaRPr lang="en-ID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B9D37E-FEB5-5A39-AE70-F7CF55F9413A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7EAAE16-1151-1243-BC8E-8A114BE067FD}"/>
              </a:ext>
            </a:extLst>
          </p:cNvPr>
          <p:cNvGrpSpPr/>
          <p:nvPr/>
        </p:nvGrpSpPr>
        <p:grpSpPr>
          <a:xfrm>
            <a:off x="875475" y="3183038"/>
            <a:ext cx="3967534" cy="2900782"/>
            <a:chOff x="1137690" y="3189556"/>
            <a:chExt cx="3443104" cy="251735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1DE3096-A6F0-10E5-BA94-20557F658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690" y="3519088"/>
              <a:ext cx="1177144" cy="1566128"/>
            </a:xfrm>
            <a:custGeom>
              <a:avLst/>
              <a:gdLst>
                <a:gd name="T0" fmla="*/ 1057 w 1386"/>
                <a:gd name="T1" fmla="*/ 71 h 1844"/>
                <a:gd name="T2" fmla="*/ 1011 w 1386"/>
                <a:gd name="T3" fmla="*/ 144 h 1844"/>
                <a:gd name="T4" fmla="*/ 1335 w 1386"/>
                <a:gd name="T5" fmla="*/ 100 h 1844"/>
                <a:gd name="T6" fmla="*/ 1310 w 1386"/>
                <a:gd name="T7" fmla="*/ 134 h 1844"/>
                <a:gd name="T8" fmla="*/ 1305 w 1386"/>
                <a:gd name="T9" fmla="*/ 74 h 1844"/>
                <a:gd name="T10" fmla="*/ 1252 w 1386"/>
                <a:gd name="T11" fmla="*/ 18 h 1844"/>
                <a:gd name="T12" fmla="*/ 1204 w 1386"/>
                <a:gd name="T13" fmla="*/ 1 h 1844"/>
                <a:gd name="T14" fmla="*/ 1191 w 1386"/>
                <a:gd name="T15" fmla="*/ 30 h 1844"/>
                <a:gd name="T16" fmla="*/ 1167 w 1386"/>
                <a:gd name="T17" fmla="*/ 22 h 1844"/>
                <a:gd name="T18" fmla="*/ 1143 w 1386"/>
                <a:gd name="T19" fmla="*/ 20 h 1844"/>
                <a:gd name="T20" fmla="*/ 1141 w 1386"/>
                <a:gd name="T21" fmla="*/ 35 h 1844"/>
                <a:gd name="T22" fmla="*/ 1119 w 1386"/>
                <a:gd name="T23" fmla="*/ 73 h 1844"/>
                <a:gd name="T24" fmla="*/ 1101 w 1386"/>
                <a:gd name="T25" fmla="*/ 52 h 1844"/>
                <a:gd name="T26" fmla="*/ 1085 w 1386"/>
                <a:gd name="T27" fmla="*/ 64 h 1844"/>
                <a:gd name="T28" fmla="*/ 1057 w 1386"/>
                <a:gd name="T29" fmla="*/ 86 h 1844"/>
                <a:gd name="T30" fmla="*/ 1070 w 1386"/>
                <a:gd name="T31" fmla="*/ 108 h 1844"/>
                <a:gd name="T32" fmla="*/ 1057 w 1386"/>
                <a:gd name="T33" fmla="*/ 124 h 1844"/>
                <a:gd name="T34" fmla="*/ 1029 w 1386"/>
                <a:gd name="T35" fmla="*/ 129 h 1844"/>
                <a:gd name="T36" fmla="*/ 1053 w 1386"/>
                <a:gd name="T37" fmla="*/ 137 h 1844"/>
                <a:gd name="T38" fmla="*/ 1016 w 1386"/>
                <a:gd name="T39" fmla="*/ 132 h 1844"/>
                <a:gd name="T40" fmla="*/ 990 w 1386"/>
                <a:gd name="T41" fmla="*/ 164 h 1844"/>
                <a:gd name="T42" fmla="*/ 1002 w 1386"/>
                <a:gd name="T43" fmla="*/ 207 h 1844"/>
                <a:gd name="T44" fmla="*/ 1007 w 1386"/>
                <a:gd name="T45" fmla="*/ 231 h 1844"/>
                <a:gd name="T46" fmla="*/ 941 w 1386"/>
                <a:gd name="T47" fmla="*/ 222 h 1844"/>
                <a:gd name="T48" fmla="*/ 931 w 1386"/>
                <a:gd name="T49" fmla="*/ 225 h 1844"/>
                <a:gd name="T50" fmla="*/ 917 w 1386"/>
                <a:gd name="T51" fmla="*/ 246 h 1844"/>
                <a:gd name="T52" fmla="*/ 934 w 1386"/>
                <a:gd name="T53" fmla="*/ 290 h 1844"/>
                <a:gd name="T54" fmla="*/ 909 w 1386"/>
                <a:gd name="T55" fmla="*/ 314 h 1844"/>
                <a:gd name="T56" fmla="*/ 870 w 1386"/>
                <a:gd name="T57" fmla="*/ 236 h 1844"/>
                <a:gd name="T58" fmla="*/ 829 w 1386"/>
                <a:gd name="T59" fmla="*/ 270 h 1844"/>
                <a:gd name="T60" fmla="*/ 814 w 1386"/>
                <a:gd name="T61" fmla="*/ 366 h 1844"/>
                <a:gd name="T62" fmla="*/ 742 w 1386"/>
                <a:gd name="T63" fmla="*/ 460 h 1844"/>
                <a:gd name="T64" fmla="*/ 522 w 1386"/>
                <a:gd name="T65" fmla="*/ 546 h 1844"/>
                <a:gd name="T66" fmla="*/ 423 w 1386"/>
                <a:gd name="T67" fmla="*/ 594 h 1844"/>
                <a:gd name="T68" fmla="*/ 338 w 1386"/>
                <a:gd name="T69" fmla="*/ 585 h 1844"/>
                <a:gd name="T70" fmla="*/ 186 w 1386"/>
                <a:gd name="T71" fmla="*/ 684 h 1844"/>
                <a:gd name="T72" fmla="*/ 113 w 1386"/>
                <a:gd name="T73" fmla="*/ 754 h 1844"/>
                <a:gd name="T74" fmla="*/ 65 w 1386"/>
                <a:gd name="T75" fmla="*/ 762 h 1844"/>
                <a:gd name="T76" fmla="*/ 45 w 1386"/>
                <a:gd name="T77" fmla="*/ 888 h 1844"/>
                <a:gd name="T78" fmla="*/ 116 w 1386"/>
                <a:gd name="T79" fmla="*/ 1042 h 1844"/>
                <a:gd name="T80" fmla="*/ 85 w 1386"/>
                <a:gd name="T81" fmla="*/ 1052 h 1844"/>
                <a:gd name="T82" fmla="*/ 43 w 1386"/>
                <a:gd name="T83" fmla="*/ 1029 h 1844"/>
                <a:gd name="T84" fmla="*/ 62 w 1386"/>
                <a:gd name="T85" fmla="*/ 1102 h 1844"/>
                <a:gd name="T86" fmla="*/ 34 w 1386"/>
                <a:gd name="T87" fmla="*/ 1078 h 1844"/>
                <a:gd name="T88" fmla="*/ 126 w 1386"/>
                <a:gd name="T89" fmla="*/ 1256 h 1844"/>
                <a:gd name="T90" fmla="*/ 189 w 1386"/>
                <a:gd name="T91" fmla="*/ 1455 h 1844"/>
                <a:gd name="T92" fmla="*/ 240 w 1386"/>
                <a:gd name="T93" fmla="*/ 1633 h 1844"/>
                <a:gd name="T94" fmla="*/ 179 w 1386"/>
                <a:gd name="T95" fmla="*/ 1728 h 1844"/>
                <a:gd name="T96" fmla="*/ 309 w 1386"/>
                <a:gd name="T97" fmla="*/ 1827 h 1844"/>
                <a:gd name="T98" fmla="*/ 393 w 1386"/>
                <a:gd name="T99" fmla="*/ 1839 h 1844"/>
                <a:gd name="T100" fmla="*/ 456 w 1386"/>
                <a:gd name="T101" fmla="*/ 1830 h 1844"/>
                <a:gd name="T102" fmla="*/ 549 w 1386"/>
                <a:gd name="T103" fmla="*/ 1784 h 1844"/>
                <a:gd name="T104" fmla="*/ 646 w 1386"/>
                <a:gd name="T105" fmla="*/ 1744 h 1844"/>
                <a:gd name="T106" fmla="*/ 783 w 1386"/>
                <a:gd name="T107" fmla="*/ 1730 h 1844"/>
                <a:gd name="T108" fmla="*/ 887 w 1386"/>
                <a:gd name="T109" fmla="*/ 1745 h 1844"/>
                <a:gd name="T110" fmla="*/ 970 w 1386"/>
                <a:gd name="T111" fmla="*/ 1665 h 1844"/>
                <a:gd name="T112" fmla="*/ 1386 w 1386"/>
                <a:gd name="T113" fmla="*/ 1547 h 1844"/>
                <a:gd name="T114" fmla="*/ 1369 w 1386"/>
                <a:gd name="T115" fmla="*/ 239 h 1844"/>
                <a:gd name="T116" fmla="*/ 1350 w 1386"/>
                <a:gd name="T117" fmla="*/ 253 h 1844"/>
                <a:gd name="T118" fmla="*/ 1364 w 1386"/>
                <a:gd name="T119" fmla="*/ 205 h 1844"/>
                <a:gd name="T120" fmla="*/ 1315 w 1386"/>
                <a:gd name="T121" fmla="*/ 124 h 1844"/>
                <a:gd name="T122" fmla="*/ 14 w 1386"/>
                <a:gd name="T123" fmla="*/ 1035 h 1844"/>
                <a:gd name="T124" fmla="*/ 216 w 1386"/>
                <a:gd name="T125" fmla="*/ 613 h 1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6" h="1844">
                  <a:moveTo>
                    <a:pt x="1172" y="13"/>
                  </a:moveTo>
                  <a:lnTo>
                    <a:pt x="1172" y="15"/>
                  </a:lnTo>
                  <a:lnTo>
                    <a:pt x="1174" y="15"/>
                  </a:lnTo>
                  <a:lnTo>
                    <a:pt x="1174" y="15"/>
                  </a:lnTo>
                  <a:lnTo>
                    <a:pt x="1175" y="13"/>
                  </a:lnTo>
                  <a:lnTo>
                    <a:pt x="1177" y="15"/>
                  </a:lnTo>
                  <a:lnTo>
                    <a:pt x="1179" y="15"/>
                  </a:lnTo>
                  <a:lnTo>
                    <a:pt x="1179" y="15"/>
                  </a:lnTo>
                  <a:lnTo>
                    <a:pt x="1181" y="15"/>
                  </a:lnTo>
                  <a:lnTo>
                    <a:pt x="1181" y="13"/>
                  </a:lnTo>
                  <a:lnTo>
                    <a:pt x="1179" y="13"/>
                  </a:lnTo>
                  <a:lnTo>
                    <a:pt x="1175" y="11"/>
                  </a:lnTo>
                  <a:lnTo>
                    <a:pt x="1174" y="11"/>
                  </a:lnTo>
                  <a:lnTo>
                    <a:pt x="1170" y="11"/>
                  </a:lnTo>
                  <a:lnTo>
                    <a:pt x="1172" y="13"/>
                  </a:lnTo>
                  <a:lnTo>
                    <a:pt x="1172" y="13"/>
                  </a:lnTo>
                  <a:close/>
                  <a:moveTo>
                    <a:pt x="1031" y="108"/>
                  </a:moveTo>
                  <a:lnTo>
                    <a:pt x="1033" y="108"/>
                  </a:lnTo>
                  <a:lnTo>
                    <a:pt x="1033" y="108"/>
                  </a:lnTo>
                  <a:lnTo>
                    <a:pt x="1033" y="108"/>
                  </a:lnTo>
                  <a:lnTo>
                    <a:pt x="1035" y="110"/>
                  </a:lnTo>
                  <a:lnTo>
                    <a:pt x="1035" y="110"/>
                  </a:lnTo>
                  <a:lnTo>
                    <a:pt x="1036" y="112"/>
                  </a:lnTo>
                  <a:lnTo>
                    <a:pt x="1036" y="112"/>
                  </a:lnTo>
                  <a:lnTo>
                    <a:pt x="1036" y="110"/>
                  </a:lnTo>
                  <a:lnTo>
                    <a:pt x="1036" y="108"/>
                  </a:lnTo>
                  <a:lnTo>
                    <a:pt x="1036" y="108"/>
                  </a:lnTo>
                  <a:lnTo>
                    <a:pt x="1036" y="108"/>
                  </a:lnTo>
                  <a:lnTo>
                    <a:pt x="1035" y="108"/>
                  </a:lnTo>
                  <a:lnTo>
                    <a:pt x="1036" y="107"/>
                  </a:lnTo>
                  <a:lnTo>
                    <a:pt x="1036" y="107"/>
                  </a:lnTo>
                  <a:lnTo>
                    <a:pt x="1036" y="105"/>
                  </a:lnTo>
                  <a:lnTo>
                    <a:pt x="1036" y="105"/>
                  </a:lnTo>
                  <a:lnTo>
                    <a:pt x="1035" y="103"/>
                  </a:lnTo>
                  <a:lnTo>
                    <a:pt x="1035" y="105"/>
                  </a:lnTo>
                  <a:lnTo>
                    <a:pt x="1035" y="105"/>
                  </a:lnTo>
                  <a:lnTo>
                    <a:pt x="1035" y="107"/>
                  </a:lnTo>
                  <a:lnTo>
                    <a:pt x="1033" y="107"/>
                  </a:lnTo>
                  <a:lnTo>
                    <a:pt x="1033" y="105"/>
                  </a:lnTo>
                  <a:lnTo>
                    <a:pt x="1031" y="105"/>
                  </a:lnTo>
                  <a:lnTo>
                    <a:pt x="1029" y="107"/>
                  </a:lnTo>
                  <a:lnTo>
                    <a:pt x="1031" y="108"/>
                  </a:lnTo>
                  <a:lnTo>
                    <a:pt x="1031" y="108"/>
                  </a:lnTo>
                  <a:close/>
                  <a:moveTo>
                    <a:pt x="1050" y="76"/>
                  </a:moveTo>
                  <a:lnTo>
                    <a:pt x="1052" y="76"/>
                  </a:lnTo>
                  <a:lnTo>
                    <a:pt x="1052" y="76"/>
                  </a:lnTo>
                  <a:lnTo>
                    <a:pt x="1052" y="76"/>
                  </a:lnTo>
                  <a:lnTo>
                    <a:pt x="1053" y="78"/>
                  </a:lnTo>
                  <a:lnTo>
                    <a:pt x="1053" y="79"/>
                  </a:lnTo>
                  <a:lnTo>
                    <a:pt x="1055" y="78"/>
                  </a:lnTo>
                  <a:lnTo>
                    <a:pt x="1055" y="78"/>
                  </a:lnTo>
                  <a:lnTo>
                    <a:pt x="1055" y="78"/>
                  </a:lnTo>
                  <a:lnTo>
                    <a:pt x="1055" y="76"/>
                  </a:lnTo>
                  <a:lnTo>
                    <a:pt x="1055" y="76"/>
                  </a:lnTo>
                  <a:lnTo>
                    <a:pt x="1055" y="76"/>
                  </a:lnTo>
                  <a:lnTo>
                    <a:pt x="1055" y="76"/>
                  </a:lnTo>
                  <a:lnTo>
                    <a:pt x="1057" y="76"/>
                  </a:lnTo>
                  <a:lnTo>
                    <a:pt x="1057" y="76"/>
                  </a:lnTo>
                  <a:lnTo>
                    <a:pt x="1058" y="74"/>
                  </a:lnTo>
                  <a:lnTo>
                    <a:pt x="1060" y="74"/>
                  </a:lnTo>
                  <a:lnTo>
                    <a:pt x="1058" y="73"/>
                  </a:lnTo>
                  <a:lnTo>
                    <a:pt x="1057" y="71"/>
                  </a:lnTo>
                  <a:lnTo>
                    <a:pt x="1057" y="69"/>
                  </a:lnTo>
                  <a:lnTo>
                    <a:pt x="1058" y="69"/>
                  </a:lnTo>
                  <a:lnTo>
                    <a:pt x="1058" y="68"/>
                  </a:lnTo>
                  <a:lnTo>
                    <a:pt x="1060" y="64"/>
                  </a:lnTo>
                  <a:lnTo>
                    <a:pt x="1060" y="64"/>
                  </a:lnTo>
                  <a:lnTo>
                    <a:pt x="1058" y="64"/>
                  </a:lnTo>
                  <a:lnTo>
                    <a:pt x="1058" y="64"/>
                  </a:lnTo>
                  <a:lnTo>
                    <a:pt x="1057" y="62"/>
                  </a:lnTo>
                  <a:lnTo>
                    <a:pt x="1057" y="62"/>
                  </a:lnTo>
                  <a:lnTo>
                    <a:pt x="1057" y="62"/>
                  </a:lnTo>
                  <a:lnTo>
                    <a:pt x="1057" y="61"/>
                  </a:lnTo>
                  <a:lnTo>
                    <a:pt x="1055" y="61"/>
                  </a:lnTo>
                  <a:lnTo>
                    <a:pt x="1055" y="61"/>
                  </a:lnTo>
                  <a:lnTo>
                    <a:pt x="1055" y="62"/>
                  </a:lnTo>
                  <a:lnTo>
                    <a:pt x="1053" y="64"/>
                  </a:lnTo>
                  <a:lnTo>
                    <a:pt x="1053" y="64"/>
                  </a:lnTo>
                  <a:lnTo>
                    <a:pt x="1052" y="66"/>
                  </a:lnTo>
                  <a:lnTo>
                    <a:pt x="1053" y="68"/>
                  </a:lnTo>
                  <a:lnTo>
                    <a:pt x="1053" y="68"/>
                  </a:lnTo>
                  <a:lnTo>
                    <a:pt x="1053" y="69"/>
                  </a:lnTo>
                  <a:lnTo>
                    <a:pt x="1053" y="71"/>
                  </a:lnTo>
                  <a:lnTo>
                    <a:pt x="1053" y="71"/>
                  </a:lnTo>
                  <a:lnTo>
                    <a:pt x="1052" y="69"/>
                  </a:lnTo>
                  <a:lnTo>
                    <a:pt x="1050" y="69"/>
                  </a:lnTo>
                  <a:lnTo>
                    <a:pt x="1050" y="71"/>
                  </a:lnTo>
                  <a:lnTo>
                    <a:pt x="1050" y="73"/>
                  </a:lnTo>
                  <a:lnTo>
                    <a:pt x="1050" y="76"/>
                  </a:lnTo>
                  <a:lnTo>
                    <a:pt x="1050" y="76"/>
                  </a:lnTo>
                  <a:lnTo>
                    <a:pt x="1050" y="76"/>
                  </a:lnTo>
                  <a:close/>
                  <a:moveTo>
                    <a:pt x="1332" y="105"/>
                  </a:moveTo>
                  <a:lnTo>
                    <a:pt x="1335" y="110"/>
                  </a:lnTo>
                  <a:lnTo>
                    <a:pt x="1338" y="113"/>
                  </a:lnTo>
                  <a:lnTo>
                    <a:pt x="1338" y="110"/>
                  </a:lnTo>
                  <a:lnTo>
                    <a:pt x="1338" y="108"/>
                  </a:lnTo>
                  <a:lnTo>
                    <a:pt x="1337" y="107"/>
                  </a:lnTo>
                  <a:lnTo>
                    <a:pt x="1337" y="105"/>
                  </a:lnTo>
                  <a:lnTo>
                    <a:pt x="1335" y="105"/>
                  </a:lnTo>
                  <a:lnTo>
                    <a:pt x="1333" y="100"/>
                  </a:lnTo>
                  <a:lnTo>
                    <a:pt x="1332" y="98"/>
                  </a:lnTo>
                  <a:lnTo>
                    <a:pt x="1330" y="98"/>
                  </a:lnTo>
                  <a:lnTo>
                    <a:pt x="1330" y="100"/>
                  </a:lnTo>
                  <a:lnTo>
                    <a:pt x="1330" y="103"/>
                  </a:lnTo>
                  <a:lnTo>
                    <a:pt x="1332" y="105"/>
                  </a:lnTo>
                  <a:close/>
                  <a:moveTo>
                    <a:pt x="997" y="142"/>
                  </a:moveTo>
                  <a:lnTo>
                    <a:pt x="999" y="142"/>
                  </a:lnTo>
                  <a:lnTo>
                    <a:pt x="1001" y="141"/>
                  </a:lnTo>
                  <a:lnTo>
                    <a:pt x="999" y="142"/>
                  </a:lnTo>
                  <a:lnTo>
                    <a:pt x="1001" y="142"/>
                  </a:lnTo>
                  <a:lnTo>
                    <a:pt x="1001" y="141"/>
                  </a:lnTo>
                  <a:lnTo>
                    <a:pt x="1002" y="141"/>
                  </a:lnTo>
                  <a:lnTo>
                    <a:pt x="1004" y="141"/>
                  </a:lnTo>
                  <a:lnTo>
                    <a:pt x="1006" y="142"/>
                  </a:lnTo>
                  <a:lnTo>
                    <a:pt x="1004" y="142"/>
                  </a:lnTo>
                  <a:lnTo>
                    <a:pt x="1004" y="142"/>
                  </a:lnTo>
                  <a:lnTo>
                    <a:pt x="1002" y="146"/>
                  </a:lnTo>
                  <a:lnTo>
                    <a:pt x="1001" y="144"/>
                  </a:lnTo>
                  <a:lnTo>
                    <a:pt x="1001" y="146"/>
                  </a:lnTo>
                  <a:lnTo>
                    <a:pt x="1001" y="146"/>
                  </a:lnTo>
                  <a:lnTo>
                    <a:pt x="1001" y="147"/>
                  </a:lnTo>
                  <a:lnTo>
                    <a:pt x="1002" y="147"/>
                  </a:lnTo>
                  <a:lnTo>
                    <a:pt x="1002" y="147"/>
                  </a:lnTo>
                  <a:lnTo>
                    <a:pt x="1011" y="144"/>
                  </a:lnTo>
                  <a:lnTo>
                    <a:pt x="1012" y="144"/>
                  </a:lnTo>
                  <a:lnTo>
                    <a:pt x="1009" y="142"/>
                  </a:lnTo>
                  <a:lnTo>
                    <a:pt x="1007" y="139"/>
                  </a:lnTo>
                  <a:lnTo>
                    <a:pt x="1006" y="137"/>
                  </a:lnTo>
                  <a:lnTo>
                    <a:pt x="1006" y="137"/>
                  </a:lnTo>
                  <a:lnTo>
                    <a:pt x="1006" y="135"/>
                  </a:lnTo>
                  <a:lnTo>
                    <a:pt x="1004" y="135"/>
                  </a:lnTo>
                  <a:lnTo>
                    <a:pt x="1004" y="135"/>
                  </a:lnTo>
                  <a:lnTo>
                    <a:pt x="1002" y="135"/>
                  </a:lnTo>
                  <a:lnTo>
                    <a:pt x="1004" y="132"/>
                  </a:lnTo>
                  <a:lnTo>
                    <a:pt x="1004" y="130"/>
                  </a:lnTo>
                  <a:lnTo>
                    <a:pt x="1004" y="130"/>
                  </a:lnTo>
                  <a:lnTo>
                    <a:pt x="999" y="134"/>
                  </a:lnTo>
                  <a:lnTo>
                    <a:pt x="999" y="134"/>
                  </a:lnTo>
                  <a:lnTo>
                    <a:pt x="1001" y="134"/>
                  </a:lnTo>
                  <a:lnTo>
                    <a:pt x="999" y="135"/>
                  </a:lnTo>
                  <a:lnTo>
                    <a:pt x="999" y="135"/>
                  </a:lnTo>
                  <a:lnTo>
                    <a:pt x="999" y="137"/>
                  </a:lnTo>
                  <a:lnTo>
                    <a:pt x="999" y="137"/>
                  </a:lnTo>
                  <a:lnTo>
                    <a:pt x="999" y="137"/>
                  </a:lnTo>
                  <a:lnTo>
                    <a:pt x="997" y="135"/>
                  </a:lnTo>
                  <a:lnTo>
                    <a:pt x="997" y="137"/>
                  </a:lnTo>
                  <a:lnTo>
                    <a:pt x="997" y="137"/>
                  </a:lnTo>
                  <a:lnTo>
                    <a:pt x="997" y="137"/>
                  </a:lnTo>
                  <a:lnTo>
                    <a:pt x="997" y="139"/>
                  </a:lnTo>
                  <a:lnTo>
                    <a:pt x="995" y="139"/>
                  </a:lnTo>
                  <a:lnTo>
                    <a:pt x="995" y="141"/>
                  </a:lnTo>
                  <a:lnTo>
                    <a:pt x="997" y="141"/>
                  </a:lnTo>
                  <a:lnTo>
                    <a:pt x="997" y="142"/>
                  </a:lnTo>
                  <a:close/>
                  <a:moveTo>
                    <a:pt x="1386" y="98"/>
                  </a:moveTo>
                  <a:lnTo>
                    <a:pt x="1384" y="98"/>
                  </a:lnTo>
                  <a:lnTo>
                    <a:pt x="1381" y="96"/>
                  </a:lnTo>
                  <a:lnTo>
                    <a:pt x="1379" y="95"/>
                  </a:lnTo>
                  <a:lnTo>
                    <a:pt x="1372" y="95"/>
                  </a:lnTo>
                  <a:lnTo>
                    <a:pt x="1371" y="95"/>
                  </a:lnTo>
                  <a:lnTo>
                    <a:pt x="1367" y="95"/>
                  </a:lnTo>
                  <a:lnTo>
                    <a:pt x="1366" y="93"/>
                  </a:lnTo>
                  <a:lnTo>
                    <a:pt x="1364" y="95"/>
                  </a:lnTo>
                  <a:lnTo>
                    <a:pt x="1362" y="91"/>
                  </a:lnTo>
                  <a:lnTo>
                    <a:pt x="1359" y="91"/>
                  </a:lnTo>
                  <a:lnTo>
                    <a:pt x="1350" y="90"/>
                  </a:lnTo>
                  <a:lnTo>
                    <a:pt x="1349" y="88"/>
                  </a:lnTo>
                  <a:lnTo>
                    <a:pt x="1345" y="88"/>
                  </a:lnTo>
                  <a:lnTo>
                    <a:pt x="1344" y="88"/>
                  </a:lnTo>
                  <a:lnTo>
                    <a:pt x="1344" y="90"/>
                  </a:lnTo>
                  <a:lnTo>
                    <a:pt x="1342" y="90"/>
                  </a:lnTo>
                  <a:lnTo>
                    <a:pt x="1338" y="91"/>
                  </a:lnTo>
                  <a:lnTo>
                    <a:pt x="1333" y="91"/>
                  </a:lnTo>
                  <a:lnTo>
                    <a:pt x="1333" y="93"/>
                  </a:lnTo>
                  <a:lnTo>
                    <a:pt x="1335" y="95"/>
                  </a:lnTo>
                  <a:lnTo>
                    <a:pt x="1335" y="95"/>
                  </a:lnTo>
                  <a:lnTo>
                    <a:pt x="1337" y="95"/>
                  </a:lnTo>
                  <a:lnTo>
                    <a:pt x="1337" y="95"/>
                  </a:lnTo>
                  <a:lnTo>
                    <a:pt x="1338" y="96"/>
                  </a:lnTo>
                  <a:lnTo>
                    <a:pt x="1338" y="96"/>
                  </a:lnTo>
                  <a:lnTo>
                    <a:pt x="1337" y="96"/>
                  </a:lnTo>
                  <a:lnTo>
                    <a:pt x="1337" y="96"/>
                  </a:lnTo>
                  <a:lnTo>
                    <a:pt x="1337" y="98"/>
                  </a:lnTo>
                  <a:lnTo>
                    <a:pt x="1335" y="98"/>
                  </a:lnTo>
                  <a:lnTo>
                    <a:pt x="1335" y="98"/>
                  </a:lnTo>
                  <a:lnTo>
                    <a:pt x="1335" y="100"/>
                  </a:lnTo>
                  <a:lnTo>
                    <a:pt x="1335" y="100"/>
                  </a:lnTo>
                  <a:lnTo>
                    <a:pt x="1337" y="101"/>
                  </a:lnTo>
                  <a:lnTo>
                    <a:pt x="1337" y="103"/>
                  </a:lnTo>
                  <a:lnTo>
                    <a:pt x="1338" y="108"/>
                  </a:lnTo>
                  <a:lnTo>
                    <a:pt x="1338" y="108"/>
                  </a:lnTo>
                  <a:lnTo>
                    <a:pt x="1340" y="108"/>
                  </a:lnTo>
                  <a:lnTo>
                    <a:pt x="1340" y="110"/>
                  </a:lnTo>
                  <a:lnTo>
                    <a:pt x="1340" y="110"/>
                  </a:lnTo>
                  <a:lnTo>
                    <a:pt x="1340" y="112"/>
                  </a:lnTo>
                  <a:lnTo>
                    <a:pt x="1340" y="112"/>
                  </a:lnTo>
                  <a:lnTo>
                    <a:pt x="1338" y="113"/>
                  </a:lnTo>
                  <a:lnTo>
                    <a:pt x="1338" y="113"/>
                  </a:lnTo>
                  <a:lnTo>
                    <a:pt x="1337" y="113"/>
                  </a:lnTo>
                  <a:lnTo>
                    <a:pt x="1335" y="112"/>
                  </a:lnTo>
                  <a:lnTo>
                    <a:pt x="1332" y="108"/>
                  </a:lnTo>
                  <a:lnTo>
                    <a:pt x="1332" y="108"/>
                  </a:lnTo>
                  <a:lnTo>
                    <a:pt x="1332" y="110"/>
                  </a:lnTo>
                  <a:lnTo>
                    <a:pt x="1332" y="113"/>
                  </a:lnTo>
                  <a:lnTo>
                    <a:pt x="1330" y="112"/>
                  </a:lnTo>
                  <a:lnTo>
                    <a:pt x="1330" y="112"/>
                  </a:lnTo>
                  <a:lnTo>
                    <a:pt x="1328" y="103"/>
                  </a:lnTo>
                  <a:lnTo>
                    <a:pt x="1328" y="101"/>
                  </a:lnTo>
                  <a:lnTo>
                    <a:pt x="1327" y="101"/>
                  </a:lnTo>
                  <a:lnTo>
                    <a:pt x="1325" y="103"/>
                  </a:lnTo>
                  <a:lnTo>
                    <a:pt x="1325" y="105"/>
                  </a:lnTo>
                  <a:lnTo>
                    <a:pt x="1325" y="105"/>
                  </a:lnTo>
                  <a:lnTo>
                    <a:pt x="1325" y="105"/>
                  </a:lnTo>
                  <a:lnTo>
                    <a:pt x="1325" y="107"/>
                  </a:lnTo>
                  <a:lnTo>
                    <a:pt x="1325" y="107"/>
                  </a:lnTo>
                  <a:lnTo>
                    <a:pt x="1323" y="107"/>
                  </a:lnTo>
                  <a:lnTo>
                    <a:pt x="1323" y="107"/>
                  </a:lnTo>
                  <a:lnTo>
                    <a:pt x="1318" y="112"/>
                  </a:lnTo>
                  <a:lnTo>
                    <a:pt x="1316" y="113"/>
                  </a:lnTo>
                  <a:lnTo>
                    <a:pt x="1318" y="118"/>
                  </a:lnTo>
                  <a:lnTo>
                    <a:pt x="1318" y="118"/>
                  </a:lnTo>
                  <a:lnTo>
                    <a:pt x="1318" y="118"/>
                  </a:lnTo>
                  <a:lnTo>
                    <a:pt x="1318" y="120"/>
                  </a:lnTo>
                  <a:lnTo>
                    <a:pt x="1320" y="124"/>
                  </a:lnTo>
                  <a:lnTo>
                    <a:pt x="1320" y="124"/>
                  </a:lnTo>
                  <a:lnTo>
                    <a:pt x="1318" y="125"/>
                  </a:lnTo>
                  <a:lnTo>
                    <a:pt x="1320" y="127"/>
                  </a:lnTo>
                  <a:lnTo>
                    <a:pt x="1320" y="129"/>
                  </a:lnTo>
                  <a:lnTo>
                    <a:pt x="1321" y="130"/>
                  </a:lnTo>
                  <a:lnTo>
                    <a:pt x="1325" y="132"/>
                  </a:lnTo>
                  <a:lnTo>
                    <a:pt x="1325" y="134"/>
                  </a:lnTo>
                  <a:lnTo>
                    <a:pt x="1325" y="137"/>
                  </a:lnTo>
                  <a:lnTo>
                    <a:pt x="1325" y="144"/>
                  </a:lnTo>
                  <a:lnTo>
                    <a:pt x="1325" y="144"/>
                  </a:lnTo>
                  <a:lnTo>
                    <a:pt x="1325" y="142"/>
                  </a:lnTo>
                  <a:lnTo>
                    <a:pt x="1321" y="135"/>
                  </a:lnTo>
                  <a:lnTo>
                    <a:pt x="1321" y="134"/>
                  </a:lnTo>
                  <a:lnTo>
                    <a:pt x="1320" y="132"/>
                  </a:lnTo>
                  <a:lnTo>
                    <a:pt x="1320" y="132"/>
                  </a:lnTo>
                  <a:lnTo>
                    <a:pt x="1315" y="127"/>
                  </a:lnTo>
                  <a:lnTo>
                    <a:pt x="1313" y="127"/>
                  </a:lnTo>
                  <a:lnTo>
                    <a:pt x="1311" y="125"/>
                  </a:lnTo>
                  <a:lnTo>
                    <a:pt x="1311" y="125"/>
                  </a:lnTo>
                  <a:lnTo>
                    <a:pt x="1310" y="125"/>
                  </a:lnTo>
                  <a:lnTo>
                    <a:pt x="1310" y="127"/>
                  </a:lnTo>
                  <a:lnTo>
                    <a:pt x="1310" y="127"/>
                  </a:lnTo>
                  <a:lnTo>
                    <a:pt x="1310" y="129"/>
                  </a:lnTo>
                  <a:lnTo>
                    <a:pt x="1310" y="129"/>
                  </a:lnTo>
                  <a:lnTo>
                    <a:pt x="1310" y="134"/>
                  </a:lnTo>
                  <a:lnTo>
                    <a:pt x="1310" y="139"/>
                  </a:lnTo>
                  <a:lnTo>
                    <a:pt x="1310" y="142"/>
                  </a:lnTo>
                  <a:lnTo>
                    <a:pt x="1310" y="146"/>
                  </a:lnTo>
                  <a:lnTo>
                    <a:pt x="1308" y="149"/>
                  </a:lnTo>
                  <a:lnTo>
                    <a:pt x="1306" y="149"/>
                  </a:lnTo>
                  <a:lnTo>
                    <a:pt x="1305" y="151"/>
                  </a:lnTo>
                  <a:lnTo>
                    <a:pt x="1303" y="152"/>
                  </a:lnTo>
                  <a:lnTo>
                    <a:pt x="1301" y="151"/>
                  </a:lnTo>
                  <a:lnTo>
                    <a:pt x="1301" y="151"/>
                  </a:lnTo>
                  <a:lnTo>
                    <a:pt x="1305" y="147"/>
                  </a:lnTo>
                  <a:lnTo>
                    <a:pt x="1306" y="144"/>
                  </a:lnTo>
                  <a:lnTo>
                    <a:pt x="1306" y="141"/>
                  </a:lnTo>
                  <a:lnTo>
                    <a:pt x="1305" y="134"/>
                  </a:lnTo>
                  <a:lnTo>
                    <a:pt x="1305" y="134"/>
                  </a:lnTo>
                  <a:lnTo>
                    <a:pt x="1306" y="134"/>
                  </a:lnTo>
                  <a:lnTo>
                    <a:pt x="1306" y="134"/>
                  </a:lnTo>
                  <a:lnTo>
                    <a:pt x="1308" y="124"/>
                  </a:lnTo>
                  <a:lnTo>
                    <a:pt x="1308" y="124"/>
                  </a:lnTo>
                  <a:lnTo>
                    <a:pt x="1306" y="122"/>
                  </a:lnTo>
                  <a:lnTo>
                    <a:pt x="1306" y="120"/>
                  </a:lnTo>
                  <a:lnTo>
                    <a:pt x="1306" y="118"/>
                  </a:lnTo>
                  <a:lnTo>
                    <a:pt x="1306" y="117"/>
                  </a:lnTo>
                  <a:lnTo>
                    <a:pt x="1308" y="115"/>
                  </a:lnTo>
                  <a:lnTo>
                    <a:pt x="1308" y="113"/>
                  </a:lnTo>
                  <a:lnTo>
                    <a:pt x="1308" y="112"/>
                  </a:lnTo>
                  <a:lnTo>
                    <a:pt x="1308" y="110"/>
                  </a:lnTo>
                  <a:lnTo>
                    <a:pt x="1308" y="108"/>
                  </a:lnTo>
                  <a:lnTo>
                    <a:pt x="1310" y="107"/>
                  </a:lnTo>
                  <a:lnTo>
                    <a:pt x="1310" y="107"/>
                  </a:lnTo>
                  <a:lnTo>
                    <a:pt x="1311" y="100"/>
                  </a:lnTo>
                  <a:lnTo>
                    <a:pt x="1311" y="98"/>
                  </a:lnTo>
                  <a:lnTo>
                    <a:pt x="1310" y="96"/>
                  </a:lnTo>
                  <a:lnTo>
                    <a:pt x="1311" y="95"/>
                  </a:lnTo>
                  <a:lnTo>
                    <a:pt x="1313" y="95"/>
                  </a:lnTo>
                  <a:lnTo>
                    <a:pt x="1315" y="95"/>
                  </a:lnTo>
                  <a:lnTo>
                    <a:pt x="1316" y="95"/>
                  </a:lnTo>
                  <a:lnTo>
                    <a:pt x="1316" y="95"/>
                  </a:lnTo>
                  <a:lnTo>
                    <a:pt x="1316" y="95"/>
                  </a:lnTo>
                  <a:lnTo>
                    <a:pt x="1316" y="93"/>
                  </a:lnTo>
                  <a:lnTo>
                    <a:pt x="1316" y="90"/>
                  </a:lnTo>
                  <a:lnTo>
                    <a:pt x="1316" y="88"/>
                  </a:lnTo>
                  <a:lnTo>
                    <a:pt x="1316" y="86"/>
                  </a:lnTo>
                  <a:lnTo>
                    <a:pt x="1316" y="86"/>
                  </a:lnTo>
                  <a:lnTo>
                    <a:pt x="1318" y="86"/>
                  </a:lnTo>
                  <a:lnTo>
                    <a:pt x="1320" y="88"/>
                  </a:lnTo>
                  <a:lnTo>
                    <a:pt x="1320" y="86"/>
                  </a:lnTo>
                  <a:lnTo>
                    <a:pt x="1320" y="86"/>
                  </a:lnTo>
                  <a:lnTo>
                    <a:pt x="1320" y="85"/>
                  </a:lnTo>
                  <a:lnTo>
                    <a:pt x="1320" y="85"/>
                  </a:lnTo>
                  <a:lnTo>
                    <a:pt x="1320" y="83"/>
                  </a:lnTo>
                  <a:lnTo>
                    <a:pt x="1318" y="83"/>
                  </a:lnTo>
                  <a:lnTo>
                    <a:pt x="1318" y="83"/>
                  </a:lnTo>
                  <a:lnTo>
                    <a:pt x="1316" y="83"/>
                  </a:lnTo>
                  <a:lnTo>
                    <a:pt x="1315" y="83"/>
                  </a:lnTo>
                  <a:lnTo>
                    <a:pt x="1315" y="83"/>
                  </a:lnTo>
                  <a:lnTo>
                    <a:pt x="1310" y="79"/>
                  </a:lnTo>
                  <a:lnTo>
                    <a:pt x="1310" y="78"/>
                  </a:lnTo>
                  <a:lnTo>
                    <a:pt x="1308" y="78"/>
                  </a:lnTo>
                  <a:lnTo>
                    <a:pt x="1308" y="78"/>
                  </a:lnTo>
                  <a:lnTo>
                    <a:pt x="1306" y="78"/>
                  </a:lnTo>
                  <a:lnTo>
                    <a:pt x="1305" y="76"/>
                  </a:lnTo>
                  <a:lnTo>
                    <a:pt x="1305" y="74"/>
                  </a:lnTo>
                  <a:lnTo>
                    <a:pt x="1305" y="74"/>
                  </a:lnTo>
                  <a:lnTo>
                    <a:pt x="1305" y="74"/>
                  </a:lnTo>
                  <a:lnTo>
                    <a:pt x="1301" y="73"/>
                  </a:lnTo>
                  <a:lnTo>
                    <a:pt x="1301" y="71"/>
                  </a:lnTo>
                  <a:lnTo>
                    <a:pt x="1299" y="71"/>
                  </a:lnTo>
                  <a:lnTo>
                    <a:pt x="1299" y="73"/>
                  </a:lnTo>
                  <a:lnTo>
                    <a:pt x="1298" y="73"/>
                  </a:lnTo>
                  <a:lnTo>
                    <a:pt x="1296" y="73"/>
                  </a:lnTo>
                  <a:lnTo>
                    <a:pt x="1296" y="73"/>
                  </a:lnTo>
                  <a:lnTo>
                    <a:pt x="1296" y="73"/>
                  </a:lnTo>
                  <a:lnTo>
                    <a:pt x="1294" y="71"/>
                  </a:lnTo>
                  <a:lnTo>
                    <a:pt x="1294" y="69"/>
                  </a:lnTo>
                  <a:lnTo>
                    <a:pt x="1296" y="69"/>
                  </a:lnTo>
                  <a:lnTo>
                    <a:pt x="1296" y="69"/>
                  </a:lnTo>
                  <a:lnTo>
                    <a:pt x="1294" y="68"/>
                  </a:lnTo>
                  <a:lnTo>
                    <a:pt x="1293" y="66"/>
                  </a:lnTo>
                  <a:lnTo>
                    <a:pt x="1291" y="64"/>
                  </a:lnTo>
                  <a:lnTo>
                    <a:pt x="1289" y="64"/>
                  </a:lnTo>
                  <a:lnTo>
                    <a:pt x="1288" y="64"/>
                  </a:lnTo>
                  <a:lnTo>
                    <a:pt x="1288" y="62"/>
                  </a:lnTo>
                  <a:lnTo>
                    <a:pt x="1289" y="61"/>
                  </a:lnTo>
                  <a:lnTo>
                    <a:pt x="1289" y="59"/>
                  </a:lnTo>
                  <a:lnTo>
                    <a:pt x="1288" y="59"/>
                  </a:lnTo>
                  <a:lnTo>
                    <a:pt x="1288" y="59"/>
                  </a:lnTo>
                  <a:lnTo>
                    <a:pt x="1288" y="59"/>
                  </a:lnTo>
                  <a:lnTo>
                    <a:pt x="1288" y="61"/>
                  </a:lnTo>
                  <a:lnTo>
                    <a:pt x="1286" y="61"/>
                  </a:lnTo>
                  <a:lnTo>
                    <a:pt x="1286" y="61"/>
                  </a:lnTo>
                  <a:lnTo>
                    <a:pt x="1286" y="61"/>
                  </a:lnTo>
                  <a:lnTo>
                    <a:pt x="1284" y="59"/>
                  </a:lnTo>
                  <a:lnTo>
                    <a:pt x="1286" y="57"/>
                  </a:lnTo>
                  <a:lnTo>
                    <a:pt x="1284" y="56"/>
                  </a:lnTo>
                  <a:lnTo>
                    <a:pt x="1284" y="56"/>
                  </a:lnTo>
                  <a:lnTo>
                    <a:pt x="1282" y="56"/>
                  </a:lnTo>
                  <a:lnTo>
                    <a:pt x="1282" y="54"/>
                  </a:lnTo>
                  <a:lnTo>
                    <a:pt x="1279" y="49"/>
                  </a:lnTo>
                  <a:lnTo>
                    <a:pt x="1279" y="47"/>
                  </a:lnTo>
                  <a:lnTo>
                    <a:pt x="1274" y="44"/>
                  </a:lnTo>
                  <a:lnTo>
                    <a:pt x="1272" y="42"/>
                  </a:lnTo>
                  <a:lnTo>
                    <a:pt x="1272" y="40"/>
                  </a:lnTo>
                  <a:lnTo>
                    <a:pt x="1271" y="39"/>
                  </a:lnTo>
                  <a:lnTo>
                    <a:pt x="1267" y="35"/>
                  </a:lnTo>
                  <a:lnTo>
                    <a:pt x="1267" y="35"/>
                  </a:lnTo>
                  <a:lnTo>
                    <a:pt x="1267" y="35"/>
                  </a:lnTo>
                  <a:lnTo>
                    <a:pt x="1265" y="35"/>
                  </a:lnTo>
                  <a:lnTo>
                    <a:pt x="1265" y="35"/>
                  </a:lnTo>
                  <a:lnTo>
                    <a:pt x="1265" y="35"/>
                  </a:lnTo>
                  <a:lnTo>
                    <a:pt x="1264" y="34"/>
                  </a:lnTo>
                  <a:lnTo>
                    <a:pt x="1260" y="32"/>
                  </a:lnTo>
                  <a:lnTo>
                    <a:pt x="1260" y="32"/>
                  </a:lnTo>
                  <a:lnTo>
                    <a:pt x="1259" y="30"/>
                  </a:lnTo>
                  <a:lnTo>
                    <a:pt x="1257" y="28"/>
                  </a:lnTo>
                  <a:lnTo>
                    <a:pt x="1257" y="28"/>
                  </a:lnTo>
                  <a:lnTo>
                    <a:pt x="1255" y="30"/>
                  </a:lnTo>
                  <a:lnTo>
                    <a:pt x="1255" y="28"/>
                  </a:lnTo>
                  <a:lnTo>
                    <a:pt x="1254" y="28"/>
                  </a:lnTo>
                  <a:lnTo>
                    <a:pt x="1252" y="27"/>
                  </a:lnTo>
                  <a:lnTo>
                    <a:pt x="1254" y="25"/>
                  </a:lnTo>
                  <a:lnTo>
                    <a:pt x="1254" y="23"/>
                  </a:lnTo>
                  <a:lnTo>
                    <a:pt x="1252" y="22"/>
                  </a:lnTo>
                  <a:lnTo>
                    <a:pt x="1252" y="20"/>
                  </a:lnTo>
                  <a:lnTo>
                    <a:pt x="1252" y="18"/>
                  </a:lnTo>
                  <a:lnTo>
                    <a:pt x="1250" y="18"/>
                  </a:lnTo>
                  <a:lnTo>
                    <a:pt x="1248" y="20"/>
                  </a:lnTo>
                  <a:lnTo>
                    <a:pt x="1248" y="20"/>
                  </a:lnTo>
                  <a:lnTo>
                    <a:pt x="1248" y="20"/>
                  </a:lnTo>
                  <a:lnTo>
                    <a:pt x="1248" y="18"/>
                  </a:lnTo>
                  <a:lnTo>
                    <a:pt x="1247" y="18"/>
                  </a:lnTo>
                  <a:lnTo>
                    <a:pt x="1247" y="18"/>
                  </a:lnTo>
                  <a:lnTo>
                    <a:pt x="1245" y="18"/>
                  </a:lnTo>
                  <a:lnTo>
                    <a:pt x="1245" y="17"/>
                  </a:lnTo>
                  <a:lnTo>
                    <a:pt x="1245" y="17"/>
                  </a:lnTo>
                  <a:lnTo>
                    <a:pt x="1243" y="15"/>
                  </a:lnTo>
                  <a:lnTo>
                    <a:pt x="1242" y="15"/>
                  </a:lnTo>
                  <a:lnTo>
                    <a:pt x="1242" y="17"/>
                  </a:lnTo>
                  <a:lnTo>
                    <a:pt x="1243" y="18"/>
                  </a:lnTo>
                  <a:lnTo>
                    <a:pt x="1243" y="20"/>
                  </a:lnTo>
                  <a:lnTo>
                    <a:pt x="1240" y="18"/>
                  </a:lnTo>
                  <a:lnTo>
                    <a:pt x="1238" y="18"/>
                  </a:lnTo>
                  <a:lnTo>
                    <a:pt x="1235" y="15"/>
                  </a:lnTo>
                  <a:lnTo>
                    <a:pt x="1235" y="13"/>
                  </a:lnTo>
                  <a:lnTo>
                    <a:pt x="1233" y="15"/>
                  </a:lnTo>
                  <a:lnTo>
                    <a:pt x="1233" y="18"/>
                  </a:lnTo>
                  <a:lnTo>
                    <a:pt x="1231" y="18"/>
                  </a:lnTo>
                  <a:lnTo>
                    <a:pt x="1231" y="18"/>
                  </a:lnTo>
                  <a:lnTo>
                    <a:pt x="1230" y="18"/>
                  </a:lnTo>
                  <a:lnTo>
                    <a:pt x="1230" y="17"/>
                  </a:lnTo>
                  <a:lnTo>
                    <a:pt x="1230" y="15"/>
                  </a:lnTo>
                  <a:lnTo>
                    <a:pt x="1230" y="13"/>
                  </a:lnTo>
                  <a:lnTo>
                    <a:pt x="1228" y="13"/>
                  </a:lnTo>
                  <a:lnTo>
                    <a:pt x="1228" y="13"/>
                  </a:lnTo>
                  <a:lnTo>
                    <a:pt x="1228" y="15"/>
                  </a:lnTo>
                  <a:lnTo>
                    <a:pt x="1228" y="15"/>
                  </a:lnTo>
                  <a:lnTo>
                    <a:pt x="1228" y="17"/>
                  </a:lnTo>
                  <a:lnTo>
                    <a:pt x="1228" y="17"/>
                  </a:lnTo>
                  <a:lnTo>
                    <a:pt x="1226" y="20"/>
                  </a:lnTo>
                  <a:lnTo>
                    <a:pt x="1225" y="20"/>
                  </a:lnTo>
                  <a:lnTo>
                    <a:pt x="1223" y="18"/>
                  </a:lnTo>
                  <a:lnTo>
                    <a:pt x="1223" y="17"/>
                  </a:lnTo>
                  <a:lnTo>
                    <a:pt x="1221" y="15"/>
                  </a:lnTo>
                  <a:lnTo>
                    <a:pt x="1221" y="13"/>
                  </a:lnTo>
                  <a:lnTo>
                    <a:pt x="1220" y="13"/>
                  </a:lnTo>
                  <a:lnTo>
                    <a:pt x="1220" y="11"/>
                  </a:lnTo>
                  <a:lnTo>
                    <a:pt x="1220" y="10"/>
                  </a:lnTo>
                  <a:lnTo>
                    <a:pt x="1220" y="8"/>
                  </a:lnTo>
                  <a:lnTo>
                    <a:pt x="1218" y="10"/>
                  </a:lnTo>
                  <a:lnTo>
                    <a:pt x="1220" y="8"/>
                  </a:lnTo>
                  <a:lnTo>
                    <a:pt x="1218" y="6"/>
                  </a:lnTo>
                  <a:lnTo>
                    <a:pt x="1218" y="8"/>
                  </a:lnTo>
                  <a:lnTo>
                    <a:pt x="1216" y="8"/>
                  </a:lnTo>
                  <a:lnTo>
                    <a:pt x="1216" y="5"/>
                  </a:lnTo>
                  <a:lnTo>
                    <a:pt x="1216" y="5"/>
                  </a:lnTo>
                  <a:lnTo>
                    <a:pt x="1215" y="3"/>
                  </a:lnTo>
                  <a:lnTo>
                    <a:pt x="1213" y="3"/>
                  </a:lnTo>
                  <a:lnTo>
                    <a:pt x="1213" y="1"/>
                  </a:lnTo>
                  <a:lnTo>
                    <a:pt x="1209" y="0"/>
                  </a:lnTo>
                  <a:lnTo>
                    <a:pt x="1208" y="0"/>
                  </a:lnTo>
                  <a:lnTo>
                    <a:pt x="1206" y="0"/>
                  </a:lnTo>
                  <a:lnTo>
                    <a:pt x="1206" y="1"/>
                  </a:lnTo>
                  <a:lnTo>
                    <a:pt x="1206" y="1"/>
                  </a:lnTo>
                  <a:lnTo>
                    <a:pt x="1208" y="3"/>
                  </a:lnTo>
                  <a:lnTo>
                    <a:pt x="1206" y="3"/>
                  </a:lnTo>
                  <a:lnTo>
                    <a:pt x="1206" y="1"/>
                  </a:lnTo>
                  <a:lnTo>
                    <a:pt x="1204" y="1"/>
                  </a:lnTo>
                  <a:lnTo>
                    <a:pt x="1203" y="1"/>
                  </a:lnTo>
                  <a:lnTo>
                    <a:pt x="1201" y="1"/>
                  </a:lnTo>
                  <a:lnTo>
                    <a:pt x="1201" y="3"/>
                  </a:lnTo>
                  <a:lnTo>
                    <a:pt x="1203" y="5"/>
                  </a:lnTo>
                  <a:lnTo>
                    <a:pt x="1203" y="5"/>
                  </a:lnTo>
                  <a:lnTo>
                    <a:pt x="1203" y="6"/>
                  </a:lnTo>
                  <a:lnTo>
                    <a:pt x="1203" y="6"/>
                  </a:lnTo>
                  <a:lnTo>
                    <a:pt x="1201" y="6"/>
                  </a:lnTo>
                  <a:lnTo>
                    <a:pt x="1201" y="6"/>
                  </a:lnTo>
                  <a:lnTo>
                    <a:pt x="1201" y="8"/>
                  </a:lnTo>
                  <a:lnTo>
                    <a:pt x="1199" y="8"/>
                  </a:lnTo>
                  <a:lnTo>
                    <a:pt x="1199" y="6"/>
                  </a:lnTo>
                  <a:lnTo>
                    <a:pt x="1199" y="5"/>
                  </a:lnTo>
                  <a:lnTo>
                    <a:pt x="1199" y="3"/>
                  </a:lnTo>
                  <a:lnTo>
                    <a:pt x="1198" y="3"/>
                  </a:lnTo>
                  <a:lnTo>
                    <a:pt x="1198" y="3"/>
                  </a:lnTo>
                  <a:lnTo>
                    <a:pt x="1198" y="5"/>
                  </a:lnTo>
                  <a:lnTo>
                    <a:pt x="1196" y="5"/>
                  </a:lnTo>
                  <a:lnTo>
                    <a:pt x="1194" y="5"/>
                  </a:lnTo>
                  <a:lnTo>
                    <a:pt x="1192" y="5"/>
                  </a:lnTo>
                  <a:lnTo>
                    <a:pt x="1192" y="6"/>
                  </a:lnTo>
                  <a:lnTo>
                    <a:pt x="1194" y="10"/>
                  </a:lnTo>
                  <a:lnTo>
                    <a:pt x="1194" y="10"/>
                  </a:lnTo>
                  <a:lnTo>
                    <a:pt x="1196" y="13"/>
                  </a:lnTo>
                  <a:lnTo>
                    <a:pt x="1196" y="13"/>
                  </a:lnTo>
                  <a:lnTo>
                    <a:pt x="1196" y="15"/>
                  </a:lnTo>
                  <a:lnTo>
                    <a:pt x="1198" y="15"/>
                  </a:lnTo>
                  <a:lnTo>
                    <a:pt x="1198" y="17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201" y="17"/>
                  </a:lnTo>
                  <a:lnTo>
                    <a:pt x="1201" y="18"/>
                  </a:lnTo>
                  <a:lnTo>
                    <a:pt x="1201" y="18"/>
                  </a:lnTo>
                  <a:lnTo>
                    <a:pt x="1199" y="18"/>
                  </a:lnTo>
                  <a:lnTo>
                    <a:pt x="1198" y="18"/>
                  </a:lnTo>
                  <a:lnTo>
                    <a:pt x="1198" y="18"/>
                  </a:lnTo>
                  <a:lnTo>
                    <a:pt x="1198" y="20"/>
                  </a:lnTo>
                  <a:lnTo>
                    <a:pt x="1199" y="20"/>
                  </a:lnTo>
                  <a:lnTo>
                    <a:pt x="1201" y="20"/>
                  </a:lnTo>
                  <a:lnTo>
                    <a:pt x="1199" y="22"/>
                  </a:lnTo>
                  <a:lnTo>
                    <a:pt x="1198" y="22"/>
                  </a:lnTo>
                  <a:lnTo>
                    <a:pt x="1196" y="20"/>
                  </a:lnTo>
                  <a:lnTo>
                    <a:pt x="1196" y="20"/>
                  </a:lnTo>
                  <a:lnTo>
                    <a:pt x="1194" y="22"/>
                  </a:lnTo>
                  <a:lnTo>
                    <a:pt x="1194" y="20"/>
                  </a:lnTo>
                  <a:lnTo>
                    <a:pt x="1192" y="22"/>
                  </a:lnTo>
                  <a:lnTo>
                    <a:pt x="1192" y="22"/>
                  </a:lnTo>
                  <a:lnTo>
                    <a:pt x="1191" y="22"/>
                  </a:lnTo>
                  <a:lnTo>
                    <a:pt x="1189" y="22"/>
                  </a:lnTo>
                  <a:lnTo>
                    <a:pt x="1189" y="22"/>
                  </a:lnTo>
                  <a:lnTo>
                    <a:pt x="1189" y="23"/>
                  </a:lnTo>
                  <a:lnTo>
                    <a:pt x="1189" y="23"/>
                  </a:lnTo>
                  <a:lnTo>
                    <a:pt x="1189" y="25"/>
                  </a:lnTo>
                  <a:lnTo>
                    <a:pt x="1191" y="25"/>
                  </a:lnTo>
                  <a:lnTo>
                    <a:pt x="1191" y="25"/>
                  </a:lnTo>
                  <a:lnTo>
                    <a:pt x="1191" y="25"/>
                  </a:lnTo>
                  <a:lnTo>
                    <a:pt x="1192" y="23"/>
                  </a:lnTo>
                  <a:lnTo>
                    <a:pt x="1192" y="23"/>
                  </a:lnTo>
                  <a:lnTo>
                    <a:pt x="1192" y="25"/>
                  </a:lnTo>
                  <a:lnTo>
                    <a:pt x="1191" y="27"/>
                  </a:lnTo>
                  <a:lnTo>
                    <a:pt x="1191" y="28"/>
                  </a:lnTo>
                  <a:lnTo>
                    <a:pt x="1191" y="30"/>
                  </a:lnTo>
                  <a:lnTo>
                    <a:pt x="1191" y="30"/>
                  </a:lnTo>
                  <a:lnTo>
                    <a:pt x="1189" y="34"/>
                  </a:lnTo>
                  <a:lnTo>
                    <a:pt x="1187" y="34"/>
                  </a:lnTo>
                  <a:lnTo>
                    <a:pt x="1187" y="34"/>
                  </a:lnTo>
                  <a:lnTo>
                    <a:pt x="1187" y="32"/>
                  </a:lnTo>
                  <a:lnTo>
                    <a:pt x="1186" y="30"/>
                  </a:lnTo>
                  <a:lnTo>
                    <a:pt x="1186" y="30"/>
                  </a:lnTo>
                  <a:lnTo>
                    <a:pt x="1184" y="28"/>
                  </a:lnTo>
                  <a:lnTo>
                    <a:pt x="1184" y="28"/>
                  </a:lnTo>
                  <a:lnTo>
                    <a:pt x="1184" y="30"/>
                  </a:lnTo>
                  <a:lnTo>
                    <a:pt x="1184" y="30"/>
                  </a:lnTo>
                  <a:lnTo>
                    <a:pt x="1184" y="32"/>
                  </a:lnTo>
                  <a:lnTo>
                    <a:pt x="1184" y="32"/>
                  </a:lnTo>
                  <a:lnTo>
                    <a:pt x="1184" y="34"/>
                  </a:lnTo>
                  <a:lnTo>
                    <a:pt x="1184" y="34"/>
                  </a:lnTo>
                  <a:lnTo>
                    <a:pt x="1184" y="35"/>
                  </a:lnTo>
                  <a:lnTo>
                    <a:pt x="1184" y="35"/>
                  </a:lnTo>
                  <a:lnTo>
                    <a:pt x="1184" y="37"/>
                  </a:lnTo>
                  <a:lnTo>
                    <a:pt x="1182" y="37"/>
                  </a:lnTo>
                  <a:lnTo>
                    <a:pt x="1181" y="37"/>
                  </a:lnTo>
                  <a:lnTo>
                    <a:pt x="1181" y="39"/>
                  </a:lnTo>
                  <a:lnTo>
                    <a:pt x="1181" y="39"/>
                  </a:lnTo>
                  <a:lnTo>
                    <a:pt x="1181" y="40"/>
                  </a:lnTo>
                  <a:lnTo>
                    <a:pt x="1181" y="42"/>
                  </a:lnTo>
                  <a:lnTo>
                    <a:pt x="1179" y="42"/>
                  </a:lnTo>
                  <a:lnTo>
                    <a:pt x="1179" y="42"/>
                  </a:lnTo>
                  <a:lnTo>
                    <a:pt x="1177" y="40"/>
                  </a:lnTo>
                  <a:lnTo>
                    <a:pt x="1177" y="40"/>
                  </a:lnTo>
                  <a:lnTo>
                    <a:pt x="1177" y="39"/>
                  </a:lnTo>
                  <a:lnTo>
                    <a:pt x="1177" y="37"/>
                  </a:lnTo>
                  <a:lnTo>
                    <a:pt x="1177" y="35"/>
                  </a:lnTo>
                  <a:lnTo>
                    <a:pt x="1175" y="35"/>
                  </a:lnTo>
                  <a:lnTo>
                    <a:pt x="1175" y="35"/>
                  </a:lnTo>
                  <a:lnTo>
                    <a:pt x="1174" y="35"/>
                  </a:lnTo>
                  <a:lnTo>
                    <a:pt x="1172" y="35"/>
                  </a:lnTo>
                  <a:lnTo>
                    <a:pt x="1172" y="35"/>
                  </a:lnTo>
                  <a:lnTo>
                    <a:pt x="1170" y="34"/>
                  </a:lnTo>
                  <a:lnTo>
                    <a:pt x="1170" y="34"/>
                  </a:lnTo>
                  <a:lnTo>
                    <a:pt x="1174" y="30"/>
                  </a:lnTo>
                  <a:lnTo>
                    <a:pt x="1172" y="28"/>
                  </a:lnTo>
                  <a:lnTo>
                    <a:pt x="1170" y="30"/>
                  </a:lnTo>
                  <a:lnTo>
                    <a:pt x="1167" y="30"/>
                  </a:lnTo>
                  <a:lnTo>
                    <a:pt x="1167" y="30"/>
                  </a:lnTo>
                  <a:lnTo>
                    <a:pt x="1169" y="28"/>
                  </a:lnTo>
                  <a:lnTo>
                    <a:pt x="1170" y="25"/>
                  </a:lnTo>
                  <a:lnTo>
                    <a:pt x="1170" y="25"/>
                  </a:lnTo>
                  <a:lnTo>
                    <a:pt x="1170" y="23"/>
                  </a:lnTo>
                  <a:lnTo>
                    <a:pt x="1172" y="22"/>
                  </a:lnTo>
                  <a:lnTo>
                    <a:pt x="1172" y="22"/>
                  </a:lnTo>
                  <a:lnTo>
                    <a:pt x="1172" y="22"/>
                  </a:lnTo>
                  <a:lnTo>
                    <a:pt x="1172" y="20"/>
                  </a:lnTo>
                  <a:lnTo>
                    <a:pt x="1174" y="20"/>
                  </a:lnTo>
                  <a:lnTo>
                    <a:pt x="1174" y="18"/>
                  </a:lnTo>
                  <a:lnTo>
                    <a:pt x="1175" y="18"/>
                  </a:lnTo>
                  <a:lnTo>
                    <a:pt x="1177" y="18"/>
                  </a:lnTo>
                  <a:lnTo>
                    <a:pt x="1174" y="17"/>
                  </a:lnTo>
                  <a:lnTo>
                    <a:pt x="1174" y="17"/>
                  </a:lnTo>
                  <a:lnTo>
                    <a:pt x="1172" y="18"/>
                  </a:lnTo>
                  <a:lnTo>
                    <a:pt x="1170" y="20"/>
                  </a:lnTo>
                  <a:lnTo>
                    <a:pt x="1170" y="22"/>
                  </a:lnTo>
                  <a:lnTo>
                    <a:pt x="1169" y="22"/>
                  </a:lnTo>
                  <a:lnTo>
                    <a:pt x="1167" y="22"/>
                  </a:lnTo>
                  <a:lnTo>
                    <a:pt x="1165" y="20"/>
                  </a:lnTo>
                  <a:lnTo>
                    <a:pt x="1164" y="22"/>
                  </a:lnTo>
                  <a:lnTo>
                    <a:pt x="1162" y="23"/>
                  </a:lnTo>
                  <a:lnTo>
                    <a:pt x="1160" y="27"/>
                  </a:lnTo>
                  <a:lnTo>
                    <a:pt x="1158" y="27"/>
                  </a:lnTo>
                  <a:lnTo>
                    <a:pt x="1157" y="27"/>
                  </a:lnTo>
                  <a:lnTo>
                    <a:pt x="1157" y="28"/>
                  </a:lnTo>
                  <a:lnTo>
                    <a:pt x="1157" y="28"/>
                  </a:lnTo>
                  <a:lnTo>
                    <a:pt x="1157" y="28"/>
                  </a:lnTo>
                  <a:lnTo>
                    <a:pt x="1157" y="30"/>
                  </a:lnTo>
                  <a:lnTo>
                    <a:pt x="1155" y="30"/>
                  </a:lnTo>
                  <a:lnTo>
                    <a:pt x="1155" y="30"/>
                  </a:lnTo>
                  <a:lnTo>
                    <a:pt x="1155" y="32"/>
                  </a:lnTo>
                  <a:lnTo>
                    <a:pt x="1155" y="34"/>
                  </a:lnTo>
                  <a:lnTo>
                    <a:pt x="1153" y="34"/>
                  </a:lnTo>
                  <a:lnTo>
                    <a:pt x="1153" y="35"/>
                  </a:lnTo>
                  <a:lnTo>
                    <a:pt x="1153" y="35"/>
                  </a:lnTo>
                  <a:lnTo>
                    <a:pt x="1155" y="35"/>
                  </a:lnTo>
                  <a:lnTo>
                    <a:pt x="1155" y="35"/>
                  </a:lnTo>
                  <a:lnTo>
                    <a:pt x="1155" y="35"/>
                  </a:lnTo>
                  <a:lnTo>
                    <a:pt x="1157" y="37"/>
                  </a:lnTo>
                  <a:lnTo>
                    <a:pt x="1158" y="39"/>
                  </a:lnTo>
                  <a:lnTo>
                    <a:pt x="1158" y="39"/>
                  </a:lnTo>
                  <a:lnTo>
                    <a:pt x="1155" y="40"/>
                  </a:lnTo>
                  <a:lnTo>
                    <a:pt x="1153" y="40"/>
                  </a:lnTo>
                  <a:lnTo>
                    <a:pt x="1153" y="42"/>
                  </a:lnTo>
                  <a:lnTo>
                    <a:pt x="1153" y="42"/>
                  </a:lnTo>
                  <a:lnTo>
                    <a:pt x="1153" y="42"/>
                  </a:lnTo>
                  <a:lnTo>
                    <a:pt x="1152" y="40"/>
                  </a:lnTo>
                  <a:lnTo>
                    <a:pt x="1152" y="40"/>
                  </a:lnTo>
                  <a:lnTo>
                    <a:pt x="1150" y="42"/>
                  </a:lnTo>
                  <a:lnTo>
                    <a:pt x="1150" y="42"/>
                  </a:lnTo>
                  <a:lnTo>
                    <a:pt x="1148" y="42"/>
                  </a:lnTo>
                  <a:lnTo>
                    <a:pt x="1148" y="42"/>
                  </a:lnTo>
                  <a:lnTo>
                    <a:pt x="1147" y="42"/>
                  </a:lnTo>
                  <a:lnTo>
                    <a:pt x="1148" y="40"/>
                  </a:lnTo>
                  <a:lnTo>
                    <a:pt x="1148" y="40"/>
                  </a:lnTo>
                  <a:lnTo>
                    <a:pt x="1148" y="40"/>
                  </a:lnTo>
                  <a:lnTo>
                    <a:pt x="1148" y="40"/>
                  </a:lnTo>
                  <a:lnTo>
                    <a:pt x="1148" y="39"/>
                  </a:lnTo>
                  <a:lnTo>
                    <a:pt x="1147" y="39"/>
                  </a:lnTo>
                  <a:lnTo>
                    <a:pt x="1145" y="37"/>
                  </a:lnTo>
                  <a:lnTo>
                    <a:pt x="1145" y="34"/>
                  </a:lnTo>
                  <a:lnTo>
                    <a:pt x="1143" y="35"/>
                  </a:lnTo>
                  <a:lnTo>
                    <a:pt x="1145" y="34"/>
                  </a:lnTo>
                  <a:lnTo>
                    <a:pt x="1147" y="32"/>
                  </a:lnTo>
                  <a:lnTo>
                    <a:pt x="1147" y="30"/>
                  </a:lnTo>
                  <a:lnTo>
                    <a:pt x="1145" y="30"/>
                  </a:lnTo>
                  <a:lnTo>
                    <a:pt x="1141" y="30"/>
                  </a:lnTo>
                  <a:lnTo>
                    <a:pt x="1143" y="28"/>
                  </a:lnTo>
                  <a:lnTo>
                    <a:pt x="1141" y="28"/>
                  </a:lnTo>
                  <a:lnTo>
                    <a:pt x="1143" y="27"/>
                  </a:lnTo>
                  <a:lnTo>
                    <a:pt x="1145" y="27"/>
                  </a:lnTo>
                  <a:lnTo>
                    <a:pt x="1147" y="27"/>
                  </a:lnTo>
                  <a:lnTo>
                    <a:pt x="1147" y="25"/>
                  </a:lnTo>
                  <a:lnTo>
                    <a:pt x="1145" y="25"/>
                  </a:lnTo>
                  <a:lnTo>
                    <a:pt x="1141" y="23"/>
                  </a:lnTo>
                  <a:lnTo>
                    <a:pt x="1143" y="23"/>
                  </a:lnTo>
                  <a:lnTo>
                    <a:pt x="1147" y="22"/>
                  </a:lnTo>
                  <a:lnTo>
                    <a:pt x="1147" y="20"/>
                  </a:lnTo>
                  <a:lnTo>
                    <a:pt x="1145" y="20"/>
                  </a:lnTo>
                  <a:lnTo>
                    <a:pt x="1143" y="20"/>
                  </a:lnTo>
                  <a:lnTo>
                    <a:pt x="1143" y="22"/>
                  </a:lnTo>
                  <a:lnTo>
                    <a:pt x="1140" y="23"/>
                  </a:lnTo>
                  <a:lnTo>
                    <a:pt x="1140" y="23"/>
                  </a:lnTo>
                  <a:lnTo>
                    <a:pt x="1138" y="25"/>
                  </a:lnTo>
                  <a:lnTo>
                    <a:pt x="1138" y="23"/>
                  </a:lnTo>
                  <a:lnTo>
                    <a:pt x="1138" y="22"/>
                  </a:lnTo>
                  <a:lnTo>
                    <a:pt x="1140" y="22"/>
                  </a:lnTo>
                  <a:lnTo>
                    <a:pt x="1141" y="20"/>
                  </a:lnTo>
                  <a:lnTo>
                    <a:pt x="1141" y="20"/>
                  </a:lnTo>
                  <a:lnTo>
                    <a:pt x="1140" y="20"/>
                  </a:lnTo>
                  <a:lnTo>
                    <a:pt x="1140" y="20"/>
                  </a:lnTo>
                  <a:lnTo>
                    <a:pt x="1140" y="20"/>
                  </a:lnTo>
                  <a:lnTo>
                    <a:pt x="1140" y="18"/>
                  </a:lnTo>
                  <a:lnTo>
                    <a:pt x="1141" y="17"/>
                  </a:lnTo>
                  <a:lnTo>
                    <a:pt x="1141" y="17"/>
                  </a:lnTo>
                  <a:lnTo>
                    <a:pt x="1140" y="17"/>
                  </a:lnTo>
                  <a:lnTo>
                    <a:pt x="1140" y="17"/>
                  </a:lnTo>
                  <a:lnTo>
                    <a:pt x="1138" y="17"/>
                  </a:lnTo>
                  <a:lnTo>
                    <a:pt x="1136" y="17"/>
                  </a:lnTo>
                  <a:lnTo>
                    <a:pt x="1136" y="17"/>
                  </a:lnTo>
                  <a:lnTo>
                    <a:pt x="1136" y="15"/>
                  </a:lnTo>
                  <a:lnTo>
                    <a:pt x="1136" y="15"/>
                  </a:lnTo>
                  <a:lnTo>
                    <a:pt x="1136" y="13"/>
                  </a:lnTo>
                  <a:lnTo>
                    <a:pt x="1135" y="13"/>
                  </a:lnTo>
                  <a:lnTo>
                    <a:pt x="1135" y="15"/>
                  </a:lnTo>
                  <a:lnTo>
                    <a:pt x="1135" y="15"/>
                  </a:lnTo>
                  <a:lnTo>
                    <a:pt x="1133" y="17"/>
                  </a:lnTo>
                  <a:lnTo>
                    <a:pt x="1133" y="17"/>
                  </a:lnTo>
                  <a:lnTo>
                    <a:pt x="1131" y="17"/>
                  </a:lnTo>
                  <a:lnTo>
                    <a:pt x="1130" y="17"/>
                  </a:lnTo>
                  <a:lnTo>
                    <a:pt x="1130" y="17"/>
                  </a:lnTo>
                  <a:lnTo>
                    <a:pt x="1130" y="18"/>
                  </a:lnTo>
                  <a:lnTo>
                    <a:pt x="1131" y="18"/>
                  </a:lnTo>
                  <a:lnTo>
                    <a:pt x="1135" y="20"/>
                  </a:lnTo>
                  <a:lnTo>
                    <a:pt x="1135" y="20"/>
                  </a:lnTo>
                  <a:lnTo>
                    <a:pt x="1135" y="20"/>
                  </a:lnTo>
                  <a:lnTo>
                    <a:pt x="1136" y="22"/>
                  </a:lnTo>
                  <a:lnTo>
                    <a:pt x="1136" y="23"/>
                  </a:lnTo>
                  <a:lnTo>
                    <a:pt x="1136" y="23"/>
                  </a:lnTo>
                  <a:lnTo>
                    <a:pt x="1136" y="25"/>
                  </a:lnTo>
                  <a:lnTo>
                    <a:pt x="1136" y="25"/>
                  </a:lnTo>
                  <a:lnTo>
                    <a:pt x="1135" y="25"/>
                  </a:lnTo>
                  <a:lnTo>
                    <a:pt x="1131" y="22"/>
                  </a:lnTo>
                  <a:lnTo>
                    <a:pt x="1131" y="22"/>
                  </a:lnTo>
                  <a:lnTo>
                    <a:pt x="1131" y="23"/>
                  </a:lnTo>
                  <a:lnTo>
                    <a:pt x="1131" y="25"/>
                  </a:lnTo>
                  <a:lnTo>
                    <a:pt x="1131" y="25"/>
                  </a:lnTo>
                  <a:lnTo>
                    <a:pt x="1130" y="25"/>
                  </a:lnTo>
                  <a:lnTo>
                    <a:pt x="1130" y="25"/>
                  </a:lnTo>
                  <a:lnTo>
                    <a:pt x="1128" y="23"/>
                  </a:lnTo>
                  <a:lnTo>
                    <a:pt x="1126" y="22"/>
                  </a:lnTo>
                  <a:lnTo>
                    <a:pt x="1126" y="23"/>
                  </a:lnTo>
                  <a:lnTo>
                    <a:pt x="1126" y="25"/>
                  </a:lnTo>
                  <a:lnTo>
                    <a:pt x="1126" y="25"/>
                  </a:lnTo>
                  <a:lnTo>
                    <a:pt x="1126" y="25"/>
                  </a:lnTo>
                  <a:lnTo>
                    <a:pt x="1126" y="27"/>
                  </a:lnTo>
                  <a:lnTo>
                    <a:pt x="1126" y="28"/>
                  </a:lnTo>
                  <a:lnTo>
                    <a:pt x="1128" y="28"/>
                  </a:lnTo>
                  <a:lnTo>
                    <a:pt x="1128" y="30"/>
                  </a:lnTo>
                  <a:lnTo>
                    <a:pt x="1136" y="30"/>
                  </a:lnTo>
                  <a:lnTo>
                    <a:pt x="1140" y="32"/>
                  </a:lnTo>
                  <a:lnTo>
                    <a:pt x="1141" y="35"/>
                  </a:lnTo>
                  <a:lnTo>
                    <a:pt x="1140" y="35"/>
                  </a:lnTo>
                  <a:lnTo>
                    <a:pt x="1140" y="37"/>
                  </a:lnTo>
                  <a:lnTo>
                    <a:pt x="1140" y="39"/>
                  </a:lnTo>
                  <a:lnTo>
                    <a:pt x="1140" y="40"/>
                  </a:lnTo>
                  <a:lnTo>
                    <a:pt x="1140" y="40"/>
                  </a:lnTo>
                  <a:lnTo>
                    <a:pt x="1138" y="42"/>
                  </a:lnTo>
                  <a:lnTo>
                    <a:pt x="1136" y="42"/>
                  </a:lnTo>
                  <a:lnTo>
                    <a:pt x="1136" y="42"/>
                  </a:lnTo>
                  <a:lnTo>
                    <a:pt x="1135" y="42"/>
                  </a:lnTo>
                  <a:lnTo>
                    <a:pt x="1133" y="44"/>
                  </a:lnTo>
                  <a:lnTo>
                    <a:pt x="1133" y="44"/>
                  </a:lnTo>
                  <a:lnTo>
                    <a:pt x="1133" y="45"/>
                  </a:lnTo>
                  <a:lnTo>
                    <a:pt x="1133" y="47"/>
                  </a:lnTo>
                  <a:lnTo>
                    <a:pt x="1135" y="47"/>
                  </a:lnTo>
                  <a:lnTo>
                    <a:pt x="1135" y="49"/>
                  </a:lnTo>
                  <a:lnTo>
                    <a:pt x="1135" y="49"/>
                  </a:lnTo>
                  <a:lnTo>
                    <a:pt x="1133" y="51"/>
                  </a:lnTo>
                  <a:lnTo>
                    <a:pt x="1133" y="51"/>
                  </a:lnTo>
                  <a:lnTo>
                    <a:pt x="1133" y="52"/>
                  </a:lnTo>
                  <a:lnTo>
                    <a:pt x="1133" y="52"/>
                  </a:lnTo>
                  <a:lnTo>
                    <a:pt x="1133" y="54"/>
                  </a:lnTo>
                  <a:lnTo>
                    <a:pt x="1131" y="54"/>
                  </a:lnTo>
                  <a:lnTo>
                    <a:pt x="1130" y="54"/>
                  </a:lnTo>
                  <a:lnTo>
                    <a:pt x="1130" y="54"/>
                  </a:lnTo>
                  <a:lnTo>
                    <a:pt x="1130" y="56"/>
                  </a:lnTo>
                  <a:lnTo>
                    <a:pt x="1128" y="56"/>
                  </a:lnTo>
                  <a:lnTo>
                    <a:pt x="1126" y="56"/>
                  </a:lnTo>
                  <a:lnTo>
                    <a:pt x="1126" y="56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6" y="57"/>
                  </a:lnTo>
                  <a:lnTo>
                    <a:pt x="1128" y="59"/>
                  </a:lnTo>
                  <a:lnTo>
                    <a:pt x="1128" y="59"/>
                  </a:lnTo>
                  <a:lnTo>
                    <a:pt x="1128" y="59"/>
                  </a:lnTo>
                  <a:lnTo>
                    <a:pt x="1130" y="59"/>
                  </a:lnTo>
                  <a:lnTo>
                    <a:pt x="1130" y="61"/>
                  </a:lnTo>
                  <a:lnTo>
                    <a:pt x="1130" y="62"/>
                  </a:lnTo>
                  <a:lnTo>
                    <a:pt x="1131" y="62"/>
                  </a:lnTo>
                  <a:lnTo>
                    <a:pt x="1131" y="64"/>
                  </a:lnTo>
                  <a:lnTo>
                    <a:pt x="1131" y="64"/>
                  </a:lnTo>
                  <a:lnTo>
                    <a:pt x="1131" y="66"/>
                  </a:lnTo>
                  <a:lnTo>
                    <a:pt x="1131" y="68"/>
                  </a:lnTo>
                  <a:lnTo>
                    <a:pt x="1131" y="68"/>
                  </a:lnTo>
                  <a:lnTo>
                    <a:pt x="1130" y="68"/>
                  </a:lnTo>
                  <a:lnTo>
                    <a:pt x="1130" y="68"/>
                  </a:lnTo>
                  <a:lnTo>
                    <a:pt x="1128" y="68"/>
                  </a:lnTo>
                  <a:lnTo>
                    <a:pt x="1128" y="68"/>
                  </a:lnTo>
                  <a:lnTo>
                    <a:pt x="1128" y="69"/>
                  </a:lnTo>
                  <a:lnTo>
                    <a:pt x="1128" y="69"/>
                  </a:lnTo>
                  <a:lnTo>
                    <a:pt x="1126" y="69"/>
                  </a:lnTo>
                  <a:lnTo>
                    <a:pt x="1126" y="69"/>
                  </a:lnTo>
                  <a:lnTo>
                    <a:pt x="1125" y="69"/>
                  </a:lnTo>
                  <a:lnTo>
                    <a:pt x="1125" y="68"/>
                  </a:lnTo>
                  <a:lnTo>
                    <a:pt x="1125" y="68"/>
                  </a:lnTo>
                  <a:lnTo>
                    <a:pt x="1121" y="68"/>
                  </a:lnTo>
                  <a:lnTo>
                    <a:pt x="1121" y="68"/>
                  </a:lnTo>
                  <a:lnTo>
                    <a:pt x="1121" y="69"/>
                  </a:lnTo>
                  <a:lnTo>
                    <a:pt x="1121" y="71"/>
                  </a:lnTo>
                  <a:lnTo>
                    <a:pt x="1119" y="71"/>
                  </a:lnTo>
                  <a:lnTo>
                    <a:pt x="1119" y="71"/>
                  </a:lnTo>
                  <a:lnTo>
                    <a:pt x="1119" y="73"/>
                  </a:lnTo>
                  <a:lnTo>
                    <a:pt x="1119" y="73"/>
                  </a:lnTo>
                  <a:lnTo>
                    <a:pt x="1121" y="74"/>
                  </a:lnTo>
                  <a:lnTo>
                    <a:pt x="1121" y="74"/>
                  </a:lnTo>
                  <a:lnTo>
                    <a:pt x="1121" y="74"/>
                  </a:lnTo>
                  <a:lnTo>
                    <a:pt x="1121" y="78"/>
                  </a:lnTo>
                  <a:lnTo>
                    <a:pt x="1119" y="78"/>
                  </a:lnTo>
                  <a:lnTo>
                    <a:pt x="1118" y="78"/>
                  </a:lnTo>
                  <a:lnTo>
                    <a:pt x="1116" y="74"/>
                  </a:lnTo>
                  <a:lnTo>
                    <a:pt x="1114" y="74"/>
                  </a:lnTo>
                  <a:lnTo>
                    <a:pt x="1114" y="74"/>
                  </a:lnTo>
                  <a:lnTo>
                    <a:pt x="1114" y="73"/>
                  </a:lnTo>
                  <a:lnTo>
                    <a:pt x="1113" y="73"/>
                  </a:lnTo>
                  <a:lnTo>
                    <a:pt x="1113" y="71"/>
                  </a:lnTo>
                  <a:lnTo>
                    <a:pt x="1114" y="71"/>
                  </a:lnTo>
                  <a:lnTo>
                    <a:pt x="1114" y="69"/>
                  </a:lnTo>
                  <a:lnTo>
                    <a:pt x="1113" y="69"/>
                  </a:lnTo>
                  <a:lnTo>
                    <a:pt x="1113" y="69"/>
                  </a:lnTo>
                  <a:lnTo>
                    <a:pt x="1114" y="68"/>
                  </a:lnTo>
                  <a:lnTo>
                    <a:pt x="1113" y="64"/>
                  </a:lnTo>
                  <a:lnTo>
                    <a:pt x="1114" y="64"/>
                  </a:lnTo>
                  <a:lnTo>
                    <a:pt x="1114" y="64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4" y="62"/>
                  </a:lnTo>
                  <a:lnTo>
                    <a:pt x="1113" y="62"/>
                  </a:lnTo>
                  <a:lnTo>
                    <a:pt x="1113" y="62"/>
                  </a:lnTo>
                  <a:lnTo>
                    <a:pt x="1113" y="62"/>
                  </a:lnTo>
                  <a:lnTo>
                    <a:pt x="1111" y="62"/>
                  </a:lnTo>
                  <a:lnTo>
                    <a:pt x="1111" y="62"/>
                  </a:lnTo>
                  <a:lnTo>
                    <a:pt x="1111" y="62"/>
                  </a:lnTo>
                  <a:lnTo>
                    <a:pt x="1111" y="61"/>
                  </a:lnTo>
                  <a:lnTo>
                    <a:pt x="1111" y="61"/>
                  </a:lnTo>
                  <a:lnTo>
                    <a:pt x="1111" y="61"/>
                  </a:lnTo>
                  <a:lnTo>
                    <a:pt x="1109" y="61"/>
                  </a:lnTo>
                  <a:lnTo>
                    <a:pt x="1109" y="61"/>
                  </a:lnTo>
                  <a:lnTo>
                    <a:pt x="1109" y="62"/>
                  </a:lnTo>
                  <a:lnTo>
                    <a:pt x="1108" y="62"/>
                  </a:lnTo>
                  <a:lnTo>
                    <a:pt x="1104" y="64"/>
                  </a:lnTo>
                  <a:lnTo>
                    <a:pt x="1106" y="61"/>
                  </a:lnTo>
                  <a:lnTo>
                    <a:pt x="1106" y="61"/>
                  </a:lnTo>
                  <a:lnTo>
                    <a:pt x="1104" y="61"/>
                  </a:lnTo>
                  <a:lnTo>
                    <a:pt x="1106" y="59"/>
                  </a:lnTo>
                  <a:lnTo>
                    <a:pt x="1104" y="57"/>
                  </a:lnTo>
                  <a:lnTo>
                    <a:pt x="1104" y="57"/>
                  </a:lnTo>
                  <a:lnTo>
                    <a:pt x="1102" y="59"/>
                  </a:lnTo>
                  <a:lnTo>
                    <a:pt x="1102" y="64"/>
                  </a:lnTo>
                  <a:lnTo>
                    <a:pt x="1102" y="66"/>
                  </a:lnTo>
                  <a:lnTo>
                    <a:pt x="1102" y="66"/>
                  </a:lnTo>
                  <a:lnTo>
                    <a:pt x="1097" y="76"/>
                  </a:lnTo>
                  <a:lnTo>
                    <a:pt x="1097" y="78"/>
                  </a:lnTo>
                  <a:lnTo>
                    <a:pt x="1097" y="74"/>
                  </a:lnTo>
                  <a:lnTo>
                    <a:pt x="1101" y="68"/>
                  </a:lnTo>
                  <a:lnTo>
                    <a:pt x="1101" y="64"/>
                  </a:lnTo>
                  <a:lnTo>
                    <a:pt x="1099" y="62"/>
                  </a:lnTo>
                  <a:lnTo>
                    <a:pt x="1099" y="54"/>
                  </a:lnTo>
                  <a:lnTo>
                    <a:pt x="1099" y="54"/>
                  </a:lnTo>
                  <a:lnTo>
                    <a:pt x="1099" y="52"/>
                  </a:lnTo>
                  <a:lnTo>
                    <a:pt x="1099" y="52"/>
                  </a:lnTo>
                  <a:lnTo>
                    <a:pt x="1099" y="52"/>
                  </a:lnTo>
                  <a:lnTo>
                    <a:pt x="1099" y="51"/>
                  </a:lnTo>
                  <a:lnTo>
                    <a:pt x="1101" y="52"/>
                  </a:lnTo>
                  <a:lnTo>
                    <a:pt x="1101" y="52"/>
                  </a:lnTo>
                  <a:lnTo>
                    <a:pt x="1102" y="52"/>
                  </a:lnTo>
                  <a:lnTo>
                    <a:pt x="1102" y="52"/>
                  </a:lnTo>
                  <a:lnTo>
                    <a:pt x="1104" y="51"/>
                  </a:lnTo>
                  <a:lnTo>
                    <a:pt x="1104" y="51"/>
                  </a:lnTo>
                  <a:lnTo>
                    <a:pt x="1102" y="49"/>
                  </a:lnTo>
                  <a:lnTo>
                    <a:pt x="1104" y="47"/>
                  </a:lnTo>
                  <a:lnTo>
                    <a:pt x="1104" y="47"/>
                  </a:lnTo>
                  <a:lnTo>
                    <a:pt x="1104" y="45"/>
                  </a:lnTo>
                  <a:lnTo>
                    <a:pt x="1104" y="47"/>
                  </a:lnTo>
                  <a:lnTo>
                    <a:pt x="1102" y="47"/>
                  </a:lnTo>
                  <a:lnTo>
                    <a:pt x="1102" y="47"/>
                  </a:lnTo>
                  <a:lnTo>
                    <a:pt x="1102" y="49"/>
                  </a:lnTo>
                  <a:lnTo>
                    <a:pt x="1101" y="47"/>
                  </a:lnTo>
                  <a:lnTo>
                    <a:pt x="1099" y="45"/>
                  </a:lnTo>
                  <a:lnTo>
                    <a:pt x="1099" y="45"/>
                  </a:lnTo>
                  <a:lnTo>
                    <a:pt x="1097" y="45"/>
                  </a:lnTo>
                  <a:lnTo>
                    <a:pt x="1097" y="45"/>
                  </a:lnTo>
                  <a:lnTo>
                    <a:pt x="1097" y="45"/>
                  </a:lnTo>
                  <a:lnTo>
                    <a:pt x="1097" y="44"/>
                  </a:lnTo>
                  <a:lnTo>
                    <a:pt x="1096" y="42"/>
                  </a:lnTo>
                  <a:lnTo>
                    <a:pt x="1094" y="42"/>
                  </a:lnTo>
                  <a:lnTo>
                    <a:pt x="1094" y="44"/>
                  </a:lnTo>
                  <a:lnTo>
                    <a:pt x="1092" y="44"/>
                  </a:lnTo>
                  <a:lnTo>
                    <a:pt x="1092" y="44"/>
                  </a:lnTo>
                  <a:lnTo>
                    <a:pt x="1092" y="45"/>
                  </a:lnTo>
                  <a:lnTo>
                    <a:pt x="1094" y="45"/>
                  </a:lnTo>
                  <a:lnTo>
                    <a:pt x="1094" y="47"/>
                  </a:lnTo>
                  <a:lnTo>
                    <a:pt x="1092" y="47"/>
                  </a:lnTo>
                  <a:lnTo>
                    <a:pt x="1092" y="49"/>
                  </a:lnTo>
                  <a:lnTo>
                    <a:pt x="1092" y="51"/>
                  </a:lnTo>
                  <a:lnTo>
                    <a:pt x="1092" y="52"/>
                  </a:lnTo>
                  <a:lnTo>
                    <a:pt x="1092" y="54"/>
                  </a:lnTo>
                  <a:lnTo>
                    <a:pt x="1094" y="54"/>
                  </a:lnTo>
                  <a:lnTo>
                    <a:pt x="1094" y="56"/>
                  </a:lnTo>
                  <a:lnTo>
                    <a:pt x="1096" y="57"/>
                  </a:lnTo>
                  <a:lnTo>
                    <a:pt x="1094" y="59"/>
                  </a:lnTo>
                  <a:lnTo>
                    <a:pt x="1094" y="61"/>
                  </a:lnTo>
                  <a:lnTo>
                    <a:pt x="1094" y="66"/>
                  </a:lnTo>
                  <a:lnTo>
                    <a:pt x="1094" y="66"/>
                  </a:lnTo>
                  <a:lnTo>
                    <a:pt x="1094" y="66"/>
                  </a:lnTo>
                  <a:lnTo>
                    <a:pt x="1094" y="66"/>
                  </a:lnTo>
                  <a:lnTo>
                    <a:pt x="1094" y="68"/>
                  </a:lnTo>
                  <a:lnTo>
                    <a:pt x="1092" y="68"/>
                  </a:lnTo>
                  <a:lnTo>
                    <a:pt x="1092" y="68"/>
                  </a:lnTo>
                  <a:lnTo>
                    <a:pt x="1092" y="68"/>
                  </a:lnTo>
                  <a:lnTo>
                    <a:pt x="1092" y="69"/>
                  </a:lnTo>
                  <a:lnTo>
                    <a:pt x="1092" y="69"/>
                  </a:lnTo>
                  <a:lnTo>
                    <a:pt x="1092" y="69"/>
                  </a:lnTo>
                  <a:lnTo>
                    <a:pt x="1092" y="71"/>
                  </a:lnTo>
                  <a:lnTo>
                    <a:pt x="1091" y="71"/>
                  </a:lnTo>
                  <a:lnTo>
                    <a:pt x="1089" y="71"/>
                  </a:lnTo>
                  <a:lnTo>
                    <a:pt x="1087" y="69"/>
                  </a:lnTo>
                  <a:lnTo>
                    <a:pt x="1087" y="69"/>
                  </a:lnTo>
                  <a:lnTo>
                    <a:pt x="1089" y="69"/>
                  </a:lnTo>
                  <a:lnTo>
                    <a:pt x="1089" y="68"/>
                  </a:lnTo>
                  <a:lnTo>
                    <a:pt x="1089" y="66"/>
                  </a:lnTo>
                  <a:lnTo>
                    <a:pt x="1089" y="66"/>
                  </a:lnTo>
                  <a:lnTo>
                    <a:pt x="1087" y="66"/>
                  </a:lnTo>
                  <a:lnTo>
                    <a:pt x="1087" y="66"/>
                  </a:lnTo>
                  <a:lnTo>
                    <a:pt x="1087" y="66"/>
                  </a:lnTo>
                  <a:lnTo>
                    <a:pt x="1085" y="64"/>
                  </a:lnTo>
                  <a:lnTo>
                    <a:pt x="1085" y="64"/>
                  </a:lnTo>
                  <a:lnTo>
                    <a:pt x="1084" y="66"/>
                  </a:lnTo>
                  <a:lnTo>
                    <a:pt x="1084" y="66"/>
                  </a:lnTo>
                  <a:lnTo>
                    <a:pt x="1084" y="68"/>
                  </a:lnTo>
                  <a:lnTo>
                    <a:pt x="1084" y="69"/>
                  </a:lnTo>
                  <a:lnTo>
                    <a:pt x="1082" y="68"/>
                  </a:lnTo>
                  <a:lnTo>
                    <a:pt x="1082" y="69"/>
                  </a:lnTo>
                  <a:lnTo>
                    <a:pt x="1082" y="69"/>
                  </a:lnTo>
                  <a:lnTo>
                    <a:pt x="1082" y="71"/>
                  </a:lnTo>
                  <a:lnTo>
                    <a:pt x="1082" y="71"/>
                  </a:lnTo>
                  <a:lnTo>
                    <a:pt x="1082" y="71"/>
                  </a:lnTo>
                  <a:lnTo>
                    <a:pt x="1082" y="73"/>
                  </a:lnTo>
                  <a:lnTo>
                    <a:pt x="1082" y="73"/>
                  </a:lnTo>
                  <a:lnTo>
                    <a:pt x="1082" y="74"/>
                  </a:lnTo>
                  <a:lnTo>
                    <a:pt x="1080" y="74"/>
                  </a:lnTo>
                  <a:lnTo>
                    <a:pt x="1080" y="74"/>
                  </a:lnTo>
                  <a:lnTo>
                    <a:pt x="1080" y="76"/>
                  </a:lnTo>
                  <a:lnTo>
                    <a:pt x="1080" y="78"/>
                  </a:lnTo>
                  <a:lnTo>
                    <a:pt x="1080" y="78"/>
                  </a:lnTo>
                  <a:lnTo>
                    <a:pt x="1079" y="78"/>
                  </a:lnTo>
                  <a:lnTo>
                    <a:pt x="1077" y="71"/>
                  </a:lnTo>
                  <a:lnTo>
                    <a:pt x="1075" y="69"/>
                  </a:lnTo>
                  <a:lnTo>
                    <a:pt x="1075" y="71"/>
                  </a:lnTo>
                  <a:lnTo>
                    <a:pt x="1074" y="73"/>
                  </a:lnTo>
                  <a:lnTo>
                    <a:pt x="1072" y="74"/>
                  </a:lnTo>
                  <a:lnTo>
                    <a:pt x="1072" y="76"/>
                  </a:lnTo>
                  <a:lnTo>
                    <a:pt x="1072" y="73"/>
                  </a:lnTo>
                  <a:lnTo>
                    <a:pt x="1072" y="73"/>
                  </a:lnTo>
                  <a:lnTo>
                    <a:pt x="1072" y="66"/>
                  </a:lnTo>
                  <a:lnTo>
                    <a:pt x="1072" y="66"/>
                  </a:lnTo>
                  <a:lnTo>
                    <a:pt x="1072" y="66"/>
                  </a:lnTo>
                  <a:lnTo>
                    <a:pt x="1070" y="68"/>
                  </a:lnTo>
                  <a:lnTo>
                    <a:pt x="1070" y="69"/>
                  </a:lnTo>
                  <a:lnTo>
                    <a:pt x="1070" y="71"/>
                  </a:lnTo>
                  <a:lnTo>
                    <a:pt x="1070" y="71"/>
                  </a:lnTo>
                  <a:lnTo>
                    <a:pt x="1068" y="73"/>
                  </a:lnTo>
                  <a:lnTo>
                    <a:pt x="1068" y="73"/>
                  </a:lnTo>
                  <a:lnTo>
                    <a:pt x="1067" y="73"/>
                  </a:lnTo>
                  <a:lnTo>
                    <a:pt x="1065" y="73"/>
                  </a:lnTo>
                  <a:lnTo>
                    <a:pt x="1063" y="74"/>
                  </a:lnTo>
                  <a:lnTo>
                    <a:pt x="1062" y="76"/>
                  </a:lnTo>
                  <a:lnTo>
                    <a:pt x="1062" y="78"/>
                  </a:lnTo>
                  <a:lnTo>
                    <a:pt x="1063" y="78"/>
                  </a:lnTo>
                  <a:lnTo>
                    <a:pt x="1067" y="78"/>
                  </a:lnTo>
                  <a:lnTo>
                    <a:pt x="1068" y="78"/>
                  </a:lnTo>
                  <a:lnTo>
                    <a:pt x="1067" y="79"/>
                  </a:lnTo>
                  <a:lnTo>
                    <a:pt x="1065" y="79"/>
                  </a:lnTo>
                  <a:lnTo>
                    <a:pt x="1065" y="79"/>
                  </a:lnTo>
                  <a:lnTo>
                    <a:pt x="1063" y="81"/>
                  </a:lnTo>
                  <a:lnTo>
                    <a:pt x="1063" y="81"/>
                  </a:lnTo>
                  <a:lnTo>
                    <a:pt x="1060" y="79"/>
                  </a:lnTo>
                  <a:lnTo>
                    <a:pt x="1060" y="81"/>
                  </a:lnTo>
                  <a:lnTo>
                    <a:pt x="1058" y="83"/>
                  </a:lnTo>
                  <a:lnTo>
                    <a:pt x="1060" y="83"/>
                  </a:lnTo>
                  <a:lnTo>
                    <a:pt x="1058" y="83"/>
                  </a:lnTo>
                  <a:lnTo>
                    <a:pt x="1058" y="83"/>
                  </a:lnTo>
                  <a:lnTo>
                    <a:pt x="1058" y="83"/>
                  </a:lnTo>
                  <a:lnTo>
                    <a:pt x="1057" y="83"/>
                  </a:lnTo>
                  <a:lnTo>
                    <a:pt x="1057" y="85"/>
                  </a:lnTo>
                  <a:lnTo>
                    <a:pt x="1057" y="85"/>
                  </a:lnTo>
                  <a:lnTo>
                    <a:pt x="1057" y="85"/>
                  </a:lnTo>
                  <a:lnTo>
                    <a:pt x="1057" y="86"/>
                  </a:lnTo>
                  <a:lnTo>
                    <a:pt x="1057" y="86"/>
                  </a:lnTo>
                  <a:lnTo>
                    <a:pt x="1055" y="86"/>
                  </a:lnTo>
                  <a:lnTo>
                    <a:pt x="1055" y="86"/>
                  </a:lnTo>
                  <a:lnTo>
                    <a:pt x="1053" y="86"/>
                  </a:lnTo>
                  <a:lnTo>
                    <a:pt x="1053" y="88"/>
                  </a:lnTo>
                  <a:lnTo>
                    <a:pt x="1053" y="88"/>
                  </a:lnTo>
                  <a:lnTo>
                    <a:pt x="1055" y="88"/>
                  </a:lnTo>
                  <a:lnTo>
                    <a:pt x="1055" y="90"/>
                  </a:lnTo>
                  <a:lnTo>
                    <a:pt x="1055" y="90"/>
                  </a:lnTo>
                  <a:lnTo>
                    <a:pt x="1055" y="90"/>
                  </a:lnTo>
                  <a:lnTo>
                    <a:pt x="1057" y="90"/>
                  </a:lnTo>
                  <a:lnTo>
                    <a:pt x="1057" y="90"/>
                  </a:lnTo>
                  <a:lnTo>
                    <a:pt x="1058" y="90"/>
                  </a:lnTo>
                  <a:lnTo>
                    <a:pt x="1058" y="95"/>
                  </a:lnTo>
                  <a:lnTo>
                    <a:pt x="1060" y="96"/>
                  </a:lnTo>
                  <a:lnTo>
                    <a:pt x="1062" y="96"/>
                  </a:lnTo>
                  <a:lnTo>
                    <a:pt x="1062" y="96"/>
                  </a:lnTo>
                  <a:lnTo>
                    <a:pt x="1065" y="96"/>
                  </a:lnTo>
                  <a:lnTo>
                    <a:pt x="1067" y="98"/>
                  </a:lnTo>
                  <a:lnTo>
                    <a:pt x="1068" y="100"/>
                  </a:lnTo>
                  <a:lnTo>
                    <a:pt x="1067" y="100"/>
                  </a:lnTo>
                  <a:lnTo>
                    <a:pt x="1067" y="101"/>
                  </a:lnTo>
                  <a:lnTo>
                    <a:pt x="1067" y="101"/>
                  </a:lnTo>
                  <a:lnTo>
                    <a:pt x="1067" y="101"/>
                  </a:lnTo>
                  <a:lnTo>
                    <a:pt x="1065" y="103"/>
                  </a:lnTo>
                  <a:lnTo>
                    <a:pt x="1065" y="101"/>
                  </a:lnTo>
                  <a:lnTo>
                    <a:pt x="1063" y="101"/>
                  </a:lnTo>
                  <a:lnTo>
                    <a:pt x="1063" y="101"/>
                  </a:lnTo>
                  <a:lnTo>
                    <a:pt x="1063" y="101"/>
                  </a:lnTo>
                  <a:lnTo>
                    <a:pt x="1063" y="101"/>
                  </a:lnTo>
                  <a:lnTo>
                    <a:pt x="1062" y="101"/>
                  </a:lnTo>
                  <a:lnTo>
                    <a:pt x="1060" y="101"/>
                  </a:lnTo>
                  <a:lnTo>
                    <a:pt x="1060" y="101"/>
                  </a:lnTo>
                  <a:lnTo>
                    <a:pt x="1060" y="103"/>
                  </a:lnTo>
                  <a:lnTo>
                    <a:pt x="1060" y="103"/>
                  </a:lnTo>
                  <a:lnTo>
                    <a:pt x="1058" y="103"/>
                  </a:lnTo>
                  <a:lnTo>
                    <a:pt x="1058" y="103"/>
                  </a:lnTo>
                  <a:lnTo>
                    <a:pt x="1058" y="105"/>
                  </a:lnTo>
                  <a:lnTo>
                    <a:pt x="1058" y="105"/>
                  </a:lnTo>
                  <a:lnTo>
                    <a:pt x="1060" y="105"/>
                  </a:lnTo>
                  <a:lnTo>
                    <a:pt x="1060" y="105"/>
                  </a:lnTo>
                  <a:lnTo>
                    <a:pt x="1060" y="105"/>
                  </a:lnTo>
                  <a:lnTo>
                    <a:pt x="1062" y="105"/>
                  </a:lnTo>
                  <a:lnTo>
                    <a:pt x="1062" y="105"/>
                  </a:lnTo>
                  <a:lnTo>
                    <a:pt x="1062" y="105"/>
                  </a:lnTo>
                  <a:lnTo>
                    <a:pt x="1063" y="107"/>
                  </a:lnTo>
                  <a:lnTo>
                    <a:pt x="1063" y="107"/>
                  </a:lnTo>
                  <a:lnTo>
                    <a:pt x="1063" y="107"/>
                  </a:lnTo>
                  <a:lnTo>
                    <a:pt x="1065" y="107"/>
                  </a:lnTo>
                  <a:lnTo>
                    <a:pt x="1065" y="105"/>
                  </a:lnTo>
                  <a:lnTo>
                    <a:pt x="1067" y="105"/>
                  </a:lnTo>
                  <a:lnTo>
                    <a:pt x="1065" y="107"/>
                  </a:lnTo>
                  <a:lnTo>
                    <a:pt x="1065" y="107"/>
                  </a:lnTo>
                  <a:lnTo>
                    <a:pt x="1065" y="108"/>
                  </a:lnTo>
                  <a:lnTo>
                    <a:pt x="1067" y="108"/>
                  </a:lnTo>
                  <a:lnTo>
                    <a:pt x="1067" y="108"/>
                  </a:lnTo>
                  <a:lnTo>
                    <a:pt x="1067" y="108"/>
                  </a:lnTo>
                  <a:lnTo>
                    <a:pt x="1068" y="108"/>
                  </a:lnTo>
                  <a:lnTo>
                    <a:pt x="1068" y="108"/>
                  </a:lnTo>
                  <a:lnTo>
                    <a:pt x="1068" y="108"/>
                  </a:lnTo>
                  <a:lnTo>
                    <a:pt x="1068" y="108"/>
                  </a:lnTo>
                  <a:lnTo>
                    <a:pt x="1070" y="108"/>
                  </a:lnTo>
                  <a:lnTo>
                    <a:pt x="1070" y="108"/>
                  </a:lnTo>
                  <a:lnTo>
                    <a:pt x="1070" y="108"/>
                  </a:lnTo>
                  <a:lnTo>
                    <a:pt x="1070" y="108"/>
                  </a:lnTo>
                  <a:lnTo>
                    <a:pt x="1072" y="108"/>
                  </a:lnTo>
                  <a:lnTo>
                    <a:pt x="1072" y="108"/>
                  </a:lnTo>
                  <a:lnTo>
                    <a:pt x="1074" y="110"/>
                  </a:lnTo>
                  <a:lnTo>
                    <a:pt x="1075" y="110"/>
                  </a:lnTo>
                  <a:lnTo>
                    <a:pt x="1077" y="110"/>
                  </a:lnTo>
                  <a:lnTo>
                    <a:pt x="1079" y="110"/>
                  </a:lnTo>
                  <a:lnTo>
                    <a:pt x="1079" y="112"/>
                  </a:lnTo>
                  <a:lnTo>
                    <a:pt x="1077" y="112"/>
                  </a:lnTo>
                  <a:lnTo>
                    <a:pt x="1075" y="113"/>
                  </a:lnTo>
                  <a:lnTo>
                    <a:pt x="1075" y="113"/>
                  </a:lnTo>
                  <a:lnTo>
                    <a:pt x="1074" y="113"/>
                  </a:lnTo>
                  <a:lnTo>
                    <a:pt x="1074" y="113"/>
                  </a:lnTo>
                  <a:lnTo>
                    <a:pt x="1074" y="115"/>
                  </a:lnTo>
                  <a:lnTo>
                    <a:pt x="1074" y="115"/>
                  </a:lnTo>
                  <a:lnTo>
                    <a:pt x="1075" y="115"/>
                  </a:lnTo>
                  <a:lnTo>
                    <a:pt x="1075" y="115"/>
                  </a:lnTo>
                  <a:lnTo>
                    <a:pt x="1075" y="115"/>
                  </a:lnTo>
                  <a:lnTo>
                    <a:pt x="1075" y="117"/>
                  </a:lnTo>
                  <a:lnTo>
                    <a:pt x="1075" y="117"/>
                  </a:lnTo>
                  <a:lnTo>
                    <a:pt x="1074" y="117"/>
                  </a:lnTo>
                  <a:lnTo>
                    <a:pt x="1074" y="117"/>
                  </a:lnTo>
                  <a:lnTo>
                    <a:pt x="1074" y="117"/>
                  </a:lnTo>
                  <a:lnTo>
                    <a:pt x="1074" y="118"/>
                  </a:lnTo>
                  <a:lnTo>
                    <a:pt x="1075" y="118"/>
                  </a:lnTo>
                  <a:lnTo>
                    <a:pt x="1075" y="120"/>
                  </a:lnTo>
                  <a:lnTo>
                    <a:pt x="1079" y="118"/>
                  </a:lnTo>
                  <a:lnTo>
                    <a:pt x="1079" y="120"/>
                  </a:lnTo>
                  <a:lnTo>
                    <a:pt x="1079" y="122"/>
                  </a:lnTo>
                  <a:lnTo>
                    <a:pt x="1079" y="122"/>
                  </a:lnTo>
                  <a:lnTo>
                    <a:pt x="1072" y="120"/>
                  </a:lnTo>
                  <a:lnTo>
                    <a:pt x="1070" y="122"/>
                  </a:lnTo>
                  <a:lnTo>
                    <a:pt x="1070" y="122"/>
                  </a:lnTo>
                  <a:lnTo>
                    <a:pt x="1068" y="122"/>
                  </a:lnTo>
                  <a:lnTo>
                    <a:pt x="1067" y="122"/>
                  </a:lnTo>
                  <a:lnTo>
                    <a:pt x="1065" y="120"/>
                  </a:lnTo>
                  <a:lnTo>
                    <a:pt x="1065" y="120"/>
                  </a:lnTo>
                  <a:lnTo>
                    <a:pt x="1067" y="118"/>
                  </a:lnTo>
                  <a:lnTo>
                    <a:pt x="1067" y="118"/>
                  </a:lnTo>
                  <a:lnTo>
                    <a:pt x="1065" y="117"/>
                  </a:lnTo>
                  <a:lnTo>
                    <a:pt x="1063" y="117"/>
                  </a:lnTo>
                  <a:lnTo>
                    <a:pt x="1063" y="117"/>
                  </a:lnTo>
                  <a:lnTo>
                    <a:pt x="1063" y="115"/>
                  </a:lnTo>
                  <a:lnTo>
                    <a:pt x="1062" y="115"/>
                  </a:lnTo>
                  <a:lnTo>
                    <a:pt x="1062" y="115"/>
                  </a:lnTo>
                  <a:lnTo>
                    <a:pt x="1060" y="113"/>
                  </a:lnTo>
                  <a:lnTo>
                    <a:pt x="1060" y="113"/>
                  </a:lnTo>
                  <a:lnTo>
                    <a:pt x="1058" y="113"/>
                  </a:lnTo>
                  <a:lnTo>
                    <a:pt x="1057" y="113"/>
                  </a:lnTo>
                  <a:lnTo>
                    <a:pt x="1057" y="112"/>
                  </a:lnTo>
                  <a:lnTo>
                    <a:pt x="1057" y="110"/>
                  </a:lnTo>
                  <a:lnTo>
                    <a:pt x="1055" y="112"/>
                  </a:lnTo>
                  <a:lnTo>
                    <a:pt x="1055" y="113"/>
                  </a:lnTo>
                  <a:lnTo>
                    <a:pt x="1055" y="115"/>
                  </a:lnTo>
                  <a:lnTo>
                    <a:pt x="1057" y="118"/>
                  </a:lnTo>
                  <a:lnTo>
                    <a:pt x="1057" y="120"/>
                  </a:lnTo>
                  <a:lnTo>
                    <a:pt x="1057" y="120"/>
                  </a:lnTo>
                  <a:lnTo>
                    <a:pt x="1057" y="122"/>
                  </a:lnTo>
                  <a:lnTo>
                    <a:pt x="1057" y="122"/>
                  </a:lnTo>
                  <a:lnTo>
                    <a:pt x="1057" y="122"/>
                  </a:lnTo>
                  <a:lnTo>
                    <a:pt x="1057" y="124"/>
                  </a:lnTo>
                  <a:lnTo>
                    <a:pt x="1055" y="122"/>
                  </a:lnTo>
                  <a:lnTo>
                    <a:pt x="1053" y="120"/>
                  </a:lnTo>
                  <a:lnTo>
                    <a:pt x="1053" y="118"/>
                  </a:lnTo>
                  <a:lnTo>
                    <a:pt x="1053" y="118"/>
                  </a:lnTo>
                  <a:lnTo>
                    <a:pt x="1052" y="115"/>
                  </a:lnTo>
                  <a:lnTo>
                    <a:pt x="1052" y="115"/>
                  </a:lnTo>
                  <a:lnTo>
                    <a:pt x="1053" y="113"/>
                  </a:lnTo>
                  <a:lnTo>
                    <a:pt x="1053" y="113"/>
                  </a:lnTo>
                  <a:lnTo>
                    <a:pt x="1053" y="113"/>
                  </a:lnTo>
                  <a:lnTo>
                    <a:pt x="1052" y="112"/>
                  </a:lnTo>
                  <a:lnTo>
                    <a:pt x="1052" y="112"/>
                  </a:lnTo>
                  <a:lnTo>
                    <a:pt x="1052" y="112"/>
                  </a:lnTo>
                  <a:lnTo>
                    <a:pt x="1052" y="112"/>
                  </a:lnTo>
                  <a:lnTo>
                    <a:pt x="1050" y="112"/>
                  </a:lnTo>
                  <a:lnTo>
                    <a:pt x="1050" y="113"/>
                  </a:lnTo>
                  <a:lnTo>
                    <a:pt x="1048" y="115"/>
                  </a:lnTo>
                  <a:lnTo>
                    <a:pt x="1048" y="112"/>
                  </a:lnTo>
                  <a:lnTo>
                    <a:pt x="1046" y="112"/>
                  </a:lnTo>
                  <a:lnTo>
                    <a:pt x="1046" y="110"/>
                  </a:lnTo>
                  <a:lnTo>
                    <a:pt x="1050" y="108"/>
                  </a:lnTo>
                  <a:lnTo>
                    <a:pt x="1048" y="107"/>
                  </a:lnTo>
                  <a:lnTo>
                    <a:pt x="1048" y="107"/>
                  </a:lnTo>
                  <a:lnTo>
                    <a:pt x="1046" y="107"/>
                  </a:lnTo>
                  <a:lnTo>
                    <a:pt x="1046" y="108"/>
                  </a:lnTo>
                  <a:lnTo>
                    <a:pt x="1045" y="108"/>
                  </a:lnTo>
                  <a:lnTo>
                    <a:pt x="1043" y="107"/>
                  </a:lnTo>
                  <a:lnTo>
                    <a:pt x="1043" y="107"/>
                  </a:lnTo>
                  <a:lnTo>
                    <a:pt x="1041" y="107"/>
                  </a:lnTo>
                  <a:lnTo>
                    <a:pt x="1043" y="108"/>
                  </a:lnTo>
                  <a:lnTo>
                    <a:pt x="1043" y="110"/>
                  </a:lnTo>
                  <a:lnTo>
                    <a:pt x="1043" y="112"/>
                  </a:lnTo>
                  <a:lnTo>
                    <a:pt x="1043" y="112"/>
                  </a:lnTo>
                  <a:lnTo>
                    <a:pt x="1045" y="113"/>
                  </a:lnTo>
                  <a:lnTo>
                    <a:pt x="1045" y="115"/>
                  </a:lnTo>
                  <a:lnTo>
                    <a:pt x="1045" y="117"/>
                  </a:lnTo>
                  <a:lnTo>
                    <a:pt x="1043" y="118"/>
                  </a:lnTo>
                  <a:lnTo>
                    <a:pt x="1043" y="117"/>
                  </a:lnTo>
                  <a:lnTo>
                    <a:pt x="1041" y="118"/>
                  </a:lnTo>
                  <a:lnTo>
                    <a:pt x="1040" y="120"/>
                  </a:lnTo>
                  <a:lnTo>
                    <a:pt x="1038" y="120"/>
                  </a:lnTo>
                  <a:lnTo>
                    <a:pt x="1038" y="118"/>
                  </a:lnTo>
                  <a:lnTo>
                    <a:pt x="1036" y="118"/>
                  </a:lnTo>
                  <a:lnTo>
                    <a:pt x="1035" y="118"/>
                  </a:lnTo>
                  <a:lnTo>
                    <a:pt x="1035" y="118"/>
                  </a:lnTo>
                  <a:lnTo>
                    <a:pt x="1033" y="118"/>
                  </a:lnTo>
                  <a:lnTo>
                    <a:pt x="1031" y="118"/>
                  </a:lnTo>
                  <a:lnTo>
                    <a:pt x="1031" y="118"/>
                  </a:lnTo>
                  <a:lnTo>
                    <a:pt x="1029" y="118"/>
                  </a:lnTo>
                  <a:lnTo>
                    <a:pt x="1029" y="120"/>
                  </a:lnTo>
                  <a:lnTo>
                    <a:pt x="1029" y="120"/>
                  </a:lnTo>
                  <a:lnTo>
                    <a:pt x="1029" y="120"/>
                  </a:lnTo>
                  <a:lnTo>
                    <a:pt x="1028" y="122"/>
                  </a:lnTo>
                  <a:lnTo>
                    <a:pt x="1028" y="122"/>
                  </a:lnTo>
                  <a:lnTo>
                    <a:pt x="1028" y="124"/>
                  </a:lnTo>
                  <a:lnTo>
                    <a:pt x="1028" y="124"/>
                  </a:lnTo>
                  <a:lnTo>
                    <a:pt x="1029" y="124"/>
                  </a:lnTo>
                  <a:lnTo>
                    <a:pt x="1031" y="124"/>
                  </a:lnTo>
                  <a:lnTo>
                    <a:pt x="1031" y="124"/>
                  </a:lnTo>
                  <a:lnTo>
                    <a:pt x="1029" y="125"/>
                  </a:lnTo>
                  <a:lnTo>
                    <a:pt x="1029" y="125"/>
                  </a:lnTo>
                  <a:lnTo>
                    <a:pt x="1029" y="127"/>
                  </a:lnTo>
                  <a:lnTo>
                    <a:pt x="1029" y="129"/>
                  </a:lnTo>
                  <a:lnTo>
                    <a:pt x="1029" y="129"/>
                  </a:lnTo>
                  <a:lnTo>
                    <a:pt x="1029" y="129"/>
                  </a:lnTo>
                  <a:lnTo>
                    <a:pt x="1031" y="129"/>
                  </a:lnTo>
                  <a:lnTo>
                    <a:pt x="1031" y="129"/>
                  </a:lnTo>
                  <a:lnTo>
                    <a:pt x="1031" y="129"/>
                  </a:lnTo>
                  <a:lnTo>
                    <a:pt x="1031" y="129"/>
                  </a:lnTo>
                  <a:lnTo>
                    <a:pt x="1031" y="130"/>
                  </a:lnTo>
                  <a:lnTo>
                    <a:pt x="1033" y="130"/>
                  </a:lnTo>
                  <a:lnTo>
                    <a:pt x="1036" y="127"/>
                  </a:lnTo>
                  <a:lnTo>
                    <a:pt x="1038" y="125"/>
                  </a:lnTo>
                  <a:lnTo>
                    <a:pt x="1038" y="125"/>
                  </a:lnTo>
                  <a:lnTo>
                    <a:pt x="1038" y="125"/>
                  </a:lnTo>
                  <a:lnTo>
                    <a:pt x="1040" y="124"/>
                  </a:lnTo>
                  <a:lnTo>
                    <a:pt x="1040" y="124"/>
                  </a:lnTo>
                  <a:lnTo>
                    <a:pt x="1040" y="124"/>
                  </a:lnTo>
                  <a:lnTo>
                    <a:pt x="1041" y="125"/>
                  </a:lnTo>
                  <a:lnTo>
                    <a:pt x="1041" y="125"/>
                  </a:lnTo>
                  <a:lnTo>
                    <a:pt x="1041" y="125"/>
                  </a:lnTo>
                  <a:lnTo>
                    <a:pt x="1043" y="125"/>
                  </a:lnTo>
                  <a:lnTo>
                    <a:pt x="1043" y="122"/>
                  </a:lnTo>
                  <a:lnTo>
                    <a:pt x="1045" y="122"/>
                  </a:lnTo>
                  <a:lnTo>
                    <a:pt x="1046" y="124"/>
                  </a:lnTo>
                  <a:lnTo>
                    <a:pt x="1046" y="124"/>
                  </a:lnTo>
                  <a:lnTo>
                    <a:pt x="1045" y="127"/>
                  </a:lnTo>
                  <a:lnTo>
                    <a:pt x="1043" y="129"/>
                  </a:lnTo>
                  <a:lnTo>
                    <a:pt x="1041" y="129"/>
                  </a:lnTo>
                  <a:lnTo>
                    <a:pt x="1040" y="127"/>
                  </a:lnTo>
                  <a:lnTo>
                    <a:pt x="1040" y="127"/>
                  </a:lnTo>
                  <a:lnTo>
                    <a:pt x="1040" y="127"/>
                  </a:lnTo>
                  <a:lnTo>
                    <a:pt x="1038" y="129"/>
                  </a:lnTo>
                  <a:lnTo>
                    <a:pt x="1036" y="129"/>
                  </a:lnTo>
                  <a:lnTo>
                    <a:pt x="1035" y="129"/>
                  </a:lnTo>
                  <a:lnTo>
                    <a:pt x="1035" y="130"/>
                  </a:lnTo>
                  <a:lnTo>
                    <a:pt x="1035" y="130"/>
                  </a:lnTo>
                  <a:lnTo>
                    <a:pt x="1035" y="130"/>
                  </a:lnTo>
                  <a:lnTo>
                    <a:pt x="1035" y="132"/>
                  </a:lnTo>
                  <a:lnTo>
                    <a:pt x="1033" y="132"/>
                  </a:lnTo>
                  <a:lnTo>
                    <a:pt x="1033" y="134"/>
                  </a:lnTo>
                  <a:lnTo>
                    <a:pt x="1031" y="134"/>
                  </a:lnTo>
                  <a:lnTo>
                    <a:pt x="1031" y="134"/>
                  </a:lnTo>
                  <a:lnTo>
                    <a:pt x="1031" y="135"/>
                  </a:lnTo>
                  <a:lnTo>
                    <a:pt x="1033" y="135"/>
                  </a:lnTo>
                  <a:lnTo>
                    <a:pt x="1033" y="135"/>
                  </a:lnTo>
                  <a:lnTo>
                    <a:pt x="1033" y="135"/>
                  </a:lnTo>
                  <a:lnTo>
                    <a:pt x="1033" y="137"/>
                  </a:lnTo>
                  <a:lnTo>
                    <a:pt x="1035" y="137"/>
                  </a:lnTo>
                  <a:lnTo>
                    <a:pt x="1035" y="139"/>
                  </a:lnTo>
                  <a:lnTo>
                    <a:pt x="1036" y="139"/>
                  </a:lnTo>
                  <a:lnTo>
                    <a:pt x="1038" y="137"/>
                  </a:lnTo>
                  <a:lnTo>
                    <a:pt x="1040" y="135"/>
                  </a:lnTo>
                  <a:lnTo>
                    <a:pt x="1045" y="134"/>
                  </a:lnTo>
                  <a:lnTo>
                    <a:pt x="1045" y="134"/>
                  </a:lnTo>
                  <a:lnTo>
                    <a:pt x="1046" y="134"/>
                  </a:lnTo>
                  <a:lnTo>
                    <a:pt x="1048" y="135"/>
                  </a:lnTo>
                  <a:lnTo>
                    <a:pt x="1050" y="135"/>
                  </a:lnTo>
                  <a:lnTo>
                    <a:pt x="1050" y="134"/>
                  </a:lnTo>
                  <a:lnTo>
                    <a:pt x="1052" y="135"/>
                  </a:lnTo>
                  <a:lnTo>
                    <a:pt x="1052" y="135"/>
                  </a:lnTo>
                  <a:lnTo>
                    <a:pt x="1053" y="135"/>
                  </a:lnTo>
                  <a:lnTo>
                    <a:pt x="1055" y="135"/>
                  </a:lnTo>
                  <a:lnTo>
                    <a:pt x="1055" y="137"/>
                  </a:lnTo>
                  <a:lnTo>
                    <a:pt x="1053" y="137"/>
                  </a:lnTo>
                  <a:lnTo>
                    <a:pt x="1052" y="137"/>
                  </a:lnTo>
                  <a:lnTo>
                    <a:pt x="1050" y="139"/>
                  </a:lnTo>
                  <a:lnTo>
                    <a:pt x="1050" y="139"/>
                  </a:lnTo>
                  <a:lnTo>
                    <a:pt x="1048" y="144"/>
                  </a:lnTo>
                  <a:lnTo>
                    <a:pt x="1048" y="146"/>
                  </a:lnTo>
                  <a:lnTo>
                    <a:pt x="1053" y="149"/>
                  </a:lnTo>
                  <a:lnTo>
                    <a:pt x="1053" y="149"/>
                  </a:lnTo>
                  <a:lnTo>
                    <a:pt x="1057" y="152"/>
                  </a:lnTo>
                  <a:lnTo>
                    <a:pt x="1058" y="154"/>
                  </a:lnTo>
                  <a:lnTo>
                    <a:pt x="1055" y="152"/>
                  </a:lnTo>
                  <a:lnTo>
                    <a:pt x="1050" y="149"/>
                  </a:lnTo>
                  <a:lnTo>
                    <a:pt x="1046" y="147"/>
                  </a:lnTo>
                  <a:lnTo>
                    <a:pt x="1046" y="149"/>
                  </a:lnTo>
                  <a:lnTo>
                    <a:pt x="1046" y="151"/>
                  </a:lnTo>
                  <a:lnTo>
                    <a:pt x="1046" y="152"/>
                  </a:lnTo>
                  <a:lnTo>
                    <a:pt x="1045" y="151"/>
                  </a:lnTo>
                  <a:lnTo>
                    <a:pt x="1045" y="151"/>
                  </a:lnTo>
                  <a:lnTo>
                    <a:pt x="1045" y="151"/>
                  </a:lnTo>
                  <a:lnTo>
                    <a:pt x="1045" y="149"/>
                  </a:lnTo>
                  <a:lnTo>
                    <a:pt x="1043" y="149"/>
                  </a:lnTo>
                  <a:lnTo>
                    <a:pt x="1043" y="149"/>
                  </a:lnTo>
                  <a:lnTo>
                    <a:pt x="1041" y="151"/>
                  </a:lnTo>
                  <a:lnTo>
                    <a:pt x="1041" y="151"/>
                  </a:lnTo>
                  <a:lnTo>
                    <a:pt x="1040" y="151"/>
                  </a:lnTo>
                  <a:lnTo>
                    <a:pt x="1040" y="149"/>
                  </a:lnTo>
                  <a:lnTo>
                    <a:pt x="1041" y="147"/>
                  </a:lnTo>
                  <a:lnTo>
                    <a:pt x="1041" y="146"/>
                  </a:lnTo>
                  <a:lnTo>
                    <a:pt x="1041" y="146"/>
                  </a:lnTo>
                  <a:lnTo>
                    <a:pt x="1040" y="146"/>
                  </a:lnTo>
                  <a:lnTo>
                    <a:pt x="1040" y="144"/>
                  </a:lnTo>
                  <a:lnTo>
                    <a:pt x="1038" y="144"/>
                  </a:lnTo>
                  <a:lnTo>
                    <a:pt x="1038" y="144"/>
                  </a:lnTo>
                  <a:lnTo>
                    <a:pt x="1038" y="144"/>
                  </a:lnTo>
                  <a:lnTo>
                    <a:pt x="1038" y="142"/>
                  </a:lnTo>
                  <a:lnTo>
                    <a:pt x="1035" y="141"/>
                  </a:lnTo>
                  <a:lnTo>
                    <a:pt x="1035" y="139"/>
                  </a:lnTo>
                  <a:lnTo>
                    <a:pt x="1031" y="139"/>
                  </a:lnTo>
                  <a:lnTo>
                    <a:pt x="1031" y="139"/>
                  </a:lnTo>
                  <a:lnTo>
                    <a:pt x="1028" y="139"/>
                  </a:lnTo>
                  <a:lnTo>
                    <a:pt x="1026" y="139"/>
                  </a:lnTo>
                  <a:lnTo>
                    <a:pt x="1028" y="139"/>
                  </a:lnTo>
                  <a:lnTo>
                    <a:pt x="1028" y="137"/>
                  </a:lnTo>
                  <a:lnTo>
                    <a:pt x="1028" y="137"/>
                  </a:lnTo>
                  <a:lnTo>
                    <a:pt x="1026" y="135"/>
                  </a:lnTo>
                  <a:lnTo>
                    <a:pt x="1026" y="135"/>
                  </a:lnTo>
                  <a:lnTo>
                    <a:pt x="1024" y="135"/>
                  </a:lnTo>
                  <a:lnTo>
                    <a:pt x="1024" y="134"/>
                  </a:lnTo>
                  <a:lnTo>
                    <a:pt x="1023" y="135"/>
                  </a:lnTo>
                  <a:lnTo>
                    <a:pt x="1019" y="139"/>
                  </a:lnTo>
                  <a:lnTo>
                    <a:pt x="1019" y="137"/>
                  </a:lnTo>
                  <a:lnTo>
                    <a:pt x="1021" y="135"/>
                  </a:lnTo>
                  <a:lnTo>
                    <a:pt x="1021" y="134"/>
                  </a:lnTo>
                  <a:lnTo>
                    <a:pt x="1021" y="134"/>
                  </a:lnTo>
                  <a:lnTo>
                    <a:pt x="1018" y="132"/>
                  </a:lnTo>
                  <a:lnTo>
                    <a:pt x="1018" y="132"/>
                  </a:lnTo>
                  <a:lnTo>
                    <a:pt x="1018" y="132"/>
                  </a:lnTo>
                  <a:lnTo>
                    <a:pt x="1018" y="130"/>
                  </a:lnTo>
                  <a:lnTo>
                    <a:pt x="1018" y="130"/>
                  </a:lnTo>
                  <a:lnTo>
                    <a:pt x="1016" y="130"/>
                  </a:lnTo>
                  <a:lnTo>
                    <a:pt x="1016" y="132"/>
                  </a:lnTo>
                  <a:lnTo>
                    <a:pt x="1016" y="132"/>
                  </a:lnTo>
                  <a:lnTo>
                    <a:pt x="1016" y="132"/>
                  </a:lnTo>
                  <a:lnTo>
                    <a:pt x="1014" y="132"/>
                  </a:lnTo>
                  <a:lnTo>
                    <a:pt x="1014" y="132"/>
                  </a:lnTo>
                  <a:lnTo>
                    <a:pt x="1012" y="130"/>
                  </a:lnTo>
                  <a:lnTo>
                    <a:pt x="1012" y="132"/>
                  </a:lnTo>
                  <a:lnTo>
                    <a:pt x="1012" y="134"/>
                  </a:lnTo>
                  <a:lnTo>
                    <a:pt x="1012" y="134"/>
                  </a:lnTo>
                  <a:lnTo>
                    <a:pt x="1014" y="134"/>
                  </a:lnTo>
                  <a:lnTo>
                    <a:pt x="1014" y="134"/>
                  </a:lnTo>
                  <a:lnTo>
                    <a:pt x="1016" y="135"/>
                  </a:lnTo>
                  <a:lnTo>
                    <a:pt x="1016" y="135"/>
                  </a:lnTo>
                  <a:lnTo>
                    <a:pt x="1016" y="137"/>
                  </a:lnTo>
                  <a:lnTo>
                    <a:pt x="1014" y="137"/>
                  </a:lnTo>
                  <a:lnTo>
                    <a:pt x="1012" y="137"/>
                  </a:lnTo>
                  <a:lnTo>
                    <a:pt x="1012" y="139"/>
                  </a:lnTo>
                  <a:lnTo>
                    <a:pt x="1014" y="139"/>
                  </a:lnTo>
                  <a:lnTo>
                    <a:pt x="1014" y="139"/>
                  </a:lnTo>
                  <a:lnTo>
                    <a:pt x="1016" y="137"/>
                  </a:lnTo>
                  <a:lnTo>
                    <a:pt x="1018" y="139"/>
                  </a:lnTo>
                  <a:lnTo>
                    <a:pt x="1018" y="139"/>
                  </a:lnTo>
                  <a:lnTo>
                    <a:pt x="1019" y="141"/>
                  </a:lnTo>
                  <a:lnTo>
                    <a:pt x="1018" y="141"/>
                  </a:lnTo>
                  <a:lnTo>
                    <a:pt x="1016" y="142"/>
                  </a:lnTo>
                  <a:lnTo>
                    <a:pt x="1014" y="142"/>
                  </a:lnTo>
                  <a:lnTo>
                    <a:pt x="1014" y="146"/>
                  </a:lnTo>
                  <a:lnTo>
                    <a:pt x="1014" y="147"/>
                  </a:lnTo>
                  <a:lnTo>
                    <a:pt x="1016" y="149"/>
                  </a:lnTo>
                  <a:lnTo>
                    <a:pt x="1014" y="151"/>
                  </a:lnTo>
                  <a:lnTo>
                    <a:pt x="1012" y="151"/>
                  </a:lnTo>
                  <a:lnTo>
                    <a:pt x="1012" y="149"/>
                  </a:lnTo>
                  <a:lnTo>
                    <a:pt x="1011" y="149"/>
                  </a:lnTo>
                  <a:lnTo>
                    <a:pt x="1011" y="147"/>
                  </a:lnTo>
                  <a:lnTo>
                    <a:pt x="1011" y="146"/>
                  </a:lnTo>
                  <a:lnTo>
                    <a:pt x="1011" y="146"/>
                  </a:lnTo>
                  <a:lnTo>
                    <a:pt x="1011" y="146"/>
                  </a:lnTo>
                  <a:lnTo>
                    <a:pt x="1011" y="146"/>
                  </a:lnTo>
                  <a:lnTo>
                    <a:pt x="1011" y="146"/>
                  </a:lnTo>
                  <a:lnTo>
                    <a:pt x="1011" y="146"/>
                  </a:lnTo>
                  <a:lnTo>
                    <a:pt x="1011" y="152"/>
                  </a:lnTo>
                  <a:lnTo>
                    <a:pt x="1009" y="152"/>
                  </a:lnTo>
                  <a:lnTo>
                    <a:pt x="1007" y="152"/>
                  </a:lnTo>
                  <a:lnTo>
                    <a:pt x="1006" y="152"/>
                  </a:lnTo>
                  <a:lnTo>
                    <a:pt x="1004" y="152"/>
                  </a:lnTo>
                  <a:lnTo>
                    <a:pt x="1002" y="151"/>
                  </a:lnTo>
                  <a:lnTo>
                    <a:pt x="999" y="149"/>
                  </a:lnTo>
                  <a:lnTo>
                    <a:pt x="997" y="149"/>
                  </a:lnTo>
                  <a:lnTo>
                    <a:pt x="995" y="151"/>
                  </a:lnTo>
                  <a:lnTo>
                    <a:pt x="995" y="154"/>
                  </a:lnTo>
                  <a:lnTo>
                    <a:pt x="994" y="154"/>
                  </a:lnTo>
                  <a:lnTo>
                    <a:pt x="992" y="154"/>
                  </a:lnTo>
                  <a:lnTo>
                    <a:pt x="992" y="156"/>
                  </a:lnTo>
                  <a:lnTo>
                    <a:pt x="992" y="156"/>
                  </a:lnTo>
                  <a:lnTo>
                    <a:pt x="990" y="154"/>
                  </a:lnTo>
                  <a:lnTo>
                    <a:pt x="989" y="154"/>
                  </a:lnTo>
                  <a:lnTo>
                    <a:pt x="989" y="154"/>
                  </a:lnTo>
                  <a:lnTo>
                    <a:pt x="990" y="156"/>
                  </a:lnTo>
                  <a:lnTo>
                    <a:pt x="990" y="158"/>
                  </a:lnTo>
                  <a:lnTo>
                    <a:pt x="990" y="161"/>
                  </a:lnTo>
                  <a:lnTo>
                    <a:pt x="992" y="161"/>
                  </a:lnTo>
                  <a:lnTo>
                    <a:pt x="992" y="163"/>
                  </a:lnTo>
                  <a:lnTo>
                    <a:pt x="992" y="164"/>
                  </a:lnTo>
                  <a:lnTo>
                    <a:pt x="992" y="166"/>
                  </a:lnTo>
                  <a:lnTo>
                    <a:pt x="990" y="164"/>
                  </a:lnTo>
                  <a:lnTo>
                    <a:pt x="990" y="164"/>
                  </a:lnTo>
                  <a:lnTo>
                    <a:pt x="990" y="166"/>
                  </a:lnTo>
                  <a:lnTo>
                    <a:pt x="990" y="166"/>
                  </a:lnTo>
                  <a:lnTo>
                    <a:pt x="990" y="168"/>
                  </a:lnTo>
                  <a:lnTo>
                    <a:pt x="989" y="168"/>
                  </a:lnTo>
                  <a:lnTo>
                    <a:pt x="989" y="166"/>
                  </a:lnTo>
                  <a:lnTo>
                    <a:pt x="989" y="166"/>
                  </a:lnTo>
                  <a:lnTo>
                    <a:pt x="989" y="166"/>
                  </a:lnTo>
                  <a:lnTo>
                    <a:pt x="989" y="168"/>
                  </a:lnTo>
                  <a:lnTo>
                    <a:pt x="989" y="168"/>
                  </a:lnTo>
                  <a:lnTo>
                    <a:pt x="989" y="171"/>
                  </a:lnTo>
                  <a:lnTo>
                    <a:pt x="989" y="171"/>
                  </a:lnTo>
                  <a:lnTo>
                    <a:pt x="989" y="173"/>
                  </a:lnTo>
                  <a:lnTo>
                    <a:pt x="989" y="176"/>
                  </a:lnTo>
                  <a:lnTo>
                    <a:pt x="990" y="178"/>
                  </a:lnTo>
                  <a:lnTo>
                    <a:pt x="990" y="178"/>
                  </a:lnTo>
                  <a:lnTo>
                    <a:pt x="990" y="185"/>
                  </a:lnTo>
                  <a:lnTo>
                    <a:pt x="992" y="183"/>
                  </a:lnTo>
                  <a:lnTo>
                    <a:pt x="992" y="183"/>
                  </a:lnTo>
                  <a:lnTo>
                    <a:pt x="992" y="183"/>
                  </a:lnTo>
                  <a:lnTo>
                    <a:pt x="994" y="183"/>
                  </a:lnTo>
                  <a:lnTo>
                    <a:pt x="994" y="183"/>
                  </a:lnTo>
                  <a:lnTo>
                    <a:pt x="994" y="181"/>
                  </a:lnTo>
                  <a:lnTo>
                    <a:pt x="994" y="180"/>
                  </a:lnTo>
                  <a:lnTo>
                    <a:pt x="994" y="181"/>
                  </a:lnTo>
                  <a:lnTo>
                    <a:pt x="995" y="186"/>
                  </a:lnTo>
                  <a:lnTo>
                    <a:pt x="997" y="190"/>
                  </a:lnTo>
                  <a:lnTo>
                    <a:pt x="997" y="190"/>
                  </a:lnTo>
                  <a:lnTo>
                    <a:pt x="997" y="190"/>
                  </a:lnTo>
                  <a:lnTo>
                    <a:pt x="999" y="191"/>
                  </a:lnTo>
                  <a:lnTo>
                    <a:pt x="997" y="191"/>
                  </a:lnTo>
                  <a:lnTo>
                    <a:pt x="997" y="193"/>
                  </a:lnTo>
                  <a:lnTo>
                    <a:pt x="997" y="195"/>
                  </a:lnTo>
                  <a:lnTo>
                    <a:pt x="997" y="195"/>
                  </a:lnTo>
                  <a:lnTo>
                    <a:pt x="1001" y="193"/>
                  </a:lnTo>
                  <a:lnTo>
                    <a:pt x="1004" y="185"/>
                  </a:lnTo>
                  <a:lnTo>
                    <a:pt x="1006" y="183"/>
                  </a:lnTo>
                  <a:lnTo>
                    <a:pt x="1007" y="178"/>
                  </a:lnTo>
                  <a:lnTo>
                    <a:pt x="1009" y="178"/>
                  </a:lnTo>
                  <a:lnTo>
                    <a:pt x="1011" y="178"/>
                  </a:lnTo>
                  <a:lnTo>
                    <a:pt x="1014" y="178"/>
                  </a:lnTo>
                  <a:lnTo>
                    <a:pt x="1016" y="178"/>
                  </a:lnTo>
                  <a:lnTo>
                    <a:pt x="1019" y="178"/>
                  </a:lnTo>
                  <a:lnTo>
                    <a:pt x="1018" y="180"/>
                  </a:lnTo>
                  <a:lnTo>
                    <a:pt x="1016" y="181"/>
                  </a:lnTo>
                  <a:lnTo>
                    <a:pt x="1016" y="183"/>
                  </a:lnTo>
                  <a:lnTo>
                    <a:pt x="1014" y="185"/>
                  </a:lnTo>
                  <a:lnTo>
                    <a:pt x="1014" y="185"/>
                  </a:lnTo>
                  <a:lnTo>
                    <a:pt x="1012" y="183"/>
                  </a:lnTo>
                  <a:lnTo>
                    <a:pt x="1011" y="183"/>
                  </a:lnTo>
                  <a:lnTo>
                    <a:pt x="1009" y="185"/>
                  </a:lnTo>
                  <a:lnTo>
                    <a:pt x="1007" y="186"/>
                  </a:lnTo>
                  <a:lnTo>
                    <a:pt x="1007" y="190"/>
                  </a:lnTo>
                  <a:lnTo>
                    <a:pt x="1007" y="191"/>
                  </a:lnTo>
                  <a:lnTo>
                    <a:pt x="1009" y="193"/>
                  </a:lnTo>
                  <a:lnTo>
                    <a:pt x="1007" y="193"/>
                  </a:lnTo>
                  <a:lnTo>
                    <a:pt x="1006" y="195"/>
                  </a:lnTo>
                  <a:lnTo>
                    <a:pt x="1006" y="198"/>
                  </a:lnTo>
                  <a:lnTo>
                    <a:pt x="1006" y="203"/>
                  </a:lnTo>
                  <a:lnTo>
                    <a:pt x="1007" y="205"/>
                  </a:lnTo>
                  <a:lnTo>
                    <a:pt x="1004" y="205"/>
                  </a:lnTo>
                  <a:lnTo>
                    <a:pt x="1002" y="207"/>
                  </a:lnTo>
                  <a:lnTo>
                    <a:pt x="1001" y="208"/>
                  </a:lnTo>
                  <a:lnTo>
                    <a:pt x="1001" y="210"/>
                  </a:lnTo>
                  <a:lnTo>
                    <a:pt x="999" y="208"/>
                  </a:lnTo>
                  <a:lnTo>
                    <a:pt x="999" y="207"/>
                  </a:lnTo>
                  <a:lnTo>
                    <a:pt x="997" y="205"/>
                  </a:lnTo>
                  <a:lnTo>
                    <a:pt x="997" y="205"/>
                  </a:lnTo>
                  <a:lnTo>
                    <a:pt x="995" y="203"/>
                  </a:lnTo>
                  <a:lnTo>
                    <a:pt x="997" y="203"/>
                  </a:lnTo>
                  <a:lnTo>
                    <a:pt x="997" y="202"/>
                  </a:lnTo>
                  <a:lnTo>
                    <a:pt x="995" y="200"/>
                  </a:lnTo>
                  <a:lnTo>
                    <a:pt x="995" y="200"/>
                  </a:lnTo>
                  <a:lnTo>
                    <a:pt x="994" y="200"/>
                  </a:lnTo>
                  <a:lnTo>
                    <a:pt x="994" y="200"/>
                  </a:lnTo>
                  <a:lnTo>
                    <a:pt x="992" y="202"/>
                  </a:lnTo>
                  <a:lnTo>
                    <a:pt x="992" y="207"/>
                  </a:lnTo>
                  <a:lnTo>
                    <a:pt x="992" y="208"/>
                  </a:lnTo>
                  <a:lnTo>
                    <a:pt x="992" y="208"/>
                  </a:lnTo>
                  <a:lnTo>
                    <a:pt x="990" y="210"/>
                  </a:lnTo>
                  <a:lnTo>
                    <a:pt x="989" y="210"/>
                  </a:lnTo>
                  <a:lnTo>
                    <a:pt x="989" y="212"/>
                  </a:lnTo>
                  <a:lnTo>
                    <a:pt x="989" y="212"/>
                  </a:lnTo>
                  <a:lnTo>
                    <a:pt x="989" y="214"/>
                  </a:lnTo>
                  <a:lnTo>
                    <a:pt x="989" y="215"/>
                  </a:lnTo>
                  <a:lnTo>
                    <a:pt x="989" y="215"/>
                  </a:lnTo>
                  <a:lnTo>
                    <a:pt x="990" y="215"/>
                  </a:lnTo>
                  <a:lnTo>
                    <a:pt x="990" y="217"/>
                  </a:lnTo>
                  <a:lnTo>
                    <a:pt x="989" y="219"/>
                  </a:lnTo>
                  <a:lnTo>
                    <a:pt x="989" y="220"/>
                  </a:lnTo>
                  <a:lnTo>
                    <a:pt x="989" y="220"/>
                  </a:lnTo>
                  <a:lnTo>
                    <a:pt x="989" y="220"/>
                  </a:lnTo>
                  <a:lnTo>
                    <a:pt x="990" y="220"/>
                  </a:lnTo>
                  <a:lnTo>
                    <a:pt x="990" y="224"/>
                  </a:lnTo>
                  <a:lnTo>
                    <a:pt x="992" y="224"/>
                  </a:lnTo>
                  <a:lnTo>
                    <a:pt x="992" y="225"/>
                  </a:lnTo>
                  <a:lnTo>
                    <a:pt x="994" y="225"/>
                  </a:lnTo>
                  <a:lnTo>
                    <a:pt x="994" y="224"/>
                  </a:lnTo>
                  <a:lnTo>
                    <a:pt x="995" y="224"/>
                  </a:lnTo>
                  <a:lnTo>
                    <a:pt x="995" y="224"/>
                  </a:lnTo>
                  <a:lnTo>
                    <a:pt x="997" y="225"/>
                  </a:lnTo>
                  <a:lnTo>
                    <a:pt x="997" y="225"/>
                  </a:lnTo>
                  <a:lnTo>
                    <a:pt x="999" y="224"/>
                  </a:lnTo>
                  <a:lnTo>
                    <a:pt x="1006" y="224"/>
                  </a:lnTo>
                  <a:lnTo>
                    <a:pt x="1007" y="224"/>
                  </a:lnTo>
                  <a:lnTo>
                    <a:pt x="1016" y="225"/>
                  </a:lnTo>
                  <a:lnTo>
                    <a:pt x="1021" y="227"/>
                  </a:lnTo>
                  <a:lnTo>
                    <a:pt x="1024" y="229"/>
                  </a:lnTo>
                  <a:lnTo>
                    <a:pt x="1026" y="229"/>
                  </a:lnTo>
                  <a:lnTo>
                    <a:pt x="1026" y="229"/>
                  </a:lnTo>
                  <a:lnTo>
                    <a:pt x="1028" y="231"/>
                  </a:lnTo>
                  <a:lnTo>
                    <a:pt x="1031" y="229"/>
                  </a:lnTo>
                  <a:lnTo>
                    <a:pt x="1033" y="231"/>
                  </a:lnTo>
                  <a:lnTo>
                    <a:pt x="1031" y="232"/>
                  </a:lnTo>
                  <a:lnTo>
                    <a:pt x="1028" y="232"/>
                  </a:lnTo>
                  <a:lnTo>
                    <a:pt x="1024" y="231"/>
                  </a:lnTo>
                  <a:lnTo>
                    <a:pt x="1024" y="229"/>
                  </a:lnTo>
                  <a:lnTo>
                    <a:pt x="1023" y="229"/>
                  </a:lnTo>
                  <a:lnTo>
                    <a:pt x="1018" y="229"/>
                  </a:lnTo>
                  <a:lnTo>
                    <a:pt x="1014" y="229"/>
                  </a:lnTo>
                  <a:lnTo>
                    <a:pt x="1012" y="229"/>
                  </a:lnTo>
                  <a:lnTo>
                    <a:pt x="1012" y="229"/>
                  </a:lnTo>
                  <a:lnTo>
                    <a:pt x="1009" y="231"/>
                  </a:lnTo>
                  <a:lnTo>
                    <a:pt x="1007" y="231"/>
                  </a:lnTo>
                  <a:lnTo>
                    <a:pt x="997" y="229"/>
                  </a:lnTo>
                  <a:lnTo>
                    <a:pt x="994" y="229"/>
                  </a:lnTo>
                  <a:lnTo>
                    <a:pt x="992" y="227"/>
                  </a:lnTo>
                  <a:lnTo>
                    <a:pt x="990" y="225"/>
                  </a:lnTo>
                  <a:lnTo>
                    <a:pt x="989" y="225"/>
                  </a:lnTo>
                  <a:lnTo>
                    <a:pt x="987" y="227"/>
                  </a:lnTo>
                  <a:lnTo>
                    <a:pt x="985" y="231"/>
                  </a:lnTo>
                  <a:lnTo>
                    <a:pt x="984" y="231"/>
                  </a:lnTo>
                  <a:lnTo>
                    <a:pt x="982" y="231"/>
                  </a:lnTo>
                  <a:lnTo>
                    <a:pt x="975" y="229"/>
                  </a:lnTo>
                  <a:lnTo>
                    <a:pt x="973" y="229"/>
                  </a:lnTo>
                  <a:lnTo>
                    <a:pt x="973" y="227"/>
                  </a:lnTo>
                  <a:lnTo>
                    <a:pt x="970" y="222"/>
                  </a:lnTo>
                  <a:lnTo>
                    <a:pt x="970" y="220"/>
                  </a:lnTo>
                  <a:lnTo>
                    <a:pt x="968" y="220"/>
                  </a:lnTo>
                  <a:lnTo>
                    <a:pt x="967" y="219"/>
                  </a:lnTo>
                  <a:lnTo>
                    <a:pt x="965" y="219"/>
                  </a:lnTo>
                  <a:lnTo>
                    <a:pt x="962" y="217"/>
                  </a:lnTo>
                  <a:lnTo>
                    <a:pt x="960" y="219"/>
                  </a:lnTo>
                  <a:lnTo>
                    <a:pt x="958" y="219"/>
                  </a:lnTo>
                  <a:lnTo>
                    <a:pt x="958" y="217"/>
                  </a:lnTo>
                  <a:lnTo>
                    <a:pt x="958" y="217"/>
                  </a:lnTo>
                  <a:lnTo>
                    <a:pt x="958" y="217"/>
                  </a:lnTo>
                  <a:lnTo>
                    <a:pt x="955" y="217"/>
                  </a:lnTo>
                  <a:lnTo>
                    <a:pt x="953" y="215"/>
                  </a:lnTo>
                  <a:lnTo>
                    <a:pt x="950" y="214"/>
                  </a:lnTo>
                  <a:lnTo>
                    <a:pt x="948" y="214"/>
                  </a:lnTo>
                  <a:lnTo>
                    <a:pt x="950" y="215"/>
                  </a:lnTo>
                  <a:lnTo>
                    <a:pt x="951" y="217"/>
                  </a:lnTo>
                  <a:lnTo>
                    <a:pt x="953" y="219"/>
                  </a:lnTo>
                  <a:lnTo>
                    <a:pt x="955" y="219"/>
                  </a:lnTo>
                  <a:lnTo>
                    <a:pt x="955" y="220"/>
                  </a:lnTo>
                  <a:lnTo>
                    <a:pt x="951" y="220"/>
                  </a:lnTo>
                  <a:lnTo>
                    <a:pt x="951" y="224"/>
                  </a:lnTo>
                  <a:lnTo>
                    <a:pt x="955" y="227"/>
                  </a:lnTo>
                  <a:lnTo>
                    <a:pt x="955" y="229"/>
                  </a:lnTo>
                  <a:lnTo>
                    <a:pt x="953" y="227"/>
                  </a:lnTo>
                  <a:lnTo>
                    <a:pt x="951" y="227"/>
                  </a:lnTo>
                  <a:lnTo>
                    <a:pt x="951" y="225"/>
                  </a:lnTo>
                  <a:lnTo>
                    <a:pt x="950" y="225"/>
                  </a:lnTo>
                  <a:lnTo>
                    <a:pt x="948" y="224"/>
                  </a:lnTo>
                  <a:lnTo>
                    <a:pt x="946" y="224"/>
                  </a:lnTo>
                  <a:lnTo>
                    <a:pt x="946" y="225"/>
                  </a:lnTo>
                  <a:lnTo>
                    <a:pt x="946" y="227"/>
                  </a:lnTo>
                  <a:lnTo>
                    <a:pt x="946" y="231"/>
                  </a:lnTo>
                  <a:lnTo>
                    <a:pt x="946" y="232"/>
                  </a:lnTo>
                  <a:lnTo>
                    <a:pt x="946" y="232"/>
                  </a:lnTo>
                  <a:lnTo>
                    <a:pt x="945" y="232"/>
                  </a:lnTo>
                  <a:lnTo>
                    <a:pt x="945" y="231"/>
                  </a:lnTo>
                  <a:lnTo>
                    <a:pt x="945" y="231"/>
                  </a:lnTo>
                  <a:lnTo>
                    <a:pt x="945" y="232"/>
                  </a:lnTo>
                  <a:lnTo>
                    <a:pt x="943" y="231"/>
                  </a:lnTo>
                  <a:lnTo>
                    <a:pt x="941" y="227"/>
                  </a:lnTo>
                  <a:lnTo>
                    <a:pt x="943" y="227"/>
                  </a:lnTo>
                  <a:lnTo>
                    <a:pt x="943" y="227"/>
                  </a:lnTo>
                  <a:lnTo>
                    <a:pt x="945" y="227"/>
                  </a:lnTo>
                  <a:lnTo>
                    <a:pt x="945" y="225"/>
                  </a:lnTo>
                  <a:lnTo>
                    <a:pt x="945" y="225"/>
                  </a:lnTo>
                  <a:lnTo>
                    <a:pt x="945" y="224"/>
                  </a:lnTo>
                  <a:lnTo>
                    <a:pt x="943" y="224"/>
                  </a:lnTo>
                  <a:lnTo>
                    <a:pt x="943" y="224"/>
                  </a:lnTo>
                  <a:lnTo>
                    <a:pt x="941" y="222"/>
                  </a:lnTo>
                  <a:lnTo>
                    <a:pt x="939" y="222"/>
                  </a:lnTo>
                  <a:lnTo>
                    <a:pt x="933" y="217"/>
                  </a:lnTo>
                  <a:lnTo>
                    <a:pt x="934" y="217"/>
                  </a:lnTo>
                  <a:lnTo>
                    <a:pt x="938" y="217"/>
                  </a:lnTo>
                  <a:lnTo>
                    <a:pt x="939" y="217"/>
                  </a:lnTo>
                  <a:lnTo>
                    <a:pt x="941" y="215"/>
                  </a:lnTo>
                  <a:lnTo>
                    <a:pt x="939" y="215"/>
                  </a:lnTo>
                  <a:lnTo>
                    <a:pt x="938" y="215"/>
                  </a:lnTo>
                  <a:lnTo>
                    <a:pt x="936" y="214"/>
                  </a:lnTo>
                  <a:lnTo>
                    <a:pt x="936" y="214"/>
                  </a:lnTo>
                  <a:lnTo>
                    <a:pt x="936" y="212"/>
                  </a:lnTo>
                  <a:lnTo>
                    <a:pt x="938" y="214"/>
                  </a:lnTo>
                  <a:lnTo>
                    <a:pt x="939" y="214"/>
                  </a:lnTo>
                  <a:lnTo>
                    <a:pt x="939" y="212"/>
                  </a:lnTo>
                  <a:lnTo>
                    <a:pt x="939" y="212"/>
                  </a:lnTo>
                  <a:lnTo>
                    <a:pt x="938" y="212"/>
                  </a:lnTo>
                  <a:lnTo>
                    <a:pt x="938" y="212"/>
                  </a:lnTo>
                  <a:lnTo>
                    <a:pt x="938" y="210"/>
                  </a:lnTo>
                  <a:lnTo>
                    <a:pt x="936" y="210"/>
                  </a:lnTo>
                  <a:lnTo>
                    <a:pt x="936" y="210"/>
                  </a:lnTo>
                  <a:lnTo>
                    <a:pt x="936" y="210"/>
                  </a:lnTo>
                  <a:lnTo>
                    <a:pt x="934" y="210"/>
                  </a:lnTo>
                  <a:lnTo>
                    <a:pt x="933" y="208"/>
                  </a:lnTo>
                  <a:lnTo>
                    <a:pt x="933" y="207"/>
                  </a:lnTo>
                  <a:lnTo>
                    <a:pt x="933" y="207"/>
                  </a:lnTo>
                  <a:lnTo>
                    <a:pt x="931" y="208"/>
                  </a:lnTo>
                  <a:lnTo>
                    <a:pt x="929" y="208"/>
                  </a:lnTo>
                  <a:lnTo>
                    <a:pt x="921" y="208"/>
                  </a:lnTo>
                  <a:lnTo>
                    <a:pt x="921" y="210"/>
                  </a:lnTo>
                  <a:lnTo>
                    <a:pt x="921" y="210"/>
                  </a:lnTo>
                  <a:lnTo>
                    <a:pt x="921" y="210"/>
                  </a:lnTo>
                  <a:lnTo>
                    <a:pt x="919" y="210"/>
                  </a:lnTo>
                  <a:lnTo>
                    <a:pt x="919" y="210"/>
                  </a:lnTo>
                  <a:lnTo>
                    <a:pt x="917" y="212"/>
                  </a:lnTo>
                  <a:lnTo>
                    <a:pt x="917" y="214"/>
                  </a:lnTo>
                  <a:lnTo>
                    <a:pt x="919" y="215"/>
                  </a:lnTo>
                  <a:lnTo>
                    <a:pt x="919" y="217"/>
                  </a:lnTo>
                  <a:lnTo>
                    <a:pt x="919" y="217"/>
                  </a:lnTo>
                  <a:lnTo>
                    <a:pt x="916" y="219"/>
                  </a:lnTo>
                  <a:lnTo>
                    <a:pt x="917" y="219"/>
                  </a:lnTo>
                  <a:lnTo>
                    <a:pt x="917" y="220"/>
                  </a:lnTo>
                  <a:lnTo>
                    <a:pt x="919" y="220"/>
                  </a:lnTo>
                  <a:lnTo>
                    <a:pt x="921" y="222"/>
                  </a:lnTo>
                  <a:lnTo>
                    <a:pt x="921" y="222"/>
                  </a:lnTo>
                  <a:lnTo>
                    <a:pt x="921" y="222"/>
                  </a:lnTo>
                  <a:lnTo>
                    <a:pt x="921" y="222"/>
                  </a:lnTo>
                  <a:lnTo>
                    <a:pt x="922" y="222"/>
                  </a:lnTo>
                  <a:lnTo>
                    <a:pt x="922" y="222"/>
                  </a:lnTo>
                  <a:lnTo>
                    <a:pt x="922" y="222"/>
                  </a:lnTo>
                  <a:lnTo>
                    <a:pt x="922" y="222"/>
                  </a:lnTo>
                  <a:lnTo>
                    <a:pt x="921" y="222"/>
                  </a:lnTo>
                  <a:lnTo>
                    <a:pt x="921" y="220"/>
                  </a:lnTo>
                  <a:lnTo>
                    <a:pt x="922" y="220"/>
                  </a:lnTo>
                  <a:lnTo>
                    <a:pt x="922" y="220"/>
                  </a:lnTo>
                  <a:lnTo>
                    <a:pt x="924" y="220"/>
                  </a:lnTo>
                  <a:lnTo>
                    <a:pt x="924" y="222"/>
                  </a:lnTo>
                  <a:lnTo>
                    <a:pt x="926" y="222"/>
                  </a:lnTo>
                  <a:lnTo>
                    <a:pt x="926" y="224"/>
                  </a:lnTo>
                  <a:lnTo>
                    <a:pt x="926" y="224"/>
                  </a:lnTo>
                  <a:lnTo>
                    <a:pt x="929" y="224"/>
                  </a:lnTo>
                  <a:lnTo>
                    <a:pt x="931" y="224"/>
                  </a:lnTo>
                  <a:lnTo>
                    <a:pt x="931" y="225"/>
                  </a:lnTo>
                  <a:lnTo>
                    <a:pt x="931" y="225"/>
                  </a:lnTo>
                  <a:lnTo>
                    <a:pt x="931" y="227"/>
                  </a:lnTo>
                  <a:lnTo>
                    <a:pt x="931" y="229"/>
                  </a:lnTo>
                  <a:lnTo>
                    <a:pt x="929" y="229"/>
                  </a:lnTo>
                  <a:lnTo>
                    <a:pt x="928" y="227"/>
                  </a:lnTo>
                  <a:lnTo>
                    <a:pt x="928" y="227"/>
                  </a:lnTo>
                  <a:lnTo>
                    <a:pt x="926" y="227"/>
                  </a:lnTo>
                  <a:lnTo>
                    <a:pt x="924" y="227"/>
                  </a:lnTo>
                  <a:lnTo>
                    <a:pt x="924" y="227"/>
                  </a:lnTo>
                  <a:lnTo>
                    <a:pt x="924" y="227"/>
                  </a:lnTo>
                  <a:lnTo>
                    <a:pt x="926" y="229"/>
                  </a:lnTo>
                  <a:lnTo>
                    <a:pt x="926" y="229"/>
                  </a:lnTo>
                  <a:lnTo>
                    <a:pt x="926" y="229"/>
                  </a:lnTo>
                  <a:lnTo>
                    <a:pt x="928" y="229"/>
                  </a:lnTo>
                  <a:lnTo>
                    <a:pt x="929" y="231"/>
                  </a:lnTo>
                  <a:lnTo>
                    <a:pt x="931" y="232"/>
                  </a:lnTo>
                  <a:lnTo>
                    <a:pt x="926" y="232"/>
                  </a:lnTo>
                  <a:lnTo>
                    <a:pt x="917" y="229"/>
                  </a:lnTo>
                  <a:lnTo>
                    <a:pt x="917" y="231"/>
                  </a:lnTo>
                  <a:lnTo>
                    <a:pt x="916" y="231"/>
                  </a:lnTo>
                  <a:lnTo>
                    <a:pt x="914" y="231"/>
                  </a:lnTo>
                  <a:lnTo>
                    <a:pt x="914" y="231"/>
                  </a:lnTo>
                  <a:lnTo>
                    <a:pt x="916" y="232"/>
                  </a:lnTo>
                  <a:lnTo>
                    <a:pt x="926" y="237"/>
                  </a:lnTo>
                  <a:lnTo>
                    <a:pt x="924" y="237"/>
                  </a:lnTo>
                  <a:lnTo>
                    <a:pt x="922" y="237"/>
                  </a:lnTo>
                  <a:lnTo>
                    <a:pt x="921" y="239"/>
                  </a:lnTo>
                  <a:lnTo>
                    <a:pt x="922" y="239"/>
                  </a:lnTo>
                  <a:lnTo>
                    <a:pt x="924" y="239"/>
                  </a:lnTo>
                  <a:lnTo>
                    <a:pt x="924" y="241"/>
                  </a:lnTo>
                  <a:lnTo>
                    <a:pt x="922" y="241"/>
                  </a:lnTo>
                  <a:lnTo>
                    <a:pt x="921" y="241"/>
                  </a:lnTo>
                  <a:lnTo>
                    <a:pt x="919" y="239"/>
                  </a:lnTo>
                  <a:lnTo>
                    <a:pt x="916" y="239"/>
                  </a:lnTo>
                  <a:lnTo>
                    <a:pt x="914" y="239"/>
                  </a:lnTo>
                  <a:lnTo>
                    <a:pt x="912" y="236"/>
                  </a:lnTo>
                  <a:lnTo>
                    <a:pt x="909" y="236"/>
                  </a:lnTo>
                  <a:lnTo>
                    <a:pt x="912" y="237"/>
                  </a:lnTo>
                  <a:lnTo>
                    <a:pt x="912" y="239"/>
                  </a:lnTo>
                  <a:lnTo>
                    <a:pt x="911" y="239"/>
                  </a:lnTo>
                  <a:lnTo>
                    <a:pt x="911" y="239"/>
                  </a:lnTo>
                  <a:lnTo>
                    <a:pt x="905" y="237"/>
                  </a:lnTo>
                  <a:lnTo>
                    <a:pt x="907" y="239"/>
                  </a:lnTo>
                  <a:lnTo>
                    <a:pt x="907" y="239"/>
                  </a:lnTo>
                  <a:lnTo>
                    <a:pt x="907" y="239"/>
                  </a:lnTo>
                  <a:lnTo>
                    <a:pt x="907" y="239"/>
                  </a:lnTo>
                  <a:lnTo>
                    <a:pt x="907" y="239"/>
                  </a:lnTo>
                  <a:lnTo>
                    <a:pt x="909" y="241"/>
                  </a:lnTo>
                  <a:lnTo>
                    <a:pt x="909" y="241"/>
                  </a:lnTo>
                  <a:lnTo>
                    <a:pt x="912" y="242"/>
                  </a:lnTo>
                  <a:lnTo>
                    <a:pt x="912" y="242"/>
                  </a:lnTo>
                  <a:lnTo>
                    <a:pt x="912" y="244"/>
                  </a:lnTo>
                  <a:lnTo>
                    <a:pt x="914" y="244"/>
                  </a:lnTo>
                  <a:lnTo>
                    <a:pt x="916" y="244"/>
                  </a:lnTo>
                  <a:lnTo>
                    <a:pt x="917" y="244"/>
                  </a:lnTo>
                  <a:lnTo>
                    <a:pt x="916" y="241"/>
                  </a:lnTo>
                  <a:lnTo>
                    <a:pt x="917" y="242"/>
                  </a:lnTo>
                  <a:lnTo>
                    <a:pt x="921" y="241"/>
                  </a:lnTo>
                  <a:lnTo>
                    <a:pt x="922" y="242"/>
                  </a:lnTo>
                  <a:lnTo>
                    <a:pt x="922" y="244"/>
                  </a:lnTo>
                  <a:lnTo>
                    <a:pt x="921" y="244"/>
                  </a:lnTo>
                  <a:lnTo>
                    <a:pt x="917" y="246"/>
                  </a:lnTo>
                  <a:lnTo>
                    <a:pt x="919" y="248"/>
                  </a:lnTo>
                  <a:lnTo>
                    <a:pt x="917" y="249"/>
                  </a:lnTo>
                  <a:lnTo>
                    <a:pt x="916" y="249"/>
                  </a:lnTo>
                  <a:lnTo>
                    <a:pt x="914" y="251"/>
                  </a:lnTo>
                  <a:lnTo>
                    <a:pt x="914" y="251"/>
                  </a:lnTo>
                  <a:lnTo>
                    <a:pt x="914" y="251"/>
                  </a:lnTo>
                  <a:lnTo>
                    <a:pt x="921" y="253"/>
                  </a:lnTo>
                  <a:lnTo>
                    <a:pt x="922" y="253"/>
                  </a:lnTo>
                  <a:lnTo>
                    <a:pt x="924" y="256"/>
                  </a:lnTo>
                  <a:lnTo>
                    <a:pt x="926" y="256"/>
                  </a:lnTo>
                  <a:lnTo>
                    <a:pt x="929" y="258"/>
                  </a:lnTo>
                  <a:lnTo>
                    <a:pt x="931" y="259"/>
                  </a:lnTo>
                  <a:lnTo>
                    <a:pt x="931" y="261"/>
                  </a:lnTo>
                  <a:lnTo>
                    <a:pt x="933" y="265"/>
                  </a:lnTo>
                  <a:lnTo>
                    <a:pt x="933" y="266"/>
                  </a:lnTo>
                  <a:lnTo>
                    <a:pt x="936" y="271"/>
                  </a:lnTo>
                  <a:lnTo>
                    <a:pt x="938" y="271"/>
                  </a:lnTo>
                  <a:lnTo>
                    <a:pt x="941" y="271"/>
                  </a:lnTo>
                  <a:lnTo>
                    <a:pt x="948" y="270"/>
                  </a:lnTo>
                  <a:lnTo>
                    <a:pt x="950" y="268"/>
                  </a:lnTo>
                  <a:lnTo>
                    <a:pt x="950" y="265"/>
                  </a:lnTo>
                  <a:lnTo>
                    <a:pt x="951" y="265"/>
                  </a:lnTo>
                  <a:lnTo>
                    <a:pt x="951" y="266"/>
                  </a:lnTo>
                  <a:lnTo>
                    <a:pt x="951" y="268"/>
                  </a:lnTo>
                  <a:lnTo>
                    <a:pt x="950" y="270"/>
                  </a:lnTo>
                  <a:lnTo>
                    <a:pt x="950" y="271"/>
                  </a:lnTo>
                  <a:lnTo>
                    <a:pt x="948" y="271"/>
                  </a:lnTo>
                  <a:lnTo>
                    <a:pt x="946" y="273"/>
                  </a:lnTo>
                  <a:lnTo>
                    <a:pt x="945" y="275"/>
                  </a:lnTo>
                  <a:lnTo>
                    <a:pt x="945" y="275"/>
                  </a:lnTo>
                  <a:lnTo>
                    <a:pt x="943" y="276"/>
                  </a:lnTo>
                  <a:lnTo>
                    <a:pt x="941" y="278"/>
                  </a:lnTo>
                  <a:lnTo>
                    <a:pt x="943" y="280"/>
                  </a:lnTo>
                  <a:lnTo>
                    <a:pt x="943" y="281"/>
                  </a:lnTo>
                  <a:lnTo>
                    <a:pt x="945" y="281"/>
                  </a:lnTo>
                  <a:lnTo>
                    <a:pt x="945" y="283"/>
                  </a:lnTo>
                  <a:lnTo>
                    <a:pt x="943" y="283"/>
                  </a:lnTo>
                  <a:lnTo>
                    <a:pt x="939" y="281"/>
                  </a:lnTo>
                  <a:lnTo>
                    <a:pt x="939" y="281"/>
                  </a:lnTo>
                  <a:lnTo>
                    <a:pt x="938" y="281"/>
                  </a:lnTo>
                  <a:lnTo>
                    <a:pt x="938" y="283"/>
                  </a:lnTo>
                  <a:lnTo>
                    <a:pt x="939" y="287"/>
                  </a:lnTo>
                  <a:lnTo>
                    <a:pt x="941" y="293"/>
                  </a:lnTo>
                  <a:lnTo>
                    <a:pt x="943" y="295"/>
                  </a:lnTo>
                  <a:lnTo>
                    <a:pt x="946" y="298"/>
                  </a:lnTo>
                  <a:lnTo>
                    <a:pt x="946" y="298"/>
                  </a:lnTo>
                  <a:lnTo>
                    <a:pt x="948" y="298"/>
                  </a:lnTo>
                  <a:lnTo>
                    <a:pt x="948" y="298"/>
                  </a:lnTo>
                  <a:lnTo>
                    <a:pt x="948" y="298"/>
                  </a:lnTo>
                  <a:lnTo>
                    <a:pt x="948" y="300"/>
                  </a:lnTo>
                  <a:lnTo>
                    <a:pt x="948" y="300"/>
                  </a:lnTo>
                  <a:lnTo>
                    <a:pt x="945" y="300"/>
                  </a:lnTo>
                  <a:lnTo>
                    <a:pt x="945" y="300"/>
                  </a:lnTo>
                  <a:lnTo>
                    <a:pt x="943" y="298"/>
                  </a:lnTo>
                  <a:lnTo>
                    <a:pt x="941" y="297"/>
                  </a:lnTo>
                  <a:lnTo>
                    <a:pt x="941" y="295"/>
                  </a:lnTo>
                  <a:lnTo>
                    <a:pt x="939" y="295"/>
                  </a:lnTo>
                  <a:lnTo>
                    <a:pt x="938" y="293"/>
                  </a:lnTo>
                  <a:lnTo>
                    <a:pt x="936" y="293"/>
                  </a:lnTo>
                  <a:lnTo>
                    <a:pt x="936" y="292"/>
                  </a:lnTo>
                  <a:lnTo>
                    <a:pt x="936" y="292"/>
                  </a:lnTo>
                  <a:lnTo>
                    <a:pt x="934" y="290"/>
                  </a:lnTo>
                  <a:lnTo>
                    <a:pt x="934" y="290"/>
                  </a:lnTo>
                  <a:lnTo>
                    <a:pt x="934" y="288"/>
                  </a:lnTo>
                  <a:lnTo>
                    <a:pt x="933" y="287"/>
                  </a:lnTo>
                  <a:lnTo>
                    <a:pt x="931" y="287"/>
                  </a:lnTo>
                  <a:lnTo>
                    <a:pt x="929" y="285"/>
                  </a:lnTo>
                  <a:lnTo>
                    <a:pt x="929" y="287"/>
                  </a:lnTo>
                  <a:lnTo>
                    <a:pt x="929" y="287"/>
                  </a:lnTo>
                  <a:lnTo>
                    <a:pt x="928" y="287"/>
                  </a:lnTo>
                  <a:lnTo>
                    <a:pt x="928" y="283"/>
                  </a:lnTo>
                  <a:lnTo>
                    <a:pt x="928" y="281"/>
                  </a:lnTo>
                  <a:lnTo>
                    <a:pt x="926" y="281"/>
                  </a:lnTo>
                  <a:lnTo>
                    <a:pt x="926" y="281"/>
                  </a:lnTo>
                  <a:lnTo>
                    <a:pt x="924" y="281"/>
                  </a:lnTo>
                  <a:lnTo>
                    <a:pt x="924" y="281"/>
                  </a:lnTo>
                  <a:lnTo>
                    <a:pt x="922" y="281"/>
                  </a:lnTo>
                  <a:lnTo>
                    <a:pt x="922" y="281"/>
                  </a:lnTo>
                  <a:lnTo>
                    <a:pt x="921" y="280"/>
                  </a:lnTo>
                  <a:lnTo>
                    <a:pt x="921" y="281"/>
                  </a:lnTo>
                  <a:lnTo>
                    <a:pt x="919" y="283"/>
                  </a:lnTo>
                  <a:lnTo>
                    <a:pt x="919" y="285"/>
                  </a:lnTo>
                  <a:lnTo>
                    <a:pt x="919" y="290"/>
                  </a:lnTo>
                  <a:lnTo>
                    <a:pt x="922" y="295"/>
                  </a:lnTo>
                  <a:lnTo>
                    <a:pt x="924" y="297"/>
                  </a:lnTo>
                  <a:lnTo>
                    <a:pt x="926" y="297"/>
                  </a:lnTo>
                  <a:lnTo>
                    <a:pt x="924" y="298"/>
                  </a:lnTo>
                  <a:lnTo>
                    <a:pt x="924" y="298"/>
                  </a:lnTo>
                  <a:lnTo>
                    <a:pt x="924" y="298"/>
                  </a:lnTo>
                  <a:lnTo>
                    <a:pt x="924" y="298"/>
                  </a:lnTo>
                  <a:lnTo>
                    <a:pt x="922" y="300"/>
                  </a:lnTo>
                  <a:lnTo>
                    <a:pt x="922" y="300"/>
                  </a:lnTo>
                  <a:lnTo>
                    <a:pt x="922" y="302"/>
                  </a:lnTo>
                  <a:lnTo>
                    <a:pt x="922" y="304"/>
                  </a:lnTo>
                  <a:lnTo>
                    <a:pt x="922" y="304"/>
                  </a:lnTo>
                  <a:lnTo>
                    <a:pt x="921" y="305"/>
                  </a:lnTo>
                  <a:lnTo>
                    <a:pt x="921" y="305"/>
                  </a:lnTo>
                  <a:lnTo>
                    <a:pt x="921" y="307"/>
                  </a:lnTo>
                  <a:lnTo>
                    <a:pt x="921" y="307"/>
                  </a:lnTo>
                  <a:lnTo>
                    <a:pt x="921" y="309"/>
                  </a:lnTo>
                  <a:lnTo>
                    <a:pt x="921" y="310"/>
                  </a:lnTo>
                  <a:lnTo>
                    <a:pt x="919" y="312"/>
                  </a:lnTo>
                  <a:lnTo>
                    <a:pt x="919" y="312"/>
                  </a:lnTo>
                  <a:lnTo>
                    <a:pt x="917" y="315"/>
                  </a:lnTo>
                  <a:lnTo>
                    <a:pt x="917" y="321"/>
                  </a:lnTo>
                  <a:lnTo>
                    <a:pt x="917" y="321"/>
                  </a:lnTo>
                  <a:lnTo>
                    <a:pt x="919" y="324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21" y="331"/>
                  </a:lnTo>
                  <a:lnTo>
                    <a:pt x="921" y="331"/>
                  </a:lnTo>
                  <a:lnTo>
                    <a:pt x="919" y="332"/>
                  </a:lnTo>
                  <a:lnTo>
                    <a:pt x="919" y="332"/>
                  </a:lnTo>
                  <a:lnTo>
                    <a:pt x="919" y="332"/>
                  </a:lnTo>
                  <a:lnTo>
                    <a:pt x="919" y="331"/>
                  </a:lnTo>
                  <a:lnTo>
                    <a:pt x="917" y="327"/>
                  </a:lnTo>
                  <a:lnTo>
                    <a:pt x="917" y="326"/>
                  </a:lnTo>
                  <a:lnTo>
                    <a:pt x="916" y="324"/>
                  </a:lnTo>
                  <a:lnTo>
                    <a:pt x="914" y="322"/>
                  </a:lnTo>
                  <a:lnTo>
                    <a:pt x="912" y="319"/>
                  </a:lnTo>
                  <a:lnTo>
                    <a:pt x="912" y="317"/>
                  </a:lnTo>
                  <a:lnTo>
                    <a:pt x="911" y="317"/>
                  </a:lnTo>
                  <a:lnTo>
                    <a:pt x="909" y="315"/>
                  </a:lnTo>
                  <a:lnTo>
                    <a:pt x="909" y="314"/>
                  </a:lnTo>
                  <a:lnTo>
                    <a:pt x="909" y="312"/>
                  </a:lnTo>
                  <a:lnTo>
                    <a:pt x="907" y="310"/>
                  </a:lnTo>
                  <a:lnTo>
                    <a:pt x="904" y="310"/>
                  </a:lnTo>
                  <a:lnTo>
                    <a:pt x="904" y="309"/>
                  </a:lnTo>
                  <a:lnTo>
                    <a:pt x="902" y="305"/>
                  </a:lnTo>
                  <a:lnTo>
                    <a:pt x="902" y="304"/>
                  </a:lnTo>
                  <a:lnTo>
                    <a:pt x="902" y="302"/>
                  </a:lnTo>
                  <a:lnTo>
                    <a:pt x="900" y="298"/>
                  </a:lnTo>
                  <a:lnTo>
                    <a:pt x="899" y="297"/>
                  </a:lnTo>
                  <a:lnTo>
                    <a:pt x="899" y="295"/>
                  </a:lnTo>
                  <a:lnTo>
                    <a:pt x="897" y="293"/>
                  </a:lnTo>
                  <a:lnTo>
                    <a:pt x="894" y="290"/>
                  </a:lnTo>
                  <a:lnTo>
                    <a:pt x="894" y="288"/>
                  </a:lnTo>
                  <a:lnTo>
                    <a:pt x="892" y="287"/>
                  </a:lnTo>
                  <a:lnTo>
                    <a:pt x="892" y="283"/>
                  </a:lnTo>
                  <a:lnTo>
                    <a:pt x="892" y="283"/>
                  </a:lnTo>
                  <a:lnTo>
                    <a:pt x="888" y="280"/>
                  </a:lnTo>
                  <a:lnTo>
                    <a:pt x="887" y="276"/>
                  </a:lnTo>
                  <a:lnTo>
                    <a:pt x="885" y="275"/>
                  </a:lnTo>
                  <a:lnTo>
                    <a:pt x="883" y="275"/>
                  </a:lnTo>
                  <a:lnTo>
                    <a:pt x="882" y="275"/>
                  </a:lnTo>
                  <a:lnTo>
                    <a:pt x="882" y="273"/>
                  </a:lnTo>
                  <a:lnTo>
                    <a:pt x="883" y="270"/>
                  </a:lnTo>
                  <a:lnTo>
                    <a:pt x="883" y="268"/>
                  </a:lnTo>
                  <a:lnTo>
                    <a:pt x="883" y="266"/>
                  </a:lnTo>
                  <a:lnTo>
                    <a:pt x="883" y="265"/>
                  </a:lnTo>
                  <a:lnTo>
                    <a:pt x="882" y="265"/>
                  </a:lnTo>
                  <a:lnTo>
                    <a:pt x="880" y="265"/>
                  </a:lnTo>
                  <a:lnTo>
                    <a:pt x="878" y="263"/>
                  </a:lnTo>
                  <a:lnTo>
                    <a:pt x="878" y="261"/>
                  </a:lnTo>
                  <a:lnTo>
                    <a:pt x="878" y="259"/>
                  </a:lnTo>
                  <a:lnTo>
                    <a:pt x="878" y="258"/>
                  </a:lnTo>
                  <a:lnTo>
                    <a:pt x="878" y="258"/>
                  </a:lnTo>
                  <a:lnTo>
                    <a:pt x="880" y="258"/>
                  </a:lnTo>
                  <a:lnTo>
                    <a:pt x="880" y="258"/>
                  </a:lnTo>
                  <a:lnTo>
                    <a:pt x="880" y="256"/>
                  </a:lnTo>
                  <a:lnTo>
                    <a:pt x="882" y="256"/>
                  </a:lnTo>
                  <a:lnTo>
                    <a:pt x="882" y="254"/>
                  </a:lnTo>
                  <a:lnTo>
                    <a:pt x="880" y="254"/>
                  </a:lnTo>
                  <a:lnTo>
                    <a:pt x="880" y="256"/>
                  </a:lnTo>
                  <a:lnTo>
                    <a:pt x="880" y="256"/>
                  </a:lnTo>
                  <a:lnTo>
                    <a:pt x="880" y="256"/>
                  </a:lnTo>
                  <a:lnTo>
                    <a:pt x="878" y="256"/>
                  </a:lnTo>
                  <a:lnTo>
                    <a:pt x="877" y="256"/>
                  </a:lnTo>
                  <a:lnTo>
                    <a:pt x="877" y="256"/>
                  </a:lnTo>
                  <a:lnTo>
                    <a:pt x="875" y="254"/>
                  </a:lnTo>
                  <a:lnTo>
                    <a:pt x="873" y="254"/>
                  </a:lnTo>
                  <a:lnTo>
                    <a:pt x="872" y="254"/>
                  </a:lnTo>
                  <a:lnTo>
                    <a:pt x="872" y="251"/>
                  </a:lnTo>
                  <a:lnTo>
                    <a:pt x="872" y="249"/>
                  </a:lnTo>
                  <a:lnTo>
                    <a:pt x="872" y="248"/>
                  </a:lnTo>
                  <a:lnTo>
                    <a:pt x="870" y="249"/>
                  </a:lnTo>
                  <a:lnTo>
                    <a:pt x="868" y="249"/>
                  </a:lnTo>
                  <a:lnTo>
                    <a:pt x="868" y="249"/>
                  </a:lnTo>
                  <a:lnTo>
                    <a:pt x="868" y="249"/>
                  </a:lnTo>
                  <a:lnTo>
                    <a:pt x="866" y="246"/>
                  </a:lnTo>
                  <a:lnTo>
                    <a:pt x="866" y="246"/>
                  </a:lnTo>
                  <a:lnTo>
                    <a:pt x="868" y="241"/>
                  </a:lnTo>
                  <a:lnTo>
                    <a:pt x="868" y="239"/>
                  </a:lnTo>
                  <a:lnTo>
                    <a:pt x="868" y="237"/>
                  </a:lnTo>
                  <a:lnTo>
                    <a:pt x="868" y="236"/>
                  </a:lnTo>
                  <a:lnTo>
                    <a:pt x="870" y="236"/>
                  </a:lnTo>
                  <a:lnTo>
                    <a:pt x="872" y="236"/>
                  </a:lnTo>
                  <a:lnTo>
                    <a:pt x="872" y="236"/>
                  </a:lnTo>
                  <a:lnTo>
                    <a:pt x="873" y="236"/>
                  </a:lnTo>
                  <a:lnTo>
                    <a:pt x="875" y="236"/>
                  </a:lnTo>
                  <a:lnTo>
                    <a:pt x="875" y="234"/>
                  </a:lnTo>
                  <a:lnTo>
                    <a:pt x="873" y="234"/>
                  </a:lnTo>
                  <a:lnTo>
                    <a:pt x="870" y="232"/>
                  </a:lnTo>
                  <a:lnTo>
                    <a:pt x="872" y="229"/>
                  </a:lnTo>
                  <a:lnTo>
                    <a:pt x="872" y="229"/>
                  </a:lnTo>
                  <a:lnTo>
                    <a:pt x="870" y="227"/>
                  </a:lnTo>
                  <a:lnTo>
                    <a:pt x="865" y="231"/>
                  </a:lnTo>
                  <a:lnTo>
                    <a:pt x="863" y="231"/>
                  </a:lnTo>
                  <a:lnTo>
                    <a:pt x="861" y="234"/>
                  </a:lnTo>
                  <a:lnTo>
                    <a:pt x="861" y="237"/>
                  </a:lnTo>
                  <a:lnTo>
                    <a:pt x="860" y="239"/>
                  </a:lnTo>
                  <a:lnTo>
                    <a:pt x="858" y="239"/>
                  </a:lnTo>
                  <a:lnTo>
                    <a:pt x="858" y="241"/>
                  </a:lnTo>
                  <a:lnTo>
                    <a:pt x="858" y="242"/>
                  </a:lnTo>
                  <a:lnTo>
                    <a:pt x="856" y="242"/>
                  </a:lnTo>
                  <a:lnTo>
                    <a:pt x="856" y="244"/>
                  </a:lnTo>
                  <a:lnTo>
                    <a:pt x="855" y="244"/>
                  </a:lnTo>
                  <a:lnTo>
                    <a:pt x="853" y="244"/>
                  </a:lnTo>
                  <a:lnTo>
                    <a:pt x="851" y="244"/>
                  </a:lnTo>
                  <a:lnTo>
                    <a:pt x="849" y="246"/>
                  </a:lnTo>
                  <a:lnTo>
                    <a:pt x="849" y="246"/>
                  </a:lnTo>
                  <a:lnTo>
                    <a:pt x="849" y="248"/>
                  </a:lnTo>
                  <a:lnTo>
                    <a:pt x="849" y="251"/>
                  </a:lnTo>
                  <a:lnTo>
                    <a:pt x="849" y="251"/>
                  </a:lnTo>
                  <a:lnTo>
                    <a:pt x="848" y="253"/>
                  </a:lnTo>
                  <a:lnTo>
                    <a:pt x="848" y="253"/>
                  </a:lnTo>
                  <a:lnTo>
                    <a:pt x="848" y="256"/>
                  </a:lnTo>
                  <a:lnTo>
                    <a:pt x="849" y="258"/>
                  </a:lnTo>
                  <a:lnTo>
                    <a:pt x="855" y="263"/>
                  </a:lnTo>
                  <a:lnTo>
                    <a:pt x="849" y="261"/>
                  </a:lnTo>
                  <a:lnTo>
                    <a:pt x="849" y="261"/>
                  </a:lnTo>
                  <a:lnTo>
                    <a:pt x="848" y="261"/>
                  </a:lnTo>
                  <a:lnTo>
                    <a:pt x="846" y="261"/>
                  </a:lnTo>
                  <a:lnTo>
                    <a:pt x="846" y="263"/>
                  </a:lnTo>
                  <a:lnTo>
                    <a:pt x="844" y="263"/>
                  </a:lnTo>
                  <a:lnTo>
                    <a:pt x="844" y="263"/>
                  </a:lnTo>
                  <a:lnTo>
                    <a:pt x="841" y="263"/>
                  </a:lnTo>
                  <a:lnTo>
                    <a:pt x="841" y="263"/>
                  </a:lnTo>
                  <a:lnTo>
                    <a:pt x="839" y="265"/>
                  </a:lnTo>
                  <a:lnTo>
                    <a:pt x="839" y="265"/>
                  </a:lnTo>
                  <a:lnTo>
                    <a:pt x="838" y="265"/>
                  </a:lnTo>
                  <a:lnTo>
                    <a:pt x="836" y="265"/>
                  </a:lnTo>
                  <a:lnTo>
                    <a:pt x="836" y="263"/>
                  </a:lnTo>
                  <a:lnTo>
                    <a:pt x="836" y="261"/>
                  </a:lnTo>
                  <a:lnTo>
                    <a:pt x="834" y="263"/>
                  </a:lnTo>
                  <a:lnTo>
                    <a:pt x="832" y="263"/>
                  </a:lnTo>
                  <a:lnTo>
                    <a:pt x="832" y="265"/>
                  </a:lnTo>
                  <a:lnTo>
                    <a:pt x="831" y="266"/>
                  </a:lnTo>
                  <a:lnTo>
                    <a:pt x="831" y="266"/>
                  </a:lnTo>
                  <a:lnTo>
                    <a:pt x="831" y="266"/>
                  </a:lnTo>
                  <a:lnTo>
                    <a:pt x="831" y="268"/>
                  </a:lnTo>
                  <a:lnTo>
                    <a:pt x="831" y="268"/>
                  </a:lnTo>
                  <a:lnTo>
                    <a:pt x="831" y="268"/>
                  </a:lnTo>
                  <a:lnTo>
                    <a:pt x="831" y="268"/>
                  </a:lnTo>
                  <a:lnTo>
                    <a:pt x="829" y="268"/>
                  </a:lnTo>
                  <a:lnTo>
                    <a:pt x="829" y="268"/>
                  </a:lnTo>
                  <a:lnTo>
                    <a:pt x="829" y="268"/>
                  </a:lnTo>
                  <a:lnTo>
                    <a:pt x="829" y="270"/>
                  </a:lnTo>
                  <a:lnTo>
                    <a:pt x="829" y="271"/>
                  </a:lnTo>
                  <a:lnTo>
                    <a:pt x="832" y="273"/>
                  </a:lnTo>
                  <a:lnTo>
                    <a:pt x="834" y="278"/>
                  </a:lnTo>
                  <a:lnTo>
                    <a:pt x="834" y="278"/>
                  </a:lnTo>
                  <a:lnTo>
                    <a:pt x="831" y="278"/>
                  </a:lnTo>
                  <a:lnTo>
                    <a:pt x="829" y="278"/>
                  </a:lnTo>
                  <a:lnTo>
                    <a:pt x="829" y="276"/>
                  </a:lnTo>
                  <a:lnTo>
                    <a:pt x="827" y="275"/>
                  </a:lnTo>
                  <a:lnTo>
                    <a:pt x="827" y="275"/>
                  </a:lnTo>
                  <a:lnTo>
                    <a:pt x="826" y="275"/>
                  </a:lnTo>
                  <a:lnTo>
                    <a:pt x="824" y="275"/>
                  </a:lnTo>
                  <a:lnTo>
                    <a:pt x="824" y="276"/>
                  </a:lnTo>
                  <a:lnTo>
                    <a:pt x="826" y="276"/>
                  </a:lnTo>
                  <a:lnTo>
                    <a:pt x="824" y="278"/>
                  </a:lnTo>
                  <a:lnTo>
                    <a:pt x="824" y="280"/>
                  </a:lnTo>
                  <a:lnTo>
                    <a:pt x="822" y="280"/>
                  </a:lnTo>
                  <a:lnTo>
                    <a:pt x="822" y="278"/>
                  </a:lnTo>
                  <a:lnTo>
                    <a:pt x="822" y="276"/>
                  </a:lnTo>
                  <a:lnTo>
                    <a:pt x="819" y="280"/>
                  </a:lnTo>
                  <a:lnTo>
                    <a:pt x="807" y="288"/>
                  </a:lnTo>
                  <a:lnTo>
                    <a:pt x="807" y="290"/>
                  </a:lnTo>
                  <a:lnTo>
                    <a:pt x="805" y="292"/>
                  </a:lnTo>
                  <a:lnTo>
                    <a:pt x="805" y="292"/>
                  </a:lnTo>
                  <a:lnTo>
                    <a:pt x="807" y="292"/>
                  </a:lnTo>
                  <a:lnTo>
                    <a:pt x="807" y="293"/>
                  </a:lnTo>
                  <a:lnTo>
                    <a:pt x="807" y="295"/>
                  </a:lnTo>
                  <a:lnTo>
                    <a:pt x="802" y="300"/>
                  </a:lnTo>
                  <a:lnTo>
                    <a:pt x="802" y="300"/>
                  </a:lnTo>
                  <a:lnTo>
                    <a:pt x="800" y="302"/>
                  </a:lnTo>
                  <a:lnTo>
                    <a:pt x="799" y="302"/>
                  </a:lnTo>
                  <a:lnTo>
                    <a:pt x="799" y="304"/>
                  </a:lnTo>
                  <a:lnTo>
                    <a:pt x="799" y="307"/>
                  </a:lnTo>
                  <a:lnTo>
                    <a:pt x="797" y="310"/>
                  </a:lnTo>
                  <a:lnTo>
                    <a:pt x="795" y="321"/>
                  </a:lnTo>
                  <a:lnTo>
                    <a:pt x="795" y="331"/>
                  </a:lnTo>
                  <a:lnTo>
                    <a:pt x="797" y="331"/>
                  </a:lnTo>
                  <a:lnTo>
                    <a:pt x="797" y="332"/>
                  </a:lnTo>
                  <a:lnTo>
                    <a:pt x="797" y="332"/>
                  </a:lnTo>
                  <a:lnTo>
                    <a:pt x="799" y="336"/>
                  </a:lnTo>
                  <a:lnTo>
                    <a:pt x="799" y="338"/>
                  </a:lnTo>
                  <a:lnTo>
                    <a:pt x="799" y="339"/>
                  </a:lnTo>
                  <a:lnTo>
                    <a:pt x="800" y="341"/>
                  </a:lnTo>
                  <a:lnTo>
                    <a:pt x="800" y="343"/>
                  </a:lnTo>
                  <a:lnTo>
                    <a:pt x="802" y="343"/>
                  </a:lnTo>
                  <a:lnTo>
                    <a:pt x="800" y="344"/>
                  </a:lnTo>
                  <a:lnTo>
                    <a:pt x="800" y="344"/>
                  </a:lnTo>
                  <a:lnTo>
                    <a:pt x="800" y="346"/>
                  </a:lnTo>
                  <a:lnTo>
                    <a:pt x="800" y="351"/>
                  </a:lnTo>
                  <a:lnTo>
                    <a:pt x="802" y="356"/>
                  </a:lnTo>
                  <a:lnTo>
                    <a:pt x="802" y="360"/>
                  </a:lnTo>
                  <a:lnTo>
                    <a:pt x="800" y="363"/>
                  </a:lnTo>
                  <a:lnTo>
                    <a:pt x="799" y="366"/>
                  </a:lnTo>
                  <a:lnTo>
                    <a:pt x="799" y="366"/>
                  </a:lnTo>
                  <a:lnTo>
                    <a:pt x="799" y="366"/>
                  </a:lnTo>
                  <a:lnTo>
                    <a:pt x="800" y="366"/>
                  </a:lnTo>
                  <a:lnTo>
                    <a:pt x="800" y="368"/>
                  </a:lnTo>
                  <a:lnTo>
                    <a:pt x="800" y="368"/>
                  </a:lnTo>
                  <a:lnTo>
                    <a:pt x="802" y="365"/>
                  </a:lnTo>
                  <a:lnTo>
                    <a:pt x="805" y="365"/>
                  </a:lnTo>
                  <a:lnTo>
                    <a:pt x="809" y="365"/>
                  </a:lnTo>
                  <a:lnTo>
                    <a:pt x="810" y="365"/>
                  </a:lnTo>
                  <a:lnTo>
                    <a:pt x="814" y="366"/>
                  </a:lnTo>
                  <a:lnTo>
                    <a:pt x="814" y="368"/>
                  </a:lnTo>
                  <a:lnTo>
                    <a:pt x="815" y="370"/>
                  </a:lnTo>
                  <a:lnTo>
                    <a:pt x="815" y="373"/>
                  </a:lnTo>
                  <a:lnTo>
                    <a:pt x="815" y="375"/>
                  </a:lnTo>
                  <a:lnTo>
                    <a:pt x="814" y="378"/>
                  </a:lnTo>
                  <a:lnTo>
                    <a:pt x="812" y="380"/>
                  </a:lnTo>
                  <a:lnTo>
                    <a:pt x="805" y="383"/>
                  </a:lnTo>
                  <a:lnTo>
                    <a:pt x="802" y="385"/>
                  </a:lnTo>
                  <a:lnTo>
                    <a:pt x="802" y="385"/>
                  </a:lnTo>
                  <a:lnTo>
                    <a:pt x="800" y="388"/>
                  </a:lnTo>
                  <a:lnTo>
                    <a:pt x="800" y="388"/>
                  </a:lnTo>
                  <a:lnTo>
                    <a:pt x="800" y="387"/>
                  </a:lnTo>
                  <a:lnTo>
                    <a:pt x="799" y="387"/>
                  </a:lnTo>
                  <a:lnTo>
                    <a:pt x="797" y="390"/>
                  </a:lnTo>
                  <a:lnTo>
                    <a:pt x="795" y="392"/>
                  </a:lnTo>
                  <a:lnTo>
                    <a:pt x="793" y="394"/>
                  </a:lnTo>
                  <a:lnTo>
                    <a:pt x="788" y="395"/>
                  </a:lnTo>
                  <a:lnTo>
                    <a:pt x="788" y="395"/>
                  </a:lnTo>
                  <a:lnTo>
                    <a:pt x="787" y="399"/>
                  </a:lnTo>
                  <a:lnTo>
                    <a:pt x="785" y="400"/>
                  </a:lnTo>
                  <a:lnTo>
                    <a:pt x="776" y="407"/>
                  </a:lnTo>
                  <a:lnTo>
                    <a:pt x="773" y="409"/>
                  </a:lnTo>
                  <a:lnTo>
                    <a:pt x="771" y="409"/>
                  </a:lnTo>
                  <a:lnTo>
                    <a:pt x="771" y="407"/>
                  </a:lnTo>
                  <a:lnTo>
                    <a:pt x="770" y="407"/>
                  </a:lnTo>
                  <a:lnTo>
                    <a:pt x="768" y="407"/>
                  </a:lnTo>
                  <a:lnTo>
                    <a:pt x="768" y="407"/>
                  </a:lnTo>
                  <a:lnTo>
                    <a:pt x="766" y="409"/>
                  </a:lnTo>
                  <a:lnTo>
                    <a:pt x="765" y="414"/>
                  </a:lnTo>
                  <a:lnTo>
                    <a:pt x="763" y="416"/>
                  </a:lnTo>
                  <a:lnTo>
                    <a:pt x="761" y="417"/>
                  </a:lnTo>
                  <a:lnTo>
                    <a:pt x="763" y="419"/>
                  </a:lnTo>
                  <a:lnTo>
                    <a:pt x="765" y="419"/>
                  </a:lnTo>
                  <a:lnTo>
                    <a:pt x="765" y="421"/>
                  </a:lnTo>
                  <a:lnTo>
                    <a:pt x="765" y="422"/>
                  </a:lnTo>
                  <a:lnTo>
                    <a:pt x="763" y="424"/>
                  </a:lnTo>
                  <a:lnTo>
                    <a:pt x="759" y="428"/>
                  </a:lnTo>
                  <a:lnTo>
                    <a:pt x="759" y="428"/>
                  </a:lnTo>
                  <a:lnTo>
                    <a:pt x="756" y="428"/>
                  </a:lnTo>
                  <a:lnTo>
                    <a:pt x="754" y="429"/>
                  </a:lnTo>
                  <a:lnTo>
                    <a:pt x="754" y="429"/>
                  </a:lnTo>
                  <a:lnTo>
                    <a:pt x="753" y="429"/>
                  </a:lnTo>
                  <a:lnTo>
                    <a:pt x="751" y="429"/>
                  </a:lnTo>
                  <a:lnTo>
                    <a:pt x="751" y="429"/>
                  </a:lnTo>
                  <a:lnTo>
                    <a:pt x="751" y="431"/>
                  </a:lnTo>
                  <a:lnTo>
                    <a:pt x="751" y="433"/>
                  </a:lnTo>
                  <a:lnTo>
                    <a:pt x="753" y="433"/>
                  </a:lnTo>
                  <a:lnTo>
                    <a:pt x="753" y="433"/>
                  </a:lnTo>
                  <a:lnTo>
                    <a:pt x="753" y="434"/>
                  </a:lnTo>
                  <a:lnTo>
                    <a:pt x="753" y="436"/>
                  </a:lnTo>
                  <a:lnTo>
                    <a:pt x="753" y="438"/>
                  </a:lnTo>
                  <a:lnTo>
                    <a:pt x="751" y="438"/>
                  </a:lnTo>
                  <a:lnTo>
                    <a:pt x="749" y="443"/>
                  </a:lnTo>
                  <a:lnTo>
                    <a:pt x="749" y="446"/>
                  </a:lnTo>
                  <a:lnTo>
                    <a:pt x="748" y="446"/>
                  </a:lnTo>
                  <a:lnTo>
                    <a:pt x="748" y="448"/>
                  </a:lnTo>
                  <a:lnTo>
                    <a:pt x="746" y="450"/>
                  </a:lnTo>
                  <a:lnTo>
                    <a:pt x="746" y="450"/>
                  </a:lnTo>
                  <a:lnTo>
                    <a:pt x="746" y="451"/>
                  </a:lnTo>
                  <a:lnTo>
                    <a:pt x="746" y="453"/>
                  </a:lnTo>
                  <a:lnTo>
                    <a:pt x="744" y="455"/>
                  </a:lnTo>
                  <a:lnTo>
                    <a:pt x="742" y="460"/>
                  </a:lnTo>
                  <a:lnTo>
                    <a:pt x="734" y="473"/>
                  </a:lnTo>
                  <a:lnTo>
                    <a:pt x="724" y="484"/>
                  </a:lnTo>
                  <a:lnTo>
                    <a:pt x="714" y="494"/>
                  </a:lnTo>
                  <a:lnTo>
                    <a:pt x="714" y="495"/>
                  </a:lnTo>
                  <a:lnTo>
                    <a:pt x="712" y="495"/>
                  </a:lnTo>
                  <a:lnTo>
                    <a:pt x="709" y="499"/>
                  </a:lnTo>
                  <a:lnTo>
                    <a:pt x="693" y="509"/>
                  </a:lnTo>
                  <a:lnTo>
                    <a:pt x="680" y="514"/>
                  </a:lnTo>
                  <a:lnTo>
                    <a:pt x="668" y="519"/>
                  </a:lnTo>
                  <a:lnTo>
                    <a:pt x="642" y="528"/>
                  </a:lnTo>
                  <a:lnTo>
                    <a:pt x="632" y="531"/>
                  </a:lnTo>
                  <a:lnTo>
                    <a:pt x="617" y="533"/>
                  </a:lnTo>
                  <a:lnTo>
                    <a:pt x="603" y="535"/>
                  </a:lnTo>
                  <a:lnTo>
                    <a:pt x="595" y="536"/>
                  </a:lnTo>
                  <a:lnTo>
                    <a:pt x="590" y="536"/>
                  </a:lnTo>
                  <a:lnTo>
                    <a:pt x="588" y="536"/>
                  </a:lnTo>
                  <a:lnTo>
                    <a:pt x="586" y="538"/>
                  </a:lnTo>
                  <a:lnTo>
                    <a:pt x="586" y="538"/>
                  </a:lnTo>
                  <a:lnTo>
                    <a:pt x="586" y="540"/>
                  </a:lnTo>
                  <a:lnTo>
                    <a:pt x="586" y="540"/>
                  </a:lnTo>
                  <a:lnTo>
                    <a:pt x="586" y="541"/>
                  </a:lnTo>
                  <a:lnTo>
                    <a:pt x="585" y="541"/>
                  </a:lnTo>
                  <a:lnTo>
                    <a:pt x="583" y="541"/>
                  </a:lnTo>
                  <a:lnTo>
                    <a:pt x="583" y="541"/>
                  </a:lnTo>
                  <a:lnTo>
                    <a:pt x="581" y="543"/>
                  </a:lnTo>
                  <a:lnTo>
                    <a:pt x="579" y="543"/>
                  </a:lnTo>
                  <a:lnTo>
                    <a:pt x="579" y="543"/>
                  </a:lnTo>
                  <a:lnTo>
                    <a:pt x="576" y="545"/>
                  </a:lnTo>
                  <a:lnTo>
                    <a:pt x="574" y="546"/>
                  </a:lnTo>
                  <a:lnTo>
                    <a:pt x="573" y="545"/>
                  </a:lnTo>
                  <a:lnTo>
                    <a:pt x="571" y="545"/>
                  </a:lnTo>
                  <a:lnTo>
                    <a:pt x="568" y="543"/>
                  </a:lnTo>
                  <a:lnTo>
                    <a:pt x="566" y="541"/>
                  </a:lnTo>
                  <a:lnTo>
                    <a:pt x="566" y="541"/>
                  </a:lnTo>
                  <a:lnTo>
                    <a:pt x="566" y="540"/>
                  </a:lnTo>
                  <a:lnTo>
                    <a:pt x="564" y="540"/>
                  </a:lnTo>
                  <a:lnTo>
                    <a:pt x="564" y="540"/>
                  </a:lnTo>
                  <a:lnTo>
                    <a:pt x="564" y="541"/>
                  </a:lnTo>
                  <a:lnTo>
                    <a:pt x="562" y="541"/>
                  </a:lnTo>
                  <a:lnTo>
                    <a:pt x="561" y="541"/>
                  </a:lnTo>
                  <a:lnTo>
                    <a:pt x="557" y="540"/>
                  </a:lnTo>
                  <a:lnTo>
                    <a:pt x="556" y="540"/>
                  </a:lnTo>
                  <a:lnTo>
                    <a:pt x="554" y="540"/>
                  </a:lnTo>
                  <a:lnTo>
                    <a:pt x="551" y="538"/>
                  </a:lnTo>
                  <a:lnTo>
                    <a:pt x="544" y="536"/>
                  </a:lnTo>
                  <a:lnTo>
                    <a:pt x="542" y="536"/>
                  </a:lnTo>
                  <a:lnTo>
                    <a:pt x="540" y="536"/>
                  </a:lnTo>
                  <a:lnTo>
                    <a:pt x="539" y="536"/>
                  </a:lnTo>
                  <a:lnTo>
                    <a:pt x="539" y="538"/>
                  </a:lnTo>
                  <a:lnTo>
                    <a:pt x="539" y="540"/>
                  </a:lnTo>
                  <a:lnTo>
                    <a:pt x="535" y="538"/>
                  </a:lnTo>
                  <a:lnTo>
                    <a:pt x="534" y="536"/>
                  </a:lnTo>
                  <a:lnTo>
                    <a:pt x="530" y="538"/>
                  </a:lnTo>
                  <a:lnTo>
                    <a:pt x="530" y="540"/>
                  </a:lnTo>
                  <a:lnTo>
                    <a:pt x="530" y="540"/>
                  </a:lnTo>
                  <a:lnTo>
                    <a:pt x="530" y="541"/>
                  </a:lnTo>
                  <a:lnTo>
                    <a:pt x="529" y="541"/>
                  </a:lnTo>
                  <a:lnTo>
                    <a:pt x="527" y="541"/>
                  </a:lnTo>
                  <a:lnTo>
                    <a:pt x="525" y="543"/>
                  </a:lnTo>
                  <a:lnTo>
                    <a:pt x="523" y="543"/>
                  </a:lnTo>
                  <a:lnTo>
                    <a:pt x="523" y="545"/>
                  </a:lnTo>
                  <a:lnTo>
                    <a:pt x="522" y="546"/>
                  </a:lnTo>
                  <a:lnTo>
                    <a:pt x="522" y="548"/>
                  </a:lnTo>
                  <a:lnTo>
                    <a:pt x="515" y="557"/>
                  </a:lnTo>
                  <a:lnTo>
                    <a:pt x="512" y="560"/>
                  </a:lnTo>
                  <a:lnTo>
                    <a:pt x="510" y="562"/>
                  </a:lnTo>
                  <a:lnTo>
                    <a:pt x="508" y="563"/>
                  </a:lnTo>
                  <a:lnTo>
                    <a:pt x="506" y="565"/>
                  </a:lnTo>
                  <a:lnTo>
                    <a:pt x="505" y="565"/>
                  </a:lnTo>
                  <a:lnTo>
                    <a:pt x="503" y="565"/>
                  </a:lnTo>
                  <a:lnTo>
                    <a:pt x="500" y="567"/>
                  </a:lnTo>
                  <a:lnTo>
                    <a:pt x="498" y="568"/>
                  </a:lnTo>
                  <a:lnTo>
                    <a:pt x="496" y="568"/>
                  </a:lnTo>
                  <a:lnTo>
                    <a:pt x="495" y="567"/>
                  </a:lnTo>
                  <a:lnTo>
                    <a:pt x="495" y="567"/>
                  </a:lnTo>
                  <a:lnTo>
                    <a:pt x="493" y="567"/>
                  </a:lnTo>
                  <a:lnTo>
                    <a:pt x="493" y="567"/>
                  </a:lnTo>
                  <a:lnTo>
                    <a:pt x="493" y="567"/>
                  </a:lnTo>
                  <a:lnTo>
                    <a:pt x="491" y="567"/>
                  </a:lnTo>
                  <a:lnTo>
                    <a:pt x="488" y="567"/>
                  </a:lnTo>
                  <a:lnTo>
                    <a:pt x="488" y="567"/>
                  </a:lnTo>
                  <a:lnTo>
                    <a:pt x="488" y="567"/>
                  </a:lnTo>
                  <a:lnTo>
                    <a:pt x="488" y="567"/>
                  </a:lnTo>
                  <a:lnTo>
                    <a:pt x="486" y="567"/>
                  </a:lnTo>
                  <a:lnTo>
                    <a:pt x="486" y="567"/>
                  </a:lnTo>
                  <a:lnTo>
                    <a:pt x="486" y="567"/>
                  </a:lnTo>
                  <a:lnTo>
                    <a:pt x="474" y="570"/>
                  </a:lnTo>
                  <a:lnTo>
                    <a:pt x="471" y="570"/>
                  </a:lnTo>
                  <a:lnTo>
                    <a:pt x="469" y="572"/>
                  </a:lnTo>
                  <a:lnTo>
                    <a:pt x="469" y="570"/>
                  </a:lnTo>
                  <a:lnTo>
                    <a:pt x="467" y="570"/>
                  </a:lnTo>
                  <a:lnTo>
                    <a:pt x="467" y="568"/>
                  </a:lnTo>
                  <a:lnTo>
                    <a:pt x="467" y="568"/>
                  </a:lnTo>
                  <a:lnTo>
                    <a:pt x="466" y="568"/>
                  </a:lnTo>
                  <a:lnTo>
                    <a:pt x="464" y="570"/>
                  </a:lnTo>
                  <a:lnTo>
                    <a:pt x="464" y="570"/>
                  </a:lnTo>
                  <a:lnTo>
                    <a:pt x="462" y="570"/>
                  </a:lnTo>
                  <a:lnTo>
                    <a:pt x="461" y="572"/>
                  </a:lnTo>
                  <a:lnTo>
                    <a:pt x="459" y="572"/>
                  </a:lnTo>
                  <a:lnTo>
                    <a:pt x="457" y="572"/>
                  </a:lnTo>
                  <a:lnTo>
                    <a:pt x="456" y="572"/>
                  </a:lnTo>
                  <a:lnTo>
                    <a:pt x="456" y="572"/>
                  </a:lnTo>
                  <a:lnTo>
                    <a:pt x="456" y="570"/>
                  </a:lnTo>
                  <a:lnTo>
                    <a:pt x="456" y="570"/>
                  </a:lnTo>
                  <a:lnTo>
                    <a:pt x="454" y="570"/>
                  </a:lnTo>
                  <a:lnTo>
                    <a:pt x="454" y="570"/>
                  </a:lnTo>
                  <a:lnTo>
                    <a:pt x="452" y="570"/>
                  </a:lnTo>
                  <a:lnTo>
                    <a:pt x="452" y="570"/>
                  </a:lnTo>
                  <a:lnTo>
                    <a:pt x="450" y="570"/>
                  </a:lnTo>
                  <a:lnTo>
                    <a:pt x="433" y="582"/>
                  </a:lnTo>
                  <a:lnTo>
                    <a:pt x="433" y="584"/>
                  </a:lnTo>
                  <a:lnTo>
                    <a:pt x="433" y="584"/>
                  </a:lnTo>
                  <a:lnTo>
                    <a:pt x="433" y="585"/>
                  </a:lnTo>
                  <a:lnTo>
                    <a:pt x="433" y="585"/>
                  </a:lnTo>
                  <a:lnTo>
                    <a:pt x="432" y="587"/>
                  </a:lnTo>
                  <a:lnTo>
                    <a:pt x="432" y="589"/>
                  </a:lnTo>
                  <a:lnTo>
                    <a:pt x="428" y="589"/>
                  </a:lnTo>
                  <a:lnTo>
                    <a:pt x="428" y="589"/>
                  </a:lnTo>
                  <a:lnTo>
                    <a:pt x="428" y="589"/>
                  </a:lnTo>
                  <a:lnTo>
                    <a:pt x="427" y="591"/>
                  </a:lnTo>
                  <a:lnTo>
                    <a:pt x="427" y="592"/>
                  </a:lnTo>
                  <a:lnTo>
                    <a:pt x="425" y="592"/>
                  </a:lnTo>
                  <a:lnTo>
                    <a:pt x="425" y="594"/>
                  </a:lnTo>
                  <a:lnTo>
                    <a:pt x="423" y="594"/>
                  </a:lnTo>
                  <a:lnTo>
                    <a:pt x="420" y="594"/>
                  </a:lnTo>
                  <a:lnTo>
                    <a:pt x="418" y="596"/>
                  </a:lnTo>
                  <a:lnTo>
                    <a:pt x="416" y="597"/>
                  </a:lnTo>
                  <a:lnTo>
                    <a:pt x="416" y="596"/>
                  </a:lnTo>
                  <a:lnTo>
                    <a:pt x="413" y="597"/>
                  </a:lnTo>
                  <a:lnTo>
                    <a:pt x="411" y="597"/>
                  </a:lnTo>
                  <a:lnTo>
                    <a:pt x="411" y="597"/>
                  </a:lnTo>
                  <a:lnTo>
                    <a:pt x="411" y="597"/>
                  </a:lnTo>
                  <a:lnTo>
                    <a:pt x="410" y="596"/>
                  </a:lnTo>
                  <a:lnTo>
                    <a:pt x="410" y="597"/>
                  </a:lnTo>
                  <a:lnTo>
                    <a:pt x="410" y="597"/>
                  </a:lnTo>
                  <a:lnTo>
                    <a:pt x="408" y="597"/>
                  </a:lnTo>
                  <a:lnTo>
                    <a:pt x="406" y="597"/>
                  </a:lnTo>
                  <a:lnTo>
                    <a:pt x="405" y="596"/>
                  </a:lnTo>
                  <a:lnTo>
                    <a:pt x="403" y="597"/>
                  </a:lnTo>
                  <a:lnTo>
                    <a:pt x="399" y="599"/>
                  </a:lnTo>
                  <a:lnTo>
                    <a:pt x="398" y="601"/>
                  </a:lnTo>
                  <a:lnTo>
                    <a:pt x="391" y="602"/>
                  </a:lnTo>
                  <a:lnTo>
                    <a:pt x="384" y="602"/>
                  </a:lnTo>
                  <a:lnTo>
                    <a:pt x="379" y="602"/>
                  </a:lnTo>
                  <a:lnTo>
                    <a:pt x="376" y="601"/>
                  </a:lnTo>
                  <a:lnTo>
                    <a:pt x="371" y="599"/>
                  </a:lnTo>
                  <a:lnTo>
                    <a:pt x="369" y="597"/>
                  </a:lnTo>
                  <a:lnTo>
                    <a:pt x="367" y="597"/>
                  </a:lnTo>
                  <a:lnTo>
                    <a:pt x="367" y="597"/>
                  </a:lnTo>
                  <a:lnTo>
                    <a:pt x="367" y="596"/>
                  </a:lnTo>
                  <a:lnTo>
                    <a:pt x="367" y="596"/>
                  </a:lnTo>
                  <a:lnTo>
                    <a:pt x="367" y="594"/>
                  </a:lnTo>
                  <a:lnTo>
                    <a:pt x="367" y="594"/>
                  </a:lnTo>
                  <a:lnTo>
                    <a:pt x="367" y="592"/>
                  </a:lnTo>
                  <a:lnTo>
                    <a:pt x="367" y="592"/>
                  </a:lnTo>
                  <a:lnTo>
                    <a:pt x="367" y="592"/>
                  </a:lnTo>
                  <a:lnTo>
                    <a:pt x="367" y="591"/>
                  </a:lnTo>
                  <a:lnTo>
                    <a:pt x="366" y="591"/>
                  </a:lnTo>
                  <a:lnTo>
                    <a:pt x="366" y="592"/>
                  </a:lnTo>
                  <a:lnTo>
                    <a:pt x="364" y="594"/>
                  </a:lnTo>
                  <a:lnTo>
                    <a:pt x="362" y="594"/>
                  </a:lnTo>
                  <a:lnTo>
                    <a:pt x="360" y="594"/>
                  </a:lnTo>
                  <a:lnTo>
                    <a:pt x="360" y="594"/>
                  </a:lnTo>
                  <a:lnTo>
                    <a:pt x="359" y="594"/>
                  </a:lnTo>
                  <a:lnTo>
                    <a:pt x="359" y="594"/>
                  </a:lnTo>
                  <a:lnTo>
                    <a:pt x="349" y="597"/>
                  </a:lnTo>
                  <a:lnTo>
                    <a:pt x="349" y="597"/>
                  </a:lnTo>
                  <a:lnTo>
                    <a:pt x="349" y="599"/>
                  </a:lnTo>
                  <a:lnTo>
                    <a:pt x="347" y="601"/>
                  </a:lnTo>
                  <a:lnTo>
                    <a:pt x="343" y="601"/>
                  </a:lnTo>
                  <a:lnTo>
                    <a:pt x="342" y="601"/>
                  </a:lnTo>
                  <a:lnTo>
                    <a:pt x="340" y="601"/>
                  </a:lnTo>
                  <a:lnTo>
                    <a:pt x="338" y="601"/>
                  </a:lnTo>
                  <a:lnTo>
                    <a:pt x="335" y="597"/>
                  </a:lnTo>
                  <a:lnTo>
                    <a:pt x="335" y="596"/>
                  </a:lnTo>
                  <a:lnTo>
                    <a:pt x="335" y="596"/>
                  </a:lnTo>
                  <a:lnTo>
                    <a:pt x="335" y="594"/>
                  </a:lnTo>
                  <a:lnTo>
                    <a:pt x="337" y="592"/>
                  </a:lnTo>
                  <a:lnTo>
                    <a:pt x="337" y="592"/>
                  </a:lnTo>
                  <a:lnTo>
                    <a:pt x="337" y="589"/>
                  </a:lnTo>
                  <a:lnTo>
                    <a:pt x="337" y="587"/>
                  </a:lnTo>
                  <a:lnTo>
                    <a:pt x="338" y="587"/>
                  </a:lnTo>
                  <a:lnTo>
                    <a:pt x="340" y="585"/>
                  </a:lnTo>
                  <a:lnTo>
                    <a:pt x="340" y="585"/>
                  </a:lnTo>
                  <a:lnTo>
                    <a:pt x="338" y="585"/>
                  </a:lnTo>
                  <a:lnTo>
                    <a:pt x="338" y="585"/>
                  </a:lnTo>
                  <a:lnTo>
                    <a:pt x="337" y="585"/>
                  </a:lnTo>
                  <a:lnTo>
                    <a:pt x="337" y="585"/>
                  </a:lnTo>
                  <a:lnTo>
                    <a:pt x="335" y="585"/>
                  </a:lnTo>
                  <a:lnTo>
                    <a:pt x="335" y="587"/>
                  </a:lnTo>
                  <a:lnTo>
                    <a:pt x="333" y="589"/>
                  </a:lnTo>
                  <a:lnTo>
                    <a:pt x="332" y="592"/>
                  </a:lnTo>
                  <a:lnTo>
                    <a:pt x="326" y="597"/>
                  </a:lnTo>
                  <a:lnTo>
                    <a:pt x="318" y="602"/>
                  </a:lnTo>
                  <a:lnTo>
                    <a:pt x="315" y="604"/>
                  </a:lnTo>
                  <a:lnTo>
                    <a:pt x="313" y="604"/>
                  </a:lnTo>
                  <a:lnTo>
                    <a:pt x="311" y="604"/>
                  </a:lnTo>
                  <a:lnTo>
                    <a:pt x="311" y="606"/>
                  </a:lnTo>
                  <a:lnTo>
                    <a:pt x="311" y="608"/>
                  </a:lnTo>
                  <a:lnTo>
                    <a:pt x="309" y="608"/>
                  </a:lnTo>
                  <a:lnTo>
                    <a:pt x="309" y="608"/>
                  </a:lnTo>
                  <a:lnTo>
                    <a:pt x="308" y="608"/>
                  </a:lnTo>
                  <a:lnTo>
                    <a:pt x="306" y="609"/>
                  </a:lnTo>
                  <a:lnTo>
                    <a:pt x="304" y="611"/>
                  </a:lnTo>
                  <a:lnTo>
                    <a:pt x="301" y="611"/>
                  </a:lnTo>
                  <a:lnTo>
                    <a:pt x="298" y="611"/>
                  </a:lnTo>
                  <a:lnTo>
                    <a:pt x="296" y="611"/>
                  </a:lnTo>
                  <a:lnTo>
                    <a:pt x="294" y="613"/>
                  </a:lnTo>
                  <a:lnTo>
                    <a:pt x="293" y="614"/>
                  </a:lnTo>
                  <a:lnTo>
                    <a:pt x="289" y="614"/>
                  </a:lnTo>
                  <a:lnTo>
                    <a:pt x="287" y="613"/>
                  </a:lnTo>
                  <a:lnTo>
                    <a:pt x="287" y="613"/>
                  </a:lnTo>
                  <a:lnTo>
                    <a:pt x="286" y="613"/>
                  </a:lnTo>
                  <a:lnTo>
                    <a:pt x="284" y="613"/>
                  </a:lnTo>
                  <a:lnTo>
                    <a:pt x="282" y="614"/>
                  </a:lnTo>
                  <a:lnTo>
                    <a:pt x="282" y="618"/>
                  </a:lnTo>
                  <a:lnTo>
                    <a:pt x="282" y="621"/>
                  </a:lnTo>
                  <a:lnTo>
                    <a:pt x="281" y="623"/>
                  </a:lnTo>
                  <a:lnTo>
                    <a:pt x="277" y="625"/>
                  </a:lnTo>
                  <a:lnTo>
                    <a:pt x="274" y="625"/>
                  </a:lnTo>
                  <a:lnTo>
                    <a:pt x="272" y="626"/>
                  </a:lnTo>
                  <a:lnTo>
                    <a:pt x="272" y="626"/>
                  </a:lnTo>
                  <a:lnTo>
                    <a:pt x="269" y="628"/>
                  </a:lnTo>
                  <a:lnTo>
                    <a:pt x="265" y="630"/>
                  </a:lnTo>
                  <a:lnTo>
                    <a:pt x="264" y="630"/>
                  </a:lnTo>
                  <a:lnTo>
                    <a:pt x="262" y="631"/>
                  </a:lnTo>
                  <a:lnTo>
                    <a:pt x="259" y="633"/>
                  </a:lnTo>
                  <a:lnTo>
                    <a:pt x="257" y="636"/>
                  </a:lnTo>
                  <a:lnTo>
                    <a:pt x="255" y="640"/>
                  </a:lnTo>
                  <a:lnTo>
                    <a:pt x="252" y="643"/>
                  </a:lnTo>
                  <a:lnTo>
                    <a:pt x="252" y="645"/>
                  </a:lnTo>
                  <a:lnTo>
                    <a:pt x="250" y="647"/>
                  </a:lnTo>
                  <a:lnTo>
                    <a:pt x="238" y="652"/>
                  </a:lnTo>
                  <a:lnTo>
                    <a:pt x="235" y="653"/>
                  </a:lnTo>
                  <a:lnTo>
                    <a:pt x="233" y="655"/>
                  </a:lnTo>
                  <a:lnTo>
                    <a:pt x="226" y="662"/>
                  </a:lnTo>
                  <a:lnTo>
                    <a:pt x="225" y="665"/>
                  </a:lnTo>
                  <a:lnTo>
                    <a:pt x="223" y="665"/>
                  </a:lnTo>
                  <a:lnTo>
                    <a:pt x="223" y="667"/>
                  </a:lnTo>
                  <a:lnTo>
                    <a:pt x="221" y="669"/>
                  </a:lnTo>
                  <a:lnTo>
                    <a:pt x="219" y="670"/>
                  </a:lnTo>
                  <a:lnTo>
                    <a:pt x="199" y="677"/>
                  </a:lnTo>
                  <a:lnTo>
                    <a:pt x="189" y="684"/>
                  </a:lnTo>
                  <a:lnTo>
                    <a:pt x="189" y="682"/>
                  </a:lnTo>
                  <a:lnTo>
                    <a:pt x="189" y="682"/>
                  </a:lnTo>
                  <a:lnTo>
                    <a:pt x="187" y="682"/>
                  </a:lnTo>
                  <a:lnTo>
                    <a:pt x="187" y="684"/>
                  </a:lnTo>
                  <a:lnTo>
                    <a:pt x="186" y="684"/>
                  </a:lnTo>
                  <a:lnTo>
                    <a:pt x="182" y="686"/>
                  </a:lnTo>
                  <a:lnTo>
                    <a:pt x="179" y="684"/>
                  </a:lnTo>
                  <a:lnTo>
                    <a:pt x="175" y="686"/>
                  </a:lnTo>
                  <a:lnTo>
                    <a:pt x="162" y="692"/>
                  </a:lnTo>
                  <a:lnTo>
                    <a:pt x="155" y="696"/>
                  </a:lnTo>
                  <a:lnTo>
                    <a:pt x="153" y="696"/>
                  </a:lnTo>
                  <a:lnTo>
                    <a:pt x="153" y="698"/>
                  </a:lnTo>
                  <a:lnTo>
                    <a:pt x="152" y="698"/>
                  </a:lnTo>
                  <a:lnTo>
                    <a:pt x="150" y="699"/>
                  </a:lnTo>
                  <a:lnTo>
                    <a:pt x="150" y="699"/>
                  </a:lnTo>
                  <a:lnTo>
                    <a:pt x="148" y="703"/>
                  </a:lnTo>
                  <a:lnTo>
                    <a:pt x="148" y="704"/>
                  </a:lnTo>
                  <a:lnTo>
                    <a:pt x="148" y="704"/>
                  </a:lnTo>
                  <a:lnTo>
                    <a:pt x="148" y="706"/>
                  </a:lnTo>
                  <a:lnTo>
                    <a:pt x="148" y="706"/>
                  </a:lnTo>
                  <a:lnTo>
                    <a:pt x="148" y="706"/>
                  </a:lnTo>
                  <a:lnTo>
                    <a:pt x="146" y="706"/>
                  </a:lnTo>
                  <a:lnTo>
                    <a:pt x="146" y="708"/>
                  </a:lnTo>
                  <a:lnTo>
                    <a:pt x="141" y="716"/>
                  </a:lnTo>
                  <a:lnTo>
                    <a:pt x="141" y="715"/>
                  </a:lnTo>
                  <a:lnTo>
                    <a:pt x="140" y="713"/>
                  </a:lnTo>
                  <a:lnTo>
                    <a:pt x="138" y="711"/>
                  </a:lnTo>
                  <a:lnTo>
                    <a:pt x="138" y="713"/>
                  </a:lnTo>
                  <a:lnTo>
                    <a:pt x="138" y="713"/>
                  </a:lnTo>
                  <a:lnTo>
                    <a:pt x="138" y="715"/>
                  </a:lnTo>
                  <a:lnTo>
                    <a:pt x="138" y="716"/>
                  </a:lnTo>
                  <a:lnTo>
                    <a:pt x="138" y="716"/>
                  </a:lnTo>
                  <a:lnTo>
                    <a:pt x="140" y="718"/>
                  </a:lnTo>
                  <a:lnTo>
                    <a:pt x="140" y="718"/>
                  </a:lnTo>
                  <a:lnTo>
                    <a:pt x="140" y="720"/>
                  </a:lnTo>
                  <a:lnTo>
                    <a:pt x="138" y="723"/>
                  </a:lnTo>
                  <a:lnTo>
                    <a:pt x="138" y="726"/>
                  </a:lnTo>
                  <a:lnTo>
                    <a:pt x="136" y="726"/>
                  </a:lnTo>
                  <a:lnTo>
                    <a:pt x="136" y="726"/>
                  </a:lnTo>
                  <a:lnTo>
                    <a:pt x="135" y="726"/>
                  </a:lnTo>
                  <a:lnTo>
                    <a:pt x="135" y="728"/>
                  </a:lnTo>
                  <a:lnTo>
                    <a:pt x="135" y="728"/>
                  </a:lnTo>
                  <a:lnTo>
                    <a:pt x="135" y="730"/>
                  </a:lnTo>
                  <a:lnTo>
                    <a:pt x="133" y="733"/>
                  </a:lnTo>
                  <a:lnTo>
                    <a:pt x="133" y="733"/>
                  </a:lnTo>
                  <a:lnTo>
                    <a:pt x="131" y="735"/>
                  </a:lnTo>
                  <a:lnTo>
                    <a:pt x="131" y="738"/>
                  </a:lnTo>
                  <a:lnTo>
                    <a:pt x="128" y="743"/>
                  </a:lnTo>
                  <a:lnTo>
                    <a:pt x="128" y="745"/>
                  </a:lnTo>
                  <a:lnTo>
                    <a:pt x="128" y="747"/>
                  </a:lnTo>
                  <a:lnTo>
                    <a:pt x="128" y="748"/>
                  </a:lnTo>
                  <a:lnTo>
                    <a:pt x="126" y="750"/>
                  </a:lnTo>
                  <a:lnTo>
                    <a:pt x="126" y="750"/>
                  </a:lnTo>
                  <a:lnTo>
                    <a:pt x="126" y="752"/>
                  </a:lnTo>
                  <a:lnTo>
                    <a:pt x="126" y="754"/>
                  </a:lnTo>
                  <a:lnTo>
                    <a:pt x="126" y="754"/>
                  </a:lnTo>
                  <a:lnTo>
                    <a:pt x="124" y="755"/>
                  </a:lnTo>
                  <a:lnTo>
                    <a:pt x="123" y="754"/>
                  </a:lnTo>
                  <a:lnTo>
                    <a:pt x="121" y="754"/>
                  </a:lnTo>
                  <a:lnTo>
                    <a:pt x="121" y="752"/>
                  </a:lnTo>
                  <a:lnTo>
                    <a:pt x="121" y="750"/>
                  </a:lnTo>
                  <a:lnTo>
                    <a:pt x="119" y="750"/>
                  </a:lnTo>
                  <a:lnTo>
                    <a:pt x="118" y="750"/>
                  </a:lnTo>
                  <a:lnTo>
                    <a:pt x="118" y="752"/>
                  </a:lnTo>
                  <a:lnTo>
                    <a:pt x="116" y="752"/>
                  </a:lnTo>
                  <a:lnTo>
                    <a:pt x="114" y="752"/>
                  </a:lnTo>
                  <a:lnTo>
                    <a:pt x="113" y="754"/>
                  </a:lnTo>
                  <a:lnTo>
                    <a:pt x="111" y="755"/>
                  </a:lnTo>
                  <a:lnTo>
                    <a:pt x="111" y="757"/>
                  </a:lnTo>
                  <a:lnTo>
                    <a:pt x="107" y="757"/>
                  </a:lnTo>
                  <a:lnTo>
                    <a:pt x="106" y="755"/>
                  </a:lnTo>
                  <a:lnTo>
                    <a:pt x="104" y="754"/>
                  </a:lnTo>
                  <a:lnTo>
                    <a:pt x="106" y="750"/>
                  </a:lnTo>
                  <a:lnTo>
                    <a:pt x="104" y="747"/>
                  </a:lnTo>
                  <a:lnTo>
                    <a:pt x="104" y="747"/>
                  </a:lnTo>
                  <a:lnTo>
                    <a:pt x="106" y="745"/>
                  </a:lnTo>
                  <a:lnTo>
                    <a:pt x="107" y="743"/>
                  </a:lnTo>
                  <a:lnTo>
                    <a:pt x="109" y="743"/>
                  </a:lnTo>
                  <a:lnTo>
                    <a:pt x="109" y="742"/>
                  </a:lnTo>
                  <a:lnTo>
                    <a:pt x="109" y="740"/>
                  </a:lnTo>
                  <a:lnTo>
                    <a:pt x="109" y="738"/>
                  </a:lnTo>
                  <a:lnTo>
                    <a:pt x="107" y="737"/>
                  </a:lnTo>
                  <a:lnTo>
                    <a:pt x="106" y="738"/>
                  </a:lnTo>
                  <a:lnTo>
                    <a:pt x="106" y="740"/>
                  </a:lnTo>
                  <a:lnTo>
                    <a:pt x="106" y="742"/>
                  </a:lnTo>
                  <a:lnTo>
                    <a:pt x="104" y="740"/>
                  </a:lnTo>
                  <a:lnTo>
                    <a:pt x="104" y="738"/>
                  </a:lnTo>
                  <a:lnTo>
                    <a:pt x="106" y="737"/>
                  </a:lnTo>
                  <a:lnTo>
                    <a:pt x="106" y="735"/>
                  </a:lnTo>
                  <a:lnTo>
                    <a:pt x="104" y="731"/>
                  </a:lnTo>
                  <a:lnTo>
                    <a:pt x="102" y="730"/>
                  </a:lnTo>
                  <a:lnTo>
                    <a:pt x="101" y="726"/>
                  </a:lnTo>
                  <a:lnTo>
                    <a:pt x="102" y="725"/>
                  </a:lnTo>
                  <a:lnTo>
                    <a:pt x="102" y="721"/>
                  </a:lnTo>
                  <a:lnTo>
                    <a:pt x="106" y="706"/>
                  </a:lnTo>
                  <a:lnTo>
                    <a:pt x="107" y="701"/>
                  </a:lnTo>
                  <a:lnTo>
                    <a:pt x="107" y="699"/>
                  </a:lnTo>
                  <a:lnTo>
                    <a:pt x="107" y="699"/>
                  </a:lnTo>
                  <a:lnTo>
                    <a:pt x="109" y="698"/>
                  </a:lnTo>
                  <a:lnTo>
                    <a:pt x="109" y="698"/>
                  </a:lnTo>
                  <a:lnTo>
                    <a:pt x="109" y="696"/>
                  </a:lnTo>
                  <a:lnTo>
                    <a:pt x="107" y="694"/>
                  </a:lnTo>
                  <a:lnTo>
                    <a:pt x="107" y="694"/>
                  </a:lnTo>
                  <a:lnTo>
                    <a:pt x="106" y="696"/>
                  </a:lnTo>
                  <a:lnTo>
                    <a:pt x="104" y="696"/>
                  </a:lnTo>
                  <a:lnTo>
                    <a:pt x="102" y="696"/>
                  </a:lnTo>
                  <a:lnTo>
                    <a:pt x="101" y="696"/>
                  </a:lnTo>
                  <a:lnTo>
                    <a:pt x="97" y="698"/>
                  </a:lnTo>
                  <a:lnTo>
                    <a:pt x="96" y="699"/>
                  </a:lnTo>
                  <a:lnTo>
                    <a:pt x="90" y="708"/>
                  </a:lnTo>
                  <a:lnTo>
                    <a:pt x="89" y="713"/>
                  </a:lnTo>
                  <a:lnTo>
                    <a:pt x="85" y="716"/>
                  </a:lnTo>
                  <a:lnTo>
                    <a:pt x="85" y="718"/>
                  </a:lnTo>
                  <a:lnTo>
                    <a:pt x="85" y="720"/>
                  </a:lnTo>
                  <a:lnTo>
                    <a:pt x="85" y="721"/>
                  </a:lnTo>
                  <a:lnTo>
                    <a:pt x="77" y="740"/>
                  </a:lnTo>
                  <a:lnTo>
                    <a:pt x="77" y="742"/>
                  </a:lnTo>
                  <a:lnTo>
                    <a:pt x="73" y="745"/>
                  </a:lnTo>
                  <a:lnTo>
                    <a:pt x="73" y="747"/>
                  </a:lnTo>
                  <a:lnTo>
                    <a:pt x="72" y="748"/>
                  </a:lnTo>
                  <a:lnTo>
                    <a:pt x="72" y="752"/>
                  </a:lnTo>
                  <a:lnTo>
                    <a:pt x="72" y="754"/>
                  </a:lnTo>
                  <a:lnTo>
                    <a:pt x="70" y="754"/>
                  </a:lnTo>
                  <a:lnTo>
                    <a:pt x="68" y="759"/>
                  </a:lnTo>
                  <a:lnTo>
                    <a:pt x="67" y="759"/>
                  </a:lnTo>
                  <a:lnTo>
                    <a:pt x="65" y="760"/>
                  </a:lnTo>
                  <a:lnTo>
                    <a:pt x="65" y="760"/>
                  </a:lnTo>
                  <a:lnTo>
                    <a:pt x="65" y="762"/>
                  </a:lnTo>
                  <a:lnTo>
                    <a:pt x="65" y="762"/>
                  </a:lnTo>
                  <a:lnTo>
                    <a:pt x="65" y="764"/>
                  </a:lnTo>
                  <a:lnTo>
                    <a:pt x="65" y="764"/>
                  </a:lnTo>
                  <a:lnTo>
                    <a:pt x="65" y="767"/>
                  </a:lnTo>
                  <a:lnTo>
                    <a:pt x="65" y="767"/>
                  </a:lnTo>
                  <a:lnTo>
                    <a:pt x="67" y="769"/>
                  </a:lnTo>
                  <a:lnTo>
                    <a:pt x="67" y="772"/>
                  </a:lnTo>
                  <a:lnTo>
                    <a:pt x="65" y="774"/>
                  </a:lnTo>
                  <a:lnTo>
                    <a:pt x="67" y="774"/>
                  </a:lnTo>
                  <a:lnTo>
                    <a:pt x="68" y="776"/>
                  </a:lnTo>
                  <a:lnTo>
                    <a:pt x="68" y="776"/>
                  </a:lnTo>
                  <a:lnTo>
                    <a:pt x="70" y="776"/>
                  </a:lnTo>
                  <a:lnTo>
                    <a:pt x="73" y="781"/>
                  </a:lnTo>
                  <a:lnTo>
                    <a:pt x="75" y="786"/>
                  </a:lnTo>
                  <a:lnTo>
                    <a:pt x="77" y="788"/>
                  </a:lnTo>
                  <a:lnTo>
                    <a:pt x="77" y="789"/>
                  </a:lnTo>
                  <a:lnTo>
                    <a:pt x="79" y="793"/>
                  </a:lnTo>
                  <a:lnTo>
                    <a:pt x="79" y="803"/>
                  </a:lnTo>
                  <a:lnTo>
                    <a:pt x="79" y="805"/>
                  </a:lnTo>
                  <a:lnTo>
                    <a:pt x="77" y="806"/>
                  </a:lnTo>
                  <a:lnTo>
                    <a:pt x="75" y="808"/>
                  </a:lnTo>
                  <a:lnTo>
                    <a:pt x="75" y="808"/>
                  </a:lnTo>
                  <a:lnTo>
                    <a:pt x="73" y="808"/>
                  </a:lnTo>
                  <a:lnTo>
                    <a:pt x="73" y="810"/>
                  </a:lnTo>
                  <a:lnTo>
                    <a:pt x="73" y="810"/>
                  </a:lnTo>
                  <a:lnTo>
                    <a:pt x="73" y="811"/>
                  </a:lnTo>
                  <a:lnTo>
                    <a:pt x="73" y="813"/>
                  </a:lnTo>
                  <a:lnTo>
                    <a:pt x="75" y="818"/>
                  </a:lnTo>
                  <a:lnTo>
                    <a:pt x="75" y="827"/>
                  </a:lnTo>
                  <a:lnTo>
                    <a:pt x="75" y="828"/>
                  </a:lnTo>
                  <a:lnTo>
                    <a:pt x="75" y="832"/>
                  </a:lnTo>
                  <a:lnTo>
                    <a:pt x="75" y="837"/>
                  </a:lnTo>
                  <a:lnTo>
                    <a:pt x="75" y="838"/>
                  </a:lnTo>
                  <a:lnTo>
                    <a:pt x="73" y="840"/>
                  </a:lnTo>
                  <a:lnTo>
                    <a:pt x="73" y="840"/>
                  </a:lnTo>
                  <a:lnTo>
                    <a:pt x="73" y="842"/>
                  </a:lnTo>
                  <a:lnTo>
                    <a:pt x="72" y="844"/>
                  </a:lnTo>
                  <a:lnTo>
                    <a:pt x="68" y="845"/>
                  </a:lnTo>
                  <a:lnTo>
                    <a:pt x="68" y="847"/>
                  </a:lnTo>
                  <a:lnTo>
                    <a:pt x="68" y="847"/>
                  </a:lnTo>
                  <a:lnTo>
                    <a:pt x="67" y="849"/>
                  </a:lnTo>
                  <a:lnTo>
                    <a:pt x="65" y="849"/>
                  </a:lnTo>
                  <a:lnTo>
                    <a:pt x="63" y="850"/>
                  </a:lnTo>
                  <a:lnTo>
                    <a:pt x="63" y="850"/>
                  </a:lnTo>
                  <a:lnTo>
                    <a:pt x="63" y="850"/>
                  </a:lnTo>
                  <a:lnTo>
                    <a:pt x="62" y="852"/>
                  </a:lnTo>
                  <a:lnTo>
                    <a:pt x="62" y="852"/>
                  </a:lnTo>
                  <a:lnTo>
                    <a:pt x="60" y="852"/>
                  </a:lnTo>
                  <a:lnTo>
                    <a:pt x="60" y="852"/>
                  </a:lnTo>
                  <a:lnTo>
                    <a:pt x="56" y="862"/>
                  </a:lnTo>
                  <a:lnTo>
                    <a:pt x="55" y="862"/>
                  </a:lnTo>
                  <a:lnTo>
                    <a:pt x="53" y="864"/>
                  </a:lnTo>
                  <a:lnTo>
                    <a:pt x="51" y="872"/>
                  </a:lnTo>
                  <a:lnTo>
                    <a:pt x="51" y="872"/>
                  </a:lnTo>
                  <a:lnTo>
                    <a:pt x="48" y="876"/>
                  </a:lnTo>
                  <a:lnTo>
                    <a:pt x="48" y="878"/>
                  </a:lnTo>
                  <a:lnTo>
                    <a:pt x="48" y="879"/>
                  </a:lnTo>
                  <a:lnTo>
                    <a:pt x="48" y="881"/>
                  </a:lnTo>
                  <a:lnTo>
                    <a:pt x="48" y="883"/>
                  </a:lnTo>
                  <a:lnTo>
                    <a:pt x="46" y="884"/>
                  </a:lnTo>
                  <a:lnTo>
                    <a:pt x="46" y="886"/>
                  </a:lnTo>
                  <a:lnTo>
                    <a:pt x="45" y="888"/>
                  </a:lnTo>
                  <a:lnTo>
                    <a:pt x="45" y="888"/>
                  </a:lnTo>
                  <a:lnTo>
                    <a:pt x="45" y="891"/>
                  </a:lnTo>
                  <a:lnTo>
                    <a:pt x="45" y="893"/>
                  </a:lnTo>
                  <a:lnTo>
                    <a:pt x="46" y="896"/>
                  </a:lnTo>
                  <a:lnTo>
                    <a:pt x="46" y="900"/>
                  </a:lnTo>
                  <a:lnTo>
                    <a:pt x="45" y="901"/>
                  </a:lnTo>
                  <a:lnTo>
                    <a:pt x="43" y="903"/>
                  </a:lnTo>
                  <a:lnTo>
                    <a:pt x="41" y="905"/>
                  </a:lnTo>
                  <a:lnTo>
                    <a:pt x="41" y="906"/>
                  </a:lnTo>
                  <a:lnTo>
                    <a:pt x="43" y="920"/>
                  </a:lnTo>
                  <a:lnTo>
                    <a:pt x="43" y="923"/>
                  </a:lnTo>
                  <a:lnTo>
                    <a:pt x="45" y="927"/>
                  </a:lnTo>
                  <a:lnTo>
                    <a:pt x="46" y="930"/>
                  </a:lnTo>
                  <a:lnTo>
                    <a:pt x="55" y="940"/>
                  </a:lnTo>
                  <a:lnTo>
                    <a:pt x="60" y="947"/>
                  </a:lnTo>
                  <a:lnTo>
                    <a:pt x="62" y="949"/>
                  </a:lnTo>
                  <a:lnTo>
                    <a:pt x="62" y="951"/>
                  </a:lnTo>
                  <a:lnTo>
                    <a:pt x="62" y="952"/>
                  </a:lnTo>
                  <a:lnTo>
                    <a:pt x="62" y="954"/>
                  </a:lnTo>
                  <a:lnTo>
                    <a:pt x="60" y="956"/>
                  </a:lnTo>
                  <a:lnTo>
                    <a:pt x="60" y="957"/>
                  </a:lnTo>
                  <a:lnTo>
                    <a:pt x="62" y="959"/>
                  </a:lnTo>
                  <a:lnTo>
                    <a:pt x="62" y="961"/>
                  </a:lnTo>
                  <a:lnTo>
                    <a:pt x="63" y="961"/>
                  </a:lnTo>
                  <a:lnTo>
                    <a:pt x="65" y="962"/>
                  </a:lnTo>
                  <a:lnTo>
                    <a:pt x="67" y="964"/>
                  </a:lnTo>
                  <a:lnTo>
                    <a:pt x="65" y="966"/>
                  </a:lnTo>
                  <a:lnTo>
                    <a:pt x="65" y="968"/>
                  </a:lnTo>
                  <a:lnTo>
                    <a:pt x="65" y="969"/>
                  </a:lnTo>
                  <a:lnTo>
                    <a:pt x="63" y="969"/>
                  </a:lnTo>
                  <a:lnTo>
                    <a:pt x="63" y="969"/>
                  </a:lnTo>
                  <a:lnTo>
                    <a:pt x="65" y="971"/>
                  </a:lnTo>
                  <a:lnTo>
                    <a:pt x="65" y="973"/>
                  </a:lnTo>
                  <a:lnTo>
                    <a:pt x="67" y="974"/>
                  </a:lnTo>
                  <a:lnTo>
                    <a:pt x="67" y="978"/>
                  </a:lnTo>
                  <a:lnTo>
                    <a:pt x="68" y="979"/>
                  </a:lnTo>
                  <a:lnTo>
                    <a:pt x="70" y="981"/>
                  </a:lnTo>
                  <a:lnTo>
                    <a:pt x="73" y="983"/>
                  </a:lnTo>
                  <a:lnTo>
                    <a:pt x="77" y="985"/>
                  </a:lnTo>
                  <a:lnTo>
                    <a:pt x="77" y="985"/>
                  </a:lnTo>
                  <a:lnTo>
                    <a:pt x="79" y="986"/>
                  </a:lnTo>
                  <a:lnTo>
                    <a:pt x="79" y="988"/>
                  </a:lnTo>
                  <a:lnTo>
                    <a:pt x="82" y="993"/>
                  </a:lnTo>
                  <a:lnTo>
                    <a:pt x="82" y="995"/>
                  </a:lnTo>
                  <a:lnTo>
                    <a:pt x="82" y="996"/>
                  </a:lnTo>
                  <a:lnTo>
                    <a:pt x="89" y="1008"/>
                  </a:lnTo>
                  <a:lnTo>
                    <a:pt x="90" y="1012"/>
                  </a:lnTo>
                  <a:lnTo>
                    <a:pt x="96" y="1020"/>
                  </a:lnTo>
                  <a:lnTo>
                    <a:pt x="99" y="1025"/>
                  </a:lnTo>
                  <a:lnTo>
                    <a:pt x="99" y="1025"/>
                  </a:lnTo>
                  <a:lnTo>
                    <a:pt x="102" y="1029"/>
                  </a:lnTo>
                  <a:lnTo>
                    <a:pt x="102" y="1029"/>
                  </a:lnTo>
                  <a:lnTo>
                    <a:pt x="102" y="1030"/>
                  </a:lnTo>
                  <a:lnTo>
                    <a:pt x="104" y="1030"/>
                  </a:lnTo>
                  <a:lnTo>
                    <a:pt x="104" y="1030"/>
                  </a:lnTo>
                  <a:lnTo>
                    <a:pt x="106" y="1032"/>
                  </a:lnTo>
                  <a:lnTo>
                    <a:pt x="106" y="1034"/>
                  </a:lnTo>
                  <a:lnTo>
                    <a:pt x="106" y="1035"/>
                  </a:lnTo>
                  <a:lnTo>
                    <a:pt x="107" y="1035"/>
                  </a:lnTo>
                  <a:lnTo>
                    <a:pt x="107" y="1037"/>
                  </a:lnTo>
                  <a:lnTo>
                    <a:pt x="107" y="1039"/>
                  </a:lnTo>
                  <a:lnTo>
                    <a:pt x="111" y="1039"/>
                  </a:lnTo>
                  <a:lnTo>
                    <a:pt x="116" y="1042"/>
                  </a:lnTo>
                  <a:lnTo>
                    <a:pt x="118" y="1042"/>
                  </a:lnTo>
                  <a:lnTo>
                    <a:pt x="118" y="1044"/>
                  </a:lnTo>
                  <a:lnTo>
                    <a:pt x="116" y="1047"/>
                  </a:lnTo>
                  <a:lnTo>
                    <a:pt x="116" y="1049"/>
                  </a:lnTo>
                  <a:lnTo>
                    <a:pt x="114" y="1051"/>
                  </a:lnTo>
                  <a:lnTo>
                    <a:pt x="114" y="1052"/>
                  </a:lnTo>
                  <a:lnTo>
                    <a:pt x="116" y="1052"/>
                  </a:lnTo>
                  <a:lnTo>
                    <a:pt x="118" y="1054"/>
                  </a:lnTo>
                  <a:lnTo>
                    <a:pt x="118" y="1056"/>
                  </a:lnTo>
                  <a:lnTo>
                    <a:pt x="118" y="1056"/>
                  </a:lnTo>
                  <a:lnTo>
                    <a:pt x="116" y="1056"/>
                  </a:lnTo>
                  <a:lnTo>
                    <a:pt x="116" y="1056"/>
                  </a:lnTo>
                  <a:lnTo>
                    <a:pt x="114" y="1056"/>
                  </a:lnTo>
                  <a:lnTo>
                    <a:pt x="114" y="1056"/>
                  </a:lnTo>
                  <a:lnTo>
                    <a:pt x="113" y="1056"/>
                  </a:lnTo>
                  <a:lnTo>
                    <a:pt x="113" y="1054"/>
                  </a:lnTo>
                  <a:lnTo>
                    <a:pt x="111" y="1054"/>
                  </a:lnTo>
                  <a:lnTo>
                    <a:pt x="111" y="1054"/>
                  </a:lnTo>
                  <a:lnTo>
                    <a:pt x="111" y="1058"/>
                  </a:lnTo>
                  <a:lnTo>
                    <a:pt x="113" y="1061"/>
                  </a:lnTo>
                  <a:lnTo>
                    <a:pt x="114" y="1063"/>
                  </a:lnTo>
                  <a:lnTo>
                    <a:pt x="114" y="1063"/>
                  </a:lnTo>
                  <a:lnTo>
                    <a:pt x="114" y="1064"/>
                  </a:lnTo>
                  <a:lnTo>
                    <a:pt x="114" y="1066"/>
                  </a:lnTo>
                  <a:lnTo>
                    <a:pt x="113" y="1066"/>
                  </a:lnTo>
                  <a:lnTo>
                    <a:pt x="113" y="1066"/>
                  </a:lnTo>
                  <a:lnTo>
                    <a:pt x="113" y="1066"/>
                  </a:lnTo>
                  <a:lnTo>
                    <a:pt x="113" y="1068"/>
                  </a:lnTo>
                  <a:lnTo>
                    <a:pt x="111" y="1068"/>
                  </a:lnTo>
                  <a:lnTo>
                    <a:pt x="111" y="1069"/>
                  </a:lnTo>
                  <a:lnTo>
                    <a:pt x="109" y="1071"/>
                  </a:lnTo>
                  <a:lnTo>
                    <a:pt x="109" y="1073"/>
                  </a:lnTo>
                  <a:lnTo>
                    <a:pt x="111" y="1075"/>
                  </a:lnTo>
                  <a:lnTo>
                    <a:pt x="111" y="1076"/>
                  </a:lnTo>
                  <a:lnTo>
                    <a:pt x="113" y="1080"/>
                  </a:lnTo>
                  <a:lnTo>
                    <a:pt x="114" y="1081"/>
                  </a:lnTo>
                  <a:lnTo>
                    <a:pt x="113" y="1086"/>
                  </a:lnTo>
                  <a:lnTo>
                    <a:pt x="113" y="1088"/>
                  </a:lnTo>
                  <a:lnTo>
                    <a:pt x="111" y="1088"/>
                  </a:lnTo>
                  <a:lnTo>
                    <a:pt x="107" y="1088"/>
                  </a:lnTo>
                  <a:lnTo>
                    <a:pt x="107" y="1090"/>
                  </a:lnTo>
                  <a:lnTo>
                    <a:pt x="106" y="1091"/>
                  </a:lnTo>
                  <a:lnTo>
                    <a:pt x="106" y="1091"/>
                  </a:lnTo>
                  <a:lnTo>
                    <a:pt x="104" y="1093"/>
                  </a:lnTo>
                  <a:lnTo>
                    <a:pt x="102" y="1095"/>
                  </a:lnTo>
                  <a:lnTo>
                    <a:pt x="101" y="1097"/>
                  </a:lnTo>
                  <a:lnTo>
                    <a:pt x="99" y="1095"/>
                  </a:lnTo>
                  <a:lnTo>
                    <a:pt x="97" y="1090"/>
                  </a:lnTo>
                  <a:lnTo>
                    <a:pt x="92" y="1085"/>
                  </a:lnTo>
                  <a:lnTo>
                    <a:pt x="90" y="1083"/>
                  </a:lnTo>
                  <a:lnTo>
                    <a:pt x="90" y="1081"/>
                  </a:lnTo>
                  <a:lnTo>
                    <a:pt x="89" y="1080"/>
                  </a:lnTo>
                  <a:lnTo>
                    <a:pt x="89" y="1076"/>
                  </a:lnTo>
                  <a:lnTo>
                    <a:pt x="87" y="1071"/>
                  </a:lnTo>
                  <a:lnTo>
                    <a:pt x="87" y="1069"/>
                  </a:lnTo>
                  <a:lnTo>
                    <a:pt x="89" y="1066"/>
                  </a:lnTo>
                  <a:lnTo>
                    <a:pt x="87" y="1066"/>
                  </a:lnTo>
                  <a:lnTo>
                    <a:pt x="85" y="1066"/>
                  </a:lnTo>
                  <a:lnTo>
                    <a:pt x="84" y="1058"/>
                  </a:lnTo>
                  <a:lnTo>
                    <a:pt x="84" y="1056"/>
                  </a:lnTo>
                  <a:lnTo>
                    <a:pt x="85" y="1052"/>
                  </a:lnTo>
                  <a:lnTo>
                    <a:pt x="85" y="1052"/>
                  </a:lnTo>
                  <a:lnTo>
                    <a:pt x="84" y="1052"/>
                  </a:lnTo>
                  <a:lnTo>
                    <a:pt x="82" y="1052"/>
                  </a:lnTo>
                  <a:lnTo>
                    <a:pt x="82" y="1052"/>
                  </a:lnTo>
                  <a:lnTo>
                    <a:pt x="82" y="1052"/>
                  </a:lnTo>
                  <a:lnTo>
                    <a:pt x="82" y="1052"/>
                  </a:lnTo>
                  <a:lnTo>
                    <a:pt x="82" y="1054"/>
                  </a:lnTo>
                  <a:lnTo>
                    <a:pt x="82" y="1056"/>
                  </a:lnTo>
                  <a:lnTo>
                    <a:pt x="84" y="1056"/>
                  </a:lnTo>
                  <a:lnTo>
                    <a:pt x="82" y="1059"/>
                  </a:lnTo>
                  <a:lnTo>
                    <a:pt x="82" y="1063"/>
                  </a:lnTo>
                  <a:lnTo>
                    <a:pt x="80" y="1066"/>
                  </a:lnTo>
                  <a:lnTo>
                    <a:pt x="75" y="1075"/>
                  </a:lnTo>
                  <a:lnTo>
                    <a:pt x="73" y="1075"/>
                  </a:lnTo>
                  <a:lnTo>
                    <a:pt x="72" y="1073"/>
                  </a:lnTo>
                  <a:lnTo>
                    <a:pt x="70" y="1073"/>
                  </a:lnTo>
                  <a:lnTo>
                    <a:pt x="70" y="1071"/>
                  </a:lnTo>
                  <a:lnTo>
                    <a:pt x="68" y="1069"/>
                  </a:lnTo>
                  <a:lnTo>
                    <a:pt x="68" y="1068"/>
                  </a:lnTo>
                  <a:lnTo>
                    <a:pt x="67" y="1064"/>
                  </a:lnTo>
                  <a:lnTo>
                    <a:pt x="67" y="1061"/>
                  </a:lnTo>
                  <a:lnTo>
                    <a:pt x="67" y="1059"/>
                  </a:lnTo>
                  <a:lnTo>
                    <a:pt x="68" y="1056"/>
                  </a:lnTo>
                  <a:lnTo>
                    <a:pt x="70" y="1056"/>
                  </a:lnTo>
                  <a:lnTo>
                    <a:pt x="70" y="1054"/>
                  </a:lnTo>
                  <a:lnTo>
                    <a:pt x="70" y="1052"/>
                  </a:lnTo>
                  <a:lnTo>
                    <a:pt x="70" y="1051"/>
                  </a:lnTo>
                  <a:lnTo>
                    <a:pt x="72" y="1049"/>
                  </a:lnTo>
                  <a:lnTo>
                    <a:pt x="72" y="1049"/>
                  </a:lnTo>
                  <a:lnTo>
                    <a:pt x="72" y="1047"/>
                  </a:lnTo>
                  <a:lnTo>
                    <a:pt x="72" y="1046"/>
                  </a:lnTo>
                  <a:lnTo>
                    <a:pt x="72" y="1046"/>
                  </a:lnTo>
                  <a:lnTo>
                    <a:pt x="70" y="1046"/>
                  </a:lnTo>
                  <a:lnTo>
                    <a:pt x="70" y="1044"/>
                  </a:lnTo>
                  <a:lnTo>
                    <a:pt x="70" y="1044"/>
                  </a:lnTo>
                  <a:lnTo>
                    <a:pt x="68" y="1042"/>
                  </a:lnTo>
                  <a:lnTo>
                    <a:pt x="70" y="1041"/>
                  </a:lnTo>
                  <a:lnTo>
                    <a:pt x="68" y="1039"/>
                  </a:lnTo>
                  <a:lnTo>
                    <a:pt x="67" y="1037"/>
                  </a:lnTo>
                  <a:lnTo>
                    <a:pt x="65" y="1035"/>
                  </a:lnTo>
                  <a:lnTo>
                    <a:pt x="63" y="1034"/>
                  </a:lnTo>
                  <a:lnTo>
                    <a:pt x="58" y="1030"/>
                  </a:lnTo>
                  <a:lnTo>
                    <a:pt x="58" y="1030"/>
                  </a:lnTo>
                  <a:lnTo>
                    <a:pt x="58" y="1029"/>
                  </a:lnTo>
                  <a:lnTo>
                    <a:pt x="56" y="1025"/>
                  </a:lnTo>
                  <a:lnTo>
                    <a:pt x="56" y="1024"/>
                  </a:lnTo>
                  <a:lnTo>
                    <a:pt x="55" y="1024"/>
                  </a:lnTo>
                  <a:lnTo>
                    <a:pt x="55" y="1024"/>
                  </a:lnTo>
                  <a:lnTo>
                    <a:pt x="53" y="1024"/>
                  </a:lnTo>
                  <a:lnTo>
                    <a:pt x="53" y="1024"/>
                  </a:lnTo>
                  <a:lnTo>
                    <a:pt x="53" y="1022"/>
                  </a:lnTo>
                  <a:lnTo>
                    <a:pt x="51" y="1022"/>
                  </a:lnTo>
                  <a:lnTo>
                    <a:pt x="51" y="1022"/>
                  </a:lnTo>
                  <a:lnTo>
                    <a:pt x="51" y="1020"/>
                  </a:lnTo>
                  <a:lnTo>
                    <a:pt x="51" y="1017"/>
                  </a:lnTo>
                  <a:lnTo>
                    <a:pt x="51" y="1013"/>
                  </a:lnTo>
                  <a:lnTo>
                    <a:pt x="50" y="1013"/>
                  </a:lnTo>
                  <a:lnTo>
                    <a:pt x="48" y="1017"/>
                  </a:lnTo>
                  <a:lnTo>
                    <a:pt x="46" y="1020"/>
                  </a:lnTo>
                  <a:lnTo>
                    <a:pt x="46" y="1022"/>
                  </a:lnTo>
                  <a:lnTo>
                    <a:pt x="43" y="1025"/>
                  </a:lnTo>
                  <a:lnTo>
                    <a:pt x="43" y="1025"/>
                  </a:lnTo>
                  <a:lnTo>
                    <a:pt x="43" y="1029"/>
                  </a:lnTo>
                  <a:lnTo>
                    <a:pt x="41" y="1030"/>
                  </a:lnTo>
                  <a:lnTo>
                    <a:pt x="43" y="1032"/>
                  </a:lnTo>
                  <a:lnTo>
                    <a:pt x="43" y="1034"/>
                  </a:lnTo>
                  <a:lnTo>
                    <a:pt x="46" y="1035"/>
                  </a:lnTo>
                  <a:lnTo>
                    <a:pt x="48" y="1037"/>
                  </a:lnTo>
                  <a:lnTo>
                    <a:pt x="46" y="1039"/>
                  </a:lnTo>
                  <a:lnTo>
                    <a:pt x="46" y="1039"/>
                  </a:lnTo>
                  <a:lnTo>
                    <a:pt x="46" y="1041"/>
                  </a:lnTo>
                  <a:lnTo>
                    <a:pt x="48" y="1042"/>
                  </a:lnTo>
                  <a:lnTo>
                    <a:pt x="48" y="1042"/>
                  </a:lnTo>
                  <a:lnTo>
                    <a:pt x="50" y="1044"/>
                  </a:lnTo>
                  <a:lnTo>
                    <a:pt x="51" y="1044"/>
                  </a:lnTo>
                  <a:lnTo>
                    <a:pt x="51" y="1046"/>
                  </a:lnTo>
                  <a:lnTo>
                    <a:pt x="51" y="1047"/>
                  </a:lnTo>
                  <a:lnTo>
                    <a:pt x="51" y="1049"/>
                  </a:lnTo>
                  <a:lnTo>
                    <a:pt x="51" y="1049"/>
                  </a:lnTo>
                  <a:lnTo>
                    <a:pt x="55" y="1052"/>
                  </a:lnTo>
                  <a:lnTo>
                    <a:pt x="56" y="1063"/>
                  </a:lnTo>
                  <a:lnTo>
                    <a:pt x="56" y="1063"/>
                  </a:lnTo>
                  <a:lnTo>
                    <a:pt x="58" y="1064"/>
                  </a:lnTo>
                  <a:lnTo>
                    <a:pt x="60" y="1066"/>
                  </a:lnTo>
                  <a:lnTo>
                    <a:pt x="62" y="1066"/>
                  </a:lnTo>
                  <a:lnTo>
                    <a:pt x="65" y="1069"/>
                  </a:lnTo>
                  <a:lnTo>
                    <a:pt x="65" y="1071"/>
                  </a:lnTo>
                  <a:lnTo>
                    <a:pt x="65" y="1073"/>
                  </a:lnTo>
                  <a:lnTo>
                    <a:pt x="65" y="1075"/>
                  </a:lnTo>
                  <a:lnTo>
                    <a:pt x="67" y="1075"/>
                  </a:lnTo>
                  <a:lnTo>
                    <a:pt x="73" y="1076"/>
                  </a:lnTo>
                  <a:lnTo>
                    <a:pt x="75" y="1078"/>
                  </a:lnTo>
                  <a:lnTo>
                    <a:pt x="79" y="1080"/>
                  </a:lnTo>
                  <a:lnTo>
                    <a:pt x="80" y="1081"/>
                  </a:lnTo>
                  <a:lnTo>
                    <a:pt x="82" y="1085"/>
                  </a:lnTo>
                  <a:lnTo>
                    <a:pt x="82" y="1086"/>
                  </a:lnTo>
                  <a:lnTo>
                    <a:pt x="82" y="1088"/>
                  </a:lnTo>
                  <a:lnTo>
                    <a:pt x="82" y="1091"/>
                  </a:lnTo>
                  <a:lnTo>
                    <a:pt x="82" y="1093"/>
                  </a:lnTo>
                  <a:lnTo>
                    <a:pt x="84" y="1097"/>
                  </a:lnTo>
                  <a:lnTo>
                    <a:pt x="84" y="1098"/>
                  </a:lnTo>
                  <a:lnTo>
                    <a:pt x="82" y="1100"/>
                  </a:lnTo>
                  <a:lnTo>
                    <a:pt x="82" y="1102"/>
                  </a:lnTo>
                  <a:lnTo>
                    <a:pt x="80" y="1103"/>
                  </a:lnTo>
                  <a:lnTo>
                    <a:pt x="79" y="1103"/>
                  </a:lnTo>
                  <a:lnTo>
                    <a:pt x="79" y="1103"/>
                  </a:lnTo>
                  <a:lnTo>
                    <a:pt x="77" y="1108"/>
                  </a:lnTo>
                  <a:lnTo>
                    <a:pt x="75" y="1108"/>
                  </a:lnTo>
                  <a:lnTo>
                    <a:pt x="73" y="1107"/>
                  </a:lnTo>
                  <a:lnTo>
                    <a:pt x="73" y="1107"/>
                  </a:lnTo>
                  <a:lnTo>
                    <a:pt x="72" y="1107"/>
                  </a:lnTo>
                  <a:lnTo>
                    <a:pt x="70" y="1108"/>
                  </a:lnTo>
                  <a:lnTo>
                    <a:pt x="67" y="1110"/>
                  </a:lnTo>
                  <a:lnTo>
                    <a:pt x="67" y="1110"/>
                  </a:lnTo>
                  <a:lnTo>
                    <a:pt x="68" y="1114"/>
                  </a:lnTo>
                  <a:lnTo>
                    <a:pt x="65" y="1114"/>
                  </a:lnTo>
                  <a:lnTo>
                    <a:pt x="63" y="1112"/>
                  </a:lnTo>
                  <a:lnTo>
                    <a:pt x="63" y="1112"/>
                  </a:lnTo>
                  <a:lnTo>
                    <a:pt x="63" y="1110"/>
                  </a:lnTo>
                  <a:lnTo>
                    <a:pt x="63" y="1108"/>
                  </a:lnTo>
                  <a:lnTo>
                    <a:pt x="63" y="1108"/>
                  </a:lnTo>
                  <a:lnTo>
                    <a:pt x="62" y="1108"/>
                  </a:lnTo>
                  <a:lnTo>
                    <a:pt x="62" y="1107"/>
                  </a:lnTo>
                  <a:lnTo>
                    <a:pt x="62" y="1105"/>
                  </a:lnTo>
                  <a:lnTo>
                    <a:pt x="62" y="1102"/>
                  </a:lnTo>
                  <a:lnTo>
                    <a:pt x="62" y="1102"/>
                  </a:lnTo>
                  <a:lnTo>
                    <a:pt x="62" y="1098"/>
                  </a:lnTo>
                  <a:lnTo>
                    <a:pt x="62" y="1098"/>
                  </a:lnTo>
                  <a:lnTo>
                    <a:pt x="62" y="1097"/>
                  </a:lnTo>
                  <a:lnTo>
                    <a:pt x="60" y="1097"/>
                  </a:lnTo>
                  <a:lnTo>
                    <a:pt x="60" y="1098"/>
                  </a:lnTo>
                  <a:lnTo>
                    <a:pt x="60" y="1098"/>
                  </a:lnTo>
                  <a:lnTo>
                    <a:pt x="60" y="1100"/>
                  </a:lnTo>
                  <a:lnTo>
                    <a:pt x="58" y="1102"/>
                  </a:lnTo>
                  <a:lnTo>
                    <a:pt x="58" y="1103"/>
                  </a:lnTo>
                  <a:lnTo>
                    <a:pt x="58" y="1108"/>
                  </a:lnTo>
                  <a:lnTo>
                    <a:pt x="56" y="1108"/>
                  </a:lnTo>
                  <a:lnTo>
                    <a:pt x="56" y="1107"/>
                  </a:lnTo>
                  <a:lnTo>
                    <a:pt x="56" y="1105"/>
                  </a:lnTo>
                  <a:lnTo>
                    <a:pt x="56" y="1100"/>
                  </a:lnTo>
                  <a:lnTo>
                    <a:pt x="55" y="1097"/>
                  </a:lnTo>
                  <a:lnTo>
                    <a:pt x="55" y="1097"/>
                  </a:lnTo>
                  <a:lnTo>
                    <a:pt x="55" y="1095"/>
                  </a:lnTo>
                  <a:lnTo>
                    <a:pt x="55" y="1093"/>
                  </a:lnTo>
                  <a:lnTo>
                    <a:pt x="55" y="1091"/>
                  </a:lnTo>
                  <a:lnTo>
                    <a:pt x="55" y="1090"/>
                  </a:lnTo>
                  <a:lnTo>
                    <a:pt x="55" y="1085"/>
                  </a:lnTo>
                  <a:lnTo>
                    <a:pt x="53" y="1083"/>
                  </a:lnTo>
                  <a:lnTo>
                    <a:pt x="53" y="1081"/>
                  </a:lnTo>
                  <a:lnTo>
                    <a:pt x="51" y="1080"/>
                  </a:lnTo>
                  <a:lnTo>
                    <a:pt x="51" y="1081"/>
                  </a:lnTo>
                  <a:lnTo>
                    <a:pt x="51" y="1086"/>
                  </a:lnTo>
                  <a:lnTo>
                    <a:pt x="51" y="1088"/>
                  </a:lnTo>
                  <a:lnTo>
                    <a:pt x="50" y="1090"/>
                  </a:lnTo>
                  <a:lnTo>
                    <a:pt x="50" y="1088"/>
                  </a:lnTo>
                  <a:lnTo>
                    <a:pt x="48" y="1086"/>
                  </a:lnTo>
                  <a:lnTo>
                    <a:pt x="48" y="1081"/>
                  </a:lnTo>
                  <a:lnTo>
                    <a:pt x="48" y="1081"/>
                  </a:lnTo>
                  <a:lnTo>
                    <a:pt x="48" y="1080"/>
                  </a:lnTo>
                  <a:lnTo>
                    <a:pt x="48" y="1080"/>
                  </a:lnTo>
                  <a:lnTo>
                    <a:pt x="48" y="1080"/>
                  </a:lnTo>
                  <a:lnTo>
                    <a:pt x="46" y="1076"/>
                  </a:lnTo>
                  <a:lnTo>
                    <a:pt x="45" y="1073"/>
                  </a:lnTo>
                  <a:lnTo>
                    <a:pt x="43" y="1069"/>
                  </a:lnTo>
                  <a:lnTo>
                    <a:pt x="43" y="1068"/>
                  </a:lnTo>
                  <a:lnTo>
                    <a:pt x="41" y="1069"/>
                  </a:lnTo>
                  <a:lnTo>
                    <a:pt x="41" y="1071"/>
                  </a:lnTo>
                  <a:lnTo>
                    <a:pt x="40" y="1061"/>
                  </a:lnTo>
                  <a:lnTo>
                    <a:pt x="40" y="1058"/>
                  </a:lnTo>
                  <a:lnTo>
                    <a:pt x="38" y="1059"/>
                  </a:lnTo>
                  <a:lnTo>
                    <a:pt x="40" y="1066"/>
                  </a:lnTo>
                  <a:lnTo>
                    <a:pt x="40" y="1076"/>
                  </a:lnTo>
                  <a:lnTo>
                    <a:pt x="38" y="1080"/>
                  </a:lnTo>
                  <a:lnTo>
                    <a:pt x="38" y="1081"/>
                  </a:lnTo>
                  <a:lnTo>
                    <a:pt x="38" y="1083"/>
                  </a:lnTo>
                  <a:lnTo>
                    <a:pt x="40" y="1088"/>
                  </a:lnTo>
                  <a:lnTo>
                    <a:pt x="41" y="1090"/>
                  </a:lnTo>
                  <a:lnTo>
                    <a:pt x="40" y="1088"/>
                  </a:lnTo>
                  <a:lnTo>
                    <a:pt x="38" y="1088"/>
                  </a:lnTo>
                  <a:lnTo>
                    <a:pt x="38" y="1086"/>
                  </a:lnTo>
                  <a:lnTo>
                    <a:pt x="36" y="1085"/>
                  </a:lnTo>
                  <a:lnTo>
                    <a:pt x="36" y="1085"/>
                  </a:lnTo>
                  <a:lnTo>
                    <a:pt x="36" y="1085"/>
                  </a:lnTo>
                  <a:lnTo>
                    <a:pt x="36" y="1083"/>
                  </a:lnTo>
                  <a:lnTo>
                    <a:pt x="36" y="1083"/>
                  </a:lnTo>
                  <a:lnTo>
                    <a:pt x="34" y="1080"/>
                  </a:lnTo>
                  <a:lnTo>
                    <a:pt x="34" y="1078"/>
                  </a:lnTo>
                  <a:lnTo>
                    <a:pt x="34" y="1059"/>
                  </a:lnTo>
                  <a:lnTo>
                    <a:pt x="33" y="1058"/>
                  </a:lnTo>
                  <a:lnTo>
                    <a:pt x="33" y="1059"/>
                  </a:lnTo>
                  <a:lnTo>
                    <a:pt x="31" y="1061"/>
                  </a:lnTo>
                  <a:lnTo>
                    <a:pt x="31" y="1064"/>
                  </a:lnTo>
                  <a:lnTo>
                    <a:pt x="33" y="1068"/>
                  </a:lnTo>
                  <a:lnTo>
                    <a:pt x="33" y="1069"/>
                  </a:lnTo>
                  <a:lnTo>
                    <a:pt x="31" y="1071"/>
                  </a:lnTo>
                  <a:lnTo>
                    <a:pt x="31" y="1073"/>
                  </a:lnTo>
                  <a:lnTo>
                    <a:pt x="31" y="1076"/>
                  </a:lnTo>
                  <a:lnTo>
                    <a:pt x="29" y="1076"/>
                  </a:lnTo>
                  <a:lnTo>
                    <a:pt x="29" y="1075"/>
                  </a:lnTo>
                  <a:lnTo>
                    <a:pt x="29" y="1073"/>
                  </a:lnTo>
                  <a:lnTo>
                    <a:pt x="28" y="1073"/>
                  </a:lnTo>
                  <a:lnTo>
                    <a:pt x="26" y="1071"/>
                  </a:lnTo>
                  <a:lnTo>
                    <a:pt x="24" y="1071"/>
                  </a:lnTo>
                  <a:lnTo>
                    <a:pt x="21" y="1069"/>
                  </a:lnTo>
                  <a:lnTo>
                    <a:pt x="19" y="1069"/>
                  </a:lnTo>
                  <a:lnTo>
                    <a:pt x="21" y="1071"/>
                  </a:lnTo>
                  <a:lnTo>
                    <a:pt x="28" y="1075"/>
                  </a:lnTo>
                  <a:lnTo>
                    <a:pt x="29" y="1080"/>
                  </a:lnTo>
                  <a:lnTo>
                    <a:pt x="31" y="1081"/>
                  </a:lnTo>
                  <a:lnTo>
                    <a:pt x="33" y="1085"/>
                  </a:lnTo>
                  <a:lnTo>
                    <a:pt x="31" y="1086"/>
                  </a:lnTo>
                  <a:lnTo>
                    <a:pt x="33" y="1088"/>
                  </a:lnTo>
                  <a:lnTo>
                    <a:pt x="33" y="1090"/>
                  </a:lnTo>
                  <a:lnTo>
                    <a:pt x="34" y="1091"/>
                  </a:lnTo>
                  <a:lnTo>
                    <a:pt x="36" y="1093"/>
                  </a:lnTo>
                  <a:lnTo>
                    <a:pt x="38" y="1095"/>
                  </a:lnTo>
                  <a:lnTo>
                    <a:pt x="40" y="1095"/>
                  </a:lnTo>
                  <a:lnTo>
                    <a:pt x="48" y="1105"/>
                  </a:lnTo>
                  <a:lnTo>
                    <a:pt x="55" y="1110"/>
                  </a:lnTo>
                  <a:lnTo>
                    <a:pt x="55" y="1112"/>
                  </a:lnTo>
                  <a:lnTo>
                    <a:pt x="56" y="1114"/>
                  </a:lnTo>
                  <a:lnTo>
                    <a:pt x="65" y="1122"/>
                  </a:lnTo>
                  <a:lnTo>
                    <a:pt x="73" y="1136"/>
                  </a:lnTo>
                  <a:lnTo>
                    <a:pt x="89" y="1158"/>
                  </a:lnTo>
                  <a:lnTo>
                    <a:pt x="96" y="1170"/>
                  </a:lnTo>
                  <a:lnTo>
                    <a:pt x="101" y="1181"/>
                  </a:lnTo>
                  <a:lnTo>
                    <a:pt x="107" y="1202"/>
                  </a:lnTo>
                  <a:lnTo>
                    <a:pt x="107" y="1204"/>
                  </a:lnTo>
                  <a:lnTo>
                    <a:pt x="107" y="1204"/>
                  </a:lnTo>
                  <a:lnTo>
                    <a:pt x="106" y="1205"/>
                  </a:lnTo>
                  <a:lnTo>
                    <a:pt x="106" y="1207"/>
                  </a:lnTo>
                  <a:lnTo>
                    <a:pt x="106" y="1209"/>
                  </a:lnTo>
                  <a:lnTo>
                    <a:pt x="104" y="1212"/>
                  </a:lnTo>
                  <a:lnTo>
                    <a:pt x="102" y="1214"/>
                  </a:lnTo>
                  <a:lnTo>
                    <a:pt x="102" y="1217"/>
                  </a:lnTo>
                  <a:lnTo>
                    <a:pt x="104" y="1221"/>
                  </a:lnTo>
                  <a:lnTo>
                    <a:pt x="107" y="1231"/>
                  </a:lnTo>
                  <a:lnTo>
                    <a:pt x="107" y="1231"/>
                  </a:lnTo>
                  <a:lnTo>
                    <a:pt x="107" y="1234"/>
                  </a:lnTo>
                  <a:lnTo>
                    <a:pt x="107" y="1234"/>
                  </a:lnTo>
                  <a:lnTo>
                    <a:pt x="107" y="1236"/>
                  </a:lnTo>
                  <a:lnTo>
                    <a:pt x="109" y="1238"/>
                  </a:lnTo>
                  <a:lnTo>
                    <a:pt x="116" y="1246"/>
                  </a:lnTo>
                  <a:lnTo>
                    <a:pt x="118" y="1246"/>
                  </a:lnTo>
                  <a:lnTo>
                    <a:pt x="119" y="1248"/>
                  </a:lnTo>
                  <a:lnTo>
                    <a:pt x="121" y="1249"/>
                  </a:lnTo>
                  <a:lnTo>
                    <a:pt x="126" y="1255"/>
                  </a:lnTo>
                  <a:lnTo>
                    <a:pt x="126" y="1256"/>
                  </a:lnTo>
                  <a:lnTo>
                    <a:pt x="126" y="1256"/>
                  </a:lnTo>
                  <a:lnTo>
                    <a:pt x="131" y="1263"/>
                  </a:lnTo>
                  <a:lnTo>
                    <a:pt x="138" y="1271"/>
                  </a:lnTo>
                  <a:lnTo>
                    <a:pt x="140" y="1273"/>
                  </a:lnTo>
                  <a:lnTo>
                    <a:pt x="145" y="1285"/>
                  </a:lnTo>
                  <a:lnTo>
                    <a:pt x="146" y="1288"/>
                  </a:lnTo>
                  <a:lnTo>
                    <a:pt x="146" y="1294"/>
                  </a:lnTo>
                  <a:lnTo>
                    <a:pt x="145" y="1297"/>
                  </a:lnTo>
                  <a:lnTo>
                    <a:pt x="145" y="1297"/>
                  </a:lnTo>
                  <a:lnTo>
                    <a:pt x="146" y="1300"/>
                  </a:lnTo>
                  <a:lnTo>
                    <a:pt x="148" y="1302"/>
                  </a:lnTo>
                  <a:lnTo>
                    <a:pt x="150" y="1307"/>
                  </a:lnTo>
                  <a:lnTo>
                    <a:pt x="152" y="1307"/>
                  </a:lnTo>
                  <a:lnTo>
                    <a:pt x="167" y="1322"/>
                  </a:lnTo>
                  <a:lnTo>
                    <a:pt x="167" y="1324"/>
                  </a:lnTo>
                  <a:lnTo>
                    <a:pt x="172" y="1334"/>
                  </a:lnTo>
                  <a:lnTo>
                    <a:pt x="174" y="1339"/>
                  </a:lnTo>
                  <a:lnTo>
                    <a:pt x="175" y="1343"/>
                  </a:lnTo>
                  <a:lnTo>
                    <a:pt x="175" y="1345"/>
                  </a:lnTo>
                  <a:lnTo>
                    <a:pt x="175" y="1346"/>
                  </a:lnTo>
                  <a:lnTo>
                    <a:pt x="175" y="1348"/>
                  </a:lnTo>
                  <a:lnTo>
                    <a:pt x="177" y="1351"/>
                  </a:lnTo>
                  <a:lnTo>
                    <a:pt x="179" y="1356"/>
                  </a:lnTo>
                  <a:lnTo>
                    <a:pt x="179" y="1358"/>
                  </a:lnTo>
                  <a:lnTo>
                    <a:pt x="179" y="1360"/>
                  </a:lnTo>
                  <a:lnTo>
                    <a:pt x="177" y="1365"/>
                  </a:lnTo>
                  <a:lnTo>
                    <a:pt x="175" y="1372"/>
                  </a:lnTo>
                  <a:lnTo>
                    <a:pt x="175" y="1378"/>
                  </a:lnTo>
                  <a:lnTo>
                    <a:pt x="175" y="1387"/>
                  </a:lnTo>
                  <a:lnTo>
                    <a:pt x="177" y="1387"/>
                  </a:lnTo>
                  <a:lnTo>
                    <a:pt x="177" y="1390"/>
                  </a:lnTo>
                  <a:lnTo>
                    <a:pt x="177" y="1392"/>
                  </a:lnTo>
                  <a:lnTo>
                    <a:pt x="175" y="1404"/>
                  </a:lnTo>
                  <a:lnTo>
                    <a:pt x="175" y="1407"/>
                  </a:lnTo>
                  <a:lnTo>
                    <a:pt x="177" y="1407"/>
                  </a:lnTo>
                  <a:lnTo>
                    <a:pt x="177" y="1407"/>
                  </a:lnTo>
                  <a:lnTo>
                    <a:pt x="179" y="1409"/>
                  </a:lnTo>
                  <a:lnTo>
                    <a:pt x="179" y="1411"/>
                  </a:lnTo>
                  <a:lnTo>
                    <a:pt x="179" y="1412"/>
                  </a:lnTo>
                  <a:lnTo>
                    <a:pt x="180" y="1414"/>
                  </a:lnTo>
                  <a:lnTo>
                    <a:pt x="179" y="1416"/>
                  </a:lnTo>
                  <a:lnTo>
                    <a:pt x="179" y="1418"/>
                  </a:lnTo>
                  <a:lnTo>
                    <a:pt x="179" y="1419"/>
                  </a:lnTo>
                  <a:lnTo>
                    <a:pt x="179" y="1421"/>
                  </a:lnTo>
                  <a:lnTo>
                    <a:pt x="180" y="1421"/>
                  </a:lnTo>
                  <a:lnTo>
                    <a:pt x="182" y="1423"/>
                  </a:lnTo>
                  <a:lnTo>
                    <a:pt x="182" y="1423"/>
                  </a:lnTo>
                  <a:lnTo>
                    <a:pt x="182" y="1424"/>
                  </a:lnTo>
                  <a:lnTo>
                    <a:pt x="182" y="1424"/>
                  </a:lnTo>
                  <a:lnTo>
                    <a:pt x="182" y="1426"/>
                  </a:lnTo>
                  <a:lnTo>
                    <a:pt x="182" y="1428"/>
                  </a:lnTo>
                  <a:lnTo>
                    <a:pt x="182" y="1428"/>
                  </a:lnTo>
                  <a:lnTo>
                    <a:pt x="182" y="1428"/>
                  </a:lnTo>
                  <a:lnTo>
                    <a:pt x="182" y="1429"/>
                  </a:lnTo>
                  <a:lnTo>
                    <a:pt x="182" y="1429"/>
                  </a:lnTo>
                  <a:lnTo>
                    <a:pt x="182" y="1431"/>
                  </a:lnTo>
                  <a:lnTo>
                    <a:pt x="184" y="1433"/>
                  </a:lnTo>
                  <a:lnTo>
                    <a:pt x="186" y="1440"/>
                  </a:lnTo>
                  <a:lnTo>
                    <a:pt x="186" y="1441"/>
                  </a:lnTo>
                  <a:lnTo>
                    <a:pt x="186" y="1445"/>
                  </a:lnTo>
                  <a:lnTo>
                    <a:pt x="186" y="1446"/>
                  </a:lnTo>
                  <a:lnTo>
                    <a:pt x="189" y="1453"/>
                  </a:lnTo>
                  <a:lnTo>
                    <a:pt x="189" y="1455"/>
                  </a:lnTo>
                  <a:lnTo>
                    <a:pt x="189" y="1455"/>
                  </a:lnTo>
                  <a:lnTo>
                    <a:pt x="194" y="1465"/>
                  </a:lnTo>
                  <a:lnTo>
                    <a:pt x="196" y="1467"/>
                  </a:lnTo>
                  <a:lnTo>
                    <a:pt x="196" y="1467"/>
                  </a:lnTo>
                  <a:lnTo>
                    <a:pt x="196" y="1472"/>
                  </a:lnTo>
                  <a:lnTo>
                    <a:pt x="201" y="1477"/>
                  </a:lnTo>
                  <a:lnTo>
                    <a:pt x="208" y="1485"/>
                  </a:lnTo>
                  <a:lnTo>
                    <a:pt x="214" y="1499"/>
                  </a:lnTo>
                  <a:lnTo>
                    <a:pt x="219" y="1513"/>
                  </a:lnTo>
                  <a:lnTo>
                    <a:pt x="228" y="1525"/>
                  </a:lnTo>
                  <a:lnTo>
                    <a:pt x="233" y="1535"/>
                  </a:lnTo>
                  <a:lnTo>
                    <a:pt x="240" y="1543"/>
                  </a:lnTo>
                  <a:lnTo>
                    <a:pt x="242" y="1547"/>
                  </a:lnTo>
                  <a:lnTo>
                    <a:pt x="243" y="1553"/>
                  </a:lnTo>
                  <a:lnTo>
                    <a:pt x="245" y="1567"/>
                  </a:lnTo>
                  <a:lnTo>
                    <a:pt x="243" y="1577"/>
                  </a:lnTo>
                  <a:lnTo>
                    <a:pt x="243" y="1579"/>
                  </a:lnTo>
                  <a:lnTo>
                    <a:pt x="245" y="1581"/>
                  </a:lnTo>
                  <a:lnTo>
                    <a:pt x="245" y="1582"/>
                  </a:lnTo>
                  <a:lnTo>
                    <a:pt x="245" y="1584"/>
                  </a:lnTo>
                  <a:lnTo>
                    <a:pt x="243" y="1584"/>
                  </a:lnTo>
                  <a:lnTo>
                    <a:pt x="245" y="1586"/>
                  </a:lnTo>
                  <a:lnTo>
                    <a:pt x="245" y="1586"/>
                  </a:lnTo>
                  <a:lnTo>
                    <a:pt x="245" y="1587"/>
                  </a:lnTo>
                  <a:lnTo>
                    <a:pt x="247" y="1589"/>
                  </a:lnTo>
                  <a:lnTo>
                    <a:pt x="245" y="1592"/>
                  </a:lnTo>
                  <a:lnTo>
                    <a:pt x="245" y="1594"/>
                  </a:lnTo>
                  <a:lnTo>
                    <a:pt x="243" y="1596"/>
                  </a:lnTo>
                  <a:lnTo>
                    <a:pt x="243" y="1598"/>
                  </a:lnTo>
                  <a:lnTo>
                    <a:pt x="238" y="1598"/>
                  </a:lnTo>
                  <a:lnTo>
                    <a:pt x="240" y="1598"/>
                  </a:lnTo>
                  <a:lnTo>
                    <a:pt x="242" y="1599"/>
                  </a:lnTo>
                  <a:lnTo>
                    <a:pt x="243" y="1601"/>
                  </a:lnTo>
                  <a:lnTo>
                    <a:pt x="243" y="1603"/>
                  </a:lnTo>
                  <a:lnTo>
                    <a:pt x="243" y="1603"/>
                  </a:lnTo>
                  <a:lnTo>
                    <a:pt x="242" y="1604"/>
                  </a:lnTo>
                  <a:lnTo>
                    <a:pt x="243" y="1606"/>
                  </a:lnTo>
                  <a:lnTo>
                    <a:pt x="245" y="1609"/>
                  </a:lnTo>
                  <a:lnTo>
                    <a:pt x="245" y="1613"/>
                  </a:lnTo>
                  <a:lnTo>
                    <a:pt x="243" y="1616"/>
                  </a:lnTo>
                  <a:lnTo>
                    <a:pt x="243" y="1616"/>
                  </a:lnTo>
                  <a:lnTo>
                    <a:pt x="243" y="1618"/>
                  </a:lnTo>
                  <a:lnTo>
                    <a:pt x="242" y="1618"/>
                  </a:lnTo>
                  <a:lnTo>
                    <a:pt x="242" y="1620"/>
                  </a:lnTo>
                  <a:lnTo>
                    <a:pt x="243" y="1621"/>
                  </a:lnTo>
                  <a:lnTo>
                    <a:pt x="243" y="1621"/>
                  </a:lnTo>
                  <a:lnTo>
                    <a:pt x="245" y="1623"/>
                  </a:lnTo>
                  <a:lnTo>
                    <a:pt x="247" y="1623"/>
                  </a:lnTo>
                  <a:lnTo>
                    <a:pt x="247" y="1625"/>
                  </a:lnTo>
                  <a:lnTo>
                    <a:pt x="247" y="1628"/>
                  </a:lnTo>
                  <a:lnTo>
                    <a:pt x="245" y="1628"/>
                  </a:lnTo>
                  <a:lnTo>
                    <a:pt x="242" y="1628"/>
                  </a:lnTo>
                  <a:lnTo>
                    <a:pt x="240" y="1628"/>
                  </a:lnTo>
                  <a:lnTo>
                    <a:pt x="238" y="1626"/>
                  </a:lnTo>
                  <a:lnTo>
                    <a:pt x="238" y="1626"/>
                  </a:lnTo>
                  <a:lnTo>
                    <a:pt x="238" y="1628"/>
                  </a:lnTo>
                  <a:lnTo>
                    <a:pt x="238" y="1628"/>
                  </a:lnTo>
                  <a:lnTo>
                    <a:pt x="238" y="1628"/>
                  </a:lnTo>
                  <a:lnTo>
                    <a:pt x="240" y="1630"/>
                  </a:lnTo>
                  <a:lnTo>
                    <a:pt x="240" y="1630"/>
                  </a:lnTo>
                  <a:lnTo>
                    <a:pt x="240" y="1631"/>
                  </a:lnTo>
                  <a:lnTo>
                    <a:pt x="240" y="1633"/>
                  </a:lnTo>
                  <a:lnTo>
                    <a:pt x="242" y="1633"/>
                  </a:lnTo>
                  <a:lnTo>
                    <a:pt x="243" y="1637"/>
                  </a:lnTo>
                  <a:lnTo>
                    <a:pt x="243" y="1638"/>
                  </a:lnTo>
                  <a:lnTo>
                    <a:pt x="242" y="1640"/>
                  </a:lnTo>
                  <a:lnTo>
                    <a:pt x="240" y="1640"/>
                  </a:lnTo>
                  <a:lnTo>
                    <a:pt x="238" y="1637"/>
                  </a:lnTo>
                  <a:lnTo>
                    <a:pt x="236" y="1630"/>
                  </a:lnTo>
                  <a:lnTo>
                    <a:pt x="236" y="1626"/>
                  </a:lnTo>
                  <a:lnTo>
                    <a:pt x="240" y="1621"/>
                  </a:lnTo>
                  <a:lnTo>
                    <a:pt x="242" y="1618"/>
                  </a:lnTo>
                  <a:lnTo>
                    <a:pt x="238" y="1620"/>
                  </a:lnTo>
                  <a:lnTo>
                    <a:pt x="235" y="1625"/>
                  </a:lnTo>
                  <a:lnTo>
                    <a:pt x="233" y="1626"/>
                  </a:lnTo>
                  <a:lnTo>
                    <a:pt x="233" y="1630"/>
                  </a:lnTo>
                  <a:lnTo>
                    <a:pt x="233" y="1633"/>
                  </a:lnTo>
                  <a:lnTo>
                    <a:pt x="233" y="1637"/>
                  </a:lnTo>
                  <a:lnTo>
                    <a:pt x="235" y="1643"/>
                  </a:lnTo>
                  <a:lnTo>
                    <a:pt x="238" y="1654"/>
                  </a:lnTo>
                  <a:lnTo>
                    <a:pt x="238" y="1662"/>
                  </a:lnTo>
                  <a:lnTo>
                    <a:pt x="238" y="1671"/>
                  </a:lnTo>
                  <a:lnTo>
                    <a:pt x="238" y="1684"/>
                  </a:lnTo>
                  <a:lnTo>
                    <a:pt x="238" y="1684"/>
                  </a:lnTo>
                  <a:lnTo>
                    <a:pt x="240" y="1681"/>
                  </a:lnTo>
                  <a:lnTo>
                    <a:pt x="240" y="1677"/>
                  </a:lnTo>
                  <a:lnTo>
                    <a:pt x="242" y="1676"/>
                  </a:lnTo>
                  <a:lnTo>
                    <a:pt x="242" y="1676"/>
                  </a:lnTo>
                  <a:lnTo>
                    <a:pt x="242" y="1677"/>
                  </a:lnTo>
                  <a:lnTo>
                    <a:pt x="242" y="1682"/>
                  </a:lnTo>
                  <a:lnTo>
                    <a:pt x="242" y="1684"/>
                  </a:lnTo>
                  <a:lnTo>
                    <a:pt x="238" y="1686"/>
                  </a:lnTo>
                  <a:lnTo>
                    <a:pt x="236" y="1686"/>
                  </a:lnTo>
                  <a:lnTo>
                    <a:pt x="236" y="1686"/>
                  </a:lnTo>
                  <a:lnTo>
                    <a:pt x="235" y="1686"/>
                  </a:lnTo>
                  <a:lnTo>
                    <a:pt x="235" y="1686"/>
                  </a:lnTo>
                  <a:lnTo>
                    <a:pt x="235" y="1688"/>
                  </a:lnTo>
                  <a:lnTo>
                    <a:pt x="233" y="1691"/>
                  </a:lnTo>
                  <a:lnTo>
                    <a:pt x="230" y="1696"/>
                  </a:lnTo>
                  <a:lnTo>
                    <a:pt x="225" y="1703"/>
                  </a:lnTo>
                  <a:lnTo>
                    <a:pt x="218" y="1711"/>
                  </a:lnTo>
                  <a:lnTo>
                    <a:pt x="216" y="1713"/>
                  </a:lnTo>
                  <a:lnTo>
                    <a:pt x="213" y="1713"/>
                  </a:lnTo>
                  <a:lnTo>
                    <a:pt x="209" y="1715"/>
                  </a:lnTo>
                  <a:lnTo>
                    <a:pt x="204" y="1715"/>
                  </a:lnTo>
                  <a:lnTo>
                    <a:pt x="201" y="1715"/>
                  </a:lnTo>
                  <a:lnTo>
                    <a:pt x="197" y="1715"/>
                  </a:lnTo>
                  <a:lnTo>
                    <a:pt x="194" y="1713"/>
                  </a:lnTo>
                  <a:lnTo>
                    <a:pt x="191" y="1713"/>
                  </a:lnTo>
                  <a:lnTo>
                    <a:pt x="189" y="1710"/>
                  </a:lnTo>
                  <a:lnTo>
                    <a:pt x="187" y="1708"/>
                  </a:lnTo>
                  <a:lnTo>
                    <a:pt x="184" y="1706"/>
                  </a:lnTo>
                  <a:lnTo>
                    <a:pt x="180" y="1705"/>
                  </a:lnTo>
                  <a:lnTo>
                    <a:pt x="180" y="1705"/>
                  </a:lnTo>
                  <a:lnTo>
                    <a:pt x="180" y="1706"/>
                  </a:lnTo>
                  <a:lnTo>
                    <a:pt x="180" y="1711"/>
                  </a:lnTo>
                  <a:lnTo>
                    <a:pt x="180" y="1713"/>
                  </a:lnTo>
                  <a:lnTo>
                    <a:pt x="180" y="1713"/>
                  </a:lnTo>
                  <a:lnTo>
                    <a:pt x="179" y="1716"/>
                  </a:lnTo>
                  <a:lnTo>
                    <a:pt x="177" y="1718"/>
                  </a:lnTo>
                  <a:lnTo>
                    <a:pt x="177" y="1721"/>
                  </a:lnTo>
                  <a:lnTo>
                    <a:pt x="179" y="1725"/>
                  </a:lnTo>
                  <a:lnTo>
                    <a:pt x="180" y="1727"/>
                  </a:lnTo>
                  <a:lnTo>
                    <a:pt x="179" y="1728"/>
                  </a:lnTo>
                  <a:lnTo>
                    <a:pt x="177" y="1732"/>
                  </a:lnTo>
                  <a:lnTo>
                    <a:pt x="177" y="1733"/>
                  </a:lnTo>
                  <a:lnTo>
                    <a:pt x="177" y="1735"/>
                  </a:lnTo>
                  <a:lnTo>
                    <a:pt x="179" y="1738"/>
                  </a:lnTo>
                  <a:lnTo>
                    <a:pt x="179" y="1750"/>
                  </a:lnTo>
                  <a:lnTo>
                    <a:pt x="179" y="1752"/>
                  </a:lnTo>
                  <a:lnTo>
                    <a:pt x="179" y="1754"/>
                  </a:lnTo>
                  <a:lnTo>
                    <a:pt x="180" y="1757"/>
                  </a:lnTo>
                  <a:lnTo>
                    <a:pt x="182" y="1759"/>
                  </a:lnTo>
                  <a:lnTo>
                    <a:pt x="182" y="1761"/>
                  </a:lnTo>
                  <a:lnTo>
                    <a:pt x="182" y="1764"/>
                  </a:lnTo>
                  <a:lnTo>
                    <a:pt x="182" y="1767"/>
                  </a:lnTo>
                  <a:lnTo>
                    <a:pt x="182" y="1767"/>
                  </a:lnTo>
                  <a:lnTo>
                    <a:pt x="191" y="1776"/>
                  </a:lnTo>
                  <a:lnTo>
                    <a:pt x="191" y="1778"/>
                  </a:lnTo>
                  <a:lnTo>
                    <a:pt x="192" y="1776"/>
                  </a:lnTo>
                  <a:lnTo>
                    <a:pt x="196" y="1772"/>
                  </a:lnTo>
                  <a:lnTo>
                    <a:pt x="196" y="1771"/>
                  </a:lnTo>
                  <a:lnTo>
                    <a:pt x="203" y="1771"/>
                  </a:lnTo>
                  <a:lnTo>
                    <a:pt x="206" y="1771"/>
                  </a:lnTo>
                  <a:lnTo>
                    <a:pt x="209" y="1772"/>
                  </a:lnTo>
                  <a:lnTo>
                    <a:pt x="223" y="1778"/>
                  </a:lnTo>
                  <a:lnTo>
                    <a:pt x="223" y="1779"/>
                  </a:lnTo>
                  <a:lnTo>
                    <a:pt x="225" y="1779"/>
                  </a:lnTo>
                  <a:lnTo>
                    <a:pt x="225" y="1779"/>
                  </a:lnTo>
                  <a:lnTo>
                    <a:pt x="225" y="1781"/>
                  </a:lnTo>
                  <a:lnTo>
                    <a:pt x="226" y="1781"/>
                  </a:lnTo>
                  <a:lnTo>
                    <a:pt x="226" y="1781"/>
                  </a:lnTo>
                  <a:lnTo>
                    <a:pt x="230" y="1783"/>
                  </a:lnTo>
                  <a:lnTo>
                    <a:pt x="233" y="1784"/>
                  </a:lnTo>
                  <a:lnTo>
                    <a:pt x="245" y="1793"/>
                  </a:lnTo>
                  <a:lnTo>
                    <a:pt x="257" y="1803"/>
                  </a:lnTo>
                  <a:lnTo>
                    <a:pt x="260" y="1806"/>
                  </a:lnTo>
                  <a:lnTo>
                    <a:pt x="260" y="1808"/>
                  </a:lnTo>
                  <a:lnTo>
                    <a:pt x="262" y="1811"/>
                  </a:lnTo>
                  <a:lnTo>
                    <a:pt x="264" y="1813"/>
                  </a:lnTo>
                  <a:lnTo>
                    <a:pt x="265" y="1815"/>
                  </a:lnTo>
                  <a:lnTo>
                    <a:pt x="265" y="1817"/>
                  </a:lnTo>
                  <a:lnTo>
                    <a:pt x="265" y="1817"/>
                  </a:lnTo>
                  <a:lnTo>
                    <a:pt x="265" y="1817"/>
                  </a:lnTo>
                  <a:lnTo>
                    <a:pt x="265" y="1817"/>
                  </a:lnTo>
                  <a:lnTo>
                    <a:pt x="267" y="1817"/>
                  </a:lnTo>
                  <a:lnTo>
                    <a:pt x="269" y="1817"/>
                  </a:lnTo>
                  <a:lnTo>
                    <a:pt x="276" y="1818"/>
                  </a:lnTo>
                  <a:lnTo>
                    <a:pt x="287" y="1822"/>
                  </a:lnTo>
                  <a:lnTo>
                    <a:pt x="293" y="1823"/>
                  </a:lnTo>
                  <a:lnTo>
                    <a:pt x="296" y="1823"/>
                  </a:lnTo>
                  <a:lnTo>
                    <a:pt x="299" y="1825"/>
                  </a:lnTo>
                  <a:lnTo>
                    <a:pt x="301" y="1823"/>
                  </a:lnTo>
                  <a:lnTo>
                    <a:pt x="299" y="1820"/>
                  </a:lnTo>
                  <a:lnTo>
                    <a:pt x="299" y="1820"/>
                  </a:lnTo>
                  <a:lnTo>
                    <a:pt x="301" y="1820"/>
                  </a:lnTo>
                  <a:lnTo>
                    <a:pt x="301" y="1820"/>
                  </a:lnTo>
                  <a:lnTo>
                    <a:pt x="301" y="1820"/>
                  </a:lnTo>
                  <a:lnTo>
                    <a:pt x="303" y="1822"/>
                  </a:lnTo>
                  <a:lnTo>
                    <a:pt x="303" y="1822"/>
                  </a:lnTo>
                  <a:lnTo>
                    <a:pt x="304" y="1823"/>
                  </a:lnTo>
                  <a:lnTo>
                    <a:pt x="308" y="1823"/>
                  </a:lnTo>
                  <a:lnTo>
                    <a:pt x="309" y="1825"/>
                  </a:lnTo>
                  <a:lnTo>
                    <a:pt x="309" y="1825"/>
                  </a:lnTo>
                  <a:lnTo>
                    <a:pt x="309" y="1827"/>
                  </a:lnTo>
                  <a:lnTo>
                    <a:pt x="309" y="1827"/>
                  </a:lnTo>
                  <a:lnTo>
                    <a:pt x="309" y="1827"/>
                  </a:lnTo>
                  <a:lnTo>
                    <a:pt x="308" y="1827"/>
                  </a:lnTo>
                  <a:lnTo>
                    <a:pt x="299" y="1825"/>
                  </a:lnTo>
                  <a:lnTo>
                    <a:pt x="299" y="1825"/>
                  </a:lnTo>
                  <a:lnTo>
                    <a:pt x="301" y="1827"/>
                  </a:lnTo>
                  <a:lnTo>
                    <a:pt x="304" y="1828"/>
                  </a:lnTo>
                  <a:lnTo>
                    <a:pt x="306" y="1832"/>
                  </a:lnTo>
                  <a:lnTo>
                    <a:pt x="306" y="1832"/>
                  </a:lnTo>
                  <a:lnTo>
                    <a:pt x="309" y="1832"/>
                  </a:lnTo>
                  <a:lnTo>
                    <a:pt x="309" y="1832"/>
                  </a:lnTo>
                  <a:lnTo>
                    <a:pt x="311" y="1832"/>
                  </a:lnTo>
                  <a:lnTo>
                    <a:pt x="313" y="1834"/>
                  </a:lnTo>
                  <a:lnTo>
                    <a:pt x="318" y="1834"/>
                  </a:lnTo>
                  <a:lnTo>
                    <a:pt x="320" y="1835"/>
                  </a:lnTo>
                  <a:lnTo>
                    <a:pt x="321" y="1835"/>
                  </a:lnTo>
                  <a:lnTo>
                    <a:pt x="323" y="1835"/>
                  </a:lnTo>
                  <a:lnTo>
                    <a:pt x="323" y="1834"/>
                  </a:lnTo>
                  <a:lnTo>
                    <a:pt x="330" y="1834"/>
                  </a:lnTo>
                  <a:lnTo>
                    <a:pt x="330" y="1834"/>
                  </a:lnTo>
                  <a:lnTo>
                    <a:pt x="330" y="1834"/>
                  </a:lnTo>
                  <a:lnTo>
                    <a:pt x="330" y="1834"/>
                  </a:lnTo>
                  <a:lnTo>
                    <a:pt x="330" y="1832"/>
                  </a:lnTo>
                  <a:lnTo>
                    <a:pt x="332" y="1832"/>
                  </a:lnTo>
                  <a:lnTo>
                    <a:pt x="335" y="1834"/>
                  </a:lnTo>
                  <a:lnTo>
                    <a:pt x="338" y="1835"/>
                  </a:lnTo>
                  <a:lnTo>
                    <a:pt x="340" y="1835"/>
                  </a:lnTo>
                  <a:lnTo>
                    <a:pt x="342" y="1837"/>
                  </a:lnTo>
                  <a:lnTo>
                    <a:pt x="343" y="1835"/>
                  </a:lnTo>
                  <a:lnTo>
                    <a:pt x="345" y="1835"/>
                  </a:lnTo>
                  <a:lnTo>
                    <a:pt x="347" y="1834"/>
                  </a:lnTo>
                  <a:lnTo>
                    <a:pt x="349" y="1834"/>
                  </a:lnTo>
                  <a:lnTo>
                    <a:pt x="350" y="1834"/>
                  </a:lnTo>
                  <a:lnTo>
                    <a:pt x="352" y="1834"/>
                  </a:lnTo>
                  <a:lnTo>
                    <a:pt x="352" y="1834"/>
                  </a:lnTo>
                  <a:lnTo>
                    <a:pt x="354" y="1834"/>
                  </a:lnTo>
                  <a:lnTo>
                    <a:pt x="354" y="1834"/>
                  </a:lnTo>
                  <a:lnTo>
                    <a:pt x="355" y="1834"/>
                  </a:lnTo>
                  <a:lnTo>
                    <a:pt x="357" y="1834"/>
                  </a:lnTo>
                  <a:lnTo>
                    <a:pt x="357" y="1834"/>
                  </a:lnTo>
                  <a:lnTo>
                    <a:pt x="360" y="1834"/>
                  </a:lnTo>
                  <a:lnTo>
                    <a:pt x="360" y="1835"/>
                  </a:lnTo>
                  <a:lnTo>
                    <a:pt x="362" y="1835"/>
                  </a:lnTo>
                  <a:lnTo>
                    <a:pt x="364" y="1837"/>
                  </a:lnTo>
                  <a:lnTo>
                    <a:pt x="366" y="1837"/>
                  </a:lnTo>
                  <a:lnTo>
                    <a:pt x="367" y="1834"/>
                  </a:lnTo>
                  <a:lnTo>
                    <a:pt x="367" y="1834"/>
                  </a:lnTo>
                  <a:lnTo>
                    <a:pt x="369" y="1832"/>
                  </a:lnTo>
                  <a:lnTo>
                    <a:pt x="371" y="1832"/>
                  </a:lnTo>
                  <a:lnTo>
                    <a:pt x="371" y="1834"/>
                  </a:lnTo>
                  <a:lnTo>
                    <a:pt x="372" y="1834"/>
                  </a:lnTo>
                  <a:lnTo>
                    <a:pt x="372" y="1834"/>
                  </a:lnTo>
                  <a:lnTo>
                    <a:pt x="374" y="1834"/>
                  </a:lnTo>
                  <a:lnTo>
                    <a:pt x="374" y="1834"/>
                  </a:lnTo>
                  <a:lnTo>
                    <a:pt x="376" y="1834"/>
                  </a:lnTo>
                  <a:lnTo>
                    <a:pt x="379" y="1834"/>
                  </a:lnTo>
                  <a:lnTo>
                    <a:pt x="381" y="1835"/>
                  </a:lnTo>
                  <a:lnTo>
                    <a:pt x="381" y="1834"/>
                  </a:lnTo>
                  <a:lnTo>
                    <a:pt x="382" y="1834"/>
                  </a:lnTo>
                  <a:lnTo>
                    <a:pt x="384" y="1834"/>
                  </a:lnTo>
                  <a:lnTo>
                    <a:pt x="386" y="1835"/>
                  </a:lnTo>
                  <a:lnTo>
                    <a:pt x="388" y="1835"/>
                  </a:lnTo>
                  <a:lnTo>
                    <a:pt x="393" y="1839"/>
                  </a:lnTo>
                  <a:lnTo>
                    <a:pt x="393" y="1839"/>
                  </a:lnTo>
                  <a:lnTo>
                    <a:pt x="396" y="1839"/>
                  </a:lnTo>
                  <a:lnTo>
                    <a:pt x="399" y="1840"/>
                  </a:lnTo>
                  <a:lnTo>
                    <a:pt x="403" y="1842"/>
                  </a:lnTo>
                  <a:lnTo>
                    <a:pt x="406" y="1844"/>
                  </a:lnTo>
                  <a:lnTo>
                    <a:pt x="406" y="1840"/>
                  </a:lnTo>
                  <a:lnTo>
                    <a:pt x="406" y="1839"/>
                  </a:lnTo>
                  <a:lnTo>
                    <a:pt x="408" y="1837"/>
                  </a:lnTo>
                  <a:lnTo>
                    <a:pt x="410" y="1835"/>
                  </a:lnTo>
                  <a:lnTo>
                    <a:pt x="411" y="1835"/>
                  </a:lnTo>
                  <a:lnTo>
                    <a:pt x="416" y="1835"/>
                  </a:lnTo>
                  <a:lnTo>
                    <a:pt x="423" y="1837"/>
                  </a:lnTo>
                  <a:lnTo>
                    <a:pt x="427" y="1840"/>
                  </a:lnTo>
                  <a:lnTo>
                    <a:pt x="430" y="1842"/>
                  </a:lnTo>
                  <a:lnTo>
                    <a:pt x="433" y="1842"/>
                  </a:lnTo>
                  <a:lnTo>
                    <a:pt x="435" y="1842"/>
                  </a:lnTo>
                  <a:lnTo>
                    <a:pt x="437" y="1840"/>
                  </a:lnTo>
                  <a:lnTo>
                    <a:pt x="437" y="1840"/>
                  </a:lnTo>
                  <a:lnTo>
                    <a:pt x="439" y="1840"/>
                  </a:lnTo>
                  <a:lnTo>
                    <a:pt x="439" y="1839"/>
                  </a:lnTo>
                  <a:lnTo>
                    <a:pt x="439" y="1839"/>
                  </a:lnTo>
                  <a:lnTo>
                    <a:pt x="435" y="1839"/>
                  </a:lnTo>
                  <a:lnTo>
                    <a:pt x="433" y="1839"/>
                  </a:lnTo>
                  <a:lnTo>
                    <a:pt x="432" y="1835"/>
                  </a:lnTo>
                  <a:lnTo>
                    <a:pt x="430" y="1835"/>
                  </a:lnTo>
                  <a:lnTo>
                    <a:pt x="430" y="1835"/>
                  </a:lnTo>
                  <a:lnTo>
                    <a:pt x="430" y="1837"/>
                  </a:lnTo>
                  <a:lnTo>
                    <a:pt x="430" y="1837"/>
                  </a:lnTo>
                  <a:lnTo>
                    <a:pt x="430" y="1839"/>
                  </a:lnTo>
                  <a:lnTo>
                    <a:pt x="430" y="1839"/>
                  </a:lnTo>
                  <a:lnTo>
                    <a:pt x="430" y="1839"/>
                  </a:lnTo>
                  <a:lnTo>
                    <a:pt x="427" y="1837"/>
                  </a:lnTo>
                  <a:lnTo>
                    <a:pt x="425" y="1837"/>
                  </a:lnTo>
                  <a:lnTo>
                    <a:pt x="425" y="1835"/>
                  </a:lnTo>
                  <a:lnTo>
                    <a:pt x="425" y="1834"/>
                  </a:lnTo>
                  <a:lnTo>
                    <a:pt x="427" y="1834"/>
                  </a:lnTo>
                  <a:lnTo>
                    <a:pt x="432" y="1834"/>
                  </a:lnTo>
                  <a:lnTo>
                    <a:pt x="432" y="1834"/>
                  </a:lnTo>
                  <a:lnTo>
                    <a:pt x="432" y="1832"/>
                  </a:lnTo>
                  <a:lnTo>
                    <a:pt x="432" y="1832"/>
                  </a:lnTo>
                  <a:lnTo>
                    <a:pt x="433" y="1832"/>
                  </a:lnTo>
                  <a:lnTo>
                    <a:pt x="433" y="1832"/>
                  </a:lnTo>
                  <a:lnTo>
                    <a:pt x="433" y="1834"/>
                  </a:lnTo>
                  <a:lnTo>
                    <a:pt x="433" y="1834"/>
                  </a:lnTo>
                  <a:lnTo>
                    <a:pt x="435" y="1834"/>
                  </a:lnTo>
                  <a:lnTo>
                    <a:pt x="437" y="1832"/>
                  </a:lnTo>
                  <a:lnTo>
                    <a:pt x="437" y="1832"/>
                  </a:lnTo>
                  <a:lnTo>
                    <a:pt x="439" y="1832"/>
                  </a:lnTo>
                  <a:lnTo>
                    <a:pt x="440" y="1834"/>
                  </a:lnTo>
                  <a:lnTo>
                    <a:pt x="440" y="1834"/>
                  </a:lnTo>
                  <a:lnTo>
                    <a:pt x="442" y="1834"/>
                  </a:lnTo>
                  <a:lnTo>
                    <a:pt x="442" y="1832"/>
                  </a:lnTo>
                  <a:lnTo>
                    <a:pt x="444" y="1832"/>
                  </a:lnTo>
                  <a:lnTo>
                    <a:pt x="447" y="1832"/>
                  </a:lnTo>
                  <a:lnTo>
                    <a:pt x="449" y="1830"/>
                  </a:lnTo>
                  <a:lnTo>
                    <a:pt x="449" y="1832"/>
                  </a:lnTo>
                  <a:lnTo>
                    <a:pt x="449" y="1830"/>
                  </a:lnTo>
                  <a:lnTo>
                    <a:pt x="454" y="1834"/>
                  </a:lnTo>
                  <a:lnTo>
                    <a:pt x="454" y="1834"/>
                  </a:lnTo>
                  <a:lnTo>
                    <a:pt x="456" y="1834"/>
                  </a:lnTo>
                  <a:lnTo>
                    <a:pt x="456" y="1832"/>
                  </a:lnTo>
                  <a:lnTo>
                    <a:pt x="456" y="1830"/>
                  </a:lnTo>
                  <a:lnTo>
                    <a:pt x="454" y="1828"/>
                  </a:lnTo>
                  <a:lnTo>
                    <a:pt x="454" y="1828"/>
                  </a:lnTo>
                  <a:lnTo>
                    <a:pt x="454" y="1828"/>
                  </a:lnTo>
                  <a:lnTo>
                    <a:pt x="452" y="1828"/>
                  </a:lnTo>
                  <a:lnTo>
                    <a:pt x="452" y="1827"/>
                  </a:lnTo>
                  <a:lnTo>
                    <a:pt x="454" y="1827"/>
                  </a:lnTo>
                  <a:lnTo>
                    <a:pt x="457" y="1827"/>
                  </a:lnTo>
                  <a:lnTo>
                    <a:pt x="461" y="1825"/>
                  </a:lnTo>
                  <a:lnTo>
                    <a:pt x="462" y="1823"/>
                  </a:lnTo>
                  <a:lnTo>
                    <a:pt x="469" y="1823"/>
                  </a:lnTo>
                  <a:lnTo>
                    <a:pt x="472" y="1823"/>
                  </a:lnTo>
                  <a:lnTo>
                    <a:pt x="472" y="1823"/>
                  </a:lnTo>
                  <a:lnTo>
                    <a:pt x="474" y="1822"/>
                  </a:lnTo>
                  <a:lnTo>
                    <a:pt x="472" y="1818"/>
                  </a:lnTo>
                  <a:lnTo>
                    <a:pt x="472" y="1817"/>
                  </a:lnTo>
                  <a:lnTo>
                    <a:pt x="472" y="1815"/>
                  </a:lnTo>
                  <a:lnTo>
                    <a:pt x="474" y="1813"/>
                  </a:lnTo>
                  <a:lnTo>
                    <a:pt x="476" y="1810"/>
                  </a:lnTo>
                  <a:lnTo>
                    <a:pt x="478" y="1810"/>
                  </a:lnTo>
                  <a:lnTo>
                    <a:pt x="481" y="1806"/>
                  </a:lnTo>
                  <a:lnTo>
                    <a:pt x="484" y="1806"/>
                  </a:lnTo>
                  <a:lnTo>
                    <a:pt x="491" y="1805"/>
                  </a:lnTo>
                  <a:lnTo>
                    <a:pt x="493" y="1803"/>
                  </a:lnTo>
                  <a:lnTo>
                    <a:pt x="496" y="1801"/>
                  </a:lnTo>
                  <a:lnTo>
                    <a:pt x="500" y="1801"/>
                  </a:lnTo>
                  <a:lnTo>
                    <a:pt x="501" y="1800"/>
                  </a:lnTo>
                  <a:lnTo>
                    <a:pt x="505" y="1798"/>
                  </a:lnTo>
                  <a:lnTo>
                    <a:pt x="501" y="1796"/>
                  </a:lnTo>
                  <a:lnTo>
                    <a:pt x="501" y="1795"/>
                  </a:lnTo>
                  <a:lnTo>
                    <a:pt x="501" y="1793"/>
                  </a:lnTo>
                  <a:lnTo>
                    <a:pt x="503" y="1793"/>
                  </a:lnTo>
                  <a:lnTo>
                    <a:pt x="505" y="1793"/>
                  </a:lnTo>
                  <a:lnTo>
                    <a:pt x="506" y="1789"/>
                  </a:lnTo>
                  <a:lnTo>
                    <a:pt x="508" y="1789"/>
                  </a:lnTo>
                  <a:lnTo>
                    <a:pt x="515" y="1789"/>
                  </a:lnTo>
                  <a:lnTo>
                    <a:pt x="515" y="1788"/>
                  </a:lnTo>
                  <a:lnTo>
                    <a:pt x="515" y="1788"/>
                  </a:lnTo>
                  <a:lnTo>
                    <a:pt x="512" y="1784"/>
                  </a:lnTo>
                  <a:lnTo>
                    <a:pt x="512" y="1784"/>
                  </a:lnTo>
                  <a:lnTo>
                    <a:pt x="517" y="1784"/>
                  </a:lnTo>
                  <a:lnTo>
                    <a:pt x="517" y="1784"/>
                  </a:lnTo>
                  <a:lnTo>
                    <a:pt x="518" y="1784"/>
                  </a:lnTo>
                  <a:lnTo>
                    <a:pt x="520" y="1784"/>
                  </a:lnTo>
                  <a:lnTo>
                    <a:pt x="535" y="1786"/>
                  </a:lnTo>
                  <a:lnTo>
                    <a:pt x="535" y="1786"/>
                  </a:lnTo>
                  <a:lnTo>
                    <a:pt x="537" y="1788"/>
                  </a:lnTo>
                  <a:lnTo>
                    <a:pt x="537" y="1788"/>
                  </a:lnTo>
                  <a:lnTo>
                    <a:pt x="539" y="1788"/>
                  </a:lnTo>
                  <a:lnTo>
                    <a:pt x="540" y="1788"/>
                  </a:lnTo>
                  <a:lnTo>
                    <a:pt x="542" y="1788"/>
                  </a:lnTo>
                  <a:lnTo>
                    <a:pt x="542" y="1788"/>
                  </a:lnTo>
                  <a:lnTo>
                    <a:pt x="544" y="1789"/>
                  </a:lnTo>
                  <a:lnTo>
                    <a:pt x="544" y="1789"/>
                  </a:lnTo>
                  <a:lnTo>
                    <a:pt x="544" y="1791"/>
                  </a:lnTo>
                  <a:lnTo>
                    <a:pt x="544" y="1791"/>
                  </a:lnTo>
                  <a:lnTo>
                    <a:pt x="546" y="1791"/>
                  </a:lnTo>
                  <a:lnTo>
                    <a:pt x="547" y="1791"/>
                  </a:lnTo>
                  <a:lnTo>
                    <a:pt x="547" y="1791"/>
                  </a:lnTo>
                  <a:lnTo>
                    <a:pt x="547" y="1789"/>
                  </a:lnTo>
                  <a:lnTo>
                    <a:pt x="547" y="1788"/>
                  </a:lnTo>
                  <a:lnTo>
                    <a:pt x="549" y="1786"/>
                  </a:lnTo>
                  <a:lnTo>
                    <a:pt x="549" y="1784"/>
                  </a:lnTo>
                  <a:lnTo>
                    <a:pt x="549" y="1784"/>
                  </a:lnTo>
                  <a:lnTo>
                    <a:pt x="551" y="1784"/>
                  </a:lnTo>
                  <a:lnTo>
                    <a:pt x="552" y="1784"/>
                  </a:lnTo>
                  <a:lnTo>
                    <a:pt x="554" y="1784"/>
                  </a:lnTo>
                  <a:lnTo>
                    <a:pt x="554" y="1786"/>
                  </a:lnTo>
                  <a:lnTo>
                    <a:pt x="556" y="1788"/>
                  </a:lnTo>
                  <a:lnTo>
                    <a:pt x="556" y="1788"/>
                  </a:lnTo>
                  <a:lnTo>
                    <a:pt x="556" y="1788"/>
                  </a:lnTo>
                  <a:lnTo>
                    <a:pt x="557" y="1788"/>
                  </a:lnTo>
                  <a:lnTo>
                    <a:pt x="557" y="1788"/>
                  </a:lnTo>
                  <a:lnTo>
                    <a:pt x="557" y="1786"/>
                  </a:lnTo>
                  <a:lnTo>
                    <a:pt x="559" y="1786"/>
                  </a:lnTo>
                  <a:lnTo>
                    <a:pt x="559" y="1784"/>
                  </a:lnTo>
                  <a:lnTo>
                    <a:pt x="557" y="1783"/>
                  </a:lnTo>
                  <a:lnTo>
                    <a:pt x="557" y="1781"/>
                  </a:lnTo>
                  <a:lnTo>
                    <a:pt x="559" y="1779"/>
                  </a:lnTo>
                  <a:lnTo>
                    <a:pt x="561" y="1778"/>
                  </a:lnTo>
                  <a:lnTo>
                    <a:pt x="562" y="1778"/>
                  </a:lnTo>
                  <a:lnTo>
                    <a:pt x="566" y="1781"/>
                  </a:lnTo>
                  <a:lnTo>
                    <a:pt x="569" y="1779"/>
                  </a:lnTo>
                  <a:lnTo>
                    <a:pt x="571" y="1779"/>
                  </a:lnTo>
                  <a:lnTo>
                    <a:pt x="573" y="1779"/>
                  </a:lnTo>
                  <a:lnTo>
                    <a:pt x="573" y="1779"/>
                  </a:lnTo>
                  <a:lnTo>
                    <a:pt x="571" y="1778"/>
                  </a:lnTo>
                  <a:lnTo>
                    <a:pt x="569" y="1778"/>
                  </a:lnTo>
                  <a:lnTo>
                    <a:pt x="568" y="1776"/>
                  </a:lnTo>
                  <a:lnTo>
                    <a:pt x="566" y="1774"/>
                  </a:lnTo>
                  <a:lnTo>
                    <a:pt x="566" y="1772"/>
                  </a:lnTo>
                  <a:lnTo>
                    <a:pt x="566" y="1771"/>
                  </a:lnTo>
                  <a:lnTo>
                    <a:pt x="568" y="1767"/>
                  </a:lnTo>
                  <a:lnTo>
                    <a:pt x="568" y="1766"/>
                  </a:lnTo>
                  <a:lnTo>
                    <a:pt x="571" y="1764"/>
                  </a:lnTo>
                  <a:lnTo>
                    <a:pt x="571" y="1764"/>
                  </a:lnTo>
                  <a:lnTo>
                    <a:pt x="574" y="1757"/>
                  </a:lnTo>
                  <a:lnTo>
                    <a:pt x="576" y="1757"/>
                  </a:lnTo>
                  <a:lnTo>
                    <a:pt x="578" y="1757"/>
                  </a:lnTo>
                  <a:lnTo>
                    <a:pt x="578" y="1755"/>
                  </a:lnTo>
                  <a:lnTo>
                    <a:pt x="579" y="1755"/>
                  </a:lnTo>
                  <a:lnTo>
                    <a:pt x="578" y="1754"/>
                  </a:lnTo>
                  <a:lnTo>
                    <a:pt x="579" y="1752"/>
                  </a:lnTo>
                  <a:lnTo>
                    <a:pt x="586" y="1750"/>
                  </a:lnTo>
                  <a:lnTo>
                    <a:pt x="588" y="1750"/>
                  </a:lnTo>
                  <a:lnTo>
                    <a:pt x="593" y="1745"/>
                  </a:lnTo>
                  <a:lnTo>
                    <a:pt x="595" y="1744"/>
                  </a:lnTo>
                  <a:lnTo>
                    <a:pt x="600" y="1742"/>
                  </a:lnTo>
                  <a:lnTo>
                    <a:pt x="603" y="1742"/>
                  </a:lnTo>
                  <a:lnTo>
                    <a:pt x="605" y="1742"/>
                  </a:lnTo>
                  <a:lnTo>
                    <a:pt x="607" y="1742"/>
                  </a:lnTo>
                  <a:lnTo>
                    <a:pt x="608" y="1740"/>
                  </a:lnTo>
                  <a:lnTo>
                    <a:pt x="610" y="1740"/>
                  </a:lnTo>
                  <a:lnTo>
                    <a:pt x="612" y="1738"/>
                  </a:lnTo>
                  <a:lnTo>
                    <a:pt x="613" y="1738"/>
                  </a:lnTo>
                  <a:lnTo>
                    <a:pt x="615" y="1738"/>
                  </a:lnTo>
                  <a:lnTo>
                    <a:pt x="617" y="1740"/>
                  </a:lnTo>
                  <a:lnTo>
                    <a:pt x="619" y="1740"/>
                  </a:lnTo>
                  <a:lnTo>
                    <a:pt x="620" y="1742"/>
                  </a:lnTo>
                  <a:lnTo>
                    <a:pt x="622" y="1742"/>
                  </a:lnTo>
                  <a:lnTo>
                    <a:pt x="625" y="1740"/>
                  </a:lnTo>
                  <a:lnTo>
                    <a:pt x="627" y="1740"/>
                  </a:lnTo>
                  <a:lnTo>
                    <a:pt x="635" y="1740"/>
                  </a:lnTo>
                  <a:lnTo>
                    <a:pt x="644" y="1742"/>
                  </a:lnTo>
                  <a:lnTo>
                    <a:pt x="646" y="1744"/>
                  </a:lnTo>
                  <a:lnTo>
                    <a:pt x="647" y="1744"/>
                  </a:lnTo>
                  <a:lnTo>
                    <a:pt x="656" y="1740"/>
                  </a:lnTo>
                  <a:lnTo>
                    <a:pt x="658" y="1738"/>
                  </a:lnTo>
                  <a:lnTo>
                    <a:pt x="658" y="1738"/>
                  </a:lnTo>
                  <a:lnTo>
                    <a:pt x="658" y="1738"/>
                  </a:lnTo>
                  <a:lnTo>
                    <a:pt x="658" y="1737"/>
                  </a:lnTo>
                  <a:lnTo>
                    <a:pt x="659" y="1737"/>
                  </a:lnTo>
                  <a:lnTo>
                    <a:pt x="659" y="1737"/>
                  </a:lnTo>
                  <a:lnTo>
                    <a:pt x="661" y="1737"/>
                  </a:lnTo>
                  <a:lnTo>
                    <a:pt x="676" y="1737"/>
                  </a:lnTo>
                  <a:lnTo>
                    <a:pt x="678" y="1735"/>
                  </a:lnTo>
                  <a:lnTo>
                    <a:pt x="680" y="1735"/>
                  </a:lnTo>
                  <a:lnTo>
                    <a:pt x="681" y="1735"/>
                  </a:lnTo>
                  <a:lnTo>
                    <a:pt x="683" y="1733"/>
                  </a:lnTo>
                  <a:lnTo>
                    <a:pt x="686" y="1733"/>
                  </a:lnTo>
                  <a:lnTo>
                    <a:pt x="690" y="1733"/>
                  </a:lnTo>
                  <a:lnTo>
                    <a:pt x="693" y="1733"/>
                  </a:lnTo>
                  <a:lnTo>
                    <a:pt x="695" y="1735"/>
                  </a:lnTo>
                  <a:lnTo>
                    <a:pt x="695" y="1733"/>
                  </a:lnTo>
                  <a:lnTo>
                    <a:pt x="697" y="1733"/>
                  </a:lnTo>
                  <a:lnTo>
                    <a:pt x="698" y="1733"/>
                  </a:lnTo>
                  <a:lnTo>
                    <a:pt x="700" y="1733"/>
                  </a:lnTo>
                  <a:lnTo>
                    <a:pt x="703" y="1732"/>
                  </a:lnTo>
                  <a:lnTo>
                    <a:pt x="705" y="1732"/>
                  </a:lnTo>
                  <a:lnTo>
                    <a:pt x="707" y="1732"/>
                  </a:lnTo>
                  <a:lnTo>
                    <a:pt x="709" y="1733"/>
                  </a:lnTo>
                  <a:lnTo>
                    <a:pt x="710" y="1733"/>
                  </a:lnTo>
                  <a:lnTo>
                    <a:pt x="712" y="1733"/>
                  </a:lnTo>
                  <a:lnTo>
                    <a:pt x="712" y="1733"/>
                  </a:lnTo>
                  <a:lnTo>
                    <a:pt x="715" y="1732"/>
                  </a:lnTo>
                  <a:lnTo>
                    <a:pt x="717" y="1732"/>
                  </a:lnTo>
                  <a:lnTo>
                    <a:pt x="722" y="1732"/>
                  </a:lnTo>
                  <a:lnTo>
                    <a:pt x="724" y="1730"/>
                  </a:lnTo>
                  <a:lnTo>
                    <a:pt x="725" y="1730"/>
                  </a:lnTo>
                  <a:lnTo>
                    <a:pt x="741" y="1730"/>
                  </a:lnTo>
                  <a:lnTo>
                    <a:pt x="742" y="1730"/>
                  </a:lnTo>
                  <a:lnTo>
                    <a:pt x="742" y="1730"/>
                  </a:lnTo>
                  <a:lnTo>
                    <a:pt x="744" y="1730"/>
                  </a:lnTo>
                  <a:lnTo>
                    <a:pt x="748" y="1732"/>
                  </a:lnTo>
                  <a:lnTo>
                    <a:pt x="748" y="1732"/>
                  </a:lnTo>
                  <a:lnTo>
                    <a:pt x="749" y="1732"/>
                  </a:lnTo>
                  <a:lnTo>
                    <a:pt x="751" y="1733"/>
                  </a:lnTo>
                  <a:lnTo>
                    <a:pt x="751" y="1735"/>
                  </a:lnTo>
                  <a:lnTo>
                    <a:pt x="753" y="1735"/>
                  </a:lnTo>
                  <a:lnTo>
                    <a:pt x="754" y="1735"/>
                  </a:lnTo>
                  <a:lnTo>
                    <a:pt x="754" y="1733"/>
                  </a:lnTo>
                  <a:lnTo>
                    <a:pt x="756" y="1733"/>
                  </a:lnTo>
                  <a:lnTo>
                    <a:pt x="756" y="1733"/>
                  </a:lnTo>
                  <a:lnTo>
                    <a:pt x="758" y="1733"/>
                  </a:lnTo>
                  <a:lnTo>
                    <a:pt x="759" y="1733"/>
                  </a:lnTo>
                  <a:lnTo>
                    <a:pt x="759" y="1733"/>
                  </a:lnTo>
                  <a:lnTo>
                    <a:pt x="761" y="1733"/>
                  </a:lnTo>
                  <a:lnTo>
                    <a:pt x="765" y="1737"/>
                  </a:lnTo>
                  <a:lnTo>
                    <a:pt x="766" y="1737"/>
                  </a:lnTo>
                  <a:lnTo>
                    <a:pt x="768" y="1737"/>
                  </a:lnTo>
                  <a:lnTo>
                    <a:pt x="770" y="1735"/>
                  </a:lnTo>
                  <a:lnTo>
                    <a:pt x="771" y="1735"/>
                  </a:lnTo>
                  <a:lnTo>
                    <a:pt x="773" y="1735"/>
                  </a:lnTo>
                  <a:lnTo>
                    <a:pt x="776" y="1732"/>
                  </a:lnTo>
                  <a:lnTo>
                    <a:pt x="778" y="1730"/>
                  </a:lnTo>
                  <a:lnTo>
                    <a:pt x="782" y="1730"/>
                  </a:lnTo>
                  <a:lnTo>
                    <a:pt x="783" y="1730"/>
                  </a:lnTo>
                  <a:lnTo>
                    <a:pt x="783" y="1730"/>
                  </a:lnTo>
                  <a:lnTo>
                    <a:pt x="785" y="1730"/>
                  </a:lnTo>
                  <a:lnTo>
                    <a:pt x="787" y="1733"/>
                  </a:lnTo>
                  <a:lnTo>
                    <a:pt x="788" y="1735"/>
                  </a:lnTo>
                  <a:lnTo>
                    <a:pt x="790" y="1735"/>
                  </a:lnTo>
                  <a:lnTo>
                    <a:pt x="790" y="1737"/>
                  </a:lnTo>
                  <a:lnTo>
                    <a:pt x="790" y="1738"/>
                  </a:lnTo>
                  <a:lnTo>
                    <a:pt x="793" y="1742"/>
                  </a:lnTo>
                  <a:lnTo>
                    <a:pt x="792" y="1744"/>
                  </a:lnTo>
                  <a:lnTo>
                    <a:pt x="790" y="1745"/>
                  </a:lnTo>
                  <a:lnTo>
                    <a:pt x="790" y="1747"/>
                  </a:lnTo>
                  <a:lnTo>
                    <a:pt x="792" y="1747"/>
                  </a:lnTo>
                  <a:lnTo>
                    <a:pt x="800" y="1747"/>
                  </a:lnTo>
                  <a:lnTo>
                    <a:pt x="800" y="1747"/>
                  </a:lnTo>
                  <a:lnTo>
                    <a:pt x="800" y="1745"/>
                  </a:lnTo>
                  <a:lnTo>
                    <a:pt x="802" y="1745"/>
                  </a:lnTo>
                  <a:lnTo>
                    <a:pt x="802" y="1745"/>
                  </a:lnTo>
                  <a:lnTo>
                    <a:pt x="802" y="1745"/>
                  </a:lnTo>
                  <a:lnTo>
                    <a:pt x="804" y="1747"/>
                  </a:lnTo>
                  <a:lnTo>
                    <a:pt x="805" y="1747"/>
                  </a:lnTo>
                  <a:lnTo>
                    <a:pt x="807" y="1745"/>
                  </a:lnTo>
                  <a:lnTo>
                    <a:pt x="807" y="1744"/>
                  </a:lnTo>
                  <a:lnTo>
                    <a:pt x="807" y="1742"/>
                  </a:lnTo>
                  <a:lnTo>
                    <a:pt x="807" y="1740"/>
                  </a:lnTo>
                  <a:lnTo>
                    <a:pt x="810" y="1738"/>
                  </a:lnTo>
                  <a:lnTo>
                    <a:pt x="814" y="1738"/>
                  </a:lnTo>
                  <a:lnTo>
                    <a:pt x="817" y="1738"/>
                  </a:lnTo>
                  <a:lnTo>
                    <a:pt x="826" y="1740"/>
                  </a:lnTo>
                  <a:lnTo>
                    <a:pt x="827" y="1740"/>
                  </a:lnTo>
                  <a:lnTo>
                    <a:pt x="829" y="1740"/>
                  </a:lnTo>
                  <a:lnTo>
                    <a:pt x="829" y="1740"/>
                  </a:lnTo>
                  <a:lnTo>
                    <a:pt x="829" y="1740"/>
                  </a:lnTo>
                  <a:lnTo>
                    <a:pt x="829" y="1740"/>
                  </a:lnTo>
                  <a:lnTo>
                    <a:pt x="831" y="1740"/>
                  </a:lnTo>
                  <a:lnTo>
                    <a:pt x="832" y="1742"/>
                  </a:lnTo>
                  <a:lnTo>
                    <a:pt x="832" y="1742"/>
                  </a:lnTo>
                  <a:lnTo>
                    <a:pt x="834" y="1740"/>
                  </a:lnTo>
                  <a:lnTo>
                    <a:pt x="834" y="1738"/>
                  </a:lnTo>
                  <a:lnTo>
                    <a:pt x="832" y="1738"/>
                  </a:lnTo>
                  <a:lnTo>
                    <a:pt x="836" y="1737"/>
                  </a:lnTo>
                  <a:lnTo>
                    <a:pt x="839" y="1737"/>
                  </a:lnTo>
                  <a:lnTo>
                    <a:pt x="846" y="1737"/>
                  </a:lnTo>
                  <a:lnTo>
                    <a:pt x="849" y="1735"/>
                  </a:lnTo>
                  <a:lnTo>
                    <a:pt x="851" y="1735"/>
                  </a:lnTo>
                  <a:lnTo>
                    <a:pt x="851" y="1735"/>
                  </a:lnTo>
                  <a:lnTo>
                    <a:pt x="853" y="1737"/>
                  </a:lnTo>
                  <a:lnTo>
                    <a:pt x="855" y="1737"/>
                  </a:lnTo>
                  <a:lnTo>
                    <a:pt x="856" y="1737"/>
                  </a:lnTo>
                  <a:lnTo>
                    <a:pt x="860" y="1737"/>
                  </a:lnTo>
                  <a:lnTo>
                    <a:pt x="866" y="1735"/>
                  </a:lnTo>
                  <a:lnTo>
                    <a:pt x="870" y="1733"/>
                  </a:lnTo>
                  <a:lnTo>
                    <a:pt x="870" y="1733"/>
                  </a:lnTo>
                  <a:lnTo>
                    <a:pt x="872" y="1733"/>
                  </a:lnTo>
                  <a:lnTo>
                    <a:pt x="873" y="1733"/>
                  </a:lnTo>
                  <a:lnTo>
                    <a:pt x="877" y="1735"/>
                  </a:lnTo>
                  <a:lnTo>
                    <a:pt x="880" y="1737"/>
                  </a:lnTo>
                  <a:lnTo>
                    <a:pt x="882" y="1740"/>
                  </a:lnTo>
                  <a:lnTo>
                    <a:pt x="882" y="1745"/>
                  </a:lnTo>
                  <a:lnTo>
                    <a:pt x="883" y="1747"/>
                  </a:lnTo>
                  <a:lnTo>
                    <a:pt x="885" y="1745"/>
                  </a:lnTo>
                  <a:lnTo>
                    <a:pt x="887" y="1745"/>
                  </a:lnTo>
                  <a:lnTo>
                    <a:pt x="887" y="1745"/>
                  </a:lnTo>
                  <a:lnTo>
                    <a:pt x="888" y="1745"/>
                  </a:lnTo>
                  <a:lnTo>
                    <a:pt x="888" y="1745"/>
                  </a:lnTo>
                  <a:lnTo>
                    <a:pt x="888" y="1745"/>
                  </a:lnTo>
                  <a:lnTo>
                    <a:pt x="888" y="1745"/>
                  </a:lnTo>
                  <a:lnTo>
                    <a:pt x="890" y="1745"/>
                  </a:lnTo>
                  <a:lnTo>
                    <a:pt x="892" y="1744"/>
                  </a:lnTo>
                  <a:lnTo>
                    <a:pt x="897" y="1740"/>
                  </a:lnTo>
                  <a:lnTo>
                    <a:pt x="899" y="1737"/>
                  </a:lnTo>
                  <a:lnTo>
                    <a:pt x="902" y="1737"/>
                  </a:lnTo>
                  <a:lnTo>
                    <a:pt x="909" y="1737"/>
                  </a:lnTo>
                  <a:lnTo>
                    <a:pt x="911" y="1737"/>
                  </a:lnTo>
                  <a:lnTo>
                    <a:pt x="911" y="1738"/>
                  </a:lnTo>
                  <a:lnTo>
                    <a:pt x="912" y="1740"/>
                  </a:lnTo>
                  <a:lnTo>
                    <a:pt x="914" y="1740"/>
                  </a:lnTo>
                  <a:lnTo>
                    <a:pt x="916" y="1740"/>
                  </a:lnTo>
                  <a:lnTo>
                    <a:pt x="919" y="1735"/>
                  </a:lnTo>
                  <a:lnTo>
                    <a:pt x="919" y="1735"/>
                  </a:lnTo>
                  <a:lnTo>
                    <a:pt x="922" y="1735"/>
                  </a:lnTo>
                  <a:lnTo>
                    <a:pt x="922" y="1735"/>
                  </a:lnTo>
                  <a:lnTo>
                    <a:pt x="924" y="1735"/>
                  </a:lnTo>
                  <a:lnTo>
                    <a:pt x="924" y="1733"/>
                  </a:lnTo>
                  <a:lnTo>
                    <a:pt x="926" y="1732"/>
                  </a:lnTo>
                  <a:lnTo>
                    <a:pt x="928" y="1732"/>
                  </a:lnTo>
                  <a:lnTo>
                    <a:pt x="931" y="1730"/>
                  </a:lnTo>
                  <a:lnTo>
                    <a:pt x="933" y="1728"/>
                  </a:lnTo>
                  <a:lnTo>
                    <a:pt x="933" y="1728"/>
                  </a:lnTo>
                  <a:lnTo>
                    <a:pt x="933" y="1727"/>
                  </a:lnTo>
                  <a:lnTo>
                    <a:pt x="933" y="1727"/>
                  </a:lnTo>
                  <a:lnTo>
                    <a:pt x="933" y="1725"/>
                  </a:lnTo>
                  <a:lnTo>
                    <a:pt x="933" y="1725"/>
                  </a:lnTo>
                  <a:lnTo>
                    <a:pt x="934" y="1723"/>
                  </a:lnTo>
                  <a:lnTo>
                    <a:pt x="934" y="1721"/>
                  </a:lnTo>
                  <a:lnTo>
                    <a:pt x="939" y="1716"/>
                  </a:lnTo>
                  <a:lnTo>
                    <a:pt x="943" y="1715"/>
                  </a:lnTo>
                  <a:lnTo>
                    <a:pt x="945" y="1713"/>
                  </a:lnTo>
                  <a:lnTo>
                    <a:pt x="945" y="1713"/>
                  </a:lnTo>
                  <a:lnTo>
                    <a:pt x="945" y="1713"/>
                  </a:lnTo>
                  <a:lnTo>
                    <a:pt x="945" y="1713"/>
                  </a:lnTo>
                  <a:lnTo>
                    <a:pt x="945" y="1713"/>
                  </a:lnTo>
                  <a:lnTo>
                    <a:pt x="945" y="1711"/>
                  </a:lnTo>
                  <a:lnTo>
                    <a:pt x="946" y="1710"/>
                  </a:lnTo>
                  <a:lnTo>
                    <a:pt x="948" y="1710"/>
                  </a:lnTo>
                  <a:lnTo>
                    <a:pt x="950" y="1710"/>
                  </a:lnTo>
                  <a:lnTo>
                    <a:pt x="951" y="1708"/>
                  </a:lnTo>
                  <a:lnTo>
                    <a:pt x="953" y="1706"/>
                  </a:lnTo>
                  <a:lnTo>
                    <a:pt x="953" y="1703"/>
                  </a:lnTo>
                  <a:lnTo>
                    <a:pt x="953" y="1701"/>
                  </a:lnTo>
                  <a:lnTo>
                    <a:pt x="955" y="1696"/>
                  </a:lnTo>
                  <a:lnTo>
                    <a:pt x="955" y="1694"/>
                  </a:lnTo>
                  <a:lnTo>
                    <a:pt x="956" y="1693"/>
                  </a:lnTo>
                  <a:lnTo>
                    <a:pt x="956" y="1693"/>
                  </a:lnTo>
                  <a:lnTo>
                    <a:pt x="956" y="1691"/>
                  </a:lnTo>
                  <a:lnTo>
                    <a:pt x="956" y="1691"/>
                  </a:lnTo>
                  <a:lnTo>
                    <a:pt x="956" y="1689"/>
                  </a:lnTo>
                  <a:lnTo>
                    <a:pt x="960" y="1684"/>
                  </a:lnTo>
                  <a:lnTo>
                    <a:pt x="962" y="1682"/>
                  </a:lnTo>
                  <a:lnTo>
                    <a:pt x="962" y="1681"/>
                  </a:lnTo>
                  <a:lnTo>
                    <a:pt x="962" y="1679"/>
                  </a:lnTo>
                  <a:lnTo>
                    <a:pt x="963" y="1676"/>
                  </a:lnTo>
                  <a:lnTo>
                    <a:pt x="963" y="1672"/>
                  </a:lnTo>
                  <a:lnTo>
                    <a:pt x="965" y="1671"/>
                  </a:lnTo>
                  <a:lnTo>
                    <a:pt x="970" y="1665"/>
                  </a:lnTo>
                  <a:lnTo>
                    <a:pt x="973" y="1662"/>
                  </a:lnTo>
                  <a:lnTo>
                    <a:pt x="975" y="1662"/>
                  </a:lnTo>
                  <a:lnTo>
                    <a:pt x="977" y="1660"/>
                  </a:lnTo>
                  <a:lnTo>
                    <a:pt x="978" y="1660"/>
                  </a:lnTo>
                  <a:lnTo>
                    <a:pt x="982" y="1657"/>
                  </a:lnTo>
                  <a:lnTo>
                    <a:pt x="984" y="1657"/>
                  </a:lnTo>
                  <a:lnTo>
                    <a:pt x="987" y="1655"/>
                  </a:lnTo>
                  <a:lnTo>
                    <a:pt x="1001" y="1654"/>
                  </a:lnTo>
                  <a:lnTo>
                    <a:pt x="1018" y="1652"/>
                  </a:lnTo>
                  <a:lnTo>
                    <a:pt x="1019" y="1650"/>
                  </a:lnTo>
                  <a:lnTo>
                    <a:pt x="1028" y="1647"/>
                  </a:lnTo>
                  <a:lnTo>
                    <a:pt x="1031" y="1645"/>
                  </a:lnTo>
                  <a:lnTo>
                    <a:pt x="1041" y="1637"/>
                  </a:lnTo>
                  <a:lnTo>
                    <a:pt x="1043" y="1637"/>
                  </a:lnTo>
                  <a:lnTo>
                    <a:pt x="1045" y="1637"/>
                  </a:lnTo>
                  <a:lnTo>
                    <a:pt x="1050" y="1635"/>
                  </a:lnTo>
                  <a:lnTo>
                    <a:pt x="1063" y="1626"/>
                  </a:lnTo>
                  <a:lnTo>
                    <a:pt x="1070" y="1625"/>
                  </a:lnTo>
                  <a:lnTo>
                    <a:pt x="1084" y="1621"/>
                  </a:lnTo>
                  <a:lnTo>
                    <a:pt x="1087" y="1620"/>
                  </a:lnTo>
                  <a:lnTo>
                    <a:pt x="1099" y="1611"/>
                  </a:lnTo>
                  <a:lnTo>
                    <a:pt x="1111" y="1603"/>
                  </a:lnTo>
                  <a:lnTo>
                    <a:pt x="1114" y="1601"/>
                  </a:lnTo>
                  <a:lnTo>
                    <a:pt x="1121" y="1598"/>
                  </a:lnTo>
                  <a:lnTo>
                    <a:pt x="1125" y="1596"/>
                  </a:lnTo>
                  <a:lnTo>
                    <a:pt x="1128" y="1598"/>
                  </a:lnTo>
                  <a:lnTo>
                    <a:pt x="1135" y="1598"/>
                  </a:lnTo>
                  <a:lnTo>
                    <a:pt x="1136" y="1598"/>
                  </a:lnTo>
                  <a:lnTo>
                    <a:pt x="1138" y="1596"/>
                  </a:lnTo>
                  <a:lnTo>
                    <a:pt x="1138" y="1594"/>
                  </a:lnTo>
                  <a:lnTo>
                    <a:pt x="1140" y="1594"/>
                  </a:lnTo>
                  <a:lnTo>
                    <a:pt x="1143" y="1594"/>
                  </a:lnTo>
                  <a:lnTo>
                    <a:pt x="1143" y="1592"/>
                  </a:lnTo>
                  <a:lnTo>
                    <a:pt x="1145" y="1594"/>
                  </a:lnTo>
                  <a:lnTo>
                    <a:pt x="1150" y="1594"/>
                  </a:lnTo>
                  <a:lnTo>
                    <a:pt x="1152" y="1596"/>
                  </a:lnTo>
                  <a:lnTo>
                    <a:pt x="1160" y="1598"/>
                  </a:lnTo>
                  <a:lnTo>
                    <a:pt x="1186" y="1601"/>
                  </a:lnTo>
                  <a:lnTo>
                    <a:pt x="1194" y="1599"/>
                  </a:lnTo>
                  <a:lnTo>
                    <a:pt x="1196" y="1599"/>
                  </a:lnTo>
                  <a:lnTo>
                    <a:pt x="1199" y="1599"/>
                  </a:lnTo>
                  <a:lnTo>
                    <a:pt x="1208" y="1599"/>
                  </a:lnTo>
                  <a:lnTo>
                    <a:pt x="1218" y="1599"/>
                  </a:lnTo>
                  <a:lnTo>
                    <a:pt x="1221" y="1599"/>
                  </a:lnTo>
                  <a:lnTo>
                    <a:pt x="1221" y="1599"/>
                  </a:lnTo>
                  <a:lnTo>
                    <a:pt x="1223" y="1599"/>
                  </a:lnTo>
                  <a:lnTo>
                    <a:pt x="1238" y="1598"/>
                  </a:lnTo>
                  <a:lnTo>
                    <a:pt x="1260" y="1591"/>
                  </a:lnTo>
                  <a:lnTo>
                    <a:pt x="1260" y="1591"/>
                  </a:lnTo>
                  <a:lnTo>
                    <a:pt x="1262" y="1589"/>
                  </a:lnTo>
                  <a:lnTo>
                    <a:pt x="1262" y="1589"/>
                  </a:lnTo>
                  <a:lnTo>
                    <a:pt x="1264" y="1589"/>
                  </a:lnTo>
                  <a:lnTo>
                    <a:pt x="1281" y="1584"/>
                  </a:lnTo>
                  <a:lnTo>
                    <a:pt x="1301" y="1581"/>
                  </a:lnTo>
                  <a:lnTo>
                    <a:pt x="1320" y="1575"/>
                  </a:lnTo>
                  <a:lnTo>
                    <a:pt x="1357" y="1560"/>
                  </a:lnTo>
                  <a:lnTo>
                    <a:pt x="1362" y="1557"/>
                  </a:lnTo>
                  <a:lnTo>
                    <a:pt x="1366" y="1555"/>
                  </a:lnTo>
                  <a:lnTo>
                    <a:pt x="1367" y="1553"/>
                  </a:lnTo>
                  <a:lnTo>
                    <a:pt x="1381" y="1548"/>
                  </a:lnTo>
                  <a:lnTo>
                    <a:pt x="1386" y="1547"/>
                  </a:lnTo>
                  <a:lnTo>
                    <a:pt x="1386" y="1547"/>
                  </a:lnTo>
                  <a:lnTo>
                    <a:pt x="1386" y="214"/>
                  </a:lnTo>
                  <a:lnTo>
                    <a:pt x="1384" y="215"/>
                  </a:lnTo>
                  <a:lnTo>
                    <a:pt x="1383" y="215"/>
                  </a:lnTo>
                  <a:lnTo>
                    <a:pt x="1383" y="215"/>
                  </a:lnTo>
                  <a:lnTo>
                    <a:pt x="1381" y="217"/>
                  </a:lnTo>
                  <a:lnTo>
                    <a:pt x="1381" y="217"/>
                  </a:lnTo>
                  <a:lnTo>
                    <a:pt x="1381" y="215"/>
                  </a:lnTo>
                  <a:lnTo>
                    <a:pt x="1379" y="215"/>
                  </a:lnTo>
                  <a:lnTo>
                    <a:pt x="1379" y="217"/>
                  </a:lnTo>
                  <a:lnTo>
                    <a:pt x="1379" y="217"/>
                  </a:lnTo>
                  <a:lnTo>
                    <a:pt x="1381" y="219"/>
                  </a:lnTo>
                  <a:lnTo>
                    <a:pt x="1383" y="219"/>
                  </a:lnTo>
                  <a:lnTo>
                    <a:pt x="1383" y="219"/>
                  </a:lnTo>
                  <a:lnTo>
                    <a:pt x="1381" y="220"/>
                  </a:lnTo>
                  <a:lnTo>
                    <a:pt x="1383" y="220"/>
                  </a:lnTo>
                  <a:lnTo>
                    <a:pt x="1383" y="220"/>
                  </a:lnTo>
                  <a:lnTo>
                    <a:pt x="1384" y="220"/>
                  </a:lnTo>
                  <a:lnTo>
                    <a:pt x="1384" y="222"/>
                  </a:lnTo>
                  <a:lnTo>
                    <a:pt x="1384" y="222"/>
                  </a:lnTo>
                  <a:lnTo>
                    <a:pt x="1381" y="224"/>
                  </a:lnTo>
                  <a:lnTo>
                    <a:pt x="1381" y="224"/>
                  </a:lnTo>
                  <a:lnTo>
                    <a:pt x="1379" y="224"/>
                  </a:lnTo>
                  <a:lnTo>
                    <a:pt x="1379" y="224"/>
                  </a:lnTo>
                  <a:lnTo>
                    <a:pt x="1379" y="225"/>
                  </a:lnTo>
                  <a:lnTo>
                    <a:pt x="1383" y="225"/>
                  </a:lnTo>
                  <a:lnTo>
                    <a:pt x="1383" y="227"/>
                  </a:lnTo>
                  <a:lnTo>
                    <a:pt x="1383" y="227"/>
                  </a:lnTo>
                  <a:lnTo>
                    <a:pt x="1379" y="227"/>
                  </a:lnTo>
                  <a:lnTo>
                    <a:pt x="1378" y="227"/>
                  </a:lnTo>
                  <a:lnTo>
                    <a:pt x="1378" y="229"/>
                  </a:lnTo>
                  <a:lnTo>
                    <a:pt x="1378" y="229"/>
                  </a:lnTo>
                  <a:lnTo>
                    <a:pt x="1379" y="231"/>
                  </a:lnTo>
                  <a:lnTo>
                    <a:pt x="1379" y="231"/>
                  </a:lnTo>
                  <a:lnTo>
                    <a:pt x="1378" y="232"/>
                  </a:lnTo>
                  <a:lnTo>
                    <a:pt x="1378" y="232"/>
                  </a:lnTo>
                  <a:lnTo>
                    <a:pt x="1378" y="232"/>
                  </a:lnTo>
                  <a:lnTo>
                    <a:pt x="1376" y="232"/>
                  </a:lnTo>
                  <a:lnTo>
                    <a:pt x="1376" y="232"/>
                  </a:lnTo>
                  <a:lnTo>
                    <a:pt x="1376" y="232"/>
                  </a:lnTo>
                  <a:lnTo>
                    <a:pt x="1376" y="232"/>
                  </a:lnTo>
                  <a:lnTo>
                    <a:pt x="1376" y="234"/>
                  </a:lnTo>
                  <a:lnTo>
                    <a:pt x="1374" y="234"/>
                  </a:lnTo>
                  <a:lnTo>
                    <a:pt x="1374" y="234"/>
                  </a:lnTo>
                  <a:lnTo>
                    <a:pt x="1374" y="232"/>
                  </a:lnTo>
                  <a:lnTo>
                    <a:pt x="1374" y="231"/>
                  </a:lnTo>
                  <a:lnTo>
                    <a:pt x="1374" y="231"/>
                  </a:lnTo>
                  <a:lnTo>
                    <a:pt x="1374" y="231"/>
                  </a:lnTo>
                  <a:lnTo>
                    <a:pt x="1372" y="232"/>
                  </a:lnTo>
                  <a:lnTo>
                    <a:pt x="1372" y="232"/>
                  </a:lnTo>
                  <a:lnTo>
                    <a:pt x="1372" y="232"/>
                  </a:lnTo>
                  <a:lnTo>
                    <a:pt x="1372" y="232"/>
                  </a:lnTo>
                  <a:lnTo>
                    <a:pt x="1372" y="232"/>
                  </a:lnTo>
                  <a:lnTo>
                    <a:pt x="1371" y="231"/>
                  </a:lnTo>
                  <a:lnTo>
                    <a:pt x="1371" y="231"/>
                  </a:lnTo>
                  <a:lnTo>
                    <a:pt x="1369" y="232"/>
                  </a:lnTo>
                  <a:lnTo>
                    <a:pt x="1369" y="234"/>
                  </a:lnTo>
                  <a:lnTo>
                    <a:pt x="1369" y="234"/>
                  </a:lnTo>
                  <a:lnTo>
                    <a:pt x="1369" y="236"/>
                  </a:lnTo>
                  <a:lnTo>
                    <a:pt x="1367" y="237"/>
                  </a:lnTo>
                  <a:lnTo>
                    <a:pt x="1369" y="237"/>
                  </a:lnTo>
                  <a:lnTo>
                    <a:pt x="1369" y="239"/>
                  </a:lnTo>
                  <a:lnTo>
                    <a:pt x="1369" y="239"/>
                  </a:lnTo>
                  <a:lnTo>
                    <a:pt x="1369" y="239"/>
                  </a:lnTo>
                  <a:lnTo>
                    <a:pt x="1369" y="241"/>
                  </a:lnTo>
                  <a:lnTo>
                    <a:pt x="1367" y="241"/>
                  </a:lnTo>
                  <a:lnTo>
                    <a:pt x="1367" y="241"/>
                  </a:lnTo>
                  <a:lnTo>
                    <a:pt x="1367" y="242"/>
                  </a:lnTo>
                  <a:lnTo>
                    <a:pt x="1367" y="242"/>
                  </a:lnTo>
                  <a:lnTo>
                    <a:pt x="1367" y="242"/>
                  </a:lnTo>
                  <a:lnTo>
                    <a:pt x="1369" y="242"/>
                  </a:lnTo>
                  <a:lnTo>
                    <a:pt x="1369" y="244"/>
                  </a:lnTo>
                  <a:lnTo>
                    <a:pt x="1371" y="244"/>
                  </a:lnTo>
                  <a:lnTo>
                    <a:pt x="1371" y="244"/>
                  </a:lnTo>
                  <a:lnTo>
                    <a:pt x="1371" y="246"/>
                  </a:lnTo>
                  <a:lnTo>
                    <a:pt x="1369" y="246"/>
                  </a:lnTo>
                  <a:lnTo>
                    <a:pt x="1367" y="246"/>
                  </a:lnTo>
                  <a:lnTo>
                    <a:pt x="1367" y="246"/>
                  </a:lnTo>
                  <a:lnTo>
                    <a:pt x="1366" y="248"/>
                  </a:lnTo>
                  <a:lnTo>
                    <a:pt x="1367" y="249"/>
                  </a:lnTo>
                  <a:lnTo>
                    <a:pt x="1367" y="249"/>
                  </a:lnTo>
                  <a:lnTo>
                    <a:pt x="1369" y="251"/>
                  </a:lnTo>
                  <a:lnTo>
                    <a:pt x="1371" y="251"/>
                  </a:lnTo>
                  <a:lnTo>
                    <a:pt x="1369" y="253"/>
                  </a:lnTo>
                  <a:lnTo>
                    <a:pt x="1369" y="253"/>
                  </a:lnTo>
                  <a:lnTo>
                    <a:pt x="1367" y="253"/>
                  </a:lnTo>
                  <a:lnTo>
                    <a:pt x="1367" y="254"/>
                  </a:lnTo>
                  <a:lnTo>
                    <a:pt x="1367" y="254"/>
                  </a:lnTo>
                  <a:lnTo>
                    <a:pt x="1367" y="256"/>
                  </a:lnTo>
                  <a:lnTo>
                    <a:pt x="1367" y="258"/>
                  </a:lnTo>
                  <a:lnTo>
                    <a:pt x="1367" y="258"/>
                  </a:lnTo>
                  <a:lnTo>
                    <a:pt x="1366" y="259"/>
                  </a:lnTo>
                  <a:lnTo>
                    <a:pt x="1366" y="261"/>
                  </a:lnTo>
                  <a:lnTo>
                    <a:pt x="1366" y="263"/>
                  </a:lnTo>
                  <a:lnTo>
                    <a:pt x="1364" y="263"/>
                  </a:lnTo>
                  <a:lnTo>
                    <a:pt x="1364" y="265"/>
                  </a:lnTo>
                  <a:lnTo>
                    <a:pt x="1364" y="263"/>
                  </a:lnTo>
                  <a:lnTo>
                    <a:pt x="1364" y="263"/>
                  </a:lnTo>
                  <a:lnTo>
                    <a:pt x="1362" y="261"/>
                  </a:lnTo>
                  <a:lnTo>
                    <a:pt x="1362" y="261"/>
                  </a:lnTo>
                  <a:lnTo>
                    <a:pt x="1364" y="259"/>
                  </a:lnTo>
                  <a:lnTo>
                    <a:pt x="1366" y="256"/>
                  </a:lnTo>
                  <a:lnTo>
                    <a:pt x="1366" y="254"/>
                  </a:lnTo>
                  <a:lnTo>
                    <a:pt x="1364" y="253"/>
                  </a:lnTo>
                  <a:lnTo>
                    <a:pt x="1364" y="254"/>
                  </a:lnTo>
                  <a:lnTo>
                    <a:pt x="1362" y="254"/>
                  </a:lnTo>
                  <a:lnTo>
                    <a:pt x="1361" y="254"/>
                  </a:lnTo>
                  <a:lnTo>
                    <a:pt x="1359" y="254"/>
                  </a:lnTo>
                  <a:lnTo>
                    <a:pt x="1361" y="254"/>
                  </a:lnTo>
                  <a:lnTo>
                    <a:pt x="1359" y="254"/>
                  </a:lnTo>
                  <a:lnTo>
                    <a:pt x="1357" y="254"/>
                  </a:lnTo>
                  <a:lnTo>
                    <a:pt x="1355" y="254"/>
                  </a:lnTo>
                  <a:lnTo>
                    <a:pt x="1355" y="254"/>
                  </a:lnTo>
                  <a:lnTo>
                    <a:pt x="1355" y="253"/>
                  </a:lnTo>
                  <a:lnTo>
                    <a:pt x="1355" y="253"/>
                  </a:lnTo>
                  <a:lnTo>
                    <a:pt x="1354" y="253"/>
                  </a:lnTo>
                  <a:lnTo>
                    <a:pt x="1354" y="253"/>
                  </a:lnTo>
                  <a:lnTo>
                    <a:pt x="1354" y="253"/>
                  </a:lnTo>
                  <a:lnTo>
                    <a:pt x="1354" y="251"/>
                  </a:lnTo>
                  <a:lnTo>
                    <a:pt x="1354" y="251"/>
                  </a:lnTo>
                  <a:lnTo>
                    <a:pt x="1354" y="251"/>
                  </a:lnTo>
                  <a:lnTo>
                    <a:pt x="1354" y="249"/>
                  </a:lnTo>
                  <a:lnTo>
                    <a:pt x="1354" y="251"/>
                  </a:lnTo>
                  <a:lnTo>
                    <a:pt x="1352" y="251"/>
                  </a:lnTo>
                  <a:lnTo>
                    <a:pt x="1350" y="253"/>
                  </a:lnTo>
                  <a:lnTo>
                    <a:pt x="1350" y="251"/>
                  </a:lnTo>
                  <a:lnTo>
                    <a:pt x="1350" y="249"/>
                  </a:lnTo>
                  <a:lnTo>
                    <a:pt x="1352" y="249"/>
                  </a:lnTo>
                  <a:lnTo>
                    <a:pt x="1352" y="249"/>
                  </a:lnTo>
                  <a:lnTo>
                    <a:pt x="1352" y="248"/>
                  </a:lnTo>
                  <a:lnTo>
                    <a:pt x="1349" y="248"/>
                  </a:lnTo>
                  <a:lnTo>
                    <a:pt x="1349" y="248"/>
                  </a:lnTo>
                  <a:lnTo>
                    <a:pt x="1349" y="248"/>
                  </a:lnTo>
                  <a:lnTo>
                    <a:pt x="1349" y="248"/>
                  </a:lnTo>
                  <a:lnTo>
                    <a:pt x="1352" y="248"/>
                  </a:lnTo>
                  <a:lnTo>
                    <a:pt x="1352" y="246"/>
                  </a:lnTo>
                  <a:lnTo>
                    <a:pt x="1354" y="246"/>
                  </a:lnTo>
                  <a:lnTo>
                    <a:pt x="1354" y="244"/>
                  </a:lnTo>
                  <a:lnTo>
                    <a:pt x="1352" y="244"/>
                  </a:lnTo>
                  <a:lnTo>
                    <a:pt x="1352" y="244"/>
                  </a:lnTo>
                  <a:lnTo>
                    <a:pt x="1350" y="244"/>
                  </a:lnTo>
                  <a:lnTo>
                    <a:pt x="1349" y="244"/>
                  </a:lnTo>
                  <a:lnTo>
                    <a:pt x="1349" y="242"/>
                  </a:lnTo>
                  <a:lnTo>
                    <a:pt x="1349" y="242"/>
                  </a:lnTo>
                  <a:lnTo>
                    <a:pt x="1352" y="241"/>
                  </a:lnTo>
                  <a:lnTo>
                    <a:pt x="1352" y="239"/>
                  </a:lnTo>
                  <a:lnTo>
                    <a:pt x="1350" y="239"/>
                  </a:lnTo>
                  <a:lnTo>
                    <a:pt x="1349" y="239"/>
                  </a:lnTo>
                  <a:lnTo>
                    <a:pt x="1345" y="242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4" y="241"/>
                  </a:lnTo>
                  <a:lnTo>
                    <a:pt x="1345" y="239"/>
                  </a:lnTo>
                  <a:lnTo>
                    <a:pt x="1347" y="237"/>
                  </a:lnTo>
                  <a:lnTo>
                    <a:pt x="1347" y="236"/>
                  </a:lnTo>
                  <a:lnTo>
                    <a:pt x="1354" y="227"/>
                  </a:lnTo>
                  <a:lnTo>
                    <a:pt x="1355" y="225"/>
                  </a:lnTo>
                  <a:lnTo>
                    <a:pt x="1355" y="224"/>
                  </a:lnTo>
                  <a:lnTo>
                    <a:pt x="1355" y="222"/>
                  </a:lnTo>
                  <a:lnTo>
                    <a:pt x="1354" y="219"/>
                  </a:lnTo>
                  <a:lnTo>
                    <a:pt x="1352" y="217"/>
                  </a:lnTo>
                  <a:lnTo>
                    <a:pt x="1354" y="217"/>
                  </a:lnTo>
                  <a:lnTo>
                    <a:pt x="1355" y="215"/>
                  </a:lnTo>
                  <a:lnTo>
                    <a:pt x="1357" y="217"/>
                  </a:lnTo>
                  <a:lnTo>
                    <a:pt x="1357" y="215"/>
                  </a:lnTo>
                  <a:lnTo>
                    <a:pt x="1357" y="215"/>
                  </a:lnTo>
                  <a:lnTo>
                    <a:pt x="1357" y="215"/>
                  </a:lnTo>
                  <a:lnTo>
                    <a:pt x="1359" y="215"/>
                  </a:lnTo>
                  <a:lnTo>
                    <a:pt x="1359" y="215"/>
                  </a:lnTo>
                  <a:lnTo>
                    <a:pt x="1361" y="217"/>
                  </a:lnTo>
                  <a:lnTo>
                    <a:pt x="1361" y="217"/>
                  </a:lnTo>
                  <a:lnTo>
                    <a:pt x="1362" y="215"/>
                  </a:lnTo>
                  <a:lnTo>
                    <a:pt x="1361" y="214"/>
                  </a:lnTo>
                  <a:lnTo>
                    <a:pt x="1357" y="210"/>
                  </a:lnTo>
                  <a:lnTo>
                    <a:pt x="1357" y="210"/>
                  </a:lnTo>
                  <a:lnTo>
                    <a:pt x="1355" y="210"/>
                  </a:lnTo>
                  <a:lnTo>
                    <a:pt x="1354" y="210"/>
                  </a:lnTo>
                  <a:lnTo>
                    <a:pt x="1357" y="208"/>
                  </a:lnTo>
                  <a:lnTo>
                    <a:pt x="1357" y="208"/>
                  </a:lnTo>
                  <a:lnTo>
                    <a:pt x="1357" y="207"/>
                  </a:lnTo>
                  <a:lnTo>
                    <a:pt x="1357" y="207"/>
                  </a:lnTo>
                  <a:lnTo>
                    <a:pt x="1359" y="207"/>
                  </a:lnTo>
                  <a:lnTo>
                    <a:pt x="1361" y="208"/>
                  </a:lnTo>
                  <a:lnTo>
                    <a:pt x="1361" y="208"/>
                  </a:lnTo>
                  <a:lnTo>
                    <a:pt x="1362" y="208"/>
                  </a:lnTo>
                  <a:lnTo>
                    <a:pt x="1362" y="207"/>
                  </a:lnTo>
                  <a:lnTo>
                    <a:pt x="1364" y="205"/>
                  </a:lnTo>
                  <a:lnTo>
                    <a:pt x="1364" y="203"/>
                  </a:lnTo>
                  <a:lnTo>
                    <a:pt x="1366" y="202"/>
                  </a:lnTo>
                  <a:lnTo>
                    <a:pt x="1367" y="202"/>
                  </a:lnTo>
                  <a:lnTo>
                    <a:pt x="1369" y="202"/>
                  </a:lnTo>
                  <a:lnTo>
                    <a:pt x="1371" y="202"/>
                  </a:lnTo>
                  <a:lnTo>
                    <a:pt x="1371" y="203"/>
                  </a:lnTo>
                  <a:lnTo>
                    <a:pt x="1369" y="203"/>
                  </a:lnTo>
                  <a:lnTo>
                    <a:pt x="1364" y="207"/>
                  </a:lnTo>
                  <a:lnTo>
                    <a:pt x="1364" y="208"/>
                  </a:lnTo>
                  <a:lnTo>
                    <a:pt x="1362" y="210"/>
                  </a:lnTo>
                  <a:lnTo>
                    <a:pt x="1364" y="210"/>
                  </a:lnTo>
                  <a:lnTo>
                    <a:pt x="1367" y="208"/>
                  </a:lnTo>
                  <a:lnTo>
                    <a:pt x="1369" y="208"/>
                  </a:lnTo>
                  <a:lnTo>
                    <a:pt x="1369" y="208"/>
                  </a:lnTo>
                  <a:lnTo>
                    <a:pt x="1369" y="210"/>
                  </a:lnTo>
                  <a:lnTo>
                    <a:pt x="1367" y="210"/>
                  </a:lnTo>
                  <a:lnTo>
                    <a:pt x="1369" y="208"/>
                  </a:lnTo>
                  <a:lnTo>
                    <a:pt x="1369" y="208"/>
                  </a:lnTo>
                  <a:lnTo>
                    <a:pt x="1369" y="210"/>
                  </a:lnTo>
                  <a:lnTo>
                    <a:pt x="1369" y="210"/>
                  </a:lnTo>
                  <a:lnTo>
                    <a:pt x="1367" y="212"/>
                  </a:lnTo>
                  <a:lnTo>
                    <a:pt x="1369" y="212"/>
                  </a:lnTo>
                  <a:lnTo>
                    <a:pt x="1371" y="212"/>
                  </a:lnTo>
                  <a:lnTo>
                    <a:pt x="1371" y="210"/>
                  </a:lnTo>
                  <a:lnTo>
                    <a:pt x="1372" y="208"/>
                  </a:lnTo>
                  <a:lnTo>
                    <a:pt x="1372" y="208"/>
                  </a:lnTo>
                  <a:lnTo>
                    <a:pt x="1372" y="208"/>
                  </a:lnTo>
                  <a:lnTo>
                    <a:pt x="1372" y="210"/>
                  </a:lnTo>
                  <a:lnTo>
                    <a:pt x="1374" y="210"/>
                  </a:lnTo>
                  <a:lnTo>
                    <a:pt x="1374" y="208"/>
                  </a:lnTo>
                  <a:lnTo>
                    <a:pt x="1376" y="208"/>
                  </a:lnTo>
                  <a:lnTo>
                    <a:pt x="1376" y="207"/>
                  </a:lnTo>
                  <a:lnTo>
                    <a:pt x="1378" y="205"/>
                  </a:lnTo>
                  <a:lnTo>
                    <a:pt x="1379" y="205"/>
                  </a:lnTo>
                  <a:lnTo>
                    <a:pt x="1381" y="205"/>
                  </a:lnTo>
                  <a:lnTo>
                    <a:pt x="1383" y="205"/>
                  </a:lnTo>
                  <a:lnTo>
                    <a:pt x="1386" y="205"/>
                  </a:lnTo>
                  <a:lnTo>
                    <a:pt x="1386" y="98"/>
                  </a:lnTo>
                  <a:lnTo>
                    <a:pt x="1386" y="98"/>
                  </a:lnTo>
                  <a:close/>
                  <a:moveTo>
                    <a:pt x="238" y="1592"/>
                  </a:moveTo>
                  <a:lnTo>
                    <a:pt x="238" y="1594"/>
                  </a:lnTo>
                  <a:lnTo>
                    <a:pt x="240" y="1594"/>
                  </a:lnTo>
                  <a:lnTo>
                    <a:pt x="240" y="1592"/>
                  </a:lnTo>
                  <a:lnTo>
                    <a:pt x="238" y="1587"/>
                  </a:lnTo>
                  <a:lnTo>
                    <a:pt x="238" y="1586"/>
                  </a:lnTo>
                  <a:lnTo>
                    <a:pt x="236" y="1587"/>
                  </a:lnTo>
                  <a:lnTo>
                    <a:pt x="236" y="1589"/>
                  </a:lnTo>
                  <a:lnTo>
                    <a:pt x="236" y="1591"/>
                  </a:lnTo>
                  <a:lnTo>
                    <a:pt x="238" y="1592"/>
                  </a:lnTo>
                  <a:close/>
                  <a:moveTo>
                    <a:pt x="1316" y="118"/>
                  </a:moveTo>
                  <a:lnTo>
                    <a:pt x="1315" y="118"/>
                  </a:lnTo>
                  <a:lnTo>
                    <a:pt x="1315" y="117"/>
                  </a:lnTo>
                  <a:lnTo>
                    <a:pt x="1313" y="117"/>
                  </a:lnTo>
                  <a:lnTo>
                    <a:pt x="1313" y="117"/>
                  </a:lnTo>
                  <a:lnTo>
                    <a:pt x="1313" y="113"/>
                  </a:lnTo>
                  <a:lnTo>
                    <a:pt x="1311" y="112"/>
                  </a:lnTo>
                  <a:lnTo>
                    <a:pt x="1311" y="113"/>
                  </a:lnTo>
                  <a:lnTo>
                    <a:pt x="1311" y="120"/>
                  </a:lnTo>
                  <a:lnTo>
                    <a:pt x="1311" y="120"/>
                  </a:lnTo>
                  <a:lnTo>
                    <a:pt x="1311" y="122"/>
                  </a:lnTo>
                  <a:lnTo>
                    <a:pt x="1313" y="124"/>
                  </a:lnTo>
                  <a:lnTo>
                    <a:pt x="1315" y="124"/>
                  </a:lnTo>
                  <a:lnTo>
                    <a:pt x="1315" y="124"/>
                  </a:lnTo>
                  <a:lnTo>
                    <a:pt x="1316" y="125"/>
                  </a:lnTo>
                  <a:lnTo>
                    <a:pt x="1316" y="125"/>
                  </a:lnTo>
                  <a:lnTo>
                    <a:pt x="1316" y="124"/>
                  </a:lnTo>
                  <a:lnTo>
                    <a:pt x="1316" y="122"/>
                  </a:lnTo>
                  <a:lnTo>
                    <a:pt x="1316" y="120"/>
                  </a:lnTo>
                  <a:lnTo>
                    <a:pt x="1316" y="118"/>
                  </a:lnTo>
                  <a:lnTo>
                    <a:pt x="1316" y="118"/>
                  </a:lnTo>
                  <a:close/>
                  <a:moveTo>
                    <a:pt x="985" y="135"/>
                  </a:moveTo>
                  <a:lnTo>
                    <a:pt x="987" y="137"/>
                  </a:lnTo>
                  <a:lnTo>
                    <a:pt x="989" y="137"/>
                  </a:lnTo>
                  <a:lnTo>
                    <a:pt x="989" y="137"/>
                  </a:lnTo>
                  <a:lnTo>
                    <a:pt x="989" y="135"/>
                  </a:lnTo>
                  <a:lnTo>
                    <a:pt x="989" y="135"/>
                  </a:lnTo>
                  <a:lnTo>
                    <a:pt x="990" y="135"/>
                  </a:lnTo>
                  <a:lnTo>
                    <a:pt x="990" y="135"/>
                  </a:lnTo>
                  <a:lnTo>
                    <a:pt x="992" y="135"/>
                  </a:lnTo>
                  <a:lnTo>
                    <a:pt x="992" y="135"/>
                  </a:lnTo>
                  <a:lnTo>
                    <a:pt x="994" y="135"/>
                  </a:lnTo>
                  <a:lnTo>
                    <a:pt x="992" y="134"/>
                  </a:lnTo>
                  <a:lnTo>
                    <a:pt x="994" y="134"/>
                  </a:lnTo>
                  <a:lnTo>
                    <a:pt x="994" y="132"/>
                  </a:lnTo>
                  <a:lnTo>
                    <a:pt x="995" y="132"/>
                  </a:lnTo>
                  <a:lnTo>
                    <a:pt x="994" y="130"/>
                  </a:lnTo>
                  <a:lnTo>
                    <a:pt x="994" y="130"/>
                  </a:lnTo>
                  <a:lnTo>
                    <a:pt x="992" y="130"/>
                  </a:lnTo>
                  <a:lnTo>
                    <a:pt x="992" y="130"/>
                  </a:lnTo>
                  <a:lnTo>
                    <a:pt x="990" y="132"/>
                  </a:lnTo>
                  <a:lnTo>
                    <a:pt x="989" y="134"/>
                  </a:lnTo>
                  <a:lnTo>
                    <a:pt x="985" y="134"/>
                  </a:lnTo>
                  <a:lnTo>
                    <a:pt x="985" y="135"/>
                  </a:lnTo>
                  <a:lnTo>
                    <a:pt x="985" y="135"/>
                  </a:lnTo>
                  <a:lnTo>
                    <a:pt x="985" y="135"/>
                  </a:lnTo>
                  <a:close/>
                  <a:moveTo>
                    <a:pt x="21" y="1064"/>
                  </a:moveTo>
                  <a:lnTo>
                    <a:pt x="23" y="1066"/>
                  </a:lnTo>
                  <a:lnTo>
                    <a:pt x="24" y="1068"/>
                  </a:lnTo>
                  <a:lnTo>
                    <a:pt x="26" y="1068"/>
                  </a:lnTo>
                  <a:lnTo>
                    <a:pt x="26" y="1068"/>
                  </a:lnTo>
                  <a:lnTo>
                    <a:pt x="28" y="1068"/>
                  </a:lnTo>
                  <a:lnTo>
                    <a:pt x="28" y="1066"/>
                  </a:lnTo>
                  <a:lnTo>
                    <a:pt x="28" y="1064"/>
                  </a:lnTo>
                  <a:lnTo>
                    <a:pt x="28" y="1063"/>
                  </a:lnTo>
                  <a:lnTo>
                    <a:pt x="26" y="1061"/>
                  </a:lnTo>
                  <a:lnTo>
                    <a:pt x="26" y="1059"/>
                  </a:lnTo>
                  <a:lnTo>
                    <a:pt x="26" y="1059"/>
                  </a:lnTo>
                  <a:lnTo>
                    <a:pt x="26" y="1058"/>
                  </a:lnTo>
                  <a:lnTo>
                    <a:pt x="24" y="1056"/>
                  </a:lnTo>
                  <a:lnTo>
                    <a:pt x="24" y="1056"/>
                  </a:lnTo>
                  <a:lnTo>
                    <a:pt x="23" y="1054"/>
                  </a:lnTo>
                  <a:lnTo>
                    <a:pt x="23" y="1052"/>
                  </a:lnTo>
                  <a:lnTo>
                    <a:pt x="21" y="1052"/>
                  </a:lnTo>
                  <a:lnTo>
                    <a:pt x="19" y="1052"/>
                  </a:lnTo>
                  <a:lnTo>
                    <a:pt x="21" y="1052"/>
                  </a:lnTo>
                  <a:lnTo>
                    <a:pt x="21" y="1052"/>
                  </a:lnTo>
                  <a:lnTo>
                    <a:pt x="21" y="1054"/>
                  </a:lnTo>
                  <a:lnTo>
                    <a:pt x="19" y="1054"/>
                  </a:lnTo>
                  <a:lnTo>
                    <a:pt x="19" y="1051"/>
                  </a:lnTo>
                  <a:lnTo>
                    <a:pt x="21" y="1047"/>
                  </a:lnTo>
                  <a:lnTo>
                    <a:pt x="17" y="1046"/>
                  </a:lnTo>
                  <a:lnTo>
                    <a:pt x="17" y="1044"/>
                  </a:lnTo>
                  <a:lnTo>
                    <a:pt x="16" y="1039"/>
                  </a:lnTo>
                  <a:lnTo>
                    <a:pt x="14" y="1035"/>
                  </a:lnTo>
                  <a:lnTo>
                    <a:pt x="12" y="1032"/>
                  </a:lnTo>
                  <a:lnTo>
                    <a:pt x="11" y="1029"/>
                  </a:lnTo>
                  <a:lnTo>
                    <a:pt x="11" y="1025"/>
                  </a:lnTo>
                  <a:lnTo>
                    <a:pt x="7" y="1020"/>
                  </a:lnTo>
                  <a:lnTo>
                    <a:pt x="7" y="1018"/>
                  </a:lnTo>
                  <a:lnTo>
                    <a:pt x="7" y="1015"/>
                  </a:lnTo>
                  <a:lnTo>
                    <a:pt x="7" y="1015"/>
                  </a:lnTo>
                  <a:lnTo>
                    <a:pt x="9" y="1013"/>
                  </a:lnTo>
                  <a:lnTo>
                    <a:pt x="9" y="1013"/>
                  </a:lnTo>
                  <a:lnTo>
                    <a:pt x="9" y="1013"/>
                  </a:lnTo>
                  <a:lnTo>
                    <a:pt x="7" y="1013"/>
                  </a:lnTo>
                  <a:lnTo>
                    <a:pt x="6" y="1013"/>
                  </a:lnTo>
                  <a:lnTo>
                    <a:pt x="6" y="1012"/>
                  </a:lnTo>
                  <a:lnTo>
                    <a:pt x="4" y="1013"/>
                  </a:lnTo>
                  <a:lnTo>
                    <a:pt x="2" y="1013"/>
                  </a:lnTo>
                  <a:lnTo>
                    <a:pt x="2" y="1015"/>
                  </a:lnTo>
                  <a:lnTo>
                    <a:pt x="0" y="1017"/>
                  </a:lnTo>
                  <a:lnTo>
                    <a:pt x="0" y="1020"/>
                  </a:lnTo>
                  <a:lnTo>
                    <a:pt x="0" y="1024"/>
                  </a:lnTo>
                  <a:lnTo>
                    <a:pt x="4" y="1030"/>
                  </a:lnTo>
                  <a:lnTo>
                    <a:pt x="6" y="1035"/>
                  </a:lnTo>
                  <a:lnTo>
                    <a:pt x="6" y="1035"/>
                  </a:lnTo>
                  <a:lnTo>
                    <a:pt x="4" y="1037"/>
                  </a:lnTo>
                  <a:lnTo>
                    <a:pt x="6" y="1039"/>
                  </a:lnTo>
                  <a:lnTo>
                    <a:pt x="7" y="1042"/>
                  </a:lnTo>
                  <a:lnTo>
                    <a:pt x="12" y="1051"/>
                  </a:lnTo>
                  <a:lnTo>
                    <a:pt x="14" y="1054"/>
                  </a:lnTo>
                  <a:lnTo>
                    <a:pt x="19" y="1059"/>
                  </a:lnTo>
                  <a:lnTo>
                    <a:pt x="21" y="1059"/>
                  </a:lnTo>
                  <a:lnTo>
                    <a:pt x="21" y="1064"/>
                  </a:lnTo>
                  <a:close/>
                  <a:moveTo>
                    <a:pt x="14" y="993"/>
                  </a:moveTo>
                  <a:lnTo>
                    <a:pt x="14" y="995"/>
                  </a:lnTo>
                  <a:lnTo>
                    <a:pt x="14" y="995"/>
                  </a:lnTo>
                  <a:lnTo>
                    <a:pt x="14" y="993"/>
                  </a:lnTo>
                  <a:lnTo>
                    <a:pt x="16" y="991"/>
                  </a:lnTo>
                  <a:lnTo>
                    <a:pt x="16" y="988"/>
                  </a:lnTo>
                  <a:lnTo>
                    <a:pt x="16" y="986"/>
                  </a:lnTo>
                  <a:lnTo>
                    <a:pt x="17" y="985"/>
                  </a:lnTo>
                  <a:lnTo>
                    <a:pt x="17" y="983"/>
                  </a:lnTo>
                  <a:lnTo>
                    <a:pt x="17" y="979"/>
                  </a:lnTo>
                  <a:lnTo>
                    <a:pt x="17" y="978"/>
                  </a:lnTo>
                  <a:lnTo>
                    <a:pt x="19" y="976"/>
                  </a:lnTo>
                  <a:lnTo>
                    <a:pt x="17" y="976"/>
                  </a:lnTo>
                  <a:lnTo>
                    <a:pt x="17" y="974"/>
                  </a:lnTo>
                  <a:lnTo>
                    <a:pt x="19" y="971"/>
                  </a:lnTo>
                  <a:lnTo>
                    <a:pt x="16" y="973"/>
                  </a:lnTo>
                  <a:lnTo>
                    <a:pt x="16" y="976"/>
                  </a:lnTo>
                  <a:lnTo>
                    <a:pt x="16" y="983"/>
                  </a:lnTo>
                  <a:lnTo>
                    <a:pt x="16" y="985"/>
                  </a:lnTo>
                  <a:lnTo>
                    <a:pt x="12" y="991"/>
                  </a:lnTo>
                  <a:lnTo>
                    <a:pt x="14" y="993"/>
                  </a:lnTo>
                  <a:lnTo>
                    <a:pt x="14" y="993"/>
                  </a:lnTo>
                  <a:close/>
                  <a:moveTo>
                    <a:pt x="208" y="614"/>
                  </a:moveTo>
                  <a:lnTo>
                    <a:pt x="209" y="614"/>
                  </a:lnTo>
                  <a:lnTo>
                    <a:pt x="209" y="613"/>
                  </a:lnTo>
                  <a:lnTo>
                    <a:pt x="209" y="613"/>
                  </a:lnTo>
                  <a:lnTo>
                    <a:pt x="211" y="613"/>
                  </a:lnTo>
                  <a:lnTo>
                    <a:pt x="211" y="614"/>
                  </a:lnTo>
                  <a:lnTo>
                    <a:pt x="213" y="616"/>
                  </a:lnTo>
                  <a:lnTo>
                    <a:pt x="214" y="614"/>
                  </a:lnTo>
                  <a:lnTo>
                    <a:pt x="216" y="613"/>
                  </a:lnTo>
                  <a:lnTo>
                    <a:pt x="216" y="613"/>
                  </a:lnTo>
                  <a:lnTo>
                    <a:pt x="216" y="613"/>
                  </a:lnTo>
                  <a:lnTo>
                    <a:pt x="218" y="611"/>
                  </a:lnTo>
                  <a:lnTo>
                    <a:pt x="218" y="611"/>
                  </a:lnTo>
                  <a:lnTo>
                    <a:pt x="218" y="611"/>
                  </a:lnTo>
                  <a:lnTo>
                    <a:pt x="218" y="609"/>
                  </a:lnTo>
                  <a:lnTo>
                    <a:pt x="218" y="609"/>
                  </a:lnTo>
                  <a:lnTo>
                    <a:pt x="218" y="608"/>
                  </a:lnTo>
                  <a:lnTo>
                    <a:pt x="221" y="606"/>
                  </a:lnTo>
                  <a:lnTo>
                    <a:pt x="221" y="604"/>
                  </a:lnTo>
                  <a:lnTo>
                    <a:pt x="221" y="602"/>
                  </a:lnTo>
                  <a:lnTo>
                    <a:pt x="219" y="601"/>
                  </a:lnTo>
                  <a:lnTo>
                    <a:pt x="219" y="599"/>
                  </a:lnTo>
                  <a:lnTo>
                    <a:pt x="219" y="597"/>
                  </a:lnTo>
                  <a:lnTo>
                    <a:pt x="218" y="597"/>
                  </a:lnTo>
                  <a:lnTo>
                    <a:pt x="214" y="599"/>
                  </a:lnTo>
                  <a:lnTo>
                    <a:pt x="209" y="606"/>
                  </a:lnTo>
                  <a:lnTo>
                    <a:pt x="208" y="609"/>
                  </a:lnTo>
                  <a:lnTo>
                    <a:pt x="206" y="613"/>
                  </a:lnTo>
                  <a:lnTo>
                    <a:pt x="206" y="614"/>
                  </a:lnTo>
                  <a:lnTo>
                    <a:pt x="208" y="614"/>
                  </a:lnTo>
                  <a:lnTo>
                    <a:pt x="208" y="614"/>
                  </a:lnTo>
                  <a:close/>
                  <a:moveTo>
                    <a:pt x="19" y="969"/>
                  </a:moveTo>
                  <a:lnTo>
                    <a:pt x="19" y="969"/>
                  </a:lnTo>
                  <a:lnTo>
                    <a:pt x="19" y="969"/>
                  </a:lnTo>
                  <a:lnTo>
                    <a:pt x="19" y="968"/>
                  </a:lnTo>
                  <a:lnTo>
                    <a:pt x="19" y="966"/>
                  </a:lnTo>
                  <a:lnTo>
                    <a:pt x="21" y="964"/>
                  </a:lnTo>
                  <a:lnTo>
                    <a:pt x="21" y="962"/>
                  </a:lnTo>
                  <a:lnTo>
                    <a:pt x="21" y="961"/>
                  </a:lnTo>
                  <a:lnTo>
                    <a:pt x="23" y="954"/>
                  </a:lnTo>
                  <a:lnTo>
                    <a:pt x="23" y="951"/>
                  </a:lnTo>
                  <a:lnTo>
                    <a:pt x="21" y="949"/>
                  </a:lnTo>
                  <a:lnTo>
                    <a:pt x="19" y="954"/>
                  </a:lnTo>
                  <a:lnTo>
                    <a:pt x="17" y="968"/>
                  </a:lnTo>
                  <a:lnTo>
                    <a:pt x="19" y="968"/>
                  </a:lnTo>
                  <a:lnTo>
                    <a:pt x="19" y="969"/>
                  </a:lnTo>
                  <a:close/>
                </a:path>
              </a:pathLst>
            </a:custGeom>
            <a:solidFill>
              <a:schemeClr val="accent1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6AC7CE17-95AE-E4BE-C65E-53BCD10460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0473" y="5000286"/>
              <a:ext cx="659065" cy="377094"/>
            </a:xfrm>
            <a:custGeom>
              <a:avLst/>
              <a:gdLst>
                <a:gd name="T0" fmla="*/ 489 w 776"/>
                <a:gd name="T1" fmla="*/ 412 h 444"/>
                <a:gd name="T2" fmla="*/ 387 w 776"/>
                <a:gd name="T3" fmla="*/ 373 h 444"/>
                <a:gd name="T4" fmla="*/ 377 w 776"/>
                <a:gd name="T5" fmla="*/ 390 h 444"/>
                <a:gd name="T6" fmla="*/ 370 w 776"/>
                <a:gd name="T7" fmla="*/ 385 h 444"/>
                <a:gd name="T8" fmla="*/ 375 w 776"/>
                <a:gd name="T9" fmla="*/ 392 h 444"/>
                <a:gd name="T10" fmla="*/ 616 w 776"/>
                <a:gd name="T11" fmla="*/ 242 h 444"/>
                <a:gd name="T12" fmla="*/ 618 w 776"/>
                <a:gd name="T13" fmla="*/ 215 h 444"/>
                <a:gd name="T14" fmla="*/ 609 w 776"/>
                <a:gd name="T15" fmla="*/ 186 h 444"/>
                <a:gd name="T16" fmla="*/ 580 w 776"/>
                <a:gd name="T17" fmla="*/ 168 h 444"/>
                <a:gd name="T18" fmla="*/ 550 w 776"/>
                <a:gd name="T19" fmla="*/ 174 h 444"/>
                <a:gd name="T20" fmla="*/ 528 w 776"/>
                <a:gd name="T21" fmla="*/ 180 h 444"/>
                <a:gd name="T22" fmla="*/ 536 w 776"/>
                <a:gd name="T23" fmla="*/ 191 h 444"/>
                <a:gd name="T24" fmla="*/ 511 w 776"/>
                <a:gd name="T25" fmla="*/ 183 h 444"/>
                <a:gd name="T26" fmla="*/ 477 w 776"/>
                <a:gd name="T27" fmla="*/ 171 h 444"/>
                <a:gd name="T28" fmla="*/ 450 w 776"/>
                <a:gd name="T29" fmla="*/ 178 h 444"/>
                <a:gd name="T30" fmla="*/ 411 w 776"/>
                <a:gd name="T31" fmla="*/ 171 h 444"/>
                <a:gd name="T32" fmla="*/ 343 w 776"/>
                <a:gd name="T33" fmla="*/ 176 h 444"/>
                <a:gd name="T34" fmla="*/ 322 w 776"/>
                <a:gd name="T35" fmla="*/ 183 h 444"/>
                <a:gd name="T36" fmla="*/ 282 w 776"/>
                <a:gd name="T37" fmla="*/ 149 h 444"/>
                <a:gd name="T38" fmla="*/ 246 w 776"/>
                <a:gd name="T39" fmla="*/ 125 h 444"/>
                <a:gd name="T40" fmla="*/ 222 w 776"/>
                <a:gd name="T41" fmla="*/ 107 h 444"/>
                <a:gd name="T42" fmla="*/ 203 w 776"/>
                <a:gd name="T43" fmla="*/ 78 h 444"/>
                <a:gd name="T44" fmla="*/ 193 w 776"/>
                <a:gd name="T45" fmla="*/ 64 h 444"/>
                <a:gd name="T46" fmla="*/ 163 w 776"/>
                <a:gd name="T47" fmla="*/ 56 h 444"/>
                <a:gd name="T48" fmla="*/ 149 w 776"/>
                <a:gd name="T49" fmla="*/ 62 h 444"/>
                <a:gd name="T50" fmla="*/ 134 w 776"/>
                <a:gd name="T51" fmla="*/ 67 h 444"/>
                <a:gd name="T52" fmla="*/ 124 w 776"/>
                <a:gd name="T53" fmla="*/ 32 h 444"/>
                <a:gd name="T54" fmla="*/ 105 w 776"/>
                <a:gd name="T55" fmla="*/ 18 h 444"/>
                <a:gd name="T56" fmla="*/ 74 w 776"/>
                <a:gd name="T57" fmla="*/ 13 h 444"/>
                <a:gd name="T58" fmla="*/ 39 w 776"/>
                <a:gd name="T59" fmla="*/ 15 h 444"/>
                <a:gd name="T60" fmla="*/ 20 w 776"/>
                <a:gd name="T61" fmla="*/ 10 h 444"/>
                <a:gd name="T62" fmla="*/ 0 w 776"/>
                <a:gd name="T63" fmla="*/ 351 h 444"/>
                <a:gd name="T64" fmla="*/ 40 w 776"/>
                <a:gd name="T65" fmla="*/ 378 h 444"/>
                <a:gd name="T66" fmla="*/ 56 w 776"/>
                <a:gd name="T67" fmla="*/ 380 h 444"/>
                <a:gd name="T68" fmla="*/ 103 w 776"/>
                <a:gd name="T69" fmla="*/ 380 h 444"/>
                <a:gd name="T70" fmla="*/ 134 w 776"/>
                <a:gd name="T71" fmla="*/ 382 h 444"/>
                <a:gd name="T72" fmla="*/ 190 w 776"/>
                <a:gd name="T73" fmla="*/ 407 h 444"/>
                <a:gd name="T74" fmla="*/ 227 w 776"/>
                <a:gd name="T75" fmla="*/ 416 h 444"/>
                <a:gd name="T76" fmla="*/ 251 w 776"/>
                <a:gd name="T77" fmla="*/ 402 h 444"/>
                <a:gd name="T78" fmla="*/ 278 w 776"/>
                <a:gd name="T79" fmla="*/ 383 h 444"/>
                <a:gd name="T80" fmla="*/ 317 w 776"/>
                <a:gd name="T81" fmla="*/ 370 h 444"/>
                <a:gd name="T82" fmla="*/ 293 w 776"/>
                <a:gd name="T83" fmla="*/ 360 h 444"/>
                <a:gd name="T84" fmla="*/ 321 w 776"/>
                <a:gd name="T85" fmla="*/ 346 h 444"/>
                <a:gd name="T86" fmla="*/ 348 w 776"/>
                <a:gd name="T87" fmla="*/ 343 h 444"/>
                <a:gd name="T88" fmla="*/ 346 w 776"/>
                <a:gd name="T89" fmla="*/ 371 h 444"/>
                <a:gd name="T90" fmla="*/ 322 w 776"/>
                <a:gd name="T91" fmla="*/ 375 h 444"/>
                <a:gd name="T92" fmla="*/ 366 w 776"/>
                <a:gd name="T93" fmla="*/ 377 h 444"/>
                <a:gd name="T94" fmla="*/ 377 w 776"/>
                <a:gd name="T95" fmla="*/ 366 h 444"/>
                <a:gd name="T96" fmla="*/ 390 w 776"/>
                <a:gd name="T97" fmla="*/ 382 h 444"/>
                <a:gd name="T98" fmla="*/ 390 w 776"/>
                <a:gd name="T99" fmla="*/ 395 h 444"/>
                <a:gd name="T100" fmla="*/ 424 w 776"/>
                <a:gd name="T101" fmla="*/ 417 h 444"/>
                <a:gd name="T102" fmla="*/ 462 w 776"/>
                <a:gd name="T103" fmla="*/ 439 h 444"/>
                <a:gd name="T104" fmla="*/ 473 w 776"/>
                <a:gd name="T105" fmla="*/ 434 h 444"/>
                <a:gd name="T106" fmla="*/ 473 w 776"/>
                <a:gd name="T107" fmla="*/ 422 h 444"/>
                <a:gd name="T108" fmla="*/ 460 w 776"/>
                <a:gd name="T109" fmla="*/ 424 h 444"/>
                <a:gd name="T110" fmla="*/ 450 w 776"/>
                <a:gd name="T111" fmla="*/ 411 h 444"/>
                <a:gd name="T112" fmla="*/ 492 w 776"/>
                <a:gd name="T113" fmla="*/ 404 h 444"/>
                <a:gd name="T114" fmla="*/ 657 w 776"/>
                <a:gd name="T115" fmla="*/ 329 h 444"/>
                <a:gd name="T116" fmla="*/ 721 w 776"/>
                <a:gd name="T117" fmla="*/ 327 h 444"/>
                <a:gd name="T118" fmla="*/ 757 w 776"/>
                <a:gd name="T119" fmla="*/ 309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6" h="444">
                  <a:moveTo>
                    <a:pt x="489" y="411"/>
                  </a:moveTo>
                  <a:lnTo>
                    <a:pt x="487" y="411"/>
                  </a:lnTo>
                  <a:lnTo>
                    <a:pt x="487" y="411"/>
                  </a:lnTo>
                  <a:lnTo>
                    <a:pt x="485" y="411"/>
                  </a:lnTo>
                  <a:lnTo>
                    <a:pt x="484" y="411"/>
                  </a:lnTo>
                  <a:lnTo>
                    <a:pt x="479" y="411"/>
                  </a:lnTo>
                  <a:lnTo>
                    <a:pt x="475" y="411"/>
                  </a:lnTo>
                  <a:lnTo>
                    <a:pt x="473" y="411"/>
                  </a:lnTo>
                  <a:lnTo>
                    <a:pt x="475" y="412"/>
                  </a:lnTo>
                  <a:lnTo>
                    <a:pt x="475" y="412"/>
                  </a:lnTo>
                  <a:lnTo>
                    <a:pt x="477" y="414"/>
                  </a:lnTo>
                  <a:lnTo>
                    <a:pt x="480" y="414"/>
                  </a:lnTo>
                  <a:lnTo>
                    <a:pt x="482" y="414"/>
                  </a:lnTo>
                  <a:lnTo>
                    <a:pt x="482" y="414"/>
                  </a:lnTo>
                  <a:lnTo>
                    <a:pt x="484" y="412"/>
                  </a:lnTo>
                  <a:lnTo>
                    <a:pt x="484" y="412"/>
                  </a:lnTo>
                  <a:lnTo>
                    <a:pt x="489" y="412"/>
                  </a:lnTo>
                  <a:lnTo>
                    <a:pt x="489" y="412"/>
                  </a:lnTo>
                  <a:lnTo>
                    <a:pt x="490" y="412"/>
                  </a:lnTo>
                  <a:lnTo>
                    <a:pt x="490" y="411"/>
                  </a:lnTo>
                  <a:lnTo>
                    <a:pt x="489" y="411"/>
                  </a:lnTo>
                  <a:lnTo>
                    <a:pt x="489" y="411"/>
                  </a:lnTo>
                  <a:close/>
                  <a:moveTo>
                    <a:pt x="372" y="378"/>
                  </a:moveTo>
                  <a:lnTo>
                    <a:pt x="372" y="380"/>
                  </a:lnTo>
                  <a:lnTo>
                    <a:pt x="372" y="380"/>
                  </a:lnTo>
                  <a:lnTo>
                    <a:pt x="375" y="382"/>
                  </a:lnTo>
                  <a:lnTo>
                    <a:pt x="375" y="382"/>
                  </a:lnTo>
                  <a:lnTo>
                    <a:pt x="378" y="383"/>
                  </a:lnTo>
                  <a:lnTo>
                    <a:pt x="380" y="382"/>
                  </a:lnTo>
                  <a:lnTo>
                    <a:pt x="383" y="378"/>
                  </a:lnTo>
                  <a:lnTo>
                    <a:pt x="383" y="378"/>
                  </a:lnTo>
                  <a:lnTo>
                    <a:pt x="387" y="378"/>
                  </a:lnTo>
                  <a:lnTo>
                    <a:pt x="389" y="378"/>
                  </a:lnTo>
                  <a:lnTo>
                    <a:pt x="390" y="377"/>
                  </a:lnTo>
                  <a:lnTo>
                    <a:pt x="387" y="375"/>
                  </a:lnTo>
                  <a:lnTo>
                    <a:pt x="387" y="373"/>
                  </a:lnTo>
                  <a:lnTo>
                    <a:pt x="385" y="373"/>
                  </a:lnTo>
                  <a:lnTo>
                    <a:pt x="383" y="373"/>
                  </a:lnTo>
                  <a:lnTo>
                    <a:pt x="380" y="373"/>
                  </a:lnTo>
                  <a:lnTo>
                    <a:pt x="378" y="373"/>
                  </a:lnTo>
                  <a:lnTo>
                    <a:pt x="375" y="373"/>
                  </a:lnTo>
                  <a:lnTo>
                    <a:pt x="375" y="373"/>
                  </a:lnTo>
                  <a:lnTo>
                    <a:pt x="373" y="371"/>
                  </a:lnTo>
                  <a:lnTo>
                    <a:pt x="373" y="371"/>
                  </a:lnTo>
                  <a:lnTo>
                    <a:pt x="373" y="371"/>
                  </a:lnTo>
                  <a:lnTo>
                    <a:pt x="372" y="371"/>
                  </a:lnTo>
                  <a:lnTo>
                    <a:pt x="372" y="373"/>
                  </a:lnTo>
                  <a:lnTo>
                    <a:pt x="372" y="373"/>
                  </a:lnTo>
                  <a:lnTo>
                    <a:pt x="373" y="373"/>
                  </a:lnTo>
                  <a:lnTo>
                    <a:pt x="370" y="377"/>
                  </a:lnTo>
                  <a:lnTo>
                    <a:pt x="372" y="378"/>
                  </a:lnTo>
                  <a:close/>
                  <a:moveTo>
                    <a:pt x="378" y="392"/>
                  </a:moveTo>
                  <a:lnTo>
                    <a:pt x="377" y="392"/>
                  </a:lnTo>
                  <a:lnTo>
                    <a:pt x="377" y="390"/>
                  </a:lnTo>
                  <a:lnTo>
                    <a:pt x="377" y="390"/>
                  </a:lnTo>
                  <a:lnTo>
                    <a:pt x="377" y="390"/>
                  </a:lnTo>
                  <a:lnTo>
                    <a:pt x="377" y="390"/>
                  </a:lnTo>
                  <a:lnTo>
                    <a:pt x="375" y="390"/>
                  </a:lnTo>
                  <a:lnTo>
                    <a:pt x="375" y="390"/>
                  </a:lnTo>
                  <a:lnTo>
                    <a:pt x="375" y="390"/>
                  </a:lnTo>
                  <a:lnTo>
                    <a:pt x="375" y="388"/>
                  </a:lnTo>
                  <a:lnTo>
                    <a:pt x="373" y="388"/>
                  </a:lnTo>
                  <a:lnTo>
                    <a:pt x="373" y="387"/>
                  </a:lnTo>
                  <a:lnTo>
                    <a:pt x="373" y="387"/>
                  </a:lnTo>
                  <a:lnTo>
                    <a:pt x="375" y="387"/>
                  </a:lnTo>
                  <a:lnTo>
                    <a:pt x="373" y="387"/>
                  </a:lnTo>
                  <a:lnTo>
                    <a:pt x="373" y="385"/>
                  </a:lnTo>
                  <a:lnTo>
                    <a:pt x="373" y="385"/>
                  </a:lnTo>
                  <a:lnTo>
                    <a:pt x="372" y="385"/>
                  </a:lnTo>
                  <a:lnTo>
                    <a:pt x="372" y="385"/>
                  </a:lnTo>
                  <a:lnTo>
                    <a:pt x="370" y="385"/>
                  </a:lnTo>
                  <a:lnTo>
                    <a:pt x="370" y="385"/>
                  </a:lnTo>
                  <a:lnTo>
                    <a:pt x="365" y="385"/>
                  </a:lnTo>
                  <a:lnTo>
                    <a:pt x="363" y="387"/>
                  </a:lnTo>
                  <a:lnTo>
                    <a:pt x="361" y="387"/>
                  </a:lnTo>
                  <a:lnTo>
                    <a:pt x="360" y="388"/>
                  </a:lnTo>
                  <a:lnTo>
                    <a:pt x="358" y="390"/>
                  </a:lnTo>
                  <a:lnTo>
                    <a:pt x="356" y="392"/>
                  </a:lnTo>
                  <a:lnTo>
                    <a:pt x="358" y="392"/>
                  </a:lnTo>
                  <a:lnTo>
                    <a:pt x="361" y="392"/>
                  </a:lnTo>
                  <a:lnTo>
                    <a:pt x="361" y="392"/>
                  </a:lnTo>
                  <a:lnTo>
                    <a:pt x="363" y="392"/>
                  </a:lnTo>
                  <a:lnTo>
                    <a:pt x="365" y="392"/>
                  </a:lnTo>
                  <a:lnTo>
                    <a:pt x="365" y="392"/>
                  </a:lnTo>
                  <a:lnTo>
                    <a:pt x="365" y="392"/>
                  </a:lnTo>
                  <a:lnTo>
                    <a:pt x="366" y="392"/>
                  </a:lnTo>
                  <a:lnTo>
                    <a:pt x="366" y="392"/>
                  </a:lnTo>
                  <a:lnTo>
                    <a:pt x="370" y="390"/>
                  </a:lnTo>
                  <a:lnTo>
                    <a:pt x="372" y="392"/>
                  </a:lnTo>
                  <a:lnTo>
                    <a:pt x="375" y="392"/>
                  </a:lnTo>
                  <a:lnTo>
                    <a:pt x="377" y="394"/>
                  </a:lnTo>
                  <a:lnTo>
                    <a:pt x="377" y="394"/>
                  </a:lnTo>
                  <a:lnTo>
                    <a:pt x="377" y="395"/>
                  </a:lnTo>
                  <a:lnTo>
                    <a:pt x="377" y="395"/>
                  </a:lnTo>
                  <a:lnTo>
                    <a:pt x="377" y="395"/>
                  </a:lnTo>
                  <a:lnTo>
                    <a:pt x="378" y="394"/>
                  </a:lnTo>
                  <a:lnTo>
                    <a:pt x="378" y="394"/>
                  </a:lnTo>
                  <a:lnTo>
                    <a:pt x="378" y="392"/>
                  </a:lnTo>
                  <a:close/>
                  <a:moveTo>
                    <a:pt x="757" y="297"/>
                  </a:moveTo>
                  <a:lnTo>
                    <a:pt x="720" y="281"/>
                  </a:lnTo>
                  <a:lnTo>
                    <a:pt x="701" y="273"/>
                  </a:lnTo>
                  <a:lnTo>
                    <a:pt x="664" y="259"/>
                  </a:lnTo>
                  <a:lnTo>
                    <a:pt x="645" y="251"/>
                  </a:lnTo>
                  <a:lnTo>
                    <a:pt x="626" y="244"/>
                  </a:lnTo>
                  <a:lnTo>
                    <a:pt x="625" y="242"/>
                  </a:lnTo>
                  <a:lnTo>
                    <a:pt x="619" y="242"/>
                  </a:lnTo>
                  <a:lnTo>
                    <a:pt x="618" y="242"/>
                  </a:lnTo>
                  <a:lnTo>
                    <a:pt x="616" y="242"/>
                  </a:lnTo>
                  <a:lnTo>
                    <a:pt x="616" y="241"/>
                  </a:lnTo>
                  <a:lnTo>
                    <a:pt x="623" y="234"/>
                  </a:lnTo>
                  <a:lnTo>
                    <a:pt x="623" y="232"/>
                  </a:lnTo>
                  <a:lnTo>
                    <a:pt x="625" y="231"/>
                  </a:lnTo>
                  <a:lnTo>
                    <a:pt x="625" y="227"/>
                  </a:lnTo>
                  <a:lnTo>
                    <a:pt x="625" y="227"/>
                  </a:lnTo>
                  <a:lnTo>
                    <a:pt x="623" y="224"/>
                  </a:lnTo>
                  <a:lnTo>
                    <a:pt x="621" y="224"/>
                  </a:lnTo>
                  <a:lnTo>
                    <a:pt x="619" y="224"/>
                  </a:lnTo>
                  <a:lnTo>
                    <a:pt x="619" y="224"/>
                  </a:lnTo>
                  <a:lnTo>
                    <a:pt x="619" y="222"/>
                  </a:lnTo>
                  <a:lnTo>
                    <a:pt x="618" y="222"/>
                  </a:lnTo>
                  <a:lnTo>
                    <a:pt x="618" y="222"/>
                  </a:lnTo>
                  <a:lnTo>
                    <a:pt x="618" y="220"/>
                  </a:lnTo>
                  <a:lnTo>
                    <a:pt x="618" y="217"/>
                  </a:lnTo>
                  <a:lnTo>
                    <a:pt x="618" y="217"/>
                  </a:lnTo>
                  <a:lnTo>
                    <a:pt x="618" y="217"/>
                  </a:lnTo>
                  <a:lnTo>
                    <a:pt x="618" y="215"/>
                  </a:lnTo>
                  <a:lnTo>
                    <a:pt x="618" y="214"/>
                  </a:lnTo>
                  <a:lnTo>
                    <a:pt x="616" y="214"/>
                  </a:lnTo>
                  <a:lnTo>
                    <a:pt x="616" y="212"/>
                  </a:lnTo>
                  <a:lnTo>
                    <a:pt x="613" y="210"/>
                  </a:lnTo>
                  <a:lnTo>
                    <a:pt x="611" y="208"/>
                  </a:lnTo>
                  <a:lnTo>
                    <a:pt x="611" y="207"/>
                  </a:lnTo>
                  <a:lnTo>
                    <a:pt x="611" y="207"/>
                  </a:lnTo>
                  <a:lnTo>
                    <a:pt x="613" y="205"/>
                  </a:lnTo>
                  <a:lnTo>
                    <a:pt x="613" y="205"/>
                  </a:lnTo>
                  <a:lnTo>
                    <a:pt x="613" y="203"/>
                  </a:lnTo>
                  <a:lnTo>
                    <a:pt x="611" y="202"/>
                  </a:lnTo>
                  <a:lnTo>
                    <a:pt x="611" y="202"/>
                  </a:lnTo>
                  <a:lnTo>
                    <a:pt x="609" y="197"/>
                  </a:lnTo>
                  <a:lnTo>
                    <a:pt x="609" y="195"/>
                  </a:lnTo>
                  <a:lnTo>
                    <a:pt x="608" y="195"/>
                  </a:lnTo>
                  <a:lnTo>
                    <a:pt x="608" y="191"/>
                  </a:lnTo>
                  <a:lnTo>
                    <a:pt x="609" y="188"/>
                  </a:lnTo>
                  <a:lnTo>
                    <a:pt x="609" y="186"/>
                  </a:lnTo>
                  <a:lnTo>
                    <a:pt x="606" y="185"/>
                  </a:lnTo>
                  <a:lnTo>
                    <a:pt x="604" y="183"/>
                  </a:lnTo>
                  <a:lnTo>
                    <a:pt x="606" y="181"/>
                  </a:lnTo>
                  <a:lnTo>
                    <a:pt x="606" y="180"/>
                  </a:lnTo>
                  <a:lnTo>
                    <a:pt x="606" y="180"/>
                  </a:lnTo>
                  <a:lnTo>
                    <a:pt x="602" y="178"/>
                  </a:lnTo>
                  <a:lnTo>
                    <a:pt x="601" y="178"/>
                  </a:lnTo>
                  <a:lnTo>
                    <a:pt x="601" y="178"/>
                  </a:lnTo>
                  <a:lnTo>
                    <a:pt x="599" y="176"/>
                  </a:lnTo>
                  <a:lnTo>
                    <a:pt x="599" y="176"/>
                  </a:lnTo>
                  <a:lnTo>
                    <a:pt x="597" y="174"/>
                  </a:lnTo>
                  <a:lnTo>
                    <a:pt x="597" y="174"/>
                  </a:lnTo>
                  <a:lnTo>
                    <a:pt x="597" y="174"/>
                  </a:lnTo>
                  <a:lnTo>
                    <a:pt x="594" y="173"/>
                  </a:lnTo>
                  <a:lnTo>
                    <a:pt x="584" y="169"/>
                  </a:lnTo>
                  <a:lnTo>
                    <a:pt x="582" y="169"/>
                  </a:lnTo>
                  <a:lnTo>
                    <a:pt x="580" y="168"/>
                  </a:lnTo>
                  <a:lnTo>
                    <a:pt x="580" y="168"/>
                  </a:lnTo>
                  <a:lnTo>
                    <a:pt x="579" y="169"/>
                  </a:lnTo>
                  <a:lnTo>
                    <a:pt x="577" y="169"/>
                  </a:lnTo>
                  <a:lnTo>
                    <a:pt x="577" y="169"/>
                  </a:lnTo>
                  <a:lnTo>
                    <a:pt x="567" y="173"/>
                  </a:lnTo>
                  <a:lnTo>
                    <a:pt x="565" y="173"/>
                  </a:lnTo>
                  <a:lnTo>
                    <a:pt x="565" y="171"/>
                  </a:lnTo>
                  <a:lnTo>
                    <a:pt x="563" y="169"/>
                  </a:lnTo>
                  <a:lnTo>
                    <a:pt x="562" y="169"/>
                  </a:lnTo>
                  <a:lnTo>
                    <a:pt x="562" y="169"/>
                  </a:lnTo>
                  <a:lnTo>
                    <a:pt x="560" y="169"/>
                  </a:lnTo>
                  <a:lnTo>
                    <a:pt x="558" y="169"/>
                  </a:lnTo>
                  <a:lnTo>
                    <a:pt x="558" y="169"/>
                  </a:lnTo>
                  <a:lnTo>
                    <a:pt x="555" y="169"/>
                  </a:lnTo>
                  <a:lnTo>
                    <a:pt x="555" y="169"/>
                  </a:lnTo>
                  <a:lnTo>
                    <a:pt x="553" y="171"/>
                  </a:lnTo>
                  <a:lnTo>
                    <a:pt x="552" y="173"/>
                  </a:lnTo>
                  <a:lnTo>
                    <a:pt x="552" y="173"/>
                  </a:lnTo>
                  <a:lnTo>
                    <a:pt x="550" y="174"/>
                  </a:lnTo>
                  <a:lnTo>
                    <a:pt x="550" y="180"/>
                  </a:lnTo>
                  <a:lnTo>
                    <a:pt x="548" y="180"/>
                  </a:lnTo>
                  <a:lnTo>
                    <a:pt x="546" y="180"/>
                  </a:lnTo>
                  <a:lnTo>
                    <a:pt x="546" y="178"/>
                  </a:lnTo>
                  <a:lnTo>
                    <a:pt x="545" y="178"/>
                  </a:lnTo>
                  <a:lnTo>
                    <a:pt x="543" y="178"/>
                  </a:lnTo>
                  <a:lnTo>
                    <a:pt x="543" y="178"/>
                  </a:lnTo>
                  <a:lnTo>
                    <a:pt x="538" y="180"/>
                  </a:lnTo>
                  <a:lnTo>
                    <a:pt x="535" y="180"/>
                  </a:lnTo>
                  <a:lnTo>
                    <a:pt x="535" y="180"/>
                  </a:lnTo>
                  <a:lnTo>
                    <a:pt x="533" y="180"/>
                  </a:lnTo>
                  <a:lnTo>
                    <a:pt x="533" y="178"/>
                  </a:lnTo>
                  <a:lnTo>
                    <a:pt x="531" y="178"/>
                  </a:lnTo>
                  <a:lnTo>
                    <a:pt x="531" y="178"/>
                  </a:lnTo>
                  <a:lnTo>
                    <a:pt x="531" y="178"/>
                  </a:lnTo>
                  <a:lnTo>
                    <a:pt x="529" y="178"/>
                  </a:lnTo>
                  <a:lnTo>
                    <a:pt x="529" y="178"/>
                  </a:lnTo>
                  <a:lnTo>
                    <a:pt x="528" y="180"/>
                  </a:lnTo>
                  <a:lnTo>
                    <a:pt x="528" y="181"/>
                  </a:lnTo>
                  <a:lnTo>
                    <a:pt x="528" y="181"/>
                  </a:lnTo>
                  <a:lnTo>
                    <a:pt x="526" y="183"/>
                  </a:lnTo>
                  <a:lnTo>
                    <a:pt x="526" y="183"/>
                  </a:lnTo>
                  <a:lnTo>
                    <a:pt x="526" y="183"/>
                  </a:lnTo>
                  <a:lnTo>
                    <a:pt x="526" y="185"/>
                  </a:lnTo>
                  <a:lnTo>
                    <a:pt x="526" y="185"/>
                  </a:lnTo>
                  <a:lnTo>
                    <a:pt x="526" y="185"/>
                  </a:lnTo>
                  <a:lnTo>
                    <a:pt x="528" y="186"/>
                  </a:lnTo>
                  <a:lnTo>
                    <a:pt x="528" y="188"/>
                  </a:lnTo>
                  <a:lnTo>
                    <a:pt x="528" y="190"/>
                  </a:lnTo>
                  <a:lnTo>
                    <a:pt x="529" y="190"/>
                  </a:lnTo>
                  <a:lnTo>
                    <a:pt x="529" y="191"/>
                  </a:lnTo>
                  <a:lnTo>
                    <a:pt x="531" y="191"/>
                  </a:lnTo>
                  <a:lnTo>
                    <a:pt x="533" y="191"/>
                  </a:lnTo>
                  <a:lnTo>
                    <a:pt x="535" y="191"/>
                  </a:lnTo>
                  <a:lnTo>
                    <a:pt x="535" y="191"/>
                  </a:lnTo>
                  <a:lnTo>
                    <a:pt x="536" y="191"/>
                  </a:lnTo>
                  <a:lnTo>
                    <a:pt x="536" y="193"/>
                  </a:lnTo>
                  <a:lnTo>
                    <a:pt x="535" y="193"/>
                  </a:lnTo>
                  <a:lnTo>
                    <a:pt x="528" y="195"/>
                  </a:lnTo>
                  <a:lnTo>
                    <a:pt x="528" y="193"/>
                  </a:lnTo>
                  <a:lnTo>
                    <a:pt x="524" y="190"/>
                  </a:lnTo>
                  <a:lnTo>
                    <a:pt x="523" y="188"/>
                  </a:lnTo>
                  <a:lnTo>
                    <a:pt x="523" y="186"/>
                  </a:lnTo>
                  <a:lnTo>
                    <a:pt x="523" y="183"/>
                  </a:lnTo>
                  <a:lnTo>
                    <a:pt x="523" y="183"/>
                  </a:lnTo>
                  <a:lnTo>
                    <a:pt x="521" y="181"/>
                  </a:lnTo>
                  <a:lnTo>
                    <a:pt x="519" y="181"/>
                  </a:lnTo>
                  <a:lnTo>
                    <a:pt x="519" y="181"/>
                  </a:lnTo>
                  <a:lnTo>
                    <a:pt x="518" y="181"/>
                  </a:lnTo>
                  <a:lnTo>
                    <a:pt x="516" y="183"/>
                  </a:lnTo>
                  <a:lnTo>
                    <a:pt x="516" y="183"/>
                  </a:lnTo>
                  <a:lnTo>
                    <a:pt x="516" y="185"/>
                  </a:lnTo>
                  <a:lnTo>
                    <a:pt x="514" y="183"/>
                  </a:lnTo>
                  <a:lnTo>
                    <a:pt x="511" y="183"/>
                  </a:lnTo>
                  <a:lnTo>
                    <a:pt x="509" y="181"/>
                  </a:lnTo>
                  <a:lnTo>
                    <a:pt x="506" y="181"/>
                  </a:lnTo>
                  <a:lnTo>
                    <a:pt x="504" y="181"/>
                  </a:lnTo>
                  <a:lnTo>
                    <a:pt x="504" y="180"/>
                  </a:lnTo>
                  <a:lnTo>
                    <a:pt x="504" y="180"/>
                  </a:lnTo>
                  <a:lnTo>
                    <a:pt x="501" y="180"/>
                  </a:lnTo>
                  <a:lnTo>
                    <a:pt x="499" y="180"/>
                  </a:lnTo>
                  <a:lnTo>
                    <a:pt x="499" y="178"/>
                  </a:lnTo>
                  <a:lnTo>
                    <a:pt x="497" y="178"/>
                  </a:lnTo>
                  <a:lnTo>
                    <a:pt x="494" y="178"/>
                  </a:lnTo>
                  <a:lnTo>
                    <a:pt x="492" y="178"/>
                  </a:lnTo>
                  <a:lnTo>
                    <a:pt x="490" y="176"/>
                  </a:lnTo>
                  <a:lnTo>
                    <a:pt x="489" y="174"/>
                  </a:lnTo>
                  <a:lnTo>
                    <a:pt x="487" y="173"/>
                  </a:lnTo>
                  <a:lnTo>
                    <a:pt x="480" y="173"/>
                  </a:lnTo>
                  <a:lnTo>
                    <a:pt x="479" y="173"/>
                  </a:lnTo>
                  <a:lnTo>
                    <a:pt x="477" y="171"/>
                  </a:lnTo>
                  <a:lnTo>
                    <a:pt x="477" y="171"/>
                  </a:lnTo>
                  <a:lnTo>
                    <a:pt x="475" y="171"/>
                  </a:lnTo>
                  <a:lnTo>
                    <a:pt x="475" y="173"/>
                  </a:lnTo>
                  <a:lnTo>
                    <a:pt x="473" y="173"/>
                  </a:lnTo>
                  <a:lnTo>
                    <a:pt x="473" y="173"/>
                  </a:lnTo>
                  <a:lnTo>
                    <a:pt x="472" y="173"/>
                  </a:lnTo>
                  <a:lnTo>
                    <a:pt x="472" y="171"/>
                  </a:lnTo>
                  <a:lnTo>
                    <a:pt x="470" y="173"/>
                  </a:lnTo>
                  <a:lnTo>
                    <a:pt x="467" y="178"/>
                  </a:lnTo>
                  <a:lnTo>
                    <a:pt x="465" y="178"/>
                  </a:lnTo>
                  <a:lnTo>
                    <a:pt x="460" y="178"/>
                  </a:lnTo>
                  <a:lnTo>
                    <a:pt x="456" y="176"/>
                  </a:lnTo>
                  <a:lnTo>
                    <a:pt x="455" y="176"/>
                  </a:lnTo>
                  <a:lnTo>
                    <a:pt x="453" y="176"/>
                  </a:lnTo>
                  <a:lnTo>
                    <a:pt x="453" y="178"/>
                  </a:lnTo>
                  <a:lnTo>
                    <a:pt x="451" y="178"/>
                  </a:lnTo>
                  <a:lnTo>
                    <a:pt x="451" y="178"/>
                  </a:lnTo>
                  <a:lnTo>
                    <a:pt x="451" y="178"/>
                  </a:lnTo>
                  <a:lnTo>
                    <a:pt x="450" y="178"/>
                  </a:lnTo>
                  <a:lnTo>
                    <a:pt x="450" y="178"/>
                  </a:lnTo>
                  <a:lnTo>
                    <a:pt x="446" y="176"/>
                  </a:lnTo>
                  <a:lnTo>
                    <a:pt x="441" y="176"/>
                  </a:lnTo>
                  <a:lnTo>
                    <a:pt x="439" y="176"/>
                  </a:lnTo>
                  <a:lnTo>
                    <a:pt x="438" y="174"/>
                  </a:lnTo>
                  <a:lnTo>
                    <a:pt x="436" y="174"/>
                  </a:lnTo>
                  <a:lnTo>
                    <a:pt x="433" y="174"/>
                  </a:lnTo>
                  <a:lnTo>
                    <a:pt x="431" y="174"/>
                  </a:lnTo>
                  <a:lnTo>
                    <a:pt x="431" y="174"/>
                  </a:lnTo>
                  <a:lnTo>
                    <a:pt x="431" y="173"/>
                  </a:lnTo>
                  <a:lnTo>
                    <a:pt x="431" y="173"/>
                  </a:lnTo>
                  <a:lnTo>
                    <a:pt x="429" y="171"/>
                  </a:lnTo>
                  <a:lnTo>
                    <a:pt x="428" y="171"/>
                  </a:lnTo>
                  <a:lnTo>
                    <a:pt x="426" y="171"/>
                  </a:lnTo>
                  <a:lnTo>
                    <a:pt x="424" y="171"/>
                  </a:lnTo>
                  <a:lnTo>
                    <a:pt x="419" y="173"/>
                  </a:lnTo>
                  <a:lnTo>
                    <a:pt x="414" y="173"/>
                  </a:lnTo>
                  <a:lnTo>
                    <a:pt x="411" y="171"/>
                  </a:lnTo>
                  <a:lnTo>
                    <a:pt x="397" y="161"/>
                  </a:lnTo>
                  <a:lnTo>
                    <a:pt x="394" y="159"/>
                  </a:lnTo>
                  <a:lnTo>
                    <a:pt x="390" y="159"/>
                  </a:lnTo>
                  <a:lnTo>
                    <a:pt x="385" y="159"/>
                  </a:lnTo>
                  <a:lnTo>
                    <a:pt x="380" y="163"/>
                  </a:lnTo>
                  <a:lnTo>
                    <a:pt x="377" y="163"/>
                  </a:lnTo>
                  <a:lnTo>
                    <a:pt x="372" y="163"/>
                  </a:lnTo>
                  <a:lnTo>
                    <a:pt x="368" y="161"/>
                  </a:lnTo>
                  <a:lnTo>
                    <a:pt x="366" y="161"/>
                  </a:lnTo>
                  <a:lnTo>
                    <a:pt x="358" y="161"/>
                  </a:lnTo>
                  <a:lnTo>
                    <a:pt x="348" y="163"/>
                  </a:lnTo>
                  <a:lnTo>
                    <a:pt x="346" y="163"/>
                  </a:lnTo>
                  <a:lnTo>
                    <a:pt x="344" y="164"/>
                  </a:lnTo>
                  <a:lnTo>
                    <a:pt x="344" y="164"/>
                  </a:lnTo>
                  <a:lnTo>
                    <a:pt x="344" y="169"/>
                  </a:lnTo>
                  <a:lnTo>
                    <a:pt x="341" y="173"/>
                  </a:lnTo>
                  <a:lnTo>
                    <a:pt x="341" y="174"/>
                  </a:lnTo>
                  <a:lnTo>
                    <a:pt x="343" y="176"/>
                  </a:lnTo>
                  <a:lnTo>
                    <a:pt x="344" y="178"/>
                  </a:lnTo>
                  <a:lnTo>
                    <a:pt x="344" y="180"/>
                  </a:lnTo>
                  <a:lnTo>
                    <a:pt x="346" y="181"/>
                  </a:lnTo>
                  <a:lnTo>
                    <a:pt x="344" y="181"/>
                  </a:lnTo>
                  <a:lnTo>
                    <a:pt x="343" y="183"/>
                  </a:lnTo>
                  <a:lnTo>
                    <a:pt x="339" y="181"/>
                  </a:lnTo>
                  <a:lnTo>
                    <a:pt x="338" y="180"/>
                  </a:lnTo>
                  <a:lnTo>
                    <a:pt x="336" y="181"/>
                  </a:lnTo>
                  <a:lnTo>
                    <a:pt x="332" y="185"/>
                  </a:lnTo>
                  <a:lnTo>
                    <a:pt x="331" y="185"/>
                  </a:lnTo>
                  <a:lnTo>
                    <a:pt x="327" y="185"/>
                  </a:lnTo>
                  <a:lnTo>
                    <a:pt x="324" y="185"/>
                  </a:lnTo>
                  <a:lnTo>
                    <a:pt x="324" y="185"/>
                  </a:lnTo>
                  <a:lnTo>
                    <a:pt x="324" y="183"/>
                  </a:lnTo>
                  <a:lnTo>
                    <a:pt x="324" y="183"/>
                  </a:lnTo>
                  <a:lnTo>
                    <a:pt x="322" y="183"/>
                  </a:lnTo>
                  <a:lnTo>
                    <a:pt x="322" y="183"/>
                  </a:lnTo>
                  <a:lnTo>
                    <a:pt x="322" y="183"/>
                  </a:lnTo>
                  <a:lnTo>
                    <a:pt x="321" y="183"/>
                  </a:lnTo>
                  <a:lnTo>
                    <a:pt x="319" y="181"/>
                  </a:lnTo>
                  <a:lnTo>
                    <a:pt x="317" y="181"/>
                  </a:lnTo>
                  <a:lnTo>
                    <a:pt x="314" y="180"/>
                  </a:lnTo>
                  <a:lnTo>
                    <a:pt x="312" y="180"/>
                  </a:lnTo>
                  <a:lnTo>
                    <a:pt x="304" y="169"/>
                  </a:lnTo>
                  <a:lnTo>
                    <a:pt x="300" y="169"/>
                  </a:lnTo>
                  <a:lnTo>
                    <a:pt x="299" y="168"/>
                  </a:lnTo>
                  <a:lnTo>
                    <a:pt x="297" y="166"/>
                  </a:lnTo>
                  <a:lnTo>
                    <a:pt x="293" y="157"/>
                  </a:lnTo>
                  <a:lnTo>
                    <a:pt x="292" y="154"/>
                  </a:lnTo>
                  <a:lnTo>
                    <a:pt x="288" y="152"/>
                  </a:lnTo>
                  <a:lnTo>
                    <a:pt x="288" y="152"/>
                  </a:lnTo>
                  <a:lnTo>
                    <a:pt x="285" y="152"/>
                  </a:lnTo>
                  <a:lnTo>
                    <a:pt x="285" y="152"/>
                  </a:lnTo>
                  <a:lnTo>
                    <a:pt x="283" y="151"/>
                  </a:lnTo>
                  <a:lnTo>
                    <a:pt x="283" y="151"/>
                  </a:lnTo>
                  <a:lnTo>
                    <a:pt x="282" y="149"/>
                  </a:lnTo>
                  <a:lnTo>
                    <a:pt x="280" y="147"/>
                  </a:lnTo>
                  <a:lnTo>
                    <a:pt x="280" y="147"/>
                  </a:lnTo>
                  <a:lnTo>
                    <a:pt x="280" y="147"/>
                  </a:lnTo>
                  <a:lnTo>
                    <a:pt x="278" y="147"/>
                  </a:lnTo>
                  <a:lnTo>
                    <a:pt x="276" y="146"/>
                  </a:lnTo>
                  <a:lnTo>
                    <a:pt x="276" y="146"/>
                  </a:lnTo>
                  <a:lnTo>
                    <a:pt x="275" y="144"/>
                  </a:lnTo>
                  <a:lnTo>
                    <a:pt x="270" y="139"/>
                  </a:lnTo>
                  <a:lnTo>
                    <a:pt x="266" y="137"/>
                  </a:lnTo>
                  <a:lnTo>
                    <a:pt x="263" y="135"/>
                  </a:lnTo>
                  <a:lnTo>
                    <a:pt x="261" y="135"/>
                  </a:lnTo>
                  <a:lnTo>
                    <a:pt x="259" y="132"/>
                  </a:lnTo>
                  <a:lnTo>
                    <a:pt x="258" y="132"/>
                  </a:lnTo>
                  <a:lnTo>
                    <a:pt x="253" y="130"/>
                  </a:lnTo>
                  <a:lnTo>
                    <a:pt x="249" y="129"/>
                  </a:lnTo>
                  <a:lnTo>
                    <a:pt x="248" y="127"/>
                  </a:lnTo>
                  <a:lnTo>
                    <a:pt x="246" y="125"/>
                  </a:lnTo>
                  <a:lnTo>
                    <a:pt x="246" y="125"/>
                  </a:lnTo>
                  <a:lnTo>
                    <a:pt x="242" y="125"/>
                  </a:lnTo>
                  <a:lnTo>
                    <a:pt x="242" y="125"/>
                  </a:lnTo>
                  <a:lnTo>
                    <a:pt x="242" y="124"/>
                  </a:lnTo>
                  <a:lnTo>
                    <a:pt x="242" y="124"/>
                  </a:lnTo>
                  <a:lnTo>
                    <a:pt x="237" y="122"/>
                  </a:lnTo>
                  <a:lnTo>
                    <a:pt x="231" y="122"/>
                  </a:lnTo>
                  <a:lnTo>
                    <a:pt x="226" y="118"/>
                  </a:lnTo>
                  <a:lnTo>
                    <a:pt x="226" y="118"/>
                  </a:lnTo>
                  <a:lnTo>
                    <a:pt x="226" y="117"/>
                  </a:lnTo>
                  <a:lnTo>
                    <a:pt x="224" y="117"/>
                  </a:lnTo>
                  <a:lnTo>
                    <a:pt x="226" y="115"/>
                  </a:lnTo>
                  <a:lnTo>
                    <a:pt x="226" y="115"/>
                  </a:lnTo>
                  <a:lnTo>
                    <a:pt x="226" y="113"/>
                  </a:lnTo>
                  <a:lnTo>
                    <a:pt x="226" y="112"/>
                  </a:lnTo>
                  <a:lnTo>
                    <a:pt x="226" y="110"/>
                  </a:lnTo>
                  <a:lnTo>
                    <a:pt x="226" y="108"/>
                  </a:lnTo>
                  <a:lnTo>
                    <a:pt x="224" y="108"/>
                  </a:lnTo>
                  <a:lnTo>
                    <a:pt x="222" y="107"/>
                  </a:lnTo>
                  <a:lnTo>
                    <a:pt x="214" y="105"/>
                  </a:lnTo>
                  <a:lnTo>
                    <a:pt x="212" y="105"/>
                  </a:lnTo>
                  <a:lnTo>
                    <a:pt x="210" y="103"/>
                  </a:lnTo>
                  <a:lnTo>
                    <a:pt x="210" y="103"/>
                  </a:lnTo>
                  <a:lnTo>
                    <a:pt x="209" y="100"/>
                  </a:lnTo>
                  <a:lnTo>
                    <a:pt x="207" y="96"/>
                  </a:lnTo>
                  <a:lnTo>
                    <a:pt x="205" y="93"/>
                  </a:lnTo>
                  <a:lnTo>
                    <a:pt x="205" y="88"/>
                  </a:lnTo>
                  <a:lnTo>
                    <a:pt x="203" y="86"/>
                  </a:lnTo>
                  <a:lnTo>
                    <a:pt x="203" y="84"/>
                  </a:lnTo>
                  <a:lnTo>
                    <a:pt x="203" y="84"/>
                  </a:lnTo>
                  <a:lnTo>
                    <a:pt x="205" y="83"/>
                  </a:lnTo>
                  <a:lnTo>
                    <a:pt x="205" y="81"/>
                  </a:lnTo>
                  <a:lnTo>
                    <a:pt x="205" y="81"/>
                  </a:lnTo>
                  <a:lnTo>
                    <a:pt x="203" y="79"/>
                  </a:lnTo>
                  <a:lnTo>
                    <a:pt x="203" y="79"/>
                  </a:lnTo>
                  <a:lnTo>
                    <a:pt x="203" y="78"/>
                  </a:lnTo>
                  <a:lnTo>
                    <a:pt x="203" y="78"/>
                  </a:lnTo>
                  <a:lnTo>
                    <a:pt x="205" y="78"/>
                  </a:lnTo>
                  <a:lnTo>
                    <a:pt x="205" y="78"/>
                  </a:lnTo>
                  <a:lnTo>
                    <a:pt x="205" y="76"/>
                  </a:lnTo>
                  <a:lnTo>
                    <a:pt x="205" y="76"/>
                  </a:lnTo>
                  <a:lnTo>
                    <a:pt x="205" y="74"/>
                  </a:lnTo>
                  <a:lnTo>
                    <a:pt x="205" y="73"/>
                  </a:lnTo>
                  <a:lnTo>
                    <a:pt x="205" y="73"/>
                  </a:lnTo>
                  <a:lnTo>
                    <a:pt x="205" y="71"/>
                  </a:lnTo>
                  <a:lnTo>
                    <a:pt x="205" y="71"/>
                  </a:lnTo>
                  <a:lnTo>
                    <a:pt x="203" y="69"/>
                  </a:lnTo>
                  <a:lnTo>
                    <a:pt x="202" y="69"/>
                  </a:lnTo>
                  <a:lnTo>
                    <a:pt x="200" y="69"/>
                  </a:lnTo>
                  <a:lnTo>
                    <a:pt x="198" y="69"/>
                  </a:lnTo>
                  <a:lnTo>
                    <a:pt x="198" y="67"/>
                  </a:lnTo>
                  <a:lnTo>
                    <a:pt x="198" y="66"/>
                  </a:lnTo>
                  <a:lnTo>
                    <a:pt x="197" y="66"/>
                  </a:lnTo>
                  <a:lnTo>
                    <a:pt x="195" y="66"/>
                  </a:lnTo>
                  <a:lnTo>
                    <a:pt x="193" y="64"/>
                  </a:lnTo>
                  <a:lnTo>
                    <a:pt x="188" y="62"/>
                  </a:lnTo>
                  <a:lnTo>
                    <a:pt x="186" y="62"/>
                  </a:lnTo>
                  <a:lnTo>
                    <a:pt x="180" y="61"/>
                  </a:lnTo>
                  <a:lnTo>
                    <a:pt x="176" y="59"/>
                  </a:lnTo>
                  <a:lnTo>
                    <a:pt x="175" y="59"/>
                  </a:lnTo>
                  <a:lnTo>
                    <a:pt x="175" y="61"/>
                  </a:lnTo>
                  <a:lnTo>
                    <a:pt x="173" y="61"/>
                  </a:lnTo>
                  <a:lnTo>
                    <a:pt x="171" y="61"/>
                  </a:lnTo>
                  <a:lnTo>
                    <a:pt x="169" y="57"/>
                  </a:lnTo>
                  <a:lnTo>
                    <a:pt x="168" y="57"/>
                  </a:lnTo>
                  <a:lnTo>
                    <a:pt x="168" y="59"/>
                  </a:lnTo>
                  <a:lnTo>
                    <a:pt x="168" y="59"/>
                  </a:lnTo>
                  <a:lnTo>
                    <a:pt x="164" y="61"/>
                  </a:lnTo>
                  <a:lnTo>
                    <a:pt x="164" y="59"/>
                  </a:lnTo>
                  <a:lnTo>
                    <a:pt x="164" y="59"/>
                  </a:lnTo>
                  <a:lnTo>
                    <a:pt x="163" y="57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1" y="54"/>
                  </a:lnTo>
                  <a:lnTo>
                    <a:pt x="159" y="54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56" y="52"/>
                  </a:lnTo>
                  <a:lnTo>
                    <a:pt x="154" y="52"/>
                  </a:lnTo>
                  <a:lnTo>
                    <a:pt x="153" y="52"/>
                  </a:lnTo>
                  <a:lnTo>
                    <a:pt x="151" y="54"/>
                  </a:lnTo>
                  <a:lnTo>
                    <a:pt x="151" y="56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49" y="59"/>
                  </a:lnTo>
                  <a:lnTo>
                    <a:pt x="149" y="61"/>
                  </a:lnTo>
                  <a:lnTo>
                    <a:pt x="149" y="61"/>
                  </a:lnTo>
                  <a:lnTo>
                    <a:pt x="149" y="62"/>
                  </a:lnTo>
                  <a:lnTo>
                    <a:pt x="149" y="62"/>
                  </a:lnTo>
                  <a:lnTo>
                    <a:pt x="149" y="62"/>
                  </a:lnTo>
                  <a:lnTo>
                    <a:pt x="149" y="64"/>
                  </a:lnTo>
                  <a:lnTo>
                    <a:pt x="147" y="64"/>
                  </a:lnTo>
                  <a:lnTo>
                    <a:pt x="147" y="64"/>
                  </a:lnTo>
                  <a:lnTo>
                    <a:pt x="146" y="64"/>
                  </a:lnTo>
                  <a:lnTo>
                    <a:pt x="144" y="64"/>
                  </a:lnTo>
                  <a:lnTo>
                    <a:pt x="142" y="64"/>
                  </a:lnTo>
                  <a:lnTo>
                    <a:pt x="142" y="66"/>
                  </a:lnTo>
                  <a:lnTo>
                    <a:pt x="144" y="67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2" y="69"/>
                  </a:lnTo>
                  <a:lnTo>
                    <a:pt x="141" y="69"/>
                  </a:lnTo>
                  <a:lnTo>
                    <a:pt x="141" y="69"/>
                  </a:lnTo>
                  <a:lnTo>
                    <a:pt x="139" y="69"/>
                  </a:lnTo>
                  <a:lnTo>
                    <a:pt x="137" y="67"/>
                  </a:lnTo>
                  <a:lnTo>
                    <a:pt x="136" y="67"/>
                  </a:lnTo>
                  <a:lnTo>
                    <a:pt x="136" y="67"/>
                  </a:lnTo>
                  <a:lnTo>
                    <a:pt x="134" y="67"/>
                  </a:lnTo>
                  <a:lnTo>
                    <a:pt x="134" y="66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2" y="59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29" y="56"/>
                  </a:lnTo>
                  <a:lnTo>
                    <a:pt x="129" y="54"/>
                  </a:lnTo>
                  <a:lnTo>
                    <a:pt x="129" y="54"/>
                  </a:lnTo>
                  <a:lnTo>
                    <a:pt x="129" y="54"/>
                  </a:lnTo>
                  <a:lnTo>
                    <a:pt x="129" y="52"/>
                  </a:lnTo>
                  <a:lnTo>
                    <a:pt x="122" y="49"/>
                  </a:lnTo>
                  <a:lnTo>
                    <a:pt x="122" y="47"/>
                  </a:lnTo>
                  <a:lnTo>
                    <a:pt x="120" y="40"/>
                  </a:lnTo>
                  <a:lnTo>
                    <a:pt x="120" y="39"/>
                  </a:lnTo>
                  <a:lnTo>
                    <a:pt x="122" y="37"/>
                  </a:lnTo>
                  <a:lnTo>
                    <a:pt x="124" y="34"/>
                  </a:lnTo>
                  <a:lnTo>
                    <a:pt x="124" y="32"/>
                  </a:lnTo>
                  <a:lnTo>
                    <a:pt x="124" y="30"/>
                  </a:lnTo>
                  <a:lnTo>
                    <a:pt x="122" y="30"/>
                  </a:lnTo>
                  <a:lnTo>
                    <a:pt x="120" y="30"/>
                  </a:lnTo>
                  <a:lnTo>
                    <a:pt x="119" y="30"/>
                  </a:lnTo>
                  <a:lnTo>
                    <a:pt x="117" y="30"/>
                  </a:lnTo>
                  <a:lnTo>
                    <a:pt x="115" y="28"/>
                  </a:lnTo>
                  <a:lnTo>
                    <a:pt x="113" y="27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0" y="25"/>
                  </a:lnTo>
                  <a:lnTo>
                    <a:pt x="110" y="22"/>
                  </a:lnTo>
                  <a:lnTo>
                    <a:pt x="110" y="20"/>
                  </a:lnTo>
                  <a:lnTo>
                    <a:pt x="110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07" y="18"/>
                  </a:lnTo>
                  <a:lnTo>
                    <a:pt x="105" y="18"/>
                  </a:lnTo>
                  <a:lnTo>
                    <a:pt x="103" y="17"/>
                  </a:lnTo>
                  <a:lnTo>
                    <a:pt x="103" y="15"/>
                  </a:lnTo>
                  <a:lnTo>
                    <a:pt x="102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98" y="17"/>
                  </a:lnTo>
                  <a:lnTo>
                    <a:pt x="96" y="17"/>
                  </a:lnTo>
                  <a:lnTo>
                    <a:pt x="95" y="13"/>
                  </a:lnTo>
                  <a:lnTo>
                    <a:pt x="93" y="11"/>
                  </a:lnTo>
                  <a:lnTo>
                    <a:pt x="91" y="11"/>
                  </a:lnTo>
                  <a:lnTo>
                    <a:pt x="86" y="11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83" y="11"/>
                  </a:lnTo>
                  <a:lnTo>
                    <a:pt x="83" y="11"/>
                  </a:lnTo>
                  <a:lnTo>
                    <a:pt x="81" y="13"/>
                  </a:lnTo>
                  <a:lnTo>
                    <a:pt x="79" y="13"/>
                  </a:lnTo>
                  <a:lnTo>
                    <a:pt x="74" y="13"/>
                  </a:lnTo>
                  <a:lnTo>
                    <a:pt x="73" y="13"/>
                  </a:lnTo>
                  <a:lnTo>
                    <a:pt x="69" y="11"/>
                  </a:lnTo>
                  <a:lnTo>
                    <a:pt x="68" y="10"/>
                  </a:lnTo>
                  <a:lnTo>
                    <a:pt x="64" y="11"/>
                  </a:lnTo>
                  <a:lnTo>
                    <a:pt x="59" y="13"/>
                  </a:lnTo>
                  <a:lnTo>
                    <a:pt x="57" y="15"/>
                  </a:lnTo>
                  <a:lnTo>
                    <a:pt x="54" y="17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47" y="18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2" y="17"/>
                  </a:lnTo>
                  <a:lnTo>
                    <a:pt x="40" y="15"/>
                  </a:lnTo>
                  <a:lnTo>
                    <a:pt x="39" y="15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4" y="13"/>
                  </a:lnTo>
                  <a:lnTo>
                    <a:pt x="32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5" y="6"/>
                  </a:lnTo>
                  <a:lnTo>
                    <a:pt x="6" y="6"/>
                  </a:lnTo>
                  <a:lnTo>
                    <a:pt x="5" y="6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51"/>
                  </a:lnTo>
                  <a:lnTo>
                    <a:pt x="0" y="93"/>
                  </a:lnTo>
                  <a:lnTo>
                    <a:pt x="0" y="180"/>
                  </a:lnTo>
                  <a:lnTo>
                    <a:pt x="0" y="222"/>
                  </a:lnTo>
                  <a:lnTo>
                    <a:pt x="0" y="266"/>
                  </a:lnTo>
                  <a:lnTo>
                    <a:pt x="0" y="309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" y="353"/>
                  </a:lnTo>
                  <a:lnTo>
                    <a:pt x="15" y="356"/>
                  </a:lnTo>
                  <a:lnTo>
                    <a:pt x="22" y="361"/>
                  </a:lnTo>
                  <a:lnTo>
                    <a:pt x="35" y="371"/>
                  </a:lnTo>
                  <a:lnTo>
                    <a:pt x="37" y="371"/>
                  </a:lnTo>
                  <a:lnTo>
                    <a:pt x="37" y="373"/>
                  </a:lnTo>
                  <a:lnTo>
                    <a:pt x="37" y="375"/>
                  </a:lnTo>
                  <a:lnTo>
                    <a:pt x="37" y="375"/>
                  </a:lnTo>
                  <a:lnTo>
                    <a:pt x="37" y="377"/>
                  </a:lnTo>
                  <a:lnTo>
                    <a:pt x="35" y="378"/>
                  </a:lnTo>
                  <a:lnTo>
                    <a:pt x="35" y="380"/>
                  </a:lnTo>
                  <a:lnTo>
                    <a:pt x="35" y="380"/>
                  </a:lnTo>
                  <a:lnTo>
                    <a:pt x="37" y="380"/>
                  </a:lnTo>
                  <a:lnTo>
                    <a:pt x="39" y="382"/>
                  </a:lnTo>
                  <a:lnTo>
                    <a:pt x="39" y="380"/>
                  </a:lnTo>
                  <a:lnTo>
                    <a:pt x="39" y="380"/>
                  </a:lnTo>
                  <a:lnTo>
                    <a:pt x="40" y="378"/>
                  </a:lnTo>
                  <a:lnTo>
                    <a:pt x="40" y="378"/>
                  </a:lnTo>
                  <a:lnTo>
                    <a:pt x="42" y="378"/>
                  </a:lnTo>
                  <a:lnTo>
                    <a:pt x="42" y="378"/>
                  </a:lnTo>
                  <a:lnTo>
                    <a:pt x="44" y="378"/>
                  </a:lnTo>
                  <a:lnTo>
                    <a:pt x="46" y="378"/>
                  </a:lnTo>
                  <a:lnTo>
                    <a:pt x="46" y="380"/>
                  </a:lnTo>
                  <a:lnTo>
                    <a:pt x="47" y="380"/>
                  </a:lnTo>
                  <a:lnTo>
                    <a:pt x="49" y="382"/>
                  </a:lnTo>
                  <a:lnTo>
                    <a:pt x="49" y="383"/>
                  </a:lnTo>
                  <a:lnTo>
                    <a:pt x="51" y="383"/>
                  </a:lnTo>
                  <a:lnTo>
                    <a:pt x="51" y="383"/>
                  </a:lnTo>
                  <a:lnTo>
                    <a:pt x="52" y="382"/>
                  </a:lnTo>
                  <a:lnTo>
                    <a:pt x="52" y="382"/>
                  </a:lnTo>
                  <a:lnTo>
                    <a:pt x="54" y="380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6" y="380"/>
                  </a:lnTo>
                  <a:lnTo>
                    <a:pt x="56" y="380"/>
                  </a:lnTo>
                  <a:lnTo>
                    <a:pt x="59" y="380"/>
                  </a:lnTo>
                  <a:lnTo>
                    <a:pt x="59" y="380"/>
                  </a:lnTo>
                  <a:lnTo>
                    <a:pt x="59" y="380"/>
                  </a:lnTo>
                  <a:lnTo>
                    <a:pt x="57" y="378"/>
                  </a:lnTo>
                  <a:lnTo>
                    <a:pt x="56" y="377"/>
                  </a:lnTo>
                  <a:lnTo>
                    <a:pt x="56" y="375"/>
                  </a:lnTo>
                  <a:lnTo>
                    <a:pt x="57" y="373"/>
                  </a:lnTo>
                  <a:lnTo>
                    <a:pt x="61" y="370"/>
                  </a:lnTo>
                  <a:lnTo>
                    <a:pt x="64" y="370"/>
                  </a:lnTo>
                  <a:lnTo>
                    <a:pt x="68" y="368"/>
                  </a:lnTo>
                  <a:lnTo>
                    <a:pt x="78" y="370"/>
                  </a:lnTo>
                  <a:lnTo>
                    <a:pt x="79" y="370"/>
                  </a:lnTo>
                  <a:lnTo>
                    <a:pt x="79" y="370"/>
                  </a:lnTo>
                  <a:lnTo>
                    <a:pt x="83" y="370"/>
                  </a:lnTo>
                  <a:lnTo>
                    <a:pt x="85" y="370"/>
                  </a:lnTo>
                  <a:lnTo>
                    <a:pt x="88" y="371"/>
                  </a:lnTo>
                  <a:lnTo>
                    <a:pt x="96" y="378"/>
                  </a:lnTo>
                  <a:lnTo>
                    <a:pt x="103" y="380"/>
                  </a:lnTo>
                  <a:lnTo>
                    <a:pt x="108" y="382"/>
                  </a:lnTo>
                  <a:lnTo>
                    <a:pt x="112" y="380"/>
                  </a:lnTo>
                  <a:lnTo>
                    <a:pt x="113" y="378"/>
                  </a:lnTo>
                  <a:lnTo>
                    <a:pt x="115" y="378"/>
                  </a:lnTo>
                  <a:lnTo>
                    <a:pt x="124" y="378"/>
                  </a:lnTo>
                  <a:lnTo>
                    <a:pt x="124" y="378"/>
                  </a:lnTo>
                  <a:lnTo>
                    <a:pt x="125" y="380"/>
                  </a:lnTo>
                  <a:lnTo>
                    <a:pt x="127" y="380"/>
                  </a:lnTo>
                  <a:lnTo>
                    <a:pt x="129" y="382"/>
                  </a:lnTo>
                  <a:lnTo>
                    <a:pt x="129" y="380"/>
                  </a:lnTo>
                  <a:lnTo>
                    <a:pt x="129" y="380"/>
                  </a:lnTo>
                  <a:lnTo>
                    <a:pt x="130" y="378"/>
                  </a:lnTo>
                  <a:lnTo>
                    <a:pt x="130" y="378"/>
                  </a:lnTo>
                  <a:lnTo>
                    <a:pt x="132" y="378"/>
                  </a:lnTo>
                  <a:lnTo>
                    <a:pt x="132" y="378"/>
                  </a:lnTo>
                  <a:lnTo>
                    <a:pt x="132" y="378"/>
                  </a:lnTo>
                  <a:lnTo>
                    <a:pt x="134" y="382"/>
                  </a:lnTo>
                  <a:lnTo>
                    <a:pt x="134" y="382"/>
                  </a:lnTo>
                  <a:lnTo>
                    <a:pt x="134" y="382"/>
                  </a:lnTo>
                  <a:lnTo>
                    <a:pt x="134" y="382"/>
                  </a:lnTo>
                  <a:lnTo>
                    <a:pt x="136" y="382"/>
                  </a:lnTo>
                  <a:lnTo>
                    <a:pt x="136" y="382"/>
                  </a:lnTo>
                  <a:lnTo>
                    <a:pt x="139" y="383"/>
                  </a:lnTo>
                  <a:lnTo>
                    <a:pt x="146" y="387"/>
                  </a:lnTo>
                  <a:lnTo>
                    <a:pt x="153" y="392"/>
                  </a:lnTo>
                  <a:lnTo>
                    <a:pt x="154" y="392"/>
                  </a:lnTo>
                  <a:lnTo>
                    <a:pt x="159" y="395"/>
                  </a:lnTo>
                  <a:lnTo>
                    <a:pt x="161" y="397"/>
                  </a:lnTo>
                  <a:lnTo>
                    <a:pt x="163" y="397"/>
                  </a:lnTo>
                  <a:lnTo>
                    <a:pt x="164" y="397"/>
                  </a:lnTo>
                  <a:lnTo>
                    <a:pt x="166" y="397"/>
                  </a:lnTo>
                  <a:lnTo>
                    <a:pt x="169" y="399"/>
                  </a:lnTo>
                  <a:lnTo>
                    <a:pt x="180" y="400"/>
                  </a:lnTo>
                  <a:lnTo>
                    <a:pt x="181" y="402"/>
                  </a:lnTo>
                  <a:lnTo>
                    <a:pt x="185" y="404"/>
                  </a:lnTo>
                  <a:lnTo>
                    <a:pt x="190" y="407"/>
                  </a:lnTo>
                  <a:lnTo>
                    <a:pt x="192" y="409"/>
                  </a:lnTo>
                  <a:lnTo>
                    <a:pt x="192" y="411"/>
                  </a:lnTo>
                  <a:lnTo>
                    <a:pt x="193" y="411"/>
                  </a:lnTo>
                  <a:lnTo>
                    <a:pt x="195" y="412"/>
                  </a:lnTo>
                  <a:lnTo>
                    <a:pt x="203" y="411"/>
                  </a:lnTo>
                  <a:lnTo>
                    <a:pt x="205" y="411"/>
                  </a:lnTo>
                  <a:lnTo>
                    <a:pt x="207" y="412"/>
                  </a:lnTo>
                  <a:lnTo>
                    <a:pt x="210" y="414"/>
                  </a:lnTo>
                  <a:lnTo>
                    <a:pt x="214" y="414"/>
                  </a:lnTo>
                  <a:lnTo>
                    <a:pt x="214" y="416"/>
                  </a:lnTo>
                  <a:lnTo>
                    <a:pt x="215" y="416"/>
                  </a:lnTo>
                  <a:lnTo>
                    <a:pt x="215" y="416"/>
                  </a:lnTo>
                  <a:lnTo>
                    <a:pt x="217" y="417"/>
                  </a:lnTo>
                  <a:lnTo>
                    <a:pt x="219" y="419"/>
                  </a:lnTo>
                  <a:lnTo>
                    <a:pt x="220" y="421"/>
                  </a:lnTo>
                  <a:lnTo>
                    <a:pt x="222" y="419"/>
                  </a:lnTo>
                  <a:lnTo>
                    <a:pt x="224" y="419"/>
                  </a:lnTo>
                  <a:lnTo>
                    <a:pt x="227" y="416"/>
                  </a:lnTo>
                  <a:lnTo>
                    <a:pt x="227" y="416"/>
                  </a:lnTo>
                  <a:lnTo>
                    <a:pt x="231" y="414"/>
                  </a:lnTo>
                  <a:lnTo>
                    <a:pt x="231" y="414"/>
                  </a:lnTo>
                  <a:lnTo>
                    <a:pt x="232" y="414"/>
                  </a:lnTo>
                  <a:lnTo>
                    <a:pt x="232" y="414"/>
                  </a:lnTo>
                  <a:lnTo>
                    <a:pt x="232" y="414"/>
                  </a:lnTo>
                  <a:lnTo>
                    <a:pt x="232" y="414"/>
                  </a:lnTo>
                  <a:lnTo>
                    <a:pt x="232" y="414"/>
                  </a:lnTo>
                  <a:lnTo>
                    <a:pt x="234" y="412"/>
                  </a:lnTo>
                  <a:lnTo>
                    <a:pt x="234" y="411"/>
                  </a:lnTo>
                  <a:lnTo>
                    <a:pt x="236" y="409"/>
                  </a:lnTo>
                  <a:lnTo>
                    <a:pt x="237" y="409"/>
                  </a:lnTo>
                  <a:lnTo>
                    <a:pt x="239" y="407"/>
                  </a:lnTo>
                  <a:lnTo>
                    <a:pt x="248" y="405"/>
                  </a:lnTo>
                  <a:lnTo>
                    <a:pt x="249" y="405"/>
                  </a:lnTo>
                  <a:lnTo>
                    <a:pt x="249" y="404"/>
                  </a:lnTo>
                  <a:lnTo>
                    <a:pt x="251" y="402"/>
                  </a:lnTo>
                  <a:lnTo>
                    <a:pt x="251" y="402"/>
                  </a:lnTo>
                  <a:lnTo>
                    <a:pt x="253" y="402"/>
                  </a:lnTo>
                  <a:lnTo>
                    <a:pt x="254" y="397"/>
                  </a:lnTo>
                  <a:lnTo>
                    <a:pt x="256" y="397"/>
                  </a:lnTo>
                  <a:lnTo>
                    <a:pt x="258" y="395"/>
                  </a:lnTo>
                  <a:lnTo>
                    <a:pt x="259" y="395"/>
                  </a:lnTo>
                  <a:lnTo>
                    <a:pt x="259" y="395"/>
                  </a:lnTo>
                  <a:lnTo>
                    <a:pt x="261" y="394"/>
                  </a:lnTo>
                  <a:lnTo>
                    <a:pt x="261" y="394"/>
                  </a:lnTo>
                  <a:lnTo>
                    <a:pt x="261" y="392"/>
                  </a:lnTo>
                  <a:lnTo>
                    <a:pt x="261" y="392"/>
                  </a:lnTo>
                  <a:lnTo>
                    <a:pt x="266" y="388"/>
                  </a:lnTo>
                  <a:lnTo>
                    <a:pt x="266" y="387"/>
                  </a:lnTo>
                  <a:lnTo>
                    <a:pt x="271" y="387"/>
                  </a:lnTo>
                  <a:lnTo>
                    <a:pt x="271" y="387"/>
                  </a:lnTo>
                  <a:lnTo>
                    <a:pt x="273" y="385"/>
                  </a:lnTo>
                  <a:lnTo>
                    <a:pt x="273" y="385"/>
                  </a:lnTo>
                  <a:lnTo>
                    <a:pt x="276" y="383"/>
                  </a:lnTo>
                  <a:lnTo>
                    <a:pt x="278" y="383"/>
                  </a:lnTo>
                  <a:lnTo>
                    <a:pt x="278" y="382"/>
                  </a:lnTo>
                  <a:lnTo>
                    <a:pt x="280" y="382"/>
                  </a:lnTo>
                  <a:lnTo>
                    <a:pt x="280" y="380"/>
                  </a:lnTo>
                  <a:lnTo>
                    <a:pt x="282" y="380"/>
                  </a:lnTo>
                  <a:lnTo>
                    <a:pt x="283" y="380"/>
                  </a:lnTo>
                  <a:lnTo>
                    <a:pt x="288" y="377"/>
                  </a:lnTo>
                  <a:lnTo>
                    <a:pt x="295" y="371"/>
                  </a:lnTo>
                  <a:lnTo>
                    <a:pt x="297" y="371"/>
                  </a:lnTo>
                  <a:lnTo>
                    <a:pt x="299" y="371"/>
                  </a:lnTo>
                  <a:lnTo>
                    <a:pt x="300" y="371"/>
                  </a:lnTo>
                  <a:lnTo>
                    <a:pt x="302" y="371"/>
                  </a:lnTo>
                  <a:lnTo>
                    <a:pt x="304" y="371"/>
                  </a:lnTo>
                  <a:lnTo>
                    <a:pt x="304" y="371"/>
                  </a:lnTo>
                  <a:lnTo>
                    <a:pt x="305" y="371"/>
                  </a:lnTo>
                  <a:lnTo>
                    <a:pt x="305" y="371"/>
                  </a:lnTo>
                  <a:lnTo>
                    <a:pt x="307" y="371"/>
                  </a:lnTo>
                  <a:lnTo>
                    <a:pt x="314" y="371"/>
                  </a:lnTo>
                  <a:lnTo>
                    <a:pt x="317" y="370"/>
                  </a:lnTo>
                  <a:lnTo>
                    <a:pt x="317" y="368"/>
                  </a:lnTo>
                  <a:lnTo>
                    <a:pt x="317" y="368"/>
                  </a:lnTo>
                  <a:lnTo>
                    <a:pt x="319" y="366"/>
                  </a:lnTo>
                  <a:lnTo>
                    <a:pt x="321" y="365"/>
                  </a:lnTo>
                  <a:lnTo>
                    <a:pt x="321" y="365"/>
                  </a:lnTo>
                  <a:lnTo>
                    <a:pt x="322" y="365"/>
                  </a:lnTo>
                  <a:lnTo>
                    <a:pt x="322" y="365"/>
                  </a:lnTo>
                  <a:lnTo>
                    <a:pt x="322" y="365"/>
                  </a:lnTo>
                  <a:lnTo>
                    <a:pt x="322" y="363"/>
                  </a:lnTo>
                  <a:lnTo>
                    <a:pt x="322" y="363"/>
                  </a:lnTo>
                  <a:lnTo>
                    <a:pt x="324" y="360"/>
                  </a:lnTo>
                  <a:lnTo>
                    <a:pt x="322" y="358"/>
                  </a:lnTo>
                  <a:lnTo>
                    <a:pt x="317" y="356"/>
                  </a:lnTo>
                  <a:lnTo>
                    <a:pt x="310" y="360"/>
                  </a:lnTo>
                  <a:lnTo>
                    <a:pt x="309" y="361"/>
                  </a:lnTo>
                  <a:lnTo>
                    <a:pt x="305" y="361"/>
                  </a:lnTo>
                  <a:lnTo>
                    <a:pt x="299" y="360"/>
                  </a:lnTo>
                  <a:lnTo>
                    <a:pt x="293" y="360"/>
                  </a:lnTo>
                  <a:lnTo>
                    <a:pt x="292" y="358"/>
                  </a:lnTo>
                  <a:lnTo>
                    <a:pt x="293" y="356"/>
                  </a:lnTo>
                  <a:lnTo>
                    <a:pt x="295" y="354"/>
                  </a:lnTo>
                  <a:lnTo>
                    <a:pt x="300" y="354"/>
                  </a:lnTo>
                  <a:lnTo>
                    <a:pt x="302" y="354"/>
                  </a:lnTo>
                  <a:lnTo>
                    <a:pt x="304" y="354"/>
                  </a:lnTo>
                  <a:lnTo>
                    <a:pt x="304" y="354"/>
                  </a:lnTo>
                  <a:lnTo>
                    <a:pt x="305" y="356"/>
                  </a:lnTo>
                  <a:lnTo>
                    <a:pt x="305" y="356"/>
                  </a:lnTo>
                  <a:lnTo>
                    <a:pt x="307" y="354"/>
                  </a:lnTo>
                  <a:lnTo>
                    <a:pt x="307" y="354"/>
                  </a:lnTo>
                  <a:lnTo>
                    <a:pt x="305" y="354"/>
                  </a:lnTo>
                  <a:lnTo>
                    <a:pt x="305" y="353"/>
                  </a:lnTo>
                  <a:lnTo>
                    <a:pt x="307" y="353"/>
                  </a:lnTo>
                  <a:lnTo>
                    <a:pt x="307" y="351"/>
                  </a:lnTo>
                  <a:lnTo>
                    <a:pt x="309" y="349"/>
                  </a:lnTo>
                  <a:lnTo>
                    <a:pt x="319" y="348"/>
                  </a:lnTo>
                  <a:lnTo>
                    <a:pt x="321" y="346"/>
                  </a:lnTo>
                  <a:lnTo>
                    <a:pt x="321" y="346"/>
                  </a:lnTo>
                  <a:lnTo>
                    <a:pt x="324" y="343"/>
                  </a:lnTo>
                  <a:lnTo>
                    <a:pt x="326" y="343"/>
                  </a:lnTo>
                  <a:lnTo>
                    <a:pt x="326" y="343"/>
                  </a:lnTo>
                  <a:lnTo>
                    <a:pt x="327" y="343"/>
                  </a:lnTo>
                  <a:lnTo>
                    <a:pt x="329" y="341"/>
                  </a:lnTo>
                  <a:lnTo>
                    <a:pt x="331" y="341"/>
                  </a:lnTo>
                  <a:lnTo>
                    <a:pt x="331" y="339"/>
                  </a:lnTo>
                  <a:lnTo>
                    <a:pt x="331" y="337"/>
                  </a:lnTo>
                  <a:lnTo>
                    <a:pt x="332" y="337"/>
                  </a:lnTo>
                  <a:lnTo>
                    <a:pt x="334" y="337"/>
                  </a:lnTo>
                  <a:lnTo>
                    <a:pt x="339" y="337"/>
                  </a:lnTo>
                  <a:lnTo>
                    <a:pt x="339" y="334"/>
                  </a:lnTo>
                  <a:lnTo>
                    <a:pt x="341" y="334"/>
                  </a:lnTo>
                  <a:lnTo>
                    <a:pt x="344" y="336"/>
                  </a:lnTo>
                  <a:lnTo>
                    <a:pt x="346" y="337"/>
                  </a:lnTo>
                  <a:lnTo>
                    <a:pt x="346" y="339"/>
                  </a:lnTo>
                  <a:lnTo>
                    <a:pt x="348" y="343"/>
                  </a:lnTo>
                  <a:lnTo>
                    <a:pt x="349" y="346"/>
                  </a:lnTo>
                  <a:lnTo>
                    <a:pt x="349" y="346"/>
                  </a:lnTo>
                  <a:lnTo>
                    <a:pt x="351" y="346"/>
                  </a:lnTo>
                  <a:lnTo>
                    <a:pt x="353" y="348"/>
                  </a:lnTo>
                  <a:lnTo>
                    <a:pt x="355" y="348"/>
                  </a:lnTo>
                  <a:lnTo>
                    <a:pt x="356" y="351"/>
                  </a:lnTo>
                  <a:lnTo>
                    <a:pt x="358" y="353"/>
                  </a:lnTo>
                  <a:lnTo>
                    <a:pt x="358" y="356"/>
                  </a:lnTo>
                  <a:lnTo>
                    <a:pt x="358" y="360"/>
                  </a:lnTo>
                  <a:lnTo>
                    <a:pt x="353" y="363"/>
                  </a:lnTo>
                  <a:lnTo>
                    <a:pt x="353" y="365"/>
                  </a:lnTo>
                  <a:lnTo>
                    <a:pt x="351" y="366"/>
                  </a:lnTo>
                  <a:lnTo>
                    <a:pt x="349" y="368"/>
                  </a:lnTo>
                  <a:lnTo>
                    <a:pt x="349" y="368"/>
                  </a:lnTo>
                  <a:lnTo>
                    <a:pt x="349" y="370"/>
                  </a:lnTo>
                  <a:lnTo>
                    <a:pt x="349" y="370"/>
                  </a:lnTo>
                  <a:lnTo>
                    <a:pt x="348" y="371"/>
                  </a:lnTo>
                  <a:lnTo>
                    <a:pt x="346" y="371"/>
                  </a:lnTo>
                  <a:lnTo>
                    <a:pt x="346" y="373"/>
                  </a:lnTo>
                  <a:lnTo>
                    <a:pt x="346" y="373"/>
                  </a:lnTo>
                  <a:lnTo>
                    <a:pt x="346" y="375"/>
                  </a:lnTo>
                  <a:lnTo>
                    <a:pt x="346" y="375"/>
                  </a:lnTo>
                  <a:lnTo>
                    <a:pt x="343" y="377"/>
                  </a:lnTo>
                  <a:lnTo>
                    <a:pt x="338" y="378"/>
                  </a:lnTo>
                  <a:lnTo>
                    <a:pt x="334" y="378"/>
                  </a:lnTo>
                  <a:lnTo>
                    <a:pt x="331" y="378"/>
                  </a:lnTo>
                  <a:lnTo>
                    <a:pt x="329" y="378"/>
                  </a:lnTo>
                  <a:lnTo>
                    <a:pt x="326" y="375"/>
                  </a:lnTo>
                  <a:lnTo>
                    <a:pt x="324" y="375"/>
                  </a:lnTo>
                  <a:lnTo>
                    <a:pt x="321" y="375"/>
                  </a:lnTo>
                  <a:lnTo>
                    <a:pt x="321" y="373"/>
                  </a:lnTo>
                  <a:lnTo>
                    <a:pt x="319" y="373"/>
                  </a:lnTo>
                  <a:lnTo>
                    <a:pt x="319" y="373"/>
                  </a:lnTo>
                  <a:lnTo>
                    <a:pt x="319" y="375"/>
                  </a:lnTo>
                  <a:lnTo>
                    <a:pt x="321" y="375"/>
                  </a:lnTo>
                  <a:lnTo>
                    <a:pt x="322" y="375"/>
                  </a:lnTo>
                  <a:lnTo>
                    <a:pt x="324" y="377"/>
                  </a:lnTo>
                  <a:lnTo>
                    <a:pt x="338" y="387"/>
                  </a:lnTo>
                  <a:lnTo>
                    <a:pt x="341" y="388"/>
                  </a:lnTo>
                  <a:lnTo>
                    <a:pt x="343" y="390"/>
                  </a:lnTo>
                  <a:lnTo>
                    <a:pt x="343" y="388"/>
                  </a:lnTo>
                  <a:lnTo>
                    <a:pt x="349" y="388"/>
                  </a:lnTo>
                  <a:lnTo>
                    <a:pt x="351" y="388"/>
                  </a:lnTo>
                  <a:lnTo>
                    <a:pt x="349" y="387"/>
                  </a:lnTo>
                  <a:lnTo>
                    <a:pt x="351" y="385"/>
                  </a:lnTo>
                  <a:lnTo>
                    <a:pt x="353" y="385"/>
                  </a:lnTo>
                  <a:lnTo>
                    <a:pt x="355" y="383"/>
                  </a:lnTo>
                  <a:lnTo>
                    <a:pt x="356" y="383"/>
                  </a:lnTo>
                  <a:lnTo>
                    <a:pt x="356" y="382"/>
                  </a:lnTo>
                  <a:lnTo>
                    <a:pt x="356" y="382"/>
                  </a:lnTo>
                  <a:lnTo>
                    <a:pt x="360" y="380"/>
                  </a:lnTo>
                  <a:lnTo>
                    <a:pt x="366" y="382"/>
                  </a:lnTo>
                  <a:lnTo>
                    <a:pt x="366" y="380"/>
                  </a:lnTo>
                  <a:lnTo>
                    <a:pt x="366" y="377"/>
                  </a:lnTo>
                  <a:lnTo>
                    <a:pt x="366" y="377"/>
                  </a:lnTo>
                  <a:lnTo>
                    <a:pt x="365" y="375"/>
                  </a:lnTo>
                  <a:lnTo>
                    <a:pt x="365" y="373"/>
                  </a:lnTo>
                  <a:lnTo>
                    <a:pt x="365" y="373"/>
                  </a:lnTo>
                  <a:lnTo>
                    <a:pt x="366" y="373"/>
                  </a:lnTo>
                  <a:lnTo>
                    <a:pt x="366" y="373"/>
                  </a:lnTo>
                  <a:lnTo>
                    <a:pt x="368" y="370"/>
                  </a:lnTo>
                  <a:lnTo>
                    <a:pt x="368" y="370"/>
                  </a:lnTo>
                  <a:lnTo>
                    <a:pt x="370" y="368"/>
                  </a:lnTo>
                  <a:lnTo>
                    <a:pt x="370" y="368"/>
                  </a:lnTo>
                  <a:lnTo>
                    <a:pt x="370" y="366"/>
                  </a:lnTo>
                  <a:lnTo>
                    <a:pt x="370" y="366"/>
                  </a:lnTo>
                  <a:lnTo>
                    <a:pt x="373" y="366"/>
                  </a:lnTo>
                  <a:lnTo>
                    <a:pt x="375" y="366"/>
                  </a:lnTo>
                  <a:lnTo>
                    <a:pt x="375" y="368"/>
                  </a:lnTo>
                  <a:lnTo>
                    <a:pt x="377" y="366"/>
                  </a:lnTo>
                  <a:lnTo>
                    <a:pt x="377" y="366"/>
                  </a:lnTo>
                  <a:lnTo>
                    <a:pt x="377" y="366"/>
                  </a:lnTo>
                  <a:lnTo>
                    <a:pt x="380" y="366"/>
                  </a:lnTo>
                  <a:lnTo>
                    <a:pt x="383" y="365"/>
                  </a:lnTo>
                  <a:lnTo>
                    <a:pt x="385" y="366"/>
                  </a:lnTo>
                  <a:lnTo>
                    <a:pt x="387" y="366"/>
                  </a:lnTo>
                  <a:lnTo>
                    <a:pt x="389" y="366"/>
                  </a:lnTo>
                  <a:lnTo>
                    <a:pt x="390" y="370"/>
                  </a:lnTo>
                  <a:lnTo>
                    <a:pt x="392" y="371"/>
                  </a:lnTo>
                  <a:lnTo>
                    <a:pt x="392" y="373"/>
                  </a:lnTo>
                  <a:lnTo>
                    <a:pt x="392" y="375"/>
                  </a:lnTo>
                  <a:lnTo>
                    <a:pt x="392" y="375"/>
                  </a:lnTo>
                  <a:lnTo>
                    <a:pt x="392" y="375"/>
                  </a:lnTo>
                  <a:lnTo>
                    <a:pt x="394" y="377"/>
                  </a:lnTo>
                  <a:lnTo>
                    <a:pt x="395" y="378"/>
                  </a:lnTo>
                  <a:lnTo>
                    <a:pt x="395" y="380"/>
                  </a:lnTo>
                  <a:lnTo>
                    <a:pt x="394" y="380"/>
                  </a:lnTo>
                  <a:lnTo>
                    <a:pt x="394" y="380"/>
                  </a:lnTo>
                  <a:lnTo>
                    <a:pt x="392" y="382"/>
                  </a:lnTo>
                  <a:lnTo>
                    <a:pt x="390" y="382"/>
                  </a:lnTo>
                  <a:lnTo>
                    <a:pt x="389" y="383"/>
                  </a:lnTo>
                  <a:lnTo>
                    <a:pt x="389" y="383"/>
                  </a:lnTo>
                  <a:lnTo>
                    <a:pt x="387" y="382"/>
                  </a:lnTo>
                  <a:lnTo>
                    <a:pt x="387" y="382"/>
                  </a:lnTo>
                  <a:lnTo>
                    <a:pt x="385" y="382"/>
                  </a:lnTo>
                  <a:lnTo>
                    <a:pt x="383" y="383"/>
                  </a:lnTo>
                  <a:lnTo>
                    <a:pt x="383" y="383"/>
                  </a:lnTo>
                  <a:lnTo>
                    <a:pt x="385" y="385"/>
                  </a:lnTo>
                  <a:lnTo>
                    <a:pt x="383" y="387"/>
                  </a:lnTo>
                  <a:lnTo>
                    <a:pt x="383" y="388"/>
                  </a:lnTo>
                  <a:lnTo>
                    <a:pt x="385" y="388"/>
                  </a:lnTo>
                  <a:lnTo>
                    <a:pt x="383" y="390"/>
                  </a:lnTo>
                  <a:lnTo>
                    <a:pt x="382" y="392"/>
                  </a:lnTo>
                  <a:lnTo>
                    <a:pt x="380" y="392"/>
                  </a:lnTo>
                  <a:lnTo>
                    <a:pt x="380" y="392"/>
                  </a:lnTo>
                  <a:lnTo>
                    <a:pt x="380" y="392"/>
                  </a:lnTo>
                  <a:lnTo>
                    <a:pt x="385" y="394"/>
                  </a:lnTo>
                  <a:lnTo>
                    <a:pt x="390" y="395"/>
                  </a:lnTo>
                  <a:lnTo>
                    <a:pt x="392" y="395"/>
                  </a:lnTo>
                  <a:lnTo>
                    <a:pt x="392" y="397"/>
                  </a:lnTo>
                  <a:lnTo>
                    <a:pt x="397" y="404"/>
                  </a:lnTo>
                  <a:lnTo>
                    <a:pt x="399" y="404"/>
                  </a:lnTo>
                  <a:lnTo>
                    <a:pt x="402" y="404"/>
                  </a:lnTo>
                  <a:lnTo>
                    <a:pt x="407" y="402"/>
                  </a:lnTo>
                  <a:lnTo>
                    <a:pt x="411" y="400"/>
                  </a:lnTo>
                  <a:lnTo>
                    <a:pt x="414" y="400"/>
                  </a:lnTo>
                  <a:lnTo>
                    <a:pt x="417" y="402"/>
                  </a:lnTo>
                  <a:lnTo>
                    <a:pt x="419" y="404"/>
                  </a:lnTo>
                  <a:lnTo>
                    <a:pt x="421" y="407"/>
                  </a:lnTo>
                  <a:lnTo>
                    <a:pt x="417" y="405"/>
                  </a:lnTo>
                  <a:lnTo>
                    <a:pt x="414" y="404"/>
                  </a:lnTo>
                  <a:lnTo>
                    <a:pt x="412" y="402"/>
                  </a:lnTo>
                  <a:lnTo>
                    <a:pt x="414" y="404"/>
                  </a:lnTo>
                  <a:lnTo>
                    <a:pt x="417" y="407"/>
                  </a:lnTo>
                  <a:lnTo>
                    <a:pt x="421" y="411"/>
                  </a:lnTo>
                  <a:lnTo>
                    <a:pt x="424" y="417"/>
                  </a:lnTo>
                  <a:lnTo>
                    <a:pt x="426" y="422"/>
                  </a:lnTo>
                  <a:lnTo>
                    <a:pt x="426" y="424"/>
                  </a:lnTo>
                  <a:lnTo>
                    <a:pt x="428" y="424"/>
                  </a:lnTo>
                  <a:lnTo>
                    <a:pt x="433" y="424"/>
                  </a:lnTo>
                  <a:lnTo>
                    <a:pt x="433" y="422"/>
                  </a:lnTo>
                  <a:lnTo>
                    <a:pt x="434" y="421"/>
                  </a:lnTo>
                  <a:lnTo>
                    <a:pt x="434" y="419"/>
                  </a:lnTo>
                  <a:lnTo>
                    <a:pt x="434" y="417"/>
                  </a:lnTo>
                  <a:lnTo>
                    <a:pt x="441" y="417"/>
                  </a:lnTo>
                  <a:lnTo>
                    <a:pt x="450" y="421"/>
                  </a:lnTo>
                  <a:lnTo>
                    <a:pt x="455" y="427"/>
                  </a:lnTo>
                  <a:lnTo>
                    <a:pt x="456" y="431"/>
                  </a:lnTo>
                  <a:lnTo>
                    <a:pt x="458" y="434"/>
                  </a:lnTo>
                  <a:lnTo>
                    <a:pt x="458" y="436"/>
                  </a:lnTo>
                  <a:lnTo>
                    <a:pt x="463" y="436"/>
                  </a:lnTo>
                  <a:lnTo>
                    <a:pt x="463" y="438"/>
                  </a:lnTo>
                  <a:lnTo>
                    <a:pt x="463" y="439"/>
                  </a:lnTo>
                  <a:lnTo>
                    <a:pt x="462" y="439"/>
                  </a:lnTo>
                  <a:lnTo>
                    <a:pt x="462" y="439"/>
                  </a:lnTo>
                  <a:lnTo>
                    <a:pt x="462" y="441"/>
                  </a:lnTo>
                  <a:lnTo>
                    <a:pt x="462" y="443"/>
                  </a:lnTo>
                  <a:lnTo>
                    <a:pt x="463" y="443"/>
                  </a:lnTo>
                  <a:lnTo>
                    <a:pt x="467" y="444"/>
                  </a:lnTo>
                  <a:lnTo>
                    <a:pt x="467" y="444"/>
                  </a:lnTo>
                  <a:lnTo>
                    <a:pt x="468" y="444"/>
                  </a:lnTo>
                  <a:lnTo>
                    <a:pt x="470" y="444"/>
                  </a:lnTo>
                  <a:lnTo>
                    <a:pt x="470" y="443"/>
                  </a:lnTo>
                  <a:lnTo>
                    <a:pt x="472" y="441"/>
                  </a:lnTo>
                  <a:lnTo>
                    <a:pt x="470" y="441"/>
                  </a:lnTo>
                  <a:lnTo>
                    <a:pt x="470" y="439"/>
                  </a:lnTo>
                  <a:lnTo>
                    <a:pt x="472" y="439"/>
                  </a:lnTo>
                  <a:lnTo>
                    <a:pt x="473" y="438"/>
                  </a:lnTo>
                  <a:lnTo>
                    <a:pt x="475" y="438"/>
                  </a:lnTo>
                  <a:lnTo>
                    <a:pt x="475" y="438"/>
                  </a:lnTo>
                  <a:lnTo>
                    <a:pt x="473" y="434"/>
                  </a:lnTo>
                  <a:lnTo>
                    <a:pt x="473" y="434"/>
                  </a:lnTo>
                  <a:lnTo>
                    <a:pt x="472" y="434"/>
                  </a:lnTo>
                  <a:lnTo>
                    <a:pt x="472" y="434"/>
                  </a:lnTo>
                  <a:lnTo>
                    <a:pt x="472" y="434"/>
                  </a:lnTo>
                  <a:lnTo>
                    <a:pt x="470" y="434"/>
                  </a:lnTo>
                  <a:lnTo>
                    <a:pt x="470" y="433"/>
                  </a:lnTo>
                  <a:lnTo>
                    <a:pt x="472" y="429"/>
                  </a:lnTo>
                  <a:lnTo>
                    <a:pt x="472" y="429"/>
                  </a:lnTo>
                  <a:lnTo>
                    <a:pt x="472" y="427"/>
                  </a:lnTo>
                  <a:lnTo>
                    <a:pt x="473" y="427"/>
                  </a:lnTo>
                  <a:lnTo>
                    <a:pt x="475" y="426"/>
                  </a:lnTo>
                  <a:lnTo>
                    <a:pt x="475" y="426"/>
                  </a:lnTo>
                  <a:lnTo>
                    <a:pt x="475" y="424"/>
                  </a:lnTo>
                  <a:lnTo>
                    <a:pt x="475" y="424"/>
                  </a:lnTo>
                  <a:lnTo>
                    <a:pt x="475" y="424"/>
                  </a:lnTo>
                  <a:lnTo>
                    <a:pt x="475" y="424"/>
                  </a:lnTo>
                  <a:lnTo>
                    <a:pt x="475" y="422"/>
                  </a:lnTo>
                  <a:lnTo>
                    <a:pt x="473" y="422"/>
                  </a:lnTo>
                  <a:lnTo>
                    <a:pt x="473" y="422"/>
                  </a:lnTo>
                  <a:lnTo>
                    <a:pt x="473" y="421"/>
                  </a:lnTo>
                  <a:lnTo>
                    <a:pt x="473" y="419"/>
                  </a:lnTo>
                  <a:lnTo>
                    <a:pt x="473" y="417"/>
                  </a:lnTo>
                  <a:lnTo>
                    <a:pt x="473" y="416"/>
                  </a:lnTo>
                  <a:lnTo>
                    <a:pt x="473" y="414"/>
                  </a:lnTo>
                  <a:lnTo>
                    <a:pt x="472" y="414"/>
                  </a:lnTo>
                  <a:lnTo>
                    <a:pt x="470" y="416"/>
                  </a:lnTo>
                  <a:lnTo>
                    <a:pt x="470" y="416"/>
                  </a:lnTo>
                  <a:lnTo>
                    <a:pt x="470" y="417"/>
                  </a:lnTo>
                  <a:lnTo>
                    <a:pt x="470" y="417"/>
                  </a:lnTo>
                  <a:lnTo>
                    <a:pt x="468" y="419"/>
                  </a:lnTo>
                  <a:lnTo>
                    <a:pt x="468" y="419"/>
                  </a:lnTo>
                  <a:lnTo>
                    <a:pt x="468" y="421"/>
                  </a:lnTo>
                  <a:lnTo>
                    <a:pt x="467" y="419"/>
                  </a:lnTo>
                  <a:lnTo>
                    <a:pt x="465" y="421"/>
                  </a:lnTo>
                  <a:lnTo>
                    <a:pt x="463" y="421"/>
                  </a:lnTo>
                  <a:lnTo>
                    <a:pt x="462" y="422"/>
                  </a:lnTo>
                  <a:lnTo>
                    <a:pt x="460" y="424"/>
                  </a:lnTo>
                  <a:lnTo>
                    <a:pt x="460" y="424"/>
                  </a:lnTo>
                  <a:lnTo>
                    <a:pt x="458" y="424"/>
                  </a:lnTo>
                  <a:lnTo>
                    <a:pt x="456" y="424"/>
                  </a:lnTo>
                  <a:lnTo>
                    <a:pt x="458" y="422"/>
                  </a:lnTo>
                  <a:lnTo>
                    <a:pt x="456" y="421"/>
                  </a:lnTo>
                  <a:lnTo>
                    <a:pt x="456" y="421"/>
                  </a:lnTo>
                  <a:lnTo>
                    <a:pt x="456" y="419"/>
                  </a:lnTo>
                  <a:lnTo>
                    <a:pt x="456" y="417"/>
                  </a:lnTo>
                  <a:lnTo>
                    <a:pt x="456" y="417"/>
                  </a:lnTo>
                  <a:lnTo>
                    <a:pt x="456" y="417"/>
                  </a:lnTo>
                  <a:lnTo>
                    <a:pt x="456" y="417"/>
                  </a:lnTo>
                  <a:lnTo>
                    <a:pt x="456" y="416"/>
                  </a:lnTo>
                  <a:lnTo>
                    <a:pt x="455" y="417"/>
                  </a:lnTo>
                  <a:lnTo>
                    <a:pt x="453" y="416"/>
                  </a:lnTo>
                  <a:lnTo>
                    <a:pt x="453" y="416"/>
                  </a:lnTo>
                  <a:lnTo>
                    <a:pt x="453" y="414"/>
                  </a:lnTo>
                  <a:lnTo>
                    <a:pt x="451" y="414"/>
                  </a:lnTo>
                  <a:lnTo>
                    <a:pt x="450" y="411"/>
                  </a:lnTo>
                  <a:lnTo>
                    <a:pt x="453" y="407"/>
                  </a:lnTo>
                  <a:lnTo>
                    <a:pt x="453" y="407"/>
                  </a:lnTo>
                  <a:lnTo>
                    <a:pt x="455" y="407"/>
                  </a:lnTo>
                  <a:lnTo>
                    <a:pt x="463" y="405"/>
                  </a:lnTo>
                  <a:lnTo>
                    <a:pt x="465" y="407"/>
                  </a:lnTo>
                  <a:lnTo>
                    <a:pt x="465" y="407"/>
                  </a:lnTo>
                  <a:lnTo>
                    <a:pt x="467" y="409"/>
                  </a:lnTo>
                  <a:lnTo>
                    <a:pt x="468" y="409"/>
                  </a:lnTo>
                  <a:lnTo>
                    <a:pt x="470" y="409"/>
                  </a:lnTo>
                  <a:lnTo>
                    <a:pt x="470" y="407"/>
                  </a:lnTo>
                  <a:lnTo>
                    <a:pt x="473" y="407"/>
                  </a:lnTo>
                  <a:lnTo>
                    <a:pt x="477" y="407"/>
                  </a:lnTo>
                  <a:lnTo>
                    <a:pt x="479" y="407"/>
                  </a:lnTo>
                  <a:lnTo>
                    <a:pt x="480" y="407"/>
                  </a:lnTo>
                  <a:lnTo>
                    <a:pt x="482" y="407"/>
                  </a:lnTo>
                  <a:lnTo>
                    <a:pt x="487" y="404"/>
                  </a:lnTo>
                  <a:lnTo>
                    <a:pt x="489" y="404"/>
                  </a:lnTo>
                  <a:lnTo>
                    <a:pt x="492" y="404"/>
                  </a:lnTo>
                  <a:lnTo>
                    <a:pt x="504" y="402"/>
                  </a:lnTo>
                  <a:lnTo>
                    <a:pt x="506" y="402"/>
                  </a:lnTo>
                  <a:lnTo>
                    <a:pt x="504" y="404"/>
                  </a:lnTo>
                  <a:lnTo>
                    <a:pt x="506" y="405"/>
                  </a:lnTo>
                  <a:lnTo>
                    <a:pt x="506" y="405"/>
                  </a:lnTo>
                  <a:lnTo>
                    <a:pt x="509" y="402"/>
                  </a:lnTo>
                  <a:lnTo>
                    <a:pt x="509" y="400"/>
                  </a:lnTo>
                  <a:lnTo>
                    <a:pt x="511" y="400"/>
                  </a:lnTo>
                  <a:lnTo>
                    <a:pt x="518" y="395"/>
                  </a:lnTo>
                  <a:lnTo>
                    <a:pt x="526" y="387"/>
                  </a:lnTo>
                  <a:lnTo>
                    <a:pt x="535" y="380"/>
                  </a:lnTo>
                  <a:lnTo>
                    <a:pt x="553" y="365"/>
                  </a:lnTo>
                  <a:lnTo>
                    <a:pt x="570" y="353"/>
                  </a:lnTo>
                  <a:lnTo>
                    <a:pt x="584" y="344"/>
                  </a:lnTo>
                  <a:lnTo>
                    <a:pt x="597" y="339"/>
                  </a:lnTo>
                  <a:lnTo>
                    <a:pt x="616" y="334"/>
                  </a:lnTo>
                  <a:lnTo>
                    <a:pt x="631" y="331"/>
                  </a:lnTo>
                  <a:lnTo>
                    <a:pt x="657" y="329"/>
                  </a:lnTo>
                  <a:lnTo>
                    <a:pt x="667" y="331"/>
                  </a:lnTo>
                  <a:lnTo>
                    <a:pt x="669" y="331"/>
                  </a:lnTo>
                  <a:lnTo>
                    <a:pt x="672" y="329"/>
                  </a:lnTo>
                  <a:lnTo>
                    <a:pt x="674" y="329"/>
                  </a:lnTo>
                  <a:lnTo>
                    <a:pt x="682" y="329"/>
                  </a:lnTo>
                  <a:lnTo>
                    <a:pt x="687" y="327"/>
                  </a:lnTo>
                  <a:lnTo>
                    <a:pt x="699" y="327"/>
                  </a:lnTo>
                  <a:lnTo>
                    <a:pt x="703" y="327"/>
                  </a:lnTo>
                  <a:lnTo>
                    <a:pt x="704" y="327"/>
                  </a:lnTo>
                  <a:lnTo>
                    <a:pt x="706" y="327"/>
                  </a:lnTo>
                  <a:lnTo>
                    <a:pt x="713" y="327"/>
                  </a:lnTo>
                  <a:lnTo>
                    <a:pt x="715" y="327"/>
                  </a:lnTo>
                  <a:lnTo>
                    <a:pt x="715" y="329"/>
                  </a:lnTo>
                  <a:lnTo>
                    <a:pt x="715" y="329"/>
                  </a:lnTo>
                  <a:lnTo>
                    <a:pt x="715" y="331"/>
                  </a:lnTo>
                  <a:lnTo>
                    <a:pt x="715" y="331"/>
                  </a:lnTo>
                  <a:lnTo>
                    <a:pt x="718" y="329"/>
                  </a:lnTo>
                  <a:lnTo>
                    <a:pt x="721" y="327"/>
                  </a:lnTo>
                  <a:lnTo>
                    <a:pt x="733" y="327"/>
                  </a:lnTo>
                  <a:lnTo>
                    <a:pt x="733" y="327"/>
                  </a:lnTo>
                  <a:lnTo>
                    <a:pt x="735" y="327"/>
                  </a:lnTo>
                  <a:lnTo>
                    <a:pt x="735" y="326"/>
                  </a:lnTo>
                  <a:lnTo>
                    <a:pt x="735" y="326"/>
                  </a:lnTo>
                  <a:lnTo>
                    <a:pt x="737" y="324"/>
                  </a:lnTo>
                  <a:lnTo>
                    <a:pt x="742" y="324"/>
                  </a:lnTo>
                  <a:lnTo>
                    <a:pt x="743" y="324"/>
                  </a:lnTo>
                  <a:lnTo>
                    <a:pt x="743" y="322"/>
                  </a:lnTo>
                  <a:lnTo>
                    <a:pt x="743" y="322"/>
                  </a:lnTo>
                  <a:lnTo>
                    <a:pt x="745" y="321"/>
                  </a:lnTo>
                  <a:lnTo>
                    <a:pt x="748" y="321"/>
                  </a:lnTo>
                  <a:lnTo>
                    <a:pt x="750" y="319"/>
                  </a:lnTo>
                  <a:lnTo>
                    <a:pt x="754" y="315"/>
                  </a:lnTo>
                  <a:lnTo>
                    <a:pt x="754" y="314"/>
                  </a:lnTo>
                  <a:lnTo>
                    <a:pt x="757" y="312"/>
                  </a:lnTo>
                  <a:lnTo>
                    <a:pt x="757" y="310"/>
                  </a:lnTo>
                  <a:lnTo>
                    <a:pt x="757" y="309"/>
                  </a:lnTo>
                  <a:lnTo>
                    <a:pt x="754" y="304"/>
                  </a:lnTo>
                  <a:lnTo>
                    <a:pt x="757" y="305"/>
                  </a:lnTo>
                  <a:lnTo>
                    <a:pt x="759" y="305"/>
                  </a:lnTo>
                  <a:lnTo>
                    <a:pt x="759" y="304"/>
                  </a:lnTo>
                  <a:lnTo>
                    <a:pt x="760" y="304"/>
                  </a:lnTo>
                  <a:lnTo>
                    <a:pt x="760" y="305"/>
                  </a:lnTo>
                  <a:lnTo>
                    <a:pt x="759" y="305"/>
                  </a:lnTo>
                  <a:lnTo>
                    <a:pt x="760" y="307"/>
                  </a:lnTo>
                  <a:lnTo>
                    <a:pt x="760" y="307"/>
                  </a:lnTo>
                  <a:lnTo>
                    <a:pt x="759" y="307"/>
                  </a:lnTo>
                  <a:lnTo>
                    <a:pt x="759" y="307"/>
                  </a:lnTo>
                  <a:lnTo>
                    <a:pt x="769" y="307"/>
                  </a:lnTo>
                  <a:lnTo>
                    <a:pt x="774" y="305"/>
                  </a:lnTo>
                  <a:lnTo>
                    <a:pt x="776" y="304"/>
                  </a:lnTo>
                  <a:lnTo>
                    <a:pt x="757" y="297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AB1EC2AD-1952-C756-C9DF-8EAC9C322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01102" y="5409653"/>
              <a:ext cx="338875" cy="297259"/>
            </a:xfrm>
            <a:custGeom>
              <a:avLst/>
              <a:gdLst>
                <a:gd name="T0" fmla="*/ 366 w 399"/>
                <a:gd name="T1" fmla="*/ 266 h 350"/>
                <a:gd name="T2" fmla="*/ 304 w 399"/>
                <a:gd name="T3" fmla="*/ 312 h 350"/>
                <a:gd name="T4" fmla="*/ 387 w 399"/>
                <a:gd name="T5" fmla="*/ 239 h 350"/>
                <a:gd name="T6" fmla="*/ 383 w 399"/>
                <a:gd name="T7" fmla="*/ 187 h 350"/>
                <a:gd name="T8" fmla="*/ 382 w 399"/>
                <a:gd name="T9" fmla="*/ 139 h 350"/>
                <a:gd name="T10" fmla="*/ 365 w 399"/>
                <a:gd name="T11" fmla="*/ 102 h 350"/>
                <a:gd name="T12" fmla="*/ 329 w 399"/>
                <a:gd name="T13" fmla="*/ 107 h 350"/>
                <a:gd name="T14" fmla="*/ 273 w 399"/>
                <a:gd name="T15" fmla="*/ 120 h 350"/>
                <a:gd name="T16" fmla="*/ 256 w 399"/>
                <a:gd name="T17" fmla="*/ 136 h 350"/>
                <a:gd name="T18" fmla="*/ 234 w 399"/>
                <a:gd name="T19" fmla="*/ 136 h 350"/>
                <a:gd name="T20" fmla="*/ 163 w 399"/>
                <a:gd name="T21" fmla="*/ 119 h 350"/>
                <a:gd name="T22" fmla="*/ 122 w 399"/>
                <a:gd name="T23" fmla="*/ 103 h 350"/>
                <a:gd name="T24" fmla="*/ 78 w 399"/>
                <a:gd name="T25" fmla="*/ 97 h 350"/>
                <a:gd name="T26" fmla="*/ 73 w 399"/>
                <a:gd name="T27" fmla="*/ 134 h 350"/>
                <a:gd name="T28" fmla="*/ 96 w 399"/>
                <a:gd name="T29" fmla="*/ 183 h 350"/>
                <a:gd name="T30" fmla="*/ 125 w 399"/>
                <a:gd name="T31" fmla="*/ 222 h 350"/>
                <a:gd name="T32" fmla="*/ 144 w 399"/>
                <a:gd name="T33" fmla="*/ 239 h 350"/>
                <a:gd name="T34" fmla="*/ 125 w 399"/>
                <a:gd name="T35" fmla="*/ 232 h 350"/>
                <a:gd name="T36" fmla="*/ 127 w 399"/>
                <a:gd name="T37" fmla="*/ 263 h 350"/>
                <a:gd name="T38" fmla="*/ 156 w 399"/>
                <a:gd name="T39" fmla="*/ 299 h 350"/>
                <a:gd name="T40" fmla="*/ 168 w 399"/>
                <a:gd name="T41" fmla="*/ 316 h 350"/>
                <a:gd name="T42" fmla="*/ 183 w 399"/>
                <a:gd name="T43" fmla="*/ 317 h 350"/>
                <a:gd name="T44" fmla="*/ 205 w 399"/>
                <a:gd name="T45" fmla="*/ 328 h 350"/>
                <a:gd name="T46" fmla="*/ 185 w 399"/>
                <a:gd name="T47" fmla="*/ 331 h 350"/>
                <a:gd name="T48" fmla="*/ 208 w 399"/>
                <a:gd name="T49" fmla="*/ 338 h 350"/>
                <a:gd name="T50" fmla="*/ 251 w 399"/>
                <a:gd name="T51" fmla="*/ 348 h 350"/>
                <a:gd name="T52" fmla="*/ 273 w 399"/>
                <a:gd name="T53" fmla="*/ 336 h 350"/>
                <a:gd name="T54" fmla="*/ 280 w 399"/>
                <a:gd name="T55" fmla="*/ 321 h 350"/>
                <a:gd name="T56" fmla="*/ 280 w 399"/>
                <a:gd name="T57" fmla="*/ 316 h 350"/>
                <a:gd name="T58" fmla="*/ 297 w 399"/>
                <a:gd name="T59" fmla="*/ 297 h 350"/>
                <a:gd name="T60" fmla="*/ 310 w 399"/>
                <a:gd name="T61" fmla="*/ 287 h 350"/>
                <a:gd name="T62" fmla="*/ 317 w 399"/>
                <a:gd name="T63" fmla="*/ 280 h 350"/>
                <a:gd name="T64" fmla="*/ 346 w 399"/>
                <a:gd name="T65" fmla="*/ 290 h 350"/>
                <a:gd name="T66" fmla="*/ 329 w 399"/>
                <a:gd name="T67" fmla="*/ 289 h 350"/>
                <a:gd name="T68" fmla="*/ 343 w 399"/>
                <a:gd name="T69" fmla="*/ 312 h 350"/>
                <a:gd name="T70" fmla="*/ 356 w 399"/>
                <a:gd name="T71" fmla="*/ 305 h 350"/>
                <a:gd name="T72" fmla="*/ 354 w 399"/>
                <a:gd name="T73" fmla="*/ 283 h 350"/>
                <a:gd name="T74" fmla="*/ 353 w 399"/>
                <a:gd name="T75" fmla="*/ 270 h 350"/>
                <a:gd name="T76" fmla="*/ 358 w 399"/>
                <a:gd name="T77" fmla="*/ 243 h 350"/>
                <a:gd name="T78" fmla="*/ 370 w 399"/>
                <a:gd name="T79" fmla="*/ 215 h 350"/>
                <a:gd name="T80" fmla="*/ 373 w 399"/>
                <a:gd name="T81" fmla="*/ 212 h 350"/>
                <a:gd name="T82" fmla="*/ 385 w 399"/>
                <a:gd name="T83" fmla="*/ 231 h 350"/>
                <a:gd name="T84" fmla="*/ 191 w 399"/>
                <a:gd name="T85" fmla="*/ 265 h 350"/>
                <a:gd name="T86" fmla="*/ 210 w 399"/>
                <a:gd name="T87" fmla="*/ 270 h 350"/>
                <a:gd name="T88" fmla="*/ 202 w 399"/>
                <a:gd name="T89" fmla="*/ 277 h 350"/>
                <a:gd name="T90" fmla="*/ 203 w 399"/>
                <a:gd name="T91" fmla="*/ 295 h 350"/>
                <a:gd name="T92" fmla="*/ 188 w 399"/>
                <a:gd name="T93" fmla="*/ 277 h 350"/>
                <a:gd name="T94" fmla="*/ 212 w 399"/>
                <a:gd name="T95" fmla="*/ 287 h 350"/>
                <a:gd name="T96" fmla="*/ 290 w 399"/>
                <a:gd name="T97" fmla="*/ 328 h 350"/>
                <a:gd name="T98" fmla="*/ 292 w 399"/>
                <a:gd name="T99" fmla="*/ 331 h 350"/>
                <a:gd name="T100" fmla="*/ 302 w 399"/>
                <a:gd name="T101" fmla="*/ 328 h 350"/>
                <a:gd name="T102" fmla="*/ 23 w 399"/>
                <a:gd name="T103" fmla="*/ 27 h 350"/>
                <a:gd name="T104" fmla="*/ 5 w 399"/>
                <a:gd name="T105" fmla="*/ 10 h 350"/>
                <a:gd name="T106" fmla="*/ 5 w 399"/>
                <a:gd name="T107" fmla="*/ 47 h 350"/>
                <a:gd name="T108" fmla="*/ 371 w 399"/>
                <a:gd name="T109" fmla="*/ 80 h 350"/>
                <a:gd name="T110" fmla="*/ 348 w 399"/>
                <a:gd name="T111" fmla="*/ 29 h 350"/>
                <a:gd name="T112" fmla="*/ 370 w 399"/>
                <a:gd name="T113" fmla="*/ 59 h 350"/>
                <a:gd name="T114" fmla="*/ 377 w 399"/>
                <a:gd name="T115" fmla="*/ 47 h 350"/>
                <a:gd name="T116" fmla="*/ 337 w 399"/>
                <a:gd name="T117" fmla="*/ 25 h 350"/>
                <a:gd name="T118" fmla="*/ 358 w 399"/>
                <a:gd name="T119" fmla="*/ 69 h 350"/>
                <a:gd name="T120" fmla="*/ 390 w 399"/>
                <a:gd name="T121" fmla="*/ 78 h 350"/>
                <a:gd name="T122" fmla="*/ 95 w 399"/>
                <a:gd name="T123" fmla="*/ 69 h 350"/>
                <a:gd name="T124" fmla="*/ 90 w 399"/>
                <a:gd name="T125" fmla="*/ 9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9" h="350">
                  <a:moveTo>
                    <a:pt x="370" y="263"/>
                  </a:moveTo>
                  <a:lnTo>
                    <a:pt x="370" y="261"/>
                  </a:lnTo>
                  <a:lnTo>
                    <a:pt x="370" y="260"/>
                  </a:lnTo>
                  <a:lnTo>
                    <a:pt x="370" y="260"/>
                  </a:lnTo>
                  <a:lnTo>
                    <a:pt x="368" y="260"/>
                  </a:lnTo>
                  <a:lnTo>
                    <a:pt x="366" y="258"/>
                  </a:lnTo>
                  <a:lnTo>
                    <a:pt x="365" y="258"/>
                  </a:lnTo>
                  <a:lnTo>
                    <a:pt x="363" y="260"/>
                  </a:lnTo>
                  <a:lnTo>
                    <a:pt x="361" y="260"/>
                  </a:lnTo>
                  <a:lnTo>
                    <a:pt x="360" y="261"/>
                  </a:lnTo>
                  <a:lnTo>
                    <a:pt x="358" y="263"/>
                  </a:lnTo>
                  <a:lnTo>
                    <a:pt x="358" y="265"/>
                  </a:lnTo>
                  <a:lnTo>
                    <a:pt x="360" y="266"/>
                  </a:lnTo>
                  <a:lnTo>
                    <a:pt x="361" y="266"/>
                  </a:lnTo>
                  <a:lnTo>
                    <a:pt x="360" y="270"/>
                  </a:lnTo>
                  <a:lnTo>
                    <a:pt x="360" y="270"/>
                  </a:lnTo>
                  <a:lnTo>
                    <a:pt x="358" y="272"/>
                  </a:lnTo>
                  <a:lnTo>
                    <a:pt x="358" y="273"/>
                  </a:lnTo>
                  <a:lnTo>
                    <a:pt x="360" y="273"/>
                  </a:lnTo>
                  <a:lnTo>
                    <a:pt x="360" y="272"/>
                  </a:lnTo>
                  <a:lnTo>
                    <a:pt x="361" y="272"/>
                  </a:lnTo>
                  <a:lnTo>
                    <a:pt x="366" y="270"/>
                  </a:lnTo>
                  <a:lnTo>
                    <a:pt x="366" y="270"/>
                  </a:lnTo>
                  <a:lnTo>
                    <a:pt x="365" y="268"/>
                  </a:lnTo>
                  <a:lnTo>
                    <a:pt x="363" y="266"/>
                  </a:lnTo>
                  <a:lnTo>
                    <a:pt x="366" y="266"/>
                  </a:lnTo>
                  <a:lnTo>
                    <a:pt x="370" y="266"/>
                  </a:lnTo>
                  <a:lnTo>
                    <a:pt x="373" y="265"/>
                  </a:lnTo>
                  <a:lnTo>
                    <a:pt x="371" y="263"/>
                  </a:lnTo>
                  <a:lnTo>
                    <a:pt x="370" y="263"/>
                  </a:lnTo>
                  <a:close/>
                  <a:moveTo>
                    <a:pt x="307" y="311"/>
                  </a:moveTo>
                  <a:lnTo>
                    <a:pt x="307" y="309"/>
                  </a:lnTo>
                  <a:lnTo>
                    <a:pt x="307" y="309"/>
                  </a:lnTo>
                  <a:lnTo>
                    <a:pt x="307" y="307"/>
                  </a:lnTo>
                  <a:lnTo>
                    <a:pt x="305" y="307"/>
                  </a:lnTo>
                  <a:lnTo>
                    <a:pt x="305" y="305"/>
                  </a:lnTo>
                  <a:lnTo>
                    <a:pt x="305" y="304"/>
                  </a:lnTo>
                  <a:lnTo>
                    <a:pt x="304" y="304"/>
                  </a:lnTo>
                  <a:lnTo>
                    <a:pt x="302" y="300"/>
                  </a:lnTo>
                  <a:lnTo>
                    <a:pt x="300" y="302"/>
                  </a:lnTo>
                  <a:lnTo>
                    <a:pt x="300" y="304"/>
                  </a:lnTo>
                  <a:lnTo>
                    <a:pt x="300" y="305"/>
                  </a:lnTo>
                  <a:lnTo>
                    <a:pt x="300" y="305"/>
                  </a:lnTo>
                  <a:lnTo>
                    <a:pt x="302" y="305"/>
                  </a:lnTo>
                  <a:lnTo>
                    <a:pt x="302" y="307"/>
                  </a:lnTo>
                  <a:lnTo>
                    <a:pt x="297" y="307"/>
                  </a:lnTo>
                  <a:lnTo>
                    <a:pt x="297" y="307"/>
                  </a:lnTo>
                  <a:lnTo>
                    <a:pt x="297" y="309"/>
                  </a:lnTo>
                  <a:lnTo>
                    <a:pt x="298" y="311"/>
                  </a:lnTo>
                  <a:lnTo>
                    <a:pt x="304" y="311"/>
                  </a:lnTo>
                  <a:lnTo>
                    <a:pt x="305" y="311"/>
                  </a:lnTo>
                  <a:lnTo>
                    <a:pt x="304" y="312"/>
                  </a:lnTo>
                  <a:lnTo>
                    <a:pt x="302" y="314"/>
                  </a:lnTo>
                  <a:lnTo>
                    <a:pt x="302" y="314"/>
                  </a:lnTo>
                  <a:lnTo>
                    <a:pt x="302" y="316"/>
                  </a:lnTo>
                  <a:lnTo>
                    <a:pt x="302" y="317"/>
                  </a:lnTo>
                  <a:lnTo>
                    <a:pt x="304" y="316"/>
                  </a:lnTo>
                  <a:lnTo>
                    <a:pt x="304" y="316"/>
                  </a:lnTo>
                  <a:lnTo>
                    <a:pt x="305" y="316"/>
                  </a:lnTo>
                  <a:lnTo>
                    <a:pt x="305" y="316"/>
                  </a:lnTo>
                  <a:lnTo>
                    <a:pt x="309" y="316"/>
                  </a:lnTo>
                  <a:lnTo>
                    <a:pt x="309" y="316"/>
                  </a:lnTo>
                  <a:lnTo>
                    <a:pt x="309" y="312"/>
                  </a:lnTo>
                  <a:lnTo>
                    <a:pt x="307" y="311"/>
                  </a:lnTo>
                  <a:close/>
                  <a:moveTo>
                    <a:pt x="385" y="236"/>
                  </a:moveTo>
                  <a:lnTo>
                    <a:pt x="385" y="236"/>
                  </a:lnTo>
                  <a:lnTo>
                    <a:pt x="383" y="234"/>
                  </a:lnTo>
                  <a:lnTo>
                    <a:pt x="380" y="234"/>
                  </a:lnTo>
                  <a:lnTo>
                    <a:pt x="378" y="234"/>
                  </a:lnTo>
                  <a:lnTo>
                    <a:pt x="377" y="234"/>
                  </a:lnTo>
                  <a:lnTo>
                    <a:pt x="378" y="236"/>
                  </a:lnTo>
                  <a:lnTo>
                    <a:pt x="378" y="236"/>
                  </a:lnTo>
                  <a:lnTo>
                    <a:pt x="382" y="238"/>
                  </a:lnTo>
                  <a:lnTo>
                    <a:pt x="383" y="238"/>
                  </a:lnTo>
                  <a:lnTo>
                    <a:pt x="383" y="238"/>
                  </a:lnTo>
                  <a:lnTo>
                    <a:pt x="385" y="239"/>
                  </a:lnTo>
                  <a:lnTo>
                    <a:pt x="385" y="239"/>
                  </a:lnTo>
                  <a:lnTo>
                    <a:pt x="387" y="239"/>
                  </a:lnTo>
                  <a:lnTo>
                    <a:pt x="387" y="239"/>
                  </a:lnTo>
                  <a:lnTo>
                    <a:pt x="385" y="238"/>
                  </a:lnTo>
                  <a:lnTo>
                    <a:pt x="385" y="236"/>
                  </a:lnTo>
                  <a:close/>
                  <a:moveTo>
                    <a:pt x="385" y="222"/>
                  </a:moveTo>
                  <a:lnTo>
                    <a:pt x="385" y="222"/>
                  </a:lnTo>
                  <a:lnTo>
                    <a:pt x="387" y="219"/>
                  </a:lnTo>
                  <a:lnTo>
                    <a:pt x="388" y="219"/>
                  </a:lnTo>
                  <a:lnTo>
                    <a:pt x="388" y="219"/>
                  </a:lnTo>
                  <a:lnTo>
                    <a:pt x="388" y="217"/>
                  </a:lnTo>
                  <a:lnTo>
                    <a:pt x="383" y="212"/>
                  </a:lnTo>
                  <a:lnTo>
                    <a:pt x="383" y="209"/>
                  </a:lnTo>
                  <a:lnTo>
                    <a:pt x="385" y="204"/>
                  </a:lnTo>
                  <a:lnTo>
                    <a:pt x="385" y="202"/>
                  </a:lnTo>
                  <a:lnTo>
                    <a:pt x="385" y="200"/>
                  </a:lnTo>
                  <a:lnTo>
                    <a:pt x="385" y="200"/>
                  </a:lnTo>
                  <a:lnTo>
                    <a:pt x="385" y="200"/>
                  </a:lnTo>
                  <a:lnTo>
                    <a:pt x="385" y="199"/>
                  </a:lnTo>
                  <a:lnTo>
                    <a:pt x="382" y="197"/>
                  </a:lnTo>
                  <a:lnTo>
                    <a:pt x="382" y="197"/>
                  </a:lnTo>
                  <a:lnTo>
                    <a:pt x="382" y="195"/>
                  </a:lnTo>
                  <a:lnTo>
                    <a:pt x="382" y="193"/>
                  </a:lnTo>
                  <a:lnTo>
                    <a:pt x="380" y="193"/>
                  </a:lnTo>
                  <a:lnTo>
                    <a:pt x="380" y="192"/>
                  </a:lnTo>
                  <a:lnTo>
                    <a:pt x="382" y="190"/>
                  </a:lnTo>
                  <a:lnTo>
                    <a:pt x="383" y="188"/>
                  </a:lnTo>
                  <a:lnTo>
                    <a:pt x="383" y="187"/>
                  </a:lnTo>
                  <a:lnTo>
                    <a:pt x="382" y="182"/>
                  </a:lnTo>
                  <a:lnTo>
                    <a:pt x="382" y="180"/>
                  </a:lnTo>
                  <a:lnTo>
                    <a:pt x="383" y="178"/>
                  </a:lnTo>
                  <a:lnTo>
                    <a:pt x="383" y="176"/>
                  </a:lnTo>
                  <a:lnTo>
                    <a:pt x="385" y="175"/>
                  </a:lnTo>
                  <a:lnTo>
                    <a:pt x="385" y="173"/>
                  </a:lnTo>
                  <a:lnTo>
                    <a:pt x="383" y="171"/>
                  </a:lnTo>
                  <a:lnTo>
                    <a:pt x="382" y="168"/>
                  </a:lnTo>
                  <a:lnTo>
                    <a:pt x="382" y="168"/>
                  </a:lnTo>
                  <a:lnTo>
                    <a:pt x="382" y="166"/>
                  </a:lnTo>
                  <a:lnTo>
                    <a:pt x="382" y="166"/>
                  </a:lnTo>
                  <a:lnTo>
                    <a:pt x="382" y="165"/>
                  </a:lnTo>
                  <a:lnTo>
                    <a:pt x="382" y="163"/>
                  </a:lnTo>
                  <a:lnTo>
                    <a:pt x="382" y="161"/>
                  </a:lnTo>
                  <a:lnTo>
                    <a:pt x="387" y="149"/>
                  </a:lnTo>
                  <a:lnTo>
                    <a:pt x="388" y="148"/>
                  </a:lnTo>
                  <a:lnTo>
                    <a:pt x="387" y="148"/>
                  </a:lnTo>
                  <a:lnTo>
                    <a:pt x="380" y="153"/>
                  </a:lnTo>
                  <a:lnTo>
                    <a:pt x="380" y="151"/>
                  </a:lnTo>
                  <a:lnTo>
                    <a:pt x="382" y="149"/>
                  </a:lnTo>
                  <a:lnTo>
                    <a:pt x="385" y="146"/>
                  </a:lnTo>
                  <a:lnTo>
                    <a:pt x="385" y="146"/>
                  </a:lnTo>
                  <a:lnTo>
                    <a:pt x="385" y="144"/>
                  </a:lnTo>
                  <a:lnTo>
                    <a:pt x="382" y="141"/>
                  </a:lnTo>
                  <a:lnTo>
                    <a:pt x="382" y="141"/>
                  </a:lnTo>
                  <a:lnTo>
                    <a:pt x="382" y="139"/>
                  </a:lnTo>
                  <a:lnTo>
                    <a:pt x="380" y="137"/>
                  </a:lnTo>
                  <a:lnTo>
                    <a:pt x="380" y="136"/>
                  </a:lnTo>
                  <a:lnTo>
                    <a:pt x="382" y="132"/>
                  </a:lnTo>
                  <a:lnTo>
                    <a:pt x="382" y="132"/>
                  </a:lnTo>
                  <a:lnTo>
                    <a:pt x="382" y="132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3" y="127"/>
                  </a:lnTo>
                  <a:lnTo>
                    <a:pt x="382" y="127"/>
                  </a:lnTo>
                  <a:lnTo>
                    <a:pt x="382" y="125"/>
                  </a:lnTo>
                  <a:lnTo>
                    <a:pt x="382" y="125"/>
                  </a:lnTo>
                  <a:lnTo>
                    <a:pt x="383" y="124"/>
                  </a:lnTo>
                  <a:lnTo>
                    <a:pt x="383" y="124"/>
                  </a:lnTo>
                  <a:lnTo>
                    <a:pt x="385" y="124"/>
                  </a:lnTo>
                  <a:lnTo>
                    <a:pt x="387" y="122"/>
                  </a:lnTo>
                  <a:lnTo>
                    <a:pt x="385" y="120"/>
                  </a:lnTo>
                  <a:lnTo>
                    <a:pt x="385" y="119"/>
                  </a:lnTo>
                  <a:lnTo>
                    <a:pt x="382" y="115"/>
                  </a:lnTo>
                  <a:lnTo>
                    <a:pt x="375" y="109"/>
                  </a:lnTo>
                  <a:lnTo>
                    <a:pt x="375" y="109"/>
                  </a:lnTo>
                  <a:lnTo>
                    <a:pt x="371" y="109"/>
                  </a:lnTo>
                  <a:lnTo>
                    <a:pt x="370" y="109"/>
                  </a:lnTo>
                  <a:lnTo>
                    <a:pt x="368" y="107"/>
                  </a:lnTo>
                  <a:lnTo>
                    <a:pt x="368" y="105"/>
                  </a:lnTo>
                  <a:lnTo>
                    <a:pt x="365" y="103"/>
                  </a:lnTo>
                  <a:lnTo>
                    <a:pt x="365" y="102"/>
                  </a:lnTo>
                  <a:lnTo>
                    <a:pt x="363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1" y="102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58" y="100"/>
                  </a:lnTo>
                  <a:lnTo>
                    <a:pt x="356" y="100"/>
                  </a:lnTo>
                  <a:lnTo>
                    <a:pt x="356" y="100"/>
                  </a:lnTo>
                  <a:lnTo>
                    <a:pt x="354" y="100"/>
                  </a:lnTo>
                  <a:lnTo>
                    <a:pt x="354" y="102"/>
                  </a:lnTo>
                  <a:lnTo>
                    <a:pt x="353" y="102"/>
                  </a:lnTo>
                  <a:lnTo>
                    <a:pt x="353" y="105"/>
                  </a:lnTo>
                  <a:lnTo>
                    <a:pt x="351" y="107"/>
                  </a:lnTo>
                  <a:lnTo>
                    <a:pt x="351" y="107"/>
                  </a:lnTo>
                  <a:lnTo>
                    <a:pt x="349" y="110"/>
                  </a:lnTo>
                  <a:lnTo>
                    <a:pt x="348" y="112"/>
                  </a:lnTo>
                  <a:lnTo>
                    <a:pt x="344" y="112"/>
                  </a:lnTo>
                  <a:lnTo>
                    <a:pt x="343" y="114"/>
                  </a:lnTo>
                  <a:lnTo>
                    <a:pt x="341" y="112"/>
                  </a:lnTo>
                  <a:lnTo>
                    <a:pt x="337" y="110"/>
                  </a:lnTo>
                  <a:lnTo>
                    <a:pt x="336" y="110"/>
                  </a:lnTo>
                  <a:lnTo>
                    <a:pt x="332" y="110"/>
                  </a:lnTo>
                  <a:lnTo>
                    <a:pt x="332" y="110"/>
                  </a:lnTo>
                  <a:lnTo>
                    <a:pt x="331" y="109"/>
                  </a:lnTo>
                  <a:lnTo>
                    <a:pt x="329" y="107"/>
                  </a:lnTo>
                  <a:lnTo>
                    <a:pt x="327" y="107"/>
                  </a:lnTo>
                  <a:lnTo>
                    <a:pt x="322" y="109"/>
                  </a:lnTo>
                  <a:lnTo>
                    <a:pt x="322" y="110"/>
                  </a:lnTo>
                  <a:lnTo>
                    <a:pt x="322" y="112"/>
                  </a:lnTo>
                  <a:lnTo>
                    <a:pt x="315" y="119"/>
                  </a:lnTo>
                  <a:lnTo>
                    <a:pt x="314" y="120"/>
                  </a:lnTo>
                  <a:lnTo>
                    <a:pt x="310" y="124"/>
                  </a:lnTo>
                  <a:lnTo>
                    <a:pt x="307" y="122"/>
                  </a:lnTo>
                  <a:lnTo>
                    <a:pt x="305" y="122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4" y="120"/>
                  </a:lnTo>
                  <a:lnTo>
                    <a:pt x="302" y="120"/>
                  </a:lnTo>
                  <a:lnTo>
                    <a:pt x="302" y="119"/>
                  </a:lnTo>
                  <a:lnTo>
                    <a:pt x="302" y="119"/>
                  </a:lnTo>
                  <a:lnTo>
                    <a:pt x="300" y="117"/>
                  </a:lnTo>
                  <a:lnTo>
                    <a:pt x="297" y="119"/>
                  </a:lnTo>
                  <a:lnTo>
                    <a:pt x="297" y="117"/>
                  </a:lnTo>
                  <a:lnTo>
                    <a:pt x="290" y="122"/>
                  </a:lnTo>
                  <a:lnTo>
                    <a:pt x="287" y="122"/>
                  </a:lnTo>
                  <a:lnTo>
                    <a:pt x="275" y="122"/>
                  </a:lnTo>
                  <a:lnTo>
                    <a:pt x="275" y="120"/>
                  </a:lnTo>
                  <a:lnTo>
                    <a:pt x="275" y="120"/>
                  </a:lnTo>
                  <a:lnTo>
                    <a:pt x="273" y="120"/>
                  </a:lnTo>
                  <a:lnTo>
                    <a:pt x="273" y="120"/>
                  </a:lnTo>
                  <a:lnTo>
                    <a:pt x="273" y="120"/>
                  </a:lnTo>
                  <a:lnTo>
                    <a:pt x="271" y="120"/>
                  </a:lnTo>
                  <a:lnTo>
                    <a:pt x="271" y="120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6" y="124"/>
                  </a:lnTo>
                  <a:lnTo>
                    <a:pt x="261" y="124"/>
                  </a:lnTo>
                  <a:lnTo>
                    <a:pt x="258" y="125"/>
                  </a:lnTo>
                  <a:lnTo>
                    <a:pt x="256" y="129"/>
                  </a:lnTo>
                  <a:lnTo>
                    <a:pt x="256" y="131"/>
                  </a:lnTo>
                  <a:lnTo>
                    <a:pt x="258" y="132"/>
                  </a:lnTo>
                  <a:lnTo>
                    <a:pt x="259" y="132"/>
                  </a:lnTo>
                  <a:lnTo>
                    <a:pt x="263" y="134"/>
                  </a:lnTo>
                  <a:lnTo>
                    <a:pt x="264" y="134"/>
                  </a:lnTo>
                  <a:lnTo>
                    <a:pt x="266" y="136"/>
                  </a:lnTo>
                  <a:lnTo>
                    <a:pt x="266" y="136"/>
                  </a:lnTo>
                  <a:lnTo>
                    <a:pt x="266" y="137"/>
                  </a:lnTo>
                  <a:lnTo>
                    <a:pt x="264" y="136"/>
                  </a:lnTo>
                  <a:lnTo>
                    <a:pt x="264" y="136"/>
                  </a:lnTo>
                  <a:lnTo>
                    <a:pt x="263" y="136"/>
                  </a:lnTo>
                  <a:lnTo>
                    <a:pt x="261" y="136"/>
                  </a:lnTo>
                  <a:lnTo>
                    <a:pt x="261" y="136"/>
                  </a:lnTo>
                  <a:lnTo>
                    <a:pt x="261" y="136"/>
                  </a:lnTo>
                  <a:lnTo>
                    <a:pt x="259" y="137"/>
                  </a:lnTo>
                  <a:lnTo>
                    <a:pt x="258" y="136"/>
                  </a:lnTo>
                  <a:lnTo>
                    <a:pt x="256" y="136"/>
                  </a:lnTo>
                  <a:lnTo>
                    <a:pt x="254" y="136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2"/>
                  </a:lnTo>
                  <a:lnTo>
                    <a:pt x="254" y="131"/>
                  </a:lnTo>
                  <a:lnTo>
                    <a:pt x="253" y="129"/>
                  </a:lnTo>
                  <a:lnTo>
                    <a:pt x="253" y="129"/>
                  </a:lnTo>
                  <a:lnTo>
                    <a:pt x="251" y="129"/>
                  </a:lnTo>
                  <a:lnTo>
                    <a:pt x="251" y="127"/>
                  </a:lnTo>
                  <a:lnTo>
                    <a:pt x="249" y="127"/>
                  </a:lnTo>
                  <a:lnTo>
                    <a:pt x="247" y="129"/>
                  </a:lnTo>
                  <a:lnTo>
                    <a:pt x="247" y="129"/>
                  </a:lnTo>
                  <a:lnTo>
                    <a:pt x="246" y="129"/>
                  </a:lnTo>
                  <a:lnTo>
                    <a:pt x="244" y="131"/>
                  </a:lnTo>
                  <a:lnTo>
                    <a:pt x="242" y="131"/>
                  </a:lnTo>
                  <a:lnTo>
                    <a:pt x="241" y="131"/>
                  </a:lnTo>
                  <a:lnTo>
                    <a:pt x="241" y="131"/>
                  </a:lnTo>
                  <a:lnTo>
                    <a:pt x="241" y="132"/>
                  </a:lnTo>
                  <a:lnTo>
                    <a:pt x="239" y="134"/>
                  </a:lnTo>
                  <a:lnTo>
                    <a:pt x="236" y="136"/>
                  </a:lnTo>
                  <a:lnTo>
                    <a:pt x="236" y="136"/>
                  </a:lnTo>
                  <a:lnTo>
                    <a:pt x="237" y="137"/>
                  </a:lnTo>
                  <a:lnTo>
                    <a:pt x="236" y="137"/>
                  </a:lnTo>
                  <a:lnTo>
                    <a:pt x="234" y="137"/>
                  </a:lnTo>
                  <a:lnTo>
                    <a:pt x="234" y="137"/>
                  </a:lnTo>
                  <a:lnTo>
                    <a:pt x="234" y="136"/>
                  </a:lnTo>
                  <a:lnTo>
                    <a:pt x="232" y="134"/>
                  </a:lnTo>
                  <a:lnTo>
                    <a:pt x="232" y="134"/>
                  </a:lnTo>
                  <a:lnTo>
                    <a:pt x="227" y="136"/>
                  </a:lnTo>
                  <a:lnTo>
                    <a:pt x="222" y="137"/>
                  </a:lnTo>
                  <a:lnTo>
                    <a:pt x="215" y="137"/>
                  </a:lnTo>
                  <a:lnTo>
                    <a:pt x="203" y="136"/>
                  </a:lnTo>
                  <a:lnTo>
                    <a:pt x="195" y="132"/>
                  </a:lnTo>
                  <a:lnTo>
                    <a:pt x="191" y="132"/>
                  </a:lnTo>
                  <a:lnTo>
                    <a:pt x="191" y="132"/>
                  </a:lnTo>
                  <a:lnTo>
                    <a:pt x="190" y="131"/>
                  </a:lnTo>
                  <a:lnTo>
                    <a:pt x="188" y="131"/>
                  </a:lnTo>
                  <a:lnTo>
                    <a:pt x="186" y="131"/>
                  </a:lnTo>
                  <a:lnTo>
                    <a:pt x="183" y="127"/>
                  </a:lnTo>
                  <a:lnTo>
                    <a:pt x="181" y="127"/>
                  </a:lnTo>
                  <a:lnTo>
                    <a:pt x="180" y="127"/>
                  </a:lnTo>
                  <a:lnTo>
                    <a:pt x="180" y="127"/>
                  </a:lnTo>
                  <a:lnTo>
                    <a:pt x="178" y="127"/>
                  </a:lnTo>
                  <a:lnTo>
                    <a:pt x="178" y="125"/>
                  </a:lnTo>
                  <a:lnTo>
                    <a:pt x="176" y="125"/>
                  </a:lnTo>
                  <a:lnTo>
                    <a:pt x="173" y="125"/>
                  </a:lnTo>
                  <a:lnTo>
                    <a:pt x="171" y="125"/>
                  </a:lnTo>
                  <a:lnTo>
                    <a:pt x="169" y="124"/>
                  </a:lnTo>
                  <a:lnTo>
                    <a:pt x="168" y="124"/>
                  </a:lnTo>
                  <a:lnTo>
                    <a:pt x="164" y="122"/>
                  </a:lnTo>
                  <a:lnTo>
                    <a:pt x="163" y="120"/>
                  </a:lnTo>
                  <a:lnTo>
                    <a:pt x="163" y="119"/>
                  </a:lnTo>
                  <a:lnTo>
                    <a:pt x="163" y="117"/>
                  </a:lnTo>
                  <a:lnTo>
                    <a:pt x="161" y="117"/>
                  </a:lnTo>
                  <a:lnTo>
                    <a:pt x="152" y="115"/>
                  </a:lnTo>
                  <a:lnTo>
                    <a:pt x="149" y="115"/>
                  </a:lnTo>
                  <a:lnTo>
                    <a:pt x="146" y="112"/>
                  </a:lnTo>
                  <a:lnTo>
                    <a:pt x="144" y="109"/>
                  </a:lnTo>
                  <a:lnTo>
                    <a:pt x="139" y="110"/>
                  </a:lnTo>
                  <a:lnTo>
                    <a:pt x="137" y="110"/>
                  </a:lnTo>
                  <a:lnTo>
                    <a:pt x="134" y="110"/>
                  </a:lnTo>
                  <a:lnTo>
                    <a:pt x="132" y="109"/>
                  </a:lnTo>
                  <a:lnTo>
                    <a:pt x="130" y="109"/>
                  </a:lnTo>
                  <a:lnTo>
                    <a:pt x="129" y="109"/>
                  </a:lnTo>
                  <a:lnTo>
                    <a:pt x="127" y="109"/>
                  </a:lnTo>
                  <a:lnTo>
                    <a:pt x="127" y="107"/>
                  </a:lnTo>
                  <a:lnTo>
                    <a:pt x="124" y="105"/>
                  </a:lnTo>
                  <a:lnTo>
                    <a:pt x="122" y="105"/>
                  </a:lnTo>
                  <a:lnTo>
                    <a:pt x="122" y="103"/>
                  </a:lnTo>
                  <a:lnTo>
                    <a:pt x="122" y="103"/>
                  </a:lnTo>
                  <a:lnTo>
                    <a:pt x="124" y="102"/>
                  </a:lnTo>
                  <a:lnTo>
                    <a:pt x="125" y="102"/>
                  </a:lnTo>
                  <a:lnTo>
                    <a:pt x="125" y="100"/>
                  </a:lnTo>
                  <a:lnTo>
                    <a:pt x="122" y="98"/>
                  </a:lnTo>
                  <a:lnTo>
                    <a:pt x="120" y="98"/>
                  </a:lnTo>
                  <a:lnTo>
                    <a:pt x="122" y="98"/>
                  </a:lnTo>
                  <a:lnTo>
                    <a:pt x="122" y="102"/>
                  </a:lnTo>
                  <a:lnTo>
                    <a:pt x="122" y="103"/>
                  </a:lnTo>
                  <a:lnTo>
                    <a:pt x="120" y="105"/>
                  </a:lnTo>
                  <a:lnTo>
                    <a:pt x="118" y="105"/>
                  </a:lnTo>
                  <a:lnTo>
                    <a:pt x="110" y="105"/>
                  </a:lnTo>
                  <a:lnTo>
                    <a:pt x="112" y="105"/>
                  </a:lnTo>
                  <a:lnTo>
                    <a:pt x="112" y="107"/>
                  </a:lnTo>
                  <a:lnTo>
                    <a:pt x="110" y="107"/>
                  </a:lnTo>
                  <a:lnTo>
                    <a:pt x="107" y="107"/>
                  </a:lnTo>
                  <a:lnTo>
                    <a:pt x="107" y="105"/>
                  </a:lnTo>
                  <a:lnTo>
                    <a:pt x="105" y="105"/>
                  </a:lnTo>
                  <a:lnTo>
                    <a:pt x="105" y="103"/>
                  </a:lnTo>
                  <a:lnTo>
                    <a:pt x="101" y="103"/>
                  </a:lnTo>
                  <a:lnTo>
                    <a:pt x="100" y="102"/>
                  </a:lnTo>
                  <a:lnTo>
                    <a:pt x="100" y="102"/>
                  </a:lnTo>
                  <a:lnTo>
                    <a:pt x="98" y="100"/>
                  </a:lnTo>
                  <a:lnTo>
                    <a:pt x="96" y="100"/>
                  </a:lnTo>
                  <a:lnTo>
                    <a:pt x="93" y="100"/>
                  </a:lnTo>
                  <a:lnTo>
                    <a:pt x="90" y="100"/>
                  </a:lnTo>
                  <a:lnTo>
                    <a:pt x="84" y="98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79" y="98"/>
                  </a:lnTo>
                  <a:lnTo>
                    <a:pt x="79" y="98"/>
                  </a:lnTo>
                  <a:lnTo>
                    <a:pt x="79" y="98"/>
                  </a:lnTo>
                  <a:lnTo>
                    <a:pt x="79" y="98"/>
                  </a:lnTo>
                  <a:lnTo>
                    <a:pt x="78" y="97"/>
                  </a:lnTo>
                  <a:lnTo>
                    <a:pt x="78" y="97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74" y="92"/>
                  </a:lnTo>
                  <a:lnTo>
                    <a:pt x="73" y="93"/>
                  </a:lnTo>
                  <a:lnTo>
                    <a:pt x="73" y="95"/>
                  </a:lnTo>
                  <a:lnTo>
                    <a:pt x="73" y="97"/>
                  </a:lnTo>
                  <a:lnTo>
                    <a:pt x="74" y="107"/>
                  </a:lnTo>
                  <a:lnTo>
                    <a:pt x="74" y="109"/>
                  </a:lnTo>
                  <a:lnTo>
                    <a:pt x="74" y="112"/>
                  </a:lnTo>
                  <a:lnTo>
                    <a:pt x="73" y="112"/>
                  </a:lnTo>
                  <a:lnTo>
                    <a:pt x="73" y="114"/>
                  </a:lnTo>
                  <a:lnTo>
                    <a:pt x="71" y="114"/>
                  </a:lnTo>
                  <a:lnTo>
                    <a:pt x="69" y="114"/>
                  </a:lnTo>
                  <a:lnTo>
                    <a:pt x="68" y="115"/>
                  </a:lnTo>
                  <a:lnTo>
                    <a:pt x="68" y="115"/>
                  </a:lnTo>
                  <a:lnTo>
                    <a:pt x="66" y="117"/>
                  </a:lnTo>
                  <a:lnTo>
                    <a:pt x="66" y="117"/>
                  </a:lnTo>
                  <a:lnTo>
                    <a:pt x="68" y="119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9" y="127"/>
                  </a:lnTo>
                  <a:lnTo>
                    <a:pt x="71" y="129"/>
                  </a:lnTo>
                  <a:lnTo>
                    <a:pt x="71" y="132"/>
                  </a:lnTo>
                  <a:lnTo>
                    <a:pt x="73" y="134"/>
                  </a:lnTo>
                  <a:lnTo>
                    <a:pt x="73" y="137"/>
                  </a:lnTo>
                  <a:lnTo>
                    <a:pt x="73" y="139"/>
                  </a:lnTo>
                  <a:lnTo>
                    <a:pt x="71" y="141"/>
                  </a:lnTo>
                  <a:lnTo>
                    <a:pt x="73" y="142"/>
                  </a:lnTo>
                  <a:lnTo>
                    <a:pt x="79" y="151"/>
                  </a:lnTo>
                  <a:lnTo>
                    <a:pt x="79" y="154"/>
                  </a:lnTo>
                  <a:lnTo>
                    <a:pt x="81" y="156"/>
                  </a:lnTo>
                  <a:lnTo>
                    <a:pt x="78" y="156"/>
                  </a:lnTo>
                  <a:lnTo>
                    <a:pt x="78" y="158"/>
                  </a:lnTo>
                  <a:lnTo>
                    <a:pt x="78" y="158"/>
                  </a:lnTo>
                  <a:lnTo>
                    <a:pt x="78" y="158"/>
                  </a:lnTo>
                  <a:lnTo>
                    <a:pt x="78" y="158"/>
                  </a:lnTo>
                  <a:lnTo>
                    <a:pt x="79" y="159"/>
                  </a:lnTo>
                  <a:lnTo>
                    <a:pt x="79" y="159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83" y="163"/>
                  </a:lnTo>
                  <a:lnTo>
                    <a:pt x="88" y="170"/>
                  </a:lnTo>
                  <a:lnTo>
                    <a:pt x="91" y="178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3" y="183"/>
                  </a:lnTo>
                  <a:lnTo>
                    <a:pt x="93" y="183"/>
                  </a:lnTo>
                  <a:lnTo>
                    <a:pt x="93" y="183"/>
                  </a:lnTo>
                  <a:lnTo>
                    <a:pt x="95" y="183"/>
                  </a:lnTo>
                  <a:lnTo>
                    <a:pt x="96" y="183"/>
                  </a:lnTo>
                  <a:lnTo>
                    <a:pt x="96" y="185"/>
                  </a:lnTo>
                  <a:lnTo>
                    <a:pt x="96" y="185"/>
                  </a:lnTo>
                  <a:lnTo>
                    <a:pt x="98" y="187"/>
                  </a:lnTo>
                  <a:lnTo>
                    <a:pt x="101" y="192"/>
                  </a:lnTo>
                  <a:lnTo>
                    <a:pt x="103" y="192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5" y="195"/>
                  </a:lnTo>
                  <a:lnTo>
                    <a:pt x="105" y="195"/>
                  </a:lnTo>
                  <a:lnTo>
                    <a:pt x="105" y="197"/>
                  </a:lnTo>
                  <a:lnTo>
                    <a:pt x="112" y="202"/>
                  </a:lnTo>
                  <a:lnTo>
                    <a:pt x="117" y="205"/>
                  </a:lnTo>
                  <a:lnTo>
                    <a:pt x="120" y="212"/>
                  </a:lnTo>
                  <a:lnTo>
                    <a:pt x="122" y="219"/>
                  </a:lnTo>
                  <a:lnTo>
                    <a:pt x="118" y="226"/>
                  </a:lnTo>
                  <a:lnTo>
                    <a:pt x="122" y="227"/>
                  </a:lnTo>
                  <a:lnTo>
                    <a:pt x="122" y="227"/>
                  </a:lnTo>
                  <a:lnTo>
                    <a:pt x="124" y="227"/>
                  </a:lnTo>
                  <a:lnTo>
                    <a:pt x="124" y="226"/>
                  </a:lnTo>
                  <a:lnTo>
                    <a:pt x="124" y="226"/>
                  </a:lnTo>
                  <a:lnTo>
                    <a:pt x="124" y="224"/>
                  </a:lnTo>
                  <a:lnTo>
                    <a:pt x="124" y="224"/>
                  </a:lnTo>
                  <a:lnTo>
                    <a:pt x="124" y="224"/>
                  </a:lnTo>
                  <a:lnTo>
                    <a:pt x="125" y="222"/>
                  </a:lnTo>
                  <a:lnTo>
                    <a:pt x="125" y="222"/>
                  </a:lnTo>
                  <a:lnTo>
                    <a:pt x="125" y="222"/>
                  </a:lnTo>
                  <a:lnTo>
                    <a:pt x="127" y="221"/>
                  </a:lnTo>
                  <a:lnTo>
                    <a:pt x="127" y="221"/>
                  </a:lnTo>
                  <a:lnTo>
                    <a:pt x="129" y="221"/>
                  </a:lnTo>
                  <a:lnTo>
                    <a:pt x="129" y="222"/>
                  </a:lnTo>
                  <a:lnTo>
                    <a:pt x="129" y="224"/>
                  </a:lnTo>
                  <a:lnTo>
                    <a:pt x="130" y="226"/>
                  </a:lnTo>
                  <a:lnTo>
                    <a:pt x="130" y="229"/>
                  </a:lnTo>
                  <a:lnTo>
                    <a:pt x="130" y="229"/>
                  </a:lnTo>
                  <a:lnTo>
                    <a:pt x="132" y="231"/>
                  </a:lnTo>
                  <a:lnTo>
                    <a:pt x="134" y="232"/>
                  </a:lnTo>
                  <a:lnTo>
                    <a:pt x="139" y="236"/>
                  </a:lnTo>
                  <a:lnTo>
                    <a:pt x="141" y="238"/>
                  </a:lnTo>
                  <a:lnTo>
                    <a:pt x="141" y="238"/>
                  </a:lnTo>
                  <a:lnTo>
                    <a:pt x="141" y="236"/>
                  </a:lnTo>
                  <a:lnTo>
                    <a:pt x="142" y="236"/>
                  </a:lnTo>
                  <a:lnTo>
                    <a:pt x="142" y="236"/>
                  </a:lnTo>
                  <a:lnTo>
                    <a:pt x="144" y="236"/>
                  </a:lnTo>
                  <a:lnTo>
                    <a:pt x="144" y="238"/>
                  </a:lnTo>
                  <a:lnTo>
                    <a:pt x="144" y="238"/>
                  </a:lnTo>
                  <a:lnTo>
                    <a:pt x="144" y="238"/>
                  </a:lnTo>
                  <a:lnTo>
                    <a:pt x="144" y="239"/>
                  </a:lnTo>
                  <a:lnTo>
                    <a:pt x="144" y="239"/>
                  </a:lnTo>
                  <a:lnTo>
                    <a:pt x="144" y="239"/>
                  </a:lnTo>
                  <a:lnTo>
                    <a:pt x="144" y="239"/>
                  </a:lnTo>
                  <a:lnTo>
                    <a:pt x="144" y="239"/>
                  </a:lnTo>
                  <a:lnTo>
                    <a:pt x="144" y="239"/>
                  </a:lnTo>
                  <a:lnTo>
                    <a:pt x="146" y="239"/>
                  </a:lnTo>
                  <a:lnTo>
                    <a:pt x="144" y="239"/>
                  </a:lnTo>
                  <a:lnTo>
                    <a:pt x="146" y="239"/>
                  </a:lnTo>
                  <a:lnTo>
                    <a:pt x="146" y="238"/>
                  </a:lnTo>
                  <a:lnTo>
                    <a:pt x="147" y="238"/>
                  </a:lnTo>
                  <a:lnTo>
                    <a:pt x="147" y="239"/>
                  </a:lnTo>
                  <a:lnTo>
                    <a:pt x="146" y="241"/>
                  </a:lnTo>
                  <a:lnTo>
                    <a:pt x="144" y="243"/>
                  </a:lnTo>
                  <a:lnTo>
                    <a:pt x="144" y="244"/>
                  </a:lnTo>
                  <a:lnTo>
                    <a:pt x="142" y="246"/>
                  </a:lnTo>
                  <a:lnTo>
                    <a:pt x="141" y="244"/>
                  </a:lnTo>
                  <a:lnTo>
                    <a:pt x="141" y="251"/>
                  </a:lnTo>
                  <a:lnTo>
                    <a:pt x="141" y="253"/>
                  </a:lnTo>
                  <a:lnTo>
                    <a:pt x="141" y="253"/>
                  </a:lnTo>
                  <a:lnTo>
                    <a:pt x="139" y="251"/>
                  </a:lnTo>
                  <a:lnTo>
                    <a:pt x="137" y="248"/>
                  </a:lnTo>
                  <a:lnTo>
                    <a:pt x="137" y="246"/>
                  </a:lnTo>
                  <a:lnTo>
                    <a:pt x="137" y="243"/>
                  </a:lnTo>
                  <a:lnTo>
                    <a:pt x="137" y="241"/>
                  </a:lnTo>
                  <a:lnTo>
                    <a:pt x="135" y="241"/>
                  </a:lnTo>
                  <a:lnTo>
                    <a:pt x="130" y="238"/>
                  </a:lnTo>
                  <a:lnTo>
                    <a:pt x="127" y="236"/>
                  </a:lnTo>
                  <a:lnTo>
                    <a:pt x="127" y="236"/>
                  </a:lnTo>
                  <a:lnTo>
                    <a:pt x="127" y="234"/>
                  </a:lnTo>
                  <a:lnTo>
                    <a:pt x="127" y="234"/>
                  </a:lnTo>
                  <a:lnTo>
                    <a:pt x="125" y="232"/>
                  </a:lnTo>
                  <a:lnTo>
                    <a:pt x="125" y="232"/>
                  </a:lnTo>
                  <a:lnTo>
                    <a:pt x="124" y="232"/>
                  </a:lnTo>
                  <a:lnTo>
                    <a:pt x="120" y="232"/>
                  </a:lnTo>
                  <a:lnTo>
                    <a:pt x="120" y="231"/>
                  </a:lnTo>
                  <a:lnTo>
                    <a:pt x="120" y="229"/>
                  </a:lnTo>
                  <a:lnTo>
                    <a:pt x="118" y="229"/>
                  </a:lnTo>
                  <a:lnTo>
                    <a:pt x="118" y="227"/>
                  </a:lnTo>
                  <a:lnTo>
                    <a:pt x="117" y="226"/>
                  </a:lnTo>
                  <a:lnTo>
                    <a:pt x="115" y="226"/>
                  </a:lnTo>
                  <a:lnTo>
                    <a:pt x="115" y="227"/>
                  </a:lnTo>
                  <a:lnTo>
                    <a:pt x="117" y="229"/>
                  </a:lnTo>
                  <a:lnTo>
                    <a:pt x="117" y="229"/>
                  </a:lnTo>
                  <a:lnTo>
                    <a:pt x="117" y="234"/>
                  </a:lnTo>
                  <a:lnTo>
                    <a:pt x="117" y="238"/>
                  </a:lnTo>
                  <a:lnTo>
                    <a:pt x="118" y="241"/>
                  </a:lnTo>
                  <a:lnTo>
                    <a:pt x="120" y="246"/>
                  </a:lnTo>
                  <a:lnTo>
                    <a:pt x="118" y="248"/>
                  </a:lnTo>
                  <a:lnTo>
                    <a:pt x="120" y="251"/>
                  </a:lnTo>
                  <a:lnTo>
                    <a:pt x="122" y="255"/>
                  </a:lnTo>
                  <a:lnTo>
                    <a:pt x="125" y="256"/>
                  </a:lnTo>
                  <a:lnTo>
                    <a:pt x="122" y="260"/>
                  </a:lnTo>
                  <a:lnTo>
                    <a:pt x="122" y="260"/>
                  </a:lnTo>
                  <a:lnTo>
                    <a:pt x="124" y="261"/>
                  </a:lnTo>
                  <a:lnTo>
                    <a:pt x="125" y="261"/>
                  </a:lnTo>
                  <a:lnTo>
                    <a:pt x="125" y="261"/>
                  </a:lnTo>
                  <a:lnTo>
                    <a:pt x="127" y="263"/>
                  </a:lnTo>
                  <a:lnTo>
                    <a:pt x="127" y="265"/>
                  </a:lnTo>
                  <a:lnTo>
                    <a:pt x="127" y="265"/>
                  </a:lnTo>
                  <a:lnTo>
                    <a:pt x="129" y="265"/>
                  </a:lnTo>
                  <a:lnTo>
                    <a:pt x="129" y="265"/>
                  </a:lnTo>
                  <a:lnTo>
                    <a:pt x="130" y="270"/>
                  </a:lnTo>
                  <a:lnTo>
                    <a:pt x="132" y="270"/>
                  </a:lnTo>
                  <a:lnTo>
                    <a:pt x="132" y="270"/>
                  </a:lnTo>
                  <a:lnTo>
                    <a:pt x="132" y="272"/>
                  </a:lnTo>
                  <a:lnTo>
                    <a:pt x="130" y="273"/>
                  </a:lnTo>
                  <a:lnTo>
                    <a:pt x="130" y="273"/>
                  </a:lnTo>
                  <a:lnTo>
                    <a:pt x="130" y="273"/>
                  </a:lnTo>
                  <a:lnTo>
                    <a:pt x="130" y="273"/>
                  </a:lnTo>
                  <a:lnTo>
                    <a:pt x="130" y="273"/>
                  </a:lnTo>
                  <a:lnTo>
                    <a:pt x="132" y="275"/>
                  </a:lnTo>
                  <a:lnTo>
                    <a:pt x="134" y="275"/>
                  </a:lnTo>
                  <a:lnTo>
                    <a:pt x="134" y="275"/>
                  </a:lnTo>
                  <a:lnTo>
                    <a:pt x="134" y="277"/>
                  </a:lnTo>
                  <a:lnTo>
                    <a:pt x="135" y="282"/>
                  </a:lnTo>
                  <a:lnTo>
                    <a:pt x="137" y="285"/>
                  </a:lnTo>
                  <a:lnTo>
                    <a:pt x="141" y="287"/>
                  </a:lnTo>
                  <a:lnTo>
                    <a:pt x="142" y="290"/>
                  </a:lnTo>
                  <a:lnTo>
                    <a:pt x="144" y="292"/>
                  </a:lnTo>
                  <a:lnTo>
                    <a:pt x="149" y="292"/>
                  </a:lnTo>
                  <a:lnTo>
                    <a:pt x="151" y="292"/>
                  </a:lnTo>
                  <a:lnTo>
                    <a:pt x="154" y="297"/>
                  </a:lnTo>
                  <a:lnTo>
                    <a:pt x="156" y="299"/>
                  </a:lnTo>
                  <a:lnTo>
                    <a:pt x="156" y="299"/>
                  </a:lnTo>
                  <a:lnTo>
                    <a:pt x="158" y="299"/>
                  </a:lnTo>
                  <a:lnTo>
                    <a:pt x="158" y="299"/>
                  </a:lnTo>
                  <a:lnTo>
                    <a:pt x="158" y="299"/>
                  </a:lnTo>
                  <a:lnTo>
                    <a:pt x="158" y="300"/>
                  </a:lnTo>
                  <a:lnTo>
                    <a:pt x="158" y="300"/>
                  </a:lnTo>
                  <a:lnTo>
                    <a:pt x="158" y="302"/>
                  </a:lnTo>
                  <a:lnTo>
                    <a:pt x="158" y="304"/>
                  </a:lnTo>
                  <a:lnTo>
                    <a:pt x="158" y="304"/>
                  </a:lnTo>
                  <a:lnTo>
                    <a:pt x="159" y="304"/>
                  </a:lnTo>
                  <a:lnTo>
                    <a:pt x="161" y="304"/>
                  </a:lnTo>
                  <a:lnTo>
                    <a:pt x="161" y="304"/>
                  </a:lnTo>
                  <a:lnTo>
                    <a:pt x="163" y="304"/>
                  </a:lnTo>
                  <a:lnTo>
                    <a:pt x="161" y="304"/>
                  </a:lnTo>
                  <a:lnTo>
                    <a:pt x="163" y="305"/>
                  </a:lnTo>
                  <a:lnTo>
                    <a:pt x="163" y="307"/>
                  </a:lnTo>
                  <a:lnTo>
                    <a:pt x="163" y="307"/>
                  </a:lnTo>
                  <a:lnTo>
                    <a:pt x="164" y="307"/>
                  </a:lnTo>
                  <a:lnTo>
                    <a:pt x="164" y="309"/>
                  </a:lnTo>
                  <a:lnTo>
                    <a:pt x="164" y="309"/>
                  </a:lnTo>
                  <a:lnTo>
                    <a:pt x="164" y="309"/>
                  </a:lnTo>
                  <a:lnTo>
                    <a:pt x="164" y="311"/>
                  </a:lnTo>
                  <a:lnTo>
                    <a:pt x="166" y="311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71" y="319"/>
                  </a:lnTo>
                  <a:lnTo>
                    <a:pt x="171" y="321"/>
                  </a:lnTo>
                  <a:lnTo>
                    <a:pt x="173" y="321"/>
                  </a:lnTo>
                  <a:lnTo>
                    <a:pt x="176" y="321"/>
                  </a:lnTo>
                  <a:lnTo>
                    <a:pt x="178" y="321"/>
                  </a:lnTo>
                  <a:lnTo>
                    <a:pt x="180" y="319"/>
                  </a:lnTo>
                  <a:lnTo>
                    <a:pt x="180" y="319"/>
                  </a:lnTo>
                  <a:lnTo>
                    <a:pt x="178" y="317"/>
                  </a:lnTo>
                  <a:lnTo>
                    <a:pt x="174" y="319"/>
                  </a:lnTo>
                  <a:lnTo>
                    <a:pt x="174" y="317"/>
                  </a:lnTo>
                  <a:lnTo>
                    <a:pt x="174" y="317"/>
                  </a:lnTo>
                  <a:lnTo>
                    <a:pt x="174" y="316"/>
                  </a:lnTo>
                  <a:lnTo>
                    <a:pt x="176" y="316"/>
                  </a:lnTo>
                  <a:lnTo>
                    <a:pt x="176" y="316"/>
                  </a:lnTo>
                  <a:lnTo>
                    <a:pt x="176" y="316"/>
                  </a:lnTo>
                  <a:lnTo>
                    <a:pt x="178" y="316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78" y="312"/>
                  </a:lnTo>
                  <a:lnTo>
                    <a:pt x="178" y="311"/>
                  </a:lnTo>
                  <a:lnTo>
                    <a:pt x="180" y="312"/>
                  </a:lnTo>
                  <a:lnTo>
                    <a:pt x="181" y="314"/>
                  </a:lnTo>
                  <a:lnTo>
                    <a:pt x="181" y="314"/>
                  </a:lnTo>
                  <a:lnTo>
                    <a:pt x="181" y="316"/>
                  </a:lnTo>
                  <a:lnTo>
                    <a:pt x="183" y="317"/>
                  </a:lnTo>
                  <a:lnTo>
                    <a:pt x="183" y="319"/>
                  </a:lnTo>
                  <a:lnTo>
                    <a:pt x="185" y="321"/>
                  </a:lnTo>
                  <a:lnTo>
                    <a:pt x="186" y="321"/>
                  </a:lnTo>
                  <a:lnTo>
                    <a:pt x="188" y="322"/>
                  </a:lnTo>
                  <a:lnTo>
                    <a:pt x="190" y="322"/>
                  </a:lnTo>
                  <a:lnTo>
                    <a:pt x="190" y="321"/>
                  </a:lnTo>
                  <a:lnTo>
                    <a:pt x="190" y="319"/>
                  </a:lnTo>
                  <a:lnTo>
                    <a:pt x="190" y="319"/>
                  </a:lnTo>
                  <a:lnTo>
                    <a:pt x="191" y="319"/>
                  </a:lnTo>
                  <a:lnTo>
                    <a:pt x="191" y="319"/>
                  </a:lnTo>
                  <a:lnTo>
                    <a:pt x="191" y="319"/>
                  </a:lnTo>
                  <a:lnTo>
                    <a:pt x="193" y="321"/>
                  </a:lnTo>
                  <a:lnTo>
                    <a:pt x="193" y="322"/>
                  </a:lnTo>
                  <a:lnTo>
                    <a:pt x="195" y="324"/>
                  </a:lnTo>
                  <a:lnTo>
                    <a:pt x="197" y="322"/>
                  </a:lnTo>
                  <a:lnTo>
                    <a:pt x="198" y="319"/>
                  </a:lnTo>
                  <a:lnTo>
                    <a:pt x="200" y="319"/>
                  </a:lnTo>
                  <a:lnTo>
                    <a:pt x="200" y="319"/>
                  </a:lnTo>
                  <a:lnTo>
                    <a:pt x="202" y="321"/>
                  </a:lnTo>
                  <a:lnTo>
                    <a:pt x="205" y="322"/>
                  </a:lnTo>
                  <a:lnTo>
                    <a:pt x="205" y="322"/>
                  </a:lnTo>
                  <a:lnTo>
                    <a:pt x="205" y="322"/>
                  </a:lnTo>
                  <a:lnTo>
                    <a:pt x="205" y="326"/>
                  </a:lnTo>
                  <a:lnTo>
                    <a:pt x="205" y="328"/>
                  </a:lnTo>
                  <a:lnTo>
                    <a:pt x="205" y="329"/>
                  </a:lnTo>
                  <a:lnTo>
                    <a:pt x="205" y="328"/>
                  </a:lnTo>
                  <a:lnTo>
                    <a:pt x="203" y="328"/>
                  </a:lnTo>
                  <a:lnTo>
                    <a:pt x="202" y="326"/>
                  </a:lnTo>
                  <a:lnTo>
                    <a:pt x="202" y="326"/>
                  </a:lnTo>
                  <a:lnTo>
                    <a:pt x="200" y="326"/>
                  </a:lnTo>
                  <a:lnTo>
                    <a:pt x="200" y="326"/>
                  </a:lnTo>
                  <a:lnTo>
                    <a:pt x="202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198" y="328"/>
                  </a:lnTo>
                  <a:lnTo>
                    <a:pt x="198" y="328"/>
                  </a:lnTo>
                  <a:lnTo>
                    <a:pt x="200" y="329"/>
                  </a:lnTo>
                  <a:lnTo>
                    <a:pt x="198" y="331"/>
                  </a:lnTo>
                  <a:lnTo>
                    <a:pt x="198" y="329"/>
                  </a:lnTo>
                  <a:lnTo>
                    <a:pt x="197" y="328"/>
                  </a:lnTo>
                  <a:lnTo>
                    <a:pt x="195" y="326"/>
                  </a:lnTo>
                  <a:lnTo>
                    <a:pt x="193" y="326"/>
                  </a:lnTo>
                  <a:lnTo>
                    <a:pt x="185" y="324"/>
                  </a:lnTo>
                  <a:lnTo>
                    <a:pt x="183" y="324"/>
                  </a:lnTo>
                  <a:lnTo>
                    <a:pt x="185" y="326"/>
                  </a:lnTo>
                  <a:lnTo>
                    <a:pt x="185" y="328"/>
                  </a:lnTo>
                  <a:lnTo>
                    <a:pt x="185" y="328"/>
                  </a:lnTo>
                  <a:lnTo>
                    <a:pt x="181" y="326"/>
                  </a:lnTo>
                  <a:lnTo>
                    <a:pt x="180" y="326"/>
                  </a:lnTo>
                  <a:lnTo>
                    <a:pt x="180" y="328"/>
                  </a:lnTo>
                  <a:lnTo>
                    <a:pt x="180" y="328"/>
                  </a:lnTo>
                  <a:lnTo>
                    <a:pt x="185" y="331"/>
                  </a:lnTo>
                  <a:lnTo>
                    <a:pt x="188" y="333"/>
                  </a:lnTo>
                  <a:lnTo>
                    <a:pt x="188" y="336"/>
                  </a:lnTo>
                  <a:lnTo>
                    <a:pt x="188" y="343"/>
                  </a:lnTo>
                  <a:lnTo>
                    <a:pt x="191" y="341"/>
                  </a:lnTo>
                  <a:lnTo>
                    <a:pt x="193" y="341"/>
                  </a:lnTo>
                  <a:lnTo>
                    <a:pt x="193" y="341"/>
                  </a:lnTo>
                  <a:lnTo>
                    <a:pt x="193" y="341"/>
                  </a:lnTo>
                  <a:lnTo>
                    <a:pt x="195" y="341"/>
                  </a:lnTo>
                  <a:lnTo>
                    <a:pt x="195" y="341"/>
                  </a:lnTo>
                  <a:lnTo>
                    <a:pt x="195" y="339"/>
                  </a:lnTo>
                  <a:lnTo>
                    <a:pt x="195" y="339"/>
                  </a:lnTo>
                  <a:lnTo>
                    <a:pt x="195" y="339"/>
                  </a:lnTo>
                  <a:lnTo>
                    <a:pt x="198" y="338"/>
                  </a:lnTo>
                  <a:lnTo>
                    <a:pt x="198" y="338"/>
                  </a:lnTo>
                  <a:lnTo>
                    <a:pt x="200" y="339"/>
                  </a:lnTo>
                  <a:lnTo>
                    <a:pt x="200" y="339"/>
                  </a:lnTo>
                  <a:lnTo>
                    <a:pt x="202" y="341"/>
                  </a:lnTo>
                  <a:lnTo>
                    <a:pt x="202" y="341"/>
                  </a:lnTo>
                  <a:lnTo>
                    <a:pt x="203" y="339"/>
                  </a:lnTo>
                  <a:lnTo>
                    <a:pt x="203" y="338"/>
                  </a:lnTo>
                  <a:lnTo>
                    <a:pt x="203" y="336"/>
                  </a:lnTo>
                  <a:lnTo>
                    <a:pt x="205" y="336"/>
                  </a:lnTo>
                  <a:lnTo>
                    <a:pt x="205" y="336"/>
                  </a:lnTo>
                  <a:lnTo>
                    <a:pt x="207" y="336"/>
                  </a:lnTo>
                  <a:lnTo>
                    <a:pt x="208" y="336"/>
                  </a:lnTo>
                  <a:lnTo>
                    <a:pt x="208" y="338"/>
                  </a:lnTo>
                  <a:lnTo>
                    <a:pt x="208" y="339"/>
                  </a:lnTo>
                  <a:lnTo>
                    <a:pt x="208" y="339"/>
                  </a:lnTo>
                  <a:lnTo>
                    <a:pt x="210" y="341"/>
                  </a:lnTo>
                  <a:lnTo>
                    <a:pt x="212" y="339"/>
                  </a:lnTo>
                  <a:lnTo>
                    <a:pt x="212" y="339"/>
                  </a:lnTo>
                  <a:lnTo>
                    <a:pt x="215" y="338"/>
                  </a:lnTo>
                  <a:lnTo>
                    <a:pt x="215" y="339"/>
                  </a:lnTo>
                  <a:lnTo>
                    <a:pt x="217" y="339"/>
                  </a:lnTo>
                  <a:lnTo>
                    <a:pt x="227" y="341"/>
                  </a:lnTo>
                  <a:lnTo>
                    <a:pt x="229" y="341"/>
                  </a:lnTo>
                  <a:lnTo>
                    <a:pt x="232" y="339"/>
                  </a:lnTo>
                  <a:lnTo>
                    <a:pt x="232" y="339"/>
                  </a:lnTo>
                  <a:lnTo>
                    <a:pt x="234" y="339"/>
                  </a:lnTo>
                  <a:lnTo>
                    <a:pt x="232" y="338"/>
                  </a:lnTo>
                  <a:lnTo>
                    <a:pt x="232" y="336"/>
                  </a:lnTo>
                  <a:lnTo>
                    <a:pt x="232" y="334"/>
                  </a:lnTo>
                  <a:lnTo>
                    <a:pt x="234" y="336"/>
                  </a:lnTo>
                  <a:lnTo>
                    <a:pt x="236" y="338"/>
                  </a:lnTo>
                  <a:lnTo>
                    <a:pt x="236" y="341"/>
                  </a:lnTo>
                  <a:lnTo>
                    <a:pt x="237" y="343"/>
                  </a:lnTo>
                  <a:lnTo>
                    <a:pt x="237" y="343"/>
                  </a:lnTo>
                  <a:lnTo>
                    <a:pt x="244" y="345"/>
                  </a:lnTo>
                  <a:lnTo>
                    <a:pt x="244" y="346"/>
                  </a:lnTo>
                  <a:lnTo>
                    <a:pt x="246" y="348"/>
                  </a:lnTo>
                  <a:lnTo>
                    <a:pt x="246" y="348"/>
                  </a:lnTo>
                  <a:lnTo>
                    <a:pt x="251" y="348"/>
                  </a:lnTo>
                  <a:lnTo>
                    <a:pt x="253" y="346"/>
                  </a:lnTo>
                  <a:lnTo>
                    <a:pt x="254" y="348"/>
                  </a:lnTo>
                  <a:lnTo>
                    <a:pt x="256" y="348"/>
                  </a:lnTo>
                  <a:lnTo>
                    <a:pt x="256" y="348"/>
                  </a:lnTo>
                  <a:lnTo>
                    <a:pt x="256" y="350"/>
                  </a:lnTo>
                  <a:lnTo>
                    <a:pt x="256" y="350"/>
                  </a:lnTo>
                  <a:lnTo>
                    <a:pt x="258" y="350"/>
                  </a:lnTo>
                  <a:lnTo>
                    <a:pt x="259" y="350"/>
                  </a:lnTo>
                  <a:lnTo>
                    <a:pt x="264" y="348"/>
                  </a:lnTo>
                  <a:lnTo>
                    <a:pt x="266" y="346"/>
                  </a:lnTo>
                  <a:lnTo>
                    <a:pt x="266" y="345"/>
                  </a:lnTo>
                  <a:lnTo>
                    <a:pt x="264" y="343"/>
                  </a:lnTo>
                  <a:lnTo>
                    <a:pt x="263" y="343"/>
                  </a:lnTo>
                  <a:lnTo>
                    <a:pt x="263" y="343"/>
                  </a:lnTo>
                  <a:lnTo>
                    <a:pt x="263" y="341"/>
                  </a:lnTo>
                  <a:lnTo>
                    <a:pt x="264" y="341"/>
                  </a:lnTo>
                  <a:lnTo>
                    <a:pt x="264" y="341"/>
                  </a:lnTo>
                  <a:lnTo>
                    <a:pt x="266" y="341"/>
                  </a:lnTo>
                  <a:lnTo>
                    <a:pt x="266" y="341"/>
                  </a:lnTo>
                  <a:lnTo>
                    <a:pt x="268" y="339"/>
                  </a:lnTo>
                  <a:lnTo>
                    <a:pt x="266" y="338"/>
                  </a:lnTo>
                  <a:lnTo>
                    <a:pt x="266" y="338"/>
                  </a:lnTo>
                  <a:lnTo>
                    <a:pt x="266" y="338"/>
                  </a:lnTo>
                  <a:lnTo>
                    <a:pt x="266" y="336"/>
                  </a:lnTo>
                  <a:lnTo>
                    <a:pt x="268" y="336"/>
                  </a:lnTo>
                  <a:lnTo>
                    <a:pt x="273" y="336"/>
                  </a:lnTo>
                  <a:lnTo>
                    <a:pt x="271" y="334"/>
                  </a:lnTo>
                  <a:lnTo>
                    <a:pt x="266" y="333"/>
                  </a:lnTo>
                  <a:lnTo>
                    <a:pt x="264" y="331"/>
                  </a:lnTo>
                  <a:lnTo>
                    <a:pt x="268" y="331"/>
                  </a:lnTo>
                  <a:lnTo>
                    <a:pt x="270" y="331"/>
                  </a:lnTo>
                  <a:lnTo>
                    <a:pt x="271" y="331"/>
                  </a:lnTo>
                  <a:lnTo>
                    <a:pt x="271" y="331"/>
                  </a:lnTo>
                  <a:lnTo>
                    <a:pt x="273" y="328"/>
                  </a:lnTo>
                  <a:lnTo>
                    <a:pt x="275" y="328"/>
                  </a:lnTo>
                  <a:lnTo>
                    <a:pt x="276" y="326"/>
                  </a:lnTo>
                  <a:lnTo>
                    <a:pt x="276" y="324"/>
                  </a:lnTo>
                  <a:lnTo>
                    <a:pt x="275" y="324"/>
                  </a:lnTo>
                  <a:lnTo>
                    <a:pt x="273" y="324"/>
                  </a:lnTo>
                  <a:lnTo>
                    <a:pt x="268" y="324"/>
                  </a:lnTo>
                  <a:lnTo>
                    <a:pt x="270" y="322"/>
                  </a:lnTo>
                  <a:lnTo>
                    <a:pt x="271" y="322"/>
                  </a:lnTo>
                  <a:lnTo>
                    <a:pt x="273" y="321"/>
                  </a:lnTo>
                  <a:lnTo>
                    <a:pt x="275" y="321"/>
                  </a:lnTo>
                  <a:lnTo>
                    <a:pt x="275" y="322"/>
                  </a:lnTo>
                  <a:lnTo>
                    <a:pt x="275" y="322"/>
                  </a:lnTo>
                  <a:lnTo>
                    <a:pt x="276" y="322"/>
                  </a:lnTo>
                  <a:lnTo>
                    <a:pt x="276" y="322"/>
                  </a:lnTo>
                  <a:lnTo>
                    <a:pt x="278" y="322"/>
                  </a:lnTo>
                  <a:lnTo>
                    <a:pt x="278" y="322"/>
                  </a:lnTo>
                  <a:lnTo>
                    <a:pt x="280" y="321"/>
                  </a:lnTo>
                  <a:lnTo>
                    <a:pt x="280" y="321"/>
                  </a:lnTo>
                  <a:lnTo>
                    <a:pt x="280" y="319"/>
                  </a:lnTo>
                  <a:lnTo>
                    <a:pt x="278" y="317"/>
                  </a:lnTo>
                  <a:lnTo>
                    <a:pt x="276" y="316"/>
                  </a:lnTo>
                  <a:lnTo>
                    <a:pt x="271" y="312"/>
                  </a:lnTo>
                  <a:lnTo>
                    <a:pt x="270" y="312"/>
                  </a:lnTo>
                  <a:lnTo>
                    <a:pt x="268" y="312"/>
                  </a:lnTo>
                  <a:lnTo>
                    <a:pt x="268" y="309"/>
                  </a:lnTo>
                  <a:lnTo>
                    <a:pt x="268" y="307"/>
                  </a:lnTo>
                  <a:lnTo>
                    <a:pt x="270" y="305"/>
                  </a:lnTo>
                  <a:lnTo>
                    <a:pt x="270" y="305"/>
                  </a:lnTo>
                  <a:lnTo>
                    <a:pt x="271" y="304"/>
                  </a:lnTo>
                  <a:lnTo>
                    <a:pt x="273" y="304"/>
                  </a:lnTo>
                  <a:lnTo>
                    <a:pt x="273" y="307"/>
                  </a:lnTo>
                  <a:lnTo>
                    <a:pt x="273" y="311"/>
                  </a:lnTo>
                  <a:lnTo>
                    <a:pt x="273" y="311"/>
                  </a:lnTo>
                  <a:lnTo>
                    <a:pt x="276" y="312"/>
                  </a:lnTo>
                  <a:lnTo>
                    <a:pt x="276" y="312"/>
                  </a:lnTo>
                  <a:lnTo>
                    <a:pt x="278" y="311"/>
                  </a:lnTo>
                  <a:lnTo>
                    <a:pt x="280" y="309"/>
                  </a:lnTo>
                  <a:lnTo>
                    <a:pt x="280" y="307"/>
                  </a:lnTo>
                  <a:lnTo>
                    <a:pt x="281" y="311"/>
                  </a:lnTo>
                  <a:lnTo>
                    <a:pt x="281" y="311"/>
                  </a:lnTo>
                  <a:lnTo>
                    <a:pt x="281" y="312"/>
                  </a:lnTo>
                  <a:lnTo>
                    <a:pt x="280" y="312"/>
                  </a:lnTo>
                  <a:lnTo>
                    <a:pt x="280" y="314"/>
                  </a:lnTo>
                  <a:lnTo>
                    <a:pt x="280" y="316"/>
                  </a:lnTo>
                  <a:lnTo>
                    <a:pt x="283" y="316"/>
                  </a:lnTo>
                  <a:lnTo>
                    <a:pt x="285" y="316"/>
                  </a:lnTo>
                  <a:lnTo>
                    <a:pt x="285" y="316"/>
                  </a:lnTo>
                  <a:lnTo>
                    <a:pt x="285" y="317"/>
                  </a:lnTo>
                  <a:lnTo>
                    <a:pt x="285" y="317"/>
                  </a:lnTo>
                  <a:lnTo>
                    <a:pt x="285" y="317"/>
                  </a:lnTo>
                  <a:lnTo>
                    <a:pt x="287" y="319"/>
                  </a:lnTo>
                  <a:lnTo>
                    <a:pt x="288" y="319"/>
                  </a:lnTo>
                  <a:lnTo>
                    <a:pt x="290" y="319"/>
                  </a:lnTo>
                  <a:lnTo>
                    <a:pt x="292" y="319"/>
                  </a:lnTo>
                  <a:lnTo>
                    <a:pt x="293" y="317"/>
                  </a:lnTo>
                  <a:lnTo>
                    <a:pt x="293" y="316"/>
                  </a:lnTo>
                  <a:lnTo>
                    <a:pt x="293" y="312"/>
                  </a:lnTo>
                  <a:lnTo>
                    <a:pt x="293" y="312"/>
                  </a:lnTo>
                  <a:lnTo>
                    <a:pt x="293" y="309"/>
                  </a:lnTo>
                  <a:lnTo>
                    <a:pt x="292" y="307"/>
                  </a:lnTo>
                  <a:lnTo>
                    <a:pt x="293" y="305"/>
                  </a:lnTo>
                  <a:lnTo>
                    <a:pt x="293" y="304"/>
                  </a:lnTo>
                  <a:lnTo>
                    <a:pt x="295" y="304"/>
                  </a:lnTo>
                  <a:lnTo>
                    <a:pt x="297" y="302"/>
                  </a:lnTo>
                  <a:lnTo>
                    <a:pt x="297" y="302"/>
                  </a:lnTo>
                  <a:lnTo>
                    <a:pt x="297" y="300"/>
                  </a:lnTo>
                  <a:lnTo>
                    <a:pt x="293" y="299"/>
                  </a:lnTo>
                  <a:lnTo>
                    <a:pt x="293" y="297"/>
                  </a:lnTo>
                  <a:lnTo>
                    <a:pt x="295" y="295"/>
                  </a:lnTo>
                  <a:lnTo>
                    <a:pt x="297" y="297"/>
                  </a:lnTo>
                  <a:lnTo>
                    <a:pt x="298" y="299"/>
                  </a:lnTo>
                  <a:lnTo>
                    <a:pt x="300" y="299"/>
                  </a:lnTo>
                  <a:lnTo>
                    <a:pt x="300" y="294"/>
                  </a:lnTo>
                  <a:lnTo>
                    <a:pt x="300" y="292"/>
                  </a:lnTo>
                  <a:lnTo>
                    <a:pt x="300" y="290"/>
                  </a:lnTo>
                  <a:lnTo>
                    <a:pt x="302" y="289"/>
                  </a:lnTo>
                  <a:lnTo>
                    <a:pt x="302" y="287"/>
                  </a:lnTo>
                  <a:lnTo>
                    <a:pt x="300" y="285"/>
                  </a:lnTo>
                  <a:lnTo>
                    <a:pt x="298" y="282"/>
                  </a:lnTo>
                  <a:lnTo>
                    <a:pt x="297" y="280"/>
                  </a:lnTo>
                  <a:lnTo>
                    <a:pt x="297" y="278"/>
                  </a:lnTo>
                  <a:lnTo>
                    <a:pt x="295" y="278"/>
                  </a:lnTo>
                  <a:lnTo>
                    <a:pt x="295" y="277"/>
                  </a:lnTo>
                  <a:lnTo>
                    <a:pt x="293" y="277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7" y="275"/>
                  </a:lnTo>
                  <a:lnTo>
                    <a:pt x="297" y="277"/>
                  </a:lnTo>
                  <a:lnTo>
                    <a:pt x="302" y="283"/>
                  </a:lnTo>
                  <a:lnTo>
                    <a:pt x="304" y="283"/>
                  </a:lnTo>
                  <a:lnTo>
                    <a:pt x="305" y="283"/>
                  </a:lnTo>
                  <a:lnTo>
                    <a:pt x="307" y="285"/>
                  </a:lnTo>
                  <a:lnTo>
                    <a:pt x="307" y="287"/>
                  </a:lnTo>
                  <a:lnTo>
                    <a:pt x="307" y="289"/>
                  </a:lnTo>
                  <a:lnTo>
                    <a:pt x="309" y="289"/>
                  </a:lnTo>
                  <a:lnTo>
                    <a:pt x="310" y="287"/>
                  </a:lnTo>
                  <a:lnTo>
                    <a:pt x="312" y="287"/>
                  </a:lnTo>
                  <a:lnTo>
                    <a:pt x="312" y="290"/>
                  </a:lnTo>
                  <a:lnTo>
                    <a:pt x="312" y="292"/>
                  </a:lnTo>
                  <a:lnTo>
                    <a:pt x="312" y="292"/>
                  </a:lnTo>
                  <a:lnTo>
                    <a:pt x="314" y="292"/>
                  </a:lnTo>
                  <a:lnTo>
                    <a:pt x="312" y="294"/>
                  </a:lnTo>
                  <a:lnTo>
                    <a:pt x="312" y="295"/>
                  </a:lnTo>
                  <a:lnTo>
                    <a:pt x="310" y="295"/>
                  </a:lnTo>
                  <a:lnTo>
                    <a:pt x="309" y="295"/>
                  </a:lnTo>
                  <a:lnTo>
                    <a:pt x="309" y="294"/>
                  </a:lnTo>
                  <a:lnTo>
                    <a:pt x="307" y="294"/>
                  </a:lnTo>
                  <a:lnTo>
                    <a:pt x="305" y="294"/>
                  </a:lnTo>
                  <a:lnTo>
                    <a:pt x="305" y="295"/>
                  </a:lnTo>
                  <a:lnTo>
                    <a:pt x="307" y="297"/>
                  </a:lnTo>
                  <a:lnTo>
                    <a:pt x="309" y="299"/>
                  </a:lnTo>
                  <a:lnTo>
                    <a:pt x="309" y="299"/>
                  </a:lnTo>
                  <a:lnTo>
                    <a:pt x="310" y="297"/>
                  </a:lnTo>
                  <a:lnTo>
                    <a:pt x="315" y="297"/>
                  </a:lnTo>
                  <a:lnTo>
                    <a:pt x="317" y="295"/>
                  </a:lnTo>
                  <a:lnTo>
                    <a:pt x="317" y="295"/>
                  </a:lnTo>
                  <a:lnTo>
                    <a:pt x="319" y="292"/>
                  </a:lnTo>
                  <a:lnTo>
                    <a:pt x="315" y="287"/>
                  </a:lnTo>
                  <a:lnTo>
                    <a:pt x="315" y="285"/>
                  </a:lnTo>
                  <a:lnTo>
                    <a:pt x="315" y="282"/>
                  </a:lnTo>
                  <a:lnTo>
                    <a:pt x="315" y="282"/>
                  </a:lnTo>
                  <a:lnTo>
                    <a:pt x="317" y="280"/>
                  </a:lnTo>
                  <a:lnTo>
                    <a:pt x="322" y="278"/>
                  </a:lnTo>
                  <a:lnTo>
                    <a:pt x="322" y="278"/>
                  </a:lnTo>
                  <a:lnTo>
                    <a:pt x="324" y="280"/>
                  </a:lnTo>
                  <a:lnTo>
                    <a:pt x="324" y="280"/>
                  </a:lnTo>
                  <a:lnTo>
                    <a:pt x="324" y="282"/>
                  </a:lnTo>
                  <a:lnTo>
                    <a:pt x="324" y="282"/>
                  </a:lnTo>
                  <a:lnTo>
                    <a:pt x="326" y="283"/>
                  </a:lnTo>
                  <a:lnTo>
                    <a:pt x="326" y="283"/>
                  </a:lnTo>
                  <a:lnTo>
                    <a:pt x="327" y="283"/>
                  </a:lnTo>
                  <a:lnTo>
                    <a:pt x="327" y="283"/>
                  </a:lnTo>
                  <a:lnTo>
                    <a:pt x="329" y="283"/>
                  </a:lnTo>
                  <a:lnTo>
                    <a:pt x="329" y="285"/>
                  </a:lnTo>
                  <a:lnTo>
                    <a:pt x="329" y="285"/>
                  </a:lnTo>
                  <a:lnTo>
                    <a:pt x="331" y="285"/>
                  </a:lnTo>
                  <a:lnTo>
                    <a:pt x="334" y="285"/>
                  </a:lnTo>
                  <a:lnTo>
                    <a:pt x="334" y="285"/>
                  </a:lnTo>
                  <a:lnTo>
                    <a:pt x="336" y="285"/>
                  </a:lnTo>
                  <a:lnTo>
                    <a:pt x="336" y="285"/>
                  </a:lnTo>
                  <a:lnTo>
                    <a:pt x="337" y="287"/>
                  </a:lnTo>
                  <a:lnTo>
                    <a:pt x="343" y="285"/>
                  </a:lnTo>
                  <a:lnTo>
                    <a:pt x="344" y="287"/>
                  </a:lnTo>
                  <a:lnTo>
                    <a:pt x="344" y="287"/>
                  </a:lnTo>
                  <a:lnTo>
                    <a:pt x="343" y="289"/>
                  </a:lnTo>
                  <a:lnTo>
                    <a:pt x="343" y="290"/>
                  </a:lnTo>
                  <a:lnTo>
                    <a:pt x="346" y="290"/>
                  </a:lnTo>
                  <a:lnTo>
                    <a:pt x="346" y="290"/>
                  </a:lnTo>
                  <a:lnTo>
                    <a:pt x="344" y="292"/>
                  </a:lnTo>
                  <a:lnTo>
                    <a:pt x="344" y="292"/>
                  </a:lnTo>
                  <a:lnTo>
                    <a:pt x="343" y="292"/>
                  </a:lnTo>
                  <a:lnTo>
                    <a:pt x="344" y="294"/>
                  </a:lnTo>
                  <a:lnTo>
                    <a:pt x="346" y="295"/>
                  </a:lnTo>
                  <a:lnTo>
                    <a:pt x="348" y="295"/>
                  </a:lnTo>
                  <a:lnTo>
                    <a:pt x="349" y="295"/>
                  </a:lnTo>
                  <a:lnTo>
                    <a:pt x="348" y="297"/>
                  </a:lnTo>
                  <a:lnTo>
                    <a:pt x="346" y="299"/>
                  </a:lnTo>
                  <a:lnTo>
                    <a:pt x="346" y="299"/>
                  </a:lnTo>
                  <a:lnTo>
                    <a:pt x="346" y="299"/>
                  </a:lnTo>
                  <a:lnTo>
                    <a:pt x="344" y="299"/>
                  </a:lnTo>
                  <a:lnTo>
                    <a:pt x="344" y="299"/>
                  </a:lnTo>
                  <a:lnTo>
                    <a:pt x="343" y="299"/>
                  </a:lnTo>
                  <a:lnTo>
                    <a:pt x="343" y="299"/>
                  </a:lnTo>
                  <a:lnTo>
                    <a:pt x="341" y="299"/>
                  </a:lnTo>
                  <a:lnTo>
                    <a:pt x="339" y="299"/>
                  </a:lnTo>
                  <a:lnTo>
                    <a:pt x="337" y="297"/>
                  </a:lnTo>
                  <a:lnTo>
                    <a:pt x="332" y="295"/>
                  </a:lnTo>
                  <a:lnTo>
                    <a:pt x="334" y="294"/>
                  </a:lnTo>
                  <a:lnTo>
                    <a:pt x="334" y="292"/>
                  </a:lnTo>
                  <a:lnTo>
                    <a:pt x="334" y="290"/>
                  </a:lnTo>
                  <a:lnTo>
                    <a:pt x="334" y="290"/>
                  </a:lnTo>
                  <a:lnTo>
                    <a:pt x="332" y="289"/>
                  </a:lnTo>
                  <a:lnTo>
                    <a:pt x="331" y="289"/>
                  </a:lnTo>
                  <a:lnTo>
                    <a:pt x="329" y="289"/>
                  </a:lnTo>
                  <a:lnTo>
                    <a:pt x="329" y="290"/>
                  </a:lnTo>
                  <a:lnTo>
                    <a:pt x="331" y="290"/>
                  </a:lnTo>
                  <a:lnTo>
                    <a:pt x="331" y="292"/>
                  </a:lnTo>
                  <a:lnTo>
                    <a:pt x="331" y="292"/>
                  </a:lnTo>
                  <a:lnTo>
                    <a:pt x="331" y="292"/>
                  </a:lnTo>
                  <a:lnTo>
                    <a:pt x="331" y="292"/>
                  </a:lnTo>
                  <a:lnTo>
                    <a:pt x="331" y="294"/>
                  </a:lnTo>
                  <a:lnTo>
                    <a:pt x="329" y="294"/>
                  </a:lnTo>
                  <a:lnTo>
                    <a:pt x="329" y="294"/>
                  </a:lnTo>
                  <a:lnTo>
                    <a:pt x="326" y="295"/>
                  </a:lnTo>
                  <a:lnTo>
                    <a:pt x="326" y="295"/>
                  </a:lnTo>
                  <a:lnTo>
                    <a:pt x="324" y="297"/>
                  </a:lnTo>
                  <a:lnTo>
                    <a:pt x="326" y="299"/>
                  </a:lnTo>
                  <a:lnTo>
                    <a:pt x="326" y="300"/>
                  </a:lnTo>
                  <a:lnTo>
                    <a:pt x="327" y="300"/>
                  </a:lnTo>
                  <a:lnTo>
                    <a:pt x="329" y="302"/>
                  </a:lnTo>
                  <a:lnTo>
                    <a:pt x="336" y="304"/>
                  </a:lnTo>
                  <a:lnTo>
                    <a:pt x="334" y="305"/>
                  </a:lnTo>
                  <a:lnTo>
                    <a:pt x="332" y="305"/>
                  </a:lnTo>
                  <a:lnTo>
                    <a:pt x="331" y="305"/>
                  </a:lnTo>
                  <a:lnTo>
                    <a:pt x="332" y="309"/>
                  </a:lnTo>
                  <a:lnTo>
                    <a:pt x="337" y="314"/>
                  </a:lnTo>
                  <a:lnTo>
                    <a:pt x="339" y="316"/>
                  </a:lnTo>
                  <a:lnTo>
                    <a:pt x="341" y="314"/>
                  </a:lnTo>
                  <a:lnTo>
                    <a:pt x="343" y="312"/>
                  </a:lnTo>
                  <a:lnTo>
                    <a:pt x="343" y="312"/>
                  </a:lnTo>
                  <a:lnTo>
                    <a:pt x="346" y="312"/>
                  </a:lnTo>
                  <a:lnTo>
                    <a:pt x="344" y="311"/>
                  </a:lnTo>
                  <a:lnTo>
                    <a:pt x="344" y="309"/>
                  </a:lnTo>
                  <a:lnTo>
                    <a:pt x="344" y="307"/>
                  </a:lnTo>
                  <a:lnTo>
                    <a:pt x="346" y="307"/>
                  </a:lnTo>
                  <a:lnTo>
                    <a:pt x="348" y="305"/>
                  </a:lnTo>
                  <a:lnTo>
                    <a:pt x="348" y="307"/>
                  </a:lnTo>
                  <a:lnTo>
                    <a:pt x="348" y="307"/>
                  </a:lnTo>
                  <a:lnTo>
                    <a:pt x="348" y="309"/>
                  </a:lnTo>
                  <a:lnTo>
                    <a:pt x="349" y="311"/>
                  </a:lnTo>
                  <a:lnTo>
                    <a:pt x="354" y="314"/>
                  </a:lnTo>
                  <a:lnTo>
                    <a:pt x="356" y="314"/>
                  </a:lnTo>
                  <a:lnTo>
                    <a:pt x="358" y="314"/>
                  </a:lnTo>
                  <a:lnTo>
                    <a:pt x="358" y="314"/>
                  </a:lnTo>
                  <a:lnTo>
                    <a:pt x="356" y="312"/>
                  </a:lnTo>
                  <a:lnTo>
                    <a:pt x="356" y="312"/>
                  </a:lnTo>
                  <a:lnTo>
                    <a:pt x="356" y="311"/>
                  </a:lnTo>
                  <a:lnTo>
                    <a:pt x="356" y="311"/>
                  </a:lnTo>
                  <a:lnTo>
                    <a:pt x="356" y="311"/>
                  </a:lnTo>
                  <a:lnTo>
                    <a:pt x="358" y="309"/>
                  </a:lnTo>
                  <a:lnTo>
                    <a:pt x="358" y="309"/>
                  </a:lnTo>
                  <a:lnTo>
                    <a:pt x="358" y="307"/>
                  </a:lnTo>
                  <a:lnTo>
                    <a:pt x="356" y="307"/>
                  </a:lnTo>
                  <a:lnTo>
                    <a:pt x="354" y="307"/>
                  </a:lnTo>
                  <a:lnTo>
                    <a:pt x="356" y="305"/>
                  </a:lnTo>
                  <a:lnTo>
                    <a:pt x="356" y="305"/>
                  </a:lnTo>
                  <a:lnTo>
                    <a:pt x="356" y="304"/>
                  </a:lnTo>
                  <a:lnTo>
                    <a:pt x="354" y="304"/>
                  </a:lnTo>
                  <a:lnTo>
                    <a:pt x="353" y="300"/>
                  </a:lnTo>
                  <a:lnTo>
                    <a:pt x="354" y="300"/>
                  </a:lnTo>
                  <a:lnTo>
                    <a:pt x="354" y="295"/>
                  </a:lnTo>
                  <a:lnTo>
                    <a:pt x="354" y="294"/>
                  </a:lnTo>
                  <a:lnTo>
                    <a:pt x="356" y="294"/>
                  </a:lnTo>
                  <a:lnTo>
                    <a:pt x="358" y="292"/>
                  </a:lnTo>
                  <a:lnTo>
                    <a:pt x="358" y="292"/>
                  </a:lnTo>
                  <a:lnTo>
                    <a:pt x="358" y="290"/>
                  </a:lnTo>
                  <a:lnTo>
                    <a:pt x="358" y="290"/>
                  </a:lnTo>
                  <a:lnTo>
                    <a:pt x="358" y="290"/>
                  </a:lnTo>
                  <a:lnTo>
                    <a:pt x="356" y="289"/>
                  </a:lnTo>
                  <a:lnTo>
                    <a:pt x="356" y="289"/>
                  </a:lnTo>
                  <a:lnTo>
                    <a:pt x="356" y="289"/>
                  </a:lnTo>
                  <a:lnTo>
                    <a:pt x="358" y="287"/>
                  </a:lnTo>
                  <a:lnTo>
                    <a:pt x="358" y="287"/>
                  </a:lnTo>
                  <a:lnTo>
                    <a:pt x="358" y="287"/>
                  </a:lnTo>
                  <a:lnTo>
                    <a:pt x="358" y="287"/>
                  </a:lnTo>
                  <a:lnTo>
                    <a:pt x="356" y="285"/>
                  </a:lnTo>
                  <a:lnTo>
                    <a:pt x="356" y="285"/>
                  </a:lnTo>
                  <a:lnTo>
                    <a:pt x="356" y="283"/>
                  </a:lnTo>
                  <a:lnTo>
                    <a:pt x="356" y="283"/>
                  </a:lnTo>
                  <a:lnTo>
                    <a:pt x="354" y="283"/>
                  </a:lnTo>
                  <a:lnTo>
                    <a:pt x="354" y="283"/>
                  </a:lnTo>
                  <a:lnTo>
                    <a:pt x="354" y="283"/>
                  </a:lnTo>
                  <a:lnTo>
                    <a:pt x="353" y="283"/>
                  </a:lnTo>
                  <a:lnTo>
                    <a:pt x="353" y="283"/>
                  </a:lnTo>
                  <a:lnTo>
                    <a:pt x="353" y="282"/>
                  </a:lnTo>
                  <a:lnTo>
                    <a:pt x="351" y="280"/>
                  </a:lnTo>
                  <a:lnTo>
                    <a:pt x="348" y="282"/>
                  </a:lnTo>
                  <a:lnTo>
                    <a:pt x="348" y="283"/>
                  </a:lnTo>
                  <a:lnTo>
                    <a:pt x="349" y="285"/>
                  </a:lnTo>
                  <a:lnTo>
                    <a:pt x="349" y="285"/>
                  </a:lnTo>
                  <a:lnTo>
                    <a:pt x="349" y="285"/>
                  </a:lnTo>
                  <a:lnTo>
                    <a:pt x="348" y="285"/>
                  </a:lnTo>
                  <a:lnTo>
                    <a:pt x="346" y="285"/>
                  </a:lnTo>
                  <a:lnTo>
                    <a:pt x="344" y="285"/>
                  </a:lnTo>
                  <a:lnTo>
                    <a:pt x="344" y="283"/>
                  </a:lnTo>
                  <a:lnTo>
                    <a:pt x="344" y="282"/>
                  </a:lnTo>
                  <a:lnTo>
                    <a:pt x="346" y="280"/>
                  </a:lnTo>
                  <a:lnTo>
                    <a:pt x="346" y="280"/>
                  </a:lnTo>
                  <a:lnTo>
                    <a:pt x="348" y="280"/>
                  </a:lnTo>
                  <a:lnTo>
                    <a:pt x="348" y="280"/>
                  </a:lnTo>
                  <a:lnTo>
                    <a:pt x="348" y="278"/>
                  </a:lnTo>
                  <a:lnTo>
                    <a:pt x="348" y="278"/>
                  </a:lnTo>
                  <a:lnTo>
                    <a:pt x="348" y="275"/>
                  </a:lnTo>
                  <a:lnTo>
                    <a:pt x="348" y="273"/>
                  </a:lnTo>
                  <a:lnTo>
                    <a:pt x="349" y="273"/>
                  </a:lnTo>
                  <a:lnTo>
                    <a:pt x="351" y="273"/>
                  </a:lnTo>
                  <a:lnTo>
                    <a:pt x="353" y="272"/>
                  </a:lnTo>
                  <a:lnTo>
                    <a:pt x="353" y="270"/>
                  </a:lnTo>
                  <a:lnTo>
                    <a:pt x="353" y="268"/>
                  </a:lnTo>
                  <a:lnTo>
                    <a:pt x="353" y="268"/>
                  </a:lnTo>
                  <a:lnTo>
                    <a:pt x="354" y="266"/>
                  </a:lnTo>
                  <a:lnTo>
                    <a:pt x="354" y="265"/>
                  </a:lnTo>
                  <a:lnTo>
                    <a:pt x="353" y="265"/>
                  </a:lnTo>
                  <a:lnTo>
                    <a:pt x="353" y="265"/>
                  </a:lnTo>
                  <a:lnTo>
                    <a:pt x="353" y="263"/>
                  </a:lnTo>
                  <a:lnTo>
                    <a:pt x="353" y="263"/>
                  </a:lnTo>
                  <a:lnTo>
                    <a:pt x="353" y="263"/>
                  </a:lnTo>
                  <a:lnTo>
                    <a:pt x="353" y="261"/>
                  </a:lnTo>
                  <a:lnTo>
                    <a:pt x="353" y="260"/>
                  </a:lnTo>
                  <a:lnTo>
                    <a:pt x="348" y="255"/>
                  </a:lnTo>
                  <a:lnTo>
                    <a:pt x="349" y="255"/>
                  </a:lnTo>
                  <a:lnTo>
                    <a:pt x="349" y="255"/>
                  </a:lnTo>
                  <a:lnTo>
                    <a:pt x="349" y="255"/>
                  </a:lnTo>
                  <a:lnTo>
                    <a:pt x="349" y="253"/>
                  </a:lnTo>
                  <a:lnTo>
                    <a:pt x="351" y="253"/>
                  </a:lnTo>
                  <a:lnTo>
                    <a:pt x="353" y="256"/>
                  </a:lnTo>
                  <a:lnTo>
                    <a:pt x="353" y="256"/>
                  </a:lnTo>
                  <a:lnTo>
                    <a:pt x="354" y="256"/>
                  </a:lnTo>
                  <a:lnTo>
                    <a:pt x="356" y="255"/>
                  </a:lnTo>
                  <a:lnTo>
                    <a:pt x="356" y="253"/>
                  </a:lnTo>
                  <a:lnTo>
                    <a:pt x="358" y="253"/>
                  </a:lnTo>
                  <a:lnTo>
                    <a:pt x="358" y="251"/>
                  </a:lnTo>
                  <a:lnTo>
                    <a:pt x="358" y="246"/>
                  </a:lnTo>
                  <a:lnTo>
                    <a:pt x="358" y="243"/>
                  </a:lnTo>
                  <a:lnTo>
                    <a:pt x="358" y="239"/>
                  </a:lnTo>
                  <a:lnTo>
                    <a:pt x="360" y="238"/>
                  </a:lnTo>
                  <a:lnTo>
                    <a:pt x="360" y="238"/>
                  </a:lnTo>
                  <a:lnTo>
                    <a:pt x="360" y="236"/>
                  </a:lnTo>
                  <a:lnTo>
                    <a:pt x="358" y="236"/>
                  </a:lnTo>
                  <a:lnTo>
                    <a:pt x="356" y="236"/>
                  </a:lnTo>
                  <a:lnTo>
                    <a:pt x="354" y="238"/>
                  </a:lnTo>
                  <a:lnTo>
                    <a:pt x="354" y="238"/>
                  </a:lnTo>
                  <a:lnTo>
                    <a:pt x="356" y="236"/>
                  </a:lnTo>
                  <a:lnTo>
                    <a:pt x="358" y="232"/>
                  </a:lnTo>
                  <a:lnTo>
                    <a:pt x="360" y="231"/>
                  </a:lnTo>
                  <a:lnTo>
                    <a:pt x="358" y="231"/>
                  </a:lnTo>
                  <a:lnTo>
                    <a:pt x="360" y="231"/>
                  </a:lnTo>
                  <a:lnTo>
                    <a:pt x="360" y="229"/>
                  </a:lnTo>
                  <a:lnTo>
                    <a:pt x="360" y="229"/>
                  </a:lnTo>
                  <a:lnTo>
                    <a:pt x="361" y="227"/>
                  </a:lnTo>
                  <a:lnTo>
                    <a:pt x="363" y="226"/>
                  </a:lnTo>
                  <a:lnTo>
                    <a:pt x="365" y="224"/>
                  </a:lnTo>
                  <a:lnTo>
                    <a:pt x="365" y="221"/>
                  </a:lnTo>
                  <a:lnTo>
                    <a:pt x="365" y="219"/>
                  </a:lnTo>
                  <a:lnTo>
                    <a:pt x="365" y="217"/>
                  </a:lnTo>
                  <a:lnTo>
                    <a:pt x="368" y="215"/>
                  </a:lnTo>
                  <a:lnTo>
                    <a:pt x="377" y="217"/>
                  </a:lnTo>
                  <a:lnTo>
                    <a:pt x="371" y="215"/>
                  </a:lnTo>
                  <a:lnTo>
                    <a:pt x="371" y="215"/>
                  </a:lnTo>
                  <a:lnTo>
                    <a:pt x="370" y="215"/>
                  </a:lnTo>
                  <a:lnTo>
                    <a:pt x="370" y="214"/>
                  </a:lnTo>
                  <a:lnTo>
                    <a:pt x="368" y="214"/>
                  </a:lnTo>
                  <a:lnTo>
                    <a:pt x="368" y="214"/>
                  </a:lnTo>
                  <a:lnTo>
                    <a:pt x="370" y="212"/>
                  </a:lnTo>
                  <a:lnTo>
                    <a:pt x="370" y="212"/>
                  </a:lnTo>
                  <a:lnTo>
                    <a:pt x="371" y="212"/>
                  </a:lnTo>
                  <a:lnTo>
                    <a:pt x="370" y="210"/>
                  </a:lnTo>
                  <a:lnTo>
                    <a:pt x="370" y="209"/>
                  </a:lnTo>
                  <a:lnTo>
                    <a:pt x="370" y="209"/>
                  </a:lnTo>
                  <a:lnTo>
                    <a:pt x="371" y="207"/>
                  </a:lnTo>
                  <a:lnTo>
                    <a:pt x="373" y="209"/>
                  </a:lnTo>
                  <a:lnTo>
                    <a:pt x="373" y="209"/>
                  </a:lnTo>
                  <a:lnTo>
                    <a:pt x="375" y="209"/>
                  </a:lnTo>
                  <a:lnTo>
                    <a:pt x="375" y="207"/>
                  </a:lnTo>
                  <a:lnTo>
                    <a:pt x="373" y="205"/>
                  </a:lnTo>
                  <a:lnTo>
                    <a:pt x="373" y="204"/>
                  </a:lnTo>
                  <a:lnTo>
                    <a:pt x="375" y="204"/>
                  </a:lnTo>
                  <a:lnTo>
                    <a:pt x="375" y="204"/>
                  </a:lnTo>
                  <a:lnTo>
                    <a:pt x="375" y="205"/>
                  </a:lnTo>
                  <a:lnTo>
                    <a:pt x="375" y="207"/>
                  </a:lnTo>
                  <a:lnTo>
                    <a:pt x="378" y="207"/>
                  </a:lnTo>
                  <a:lnTo>
                    <a:pt x="378" y="209"/>
                  </a:lnTo>
                  <a:lnTo>
                    <a:pt x="377" y="210"/>
                  </a:lnTo>
                  <a:lnTo>
                    <a:pt x="377" y="210"/>
                  </a:lnTo>
                  <a:lnTo>
                    <a:pt x="375" y="212"/>
                  </a:lnTo>
                  <a:lnTo>
                    <a:pt x="373" y="212"/>
                  </a:lnTo>
                  <a:lnTo>
                    <a:pt x="371" y="214"/>
                  </a:lnTo>
                  <a:lnTo>
                    <a:pt x="377" y="215"/>
                  </a:lnTo>
                  <a:lnTo>
                    <a:pt x="378" y="215"/>
                  </a:lnTo>
                  <a:lnTo>
                    <a:pt x="382" y="219"/>
                  </a:lnTo>
                  <a:lnTo>
                    <a:pt x="383" y="219"/>
                  </a:lnTo>
                  <a:lnTo>
                    <a:pt x="385" y="219"/>
                  </a:lnTo>
                  <a:lnTo>
                    <a:pt x="385" y="221"/>
                  </a:lnTo>
                  <a:lnTo>
                    <a:pt x="383" y="221"/>
                  </a:lnTo>
                  <a:lnTo>
                    <a:pt x="382" y="222"/>
                  </a:lnTo>
                  <a:lnTo>
                    <a:pt x="382" y="222"/>
                  </a:lnTo>
                  <a:lnTo>
                    <a:pt x="383" y="222"/>
                  </a:lnTo>
                  <a:lnTo>
                    <a:pt x="383" y="224"/>
                  </a:lnTo>
                  <a:lnTo>
                    <a:pt x="383" y="224"/>
                  </a:lnTo>
                  <a:lnTo>
                    <a:pt x="383" y="226"/>
                  </a:lnTo>
                  <a:lnTo>
                    <a:pt x="383" y="226"/>
                  </a:lnTo>
                  <a:lnTo>
                    <a:pt x="382" y="227"/>
                  </a:lnTo>
                  <a:lnTo>
                    <a:pt x="382" y="227"/>
                  </a:lnTo>
                  <a:lnTo>
                    <a:pt x="382" y="227"/>
                  </a:lnTo>
                  <a:lnTo>
                    <a:pt x="380" y="229"/>
                  </a:lnTo>
                  <a:lnTo>
                    <a:pt x="380" y="229"/>
                  </a:lnTo>
                  <a:lnTo>
                    <a:pt x="380" y="231"/>
                  </a:lnTo>
                  <a:lnTo>
                    <a:pt x="383" y="231"/>
                  </a:lnTo>
                  <a:lnTo>
                    <a:pt x="383" y="231"/>
                  </a:lnTo>
                  <a:lnTo>
                    <a:pt x="383" y="232"/>
                  </a:lnTo>
                  <a:lnTo>
                    <a:pt x="385" y="232"/>
                  </a:lnTo>
                  <a:lnTo>
                    <a:pt x="385" y="231"/>
                  </a:lnTo>
                  <a:lnTo>
                    <a:pt x="387" y="231"/>
                  </a:lnTo>
                  <a:lnTo>
                    <a:pt x="387" y="229"/>
                  </a:lnTo>
                  <a:lnTo>
                    <a:pt x="388" y="229"/>
                  </a:lnTo>
                  <a:lnTo>
                    <a:pt x="388" y="226"/>
                  </a:lnTo>
                  <a:lnTo>
                    <a:pt x="388" y="224"/>
                  </a:lnTo>
                  <a:lnTo>
                    <a:pt x="385" y="222"/>
                  </a:lnTo>
                  <a:close/>
                  <a:moveTo>
                    <a:pt x="185" y="270"/>
                  </a:moveTo>
                  <a:lnTo>
                    <a:pt x="185" y="270"/>
                  </a:lnTo>
                  <a:lnTo>
                    <a:pt x="186" y="268"/>
                  </a:lnTo>
                  <a:lnTo>
                    <a:pt x="186" y="268"/>
                  </a:lnTo>
                  <a:lnTo>
                    <a:pt x="186" y="266"/>
                  </a:lnTo>
                  <a:lnTo>
                    <a:pt x="186" y="266"/>
                  </a:lnTo>
                  <a:lnTo>
                    <a:pt x="186" y="265"/>
                  </a:lnTo>
                  <a:lnTo>
                    <a:pt x="186" y="265"/>
                  </a:lnTo>
                  <a:lnTo>
                    <a:pt x="186" y="263"/>
                  </a:lnTo>
                  <a:lnTo>
                    <a:pt x="186" y="261"/>
                  </a:lnTo>
                  <a:lnTo>
                    <a:pt x="186" y="261"/>
                  </a:lnTo>
                  <a:lnTo>
                    <a:pt x="188" y="261"/>
                  </a:lnTo>
                  <a:lnTo>
                    <a:pt x="190" y="261"/>
                  </a:lnTo>
                  <a:lnTo>
                    <a:pt x="190" y="263"/>
                  </a:lnTo>
                  <a:lnTo>
                    <a:pt x="190" y="266"/>
                  </a:lnTo>
                  <a:lnTo>
                    <a:pt x="190" y="266"/>
                  </a:lnTo>
                  <a:lnTo>
                    <a:pt x="191" y="266"/>
                  </a:lnTo>
                  <a:lnTo>
                    <a:pt x="191" y="266"/>
                  </a:lnTo>
                  <a:lnTo>
                    <a:pt x="191" y="266"/>
                  </a:lnTo>
                  <a:lnTo>
                    <a:pt x="191" y="265"/>
                  </a:lnTo>
                  <a:lnTo>
                    <a:pt x="191" y="263"/>
                  </a:lnTo>
                  <a:lnTo>
                    <a:pt x="193" y="260"/>
                  </a:lnTo>
                  <a:lnTo>
                    <a:pt x="195" y="260"/>
                  </a:lnTo>
                  <a:lnTo>
                    <a:pt x="195" y="260"/>
                  </a:lnTo>
                  <a:lnTo>
                    <a:pt x="195" y="261"/>
                  </a:lnTo>
                  <a:lnTo>
                    <a:pt x="195" y="263"/>
                  </a:lnTo>
                  <a:lnTo>
                    <a:pt x="195" y="265"/>
                  </a:lnTo>
                  <a:lnTo>
                    <a:pt x="197" y="265"/>
                  </a:lnTo>
                  <a:lnTo>
                    <a:pt x="200" y="265"/>
                  </a:lnTo>
                  <a:lnTo>
                    <a:pt x="200" y="263"/>
                  </a:lnTo>
                  <a:lnTo>
                    <a:pt x="200" y="261"/>
                  </a:lnTo>
                  <a:lnTo>
                    <a:pt x="200" y="260"/>
                  </a:lnTo>
                  <a:lnTo>
                    <a:pt x="202" y="258"/>
                  </a:lnTo>
                  <a:lnTo>
                    <a:pt x="203" y="260"/>
                  </a:lnTo>
                  <a:lnTo>
                    <a:pt x="205" y="263"/>
                  </a:lnTo>
                  <a:lnTo>
                    <a:pt x="207" y="261"/>
                  </a:lnTo>
                  <a:lnTo>
                    <a:pt x="208" y="261"/>
                  </a:lnTo>
                  <a:lnTo>
                    <a:pt x="208" y="263"/>
                  </a:lnTo>
                  <a:lnTo>
                    <a:pt x="208" y="265"/>
                  </a:lnTo>
                  <a:lnTo>
                    <a:pt x="208" y="265"/>
                  </a:lnTo>
                  <a:lnTo>
                    <a:pt x="207" y="265"/>
                  </a:lnTo>
                  <a:lnTo>
                    <a:pt x="207" y="265"/>
                  </a:lnTo>
                  <a:lnTo>
                    <a:pt x="207" y="268"/>
                  </a:lnTo>
                  <a:lnTo>
                    <a:pt x="210" y="268"/>
                  </a:lnTo>
                  <a:lnTo>
                    <a:pt x="210" y="270"/>
                  </a:lnTo>
                  <a:lnTo>
                    <a:pt x="210" y="270"/>
                  </a:lnTo>
                  <a:lnTo>
                    <a:pt x="212" y="270"/>
                  </a:lnTo>
                  <a:lnTo>
                    <a:pt x="212" y="272"/>
                  </a:lnTo>
                  <a:lnTo>
                    <a:pt x="212" y="272"/>
                  </a:lnTo>
                  <a:lnTo>
                    <a:pt x="212" y="272"/>
                  </a:lnTo>
                  <a:lnTo>
                    <a:pt x="212" y="273"/>
                  </a:lnTo>
                  <a:lnTo>
                    <a:pt x="212" y="273"/>
                  </a:lnTo>
                  <a:lnTo>
                    <a:pt x="212" y="275"/>
                  </a:lnTo>
                  <a:lnTo>
                    <a:pt x="215" y="277"/>
                  </a:lnTo>
                  <a:lnTo>
                    <a:pt x="215" y="278"/>
                  </a:lnTo>
                  <a:lnTo>
                    <a:pt x="214" y="278"/>
                  </a:lnTo>
                  <a:lnTo>
                    <a:pt x="212" y="278"/>
                  </a:lnTo>
                  <a:lnTo>
                    <a:pt x="210" y="277"/>
                  </a:lnTo>
                  <a:lnTo>
                    <a:pt x="208" y="277"/>
                  </a:lnTo>
                  <a:lnTo>
                    <a:pt x="208" y="277"/>
                  </a:lnTo>
                  <a:lnTo>
                    <a:pt x="207" y="278"/>
                  </a:lnTo>
                  <a:lnTo>
                    <a:pt x="207" y="280"/>
                  </a:lnTo>
                  <a:lnTo>
                    <a:pt x="207" y="280"/>
                  </a:lnTo>
                  <a:lnTo>
                    <a:pt x="207" y="282"/>
                  </a:lnTo>
                  <a:lnTo>
                    <a:pt x="207" y="282"/>
                  </a:lnTo>
                  <a:lnTo>
                    <a:pt x="205" y="282"/>
                  </a:lnTo>
                  <a:lnTo>
                    <a:pt x="205" y="282"/>
                  </a:lnTo>
                  <a:lnTo>
                    <a:pt x="205" y="280"/>
                  </a:lnTo>
                  <a:lnTo>
                    <a:pt x="203" y="280"/>
                  </a:lnTo>
                  <a:lnTo>
                    <a:pt x="203" y="280"/>
                  </a:lnTo>
                  <a:lnTo>
                    <a:pt x="203" y="278"/>
                  </a:lnTo>
                  <a:lnTo>
                    <a:pt x="202" y="277"/>
                  </a:lnTo>
                  <a:lnTo>
                    <a:pt x="200" y="277"/>
                  </a:lnTo>
                  <a:lnTo>
                    <a:pt x="200" y="275"/>
                  </a:lnTo>
                  <a:lnTo>
                    <a:pt x="200" y="273"/>
                  </a:lnTo>
                  <a:lnTo>
                    <a:pt x="198" y="272"/>
                  </a:lnTo>
                  <a:lnTo>
                    <a:pt x="195" y="272"/>
                  </a:lnTo>
                  <a:lnTo>
                    <a:pt x="193" y="272"/>
                  </a:lnTo>
                  <a:lnTo>
                    <a:pt x="193" y="272"/>
                  </a:lnTo>
                  <a:lnTo>
                    <a:pt x="193" y="272"/>
                  </a:lnTo>
                  <a:lnTo>
                    <a:pt x="191" y="272"/>
                  </a:lnTo>
                  <a:lnTo>
                    <a:pt x="191" y="272"/>
                  </a:lnTo>
                  <a:lnTo>
                    <a:pt x="191" y="272"/>
                  </a:lnTo>
                  <a:lnTo>
                    <a:pt x="190" y="270"/>
                  </a:lnTo>
                  <a:lnTo>
                    <a:pt x="190" y="270"/>
                  </a:lnTo>
                  <a:lnTo>
                    <a:pt x="188" y="272"/>
                  </a:lnTo>
                  <a:lnTo>
                    <a:pt x="186" y="272"/>
                  </a:lnTo>
                  <a:lnTo>
                    <a:pt x="185" y="272"/>
                  </a:lnTo>
                  <a:lnTo>
                    <a:pt x="183" y="272"/>
                  </a:lnTo>
                  <a:lnTo>
                    <a:pt x="183" y="272"/>
                  </a:lnTo>
                  <a:lnTo>
                    <a:pt x="185" y="270"/>
                  </a:lnTo>
                  <a:close/>
                  <a:moveTo>
                    <a:pt x="217" y="297"/>
                  </a:moveTo>
                  <a:lnTo>
                    <a:pt x="214" y="297"/>
                  </a:lnTo>
                  <a:lnTo>
                    <a:pt x="208" y="297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7"/>
                  </a:lnTo>
                  <a:lnTo>
                    <a:pt x="203" y="295"/>
                  </a:lnTo>
                  <a:lnTo>
                    <a:pt x="203" y="294"/>
                  </a:lnTo>
                  <a:lnTo>
                    <a:pt x="203" y="292"/>
                  </a:lnTo>
                  <a:lnTo>
                    <a:pt x="202" y="290"/>
                  </a:lnTo>
                  <a:lnTo>
                    <a:pt x="202" y="290"/>
                  </a:lnTo>
                  <a:lnTo>
                    <a:pt x="198" y="290"/>
                  </a:lnTo>
                  <a:lnTo>
                    <a:pt x="197" y="290"/>
                  </a:lnTo>
                  <a:lnTo>
                    <a:pt x="195" y="290"/>
                  </a:lnTo>
                  <a:lnTo>
                    <a:pt x="195" y="290"/>
                  </a:lnTo>
                  <a:lnTo>
                    <a:pt x="195" y="289"/>
                  </a:lnTo>
                  <a:lnTo>
                    <a:pt x="195" y="289"/>
                  </a:lnTo>
                  <a:lnTo>
                    <a:pt x="191" y="289"/>
                  </a:lnTo>
                  <a:lnTo>
                    <a:pt x="190" y="285"/>
                  </a:lnTo>
                  <a:lnTo>
                    <a:pt x="188" y="283"/>
                  </a:lnTo>
                  <a:lnTo>
                    <a:pt x="188" y="282"/>
                  </a:lnTo>
                  <a:lnTo>
                    <a:pt x="188" y="280"/>
                  </a:lnTo>
                  <a:lnTo>
                    <a:pt x="186" y="280"/>
                  </a:lnTo>
                  <a:lnTo>
                    <a:pt x="185" y="280"/>
                  </a:lnTo>
                  <a:lnTo>
                    <a:pt x="185" y="280"/>
                  </a:lnTo>
                  <a:lnTo>
                    <a:pt x="185" y="278"/>
                  </a:lnTo>
                  <a:lnTo>
                    <a:pt x="185" y="277"/>
                  </a:lnTo>
                  <a:lnTo>
                    <a:pt x="183" y="275"/>
                  </a:lnTo>
                  <a:lnTo>
                    <a:pt x="185" y="275"/>
                  </a:lnTo>
                  <a:lnTo>
                    <a:pt x="186" y="275"/>
                  </a:lnTo>
                  <a:lnTo>
                    <a:pt x="186" y="275"/>
                  </a:lnTo>
                  <a:lnTo>
                    <a:pt x="188" y="275"/>
                  </a:lnTo>
                  <a:lnTo>
                    <a:pt x="188" y="277"/>
                  </a:lnTo>
                  <a:lnTo>
                    <a:pt x="190" y="277"/>
                  </a:lnTo>
                  <a:lnTo>
                    <a:pt x="190" y="277"/>
                  </a:lnTo>
                  <a:lnTo>
                    <a:pt x="190" y="275"/>
                  </a:lnTo>
                  <a:lnTo>
                    <a:pt x="191" y="275"/>
                  </a:lnTo>
                  <a:lnTo>
                    <a:pt x="191" y="277"/>
                  </a:lnTo>
                  <a:lnTo>
                    <a:pt x="193" y="277"/>
                  </a:lnTo>
                  <a:lnTo>
                    <a:pt x="197" y="280"/>
                  </a:lnTo>
                  <a:lnTo>
                    <a:pt x="197" y="280"/>
                  </a:lnTo>
                  <a:lnTo>
                    <a:pt x="198" y="280"/>
                  </a:lnTo>
                  <a:lnTo>
                    <a:pt x="200" y="280"/>
                  </a:lnTo>
                  <a:lnTo>
                    <a:pt x="202" y="282"/>
                  </a:lnTo>
                  <a:lnTo>
                    <a:pt x="197" y="282"/>
                  </a:lnTo>
                  <a:lnTo>
                    <a:pt x="197" y="282"/>
                  </a:lnTo>
                  <a:lnTo>
                    <a:pt x="197" y="282"/>
                  </a:lnTo>
                  <a:lnTo>
                    <a:pt x="195" y="282"/>
                  </a:lnTo>
                  <a:lnTo>
                    <a:pt x="195" y="282"/>
                  </a:lnTo>
                  <a:lnTo>
                    <a:pt x="193" y="283"/>
                  </a:lnTo>
                  <a:lnTo>
                    <a:pt x="195" y="283"/>
                  </a:lnTo>
                  <a:lnTo>
                    <a:pt x="200" y="287"/>
                  </a:lnTo>
                  <a:lnTo>
                    <a:pt x="202" y="289"/>
                  </a:lnTo>
                  <a:lnTo>
                    <a:pt x="203" y="289"/>
                  </a:lnTo>
                  <a:lnTo>
                    <a:pt x="205" y="287"/>
                  </a:lnTo>
                  <a:lnTo>
                    <a:pt x="210" y="285"/>
                  </a:lnTo>
                  <a:lnTo>
                    <a:pt x="210" y="285"/>
                  </a:lnTo>
                  <a:lnTo>
                    <a:pt x="212" y="285"/>
                  </a:lnTo>
                  <a:lnTo>
                    <a:pt x="212" y="287"/>
                  </a:lnTo>
                  <a:lnTo>
                    <a:pt x="212" y="289"/>
                  </a:lnTo>
                  <a:lnTo>
                    <a:pt x="214" y="290"/>
                  </a:lnTo>
                  <a:lnTo>
                    <a:pt x="215" y="290"/>
                  </a:lnTo>
                  <a:lnTo>
                    <a:pt x="217" y="290"/>
                  </a:lnTo>
                  <a:lnTo>
                    <a:pt x="215" y="292"/>
                  </a:lnTo>
                  <a:lnTo>
                    <a:pt x="214" y="292"/>
                  </a:lnTo>
                  <a:lnTo>
                    <a:pt x="215" y="294"/>
                  </a:lnTo>
                  <a:lnTo>
                    <a:pt x="217" y="294"/>
                  </a:lnTo>
                  <a:lnTo>
                    <a:pt x="217" y="294"/>
                  </a:lnTo>
                  <a:lnTo>
                    <a:pt x="219" y="295"/>
                  </a:lnTo>
                  <a:lnTo>
                    <a:pt x="219" y="295"/>
                  </a:lnTo>
                  <a:lnTo>
                    <a:pt x="217" y="297"/>
                  </a:lnTo>
                  <a:close/>
                  <a:moveTo>
                    <a:pt x="302" y="326"/>
                  </a:moveTo>
                  <a:lnTo>
                    <a:pt x="300" y="324"/>
                  </a:lnTo>
                  <a:lnTo>
                    <a:pt x="300" y="324"/>
                  </a:lnTo>
                  <a:lnTo>
                    <a:pt x="298" y="317"/>
                  </a:lnTo>
                  <a:lnTo>
                    <a:pt x="297" y="317"/>
                  </a:lnTo>
                  <a:lnTo>
                    <a:pt x="297" y="319"/>
                  </a:lnTo>
                  <a:lnTo>
                    <a:pt x="293" y="321"/>
                  </a:lnTo>
                  <a:lnTo>
                    <a:pt x="292" y="322"/>
                  </a:lnTo>
                  <a:lnTo>
                    <a:pt x="292" y="322"/>
                  </a:lnTo>
                  <a:lnTo>
                    <a:pt x="292" y="324"/>
                  </a:lnTo>
                  <a:lnTo>
                    <a:pt x="292" y="326"/>
                  </a:lnTo>
                  <a:lnTo>
                    <a:pt x="292" y="326"/>
                  </a:lnTo>
                  <a:lnTo>
                    <a:pt x="292" y="326"/>
                  </a:lnTo>
                  <a:lnTo>
                    <a:pt x="290" y="328"/>
                  </a:lnTo>
                  <a:lnTo>
                    <a:pt x="290" y="328"/>
                  </a:lnTo>
                  <a:lnTo>
                    <a:pt x="288" y="326"/>
                  </a:lnTo>
                  <a:lnTo>
                    <a:pt x="288" y="324"/>
                  </a:lnTo>
                  <a:lnTo>
                    <a:pt x="287" y="326"/>
                  </a:lnTo>
                  <a:lnTo>
                    <a:pt x="287" y="326"/>
                  </a:lnTo>
                  <a:lnTo>
                    <a:pt x="287" y="326"/>
                  </a:lnTo>
                  <a:lnTo>
                    <a:pt x="287" y="328"/>
                  </a:lnTo>
                  <a:lnTo>
                    <a:pt x="287" y="329"/>
                  </a:lnTo>
                  <a:lnTo>
                    <a:pt x="287" y="333"/>
                  </a:lnTo>
                  <a:lnTo>
                    <a:pt x="287" y="334"/>
                  </a:lnTo>
                  <a:lnTo>
                    <a:pt x="287" y="334"/>
                  </a:lnTo>
                  <a:lnTo>
                    <a:pt x="285" y="334"/>
                  </a:lnTo>
                  <a:lnTo>
                    <a:pt x="281" y="331"/>
                  </a:lnTo>
                  <a:lnTo>
                    <a:pt x="280" y="329"/>
                  </a:lnTo>
                  <a:lnTo>
                    <a:pt x="278" y="331"/>
                  </a:lnTo>
                  <a:lnTo>
                    <a:pt x="280" y="333"/>
                  </a:lnTo>
                  <a:lnTo>
                    <a:pt x="281" y="333"/>
                  </a:lnTo>
                  <a:lnTo>
                    <a:pt x="281" y="334"/>
                  </a:lnTo>
                  <a:lnTo>
                    <a:pt x="283" y="336"/>
                  </a:lnTo>
                  <a:lnTo>
                    <a:pt x="285" y="338"/>
                  </a:lnTo>
                  <a:lnTo>
                    <a:pt x="287" y="338"/>
                  </a:lnTo>
                  <a:lnTo>
                    <a:pt x="287" y="336"/>
                  </a:lnTo>
                  <a:lnTo>
                    <a:pt x="288" y="334"/>
                  </a:lnTo>
                  <a:lnTo>
                    <a:pt x="288" y="331"/>
                  </a:lnTo>
                  <a:lnTo>
                    <a:pt x="290" y="331"/>
                  </a:lnTo>
                  <a:lnTo>
                    <a:pt x="292" y="331"/>
                  </a:lnTo>
                  <a:lnTo>
                    <a:pt x="292" y="331"/>
                  </a:lnTo>
                  <a:lnTo>
                    <a:pt x="290" y="333"/>
                  </a:lnTo>
                  <a:lnTo>
                    <a:pt x="290" y="333"/>
                  </a:lnTo>
                  <a:lnTo>
                    <a:pt x="292" y="333"/>
                  </a:lnTo>
                  <a:lnTo>
                    <a:pt x="292" y="333"/>
                  </a:lnTo>
                  <a:lnTo>
                    <a:pt x="292" y="334"/>
                  </a:lnTo>
                  <a:lnTo>
                    <a:pt x="292" y="334"/>
                  </a:lnTo>
                  <a:lnTo>
                    <a:pt x="292" y="336"/>
                  </a:lnTo>
                  <a:lnTo>
                    <a:pt x="292" y="336"/>
                  </a:lnTo>
                  <a:lnTo>
                    <a:pt x="292" y="336"/>
                  </a:lnTo>
                  <a:lnTo>
                    <a:pt x="292" y="336"/>
                  </a:lnTo>
                  <a:lnTo>
                    <a:pt x="293" y="336"/>
                  </a:lnTo>
                  <a:lnTo>
                    <a:pt x="293" y="336"/>
                  </a:lnTo>
                  <a:lnTo>
                    <a:pt x="293" y="336"/>
                  </a:lnTo>
                  <a:lnTo>
                    <a:pt x="297" y="338"/>
                  </a:lnTo>
                  <a:lnTo>
                    <a:pt x="297" y="338"/>
                  </a:lnTo>
                  <a:lnTo>
                    <a:pt x="298" y="338"/>
                  </a:lnTo>
                  <a:lnTo>
                    <a:pt x="300" y="336"/>
                  </a:lnTo>
                  <a:lnTo>
                    <a:pt x="300" y="333"/>
                  </a:lnTo>
                  <a:lnTo>
                    <a:pt x="300" y="333"/>
                  </a:lnTo>
                  <a:lnTo>
                    <a:pt x="300" y="331"/>
                  </a:lnTo>
                  <a:lnTo>
                    <a:pt x="302" y="331"/>
                  </a:lnTo>
                  <a:lnTo>
                    <a:pt x="302" y="329"/>
                  </a:lnTo>
                  <a:lnTo>
                    <a:pt x="302" y="329"/>
                  </a:lnTo>
                  <a:lnTo>
                    <a:pt x="304" y="328"/>
                  </a:lnTo>
                  <a:lnTo>
                    <a:pt x="302" y="328"/>
                  </a:lnTo>
                  <a:lnTo>
                    <a:pt x="302" y="326"/>
                  </a:lnTo>
                  <a:close/>
                  <a:moveTo>
                    <a:pt x="76" y="80"/>
                  </a:moveTo>
                  <a:lnTo>
                    <a:pt x="76" y="80"/>
                  </a:lnTo>
                  <a:lnTo>
                    <a:pt x="76" y="85"/>
                  </a:lnTo>
                  <a:lnTo>
                    <a:pt x="76" y="86"/>
                  </a:lnTo>
                  <a:lnTo>
                    <a:pt x="78" y="86"/>
                  </a:lnTo>
                  <a:lnTo>
                    <a:pt x="79" y="86"/>
                  </a:lnTo>
                  <a:lnTo>
                    <a:pt x="79" y="81"/>
                  </a:lnTo>
                  <a:lnTo>
                    <a:pt x="81" y="80"/>
                  </a:lnTo>
                  <a:lnTo>
                    <a:pt x="81" y="80"/>
                  </a:lnTo>
                  <a:lnTo>
                    <a:pt x="81" y="73"/>
                  </a:lnTo>
                  <a:lnTo>
                    <a:pt x="81" y="73"/>
                  </a:lnTo>
                  <a:lnTo>
                    <a:pt x="81" y="71"/>
                  </a:lnTo>
                  <a:lnTo>
                    <a:pt x="79" y="71"/>
                  </a:lnTo>
                  <a:lnTo>
                    <a:pt x="79" y="71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78" y="78"/>
                  </a:lnTo>
                  <a:lnTo>
                    <a:pt x="76" y="78"/>
                  </a:lnTo>
                  <a:lnTo>
                    <a:pt x="74" y="78"/>
                  </a:lnTo>
                  <a:lnTo>
                    <a:pt x="74" y="78"/>
                  </a:lnTo>
                  <a:lnTo>
                    <a:pt x="74" y="80"/>
                  </a:lnTo>
                  <a:lnTo>
                    <a:pt x="76" y="80"/>
                  </a:lnTo>
                  <a:close/>
                  <a:moveTo>
                    <a:pt x="25" y="29"/>
                  </a:moveTo>
                  <a:lnTo>
                    <a:pt x="23" y="29"/>
                  </a:lnTo>
                  <a:lnTo>
                    <a:pt x="23" y="27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3" y="22"/>
                  </a:lnTo>
                  <a:lnTo>
                    <a:pt x="23" y="20"/>
                  </a:lnTo>
                  <a:lnTo>
                    <a:pt x="23" y="19"/>
                  </a:lnTo>
                  <a:lnTo>
                    <a:pt x="22" y="15"/>
                  </a:lnTo>
                  <a:lnTo>
                    <a:pt x="22" y="12"/>
                  </a:lnTo>
                  <a:lnTo>
                    <a:pt x="23" y="8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0" y="3"/>
                  </a:lnTo>
                  <a:lnTo>
                    <a:pt x="18" y="3"/>
                  </a:lnTo>
                  <a:lnTo>
                    <a:pt x="15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6" y="8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0" y="29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1" y="32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3" y="39"/>
                  </a:lnTo>
                  <a:lnTo>
                    <a:pt x="3" y="41"/>
                  </a:lnTo>
                  <a:lnTo>
                    <a:pt x="1" y="41"/>
                  </a:lnTo>
                  <a:lnTo>
                    <a:pt x="3" y="44"/>
                  </a:lnTo>
                  <a:lnTo>
                    <a:pt x="3" y="46"/>
                  </a:lnTo>
                  <a:lnTo>
                    <a:pt x="5" y="47"/>
                  </a:lnTo>
                  <a:lnTo>
                    <a:pt x="6" y="47"/>
                  </a:lnTo>
                  <a:lnTo>
                    <a:pt x="15" y="44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0" y="41"/>
                  </a:lnTo>
                  <a:lnTo>
                    <a:pt x="22" y="39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3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5"/>
                  </a:lnTo>
                  <a:lnTo>
                    <a:pt x="25" y="34"/>
                  </a:lnTo>
                  <a:lnTo>
                    <a:pt x="25" y="32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5" y="29"/>
                  </a:lnTo>
                  <a:lnTo>
                    <a:pt x="25" y="29"/>
                  </a:lnTo>
                  <a:close/>
                  <a:moveTo>
                    <a:pt x="378" y="80"/>
                  </a:moveTo>
                  <a:lnTo>
                    <a:pt x="378" y="80"/>
                  </a:lnTo>
                  <a:lnTo>
                    <a:pt x="378" y="78"/>
                  </a:lnTo>
                  <a:lnTo>
                    <a:pt x="373" y="80"/>
                  </a:lnTo>
                  <a:lnTo>
                    <a:pt x="371" y="80"/>
                  </a:lnTo>
                  <a:lnTo>
                    <a:pt x="368" y="80"/>
                  </a:lnTo>
                  <a:lnTo>
                    <a:pt x="368" y="81"/>
                  </a:lnTo>
                  <a:lnTo>
                    <a:pt x="366" y="81"/>
                  </a:lnTo>
                  <a:lnTo>
                    <a:pt x="366" y="81"/>
                  </a:lnTo>
                  <a:lnTo>
                    <a:pt x="366" y="81"/>
                  </a:lnTo>
                  <a:lnTo>
                    <a:pt x="366" y="83"/>
                  </a:lnTo>
                  <a:lnTo>
                    <a:pt x="366" y="83"/>
                  </a:lnTo>
                  <a:lnTo>
                    <a:pt x="368" y="85"/>
                  </a:lnTo>
                  <a:lnTo>
                    <a:pt x="368" y="85"/>
                  </a:lnTo>
                  <a:lnTo>
                    <a:pt x="368" y="85"/>
                  </a:lnTo>
                  <a:lnTo>
                    <a:pt x="370" y="85"/>
                  </a:lnTo>
                  <a:lnTo>
                    <a:pt x="371" y="85"/>
                  </a:lnTo>
                  <a:lnTo>
                    <a:pt x="371" y="86"/>
                  </a:lnTo>
                  <a:lnTo>
                    <a:pt x="375" y="88"/>
                  </a:lnTo>
                  <a:lnTo>
                    <a:pt x="375" y="86"/>
                  </a:lnTo>
                  <a:lnTo>
                    <a:pt x="375" y="85"/>
                  </a:lnTo>
                  <a:lnTo>
                    <a:pt x="377" y="83"/>
                  </a:lnTo>
                  <a:lnTo>
                    <a:pt x="377" y="83"/>
                  </a:lnTo>
                  <a:lnTo>
                    <a:pt x="377" y="83"/>
                  </a:lnTo>
                  <a:lnTo>
                    <a:pt x="377" y="81"/>
                  </a:lnTo>
                  <a:lnTo>
                    <a:pt x="377" y="81"/>
                  </a:lnTo>
                  <a:lnTo>
                    <a:pt x="378" y="80"/>
                  </a:lnTo>
                  <a:close/>
                  <a:moveTo>
                    <a:pt x="343" y="29"/>
                  </a:moveTo>
                  <a:lnTo>
                    <a:pt x="346" y="27"/>
                  </a:lnTo>
                  <a:lnTo>
                    <a:pt x="348" y="27"/>
                  </a:lnTo>
                  <a:lnTo>
                    <a:pt x="348" y="29"/>
                  </a:lnTo>
                  <a:lnTo>
                    <a:pt x="348" y="30"/>
                  </a:lnTo>
                  <a:lnTo>
                    <a:pt x="349" y="32"/>
                  </a:lnTo>
                  <a:lnTo>
                    <a:pt x="349" y="34"/>
                  </a:lnTo>
                  <a:lnTo>
                    <a:pt x="349" y="35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9" y="39"/>
                  </a:lnTo>
                  <a:lnTo>
                    <a:pt x="351" y="39"/>
                  </a:lnTo>
                  <a:lnTo>
                    <a:pt x="353" y="41"/>
                  </a:lnTo>
                  <a:lnTo>
                    <a:pt x="353" y="42"/>
                  </a:lnTo>
                  <a:lnTo>
                    <a:pt x="353" y="44"/>
                  </a:lnTo>
                  <a:lnTo>
                    <a:pt x="354" y="44"/>
                  </a:lnTo>
                  <a:lnTo>
                    <a:pt x="354" y="44"/>
                  </a:lnTo>
                  <a:lnTo>
                    <a:pt x="356" y="44"/>
                  </a:lnTo>
                  <a:lnTo>
                    <a:pt x="358" y="46"/>
                  </a:lnTo>
                  <a:lnTo>
                    <a:pt x="358" y="46"/>
                  </a:lnTo>
                  <a:lnTo>
                    <a:pt x="360" y="47"/>
                  </a:lnTo>
                  <a:lnTo>
                    <a:pt x="358" y="49"/>
                  </a:lnTo>
                  <a:lnTo>
                    <a:pt x="358" y="51"/>
                  </a:lnTo>
                  <a:lnTo>
                    <a:pt x="360" y="51"/>
                  </a:lnTo>
                  <a:lnTo>
                    <a:pt x="363" y="54"/>
                  </a:lnTo>
                  <a:lnTo>
                    <a:pt x="361" y="56"/>
                  </a:lnTo>
                  <a:lnTo>
                    <a:pt x="361" y="58"/>
                  </a:lnTo>
                  <a:lnTo>
                    <a:pt x="365" y="58"/>
                  </a:lnTo>
                  <a:lnTo>
                    <a:pt x="368" y="59"/>
                  </a:lnTo>
                  <a:lnTo>
                    <a:pt x="370" y="59"/>
                  </a:lnTo>
                  <a:lnTo>
                    <a:pt x="371" y="58"/>
                  </a:lnTo>
                  <a:lnTo>
                    <a:pt x="373" y="58"/>
                  </a:lnTo>
                  <a:lnTo>
                    <a:pt x="373" y="58"/>
                  </a:lnTo>
                  <a:lnTo>
                    <a:pt x="375" y="54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7" y="54"/>
                  </a:lnTo>
                  <a:lnTo>
                    <a:pt x="378" y="54"/>
                  </a:lnTo>
                  <a:lnTo>
                    <a:pt x="380" y="54"/>
                  </a:lnTo>
                  <a:lnTo>
                    <a:pt x="382" y="56"/>
                  </a:lnTo>
                  <a:lnTo>
                    <a:pt x="383" y="56"/>
                  </a:lnTo>
                  <a:lnTo>
                    <a:pt x="385" y="56"/>
                  </a:lnTo>
                  <a:lnTo>
                    <a:pt x="385" y="54"/>
                  </a:lnTo>
                  <a:lnTo>
                    <a:pt x="383" y="54"/>
                  </a:lnTo>
                  <a:lnTo>
                    <a:pt x="382" y="52"/>
                  </a:lnTo>
                  <a:lnTo>
                    <a:pt x="383" y="51"/>
                  </a:lnTo>
                  <a:lnTo>
                    <a:pt x="385" y="52"/>
                  </a:lnTo>
                  <a:lnTo>
                    <a:pt x="387" y="52"/>
                  </a:lnTo>
                  <a:lnTo>
                    <a:pt x="387" y="51"/>
                  </a:lnTo>
                  <a:lnTo>
                    <a:pt x="385" y="47"/>
                  </a:lnTo>
                  <a:lnTo>
                    <a:pt x="383" y="46"/>
                  </a:lnTo>
                  <a:lnTo>
                    <a:pt x="383" y="44"/>
                  </a:lnTo>
                  <a:lnTo>
                    <a:pt x="382" y="46"/>
                  </a:lnTo>
                  <a:lnTo>
                    <a:pt x="380" y="47"/>
                  </a:lnTo>
                  <a:lnTo>
                    <a:pt x="378" y="47"/>
                  </a:lnTo>
                  <a:lnTo>
                    <a:pt x="377" y="47"/>
                  </a:lnTo>
                  <a:lnTo>
                    <a:pt x="378" y="46"/>
                  </a:lnTo>
                  <a:lnTo>
                    <a:pt x="382" y="44"/>
                  </a:lnTo>
                  <a:lnTo>
                    <a:pt x="383" y="42"/>
                  </a:lnTo>
                  <a:lnTo>
                    <a:pt x="383" y="35"/>
                  </a:lnTo>
                  <a:lnTo>
                    <a:pt x="383" y="32"/>
                  </a:lnTo>
                  <a:lnTo>
                    <a:pt x="375" y="32"/>
                  </a:lnTo>
                  <a:lnTo>
                    <a:pt x="371" y="30"/>
                  </a:lnTo>
                  <a:lnTo>
                    <a:pt x="370" y="29"/>
                  </a:lnTo>
                  <a:lnTo>
                    <a:pt x="370" y="27"/>
                  </a:lnTo>
                  <a:lnTo>
                    <a:pt x="353" y="12"/>
                  </a:lnTo>
                  <a:lnTo>
                    <a:pt x="349" y="15"/>
                  </a:lnTo>
                  <a:lnTo>
                    <a:pt x="348" y="15"/>
                  </a:lnTo>
                  <a:lnTo>
                    <a:pt x="348" y="15"/>
                  </a:lnTo>
                  <a:lnTo>
                    <a:pt x="346" y="15"/>
                  </a:lnTo>
                  <a:lnTo>
                    <a:pt x="346" y="13"/>
                  </a:lnTo>
                  <a:lnTo>
                    <a:pt x="346" y="15"/>
                  </a:lnTo>
                  <a:lnTo>
                    <a:pt x="346" y="15"/>
                  </a:lnTo>
                  <a:lnTo>
                    <a:pt x="346" y="17"/>
                  </a:lnTo>
                  <a:lnTo>
                    <a:pt x="348" y="17"/>
                  </a:lnTo>
                  <a:lnTo>
                    <a:pt x="346" y="19"/>
                  </a:lnTo>
                  <a:lnTo>
                    <a:pt x="344" y="19"/>
                  </a:lnTo>
                  <a:lnTo>
                    <a:pt x="346" y="20"/>
                  </a:lnTo>
                  <a:lnTo>
                    <a:pt x="344" y="22"/>
                  </a:lnTo>
                  <a:lnTo>
                    <a:pt x="341" y="22"/>
                  </a:lnTo>
                  <a:lnTo>
                    <a:pt x="339" y="24"/>
                  </a:lnTo>
                  <a:lnTo>
                    <a:pt x="337" y="25"/>
                  </a:lnTo>
                  <a:lnTo>
                    <a:pt x="336" y="25"/>
                  </a:lnTo>
                  <a:lnTo>
                    <a:pt x="341" y="29"/>
                  </a:lnTo>
                  <a:lnTo>
                    <a:pt x="343" y="29"/>
                  </a:lnTo>
                  <a:close/>
                  <a:moveTo>
                    <a:pt x="397" y="71"/>
                  </a:moveTo>
                  <a:lnTo>
                    <a:pt x="395" y="68"/>
                  </a:lnTo>
                  <a:lnTo>
                    <a:pt x="394" y="68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5" y="63"/>
                  </a:lnTo>
                  <a:lnTo>
                    <a:pt x="385" y="63"/>
                  </a:lnTo>
                  <a:lnTo>
                    <a:pt x="383" y="64"/>
                  </a:lnTo>
                  <a:lnTo>
                    <a:pt x="383" y="64"/>
                  </a:lnTo>
                  <a:lnTo>
                    <a:pt x="382" y="64"/>
                  </a:lnTo>
                  <a:lnTo>
                    <a:pt x="380" y="64"/>
                  </a:lnTo>
                  <a:lnTo>
                    <a:pt x="375" y="66"/>
                  </a:lnTo>
                  <a:lnTo>
                    <a:pt x="375" y="68"/>
                  </a:lnTo>
                  <a:lnTo>
                    <a:pt x="375" y="68"/>
                  </a:lnTo>
                  <a:lnTo>
                    <a:pt x="371" y="66"/>
                  </a:lnTo>
                  <a:lnTo>
                    <a:pt x="371" y="66"/>
                  </a:lnTo>
                  <a:lnTo>
                    <a:pt x="370" y="66"/>
                  </a:lnTo>
                  <a:lnTo>
                    <a:pt x="365" y="66"/>
                  </a:lnTo>
                  <a:lnTo>
                    <a:pt x="363" y="66"/>
                  </a:lnTo>
                  <a:lnTo>
                    <a:pt x="358" y="69"/>
                  </a:lnTo>
                  <a:lnTo>
                    <a:pt x="358" y="69"/>
                  </a:lnTo>
                  <a:lnTo>
                    <a:pt x="358" y="73"/>
                  </a:lnTo>
                  <a:lnTo>
                    <a:pt x="358" y="73"/>
                  </a:lnTo>
                  <a:lnTo>
                    <a:pt x="358" y="73"/>
                  </a:lnTo>
                  <a:lnTo>
                    <a:pt x="360" y="73"/>
                  </a:lnTo>
                  <a:lnTo>
                    <a:pt x="361" y="73"/>
                  </a:lnTo>
                  <a:lnTo>
                    <a:pt x="361" y="75"/>
                  </a:lnTo>
                  <a:lnTo>
                    <a:pt x="363" y="75"/>
                  </a:lnTo>
                  <a:lnTo>
                    <a:pt x="365" y="75"/>
                  </a:lnTo>
                  <a:lnTo>
                    <a:pt x="370" y="75"/>
                  </a:lnTo>
                  <a:lnTo>
                    <a:pt x="371" y="75"/>
                  </a:lnTo>
                  <a:lnTo>
                    <a:pt x="371" y="75"/>
                  </a:lnTo>
                  <a:lnTo>
                    <a:pt x="373" y="75"/>
                  </a:lnTo>
                  <a:lnTo>
                    <a:pt x="373" y="75"/>
                  </a:lnTo>
                  <a:lnTo>
                    <a:pt x="373" y="75"/>
                  </a:lnTo>
                  <a:lnTo>
                    <a:pt x="375" y="75"/>
                  </a:lnTo>
                  <a:lnTo>
                    <a:pt x="375" y="75"/>
                  </a:lnTo>
                  <a:lnTo>
                    <a:pt x="377" y="75"/>
                  </a:lnTo>
                  <a:lnTo>
                    <a:pt x="377" y="75"/>
                  </a:lnTo>
                  <a:lnTo>
                    <a:pt x="377" y="76"/>
                  </a:lnTo>
                  <a:lnTo>
                    <a:pt x="383" y="73"/>
                  </a:lnTo>
                  <a:lnTo>
                    <a:pt x="385" y="75"/>
                  </a:lnTo>
                  <a:lnTo>
                    <a:pt x="387" y="76"/>
                  </a:lnTo>
                  <a:lnTo>
                    <a:pt x="387" y="80"/>
                  </a:lnTo>
                  <a:lnTo>
                    <a:pt x="388" y="78"/>
                  </a:lnTo>
                  <a:lnTo>
                    <a:pt x="390" y="78"/>
                  </a:lnTo>
                  <a:lnTo>
                    <a:pt x="390" y="78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4" y="76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5" y="75"/>
                  </a:lnTo>
                  <a:lnTo>
                    <a:pt x="397" y="73"/>
                  </a:lnTo>
                  <a:lnTo>
                    <a:pt x="397" y="73"/>
                  </a:lnTo>
                  <a:lnTo>
                    <a:pt x="397" y="75"/>
                  </a:lnTo>
                  <a:lnTo>
                    <a:pt x="399" y="75"/>
                  </a:lnTo>
                  <a:lnTo>
                    <a:pt x="399" y="75"/>
                  </a:lnTo>
                  <a:lnTo>
                    <a:pt x="399" y="73"/>
                  </a:lnTo>
                  <a:lnTo>
                    <a:pt x="397" y="71"/>
                  </a:lnTo>
                  <a:close/>
                  <a:moveTo>
                    <a:pt x="86" y="76"/>
                  </a:moveTo>
                  <a:lnTo>
                    <a:pt x="88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3" y="76"/>
                  </a:lnTo>
                  <a:lnTo>
                    <a:pt x="95" y="75"/>
                  </a:lnTo>
                  <a:lnTo>
                    <a:pt x="95" y="75"/>
                  </a:lnTo>
                  <a:lnTo>
                    <a:pt x="95" y="75"/>
                  </a:lnTo>
                  <a:lnTo>
                    <a:pt x="95" y="73"/>
                  </a:lnTo>
                  <a:lnTo>
                    <a:pt x="96" y="71"/>
                  </a:lnTo>
                  <a:lnTo>
                    <a:pt x="96" y="71"/>
                  </a:lnTo>
                  <a:lnTo>
                    <a:pt x="95" y="69"/>
                  </a:lnTo>
                  <a:lnTo>
                    <a:pt x="93" y="69"/>
                  </a:lnTo>
                  <a:lnTo>
                    <a:pt x="93" y="69"/>
                  </a:lnTo>
                  <a:lnTo>
                    <a:pt x="90" y="69"/>
                  </a:lnTo>
                  <a:lnTo>
                    <a:pt x="90" y="69"/>
                  </a:lnTo>
                  <a:lnTo>
                    <a:pt x="88" y="69"/>
                  </a:lnTo>
                  <a:lnTo>
                    <a:pt x="88" y="69"/>
                  </a:lnTo>
                  <a:lnTo>
                    <a:pt x="88" y="69"/>
                  </a:lnTo>
                  <a:lnTo>
                    <a:pt x="90" y="71"/>
                  </a:lnTo>
                  <a:lnTo>
                    <a:pt x="90" y="71"/>
                  </a:lnTo>
                  <a:lnTo>
                    <a:pt x="88" y="71"/>
                  </a:lnTo>
                  <a:lnTo>
                    <a:pt x="88" y="73"/>
                  </a:lnTo>
                  <a:lnTo>
                    <a:pt x="86" y="73"/>
                  </a:lnTo>
                  <a:lnTo>
                    <a:pt x="84" y="73"/>
                  </a:lnTo>
                  <a:lnTo>
                    <a:pt x="84" y="73"/>
                  </a:lnTo>
                  <a:lnTo>
                    <a:pt x="86" y="75"/>
                  </a:lnTo>
                  <a:lnTo>
                    <a:pt x="86" y="76"/>
                  </a:lnTo>
                  <a:close/>
                  <a:moveTo>
                    <a:pt x="93" y="90"/>
                  </a:moveTo>
                  <a:lnTo>
                    <a:pt x="93" y="90"/>
                  </a:lnTo>
                  <a:lnTo>
                    <a:pt x="91" y="90"/>
                  </a:lnTo>
                  <a:lnTo>
                    <a:pt x="88" y="93"/>
                  </a:lnTo>
                  <a:lnTo>
                    <a:pt x="88" y="93"/>
                  </a:lnTo>
                  <a:lnTo>
                    <a:pt x="88" y="98"/>
                  </a:lnTo>
                  <a:lnTo>
                    <a:pt x="88" y="98"/>
                  </a:lnTo>
                  <a:lnTo>
                    <a:pt x="90" y="98"/>
                  </a:lnTo>
                  <a:lnTo>
                    <a:pt x="90" y="98"/>
                  </a:lnTo>
                  <a:lnTo>
                    <a:pt x="90" y="98"/>
                  </a:lnTo>
                  <a:lnTo>
                    <a:pt x="91" y="98"/>
                  </a:lnTo>
                  <a:lnTo>
                    <a:pt x="91" y="98"/>
                  </a:lnTo>
                  <a:lnTo>
                    <a:pt x="93" y="98"/>
                  </a:lnTo>
                  <a:lnTo>
                    <a:pt x="93" y="98"/>
                  </a:lnTo>
                  <a:lnTo>
                    <a:pt x="98" y="97"/>
                  </a:lnTo>
                  <a:lnTo>
                    <a:pt x="100" y="97"/>
                  </a:lnTo>
                  <a:lnTo>
                    <a:pt x="101" y="97"/>
                  </a:lnTo>
                  <a:lnTo>
                    <a:pt x="105" y="97"/>
                  </a:lnTo>
                  <a:lnTo>
                    <a:pt x="105" y="97"/>
                  </a:lnTo>
                  <a:lnTo>
                    <a:pt x="103" y="95"/>
                  </a:lnTo>
                  <a:lnTo>
                    <a:pt x="101" y="95"/>
                  </a:lnTo>
                  <a:lnTo>
                    <a:pt x="100" y="93"/>
                  </a:lnTo>
                  <a:lnTo>
                    <a:pt x="98" y="93"/>
                  </a:lnTo>
                  <a:lnTo>
                    <a:pt x="96" y="92"/>
                  </a:lnTo>
                  <a:lnTo>
                    <a:pt x="96" y="92"/>
                  </a:lnTo>
                  <a:lnTo>
                    <a:pt x="95" y="92"/>
                  </a:lnTo>
                  <a:lnTo>
                    <a:pt x="93" y="9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6F71B4A5-7F8E-4E4C-7F09-901BECA835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834" y="4415960"/>
              <a:ext cx="878187" cy="884132"/>
            </a:xfrm>
            <a:custGeom>
              <a:avLst/>
              <a:gdLst>
                <a:gd name="T0" fmla="*/ 399 w 1034"/>
                <a:gd name="T1" fmla="*/ 542 h 1041"/>
                <a:gd name="T2" fmla="*/ 477 w 1034"/>
                <a:gd name="T3" fmla="*/ 664 h 1041"/>
                <a:gd name="T4" fmla="*/ 718 w 1034"/>
                <a:gd name="T5" fmla="*/ 735 h 1041"/>
                <a:gd name="T6" fmla="*/ 757 w 1034"/>
                <a:gd name="T7" fmla="*/ 842 h 1041"/>
                <a:gd name="T8" fmla="*/ 742 w 1034"/>
                <a:gd name="T9" fmla="*/ 825 h 1041"/>
                <a:gd name="T10" fmla="*/ 667 w 1034"/>
                <a:gd name="T11" fmla="*/ 839 h 1041"/>
                <a:gd name="T12" fmla="*/ 664 w 1034"/>
                <a:gd name="T13" fmla="*/ 866 h 1041"/>
                <a:gd name="T14" fmla="*/ 700 w 1034"/>
                <a:gd name="T15" fmla="*/ 866 h 1041"/>
                <a:gd name="T16" fmla="*/ 742 w 1034"/>
                <a:gd name="T17" fmla="*/ 859 h 1041"/>
                <a:gd name="T18" fmla="*/ 786 w 1034"/>
                <a:gd name="T19" fmla="*/ 847 h 1041"/>
                <a:gd name="T20" fmla="*/ 146 w 1034"/>
                <a:gd name="T21" fmla="*/ 484 h 1041"/>
                <a:gd name="T22" fmla="*/ 301 w 1034"/>
                <a:gd name="T23" fmla="*/ 519 h 1041"/>
                <a:gd name="T24" fmla="*/ 345 w 1034"/>
                <a:gd name="T25" fmla="*/ 526 h 1041"/>
                <a:gd name="T26" fmla="*/ 382 w 1034"/>
                <a:gd name="T27" fmla="*/ 535 h 1041"/>
                <a:gd name="T28" fmla="*/ 394 w 1034"/>
                <a:gd name="T29" fmla="*/ 531 h 1041"/>
                <a:gd name="T30" fmla="*/ 411 w 1034"/>
                <a:gd name="T31" fmla="*/ 536 h 1041"/>
                <a:gd name="T32" fmla="*/ 419 w 1034"/>
                <a:gd name="T33" fmla="*/ 557 h 1041"/>
                <a:gd name="T34" fmla="*/ 435 w 1034"/>
                <a:gd name="T35" fmla="*/ 557 h 1041"/>
                <a:gd name="T36" fmla="*/ 448 w 1034"/>
                <a:gd name="T37" fmla="*/ 586 h 1041"/>
                <a:gd name="T38" fmla="*/ 438 w 1034"/>
                <a:gd name="T39" fmla="*/ 598 h 1041"/>
                <a:gd name="T40" fmla="*/ 455 w 1034"/>
                <a:gd name="T41" fmla="*/ 618 h 1041"/>
                <a:gd name="T42" fmla="*/ 486 w 1034"/>
                <a:gd name="T43" fmla="*/ 621 h 1041"/>
                <a:gd name="T44" fmla="*/ 501 w 1034"/>
                <a:gd name="T45" fmla="*/ 633 h 1041"/>
                <a:gd name="T46" fmla="*/ 535 w 1034"/>
                <a:gd name="T47" fmla="*/ 686 h 1041"/>
                <a:gd name="T48" fmla="*/ 550 w 1034"/>
                <a:gd name="T49" fmla="*/ 732 h 1041"/>
                <a:gd name="T50" fmla="*/ 555 w 1034"/>
                <a:gd name="T51" fmla="*/ 744 h 1041"/>
                <a:gd name="T52" fmla="*/ 533 w 1034"/>
                <a:gd name="T53" fmla="*/ 728 h 1041"/>
                <a:gd name="T54" fmla="*/ 548 w 1034"/>
                <a:gd name="T55" fmla="*/ 749 h 1041"/>
                <a:gd name="T56" fmla="*/ 591 w 1034"/>
                <a:gd name="T57" fmla="*/ 767 h 1041"/>
                <a:gd name="T58" fmla="*/ 604 w 1034"/>
                <a:gd name="T59" fmla="*/ 754 h 1041"/>
                <a:gd name="T60" fmla="*/ 593 w 1034"/>
                <a:gd name="T61" fmla="*/ 755 h 1041"/>
                <a:gd name="T62" fmla="*/ 611 w 1034"/>
                <a:gd name="T63" fmla="*/ 735 h 1041"/>
                <a:gd name="T64" fmla="*/ 640 w 1034"/>
                <a:gd name="T65" fmla="*/ 691 h 1041"/>
                <a:gd name="T66" fmla="*/ 681 w 1034"/>
                <a:gd name="T67" fmla="*/ 671 h 1041"/>
                <a:gd name="T68" fmla="*/ 703 w 1034"/>
                <a:gd name="T69" fmla="*/ 664 h 1041"/>
                <a:gd name="T70" fmla="*/ 740 w 1034"/>
                <a:gd name="T71" fmla="*/ 603 h 1041"/>
                <a:gd name="T72" fmla="*/ 759 w 1034"/>
                <a:gd name="T73" fmla="*/ 591 h 1041"/>
                <a:gd name="T74" fmla="*/ 759 w 1034"/>
                <a:gd name="T75" fmla="*/ 569 h 1041"/>
                <a:gd name="T76" fmla="*/ 773 w 1034"/>
                <a:gd name="T77" fmla="*/ 604 h 1041"/>
                <a:gd name="T78" fmla="*/ 771 w 1034"/>
                <a:gd name="T79" fmla="*/ 616 h 1041"/>
                <a:gd name="T80" fmla="*/ 766 w 1034"/>
                <a:gd name="T81" fmla="*/ 655 h 1041"/>
                <a:gd name="T82" fmla="*/ 735 w 1034"/>
                <a:gd name="T83" fmla="*/ 691 h 1041"/>
                <a:gd name="T84" fmla="*/ 728 w 1034"/>
                <a:gd name="T85" fmla="*/ 725 h 1041"/>
                <a:gd name="T86" fmla="*/ 725 w 1034"/>
                <a:gd name="T87" fmla="*/ 771 h 1041"/>
                <a:gd name="T88" fmla="*/ 684 w 1034"/>
                <a:gd name="T89" fmla="*/ 788 h 1041"/>
                <a:gd name="T90" fmla="*/ 706 w 1034"/>
                <a:gd name="T91" fmla="*/ 795 h 1041"/>
                <a:gd name="T92" fmla="*/ 754 w 1034"/>
                <a:gd name="T93" fmla="*/ 786 h 1041"/>
                <a:gd name="T94" fmla="*/ 766 w 1034"/>
                <a:gd name="T95" fmla="*/ 737 h 1041"/>
                <a:gd name="T96" fmla="*/ 798 w 1034"/>
                <a:gd name="T97" fmla="*/ 727 h 1041"/>
                <a:gd name="T98" fmla="*/ 822 w 1034"/>
                <a:gd name="T99" fmla="*/ 759 h 1041"/>
                <a:gd name="T100" fmla="*/ 813 w 1034"/>
                <a:gd name="T101" fmla="*/ 805 h 1041"/>
                <a:gd name="T102" fmla="*/ 800 w 1034"/>
                <a:gd name="T103" fmla="*/ 832 h 1041"/>
                <a:gd name="T104" fmla="*/ 859 w 1034"/>
                <a:gd name="T105" fmla="*/ 822 h 1041"/>
                <a:gd name="T106" fmla="*/ 857 w 1034"/>
                <a:gd name="T107" fmla="*/ 815 h 1041"/>
                <a:gd name="T108" fmla="*/ 891 w 1034"/>
                <a:gd name="T109" fmla="*/ 813 h 1041"/>
                <a:gd name="T110" fmla="*/ 890 w 1034"/>
                <a:gd name="T111" fmla="*/ 835 h 1041"/>
                <a:gd name="T112" fmla="*/ 869 w 1034"/>
                <a:gd name="T113" fmla="*/ 822 h 1041"/>
                <a:gd name="T114" fmla="*/ 910 w 1034"/>
                <a:gd name="T115" fmla="*/ 866 h 1041"/>
                <a:gd name="T116" fmla="*/ 936 w 1034"/>
                <a:gd name="T117" fmla="*/ 915 h 1041"/>
                <a:gd name="T118" fmla="*/ 949 w 1034"/>
                <a:gd name="T119" fmla="*/ 992 h 1041"/>
                <a:gd name="T120" fmla="*/ 978 w 1034"/>
                <a:gd name="T121" fmla="*/ 1024 h 1041"/>
                <a:gd name="T122" fmla="*/ 1031 w 1034"/>
                <a:gd name="T123" fmla="*/ 1039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4" h="1041">
                  <a:moveTo>
                    <a:pt x="644" y="788"/>
                  </a:moveTo>
                  <a:lnTo>
                    <a:pt x="644" y="788"/>
                  </a:lnTo>
                  <a:lnTo>
                    <a:pt x="642" y="788"/>
                  </a:lnTo>
                  <a:lnTo>
                    <a:pt x="640" y="789"/>
                  </a:lnTo>
                  <a:lnTo>
                    <a:pt x="642" y="789"/>
                  </a:lnTo>
                  <a:lnTo>
                    <a:pt x="644" y="791"/>
                  </a:lnTo>
                  <a:lnTo>
                    <a:pt x="645" y="791"/>
                  </a:lnTo>
                  <a:lnTo>
                    <a:pt x="645" y="791"/>
                  </a:lnTo>
                  <a:lnTo>
                    <a:pt x="645" y="791"/>
                  </a:lnTo>
                  <a:lnTo>
                    <a:pt x="645" y="789"/>
                  </a:lnTo>
                  <a:lnTo>
                    <a:pt x="644" y="788"/>
                  </a:lnTo>
                  <a:close/>
                  <a:moveTo>
                    <a:pt x="399" y="538"/>
                  </a:moveTo>
                  <a:lnTo>
                    <a:pt x="396" y="538"/>
                  </a:lnTo>
                  <a:lnTo>
                    <a:pt x="394" y="540"/>
                  </a:lnTo>
                  <a:lnTo>
                    <a:pt x="392" y="542"/>
                  </a:lnTo>
                  <a:lnTo>
                    <a:pt x="392" y="543"/>
                  </a:lnTo>
                  <a:lnTo>
                    <a:pt x="391" y="545"/>
                  </a:lnTo>
                  <a:lnTo>
                    <a:pt x="394" y="545"/>
                  </a:lnTo>
                  <a:lnTo>
                    <a:pt x="396" y="543"/>
                  </a:lnTo>
                  <a:lnTo>
                    <a:pt x="397" y="543"/>
                  </a:lnTo>
                  <a:lnTo>
                    <a:pt x="397" y="543"/>
                  </a:lnTo>
                  <a:lnTo>
                    <a:pt x="397" y="543"/>
                  </a:lnTo>
                  <a:lnTo>
                    <a:pt x="399" y="542"/>
                  </a:lnTo>
                  <a:lnTo>
                    <a:pt x="399" y="542"/>
                  </a:lnTo>
                  <a:lnTo>
                    <a:pt x="399" y="542"/>
                  </a:lnTo>
                  <a:lnTo>
                    <a:pt x="397" y="540"/>
                  </a:lnTo>
                  <a:lnTo>
                    <a:pt x="402" y="538"/>
                  </a:lnTo>
                  <a:lnTo>
                    <a:pt x="402" y="538"/>
                  </a:lnTo>
                  <a:lnTo>
                    <a:pt x="401" y="538"/>
                  </a:lnTo>
                  <a:lnTo>
                    <a:pt x="399" y="538"/>
                  </a:lnTo>
                  <a:close/>
                  <a:moveTo>
                    <a:pt x="477" y="664"/>
                  </a:moveTo>
                  <a:lnTo>
                    <a:pt x="477" y="664"/>
                  </a:lnTo>
                  <a:lnTo>
                    <a:pt x="477" y="664"/>
                  </a:lnTo>
                  <a:lnTo>
                    <a:pt x="475" y="664"/>
                  </a:lnTo>
                  <a:lnTo>
                    <a:pt x="474" y="664"/>
                  </a:lnTo>
                  <a:lnTo>
                    <a:pt x="472" y="664"/>
                  </a:lnTo>
                  <a:lnTo>
                    <a:pt x="472" y="665"/>
                  </a:lnTo>
                  <a:lnTo>
                    <a:pt x="472" y="665"/>
                  </a:lnTo>
                  <a:lnTo>
                    <a:pt x="472" y="667"/>
                  </a:lnTo>
                  <a:lnTo>
                    <a:pt x="472" y="669"/>
                  </a:lnTo>
                  <a:lnTo>
                    <a:pt x="472" y="671"/>
                  </a:lnTo>
                  <a:lnTo>
                    <a:pt x="474" y="671"/>
                  </a:lnTo>
                  <a:lnTo>
                    <a:pt x="475" y="667"/>
                  </a:lnTo>
                  <a:lnTo>
                    <a:pt x="477" y="667"/>
                  </a:lnTo>
                  <a:lnTo>
                    <a:pt x="477" y="667"/>
                  </a:lnTo>
                  <a:lnTo>
                    <a:pt x="479" y="667"/>
                  </a:lnTo>
                  <a:lnTo>
                    <a:pt x="477" y="665"/>
                  </a:lnTo>
                  <a:lnTo>
                    <a:pt x="477" y="664"/>
                  </a:lnTo>
                  <a:close/>
                  <a:moveTo>
                    <a:pt x="620" y="778"/>
                  </a:moveTo>
                  <a:lnTo>
                    <a:pt x="620" y="778"/>
                  </a:lnTo>
                  <a:lnTo>
                    <a:pt x="620" y="778"/>
                  </a:lnTo>
                  <a:lnTo>
                    <a:pt x="618" y="776"/>
                  </a:lnTo>
                  <a:lnTo>
                    <a:pt x="615" y="771"/>
                  </a:lnTo>
                  <a:lnTo>
                    <a:pt x="613" y="771"/>
                  </a:lnTo>
                  <a:lnTo>
                    <a:pt x="611" y="771"/>
                  </a:lnTo>
                  <a:lnTo>
                    <a:pt x="611" y="772"/>
                  </a:lnTo>
                  <a:lnTo>
                    <a:pt x="615" y="776"/>
                  </a:lnTo>
                  <a:lnTo>
                    <a:pt x="616" y="778"/>
                  </a:lnTo>
                  <a:lnTo>
                    <a:pt x="616" y="779"/>
                  </a:lnTo>
                  <a:lnTo>
                    <a:pt x="616" y="781"/>
                  </a:lnTo>
                  <a:lnTo>
                    <a:pt x="620" y="781"/>
                  </a:lnTo>
                  <a:lnTo>
                    <a:pt x="620" y="783"/>
                  </a:lnTo>
                  <a:lnTo>
                    <a:pt x="621" y="781"/>
                  </a:lnTo>
                  <a:lnTo>
                    <a:pt x="621" y="781"/>
                  </a:lnTo>
                  <a:lnTo>
                    <a:pt x="621" y="779"/>
                  </a:lnTo>
                  <a:lnTo>
                    <a:pt x="620" y="778"/>
                  </a:lnTo>
                  <a:close/>
                  <a:moveTo>
                    <a:pt x="720" y="735"/>
                  </a:moveTo>
                  <a:lnTo>
                    <a:pt x="722" y="732"/>
                  </a:lnTo>
                  <a:lnTo>
                    <a:pt x="722" y="730"/>
                  </a:lnTo>
                  <a:lnTo>
                    <a:pt x="718" y="733"/>
                  </a:lnTo>
                  <a:lnTo>
                    <a:pt x="718" y="733"/>
                  </a:lnTo>
                  <a:lnTo>
                    <a:pt x="718" y="735"/>
                  </a:lnTo>
                  <a:lnTo>
                    <a:pt x="720" y="735"/>
                  </a:lnTo>
                  <a:lnTo>
                    <a:pt x="720" y="735"/>
                  </a:lnTo>
                  <a:close/>
                  <a:moveTo>
                    <a:pt x="784" y="845"/>
                  </a:moveTo>
                  <a:lnTo>
                    <a:pt x="783" y="845"/>
                  </a:lnTo>
                  <a:lnTo>
                    <a:pt x="783" y="845"/>
                  </a:lnTo>
                  <a:lnTo>
                    <a:pt x="781" y="844"/>
                  </a:lnTo>
                  <a:lnTo>
                    <a:pt x="781" y="842"/>
                  </a:lnTo>
                  <a:lnTo>
                    <a:pt x="781" y="840"/>
                  </a:lnTo>
                  <a:lnTo>
                    <a:pt x="779" y="840"/>
                  </a:lnTo>
                  <a:lnTo>
                    <a:pt x="776" y="839"/>
                  </a:lnTo>
                  <a:lnTo>
                    <a:pt x="773" y="839"/>
                  </a:lnTo>
                  <a:lnTo>
                    <a:pt x="769" y="839"/>
                  </a:lnTo>
                  <a:lnTo>
                    <a:pt x="767" y="839"/>
                  </a:lnTo>
                  <a:lnTo>
                    <a:pt x="766" y="840"/>
                  </a:lnTo>
                  <a:lnTo>
                    <a:pt x="766" y="842"/>
                  </a:lnTo>
                  <a:lnTo>
                    <a:pt x="766" y="842"/>
                  </a:lnTo>
                  <a:lnTo>
                    <a:pt x="764" y="844"/>
                  </a:lnTo>
                  <a:lnTo>
                    <a:pt x="762" y="845"/>
                  </a:lnTo>
                  <a:lnTo>
                    <a:pt x="761" y="845"/>
                  </a:lnTo>
                  <a:lnTo>
                    <a:pt x="759" y="845"/>
                  </a:lnTo>
                  <a:lnTo>
                    <a:pt x="757" y="845"/>
                  </a:lnTo>
                  <a:lnTo>
                    <a:pt x="757" y="844"/>
                  </a:lnTo>
                  <a:lnTo>
                    <a:pt x="757" y="842"/>
                  </a:lnTo>
                  <a:lnTo>
                    <a:pt x="757" y="842"/>
                  </a:lnTo>
                  <a:lnTo>
                    <a:pt x="757" y="840"/>
                  </a:lnTo>
                  <a:lnTo>
                    <a:pt x="757" y="840"/>
                  </a:lnTo>
                  <a:lnTo>
                    <a:pt x="756" y="839"/>
                  </a:lnTo>
                  <a:lnTo>
                    <a:pt x="756" y="839"/>
                  </a:lnTo>
                  <a:lnTo>
                    <a:pt x="756" y="840"/>
                  </a:lnTo>
                  <a:lnTo>
                    <a:pt x="754" y="840"/>
                  </a:lnTo>
                  <a:lnTo>
                    <a:pt x="751" y="840"/>
                  </a:lnTo>
                  <a:lnTo>
                    <a:pt x="749" y="840"/>
                  </a:lnTo>
                  <a:lnTo>
                    <a:pt x="745" y="839"/>
                  </a:lnTo>
                  <a:lnTo>
                    <a:pt x="742" y="840"/>
                  </a:lnTo>
                  <a:lnTo>
                    <a:pt x="740" y="840"/>
                  </a:lnTo>
                  <a:lnTo>
                    <a:pt x="739" y="839"/>
                  </a:lnTo>
                  <a:lnTo>
                    <a:pt x="744" y="835"/>
                  </a:lnTo>
                  <a:lnTo>
                    <a:pt x="745" y="832"/>
                  </a:lnTo>
                  <a:lnTo>
                    <a:pt x="745" y="832"/>
                  </a:lnTo>
                  <a:lnTo>
                    <a:pt x="744" y="832"/>
                  </a:lnTo>
                  <a:lnTo>
                    <a:pt x="740" y="832"/>
                  </a:lnTo>
                  <a:lnTo>
                    <a:pt x="739" y="832"/>
                  </a:lnTo>
                  <a:lnTo>
                    <a:pt x="739" y="830"/>
                  </a:lnTo>
                  <a:lnTo>
                    <a:pt x="740" y="829"/>
                  </a:lnTo>
                  <a:lnTo>
                    <a:pt x="742" y="829"/>
                  </a:lnTo>
                  <a:lnTo>
                    <a:pt x="744" y="827"/>
                  </a:lnTo>
                  <a:lnTo>
                    <a:pt x="744" y="827"/>
                  </a:lnTo>
                  <a:lnTo>
                    <a:pt x="742" y="825"/>
                  </a:lnTo>
                  <a:lnTo>
                    <a:pt x="740" y="827"/>
                  </a:lnTo>
                  <a:lnTo>
                    <a:pt x="740" y="825"/>
                  </a:lnTo>
                  <a:lnTo>
                    <a:pt x="739" y="827"/>
                  </a:lnTo>
                  <a:lnTo>
                    <a:pt x="735" y="827"/>
                  </a:lnTo>
                  <a:lnTo>
                    <a:pt x="734" y="827"/>
                  </a:lnTo>
                  <a:lnTo>
                    <a:pt x="732" y="827"/>
                  </a:lnTo>
                  <a:lnTo>
                    <a:pt x="730" y="827"/>
                  </a:lnTo>
                  <a:lnTo>
                    <a:pt x="728" y="829"/>
                  </a:lnTo>
                  <a:lnTo>
                    <a:pt x="727" y="829"/>
                  </a:lnTo>
                  <a:lnTo>
                    <a:pt x="727" y="829"/>
                  </a:lnTo>
                  <a:lnTo>
                    <a:pt x="720" y="827"/>
                  </a:lnTo>
                  <a:lnTo>
                    <a:pt x="718" y="825"/>
                  </a:lnTo>
                  <a:lnTo>
                    <a:pt x="717" y="827"/>
                  </a:lnTo>
                  <a:lnTo>
                    <a:pt x="715" y="827"/>
                  </a:lnTo>
                  <a:lnTo>
                    <a:pt x="715" y="829"/>
                  </a:lnTo>
                  <a:lnTo>
                    <a:pt x="713" y="829"/>
                  </a:lnTo>
                  <a:lnTo>
                    <a:pt x="701" y="832"/>
                  </a:lnTo>
                  <a:lnTo>
                    <a:pt x="698" y="834"/>
                  </a:lnTo>
                  <a:lnTo>
                    <a:pt x="696" y="834"/>
                  </a:lnTo>
                  <a:lnTo>
                    <a:pt x="672" y="837"/>
                  </a:lnTo>
                  <a:lnTo>
                    <a:pt x="671" y="837"/>
                  </a:lnTo>
                  <a:lnTo>
                    <a:pt x="671" y="837"/>
                  </a:lnTo>
                  <a:lnTo>
                    <a:pt x="669" y="839"/>
                  </a:lnTo>
                  <a:lnTo>
                    <a:pt x="667" y="839"/>
                  </a:lnTo>
                  <a:lnTo>
                    <a:pt x="662" y="840"/>
                  </a:lnTo>
                  <a:lnTo>
                    <a:pt x="657" y="840"/>
                  </a:lnTo>
                  <a:lnTo>
                    <a:pt x="654" y="840"/>
                  </a:lnTo>
                  <a:lnTo>
                    <a:pt x="654" y="842"/>
                  </a:lnTo>
                  <a:lnTo>
                    <a:pt x="654" y="842"/>
                  </a:lnTo>
                  <a:lnTo>
                    <a:pt x="654" y="844"/>
                  </a:lnTo>
                  <a:lnTo>
                    <a:pt x="652" y="845"/>
                  </a:lnTo>
                  <a:lnTo>
                    <a:pt x="652" y="845"/>
                  </a:lnTo>
                  <a:lnTo>
                    <a:pt x="652" y="845"/>
                  </a:lnTo>
                  <a:lnTo>
                    <a:pt x="652" y="847"/>
                  </a:lnTo>
                  <a:lnTo>
                    <a:pt x="650" y="849"/>
                  </a:lnTo>
                  <a:lnTo>
                    <a:pt x="650" y="851"/>
                  </a:lnTo>
                  <a:lnTo>
                    <a:pt x="650" y="851"/>
                  </a:lnTo>
                  <a:lnTo>
                    <a:pt x="650" y="851"/>
                  </a:lnTo>
                  <a:lnTo>
                    <a:pt x="649" y="852"/>
                  </a:lnTo>
                  <a:lnTo>
                    <a:pt x="649" y="854"/>
                  </a:lnTo>
                  <a:lnTo>
                    <a:pt x="649" y="854"/>
                  </a:lnTo>
                  <a:lnTo>
                    <a:pt x="654" y="857"/>
                  </a:lnTo>
                  <a:lnTo>
                    <a:pt x="655" y="859"/>
                  </a:lnTo>
                  <a:lnTo>
                    <a:pt x="659" y="859"/>
                  </a:lnTo>
                  <a:lnTo>
                    <a:pt x="659" y="859"/>
                  </a:lnTo>
                  <a:lnTo>
                    <a:pt x="662" y="862"/>
                  </a:lnTo>
                  <a:lnTo>
                    <a:pt x="664" y="864"/>
                  </a:lnTo>
                  <a:lnTo>
                    <a:pt x="664" y="866"/>
                  </a:lnTo>
                  <a:lnTo>
                    <a:pt x="664" y="866"/>
                  </a:lnTo>
                  <a:lnTo>
                    <a:pt x="664" y="868"/>
                  </a:lnTo>
                  <a:lnTo>
                    <a:pt x="666" y="868"/>
                  </a:lnTo>
                  <a:lnTo>
                    <a:pt x="667" y="866"/>
                  </a:lnTo>
                  <a:lnTo>
                    <a:pt x="669" y="866"/>
                  </a:lnTo>
                  <a:lnTo>
                    <a:pt x="669" y="866"/>
                  </a:lnTo>
                  <a:lnTo>
                    <a:pt x="669" y="866"/>
                  </a:lnTo>
                  <a:lnTo>
                    <a:pt x="671" y="866"/>
                  </a:lnTo>
                  <a:lnTo>
                    <a:pt x="671" y="866"/>
                  </a:lnTo>
                  <a:lnTo>
                    <a:pt x="672" y="866"/>
                  </a:lnTo>
                  <a:lnTo>
                    <a:pt x="674" y="866"/>
                  </a:lnTo>
                  <a:lnTo>
                    <a:pt x="674" y="866"/>
                  </a:lnTo>
                  <a:lnTo>
                    <a:pt x="676" y="864"/>
                  </a:lnTo>
                  <a:lnTo>
                    <a:pt x="678" y="864"/>
                  </a:lnTo>
                  <a:lnTo>
                    <a:pt x="678" y="864"/>
                  </a:lnTo>
                  <a:lnTo>
                    <a:pt x="679" y="866"/>
                  </a:lnTo>
                  <a:lnTo>
                    <a:pt x="683" y="866"/>
                  </a:lnTo>
                  <a:lnTo>
                    <a:pt x="684" y="866"/>
                  </a:lnTo>
                  <a:lnTo>
                    <a:pt x="691" y="864"/>
                  </a:lnTo>
                  <a:lnTo>
                    <a:pt x="691" y="864"/>
                  </a:lnTo>
                  <a:lnTo>
                    <a:pt x="693" y="864"/>
                  </a:lnTo>
                  <a:lnTo>
                    <a:pt x="696" y="864"/>
                  </a:lnTo>
                  <a:lnTo>
                    <a:pt x="698" y="864"/>
                  </a:lnTo>
                  <a:lnTo>
                    <a:pt x="700" y="866"/>
                  </a:lnTo>
                  <a:lnTo>
                    <a:pt x="701" y="866"/>
                  </a:lnTo>
                  <a:lnTo>
                    <a:pt x="705" y="864"/>
                  </a:lnTo>
                  <a:lnTo>
                    <a:pt x="705" y="862"/>
                  </a:lnTo>
                  <a:lnTo>
                    <a:pt x="705" y="861"/>
                  </a:lnTo>
                  <a:lnTo>
                    <a:pt x="708" y="861"/>
                  </a:lnTo>
                  <a:lnTo>
                    <a:pt x="708" y="861"/>
                  </a:lnTo>
                  <a:lnTo>
                    <a:pt x="710" y="861"/>
                  </a:lnTo>
                  <a:lnTo>
                    <a:pt x="715" y="861"/>
                  </a:lnTo>
                  <a:lnTo>
                    <a:pt x="718" y="862"/>
                  </a:lnTo>
                  <a:lnTo>
                    <a:pt x="722" y="862"/>
                  </a:lnTo>
                  <a:lnTo>
                    <a:pt x="725" y="866"/>
                  </a:lnTo>
                  <a:lnTo>
                    <a:pt x="727" y="868"/>
                  </a:lnTo>
                  <a:lnTo>
                    <a:pt x="728" y="869"/>
                  </a:lnTo>
                  <a:lnTo>
                    <a:pt x="732" y="868"/>
                  </a:lnTo>
                  <a:lnTo>
                    <a:pt x="737" y="864"/>
                  </a:lnTo>
                  <a:lnTo>
                    <a:pt x="740" y="864"/>
                  </a:lnTo>
                  <a:lnTo>
                    <a:pt x="742" y="862"/>
                  </a:lnTo>
                  <a:lnTo>
                    <a:pt x="742" y="862"/>
                  </a:lnTo>
                  <a:lnTo>
                    <a:pt x="742" y="862"/>
                  </a:lnTo>
                  <a:lnTo>
                    <a:pt x="742" y="862"/>
                  </a:lnTo>
                  <a:lnTo>
                    <a:pt x="742" y="861"/>
                  </a:lnTo>
                  <a:lnTo>
                    <a:pt x="742" y="861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2" y="857"/>
                  </a:lnTo>
                  <a:lnTo>
                    <a:pt x="742" y="856"/>
                  </a:lnTo>
                  <a:lnTo>
                    <a:pt x="744" y="854"/>
                  </a:lnTo>
                  <a:lnTo>
                    <a:pt x="747" y="854"/>
                  </a:lnTo>
                  <a:lnTo>
                    <a:pt x="754" y="851"/>
                  </a:lnTo>
                  <a:lnTo>
                    <a:pt x="757" y="851"/>
                  </a:lnTo>
                  <a:lnTo>
                    <a:pt x="761" y="851"/>
                  </a:lnTo>
                  <a:lnTo>
                    <a:pt x="762" y="851"/>
                  </a:lnTo>
                  <a:lnTo>
                    <a:pt x="764" y="851"/>
                  </a:lnTo>
                  <a:lnTo>
                    <a:pt x="766" y="851"/>
                  </a:lnTo>
                  <a:lnTo>
                    <a:pt x="767" y="851"/>
                  </a:lnTo>
                  <a:lnTo>
                    <a:pt x="769" y="851"/>
                  </a:lnTo>
                  <a:lnTo>
                    <a:pt x="771" y="852"/>
                  </a:lnTo>
                  <a:lnTo>
                    <a:pt x="774" y="854"/>
                  </a:lnTo>
                  <a:lnTo>
                    <a:pt x="776" y="854"/>
                  </a:lnTo>
                  <a:lnTo>
                    <a:pt x="778" y="854"/>
                  </a:lnTo>
                  <a:lnTo>
                    <a:pt x="779" y="854"/>
                  </a:lnTo>
                  <a:lnTo>
                    <a:pt x="781" y="854"/>
                  </a:lnTo>
                  <a:lnTo>
                    <a:pt x="783" y="851"/>
                  </a:lnTo>
                  <a:lnTo>
                    <a:pt x="784" y="851"/>
                  </a:lnTo>
                  <a:lnTo>
                    <a:pt x="786" y="851"/>
                  </a:lnTo>
                  <a:lnTo>
                    <a:pt x="786" y="849"/>
                  </a:lnTo>
                  <a:lnTo>
                    <a:pt x="786" y="847"/>
                  </a:lnTo>
                  <a:lnTo>
                    <a:pt x="786" y="845"/>
                  </a:lnTo>
                  <a:lnTo>
                    <a:pt x="784" y="845"/>
                  </a:lnTo>
                  <a:close/>
                  <a:moveTo>
                    <a:pt x="0" y="0"/>
                  </a:moveTo>
                  <a:lnTo>
                    <a:pt x="0" y="491"/>
                  </a:lnTo>
                  <a:lnTo>
                    <a:pt x="8" y="489"/>
                  </a:lnTo>
                  <a:lnTo>
                    <a:pt x="10" y="489"/>
                  </a:lnTo>
                  <a:lnTo>
                    <a:pt x="12" y="489"/>
                  </a:lnTo>
                  <a:lnTo>
                    <a:pt x="17" y="487"/>
                  </a:lnTo>
                  <a:lnTo>
                    <a:pt x="19" y="487"/>
                  </a:lnTo>
                  <a:lnTo>
                    <a:pt x="25" y="487"/>
                  </a:lnTo>
                  <a:lnTo>
                    <a:pt x="27" y="487"/>
                  </a:lnTo>
                  <a:lnTo>
                    <a:pt x="32" y="487"/>
                  </a:lnTo>
                  <a:lnTo>
                    <a:pt x="39" y="487"/>
                  </a:lnTo>
                  <a:lnTo>
                    <a:pt x="41" y="485"/>
                  </a:lnTo>
                  <a:lnTo>
                    <a:pt x="46" y="485"/>
                  </a:lnTo>
                  <a:lnTo>
                    <a:pt x="65" y="484"/>
                  </a:lnTo>
                  <a:lnTo>
                    <a:pt x="82" y="482"/>
                  </a:lnTo>
                  <a:lnTo>
                    <a:pt x="93" y="482"/>
                  </a:lnTo>
                  <a:lnTo>
                    <a:pt x="98" y="480"/>
                  </a:lnTo>
                  <a:lnTo>
                    <a:pt x="100" y="480"/>
                  </a:lnTo>
                  <a:lnTo>
                    <a:pt x="109" y="480"/>
                  </a:lnTo>
                  <a:lnTo>
                    <a:pt x="114" y="482"/>
                  </a:lnTo>
                  <a:lnTo>
                    <a:pt x="134" y="482"/>
                  </a:lnTo>
                  <a:lnTo>
                    <a:pt x="146" y="484"/>
                  </a:lnTo>
                  <a:lnTo>
                    <a:pt x="155" y="484"/>
                  </a:lnTo>
                  <a:lnTo>
                    <a:pt x="158" y="482"/>
                  </a:lnTo>
                  <a:lnTo>
                    <a:pt x="172" y="479"/>
                  </a:lnTo>
                  <a:lnTo>
                    <a:pt x="180" y="474"/>
                  </a:lnTo>
                  <a:lnTo>
                    <a:pt x="183" y="472"/>
                  </a:lnTo>
                  <a:lnTo>
                    <a:pt x="188" y="472"/>
                  </a:lnTo>
                  <a:lnTo>
                    <a:pt x="202" y="477"/>
                  </a:lnTo>
                  <a:lnTo>
                    <a:pt x="219" y="484"/>
                  </a:lnTo>
                  <a:lnTo>
                    <a:pt x="239" y="494"/>
                  </a:lnTo>
                  <a:lnTo>
                    <a:pt x="251" y="502"/>
                  </a:lnTo>
                  <a:lnTo>
                    <a:pt x="265" y="509"/>
                  </a:lnTo>
                  <a:lnTo>
                    <a:pt x="268" y="511"/>
                  </a:lnTo>
                  <a:lnTo>
                    <a:pt x="272" y="516"/>
                  </a:lnTo>
                  <a:lnTo>
                    <a:pt x="275" y="519"/>
                  </a:lnTo>
                  <a:lnTo>
                    <a:pt x="278" y="519"/>
                  </a:lnTo>
                  <a:lnTo>
                    <a:pt x="282" y="521"/>
                  </a:lnTo>
                  <a:lnTo>
                    <a:pt x="287" y="519"/>
                  </a:lnTo>
                  <a:lnTo>
                    <a:pt x="290" y="518"/>
                  </a:lnTo>
                  <a:lnTo>
                    <a:pt x="292" y="518"/>
                  </a:lnTo>
                  <a:lnTo>
                    <a:pt x="295" y="518"/>
                  </a:lnTo>
                  <a:lnTo>
                    <a:pt x="297" y="519"/>
                  </a:lnTo>
                  <a:lnTo>
                    <a:pt x="299" y="519"/>
                  </a:lnTo>
                  <a:lnTo>
                    <a:pt x="299" y="519"/>
                  </a:lnTo>
                  <a:lnTo>
                    <a:pt x="301" y="519"/>
                  </a:lnTo>
                  <a:lnTo>
                    <a:pt x="299" y="518"/>
                  </a:lnTo>
                  <a:lnTo>
                    <a:pt x="299" y="518"/>
                  </a:lnTo>
                  <a:lnTo>
                    <a:pt x="297" y="516"/>
                  </a:lnTo>
                  <a:lnTo>
                    <a:pt x="299" y="514"/>
                  </a:lnTo>
                  <a:lnTo>
                    <a:pt x="299" y="513"/>
                  </a:lnTo>
                  <a:lnTo>
                    <a:pt x="301" y="513"/>
                  </a:lnTo>
                  <a:lnTo>
                    <a:pt x="302" y="513"/>
                  </a:lnTo>
                  <a:lnTo>
                    <a:pt x="307" y="511"/>
                  </a:lnTo>
                  <a:lnTo>
                    <a:pt x="309" y="511"/>
                  </a:lnTo>
                  <a:lnTo>
                    <a:pt x="316" y="513"/>
                  </a:lnTo>
                  <a:lnTo>
                    <a:pt x="319" y="513"/>
                  </a:lnTo>
                  <a:lnTo>
                    <a:pt x="323" y="513"/>
                  </a:lnTo>
                  <a:lnTo>
                    <a:pt x="326" y="513"/>
                  </a:lnTo>
                  <a:lnTo>
                    <a:pt x="328" y="513"/>
                  </a:lnTo>
                  <a:lnTo>
                    <a:pt x="331" y="516"/>
                  </a:lnTo>
                  <a:lnTo>
                    <a:pt x="333" y="518"/>
                  </a:lnTo>
                  <a:lnTo>
                    <a:pt x="340" y="523"/>
                  </a:lnTo>
                  <a:lnTo>
                    <a:pt x="341" y="523"/>
                  </a:lnTo>
                  <a:lnTo>
                    <a:pt x="341" y="523"/>
                  </a:lnTo>
                  <a:lnTo>
                    <a:pt x="343" y="525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5" y="526"/>
                  </a:lnTo>
                  <a:lnTo>
                    <a:pt x="345" y="526"/>
                  </a:lnTo>
                  <a:lnTo>
                    <a:pt x="346" y="526"/>
                  </a:lnTo>
                  <a:lnTo>
                    <a:pt x="348" y="526"/>
                  </a:lnTo>
                  <a:lnTo>
                    <a:pt x="350" y="526"/>
                  </a:lnTo>
                  <a:lnTo>
                    <a:pt x="357" y="533"/>
                  </a:lnTo>
                  <a:lnTo>
                    <a:pt x="357" y="533"/>
                  </a:lnTo>
                  <a:lnTo>
                    <a:pt x="357" y="535"/>
                  </a:lnTo>
                  <a:lnTo>
                    <a:pt x="357" y="535"/>
                  </a:lnTo>
                  <a:lnTo>
                    <a:pt x="358" y="535"/>
                  </a:lnTo>
                  <a:lnTo>
                    <a:pt x="358" y="535"/>
                  </a:lnTo>
                  <a:lnTo>
                    <a:pt x="360" y="533"/>
                  </a:lnTo>
                  <a:lnTo>
                    <a:pt x="362" y="533"/>
                  </a:lnTo>
                  <a:lnTo>
                    <a:pt x="362" y="533"/>
                  </a:lnTo>
                  <a:lnTo>
                    <a:pt x="363" y="535"/>
                  </a:lnTo>
                  <a:lnTo>
                    <a:pt x="365" y="535"/>
                  </a:lnTo>
                  <a:lnTo>
                    <a:pt x="367" y="536"/>
                  </a:lnTo>
                  <a:lnTo>
                    <a:pt x="368" y="536"/>
                  </a:lnTo>
                  <a:lnTo>
                    <a:pt x="368" y="536"/>
                  </a:lnTo>
                  <a:lnTo>
                    <a:pt x="370" y="533"/>
                  </a:lnTo>
                  <a:lnTo>
                    <a:pt x="374" y="535"/>
                  </a:lnTo>
                  <a:lnTo>
                    <a:pt x="375" y="535"/>
                  </a:lnTo>
                  <a:lnTo>
                    <a:pt x="380" y="535"/>
                  </a:lnTo>
                  <a:lnTo>
                    <a:pt x="380" y="535"/>
                  </a:lnTo>
                  <a:lnTo>
                    <a:pt x="382" y="535"/>
                  </a:lnTo>
                  <a:lnTo>
                    <a:pt x="382" y="535"/>
                  </a:lnTo>
                  <a:lnTo>
                    <a:pt x="382" y="533"/>
                  </a:lnTo>
                  <a:lnTo>
                    <a:pt x="384" y="533"/>
                  </a:lnTo>
                  <a:lnTo>
                    <a:pt x="385" y="535"/>
                  </a:lnTo>
                  <a:lnTo>
                    <a:pt x="385" y="535"/>
                  </a:lnTo>
                  <a:lnTo>
                    <a:pt x="387" y="535"/>
                  </a:lnTo>
                  <a:lnTo>
                    <a:pt x="387" y="533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2" y="531"/>
                  </a:lnTo>
                  <a:lnTo>
                    <a:pt x="380" y="531"/>
                  </a:lnTo>
                  <a:lnTo>
                    <a:pt x="380" y="530"/>
                  </a:lnTo>
                  <a:lnTo>
                    <a:pt x="380" y="528"/>
                  </a:lnTo>
                  <a:lnTo>
                    <a:pt x="382" y="528"/>
                  </a:lnTo>
                  <a:lnTo>
                    <a:pt x="382" y="528"/>
                  </a:lnTo>
                  <a:lnTo>
                    <a:pt x="384" y="528"/>
                  </a:lnTo>
                  <a:lnTo>
                    <a:pt x="385" y="526"/>
                  </a:lnTo>
                  <a:lnTo>
                    <a:pt x="387" y="528"/>
                  </a:lnTo>
                  <a:lnTo>
                    <a:pt x="387" y="530"/>
                  </a:lnTo>
                  <a:lnTo>
                    <a:pt x="387" y="530"/>
                  </a:lnTo>
                  <a:lnTo>
                    <a:pt x="389" y="530"/>
                  </a:lnTo>
                  <a:lnTo>
                    <a:pt x="392" y="531"/>
                  </a:lnTo>
                  <a:lnTo>
                    <a:pt x="392" y="531"/>
                  </a:lnTo>
                  <a:lnTo>
                    <a:pt x="394" y="531"/>
                  </a:lnTo>
                  <a:lnTo>
                    <a:pt x="394" y="530"/>
                  </a:lnTo>
                  <a:lnTo>
                    <a:pt x="394" y="528"/>
                  </a:lnTo>
                  <a:lnTo>
                    <a:pt x="396" y="526"/>
                  </a:lnTo>
                  <a:lnTo>
                    <a:pt x="397" y="526"/>
                  </a:lnTo>
                  <a:lnTo>
                    <a:pt x="399" y="526"/>
                  </a:lnTo>
                  <a:lnTo>
                    <a:pt x="401" y="526"/>
                  </a:lnTo>
                  <a:lnTo>
                    <a:pt x="402" y="526"/>
                  </a:lnTo>
                  <a:lnTo>
                    <a:pt x="404" y="528"/>
                  </a:lnTo>
                  <a:lnTo>
                    <a:pt x="402" y="528"/>
                  </a:lnTo>
                  <a:lnTo>
                    <a:pt x="402" y="530"/>
                  </a:lnTo>
                  <a:lnTo>
                    <a:pt x="402" y="530"/>
                  </a:lnTo>
                  <a:lnTo>
                    <a:pt x="402" y="530"/>
                  </a:lnTo>
                  <a:lnTo>
                    <a:pt x="402" y="531"/>
                  </a:lnTo>
                  <a:lnTo>
                    <a:pt x="404" y="531"/>
                  </a:lnTo>
                  <a:lnTo>
                    <a:pt x="404" y="531"/>
                  </a:lnTo>
                  <a:lnTo>
                    <a:pt x="404" y="533"/>
                  </a:lnTo>
                  <a:lnTo>
                    <a:pt x="404" y="533"/>
                  </a:lnTo>
                  <a:lnTo>
                    <a:pt x="404" y="533"/>
                  </a:lnTo>
                  <a:lnTo>
                    <a:pt x="404" y="533"/>
                  </a:lnTo>
                  <a:lnTo>
                    <a:pt x="406" y="535"/>
                  </a:lnTo>
                  <a:lnTo>
                    <a:pt x="406" y="535"/>
                  </a:lnTo>
                  <a:lnTo>
                    <a:pt x="408" y="535"/>
                  </a:lnTo>
                  <a:lnTo>
                    <a:pt x="409" y="536"/>
                  </a:lnTo>
                  <a:lnTo>
                    <a:pt x="411" y="536"/>
                  </a:lnTo>
                  <a:lnTo>
                    <a:pt x="411" y="536"/>
                  </a:lnTo>
                  <a:lnTo>
                    <a:pt x="411" y="538"/>
                  </a:lnTo>
                  <a:lnTo>
                    <a:pt x="411" y="540"/>
                  </a:lnTo>
                  <a:lnTo>
                    <a:pt x="411" y="540"/>
                  </a:lnTo>
                  <a:lnTo>
                    <a:pt x="413" y="540"/>
                  </a:lnTo>
                  <a:lnTo>
                    <a:pt x="413" y="540"/>
                  </a:lnTo>
                  <a:lnTo>
                    <a:pt x="414" y="540"/>
                  </a:lnTo>
                  <a:lnTo>
                    <a:pt x="414" y="538"/>
                  </a:lnTo>
                  <a:lnTo>
                    <a:pt x="416" y="538"/>
                  </a:lnTo>
                  <a:lnTo>
                    <a:pt x="416" y="538"/>
                  </a:lnTo>
                  <a:lnTo>
                    <a:pt x="418" y="542"/>
                  </a:lnTo>
                  <a:lnTo>
                    <a:pt x="421" y="545"/>
                  </a:lnTo>
                  <a:lnTo>
                    <a:pt x="423" y="545"/>
                  </a:lnTo>
                  <a:lnTo>
                    <a:pt x="423" y="547"/>
                  </a:lnTo>
                  <a:lnTo>
                    <a:pt x="426" y="550"/>
                  </a:lnTo>
                  <a:lnTo>
                    <a:pt x="426" y="550"/>
                  </a:lnTo>
                  <a:lnTo>
                    <a:pt x="426" y="552"/>
                  </a:lnTo>
                  <a:lnTo>
                    <a:pt x="425" y="553"/>
                  </a:lnTo>
                  <a:lnTo>
                    <a:pt x="423" y="553"/>
                  </a:lnTo>
                  <a:lnTo>
                    <a:pt x="423" y="553"/>
                  </a:lnTo>
                  <a:lnTo>
                    <a:pt x="421" y="552"/>
                  </a:lnTo>
                  <a:lnTo>
                    <a:pt x="421" y="552"/>
                  </a:lnTo>
                  <a:lnTo>
                    <a:pt x="419" y="555"/>
                  </a:lnTo>
                  <a:lnTo>
                    <a:pt x="419" y="557"/>
                  </a:lnTo>
                  <a:lnTo>
                    <a:pt x="419" y="557"/>
                  </a:lnTo>
                  <a:lnTo>
                    <a:pt x="419" y="559"/>
                  </a:lnTo>
                  <a:lnTo>
                    <a:pt x="419" y="560"/>
                  </a:lnTo>
                  <a:lnTo>
                    <a:pt x="419" y="560"/>
                  </a:lnTo>
                  <a:lnTo>
                    <a:pt x="419" y="562"/>
                  </a:lnTo>
                  <a:lnTo>
                    <a:pt x="419" y="562"/>
                  </a:lnTo>
                  <a:lnTo>
                    <a:pt x="418" y="562"/>
                  </a:lnTo>
                  <a:lnTo>
                    <a:pt x="418" y="564"/>
                  </a:lnTo>
                  <a:lnTo>
                    <a:pt x="418" y="564"/>
                  </a:lnTo>
                  <a:lnTo>
                    <a:pt x="419" y="564"/>
                  </a:lnTo>
                  <a:lnTo>
                    <a:pt x="419" y="564"/>
                  </a:lnTo>
                  <a:lnTo>
                    <a:pt x="421" y="564"/>
                  </a:lnTo>
                  <a:lnTo>
                    <a:pt x="423" y="564"/>
                  </a:lnTo>
                  <a:lnTo>
                    <a:pt x="423" y="564"/>
                  </a:lnTo>
                  <a:lnTo>
                    <a:pt x="423" y="564"/>
                  </a:lnTo>
                  <a:lnTo>
                    <a:pt x="423" y="562"/>
                  </a:lnTo>
                  <a:lnTo>
                    <a:pt x="426" y="560"/>
                  </a:lnTo>
                  <a:lnTo>
                    <a:pt x="426" y="560"/>
                  </a:lnTo>
                  <a:lnTo>
                    <a:pt x="428" y="560"/>
                  </a:lnTo>
                  <a:lnTo>
                    <a:pt x="430" y="560"/>
                  </a:lnTo>
                  <a:lnTo>
                    <a:pt x="431" y="560"/>
                  </a:lnTo>
                  <a:lnTo>
                    <a:pt x="433" y="559"/>
                  </a:lnTo>
                  <a:lnTo>
                    <a:pt x="433" y="557"/>
                  </a:lnTo>
                  <a:lnTo>
                    <a:pt x="435" y="557"/>
                  </a:lnTo>
                  <a:lnTo>
                    <a:pt x="436" y="557"/>
                  </a:lnTo>
                  <a:lnTo>
                    <a:pt x="438" y="559"/>
                  </a:lnTo>
                  <a:lnTo>
                    <a:pt x="438" y="557"/>
                  </a:lnTo>
                  <a:lnTo>
                    <a:pt x="440" y="557"/>
                  </a:lnTo>
                  <a:lnTo>
                    <a:pt x="440" y="557"/>
                  </a:lnTo>
                  <a:lnTo>
                    <a:pt x="441" y="557"/>
                  </a:lnTo>
                  <a:lnTo>
                    <a:pt x="441" y="557"/>
                  </a:lnTo>
                  <a:lnTo>
                    <a:pt x="443" y="557"/>
                  </a:lnTo>
                  <a:lnTo>
                    <a:pt x="448" y="560"/>
                  </a:lnTo>
                  <a:lnTo>
                    <a:pt x="450" y="562"/>
                  </a:lnTo>
                  <a:lnTo>
                    <a:pt x="453" y="565"/>
                  </a:lnTo>
                  <a:lnTo>
                    <a:pt x="455" y="569"/>
                  </a:lnTo>
                  <a:lnTo>
                    <a:pt x="457" y="574"/>
                  </a:lnTo>
                  <a:lnTo>
                    <a:pt x="457" y="575"/>
                  </a:lnTo>
                  <a:lnTo>
                    <a:pt x="455" y="577"/>
                  </a:lnTo>
                  <a:lnTo>
                    <a:pt x="455" y="579"/>
                  </a:lnTo>
                  <a:lnTo>
                    <a:pt x="453" y="581"/>
                  </a:lnTo>
                  <a:lnTo>
                    <a:pt x="453" y="581"/>
                  </a:lnTo>
                  <a:lnTo>
                    <a:pt x="452" y="582"/>
                  </a:lnTo>
                  <a:lnTo>
                    <a:pt x="452" y="584"/>
                  </a:lnTo>
                  <a:lnTo>
                    <a:pt x="450" y="584"/>
                  </a:lnTo>
                  <a:lnTo>
                    <a:pt x="450" y="586"/>
                  </a:lnTo>
                  <a:lnTo>
                    <a:pt x="450" y="587"/>
                  </a:lnTo>
                  <a:lnTo>
                    <a:pt x="448" y="586"/>
                  </a:lnTo>
                  <a:lnTo>
                    <a:pt x="448" y="586"/>
                  </a:lnTo>
                  <a:lnTo>
                    <a:pt x="448" y="584"/>
                  </a:lnTo>
                  <a:lnTo>
                    <a:pt x="448" y="584"/>
                  </a:lnTo>
                  <a:lnTo>
                    <a:pt x="448" y="582"/>
                  </a:lnTo>
                  <a:lnTo>
                    <a:pt x="448" y="582"/>
                  </a:lnTo>
                  <a:lnTo>
                    <a:pt x="448" y="581"/>
                  </a:lnTo>
                  <a:lnTo>
                    <a:pt x="450" y="579"/>
                  </a:lnTo>
                  <a:lnTo>
                    <a:pt x="448" y="579"/>
                  </a:lnTo>
                  <a:lnTo>
                    <a:pt x="441" y="579"/>
                  </a:lnTo>
                  <a:lnTo>
                    <a:pt x="438" y="579"/>
                  </a:lnTo>
                  <a:lnTo>
                    <a:pt x="436" y="579"/>
                  </a:lnTo>
                  <a:lnTo>
                    <a:pt x="436" y="579"/>
                  </a:lnTo>
                  <a:lnTo>
                    <a:pt x="436" y="581"/>
                  </a:lnTo>
                  <a:lnTo>
                    <a:pt x="440" y="584"/>
                  </a:lnTo>
                  <a:lnTo>
                    <a:pt x="441" y="587"/>
                  </a:lnTo>
                  <a:lnTo>
                    <a:pt x="441" y="589"/>
                  </a:lnTo>
                  <a:lnTo>
                    <a:pt x="441" y="591"/>
                  </a:lnTo>
                  <a:lnTo>
                    <a:pt x="441" y="592"/>
                  </a:lnTo>
                  <a:lnTo>
                    <a:pt x="438" y="592"/>
                  </a:lnTo>
                  <a:lnTo>
                    <a:pt x="438" y="594"/>
                  </a:lnTo>
                  <a:lnTo>
                    <a:pt x="436" y="596"/>
                  </a:lnTo>
                  <a:lnTo>
                    <a:pt x="436" y="596"/>
                  </a:lnTo>
                  <a:lnTo>
                    <a:pt x="436" y="598"/>
                  </a:lnTo>
                  <a:lnTo>
                    <a:pt x="438" y="598"/>
                  </a:lnTo>
                  <a:lnTo>
                    <a:pt x="441" y="598"/>
                  </a:lnTo>
                  <a:lnTo>
                    <a:pt x="443" y="599"/>
                  </a:lnTo>
                  <a:lnTo>
                    <a:pt x="443" y="599"/>
                  </a:lnTo>
                  <a:lnTo>
                    <a:pt x="443" y="599"/>
                  </a:lnTo>
                  <a:lnTo>
                    <a:pt x="445" y="599"/>
                  </a:lnTo>
                  <a:lnTo>
                    <a:pt x="445" y="598"/>
                  </a:lnTo>
                  <a:lnTo>
                    <a:pt x="447" y="598"/>
                  </a:lnTo>
                  <a:lnTo>
                    <a:pt x="447" y="599"/>
                  </a:lnTo>
                  <a:lnTo>
                    <a:pt x="448" y="599"/>
                  </a:lnTo>
                  <a:lnTo>
                    <a:pt x="448" y="601"/>
                  </a:lnTo>
                  <a:lnTo>
                    <a:pt x="448" y="603"/>
                  </a:lnTo>
                  <a:lnTo>
                    <a:pt x="448" y="604"/>
                  </a:lnTo>
                  <a:lnTo>
                    <a:pt x="445" y="604"/>
                  </a:lnTo>
                  <a:lnTo>
                    <a:pt x="443" y="606"/>
                  </a:lnTo>
                  <a:lnTo>
                    <a:pt x="445" y="606"/>
                  </a:lnTo>
                  <a:lnTo>
                    <a:pt x="445" y="608"/>
                  </a:lnTo>
                  <a:lnTo>
                    <a:pt x="448" y="606"/>
                  </a:lnTo>
                  <a:lnTo>
                    <a:pt x="450" y="608"/>
                  </a:lnTo>
                  <a:lnTo>
                    <a:pt x="452" y="608"/>
                  </a:lnTo>
                  <a:lnTo>
                    <a:pt x="452" y="608"/>
                  </a:lnTo>
                  <a:lnTo>
                    <a:pt x="453" y="613"/>
                  </a:lnTo>
                  <a:lnTo>
                    <a:pt x="453" y="615"/>
                  </a:lnTo>
                  <a:lnTo>
                    <a:pt x="453" y="616"/>
                  </a:lnTo>
                  <a:lnTo>
                    <a:pt x="455" y="618"/>
                  </a:lnTo>
                  <a:lnTo>
                    <a:pt x="460" y="621"/>
                  </a:lnTo>
                  <a:lnTo>
                    <a:pt x="460" y="620"/>
                  </a:lnTo>
                  <a:lnTo>
                    <a:pt x="462" y="620"/>
                  </a:lnTo>
                  <a:lnTo>
                    <a:pt x="462" y="618"/>
                  </a:lnTo>
                  <a:lnTo>
                    <a:pt x="462" y="618"/>
                  </a:lnTo>
                  <a:lnTo>
                    <a:pt x="462" y="616"/>
                  </a:lnTo>
                  <a:lnTo>
                    <a:pt x="462" y="618"/>
                  </a:lnTo>
                  <a:lnTo>
                    <a:pt x="464" y="618"/>
                  </a:lnTo>
                  <a:lnTo>
                    <a:pt x="464" y="618"/>
                  </a:lnTo>
                  <a:lnTo>
                    <a:pt x="465" y="618"/>
                  </a:lnTo>
                  <a:lnTo>
                    <a:pt x="467" y="618"/>
                  </a:lnTo>
                  <a:lnTo>
                    <a:pt x="469" y="616"/>
                  </a:lnTo>
                  <a:lnTo>
                    <a:pt x="472" y="616"/>
                  </a:lnTo>
                  <a:lnTo>
                    <a:pt x="477" y="620"/>
                  </a:lnTo>
                  <a:lnTo>
                    <a:pt x="482" y="621"/>
                  </a:lnTo>
                  <a:lnTo>
                    <a:pt x="482" y="621"/>
                  </a:lnTo>
                  <a:lnTo>
                    <a:pt x="486" y="625"/>
                  </a:lnTo>
                  <a:lnTo>
                    <a:pt x="486" y="623"/>
                  </a:lnTo>
                  <a:lnTo>
                    <a:pt x="486" y="623"/>
                  </a:lnTo>
                  <a:lnTo>
                    <a:pt x="487" y="623"/>
                  </a:lnTo>
                  <a:lnTo>
                    <a:pt x="487" y="623"/>
                  </a:lnTo>
                  <a:lnTo>
                    <a:pt x="487" y="621"/>
                  </a:lnTo>
                  <a:lnTo>
                    <a:pt x="486" y="621"/>
                  </a:lnTo>
                  <a:lnTo>
                    <a:pt x="486" y="621"/>
                  </a:lnTo>
                  <a:lnTo>
                    <a:pt x="486" y="620"/>
                  </a:lnTo>
                  <a:lnTo>
                    <a:pt x="486" y="620"/>
                  </a:lnTo>
                  <a:lnTo>
                    <a:pt x="484" y="620"/>
                  </a:lnTo>
                  <a:lnTo>
                    <a:pt x="482" y="620"/>
                  </a:lnTo>
                  <a:lnTo>
                    <a:pt x="481" y="618"/>
                  </a:lnTo>
                  <a:lnTo>
                    <a:pt x="481" y="618"/>
                  </a:lnTo>
                  <a:lnTo>
                    <a:pt x="481" y="616"/>
                  </a:lnTo>
                  <a:lnTo>
                    <a:pt x="484" y="616"/>
                  </a:lnTo>
                  <a:lnTo>
                    <a:pt x="489" y="618"/>
                  </a:lnTo>
                  <a:lnTo>
                    <a:pt x="491" y="618"/>
                  </a:lnTo>
                  <a:lnTo>
                    <a:pt x="492" y="618"/>
                  </a:lnTo>
                  <a:lnTo>
                    <a:pt x="492" y="620"/>
                  </a:lnTo>
                  <a:lnTo>
                    <a:pt x="494" y="621"/>
                  </a:lnTo>
                  <a:lnTo>
                    <a:pt x="494" y="623"/>
                  </a:lnTo>
                  <a:lnTo>
                    <a:pt x="492" y="623"/>
                  </a:lnTo>
                  <a:lnTo>
                    <a:pt x="491" y="623"/>
                  </a:lnTo>
                  <a:lnTo>
                    <a:pt x="489" y="623"/>
                  </a:lnTo>
                  <a:lnTo>
                    <a:pt x="491" y="625"/>
                  </a:lnTo>
                  <a:lnTo>
                    <a:pt x="491" y="625"/>
                  </a:lnTo>
                  <a:lnTo>
                    <a:pt x="492" y="626"/>
                  </a:lnTo>
                  <a:lnTo>
                    <a:pt x="494" y="626"/>
                  </a:lnTo>
                  <a:lnTo>
                    <a:pt x="498" y="630"/>
                  </a:lnTo>
                  <a:lnTo>
                    <a:pt x="499" y="632"/>
                  </a:lnTo>
                  <a:lnTo>
                    <a:pt x="501" y="633"/>
                  </a:lnTo>
                  <a:lnTo>
                    <a:pt x="503" y="637"/>
                  </a:lnTo>
                  <a:lnTo>
                    <a:pt x="504" y="643"/>
                  </a:lnTo>
                  <a:lnTo>
                    <a:pt x="504" y="645"/>
                  </a:lnTo>
                  <a:lnTo>
                    <a:pt x="506" y="647"/>
                  </a:lnTo>
                  <a:lnTo>
                    <a:pt x="506" y="650"/>
                  </a:lnTo>
                  <a:lnTo>
                    <a:pt x="504" y="652"/>
                  </a:lnTo>
                  <a:lnTo>
                    <a:pt x="504" y="654"/>
                  </a:lnTo>
                  <a:lnTo>
                    <a:pt x="504" y="655"/>
                  </a:lnTo>
                  <a:lnTo>
                    <a:pt x="504" y="657"/>
                  </a:lnTo>
                  <a:lnTo>
                    <a:pt x="503" y="657"/>
                  </a:lnTo>
                  <a:lnTo>
                    <a:pt x="504" y="659"/>
                  </a:lnTo>
                  <a:lnTo>
                    <a:pt x="506" y="659"/>
                  </a:lnTo>
                  <a:lnTo>
                    <a:pt x="508" y="660"/>
                  </a:lnTo>
                  <a:lnTo>
                    <a:pt x="509" y="662"/>
                  </a:lnTo>
                  <a:lnTo>
                    <a:pt x="509" y="662"/>
                  </a:lnTo>
                  <a:lnTo>
                    <a:pt x="511" y="664"/>
                  </a:lnTo>
                  <a:lnTo>
                    <a:pt x="513" y="664"/>
                  </a:lnTo>
                  <a:lnTo>
                    <a:pt x="518" y="667"/>
                  </a:lnTo>
                  <a:lnTo>
                    <a:pt x="523" y="672"/>
                  </a:lnTo>
                  <a:lnTo>
                    <a:pt x="528" y="677"/>
                  </a:lnTo>
                  <a:lnTo>
                    <a:pt x="530" y="679"/>
                  </a:lnTo>
                  <a:lnTo>
                    <a:pt x="531" y="679"/>
                  </a:lnTo>
                  <a:lnTo>
                    <a:pt x="533" y="681"/>
                  </a:lnTo>
                  <a:lnTo>
                    <a:pt x="535" y="686"/>
                  </a:lnTo>
                  <a:lnTo>
                    <a:pt x="538" y="688"/>
                  </a:lnTo>
                  <a:lnTo>
                    <a:pt x="540" y="689"/>
                  </a:lnTo>
                  <a:lnTo>
                    <a:pt x="540" y="691"/>
                  </a:lnTo>
                  <a:lnTo>
                    <a:pt x="540" y="694"/>
                  </a:lnTo>
                  <a:lnTo>
                    <a:pt x="540" y="696"/>
                  </a:lnTo>
                  <a:lnTo>
                    <a:pt x="540" y="696"/>
                  </a:lnTo>
                  <a:lnTo>
                    <a:pt x="540" y="698"/>
                  </a:lnTo>
                  <a:lnTo>
                    <a:pt x="540" y="698"/>
                  </a:lnTo>
                  <a:lnTo>
                    <a:pt x="540" y="699"/>
                  </a:lnTo>
                  <a:lnTo>
                    <a:pt x="540" y="701"/>
                  </a:lnTo>
                  <a:lnTo>
                    <a:pt x="538" y="701"/>
                  </a:lnTo>
                  <a:lnTo>
                    <a:pt x="537" y="701"/>
                  </a:lnTo>
                  <a:lnTo>
                    <a:pt x="537" y="703"/>
                  </a:lnTo>
                  <a:lnTo>
                    <a:pt x="538" y="703"/>
                  </a:lnTo>
                  <a:lnTo>
                    <a:pt x="540" y="705"/>
                  </a:lnTo>
                  <a:lnTo>
                    <a:pt x="543" y="705"/>
                  </a:lnTo>
                  <a:lnTo>
                    <a:pt x="545" y="708"/>
                  </a:lnTo>
                  <a:lnTo>
                    <a:pt x="547" y="713"/>
                  </a:lnTo>
                  <a:lnTo>
                    <a:pt x="548" y="725"/>
                  </a:lnTo>
                  <a:lnTo>
                    <a:pt x="548" y="727"/>
                  </a:lnTo>
                  <a:lnTo>
                    <a:pt x="550" y="728"/>
                  </a:lnTo>
                  <a:lnTo>
                    <a:pt x="550" y="730"/>
                  </a:lnTo>
                  <a:lnTo>
                    <a:pt x="552" y="732"/>
                  </a:lnTo>
                  <a:lnTo>
                    <a:pt x="550" y="732"/>
                  </a:lnTo>
                  <a:lnTo>
                    <a:pt x="550" y="733"/>
                  </a:lnTo>
                  <a:lnTo>
                    <a:pt x="550" y="733"/>
                  </a:lnTo>
                  <a:lnTo>
                    <a:pt x="550" y="735"/>
                  </a:lnTo>
                  <a:lnTo>
                    <a:pt x="550" y="735"/>
                  </a:lnTo>
                  <a:lnTo>
                    <a:pt x="550" y="735"/>
                  </a:lnTo>
                  <a:lnTo>
                    <a:pt x="550" y="737"/>
                  </a:lnTo>
                  <a:lnTo>
                    <a:pt x="550" y="737"/>
                  </a:lnTo>
                  <a:lnTo>
                    <a:pt x="550" y="739"/>
                  </a:lnTo>
                  <a:lnTo>
                    <a:pt x="550" y="739"/>
                  </a:lnTo>
                  <a:lnTo>
                    <a:pt x="552" y="740"/>
                  </a:lnTo>
                  <a:lnTo>
                    <a:pt x="552" y="739"/>
                  </a:lnTo>
                  <a:lnTo>
                    <a:pt x="552" y="739"/>
                  </a:lnTo>
                  <a:lnTo>
                    <a:pt x="554" y="739"/>
                  </a:lnTo>
                  <a:lnTo>
                    <a:pt x="554" y="737"/>
                  </a:lnTo>
                  <a:lnTo>
                    <a:pt x="554" y="737"/>
                  </a:lnTo>
                  <a:lnTo>
                    <a:pt x="555" y="737"/>
                  </a:lnTo>
                  <a:lnTo>
                    <a:pt x="555" y="737"/>
                  </a:lnTo>
                  <a:lnTo>
                    <a:pt x="555" y="739"/>
                  </a:lnTo>
                  <a:lnTo>
                    <a:pt x="555" y="740"/>
                  </a:lnTo>
                  <a:lnTo>
                    <a:pt x="555" y="742"/>
                  </a:lnTo>
                  <a:lnTo>
                    <a:pt x="559" y="742"/>
                  </a:lnTo>
                  <a:lnTo>
                    <a:pt x="560" y="742"/>
                  </a:lnTo>
                  <a:lnTo>
                    <a:pt x="560" y="744"/>
                  </a:lnTo>
                  <a:lnTo>
                    <a:pt x="555" y="744"/>
                  </a:lnTo>
                  <a:lnTo>
                    <a:pt x="554" y="745"/>
                  </a:lnTo>
                  <a:lnTo>
                    <a:pt x="552" y="745"/>
                  </a:lnTo>
                  <a:lnTo>
                    <a:pt x="550" y="745"/>
                  </a:lnTo>
                  <a:lnTo>
                    <a:pt x="548" y="744"/>
                  </a:lnTo>
                  <a:lnTo>
                    <a:pt x="547" y="742"/>
                  </a:lnTo>
                  <a:lnTo>
                    <a:pt x="547" y="742"/>
                  </a:lnTo>
                  <a:lnTo>
                    <a:pt x="547" y="740"/>
                  </a:lnTo>
                  <a:lnTo>
                    <a:pt x="547" y="740"/>
                  </a:lnTo>
                  <a:lnTo>
                    <a:pt x="545" y="739"/>
                  </a:lnTo>
                  <a:lnTo>
                    <a:pt x="543" y="739"/>
                  </a:lnTo>
                  <a:lnTo>
                    <a:pt x="543" y="737"/>
                  </a:lnTo>
                  <a:lnTo>
                    <a:pt x="543" y="735"/>
                  </a:lnTo>
                  <a:lnTo>
                    <a:pt x="545" y="735"/>
                  </a:lnTo>
                  <a:lnTo>
                    <a:pt x="543" y="735"/>
                  </a:lnTo>
                  <a:lnTo>
                    <a:pt x="538" y="733"/>
                  </a:lnTo>
                  <a:lnTo>
                    <a:pt x="537" y="733"/>
                  </a:lnTo>
                  <a:lnTo>
                    <a:pt x="535" y="732"/>
                  </a:lnTo>
                  <a:lnTo>
                    <a:pt x="535" y="730"/>
                  </a:lnTo>
                  <a:lnTo>
                    <a:pt x="535" y="728"/>
                  </a:lnTo>
                  <a:lnTo>
                    <a:pt x="537" y="727"/>
                  </a:lnTo>
                  <a:lnTo>
                    <a:pt x="535" y="727"/>
                  </a:lnTo>
                  <a:lnTo>
                    <a:pt x="535" y="727"/>
                  </a:lnTo>
                  <a:lnTo>
                    <a:pt x="533" y="728"/>
                  </a:lnTo>
                  <a:lnTo>
                    <a:pt x="533" y="728"/>
                  </a:lnTo>
                  <a:lnTo>
                    <a:pt x="533" y="730"/>
                  </a:lnTo>
                  <a:lnTo>
                    <a:pt x="531" y="730"/>
                  </a:lnTo>
                  <a:lnTo>
                    <a:pt x="531" y="732"/>
                  </a:lnTo>
                  <a:lnTo>
                    <a:pt x="530" y="733"/>
                  </a:lnTo>
                  <a:lnTo>
                    <a:pt x="530" y="735"/>
                  </a:lnTo>
                  <a:lnTo>
                    <a:pt x="530" y="737"/>
                  </a:lnTo>
                  <a:lnTo>
                    <a:pt x="526" y="739"/>
                  </a:lnTo>
                  <a:lnTo>
                    <a:pt x="526" y="740"/>
                  </a:lnTo>
                  <a:lnTo>
                    <a:pt x="528" y="742"/>
                  </a:lnTo>
                  <a:lnTo>
                    <a:pt x="528" y="740"/>
                  </a:lnTo>
                  <a:lnTo>
                    <a:pt x="530" y="740"/>
                  </a:lnTo>
                  <a:lnTo>
                    <a:pt x="531" y="739"/>
                  </a:lnTo>
                  <a:lnTo>
                    <a:pt x="533" y="739"/>
                  </a:lnTo>
                  <a:lnTo>
                    <a:pt x="535" y="739"/>
                  </a:lnTo>
                  <a:lnTo>
                    <a:pt x="537" y="739"/>
                  </a:lnTo>
                  <a:lnTo>
                    <a:pt x="538" y="739"/>
                  </a:lnTo>
                  <a:lnTo>
                    <a:pt x="542" y="740"/>
                  </a:lnTo>
                  <a:lnTo>
                    <a:pt x="545" y="744"/>
                  </a:lnTo>
                  <a:lnTo>
                    <a:pt x="547" y="744"/>
                  </a:lnTo>
                  <a:lnTo>
                    <a:pt x="547" y="745"/>
                  </a:lnTo>
                  <a:lnTo>
                    <a:pt x="545" y="749"/>
                  </a:lnTo>
                  <a:lnTo>
                    <a:pt x="545" y="749"/>
                  </a:lnTo>
                  <a:lnTo>
                    <a:pt x="548" y="749"/>
                  </a:lnTo>
                  <a:lnTo>
                    <a:pt x="548" y="749"/>
                  </a:lnTo>
                  <a:lnTo>
                    <a:pt x="550" y="749"/>
                  </a:lnTo>
                  <a:lnTo>
                    <a:pt x="554" y="750"/>
                  </a:lnTo>
                  <a:lnTo>
                    <a:pt x="557" y="752"/>
                  </a:lnTo>
                  <a:lnTo>
                    <a:pt x="559" y="754"/>
                  </a:lnTo>
                  <a:lnTo>
                    <a:pt x="560" y="757"/>
                  </a:lnTo>
                  <a:lnTo>
                    <a:pt x="569" y="766"/>
                  </a:lnTo>
                  <a:lnTo>
                    <a:pt x="571" y="767"/>
                  </a:lnTo>
                  <a:lnTo>
                    <a:pt x="571" y="769"/>
                  </a:lnTo>
                  <a:lnTo>
                    <a:pt x="571" y="771"/>
                  </a:lnTo>
                  <a:lnTo>
                    <a:pt x="571" y="771"/>
                  </a:lnTo>
                  <a:lnTo>
                    <a:pt x="572" y="771"/>
                  </a:lnTo>
                  <a:lnTo>
                    <a:pt x="576" y="771"/>
                  </a:lnTo>
                  <a:lnTo>
                    <a:pt x="576" y="771"/>
                  </a:lnTo>
                  <a:lnTo>
                    <a:pt x="576" y="771"/>
                  </a:lnTo>
                  <a:lnTo>
                    <a:pt x="576" y="769"/>
                  </a:lnTo>
                  <a:lnTo>
                    <a:pt x="576" y="769"/>
                  </a:lnTo>
                  <a:lnTo>
                    <a:pt x="576" y="769"/>
                  </a:lnTo>
                  <a:lnTo>
                    <a:pt x="577" y="769"/>
                  </a:lnTo>
                  <a:lnTo>
                    <a:pt x="577" y="767"/>
                  </a:lnTo>
                  <a:lnTo>
                    <a:pt x="577" y="766"/>
                  </a:lnTo>
                  <a:lnTo>
                    <a:pt x="581" y="764"/>
                  </a:lnTo>
                  <a:lnTo>
                    <a:pt x="584" y="764"/>
                  </a:lnTo>
                  <a:lnTo>
                    <a:pt x="588" y="764"/>
                  </a:lnTo>
                  <a:lnTo>
                    <a:pt x="591" y="767"/>
                  </a:lnTo>
                  <a:lnTo>
                    <a:pt x="591" y="769"/>
                  </a:lnTo>
                  <a:lnTo>
                    <a:pt x="591" y="769"/>
                  </a:lnTo>
                  <a:lnTo>
                    <a:pt x="591" y="769"/>
                  </a:lnTo>
                  <a:lnTo>
                    <a:pt x="593" y="769"/>
                  </a:lnTo>
                  <a:lnTo>
                    <a:pt x="594" y="771"/>
                  </a:lnTo>
                  <a:lnTo>
                    <a:pt x="596" y="771"/>
                  </a:lnTo>
                  <a:lnTo>
                    <a:pt x="596" y="772"/>
                  </a:lnTo>
                  <a:lnTo>
                    <a:pt x="598" y="776"/>
                  </a:lnTo>
                  <a:lnTo>
                    <a:pt x="599" y="776"/>
                  </a:lnTo>
                  <a:lnTo>
                    <a:pt x="601" y="776"/>
                  </a:lnTo>
                  <a:lnTo>
                    <a:pt x="603" y="774"/>
                  </a:lnTo>
                  <a:lnTo>
                    <a:pt x="604" y="774"/>
                  </a:lnTo>
                  <a:lnTo>
                    <a:pt x="603" y="772"/>
                  </a:lnTo>
                  <a:lnTo>
                    <a:pt x="603" y="772"/>
                  </a:lnTo>
                  <a:lnTo>
                    <a:pt x="603" y="771"/>
                  </a:lnTo>
                  <a:lnTo>
                    <a:pt x="603" y="771"/>
                  </a:lnTo>
                  <a:lnTo>
                    <a:pt x="601" y="766"/>
                  </a:lnTo>
                  <a:lnTo>
                    <a:pt x="601" y="764"/>
                  </a:lnTo>
                  <a:lnTo>
                    <a:pt x="601" y="762"/>
                  </a:lnTo>
                  <a:lnTo>
                    <a:pt x="603" y="761"/>
                  </a:lnTo>
                  <a:lnTo>
                    <a:pt x="604" y="761"/>
                  </a:lnTo>
                  <a:lnTo>
                    <a:pt x="604" y="759"/>
                  </a:lnTo>
                  <a:lnTo>
                    <a:pt x="604" y="755"/>
                  </a:lnTo>
                  <a:lnTo>
                    <a:pt x="604" y="754"/>
                  </a:lnTo>
                  <a:lnTo>
                    <a:pt x="604" y="752"/>
                  </a:lnTo>
                  <a:lnTo>
                    <a:pt x="603" y="752"/>
                  </a:lnTo>
                  <a:lnTo>
                    <a:pt x="603" y="754"/>
                  </a:lnTo>
                  <a:lnTo>
                    <a:pt x="603" y="754"/>
                  </a:lnTo>
                  <a:lnTo>
                    <a:pt x="603" y="755"/>
                  </a:lnTo>
                  <a:lnTo>
                    <a:pt x="601" y="757"/>
                  </a:lnTo>
                  <a:lnTo>
                    <a:pt x="601" y="757"/>
                  </a:lnTo>
                  <a:lnTo>
                    <a:pt x="599" y="757"/>
                  </a:lnTo>
                  <a:lnTo>
                    <a:pt x="599" y="755"/>
                  </a:lnTo>
                  <a:lnTo>
                    <a:pt x="598" y="755"/>
                  </a:lnTo>
                  <a:lnTo>
                    <a:pt x="598" y="755"/>
                  </a:lnTo>
                  <a:lnTo>
                    <a:pt x="594" y="759"/>
                  </a:lnTo>
                  <a:lnTo>
                    <a:pt x="593" y="759"/>
                  </a:lnTo>
                  <a:lnTo>
                    <a:pt x="591" y="761"/>
                  </a:lnTo>
                  <a:lnTo>
                    <a:pt x="589" y="761"/>
                  </a:lnTo>
                  <a:lnTo>
                    <a:pt x="588" y="761"/>
                  </a:lnTo>
                  <a:lnTo>
                    <a:pt x="586" y="761"/>
                  </a:lnTo>
                  <a:lnTo>
                    <a:pt x="586" y="759"/>
                  </a:lnTo>
                  <a:lnTo>
                    <a:pt x="586" y="759"/>
                  </a:lnTo>
                  <a:lnTo>
                    <a:pt x="588" y="757"/>
                  </a:lnTo>
                  <a:lnTo>
                    <a:pt x="588" y="757"/>
                  </a:lnTo>
                  <a:lnTo>
                    <a:pt x="589" y="755"/>
                  </a:lnTo>
                  <a:lnTo>
                    <a:pt x="591" y="755"/>
                  </a:lnTo>
                  <a:lnTo>
                    <a:pt x="593" y="755"/>
                  </a:lnTo>
                  <a:lnTo>
                    <a:pt x="594" y="754"/>
                  </a:lnTo>
                  <a:lnTo>
                    <a:pt x="593" y="752"/>
                  </a:lnTo>
                  <a:lnTo>
                    <a:pt x="591" y="752"/>
                  </a:lnTo>
                  <a:lnTo>
                    <a:pt x="591" y="750"/>
                  </a:lnTo>
                  <a:lnTo>
                    <a:pt x="591" y="750"/>
                  </a:lnTo>
                  <a:lnTo>
                    <a:pt x="591" y="749"/>
                  </a:lnTo>
                  <a:lnTo>
                    <a:pt x="591" y="747"/>
                  </a:lnTo>
                  <a:lnTo>
                    <a:pt x="593" y="745"/>
                  </a:lnTo>
                  <a:lnTo>
                    <a:pt x="594" y="744"/>
                  </a:lnTo>
                  <a:lnTo>
                    <a:pt x="596" y="744"/>
                  </a:lnTo>
                  <a:lnTo>
                    <a:pt x="598" y="745"/>
                  </a:lnTo>
                  <a:lnTo>
                    <a:pt x="598" y="744"/>
                  </a:lnTo>
                  <a:lnTo>
                    <a:pt x="598" y="744"/>
                  </a:lnTo>
                  <a:lnTo>
                    <a:pt x="596" y="740"/>
                  </a:lnTo>
                  <a:lnTo>
                    <a:pt x="596" y="739"/>
                  </a:lnTo>
                  <a:lnTo>
                    <a:pt x="598" y="737"/>
                  </a:lnTo>
                  <a:lnTo>
                    <a:pt x="598" y="735"/>
                  </a:lnTo>
                  <a:lnTo>
                    <a:pt x="599" y="735"/>
                  </a:lnTo>
                  <a:lnTo>
                    <a:pt x="599" y="733"/>
                  </a:lnTo>
                  <a:lnTo>
                    <a:pt x="603" y="733"/>
                  </a:lnTo>
                  <a:lnTo>
                    <a:pt x="606" y="732"/>
                  </a:lnTo>
                  <a:lnTo>
                    <a:pt x="610" y="732"/>
                  </a:lnTo>
                  <a:lnTo>
                    <a:pt x="610" y="733"/>
                  </a:lnTo>
                  <a:lnTo>
                    <a:pt x="611" y="735"/>
                  </a:lnTo>
                  <a:lnTo>
                    <a:pt x="611" y="735"/>
                  </a:lnTo>
                  <a:lnTo>
                    <a:pt x="613" y="733"/>
                  </a:lnTo>
                  <a:lnTo>
                    <a:pt x="613" y="732"/>
                  </a:lnTo>
                  <a:lnTo>
                    <a:pt x="613" y="728"/>
                  </a:lnTo>
                  <a:lnTo>
                    <a:pt x="613" y="728"/>
                  </a:lnTo>
                  <a:lnTo>
                    <a:pt x="613" y="727"/>
                  </a:lnTo>
                  <a:lnTo>
                    <a:pt x="613" y="725"/>
                  </a:lnTo>
                  <a:lnTo>
                    <a:pt x="613" y="725"/>
                  </a:lnTo>
                  <a:lnTo>
                    <a:pt x="615" y="723"/>
                  </a:lnTo>
                  <a:lnTo>
                    <a:pt x="613" y="723"/>
                  </a:lnTo>
                  <a:lnTo>
                    <a:pt x="615" y="720"/>
                  </a:lnTo>
                  <a:lnTo>
                    <a:pt x="620" y="718"/>
                  </a:lnTo>
                  <a:lnTo>
                    <a:pt x="623" y="716"/>
                  </a:lnTo>
                  <a:lnTo>
                    <a:pt x="628" y="708"/>
                  </a:lnTo>
                  <a:lnTo>
                    <a:pt x="630" y="706"/>
                  </a:lnTo>
                  <a:lnTo>
                    <a:pt x="632" y="703"/>
                  </a:lnTo>
                  <a:lnTo>
                    <a:pt x="632" y="703"/>
                  </a:lnTo>
                  <a:lnTo>
                    <a:pt x="633" y="701"/>
                  </a:lnTo>
                  <a:lnTo>
                    <a:pt x="633" y="699"/>
                  </a:lnTo>
                  <a:lnTo>
                    <a:pt x="633" y="699"/>
                  </a:lnTo>
                  <a:lnTo>
                    <a:pt x="633" y="698"/>
                  </a:lnTo>
                  <a:lnTo>
                    <a:pt x="635" y="696"/>
                  </a:lnTo>
                  <a:lnTo>
                    <a:pt x="635" y="696"/>
                  </a:lnTo>
                  <a:lnTo>
                    <a:pt x="640" y="691"/>
                  </a:lnTo>
                  <a:lnTo>
                    <a:pt x="642" y="691"/>
                  </a:lnTo>
                  <a:lnTo>
                    <a:pt x="645" y="691"/>
                  </a:lnTo>
                  <a:lnTo>
                    <a:pt x="647" y="689"/>
                  </a:lnTo>
                  <a:lnTo>
                    <a:pt x="650" y="688"/>
                  </a:lnTo>
                  <a:lnTo>
                    <a:pt x="654" y="686"/>
                  </a:lnTo>
                  <a:lnTo>
                    <a:pt x="654" y="682"/>
                  </a:lnTo>
                  <a:lnTo>
                    <a:pt x="654" y="682"/>
                  </a:lnTo>
                  <a:lnTo>
                    <a:pt x="654" y="682"/>
                  </a:lnTo>
                  <a:lnTo>
                    <a:pt x="655" y="681"/>
                  </a:lnTo>
                  <a:lnTo>
                    <a:pt x="661" y="679"/>
                  </a:lnTo>
                  <a:lnTo>
                    <a:pt x="662" y="679"/>
                  </a:lnTo>
                  <a:lnTo>
                    <a:pt x="664" y="679"/>
                  </a:lnTo>
                  <a:lnTo>
                    <a:pt x="664" y="677"/>
                  </a:lnTo>
                  <a:lnTo>
                    <a:pt x="666" y="676"/>
                  </a:lnTo>
                  <a:lnTo>
                    <a:pt x="666" y="676"/>
                  </a:lnTo>
                  <a:lnTo>
                    <a:pt x="669" y="676"/>
                  </a:lnTo>
                  <a:lnTo>
                    <a:pt x="671" y="674"/>
                  </a:lnTo>
                  <a:lnTo>
                    <a:pt x="671" y="674"/>
                  </a:lnTo>
                  <a:lnTo>
                    <a:pt x="672" y="672"/>
                  </a:lnTo>
                  <a:lnTo>
                    <a:pt x="674" y="672"/>
                  </a:lnTo>
                  <a:lnTo>
                    <a:pt x="678" y="672"/>
                  </a:lnTo>
                  <a:lnTo>
                    <a:pt x="679" y="672"/>
                  </a:lnTo>
                  <a:lnTo>
                    <a:pt x="681" y="672"/>
                  </a:lnTo>
                  <a:lnTo>
                    <a:pt x="681" y="671"/>
                  </a:lnTo>
                  <a:lnTo>
                    <a:pt x="686" y="669"/>
                  </a:lnTo>
                  <a:lnTo>
                    <a:pt x="684" y="669"/>
                  </a:lnTo>
                  <a:lnTo>
                    <a:pt x="679" y="669"/>
                  </a:lnTo>
                  <a:lnTo>
                    <a:pt x="679" y="669"/>
                  </a:lnTo>
                  <a:lnTo>
                    <a:pt x="679" y="669"/>
                  </a:lnTo>
                  <a:lnTo>
                    <a:pt x="679" y="667"/>
                  </a:lnTo>
                  <a:lnTo>
                    <a:pt x="679" y="667"/>
                  </a:lnTo>
                  <a:lnTo>
                    <a:pt x="681" y="667"/>
                  </a:lnTo>
                  <a:lnTo>
                    <a:pt x="681" y="667"/>
                  </a:lnTo>
                  <a:lnTo>
                    <a:pt x="683" y="665"/>
                  </a:lnTo>
                  <a:lnTo>
                    <a:pt x="683" y="665"/>
                  </a:lnTo>
                  <a:lnTo>
                    <a:pt x="683" y="664"/>
                  </a:lnTo>
                  <a:lnTo>
                    <a:pt x="684" y="662"/>
                  </a:lnTo>
                  <a:lnTo>
                    <a:pt x="686" y="662"/>
                  </a:lnTo>
                  <a:lnTo>
                    <a:pt x="688" y="664"/>
                  </a:lnTo>
                  <a:lnTo>
                    <a:pt x="688" y="664"/>
                  </a:lnTo>
                  <a:lnTo>
                    <a:pt x="688" y="665"/>
                  </a:lnTo>
                  <a:lnTo>
                    <a:pt x="689" y="665"/>
                  </a:lnTo>
                  <a:lnTo>
                    <a:pt x="689" y="665"/>
                  </a:lnTo>
                  <a:lnTo>
                    <a:pt x="691" y="665"/>
                  </a:lnTo>
                  <a:lnTo>
                    <a:pt x="691" y="665"/>
                  </a:lnTo>
                  <a:lnTo>
                    <a:pt x="696" y="665"/>
                  </a:lnTo>
                  <a:lnTo>
                    <a:pt x="701" y="665"/>
                  </a:lnTo>
                  <a:lnTo>
                    <a:pt x="703" y="664"/>
                  </a:lnTo>
                  <a:lnTo>
                    <a:pt x="705" y="662"/>
                  </a:lnTo>
                  <a:lnTo>
                    <a:pt x="706" y="660"/>
                  </a:lnTo>
                  <a:lnTo>
                    <a:pt x="708" y="660"/>
                  </a:lnTo>
                  <a:lnTo>
                    <a:pt x="711" y="655"/>
                  </a:lnTo>
                  <a:lnTo>
                    <a:pt x="715" y="647"/>
                  </a:lnTo>
                  <a:lnTo>
                    <a:pt x="717" y="645"/>
                  </a:lnTo>
                  <a:lnTo>
                    <a:pt x="720" y="640"/>
                  </a:lnTo>
                  <a:lnTo>
                    <a:pt x="722" y="638"/>
                  </a:lnTo>
                  <a:lnTo>
                    <a:pt x="722" y="637"/>
                  </a:lnTo>
                  <a:lnTo>
                    <a:pt x="722" y="630"/>
                  </a:lnTo>
                  <a:lnTo>
                    <a:pt x="723" y="628"/>
                  </a:lnTo>
                  <a:lnTo>
                    <a:pt x="727" y="623"/>
                  </a:lnTo>
                  <a:lnTo>
                    <a:pt x="727" y="621"/>
                  </a:lnTo>
                  <a:lnTo>
                    <a:pt x="727" y="620"/>
                  </a:lnTo>
                  <a:lnTo>
                    <a:pt x="727" y="618"/>
                  </a:lnTo>
                  <a:lnTo>
                    <a:pt x="728" y="616"/>
                  </a:lnTo>
                  <a:lnTo>
                    <a:pt x="730" y="615"/>
                  </a:lnTo>
                  <a:lnTo>
                    <a:pt x="732" y="613"/>
                  </a:lnTo>
                  <a:lnTo>
                    <a:pt x="734" y="613"/>
                  </a:lnTo>
                  <a:lnTo>
                    <a:pt x="740" y="606"/>
                  </a:lnTo>
                  <a:lnTo>
                    <a:pt x="740" y="606"/>
                  </a:lnTo>
                  <a:lnTo>
                    <a:pt x="740" y="604"/>
                  </a:lnTo>
                  <a:lnTo>
                    <a:pt x="740" y="603"/>
                  </a:lnTo>
                  <a:lnTo>
                    <a:pt x="740" y="603"/>
                  </a:lnTo>
                  <a:lnTo>
                    <a:pt x="742" y="601"/>
                  </a:lnTo>
                  <a:lnTo>
                    <a:pt x="744" y="599"/>
                  </a:lnTo>
                  <a:lnTo>
                    <a:pt x="745" y="599"/>
                  </a:lnTo>
                  <a:lnTo>
                    <a:pt x="747" y="599"/>
                  </a:lnTo>
                  <a:lnTo>
                    <a:pt x="751" y="601"/>
                  </a:lnTo>
                  <a:lnTo>
                    <a:pt x="752" y="603"/>
                  </a:lnTo>
                  <a:lnTo>
                    <a:pt x="752" y="603"/>
                  </a:lnTo>
                  <a:lnTo>
                    <a:pt x="754" y="603"/>
                  </a:lnTo>
                  <a:lnTo>
                    <a:pt x="756" y="603"/>
                  </a:lnTo>
                  <a:lnTo>
                    <a:pt x="756" y="603"/>
                  </a:lnTo>
                  <a:lnTo>
                    <a:pt x="756" y="601"/>
                  </a:lnTo>
                  <a:lnTo>
                    <a:pt x="754" y="599"/>
                  </a:lnTo>
                  <a:lnTo>
                    <a:pt x="754" y="598"/>
                  </a:lnTo>
                  <a:lnTo>
                    <a:pt x="754" y="598"/>
                  </a:lnTo>
                  <a:lnTo>
                    <a:pt x="754" y="596"/>
                  </a:lnTo>
                  <a:lnTo>
                    <a:pt x="754" y="596"/>
                  </a:lnTo>
                  <a:lnTo>
                    <a:pt x="756" y="596"/>
                  </a:lnTo>
                  <a:lnTo>
                    <a:pt x="756" y="596"/>
                  </a:lnTo>
                  <a:lnTo>
                    <a:pt x="756" y="596"/>
                  </a:lnTo>
                  <a:lnTo>
                    <a:pt x="757" y="594"/>
                  </a:lnTo>
                  <a:lnTo>
                    <a:pt x="757" y="592"/>
                  </a:lnTo>
                  <a:lnTo>
                    <a:pt x="759" y="592"/>
                  </a:lnTo>
                  <a:lnTo>
                    <a:pt x="759" y="591"/>
                  </a:lnTo>
                  <a:lnTo>
                    <a:pt x="759" y="591"/>
                  </a:lnTo>
                  <a:lnTo>
                    <a:pt x="759" y="584"/>
                  </a:lnTo>
                  <a:lnTo>
                    <a:pt x="757" y="581"/>
                  </a:lnTo>
                  <a:lnTo>
                    <a:pt x="757" y="581"/>
                  </a:lnTo>
                  <a:lnTo>
                    <a:pt x="757" y="579"/>
                  </a:lnTo>
                  <a:lnTo>
                    <a:pt x="756" y="577"/>
                  </a:lnTo>
                  <a:lnTo>
                    <a:pt x="754" y="577"/>
                  </a:lnTo>
                  <a:lnTo>
                    <a:pt x="754" y="575"/>
                  </a:lnTo>
                  <a:lnTo>
                    <a:pt x="754" y="574"/>
                  </a:lnTo>
                  <a:lnTo>
                    <a:pt x="756" y="570"/>
                  </a:lnTo>
                  <a:lnTo>
                    <a:pt x="754" y="569"/>
                  </a:lnTo>
                  <a:lnTo>
                    <a:pt x="754" y="567"/>
                  </a:lnTo>
                  <a:lnTo>
                    <a:pt x="754" y="565"/>
                  </a:lnTo>
                  <a:lnTo>
                    <a:pt x="754" y="564"/>
                  </a:lnTo>
                  <a:lnTo>
                    <a:pt x="756" y="562"/>
                  </a:lnTo>
                  <a:lnTo>
                    <a:pt x="756" y="562"/>
                  </a:lnTo>
                  <a:lnTo>
                    <a:pt x="756" y="562"/>
                  </a:lnTo>
                  <a:lnTo>
                    <a:pt x="757" y="564"/>
                  </a:lnTo>
                  <a:lnTo>
                    <a:pt x="757" y="565"/>
                  </a:lnTo>
                  <a:lnTo>
                    <a:pt x="757" y="565"/>
                  </a:lnTo>
                  <a:lnTo>
                    <a:pt x="759" y="565"/>
                  </a:lnTo>
                  <a:lnTo>
                    <a:pt x="759" y="565"/>
                  </a:lnTo>
                  <a:lnTo>
                    <a:pt x="761" y="567"/>
                  </a:lnTo>
                  <a:lnTo>
                    <a:pt x="759" y="567"/>
                  </a:lnTo>
                  <a:lnTo>
                    <a:pt x="759" y="569"/>
                  </a:lnTo>
                  <a:lnTo>
                    <a:pt x="759" y="570"/>
                  </a:lnTo>
                  <a:lnTo>
                    <a:pt x="761" y="570"/>
                  </a:lnTo>
                  <a:lnTo>
                    <a:pt x="762" y="572"/>
                  </a:lnTo>
                  <a:lnTo>
                    <a:pt x="762" y="574"/>
                  </a:lnTo>
                  <a:lnTo>
                    <a:pt x="762" y="574"/>
                  </a:lnTo>
                  <a:lnTo>
                    <a:pt x="762" y="575"/>
                  </a:lnTo>
                  <a:lnTo>
                    <a:pt x="762" y="575"/>
                  </a:lnTo>
                  <a:lnTo>
                    <a:pt x="762" y="575"/>
                  </a:lnTo>
                  <a:lnTo>
                    <a:pt x="762" y="577"/>
                  </a:lnTo>
                  <a:lnTo>
                    <a:pt x="762" y="577"/>
                  </a:lnTo>
                  <a:lnTo>
                    <a:pt x="762" y="577"/>
                  </a:lnTo>
                  <a:lnTo>
                    <a:pt x="762" y="577"/>
                  </a:lnTo>
                  <a:lnTo>
                    <a:pt x="764" y="577"/>
                  </a:lnTo>
                  <a:lnTo>
                    <a:pt x="764" y="577"/>
                  </a:lnTo>
                  <a:lnTo>
                    <a:pt x="766" y="579"/>
                  </a:lnTo>
                  <a:lnTo>
                    <a:pt x="766" y="579"/>
                  </a:lnTo>
                  <a:lnTo>
                    <a:pt x="766" y="579"/>
                  </a:lnTo>
                  <a:lnTo>
                    <a:pt x="766" y="579"/>
                  </a:lnTo>
                  <a:lnTo>
                    <a:pt x="769" y="582"/>
                  </a:lnTo>
                  <a:lnTo>
                    <a:pt x="767" y="582"/>
                  </a:lnTo>
                  <a:lnTo>
                    <a:pt x="767" y="584"/>
                  </a:lnTo>
                  <a:lnTo>
                    <a:pt x="767" y="586"/>
                  </a:lnTo>
                  <a:lnTo>
                    <a:pt x="771" y="604"/>
                  </a:lnTo>
                  <a:lnTo>
                    <a:pt x="773" y="604"/>
                  </a:lnTo>
                  <a:lnTo>
                    <a:pt x="773" y="604"/>
                  </a:lnTo>
                  <a:lnTo>
                    <a:pt x="773" y="604"/>
                  </a:lnTo>
                  <a:lnTo>
                    <a:pt x="776" y="604"/>
                  </a:lnTo>
                  <a:lnTo>
                    <a:pt x="776" y="606"/>
                  </a:lnTo>
                  <a:lnTo>
                    <a:pt x="778" y="606"/>
                  </a:lnTo>
                  <a:lnTo>
                    <a:pt x="778" y="608"/>
                  </a:lnTo>
                  <a:lnTo>
                    <a:pt x="778" y="609"/>
                  </a:lnTo>
                  <a:lnTo>
                    <a:pt x="779" y="611"/>
                  </a:lnTo>
                  <a:lnTo>
                    <a:pt x="779" y="611"/>
                  </a:lnTo>
                  <a:lnTo>
                    <a:pt x="779" y="613"/>
                  </a:lnTo>
                  <a:lnTo>
                    <a:pt x="779" y="615"/>
                  </a:lnTo>
                  <a:lnTo>
                    <a:pt x="779" y="615"/>
                  </a:lnTo>
                  <a:lnTo>
                    <a:pt x="779" y="615"/>
                  </a:lnTo>
                  <a:lnTo>
                    <a:pt x="778" y="615"/>
                  </a:lnTo>
                  <a:lnTo>
                    <a:pt x="778" y="616"/>
                  </a:lnTo>
                  <a:lnTo>
                    <a:pt x="776" y="616"/>
                  </a:lnTo>
                  <a:lnTo>
                    <a:pt x="776" y="615"/>
                  </a:lnTo>
                  <a:lnTo>
                    <a:pt x="774" y="615"/>
                  </a:lnTo>
                  <a:lnTo>
                    <a:pt x="774" y="615"/>
                  </a:lnTo>
                  <a:lnTo>
                    <a:pt x="773" y="616"/>
                  </a:lnTo>
                  <a:lnTo>
                    <a:pt x="773" y="616"/>
                  </a:lnTo>
                  <a:lnTo>
                    <a:pt x="773" y="616"/>
                  </a:lnTo>
                  <a:lnTo>
                    <a:pt x="771" y="616"/>
                  </a:lnTo>
                  <a:lnTo>
                    <a:pt x="771" y="616"/>
                  </a:lnTo>
                  <a:lnTo>
                    <a:pt x="766" y="618"/>
                  </a:lnTo>
                  <a:lnTo>
                    <a:pt x="762" y="620"/>
                  </a:lnTo>
                  <a:lnTo>
                    <a:pt x="762" y="621"/>
                  </a:lnTo>
                  <a:lnTo>
                    <a:pt x="761" y="623"/>
                  </a:lnTo>
                  <a:lnTo>
                    <a:pt x="761" y="625"/>
                  </a:lnTo>
                  <a:lnTo>
                    <a:pt x="759" y="626"/>
                  </a:lnTo>
                  <a:lnTo>
                    <a:pt x="761" y="628"/>
                  </a:lnTo>
                  <a:lnTo>
                    <a:pt x="762" y="630"/>
                  </a:lnTo>
                  <a:lnTo>
                    <a:pt x="766" y="633"/>
                  </a:lnTo>
                  <a:lnTo>
                    <a:pt x="766" y="633"/>
                  </a:lnTo>
                  <a:lnTo>
                    <a:pt x="766" y="635"/>
                  </a:lnTo>
                  <a:lnTo>
                    <a:pt x="764" y="638"/>
                  </a:lnTo>
                  <a:lnTo>
                    <a:pt x="764" y="638"/>
                  </a:lnTo>
                  <a:lnTo>
                    <a:pt x="767" y="640"/>
                  </a:lnTo>
                  <a:lnTo>
                    <a:pt x="767" y="640"/>
                  </a:lnTo>
                  <a:lnTo>
                    <a:pt x="769" y="642"/>
                  </a:lnTo>
                  <a:lnTo>
                    <a:pt x="769" y="645"/>
                  </a:lnTo>
                  <a:lnTo>
                    <a:pt x="771" y="647"/>
                  </a:lnTo>
                  <a:lnTo>
                    <a:pt x="771" y="649"/>
                  </a:lnTo>
                  <a:lnTo>
                    <a:pt x="771" y="652"/>
                  </a:lnTo>
                  <a:lnTo>
                    <a:pt x="771" y="654"/>
                  </a:lnTo>
                  <a:lnTo>
                    <a:pt x="769" y="655"/>
                  </a:lnTo>
                  <a:lnTo>
                    <a:pt x="769" y="657"/>
                  </a:lnTo>
                  <a:lnTo>
                    <a:pt x="766" y="655"/>
                  </a:lnTo>
                  <a:lnTo>
                    <a:pt x="764" y="657"/>
                  </a:lnTo>
                  <a:lnTo>
                    <a:pt x="757" y="664"/>
                  </a:lnTo>
                  <a:lnTo>
                    <a:pt x="757" y="664"/>
                  </a:lnTo>
                  <a:lnTo>
                    <a:pt x="756" y="664"/>
                  </a:lnTo>
                  <a:lnTo>
                    <a:pt x="754" y="665"/>
                  </a:lnTo>
                  <a:lnTo>
                    <a:pt x="751" y="671"/>
                  </a:lnTo>
                  <a:lnTo>
                    <a:pt x="751" y="672"/>
                  </a:lnTo>
                  <a:lnTo>
                    <a:pt x="745" y="676"/>
                  </a:lnTo>
                  <a:lnTo>
                    <a:pt x="744" y="677"/>
                  </a:lnTo>
                  <a:lnTo>
                    <a:pt x="742" y="677"/>
                  </a:lnTo>
                  <a:lnTo>
                    <a:pt x="740" y="679"/>
                  </a:lnTo>
                  <a:lnTo>
                    <a:pt x="742" y="679"/>
                  </a:lnTo>
                  <a:lnTo>
                    <a:pt x="742" y="681"/>
                  </a:lnTo>
                  <a:lnTo>
                    <a:pt x="744" y="681"/>
                  </a:lnTo>
                  <a:lnTo>
                    <a:pt x="744" y="682"/>
                  </a:lnTo>
                  <a:lnTo>
                    <a:pt x="744" y="682"/>
                  </a:lnTo>
                  <a:lnTo>
                    <a:pt x="742" y="684"/>
                  </a:lnTo>
                  <a:lnTo>
                    <a:pt x="742" y="684"/>
                  </a:lnTo>
                  <a:lnTo>
                    <a:pt x="740" y="686"/>
                  </a:lnTo>
                  <a:lnTo>
                    <a:pt x="739" y="686"/>
                  </a:lnTo>
                  <a:lnTo>
                    <a:pt x="737" y="688"/>
                  </a:lnTo>
                  <a:lnTo>
                    <a:pt x="735" y="689"/>
                  </a:lnTo>
                  <a:lnTo>
                    <a:pt x="735" y="691"/>
                  </a:lnTo>
                  <a:lnTo>
                    <a:pt x="735" y="691"/>
                  </a:lnTo>
                  <a:lnTo>
                    <a:pt x="735" y="693"/>
                  </a:lnTo>
                  <a:lnTo>
                    <a:pt x="737" y="694"/>
                  </a:lnTo>
                  <a:lnTo>
                    <a:pt x="737" y="694"/>
                  </a:lnTo>
                  <a:lnTo>
                    <a:pt x="737" y="696"/>
                  </a:lnTo>
                  <a:lnTo>
                    <a:pt x="737" y="698"/>
                  </a:lnTo>
                  <a:lnTo>
                    <a:pt x="734" y="701"/>
                  </a:lnTo>
                  <a:lnTo>
                    <a:pt x="734" y="703"/>
                  </a:lnTo>
                  <a:lnTo>
                    <a:pt x="732" y="703"/>
                  </a:lnTo>
                  <a:lnTo>
                    <a:pt x="730" y="701"/>
                  </a:lnTo>
                  <a:lnTo>
                    <a:pt x="728" y="701"/>
                  </a:lnTo>
                  <a:lnTo>
                    <a:pt x="728" y="703"/>
                  </a:lnTo>
                  <a:lnTo>
                    <a:pt x="728" y="703"/>
                  </a:lnTo>
                  <a:lnTo>
                    <a:pt x="728" y="703"/>
                  </a:lnTo>
                  <a:lnTo>
                    <a:pt x="730" y="706"/>
                  </a:lnTo>
                  <a:lnTo>
                    <a:pt x="730" y="708"/>
                  </a:lnTo>
                  <a:lnTo>
                    <a:pt x="732" y="710"/>
                  </a:lnTo>
                  <a:lnTo>
                    <a:pt x="732" y="711"/>
                  </a:lnTo>
                  <a:lnTo>
                    <a:pt x="732" y="713"/>
                  </a:lnTo>
                  <a:lnTo>
                    <a:pt x="730" y="720"/>
                  </a:lnTo>
                  <a:lnTo>
                    <a:pt x="730" y="722"/>
                  </a:lnTo>
                  <a:lnTo>
                    <a:pt x="730" y="723"/>
                  </a:lnTo>
                  <a:lnTo>
                    <a:pt x="730" y="723"/>
                  </a:lnTo>
                  <a:lnTo>
                    <a:pt x="728" y="725"/>
                  </a:lnTo>
                  <a:lnTo>
                    <a:pt x="728" y="725"/>
                  </a:lnTo>
                  <a:lnTo>
                    <a:pt x="728" y="725"/>
                  </a:lnTo>
                  <a:lnTo>
                    <a:pt x="727" y="725"/>
                  </a:lnTo>
                  <a:lnTo>
                    <a:pt x="727" y="725"/>
                  </a:lnTo>
                  <a:lnTo>
                    <a:pt x="725" y="730"/>
                  </a:lnTo>
                  <a:lnTo>
                    <a:pt x="725" y="730"/>
                  </a:lnTo>
                  <a:lnTo>
                    <a:pt x="727" y="730"/>
                  </a:lnTo>
                  <a:lnTo>
                    <a:pt x="727" y="728"/>
                  </a:lnTo>
                  <a:lnTo>
                    <a:pt x="728" y="728"/>
                  </a:lnTo>
                  <a:lnTo>
                    <a:pt x="730" y="730"/>
                  </a:lnTo>
                  <a:lnTo>
                    <a:pt x="730" y="732"/>
                  </a:lnTo>
                  <a:lnTo>
                    <a:pt x="730" y="735"/>
                  </a:lnTo>
                  <a:lnTo>
                    <a:pt x="732" y="737"/>
                  </a:lnTo>
                  <a:lnTo>
                    <a:pt x="732" y="740"/>
                  </a:lnTo>
                  <a:lnTo>
                    <a:pt x="734" y="742"/>
                  </a:lnTo>
                  <a:lnTo>
                    <a:pt x="730" y="750"/>
                  </a:lnTo>
                  <a:lnTo>
                    <a:pt x="730" y="752"/>
                  </a:lnTo>
                  <a:lnTo>
                    <a:pt x="730" y="754"/>
                  </a:lnTo>
                  <a:lnTo>
                    <a:pt x="730" y="755"/>
                  </a:lnTo>
                  <a:lnTo>
                    <a:pt x="730" y="755"/>
                  </a:lnTo>
                  <a:lnTo>
                    <a:pt x="728" y="759"/>
                  </a:lnTo>
                  <a:lnTo>
                    <a:pt x="728" y="762"/>
                  </a:lnTo>
                  <a:lnTo>
                    <a:pt x="728" y="766"/>
                  </a:lnTo>
                  <a:lnTo>
                    <a:pt x="727" y="769"/>
                  </a:lnTo>
                  <a:lnTo>
                    <a:pt x="725" y="771"/>
                  </a:lnTo>
                  <a:lnTo>
                    <a:pt x="723" y="772"/>
                  </a:lnTo>
                  <a:lnTo>
                    <a:pt x="722" y="771"/>
                  </a:lnTo>
                  <a:lnTo>
                    <a:pt x="720" y="771"/>
                  </a:lnTo>
                  <a:lnTo>
                    <a:pt x="715" y="769"/>
                  </a:lnTo>
                  <a:lnTo>
                    <a:pt x="715" y="769"/>
                  </a:lnTo>
                  <a:lnTo>
                    <a:pt x="713" y="767"/>
                  </a:lnTo>
                  <a:lnTo>
                    <a:pt x="711" y="767"/>
                  </a:lnTo>
                  <a:lnTo>
                    <a:pt x="708" y="767"/>
                  </a:lnTo>
                  <a:lnTo>
                    <a:pt x="701" y="769"/>
                  </a:lnTo>
                  <a:lnTo>
                    <a:pt x="698" y="769"/>
                  </a:lnTo>
                  <a:lnTo>
                    <a:pt x="691" y="767"/>
                  </a:lnTo>
                  <a:lnTo>
                    <a:pt x="691" y="767"/>
                  </a:lnTo>
                  <a:lnTo>
                    <a:pt x="691" y="769"/>
                  </a:lnTo>
                  <a:lnTo>
                    <a:pt x="686" y="772"/>
                  </a:lnTo>
                  <a:lnTo>
                    <a:pt x="688" y="774"/>
                  </a:lnTo>
                  <a:lnTo>
                    <a:pt x="688" y="776"/>
                  </a:lnTo>
                  <a:lnTo>
                    <a:pt x="684" y="778"/>
                  </a:lnTo>
                  <a:lnTo>
                    <a:pt x="684" y="778"/>
                  </a:lnTo>
                  <a:lnTo>
                    <a:pt x="684" y="779"/>
                  </a:lnTo>
                  <a:lnTo>
                    <a:pt x="684" y="779"/>
                  </a:lnTo>
                  <a:lnTo>
                    <a:pt x="686" y="781"/>
                  </a:lnTo>
                  <a:lnTo>
                    <a:pt x="686" y="783"/>
                  </a:lnTo>
                  <a:lnTo>
                    <a:pt x="686" y="784"/>
                  </a:lnTo>
                  <a:lnTo>
                    <a:pt x="684" y="788"/>
                  </a:lnTo>
                  <a:lnTo>
                    <a:pt x="684" y="788"/>
                  </a:lnTo>
                  <a:lnTo>
                    <a:pt x="683" y="789"/>
                  </a:lnTo>
                  <a:lnTo>
                    <a:pt x="683" y="789"/>
                  </a:lnTo>
                  <a:lnTo>
                    <a:pt x="681" y="789"/>
                  </a:lnTo>
                  <a:lnTo>
                    <a:pt x="681" y="791"/>
                  </a:lnTo>
                  <a:lnTo>
                    <a:pt x="681" y="791"/>
                  </a:lnTo>
                  <a:lnTo>
                    <a:pt x="679" y="791"/>
                  </a:lnTo>
                  <a:lnTo>
                    <a:pt x="678" y="793"/>
                  </a:lnTo>
                  <a:lnTo>
                    <a:pt x="676" y="795"/>
                  </a:lnTo>
                  <a:lnTo>
                    <a:pt x="676" y="795"/>
                  </a:lnTo>
                  <a:lnTo>
                    <a:pt x="676" y="796"/>
                  </a:lnTo>
                  <a:lnTo>
                    <a:pt x="676" y="796"/>
                  </a:lnTo>
                  <a:lnTo>
                    <a:pt x="676" y="798"/>
                  </a:lnTo>
                  <a:lnTo>
                    <a:pt x="676" y="798"/>
                  </a:lnTo>
                  <a:lnTo>
                    <a:pt x="678" y="800"/>
                  </a:lnTo>
                  <a:lnTo>
                    <a:pt x="678" y="801"/>
                  </a:lnTo>
                  <a:lnTo>
                    <a:pt x="681" y="801"/>
                  </a:lnTo>
                  <a:lnTo>
                    <a:pt x="686" y="800"/>
                  </a:lnTo>
                  <a:lnTo>
                    <a:pt x="688" y="798"/>
                  </a:lnTo>
                  <a:lnTo>
                    <a:pt x="693" y="795"/>
                  </a:lnTo>
                  <a:lnTo>
                    <a:pt x="694" y="795"/>
                  </a:lnTo>
                  <a:lnTo>
                    <a:pt x="700" y="796"/>
                  </a:lnTo>
                  <a:lnTo>
                    <a:pt x="703" y="796"/>
                  </a:lnTo>
                  <a:lnTo>
                    <a:pt x="706" y="795"/>
                  </a:lnTo>
                  <a:lnTo>
                    <a:pt x="706" y="793"/>
                  </a:lnTo>
                  <a:lnTo>
                    <a:pt x="710" y="791"/>
                  </a:lnTo>
                  <a:lnTo>
                    <a:pt x="711" y="789"/>
                  </a:lnTo>
                  <a:lnTo>
                    <a:pt x="718" y="791"/>
                  </a:lnTo>
                  <a:lnTo>
                    <a:pt x="720" y="789"/>
                  </a:lnTo>
                  <a:lnTo>
                    <a:pt x="722" y="788"/>
                  </a:lnTo>
                  <a:lnTo>
                    <a:pt x="723" y="786"/>
                  </a:lnTo>
                  <a:lnTo>
                    <a:pt x="725" y="786"/>
                  </a:lnTo>
                  <a:lnTo>
                    <a:pt x="727" y="786"/>
                  </a:lnTo>
                  <a:lnTo>
                    <a:pt x="730" y="786"/>
                  </a:lnTo>
                  <a:lnTo>
                    <a:pt x="732" y="786"/>
                  </a:lnTo>
                  <a:lnTo>
                    <a:pt x="734" y="786"/>
                  </a:lnTo>
                  <a:lnTo>
                    <a:pt x="734" y="786"/>
                  </a:lnTo>
                  <a:lnTo>
                    <a:pt x="737" y="786"/>
                  </a:lnTo>
                  <a:lnTo>
                    <a:pt x="737" y="786"/>
                  </a:lnTo>
                  <a:lnTo>
                    <a:pt x="739" y="788"/>
                  </a:lnTo>
                  <a:lnTo>
                    <a:pt x="742" y="789"/>
                  </a:lnTo>
                  <a:lnTo>
                    <a:pt x="747" y="791"/>
                  </a:lnTo>
                  <a:lnTo>
                    <a:pt x="749" y="791"/>
                  </a:lnTo>
                  <a:lnTo>
                    <a:pt x="749" y="791"/>
                  </a:lnTo>
                  <a:lnTo>
                    <a:pt x="751" y="788"/>
                  </a:lnTo>
                  <a:lnTo>
                    <a:pt x="754" y="788"/>
                  </a:lnTo>
                  <a:lnTo>
                    <a:pt x="754" y="786"/>
                  </a:lnTo>
                  <a:lnTo>
                    <a:pt x="754" y="786"/>
                  </a:lnTo>
                  <a:lnTo>
                    <a:pt x="754" y="784"/>
                  </a:lnTo>
                  <a:lnTo>
                    <a:pt x="754" y="781"/>
                  </a:lnTo>
                  <a:lnTo>
                    <a:pt x="754" y="779"/>
                  </a:lnTo>
                  <a:lnTo>
                    <a:pt x="756" y="779"/>
                  </a:lnTo>
                  <a:lnTo>
                    <a:pt x="756" y="776"/>
                  </a:lnTo>
                  <a:lnTo>
                    <a:pt x="756" y="774"/>
                  </a:lnTo>
                  <a:lnTo>
                    <a:pt x="757" y="769"/>
                  </a:lnTo>
                  <a:lnTo>
                    <a:pt x="759" y="764"/>
                  </a:lnTo>
                  <a:lnTo>
                    <a:pt x="759" y="764"/>
                  </a:lnTo>
                  <a:lnTo>
                    <a:pt x="759" y="762"/>
                  </a:lnTo>
                  <a:lnTo>
                    <a:pt x="761" y="761"/>
                  </a:lnTo>
                  <a:lnTo>
                    <a:pt x="762" y="761"/>
                  </a:lnTo>
                  <a:lnTo>
                    <a:pt x="762" y="759"/>
                  </a:lnTo>
                  <a:lnTo>
                    <a:pt x="764" y="757"/>
                  </a:lnTo>
                  <a:lnTo>
                    <a:pt x="764" y="755"/>
                  </a:lnTo>
                  <a:lnTo>
                    <a:pt x="764" y="755"/>
                  </a:lnTo>
                  <a:lnTo>
                    <a:pt x="764" y="749"/>
                  </a:lnTo>
                  <a:lnTo>
                    <a:pt x="766" y="747"/>
                  </a:lnTo>
                  <a:lnTo>
                    <a:pt x="766" y="745"/>
                  </a:lnTo>
                  <a:lnTo>
                    <a:pt x="767" y="744"/>
                  </a:lnTo>
                  <a:lnTo>
                    <a:pt x="766" y="740"/>
                  </a:lnTo>
                  <a:lnTo>
                    <a:pt x="766" y="740"/>
                  </a:lnTo>
                  <a:lnTo>
                    <a:pt x="766" y="739"/>
                  </a:lnTo>
                  <a:lnTo>
                    <a:pt x="766" y="737"/>
                  </a:lnTo>
                  <a:lnTo>
                    <a:pt x="766" y="735"/>
                  </a:lnTo>
                  <a:lnTo>
                    <a:pt x="769" y="727"/>
                  </a:lnTo>
                  <a:lnTo>
                    <a:pt x="769" y="725"/>
                  </a:lnTo>
                  <a:lnTo>
                    <a:pt x="776" y="720"/>
                  </a:lnTo>
                  <a:lnTo>
                    <a:pt x="778" y="716"/>
                  </a:lnTo>
                  <a:lnTo>
                    <a:pt x="778" y="715"/>
                  </a:lnTo>
                  <a:lnTo>
                    <a:pt x="778" y="715"/>
                  </a:lnTo>
                  <a:lnTo>
                    <a:pt x="778" y="715"/>
                  </a:lnTo>
                  <a:lnTo>
                    <a:pt x="776" y="711"/>
                  </a:lnTo>
                  <a:lnTo>
                    <a:pt x="776" y="711"/>
                  </a:lnTo>
                  <a:lnTo>
                    <a:pt x="776" y="710"/>
                  </a:lnTo>
                  <a:lnTo>
                    <a:pt x="779" y="705"/>
                  </a:lnTo>
                  <a:lnTo>
                    <a:pt x="781" y="703"/>
                  </a:lnTo>
                  <a:lnTo>
                    <a:pt x="781" y="701"/>
                  </a:lnTo>
                  <a:lnTo>
                    <a:pt x="783" y="701"/>
                  </a:lnTo>
                  <a:lnTo>
                    <a:pt x="784" y="701"/>
                  </a:lnTo>
                  <a:lnTo>
                    <a:pt x="790" y="708"/>
                  </a:lnTo>
                  <a:lnTo>
                    <a:pt x="790" y="710"/>
                  </a:lnTo>
                  <a:lnTo>
                    <a:pt x="788" y="711"/>
                  </a:lnTo>
                  <a:lnTo>
                    <a:pt x="788" y="711"/>
                  </a:lnTo>
                  <a:lnTo>
                    <a:pt x="790" y="713"/>
                  </a:lnTo>
                  <a:lnTo>
                    <a:pt x="793" y="715"/>
                  </a:lnTo>
                  <a:lnTo>
                    <a:pt x="795" y="716"/>
                  </a:lnTo>
                  <a:lnTo>
                    <a:pt x="798" y="727"/>
                  </a:lnTo>
                  <a:lnTo>
                    <a:pt x="800" y="732"/>
                  </a:lnTo>
                  <a:lnTo>
                    <a:pt x="800" y="733"/>
                  </a:lnTo>
                  <a:lnTo>
                    <a:pt x="803" y="735"/>
                  </a:lnTo>
                  <a:lnTo>
                    <a:pt x="805" y="735"/>
                  </a:lnTo>
                  <a:lnTo>
                    <a:pt x="807" y="739"/>
                  </a:lnTo>
                  <a:lnTo>
                    <a:pt x="807" y="740"/>
                  </a:lnTo>
                  <a:lnTo>
                    <a:pt x="810" y="742"/>
                  </a:lnTo>
                  <a:lnTo>
                    <a:pt x="813" y="744"/>
                  </a:lnTo>
                  <a:lnTo>
                    <a:pt x="813" y="745"/>
                  </a:lnTo>
                  <a:lnTo>
                    <a:pt x="813" y="745"/>
                  </a:lnTo>
                  <a:lnTo>
                    <a:pt x="813" y="747"/>
                  </a:lnTo>
                  <a:lnTo>
                    <a:pt x="813" y="747"/>
                  </a:lnTo>
                  <a:lnTo>
                    <a:pt x="813" y="749"/>
                  </a:lnTo>
                  <a:lnTo>
                    <a:pt x="815" y="749"/>
                  </a:lnTo>
                  <a:lnTo>
                    <a:pt x="817" y="750"/>
                  </a:lnTo>
                  <a:lnTo>
                    <a:pt x="817" y="750"/>
                  </a:lnTo>
                  <a:lnTo>
                    <a:pt x="817" y="750"/>
                  </a:lnTo>
                  <a:lnTo>
                    <a:pt x="818" y="752"/>
                  </a:lnTo>
                  <a:lnTo>
                    <a:pt x="818" y="752"/>
                  </a:lnTo>
                  <a:lnTo>
                    <a:pt x="820" y="752"/>
                  </a:lnTo>
                  <a:lnTo>
                    <a:pt x="822" y="754"/>
                  </a:lnTo>
                  <a:lnTo>
                    <a:pt x="822" y="755"/>
                  </a:lnTo>
                  <a:lnTo>
                    <a:pt x="824" y="757"/>
                  </a:lnTo>
                  <a:lnTo>
                    <a:pt x="822" y="759"/>
                  </a:lnTo>
                  <a:lnTo>
                    <a:pt x="822" y="757"/>
                  </a:lnTo>
                  <a:lnTo>
                    <a:pt x="820" y="755"/>
                  </a:lnTo>
                  <a:lnTo>
                    <a:pt x="818" y="755"/>
                  </a:lnTo>
                  <a:lnTo>
                    <a:pt x="818" y="757"/>
                  </a:lnTo>
                  <a:lnTo>
                    <a:pt x="817" y="764"/>
                  </a:lnTo>
                  <a:lnTo>
                    <a:pt x="817" y="767"/>
                  </a:lnTo>
                  <a:lnTo>
                    <a:pt x="818" y="776"/>
                  </a:lnTo>
                  <a:lnTo>
                    <a:pt x="820" y="779"/>
                  </a:lnTo>
                  <a:lnTo>
                    <a:pt x="818" y="781"/>
                  </a:lnTo>
                  <a:lnTo>
                    <a:pt x="817" y="783"/>
                  </a:lnTo>
                  <a:lnTo>
                    <a:pt x="815" y="784"/>
                  </a:lnTo>
                  <a:lnTo>
                    <a:pt x="815" y="789"/>
                  </a:lnTo>
                  <a:lnTo>
                    <a:pt x="815" y="791"/>
                  </a:lnTo>
                  <a:lnTo>
                    <a:pt x="815" y="793"/>
                  </a:lnTo>
                  <a:lnTo>
                    <a:pt x="815" y="793"/>
                  </a:lnTo>
                  <a:lnTo>
                    <a:pt x="817" y="795"/>
                  </a:lnTo>
                  <a:lnTo>
                    <a:pt x="817" y="795"/>
                  </a:lnTo>
                  <a:lnTo>
                    <a:pt x="815" y="796"/>
                  </a:lnTo>
                  <a:lnTo>
                    <a:pt x="815" y="796"/>
                  </a:lnTo>
                  <a:lnTo>
                    <a:pt x="813" y="798"/>
                  </a:lnTo>
                  <a:lnTo>
                    <a:pt x="813" y="798"/>
                  </a:lnTo>
                  <a:lnTo>
                    <a:pt x="813" y="800"/>
                  </a:lnTo>
                  <a:lnTo>
                    <a:pt x="813" y="803"/>
                  </a:lnTo>
                  <a:lnTo>
                    <a:pt x="813" y="805"/>
                  </a:lnTo>
                  <a:lnTo>
                    <a:pt x="812" y="806"/>
                  </a:lnTo>
                  <a:lnTo>
                    <a:pt x="810" y="806"/>
                  </a:lnTo>
                  <a:lnTo>
                    <a:pt x="808" y="808"/>
                  </a:lnTo>
                  <a:lnTo>
                    <a:pt x="808" y="808"/>
                  </a:lnTo>
                  <a:lnTo>
                    <a:pt x="807" y="808"/>
                  </a:lnTo>
                  <a:lnTo>
                    <a:pt x="805" y="810"/>
                  </a:lnTo>
                  <a:lnTo>
                    <a:pt x="803" y="813"/>
                  </a:lnTo>
                  <a:lnTo>
                    <a:pt x="800" y="817"/>
                  </a:lnTo>
                  <a:lnTo>
                    <a:pt x="798" y="818"/>
                  </a:lnTo>
                  <a:lnTo>
                    <a:pt x="790" y="822"/>
                  </a:lnTo>
                  <a:lnTo>
                    <a:pt x="788" y="822"/>
                  </a:lnTo>
                  <a:lnTo>
                    <a:pt x="786" y="823"/>
                  </a:lnTo>
                  <a:lnTo>
                    <a:pt x="784" y="825"/>
                  </a:lnTo>
                  <a:lnTo>
                    <a:pt x="784" y="827"/>
                  </a:lnTo>
                  <a:lnTo>
                    <a:pt x="784" y="829"/>
                  </a:lnTo>
                  <a:lnTo>
                    <a:pt x="784" y="829"/>
                  </a:lnTo>
                  <a:lnTo>
                    <a:pt x="790" y="832"/>
                  </a:lnTo>
                  <a:lnTo>
                    <a:pt x="791" y="834"/>
                  </a:lnTo>
                  <a:lnTo>
                    <a:pt x="793" y="834"/>
                  </a:lnTo>
                  <a:lnTo>
                    <a:pt x="795" y="834"/>
                  </a:lnTo>
                  <a:lnTo>
                    <a:pt x="796" y="832"/>
                  </a:lnTo>
                  <a:lnTo>
                    <a:pt x="798" y="832"/>
                  </a:lnTo>
                  <a:lnTo>
                    <a:pt x="800" y="832"/>
                  </a:lnTo>
                  <a:lnTo>
                    <a:pt x="800" y="832"/>
                  </a:lnTo>
                  <a:lnTo>
                    <a:pt x="813" y="832"/>
                  </a:lnTo>
                  <a:lnTo>
                    <a:pt x="822" y="832"/>
                  </a:lnTo>
                  <a:lnTo>
                    <a:pt x="824" y="830"/>
                  </a:lnTo>
                  <a:lnTo>
                    <a:pt x="827" y="829"/>
                  </a:lnTo>
                  <a:lnTo>
                    <a:pt x="829" y="827"/>
                  </a:lnTo>
                  <a:lnTo>
                    <a:pt x="830" y="825"/>
                  </a:lnTo>
                  <a:lnTo>
                    <a:pt x="830" y="825"/>
                  </a:lnTo>
                  <a:lnTo>
                    <a:pt x="832" y="823"/>
                  </a:lnTo>
                  <a:lnTo>
                    <a:pt x="839" y="822"/>
                  </a:lnTo>
                  <a:lnTo>
                    <a:pt x="844" y="822"/>
                  </a:lnTo>
                  <a:lnTo>
                    <a:pt x="846" y="822"/>
                  </a:lnTo>
                  <a:lnTo>
                    <a:pt x="849" y="823"/>
                  </a:lnTo>
                  <a:lnTo>
                    <a:pt x="851" y="823"/>
                  </a:lnTo>
                  <a:lnTo>
                    <a:pt x="851" y="823"/>
                  </a:lnTo>
                  <a:lnTo>
                    <a:pt x="852" y="823"/>
                  </a:lnTo>
                  <a:lnTo>
                    <a:pt x="854" y="823"/>
                  </a:lnTo>
                  <a:lnTo>
                    <a:pt x="854" y="823"/>
                  </a:lnTo>
                  <a:lnTo>
                    <a:pt x="856" y="823"/>
                  </a:lnTo>
                  <a:lnTo>
                    <a:pt x="857" y="823"/>
                  </a:lnTo>
                  <a:lnTo>
                    <a:pt x="859" y="823"/>
                  </a:lnTo>
                  <a:lnTo>
                    <a:pt x="861" y="823"/>
                  </a:lnTo>
                  <a:lnTo>
                    <a:pt x="861" y="822"/>
                  </a:lnTo>
                  <a:lnTo>
                    <a:pt x="859" y="822"/>
                  </a:lnTo>
                  <a:lnTo>
                    <a:pt x="859" y="822"/>
                  </a:lnTo>
                  <a:lnTo>
                    <a:pt x="857" y="822"/>
                  </a:lnTo>
                  <a:lnTo>
                    <a:pt x="857" y="822"/>
                  </a:lnTo>
                  <a:lnTo>
                    <a:pt x="856" y="822"/>
                  </a:lnTo>
                  <a:lnTo>
                    <a:pt x="854" y="820"/>
                  </a:lnTo>
                  <a:lnTo>
                    <a:pt x="854" y="820"/>
                  </a:lnTo>
                  <a:lnTo>
                    <a:pt x="852" y="820"/>
                  </a:lnTo>
                  <a:lnTo>
                    <a:pt x="846" y="820"/>
                  </a:lnTo>
                  <a:lnTo>
                    <a:pt x="846" y="818"/>
                  </a:lnTo>
                  <a:lnTo>
                    <a:pt x="844" y="817"/>
                  </a:lnTo>
                  <a:lnTo>
                    <a:pt x="844" y="817"/>
                  </a:lnTo>
                  <a:lnTo>
                    <a:pt x="851" y="817"/>
                  </a:lnTo>
                  <a:lnTo>
                    <a:pt x="852" y="817"/>
                  </a:lnTo>
                  <a:lnTo>
                    <a:pt x="852" y="817"/>
                  </a:lnTo>
                  <a:lnTo>
                    <a:pt x="854" y="818"/>
                  </a:lnTo>
                  <a:lnTo>
                    <a:pt x="854" y="818"/>
                  </a:lnTo>
                  <a:lnTo>
                    <a:pt x="859" y="820"/>
                  </a:lnTo>
                  <a:lnTo>
                    <a:pt x="861" y="820"/>
                  </a:lnTo>
                  <a:lnTo>
                    <a:pt x="863" y="820"/>
                  </a:lnTo>
                  <a:lnTo>
                    <a:pt x="864" y="820"/>
                  </a:lnTo>
                  <a:lnTo>
                    <a:pt x="864" y="820"/>
                  </a:lnTo>
                  <a:lnTo>
                    <a:pt x="864" y="818"/>
                  </a:lnTo>
                  <a:lnTo>
                    <a:pt x="863" y="818"/>
                  </a:lnTo>
                  <a:lnTo>
                    <a:pt x="859" y="817"/>
                  </a:lnTo>
                  <a:lnTo>
                    <a:pt x="857" y="815"/>
                  </a:lnTo>
                  <a:lnTo>
                    <a:pt x="857" y="813"/>
                  </a:lnTo>
                  <a:lnTo>
                    <a:pt x="857" y="812"/>
                  </a:lnTo>
                  <a:lnTo>
                    <a:pt x="859" y="810"/>
                  </a:lnTo>
                  <a:lnTo>
                    <a:pt x="864" y="808"/>
                  </a:lnTo>
                  <a:lnTo>
                    <a:pt x="866" y="810"/>
                  </a:lnTo>
                  <a:lnTo>
                    <a:pt x="868" y="810"/>
                  </a:lnTo>
                  <a:lnTo>
                    <a:pt x="869" y="810"/>
                  </a:lnTo>
                  <a:lnTo>
                    <a:pt x="871" y="808"/>
                  </a:lnTo>
                  <a:lnTo>
                    <a:pt x="873" y="806"/>
                  </a:lnTo>
                  <a:lnTo>
                    <a:pt x="878" y="805"/>
                  </a:lnTo>
                  <a:lnTo>
                    <a:pt x="878" y="805"/>
                  </a:lnTo>
                  <a:lnTo>
                    <a:pt x="878" y="803"/>
                  </a:lnTo>
                  <a:lnTo>
                    <a:pt x="878" y="803"/>
                  </a:lnTo>
                  <a:lnTo>
                    <a:pt x="878" y="803"/>
                  </a:lnTo>
                  <a:lnTo>
                    <a:pt x="876" y="803"/>
                  </a:lnTo>
                  <a:lnTo>
                    <a:pt x="881" y="803"/>
                  </a:lnTo>
                  <a:lnTo>
                    <a:pt x="885" y="805"/>
                  </a:lnTo>
                  <a:lnTo>
                    <a:pt x="888" y="806"/>
                  </a:lnTo>
                  <a:lnTo>
                    <a:pt x="888" y="810"/>
                  </a:lnTo>
                  <a:lnTo>
                    <a:pt x="890" y="808"/>
                  </a:lnTo>
                  <a:lnTo>
                    <a:pt x="891" y="808"/>
                  </a:lnTo>
                  <a:lnTo>
                    <a:pt x="893" y="808"/>
                  </a:lnTo>
                  <a:lnTo>
                    <a:pt x="893" y="810"/>
                  </a:lnTo>
                  <a:lnTo>
                    <a:pt x="891" y="813"/>
                  </a:lnTo>
                  <a:lnTo>
                    <a:pt x="891" y="813"/>
                  </a:lnTo>
                  <a:lnTo>
                    <a:pt x="893" y="815"/>
                  </a:lnTo>
                  <a:lnTo>
                    <a:pt x="893" y="815"/>
                  </a:lnTo>
                  <a:lnTo>
                    <a:pt x="893" y="817"/>
                  </a:lnTo>
                  <a:lnTo>
                    <a:pt x="893" y="818"/>
                  </a:lnTo>
                  <a:lnTo>
                    <a:pt x="891" y="818"/>
                  </a:lnTo>
                  <a:lnTo>
                    <a:pt x="886" y="817"/>
                  </a:lnTo>
                  <a:lnTo>
                    <a:pt x="886" y="817"/>
                  </a:lnTo>
                  <a:lnTo>
                    <a:pt x="885" y="817"/>
                  </a:lnTo>
                  <a:lnTo>
                    <a:pt x="885" y="817"/>
                  </a:lnTo>
                  <a:lnTo>
                    <a:pt x="885" y="818"/>
                  </a:lnTo>
                  <a:lnTo>
                    <a:pt x="885" y="818"/>
                  </a:lnTo>
                  <a:lnTo>
                    <a:pt x="881" y="818"/>
                  </a:lnTo>
                  <a:lnTo>
                    <a:pt x="880" y="820"/>
                  </a:lnTo>
                  <a:lnTo>
                    <a:pt x="881" y="820"/>
                  </a:lnTo>
                  <a:lnTo>
                    <a:pt x="881" y="820"/>
                  </a:lnTo>
                  <a:lnTo>
                    <a:pt x="885" y="822"/>
                  </a:lnTo>
                  <a:lnTo>
                    <a:pt x="886" y="822"/>
                  </a:lnTo>
                  <a:lnTo>
                    <a:pt x="891" y="827"/>
                  </a:lnTo>
                  <a:lnTo>
                    <a:pt x="893" y="829"/>
                  </a:lnTo>
                  <a:lnTo>
                    <a:pt x="891" y="830"/>
                  </a:lnTo>
                  <a:lnTo>
                    <a:pt x="890" y="832"/>
                  </a:lnTo>
                  <a:lnTo>
                    <a:pt x="891" y="834"/>
                  </a:lnTo>
                  <a:lnTo>
                    <a:pt x="890" y="835"/>
                  </a:lnTo>
                  <a:lnTo>
                    <a:pt x="888" y="835"/>
                  </a:lnTo>
                  <a:lnTo>
                    <a:pt x="886" y="835"/>
                  </a:lnTo>
                  <a:lnTo>
                    <a:pt x="883" y="835"/>
                  </a:lnTo>
                  <a:lnTo>
                    <a:pt x="881" y="835"/>
                  </a:lnTo>
                  <a:lnTo>
                    <a:pt x="881" y="834"/>
                  </a:lnTo>
                  <a:lnTo>
                    <a:pt x="881" y="834"/>
                  </a:lnTo>
                  <a:lnTo>
                    <a:pt x="883" y="832"/>
                  </a:lnTo>
                  <a:lnTo>
                    <a:pt x="883" y="832"/>
                  </a:lnTo>
                  <a:lnTo>
                    <a:pt x="883" y="830"/>
                  </a:lnTo>
                  <a:lnTo>
                    <a:pt x="883" y="830"/>
                  </a:lnTo>
                  <a:lnTo>
                    <a:pt x="883" y="830"/>
                  </a:lnTo>
                  <a:lnTo>
                    <a:pt x="881" y="830"/>
                  </a:lnTo>
                  <a:lnTo>
                    <a:pt x="881" y="829"/>
                  </a:lnTo>
                  <a:lnTo>
                    <a:pt x="881" y="827"/>
                  </a:lnTo>
                  <a:lnTo>
                    <a:pt x="881" y="827"/>
                  </a:lnTo>
                  <a:lnTo>
                    <a:pt x="881" y="825"/>
                  </a:lnTo>
                  <a:lnTo>
                    <a:pt x="881" y="823"/>
                  </a:lnTo>
                  <a:lnTo>
                    <a:pt x="880" y="822"/>
                  </a:lnTo>
                  <a:lnTo>
                    <a:pt x="880" y="822"/>
                  </a:lnTo>
                  <a:lnTo>
                    <a:pt x="878" y="822"/>
                  </a:lnTo>
                  <a:lnTo>
                    <a:pt x="874" y="818"/>
                  </a:lnTo>
                  <a:lnTo>
                    <a:pt x="873" y="818"/>
                  </a:lnTo>
                  <a:lnTo>
                    <a:pt x="871" y="820"/>
                  </a:lnTo>
                  <a:lnTo>
                    <a:pt x="869" y="822"/>
                  </a:lnTo>
                  <a:lnTo>
                    <a:pt x="868" y="823"/>
                  </a:lnTo>
                  <a:lnTo>
                    <a:pt x="868" y="825"/>
                  </a:lnTo>
                  <a:lnTo>
                    <a:pt x="866" y="825"/>
                  </a:lnTo>
                  <a:lnTo>
                    <a:pt x="864" y="825"/>
                  </a:lnTo>
                  <a:lnTo>
                    <a:pt x="864" y="827"/>
                  </a:lnTo>
                  <a:lnTo>
                    <a:pt x="864" y="827"/>
                  </a:lnTo>
                  <a:lnTo>
                    <a:pt x="866" y="829"/>
                  </a:lnTo>
                  <a:lnTo>
                    <a:pt x="869" y="830"/>
                  </a:lnTo>
                  <a:lnTo>
                    <a:pt x="871" y="830"/>
                  </a:lnTo>
                  <a:lnTo>
                    <a:pt x="876" y="835"/>
                  </a:lnTo>
                  <a:lnTo>
                    <a:pt x="878" y="835"/>
                  </a:lnTo>
                  <a:lnTo>
                    <a:pt x="893" y="847"/>
                  </a:lnTo>
                  <a:lnTo>
                    <a:pt x="897" y="849"/>
                  </a:lnTo>
                  <a:lnTo>
                    <a:pt x="897" y="851"/>
                  </a:lnTo>
                  <a:lnTo>
                    <a:pt x="902" y="852"/>
                  </a:lnTo>
                  <a:lnTo>
                    <a:pt x="902" y="852"/>
                  </a:lnTo>
                  <a:lnTo>
                    <a:pt x="912" y="864"/>
                  </a:lnTo>
                  <a:lnTo>
                    <a:pt x="914" y="864"/>
                  </a:lnTo>
                  <a:lnTo>
                    <a:pt x="914" y="868"/>
                  </a:lnTo>
                  <a:lnTo>
                    <a:pt x="919" y="878"/>
                  </a:lnTo>
                  <a:lnTo>
                    <a:pt x="919" y="881"/>
                  </a:lnTo>
                  <a:lnTo>
                    <a:pt x="919" y="881"/>
                  </a:lnTo>
                  <a:lnTo>
                    <a:pt x="914" y="871"/>
                  </a:lnTo>
                  <a:lnTo>
                    <a:pt x="910" y="866"/>
                  </a:lnTo>
                  <a:lnTo>
                    <a:pt x="905" y="859"/>
                  </a:lnTo>
                  <a:lnTo>
                    <a:pt x="900" y="856"/>
                  </a:lnTo>
                  <a:lnTo>
                    <a:pt x="891" y="849"/>
                  </a:lnTo>
                  <a:lnTo>
                    <a:pt x="861" y="827"/>
                  </a:lnTo>
                  <a:lnTo>
                    <a:pt x="857" y="825"/>
                  </a:lnTo>
                  <a:lnTo>
                    <a:pt x="854" y="825"/>
                  </a:lnTo>
                  <a:lnTo>
                    <a:pt x="859" y="829"/>
                  </a:lnTo>
                  <a:lnTo>
                    <a:pt x="861" y="829"/>
                  </a:lnTo>
                  <a:lnTo>
                    <a:pt x="864" y="832"/>
                  </a:lnTo>
                  <a:lnTo>
                    <a:pt x="866" y="832"/>
                  </a:lnTo>
                  <a:lnTo>
                    <a:pt x="869" y="835"/>
                  </a:lnTo>
                  <a:lnTo>
                    <a:pt x="873" y="835"/>
                  </a:lnTo>
                  <a:lnTo>
                    <a:pt x="874" y="839"/>
                  </a:lnTo>
                  <a:lnTo>
                    <a:pt x="878" y="840"/>
                  </a:lnTo>
                  <a:lnTo>
                    <a:pt x="885" y="845"/>
                  </a:lnTo>
                  <a:lnTo>
                    <a:pt x="900" y="857"/>
                  </a:lnTo>
                  <a:lnTo>
                    <a:pt x="902" y="859"/>
                  </a:lnTo>
                  <a:lnTo>
                    <a:pt x="902" y="861"/>
                  </a:lnTo>
                  <a:lnTo>
                    <a:pt x="905" y="864"/>
                  </a:lnTo>
                  <a:lnTo>
                    <a:pt x="908" y="866"/>
                  </a:lnTo>
                  <a:lnTo>
                    <a:pt x="910" y="868"/>
                  </a:lnTo>
                  <a:lnTo>
                    <a:pt x="915" y="879"/>
                  </a:lnTo>
                  <a:lnTo>
                    <a:pt x="924" y="893"/>
                  </a:lnTo>
                  <a:lnTo>
                    <a:pt x="936" y="915"/>
                  </a:lnTo>
                  <a:lnTo>
                    <a:pt x="936" y="917"/>
                  </a:lnTo>
                  <a:lnTo>
                    <a:pt x="936" y="927"/>
                  </a:lnTo>
                  <a:lnTo>
                    <a:pt x="936" y="932"/>
                  </a:lnTo>
                  <a:lnTo>
                    <a:pt x="934" y="934"/>
                  </a:lnTo>
                  <a:lnTo>
                    <a:pt x="932" y="937"/>
                  </a:lnTo>
                  <a:lnTo>
                    <a:pt x="929" y="939"/>
                  </a:lnTo>
                  <a:lnTo>
                    <a:pt x="919" y="944"/>
                  </a:lnTo>
                  <a:lnTo>
                    <a:pt x="920" y="946"/>
                  </a:lnTo>
                  <a:lnTo>
                    <a:pt x="920" y="946"/>
                  </a:lnTo>
                  <a:lnTo>
                    <a:pt x="922" y="947"/>
                  </a:lnTo>
                  <a:lnTo>
                    <a:pt x="924" y="947"/>
                  </a:lnTo>
                  <a:lnTo>
                    <a:pt x="925" y="949"/>
                  </a:lnTo>
                  <a:lnTo>
                    <a:pt x="925" y="952"/>
                  </a:lnTo>
                  <a:lnTo>
                    <a:pt x="927" y="954"/>
                  </a:lnTo>
                  <a:lnTo>
                    <a:pt x="929" y="958"/>
                  </a:lnTo>
                  <a:lnTo>
                    <a:pt x="929" y="959"/>
                  </a:lnTo>
                  <a:lnTo>
                    <a:pt x="929" y="961"/>
                  </a:lnTo>
                  <a:lnTo>
                    <a:pt x="927" y="963"/>
                  </a:lnTo>
                  <a:lnTo>
                    <a:pt x="925" y="963"/>
                  </a:lnTo>
                  <a:lnTo>
                    <a:pt x="925" y="963"/>
                  </a:lnTo>
                  <a:lnTo>
                    <a:pt x="927" y="966"/>
                  </a:lnTo>
                  <a:lnTo>
                    <a:pt x="931" y="971"/>
                  </a:lnTo>
                  <a:lnTo>
                    <a:pt x="946" y="990"/>
                  </a:lnTo>
                  <a:lnTo>
                    <a:pt x="949" y="992"/>
                  </a:lnTo>
                  <a:lnTo>
                    <a:pt x="949" y="992"/>
                  </a:lnTo>
                  <a:lnTo>
                    <a:pt x="949" y="990"/>
                  </a:lnTo>
                  <a:lnTo>
                    <a:pt x="949" y="990"/>
                  </a:lnTo>
                  <a:lnTo>
                    <a:pt x="951" y="990"/>
                  </a:lnTo>
                  <a:lnTo>
                    <a:pt x="951" y="990"/>
                  </a:lnTo>
                  <a:lnTo>
                    <a:pt x="951" y="990"/>
                  </a:lnTo>
                  <a:lnTo>
                    <a:pt x="953" y="990"/>
                  </a:lnTo>
                  <a:lnTo>
                    <a:pt x="953" y="990"/>
                  </a:lnTo>
                  <a:lnTo>
                    <a:pt x="954" y="992"/>
                  </a:lnTo>
                  <a:lnTo>
                    <a:pt x="956" y="992"/>
                  </a:lnTo>
                  <a:lnTo>
                    <a:pt x="958" y="993"/>
                  </a:lnTo>
                  <a:lnTo>
                    <a:pt x="959" y="995"/>
                  </a:lnTo>
                  <a:lnTo>
                    <a:pt x="959" y="995"/>
                  </a:lnTo>
                  <a:lnTo>
                    <a:pt x="958" y="997"/>
                  </a:lnTo>
                  <a:lnTo>
                    <a:pt x="958" y="997"/>
                  </a:lnTo>
                  <a:lnTo>
                    <a:pt x="959" y="998"/>
                  </a:lnTo>
                  <a:lnTo>
                    <a:pt x="966" y="1003"/>
                  </a:lnTo>
                  <a:lnTo>
                    <a:pt x="968" y="1005"/>
                  </a:lnTo>
                  <a:lnTo>
                    <a:pt x="971" y="1010"/>
                  </a:lnTo>
                  <a:lnTo>
                    <a:pt x="973" y="1012"/>
                  </a:lnTo>
                  <a:lnTo>
                    <a:pt x="976" y="1019"/>
                  </a:lnTo>
                  <a:lnTo>
                    <a:pt x="978" y="1020"/>
                  </a:lnTo>
                  <a:lnTo>
                    <a:pt x="978" y="1022"/>
                  </a:lnTo>
                  <a:lnTo>
                    <a:pt x="978" y="1024"/>
                  </a:lnTo>
                  <a:lnTo>
                    <a:pt x="978" y="1024"/>
                  </a:lnTo>
                  <a:lnTo>
                    <a:pt x="980" y="1025"/>
                  </a:lnTo>
                  <a:lnTo>
                    <a:pt x="980" y="1025"/>
                  </a:lnTo>
                  <a:lnTo>
                    <a:pt x="981" y="1025"/>
                  </a:lnTo>
                  <a:lnTo>
                    <a:pt x="981" y="1025"/>
                  </a:lnTo>
                  <a:lnTo>
                    <a:pt x="981" y="1025"/>
                  </a:lnTo>
                  <a:lnTo>
                    <a:pt x="981" y="1027"/>
                  </a:lnTo>
                  <a:lnTo>
                    <a:pt x="981" y="1027"/>
                  </a:lnTo>
                  <a:lnTo>
                    <a:pt x="983" y="1027"/>
                  </a:lnTo>
                  <a:lnTo>
                    <a:pt x="987" y="1029"/>
                  </a:lnTo>
                  <a:lnTo>
                    <a:pt x="988" y="1029"/>
                  </a:lnTo>
                  <a:lnTo>
                    <a:pt x="995" y="1034"/>
                  </a:lnTo>
                  <a:lnTo>
                    <a:pt x="997" y="1036"/>
                  </a:lnTo>
                  <a:lnTo>
                    <a:pt x="998" y="1036"/>
                  </a:lnTo>
                  <a:lnTo>
                    <a:pt x="998" y="1037"/>
                  </a:lnTo>
                  <a:lnTo>
                    <a:pt x="1000" y="1037"/>
                  </a:lnTo>
                  <a:lnTo>
                    <a:pt x="1002" y="1037"/>
                  </a:lnTo>
                  <a:lnTo>
                    <a:pt x="1002" y="1037"/>
                  </a:lnTo>
                  <a:lnTo>
                    <a:pt x="1004" y="1039"/>
                  </a:lnTo>
                  <a:lnTo>
                    <a:pt x="1005" y="1039"/>
                  </a:lnTo>
                  <a:lnTo>
                    <a:pt x="1007" y="1039"/>
                  </a:lnTo>
                  <a:lnTo>
                    <a:pt x="1009" y="1041"/>
                  </a:lnTo>
                  <a:lnTo>
                    <a:pt x="1029" y="1039"/>
                  </a:lnTo>
                  <a:lnTo>
                    <a:pt x="1031" y="1039"/>
                  </a:lnTo>
                  <a:lnTo>
                    <a:pt x="1031" y="997"/>
                  </a:lnTo>
                  <a:lnTo>
                    <a:pt x="1031" y="954"/>
                  </a:lnTo>
                  <a:lnTo>
                    <a:pt x="1031" y="910"/>
                  </a:lnTo>
                  <a:lnTo>
                    <a:pt x="1031" y="868"/>
                  </a:lnTo>
                  <a:lnTo>
                    <a:pt x="1031" y="781"/>
                  </a:lnTo>
                  <a:lnTo>
                    <a:pt x="1031" y="739"/>
                  </a:lnTo>
                  <a:lnTo>
                    <a:pt x="1031" y="694"/>
                  </a:lnTo>
                  <a:lnTo>
                    <a:pt x="1031" y="688"/>
                  </a:lnTo>
                  <a:lnTo>
                    <a:pt x="1032" y="689"/>
                  </a:lnTo>
                  <a:lnTo>
                    <a:pt x="1034" y="691"/>
                  </a:lnTo>
                  <a:lnTo>
                    <a:pt x="10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5D939820-CBD8-F8F5-890A-731B3D9A05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899" y="3189556"/>
              <a:ext cx="1606895" cy="1458266"/>
            </a:xfrm>
            <a:custGeom>
              <a:avLst/>
              <a:gdLst>
                <a:gd name="T0" fmla="*/ 1022 w 1892"/>
                <a:gd name="T1" fmla="*/ 1119 h 1717"/>
                <a:gd name="T2" fmla="*/ 1056 w 1892"/>
                <a:gd name="T3" fmla="*/ 1069 h 1717"/>
                <a:gd name="T4" fmla="*/ 937 w 1892"/>
                <a:gd name="T5" fmla="*/ 941 h 1717"/>
                <a:gd name="T6" fmla="*/ 1138 w 1892"/>
                <a:gd name="T7" fmla="*/ 1254 h 1717"/>
                <a:gd name="T8" fmla="*/ 1124 w 1892"/>
                <a:gd name="T9" fmla="*/ 1228 h 1717"/>
                <a:gd name="T10" fmla="*/ 1318 w 1892"/>
                <a:gd name="T11" fmla="*/ 1354 h 1717"/>
                <a:gd name="T12" fmla="*/ 1146 w 1892"/>
                <a:gd name="T13" fmla="*/ 1252 h 1717"/>
                <a:gd name="T14" fmla="*/ 1073 w 1892"/>
                <a:gd name="T15" fmla="*/ 1126 h 1717"/>
                <a:gd name="T16" fmla="*/ 1007 w 1892"/>
                <a:gd name="T17" fmla="*/ 1136 h 1717"/>
                <a:gd name="T18" fmla="*/ 122 w 1892"/>
                <a:gd name="T19" fmla="*/ 681 h 1717"/>
                <a:gd name="T20" fmla="*/ 127 w 1892"/>
                <a:gd name="T21" fmla="*/ 627 h 1717"/>
                <a:gd name="T22" fmla="*/ 112 w 1892"/>
                <a:gd name="T23" fmla="*/ 624 h 1717"/>
                <a:gd name="T24" fmla="*/ 1331 w 1892"/>
                <a:gd name="T25" fmla="*/ 1564 h 1717"/>
                <a:gd name="T26" fmla="*/ 1328 w 1892"/>
                <a:gd name="T27" fmla="*/ 1605 h 1717"/>
                <a:gd name="T28" fmla="*/ 1299 w 1892"/>
                <a:gd name="T29" fmla="*/ 1547 h 1717"/>
                <a:gd name="T30" fmla="*/ 1304 w 1892"/>
                <a:gd name="T31" fmla="*/ 1447 h 1717"/>
                <a:gd name="T32" fmla="*/ 1285 w 1892"/>
                <a:gd name="T33" fmla="*/ 1400 h 1717"/>
                <a:gd name="T34" fmla="*/ 1255 w 1892"/>
                <a:gd name="T35" fmla="*/ 1367 h 1717"/>
                <a:gd name="T36" fmla="*/ 1178 w 1892"/>
                <a:gd name="T37" fmla="*/ 1272 h 1717"/>
                <a:gd name="T38" fmla="*/ 1153 w 1892"/>
                <a:gd name="T39" fmla="*/ 1267 h 1717"/>
                <a:gd name="T40" fmla="*/ 1109 w 1892"/>
                <a:gd name="T41" fmla="*/ 1226 h 1717"/>
                <a:gd name="T42" fmla="*/ 1100 w 1892"/>
                <a:gd name="T43" fmla="*/ 1147 h 1717"/>
                <a:gd name="T44" fmla="*/ 1087 w 1892"/>
                <a:gd name="T45" fmla="*/ 1130 h 1717"/>
                <a:gd name="T46" fmla="*/ 1037 w 1892"/>
                <a:gd name="T47" fmla="*/ 1113 h 1717"/>
                <a:gd name="T48" fmla="*/ 1002 w 1892"/>
                <a:gd name="T49" fmla="*/ 1126 h 1717"/>
                <a:gd name="T50" fmla="*/ 983 w 1892"/>
                <a:gd name="T51" fmla="*/ 1063 h 1717"/>
                <a:gd name="T52" fmla="*/ 966 w 1892"/>
                <a:gd name="T53" fmla="*/ 1021 h 1717"/>
                <a:gd name="T54" fmla="*/ 934 w 1892"/>
                <a:gd name="T55" fmla="*/ 996 h 1717"/>
                <a:gd name="T56" fmla="*/ 932 w 1892"/>
                <a:gd name="T57" fmla="*/ 967 h 1717"/>
                <a:gd name="T58" fmla="*/ 919 w 1892"/>
                <a:gd name="T59" fmla="*/ 946 h 1717"/>
                <a:gd name="T60" fmla="*/ 898 w 1892"/>
                <a:gd name="T61" fmla="*/ 945 h 1717"/>
                <a:gd name="T62" fmla="*/ 840 w 1892"/>
                <a:gd name="T63" fmla="*/ 909 h 1717"/>
                <a:gd name="T64" fmla="*/ 776 w 1892"/>
                <a:gd name="T65" fmla="*/ 858 h 1717"/>
                <a:gd name="T66" fmla="*/ 717 w 1892"/>
                <a:gd name="T67" fmla="*/ 805 h 1717"/>
                <a:gd name="T68" fmla="*/ 701 w 1892"/>
                <a:gd name="T69" fmla="*/ 724 h 1717"/>
                <a:gd name="T70" fmla="*/ 674 w 1892"/>
                <a:gd name="T71" fmla="*/ 659 h 1717"/>
                <a:gd name="T72" fmla="*/ 638 w 1892"/>
                <a:gd name="T73" fmla="*/ 624 h 1717"/>
                <a:gd name="T74" fmla="*/ 627 w 1892"/>
                <a:gd name="T75" fmla="*/ 540 h 1717"/>
                <a:gd name="T76" fmla="*/ 608 w 1892"/>
                <a:gd name="T77" fmla="*/ 479 h 1717"/>
                <a:gd name="T78" fmla="*/ 559 w 1892"/>
                <a:gd name="T79" fmla="*/ 425 h 1717"/>
                <a:gd name="T80" fmla="*/ 497 w 1892"/>
                <a:gd name="T81" fmla="*/ 445 h 1717"/>
                <a:gd name="T82" fmla="*/ 469 w 1892"/>
                <a:gd name="T83" fmla="*/ 313 h 1717"/>
                <a:gd name="T84" fmla="*/ 438 w 1892"/>
                <a:gd name="T85" fmla="*/ 257 h 1717"/>
                <a:gd name="T86" fmla="*/ 416 w 1892"/>
                <a:gd name="T87" fmla="*/ 179 h 1717"/>
                <a:gd name="T88" fmla="*/ 396 w 1892"/>
                <a:gd name="T89" fmla="*/ 135 h 1717"/>
                <a:gd name="T90" fmla="*/ 345 w 1892"/>
                <a:gd name="T91" fmla="*/ 216 h 1717"/>
                <a:gd name="T92" fmla="*/ 319 w 1892"/>
                <a:gd name="T93" fmla="*/ 260 h 1717"/>
                <a:gd name="T94" fmla="*/ 329 w 1892"/>
                <a:gd name="T95" fmla="*/ 296 h 1717"/>
                <a:gd name="T96" fmla="*/ 309 w 1892"/>
                <a:gd name="T97" fmla="*/ 325 h 1717"/>
                <a:gd name="T98" fmla="*/ 302 w 1892"/>
                <a:gd name="T99" fmla="*/ 449 h 1717"/>
                <a:gd name="T100" fmla="*/ 287 w 1892"/>
                <a:gd name="T101" fmla="*/ 608 h 1717"/>
                <a:gd name="T102" fmla="*/ 236 w 1892"/>
                <a:gd name="T103" fmla="*/ 712 h 1717"/>
                <a:gd name="T104" fmla="*/ 97 w 1892"/>
                <a:gd name="T105" fmla="*/ 680 h 1717"/>
                <a:gd name="T106" fmla="*/ 954 w 1892"/>
                <a:gd name="T107" fmla="*/ 1690 h 1717"/>
                <a:gd name="T108" fmla="*/ 1068 w 1892"/>
                <a:gd name="T109" fmla="*/ 1671 h 1717"/>
                <a:gd name="T110" fmla="*/ 1156 w 1892"/>
                <a:gd name="T111" fmla="*/ 1714 h 1717"/>
                <a:gd name="T112" fmla="*/ 1194 w 1892"/>
                <a:gd name="T113" fmla="*/ 1695 h 1717"/>
                <a:gd name="T114" fmla="*/ 1204 w 1892"/>
                <a:gd name="T115" fmla="*/ 1663 h 1717"/>
                <a:gd name="T116" fmla="*/ 1256 w 1892"/>
                <a:gd name="T117" fmla="*/ 1643 h 1717"/>
                <a:gd name="T118" fmla="*/ 1335 w 1892"/>
                <a:gd name="T119" fmla="*/ 1629 h 1717"/>
                <a:gd name="T120" fmla="*/ 708 w 1892"/>
                <a:gd name="T121" fmla="*/ 797 h 1717"/>
                <a:gd name="T122" fmla="*/ 365 w 1892"/>
                <a:gd name="T123" fmla="*/ 87 h 1717"/>
                <a:gd name="T124" fmla="*/ 1888 w 1892"/>
                <a:gd name="T125" fmla="*/ 870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92" h="1717">
                  <a:moveTo>
                    <a:pt x="757" y="855"/>
                  </a:moveTo>
                  <a:lnTo>
                    <a:pt x="757" y="856"/>
                  </a:lnTo>
                  <a:lnTo>
                    <a:pt x="759" y="856"/>
                  </a:lnTo>
                  <a:lnTo>
                    <a:pt x="762" y="855"/>
                  </a:lnTo>
                  <a:lnTo>
                    <a:pt x="762" y="856"/>
                  </a:lnTo>
                  <a:lnTo>
                    <a:pt x="762" y="855"/>
                  </a:lnTo>
                  <a:lnTo>
                    <a:pt x="764" y="855"/>
                  </a:lnTo>
                  <a:lnTo>
                    <a:pt x="764" y="851"/>
                  </a:lnTo>
                  <a:lnTo>
                    <a:pt x="764" y="851"/>
                  </a:lnTo>
                  <a:lnTo>
                    <a:pt x="762" y="851"/>
                  </a:lnTo>
                  <a:lnTo>
                    <a:pt x="762" y="851"/>
                  </a:lnTo>
                  <a:lnTo>
                    <a:pt x="762" y="851"/>
                  </a:lnTo>
                  <a:lnTo>
                    <a:pt x="761" y="851"/>
                  </a:lnTo>
                  <a:lnTo>
                    <a:pt x="761" y="851"/>
                  </a:lnTo>
                  <a:lnTo>
                    <a:pt x="761" y="851"/>
                  </a:lnTo>
                  <a:lnTo>
                    <a:pt x="759" y="851"/>
                  </a:lnTo>
                  <a:lnTo>
                    <a:pt x="757" y="851"/>
                  </a:lnTo>
                  <a:lnTo>
                    <a:pt x="757" y="851"/>
                  </a:lnTo>
                  <a:lnTo>
                    <a:pt x="756" y="853"/>
                  </a:lnTo>
                  <a:lnTo>
                    <a:pt x="756" y="853"/>
                  </a:lnTo>
                  <a:lnTo>
                    <a:pt x="756" y="855"/>
                  </a:lnTo>
                  <a:lnTo>
                    <a:pt x="757" y="855"/>
                  </a:lnTo>
                  <a:close/>
                  <a:moveTo>
                    <a:pt x="953" y="970"/>
                  </a:moveTo>
                  <a:lnTo>
                    <a:pt x="951" y="970"/>
                  </a:lnTo>
                  <a:lnTo>
                    <a:pt x="949" y="972"/>
                  </a:lnTo>
                  <a:lnTo>
                    <a:pt x="949" y="972"/>
                  </a:lnTo>
                  <a:lnTo>
                    <a:pt x="951" y="972"/>
                  </a:lnTo>
                  <a:lnTo>
                    <a:pt x="951" y="973"/>
                  </a:lnTo>
                  <a:lnTo>
                    <a:pt x="951" y="973"/>
                  </a:lnTo>
                  <a:lnTo>
                    <a:pt x="953" y="972"/>
                  </a:lnTo>
                  <a:lnTo>
                    <a:pt x="954" y="970"/>
                  </a:lnTo>
                  <a:lnTo>
                    <a:pt x="954" y="970"/>
                  </a:lnTo>
                  <a:lnTo>
                    <a:pt x="956" y="968"/>
                  </a:lnTo>
                  <a:lnTo>
                    <a:pt x="956" y="968"/>
                  </a:lnTo>
                  <a:lnTo>
                    <a:pt x="954" y="967"/>
                  </a:lnTo>
                  <a:lnTo>
                    <a:pt x="954" y="965"/>
                  </a:lnTo>
                  <a:lnTo>
                    <a:pt x="954" y="963"/>
                  </a:lnTo>
                  <a:lnTo>
                    <a:pt x="954" y="965"/>
                  </a:lnTo>
                  <a:lnTo>
                    <a:pt x="954" y="967"/>
                  </a:lnTo>
                  <a:lnTo>
                    <a:pt x="954" y="968"/>
                  </a:lnTo>
                  <a:lnTo>
                    <a:pt x="953" y="970"/>
                  </a:lnTo>
                  <a:lnTo>
                    <a:pt x="953" y="970"/>
                  </a:lnTo>
                  <a:close/>
                  <a:moveTo>
                    <a:pt x="1022" y="1116"/>
                  </a:moveTo>
                  <a:lnTo>
                    <a:pt x="1022" y="1116"/>
                  </a:lnTo>
                  <a:lnTo>
                    <a:pt x="1022" y="1116"/>
                  </a:lnTo>
                  <a:lnTo>
                    <a:pt x="1022" y="1118"/>
                  </a:lnTo>
                  <a:lnTo>
                    <a:pt x="1022" y="1118"/>
                  </a:lnTo>
                  <a:lnTo>
                    <a:pt x="1022" y="1119"/>
                  </a:lnTo>
                  <a:lnTo>
                    <a:pt x="1024" y="1119"/>
                  </a:lnTo>
                  <a:lnTo>
                    <a:pt x="1026" y="1119"/>
                  </a:lnTo>
                  <a:lnTo>
                    <a:pt x="1026" y="1116"/>
                  </a:lnTo>
                  <a:lnTo>
                    <a:pt x="1027" y="1114"/>
                  </a:lnTo>
                  <a:lnTo>
                    <a:pt x="1027" y="1111"/>
                  </a:lnTo>
                  <a:lnTo>
                    <a:pt x="1026" y="1111"/>
                  </a:lnTo>
                  <a:lnTo>
                    <a:pt x="1026" y="1109"/>
                  </a:lnTo>
                  <a:lnTo>
                    <a:pt x="1026" y="1108"/>
                  </a:lnTo>
                  <a:lnTo>
                    <a:pt x="1026" y="1106"/>
                  </a:lnTo>
                  <a:lnTo>
                    <a:pt x="1026" y="1104"/>
                  </a:lnTo>
                  <a:lnTo>
                    <a:pt x="1024" y="1104"/>
                  </a:lnTo>
                  <a:lnTo>
                    <a:pt x="1024" y="1106"/>
                  </a:lnTo>
                  <a:lnTo>
                    <a:pt x="1024" y="1106"/>
                  </a:lnTo>
                  <a:lnTo>
                    <a:pt x="1024" y="1108"/>
                  </a:lnTo>
                  <a:lnTo>
                    <a:pt x="1022" y="1108"/>
                  </a:lnTo>
                  <a:lnTo>
                    <a:pt x="1022" y="1111"/>
                  </a:lnTo>
                  <a:lnTo>
                    <a:pt x="1022" y="1113"/>
                  </a:lnTo>
                  <a:lnTo>
                    <a:pt x="1020" y="1114"/>
                  </a:lnTo>
                  <a:lnTo>
                    <a:pt x="1022" y="1114"/>
                  </a:lnTo>
                  <a:lnTo>
                    <a:pt x="1022" y="1116"/>
                  </a:lnTo>
                  <a:close/>
                  <a:moveTo>
                    <a:pt x="900" y="929"/>
                  </a:moveTo>
                  <a:lnTo>
                    <a:pt x="900" y="931"/>
                  </a:lnTo>
                  <a:lnTo>
                    <a:pt x="900" y="931"/>
                  </a:lnTo>
                  <a:lnTo>
                    <a:pt x="900" y="931"/>
                  </a:lnTo>
                  <a:lnTo>
                    <a:pt x="900" y="931"/>
                  </a:lnTo>
                  <a:lnTo>
                    <a:pt x="902" y="933"/>
                  </a:lnTo>
                  <a:lnTo>
                    <a:pt x="902" y="929"/>
                  </a:lnTo>
                  <a:lnTo>
                    <a:pt x="902" y="928"/>
                  </a:lnTo>
                  <a:lnTo>
                    <a:pt x="902" y="926"/>
                  </a:lnTo>
                  <a:lnTo>
                    <a:pt x="900" y="924"/>
                  </a:lnTo>
                  <a:lnTo>
                    <a:pt x="898" y="926"/>
                  </a:lnTo>
                  <a:lnTo>
                    <a:pt x="900" y="928"/>
                  </a:lnTo>
                  <a:lnTo>
                    <a:pt x="900" y="929"/>
                  </a:lnTo>
                  <a:close/>
                  <a:moveTo>
                    <a:pt x="1054" y="1072"/>
                  </a:moveTo>
                  <a:lnTo>
                    <a:pt x="1054" y="1072"/>
                  </a:lnTo>
                  <a:lnTo>
                    <a:pt x="1056" y="1072"/>
                  </a:lnTo>
                  <a:lnTo>
                    <a:pt x="1056" y="1072"/>
                  </a:lnTo>
                  <a:lnTo>
                    <a:pt x="1056" y="1072"/>
                  </a:lnTo>
                  <a:lnTo>
                    <a:pt x="1058" y="1074"/>
                  </a:lnTo>
                  <a:lnTo>
                    <a:pt x="1058" y="1072"/>
                  </a:lnTo>
                  <a:lnTo>
                    <a:pt x="1058" y="1072"/>
                  </a:lnTo>
                  <a:lnTo>
                    <a:pt x="1058" y="1072"/>
                  </a:lnTo>
                  <a:lnTo>
                    <a:pt x="1058" y="1072"/>
                  </a:lnTo>
                  <a:lnTo>
                    <a:pt x="1058" y="1072"/>
                  </a:lnTo>
                  <a:lnTo>
                    <a:pt x="1058" y="1072"/>
                  </a:lnTo>
                  <a:lnTo>
                    <a:pt x="1060" y="1070"/>
                  </a:lnTo>
                  <a:lnTo>
                    <a:pt x="1058" y="1070"/>
                  </a:lnTo>
                  <a:lnTo>
                    <a:pt x="1056" y="1069"/>
                  </a:lnTo>
                  <a:lnTo>
                    <a:pt x="1054" y="1067"/>
                  </a:lnTo>
                  <a:lnTo>
                    <a:pt x="1054" y="1067"/>
                  </a:lnTo>
                  <a:lnTo>
                    <a:pt x="1054" y="1069"/>
                  </a:lnTo>
                  <a:lnTo>
                    <a:pt x="1054" y="1070"/>
                  </a:lnTo>
                  <a:lnTo>
                    <a:pt x="1054" y="1070"/>
                  </a:lnTo>
                  <a:lnTo>
                    <a:pt x="1054" y="1070"/>
                  </a:lnTo>
                  <a:lnTo>
                    <a:pt x="1053" y="1070"/>
                  </a:lnTo>
                  <a:lnTo>
                    <a:pt x="1053" y="1072"/>
                  </a:lnTo>
                  <a:lnTo>
                    <a:pt x="1054" y="1072"/>
                  </a:lnTo>
                  <a:lnTo>
                    <a:pt x="1054" y="1072"/>
                  </a:lnTo>
                  <a:close/>
                  <a:moveTo>
                    <a:pt x="944" y="945"/>
                  </a:moveTo>
                  <a:lnTo>
                    <a:pt x="942" y="946"/>
                  </a:lnTo>
                  <a:lnTo>
                    <a:pt x="942" y="948"/>
                  </a:lnTo>
                  <a:lnTo>
                    <a:pt x="944" y="948"/>
                  </a:lnTo>
                  <a:lnTo>
                    <a:pt x="944" y="950"/>
                  </a:lnTo>
                  <a:lnTo>
                    <a:pt x="941" y="951"/>
                  </a:lnTo>
                  <a:lnTo>
                    <a:pt x="941" y="953"/>
                  </a:lnTo>
                  <a:lnTo>
                    <a:pt x="941" y="953"/>
                  </a:lnTo>
                  <a:lnTo>
                    <a:pt x="941" y="953"/>
                  </a:lnTo>
                  <a:lnTo>
                    <a:pt x="942" y="953"/>
                  </a:lnTo>
                  <a:lnTo>
                    <a:pt x="942" y="953"/>
                  </a:lnTo>
                  <a:lnTo>
                    <a:pt x="944" y="951"/>
                  </a:lnTo>
                  <a:lnTo>
                    <a:pt x="944" y="955"/>
                  </a:lnTo>
                  <a:lnTo>
                    <a:pt x="944" y="956"/>
                  </a:lnTo>
                  <a:lnTo>
                    <a:pt x="946" y="955"/>
                  </a:lnTo>
                  <a:lnTo>
                    <a:pt x="947" y="955"/>
                  </a:lnTo>
                  <a:lnTo>
                    <a:pt x="947" y="956"/>
                  </a:lnTo>
                  <a:lnTo>
                    <a:pt x="949" y="955"/>
                  </a:lnTo>
                  <a:lnTo>
                    <a:pt x="949" y="953"/>
                  </a:lnTo>
                  <a:lnTo>
                    <a:pt x="951" y="955"/>
                  </a:lnTo>
                  <a:lnTo>
                    <a:pt x="951" y="955"/>
                  </a:lnTo>
                  <a:lnTo>
                    <a:pt x="953" y="955"/>
                  </a:lnTo>
                  <a:lnTo>
                    <a:pt x="953" y="953"/>
                  </a:lnTo>
                  <a:lnTo>
                    <a:pt x="953" y="953"/>
                  </a:lnTo>
                  <a:lnTo>
                    <a:pt x="951" y="951"/>
                  </a:lnTo>
                  <a:lnTo>
                    <a:pt x="949" y="950"/>
                  </a:lnTo>
                  <a:lnTo>
                    <a:pt x="949" y="948"/>
                  </a:lnTo>
                  <a:lnTo>
                    <a:pt x="947" y="948"/>
                  </a:lnTo>
                  <a:lnTo>
                    <a:pt x="947" y="948"/>
                  </a:lnTo>
                  <a:lnTo>
                    <a:pt x="947" y="945"/>
                  </a:lnTo>
                  <a:lnTo>
                    <a:pt x="947" y="945"/>
                  </a:lnTo>
                  <a:lnTo>
                    <a:pt x="946" y="941"/>
                  </a:lnTo>
                  <a:lnTo>
                    <a:pt x="946" y="941"/>
                  </a:lnTo>
                  <a:lnTo>
                    <a:pt x="944" y="941"/>
                  </a:lnTo>
                  <a:lnTo>
                    <a:pt x="944" y="945"/>
                  </a:lnTo>
                  <a:close/>
                  <a:moveTo>
                    <a:pt x="937" y="941"/>
                  </a:moveTo>
                  <a:lnTo>
                    <a:pt x="937" y="941"/>
                  </a:lnTo>
                  <a:lnTo>
                    <a:pt x="937" y="941"/>
                  </a:lnTo>
                  <a:lnTo>
                    <a:pt x="939" y="941"/>
                  </a:lnTo>
                  <a:lnTo>
                    <a:pt x="939" y="941"/>
                  </a:lnTo>
                  <a:lnTo>
                    <a:pt x="939" y="941"/>
                  </a:lnTo>
                  <a:lnTo>
                    <a:pt x="939" y="941"/>
                  </a:lnTo>
                  <a:lnTo>
                    <a:pt x="939" y="941"/>
                  </a:lnTo>
                  <a:lnTo>
                    <a:pt x="939" y="941"/>
                  </a:lnTo>
                  <a:lnTo>
                    <a:pt x="941" y="941"/>
                  </a:lnTo>
                  <a:lnTo>
                    <a:pt x="941" y="941"/>
                  </a:lnTo>
                  <a:lnTo>
                    <a:pt x="941" y="943"/>
                  </a:lnTo>
                  <a:lnTo>
                    <a:pt x="942" y="941"/>
                  </a:lnTo>
                  <a:lnTo>
                    <a:pt x="942" y="939"/>
                  </a:lnTo>
                  <a:lnTo>
                    <a:pt x="942" y="939"/>
                  </a:lnTo>
                  <a:lnTo>
                    <a:pt x="942" y="938"/>
                  </a:lnTo>
                  <a:lnTo>
                    <a:pt x="942" y="938"/>
                  </a:lnTo>
                  <a:lnTo>
                    <a:pt x="942" y="936"/>
                  </a:lnTo>
                  <a:lnTo>
                    <a:pt x="944" y="934"/>
                  </a:lnTo>
                  <a:lnTo>
                    <a:pt x="944" y="933"/>
                  </a:lnTo>
                  <a:lnTo>
                    <a:pt x="944" y="931"/>
                  </a:lnTo>
                  <a:lnTo>
                    <a:pt x="942" y="933"/>
                  </a:lnTo>
                  <a:lnTo>
                    <a:pt x="942" y="933"/>
                  </a:lnTo>
                  <a:lnTo>
                    <a:pt x="942" y="933"/>
                  </a:lnTo>
                  <a:lnTo>
                    <a:pt x="941" y="934"/>
                  </a:lnTo>
                  <a:lnTo>
                    <a:pt x="941" y="934"/>
                  </a:lnTo>
                  <a:lnTo>
                    <a:pt x="941" y="933"/>
                  </a:lnTo>
                  <a:lnTo>
                    <a:pt x="939" y="933"/>
                  </a:lnTo>
                  <a:lnTo>
                    <a:pt x="939" y="934"/>
                  </a:lnTo>
                  <a:lnTo>
                    <a:pt x="939" y="934"/>
                  </a:lnTo>
                  <a:lnTo>
                    <a:pt x="939" y="934"/>
                  </a:lnTo>
                  <a:lnTo>
                    <a:pt x="939" y="934"/>
                  </a:lnTo>
                  <a:lnTo>
                    <a:pt x="939" y="936"/>
                  </a:lnTo>
                  <a:lnTo>
                    <a:pt x="937" y="938"/>
                  </a:lnTo>
                  <a:lnTo>
                    <a:pt x="936" y="939"/>
                  </a:lnTo>
                  <a:lnTo>
                    <a:pt x="937" y="941"/>
                  </a:lnTo>
                  <a:lnTo>
                    <a:pt x="937" y="941"/>
                  </a:lnTo>
                  <a:close/>
                  <a:moveTo>
                    <a:pt x="1122" y="1230"/>
                  </a:moveTo>
                  <a:lnTo>
                    <a:pt x="1122" y="1230"/>
                  </a:lnTo>
                  <a:lnTo>
                    <a:pt x="1121" y="1230"/>
                  </a:lnTo>
                  <a:lnTo>
                    <a:pt x="1124" y="1237"/>
                  </a:lnTo>
                  <a:lnTo>
                    <a:pt x="1124" y="1238"/>
                  </a:lnTo>
                  <a:lnTo>
                    <a:pt x="1126" y="1238"/>
                  </a:lnTo>
                  <a:lnTo>
                    <a:pt x="1127" y="1240"/>
                  </a:lnTo>
                  <a:lnTo>
                    <a:pt x="1131" y="1243"/>
                  </a:lnTo>
                  <a:lnTo>
                    <a:pt x="1133" y="1245"/>
                  </a:lnTo>
                  <a:lnTo>
                    <a:pt x="1133" y="1249"/>
                  </a:lnTo>
                  <a:lnTo>
                    <a:pt x="1134" y="1250"/>
                  </a:lnTo>
                  <a:lnTo>
                    <a:pt x="1136" y="1252"/>
                  </a:lnTo>
                  <a:lnTo>
                    <a:pt x="1136" y="1252"/>
                  </a:lnTo>
                  <a:lnTo>
                    <a:pt x="1138" y="1254"/>
                  </a:lnTo>
                  <a:lnTo>
                    <a:pt x="1138" y="1254"/>
                  </a:lnTo>
                  <a:lnTo>
                    <a:pt x="1139" y="1254"/>
                  </a:lnTo>
                  <a:lnTo>
                    <a:pt x="1141" y="1254"/>
                  </a:lnTo>
                  <a:lnTo>
                    <a:pt x="1141" y="1254"/>
                  </a:lnTo>
                  <a:lnTo>
                    <a:pt x="1143" y="1252"/>
                  </a:lnTo>
                  <a:lnTo>
                    <a:pt x="1143" y="1252"/>
                  </a:lnTo>
                  <a:lnTo>
                    <a:pt x="1143" y="1252"/>
                  </a:lnTo>
                  <a:lnTo>
                    <a:pt x="1143" y="1252"/>
                  </a:lnTo>
                  <a:lnTo>
                    <a:pt x="1143" y="1250"/>
                  </a:lnTo>
                  <a:lnTo>
                    <a:pt x="1144" y="1250"/>
                  </a:lnTo>
                  <a:lnTo>
                    <a:pt x="1144" y="1250"/>
                  </a:lnTo>
                  <a:lnTo>
                    <a:pt x="1144" y="1250"/>
                  </a:lnTo>
                  <a:lnTo>
                    <a:pt x="1144" y="1247"/>
                  </a:lnTo>
                  <a:lnTo>
                    <a:pt x="1143" y="1245"/>
                  </a:lnTo>
                  <a:lnTo>
                    <a:pt x="1143" y="1243"/>
                  </a:lnTo>
                  <a:lnTo>
                    <a:pt x="1141" y="1243"/>
                  </a:lnTo>
                  <a:lnTo>
                    <a:pt x="1139" y="1240"/>
                  </a:lnTo>
                  <a:lnTo>
                    <a:pt x="1139" y="1238"/>
                  </a:lnTo>
                  <a:lnTo>
                    <a:pt x="1138" y="1237"/>
                  </a:lnTo>
                  <a:lnTo>
                    <a:pt x="1138" y="1235"/>
                  </a:lnTo>
                  <a:lnTo>
                    <a:pt x="1139" y="1230"/>
                  </a:lnTo>
                  <a:lnTo>
                    <a:pt x="1139" y="1228"/>
                  </a:lnTo>
                  <a:lnTo>
                    <a:pt x="1138" y="1230"/>
                  </a:lnTo>
                  <a:lnTo>
                    <a:pt x="1138" y="1232"/>
                  </a:lnTo>
                  <a:lnTo>
                    <a:pt x="1136" y="1232"/>
                  </a:lnTo>
                  <a:lnTo>
                    <a:pt x="1134" y="1232"/>
                  </a:lnTo>
                  <a:lnTo>
                    <a:pt x="1136" y="1230"/>
                  </a:lnTo>
                  <a:lnTo>
                    <a:pt x="1134" y="1230"/>
                  </a:lnTo>
                  <a:lnTo>
                    <a:pt x="1133" y="1230"/>
                  </a:lnTo>
                  <a:lnTo>
                    <a:pt x="1131" y="1230"/>
                  </a:lnTo>
                  <a:lnTo>
                    <a:pt x="1131" y="1228"/>
                  </a:lnTo>
                  <a:lnTo>
                    <a:pt x="1127" y="1228"/>
                  </a:lnTo>
                  <a:lnTo>
                    <a:pt x="1126" y="1226"/>
                  </a:lnTo>
                  <a:lnTo>
                    <a:pt x="1126" y="1226"/>
                  </a:lnTo>
                  <a:lnTo>
                    <a:pt x="1126" y="1226"/>
                  </a:lnTo>
                  <a:lnTo>
                    <a:pt x="1126" y="1225"/>
                  </a:lnTo>
                  <a:lnTo>
                    <a:pt x="1124" y="1225"/>
                  </a:lnTo>
                  <a:lnTo>
                    <a:pt x="1124" y="1225"/>
                  </a:lnTo>
                  <a:lnTo>
                    <a:pt x="1124" y="1225"/>
                  </a:lnTo>
                  <a:lnTo>
                    <a:pt x="1122" y="1225"/>
                  </a:lnTo>
                  <a:lnTo>
                    <a:pt x="1122" y="1225"/>
                  </a:lnTo>
                  <a:lnTo>
                    <a:pt x="1121" y="1225"/>
                  </a:lnTo>
                  <a:lnTo>
                    <a:pt x="1121" y="1225"/>
                  </a:lnTo>
                  <a:lnTo>
                    <a:pt x="1121" y="1226"/>
                  </a:lnTo>
                  <a:lnTo>
                    <a:pt x="1122" y="1226"/>
                  </a:lnTo>
                  <a:lnTo>
                    <a:pt x="1122" y="1226"/>
                  </a:lnTo>
                  <a:lnTo>
                    <a:pt x="1124" y="1228"/>
                  </a:lnTo>
                  <a:lnTo>
                    <a:pt x="1124" y="1228"/>
                  </a:lnTo>
                  <a:lnTo>
                    <a:pt x="1124" y="1230"/>
                  </a:lnTo>
                  <a:lnTo>
                    <a:pt x="1122" y="1230"/>
                  </a:lnTo>
                  <a:close/>
                  <a:moveTo>
                    <a:pt x="1058" y="1079"/>
                  </a:moveTo>
                  <a:lnTo>
                    <a:pt x="1061" y="1080"/>
                  </a:lnTo>
                  <a:lnTo>
                    <a:pt x="1063" y="1080"/>
                  </a:lnTo>
                  <a:lnTo>
                    <a:pt x="1063" y="1079"/>
                  </a:lnTo>
                  <a:lnTo>
                    <a:pt x="1063" y="1079"/>
                  </a:lnTo>
                  <a:lnTo>
                    <a:pt x="1065" y="1077"/>
                  </a:lnTo>
                  <a:lnTo>
                    <a:pt x="1061" y="1077"/>
                  </a:lnTo>
                  <a:lnTo>
                    <a:pt x="1061" y="1077"/>
                  </a:lnTo>
                  <a:lnTo>
                    <a:pt x="1060" y="1077"/>
                  </a:lnTo>
                  <a:lnTo>
                    <a:pt x="1058" y="1077"/>
                  </a:lnTo>
                  <a:lnTo>
                    <a:pt x="1058" y="1079"/>
                  </a:lnTo>
                  <a:close/>
                  <a:moveTo>
                    <a:pt x="1296" y="1389"/>
                  </a:moveTo>
                  <a:lnTo>
                    <a:pt x="1294" y="1393"/>
                  </a:lnTo>
                  <a:lnTo>
                    <a:pt x="1294" y="1393"/>
                  </a:lnTo>
                  <a:lnTo>
                    <a:pt x="1292" y="1395"/>
                  </a:lnTo>
                  <a:lnTo>
                    <a:pt x="1292" y="1395"/>
                  </a:lnTo>
                  <a:lnTo>
                    <a:pt x="1290" y="1396"/>
                  </a:lnTo>
                  <a:lnTo>
                    <a:pt x="1290" y="1401"/>
                  </a:lnTo>
                  <a:lnTo>
                    <a:pt x="1290" y="1403"/>
                  </a:lnTo>
                  <a:lnTo>
                    <a:pt x="1287" y="1405"/>
                  </a:lnTo>
                  <a:lnTo>
                    <a:pt x="1287" y="1406"/>
                  </a:lnTo>
                  <a:lnTo>
                    <a:pt x="1287" y="1408"/>
                  </a:lnTo>
                  <a:lnTo>
                    <a:pt x="1287" y="1412"/>
                  </a:lnTo>
                  <a:lnTo>
                    <a:pt x="1290" y="1412"/>
                  </a:lnTo>
                  <a:lnTo>
                    <a:pt x="1289" y="1413"/>
                  </a:lnTo>
                  <a:lnTo>
                    <a:pt x="1290" y="1418"/>
                  </a:lnTo>
                  <a:lnTo>
                    <a:pt x="1290" y="1420"/>
                  </a:lnTo>
                  <a:lnTo>
                    <a:pt x="1290" y="1422"/>
                  </a:lnTo>
                  <a:lnTo>
                    <a:pt x="1292" y="1423"/>
                  </a:lnTo>
                  <a:lnTo>
                    <a:pt x="1296" y="1427"/>
                  </a:lnTo>
                  <a:lnTo>
                    <a:pt x="1299" y="1427"/>
                  </a:lnTo>
                  <a:lnTo>
                    <a:pt x="1299" y="1423"/>
                  </a:lnTo>
                  <a:lnTo>
                    <a:pt x="1299" y="1420"/>
                  </a:lnTo>
                  <a:lnTo>
                    <a:pt x="1299" y="1418"/>
                  </a:lnTo>
                  <a:lnTo>
                    <a:pt x="1299" y="1415"/>
                  </a:lnTo>
                  <a:lnTo>
                    <a:pt x="1304" y="1398"/>
                  </a:lnTo>
                  <a:lnTo>
                    <a:pt x="1314" y="1381"/>
                  </a:lnTo>
                  <a:lnTo>
                    <a:pt x="1321" y="1366"/>
                  </a:lnTo>
                  <a:lnTo>
                    <a:pt x="1321" y="1364"/>
                  </a:lnTo>
                  <a:lnTo>
                    <a:pt x="1321" y="1362"/>
                  </a:lnTo>
                  <a:lnTo>
                    <a:pt x="1323" y="1361"/>
                  </a:lnTo>
                  <a:lnTo>
                    <a:pt x="1323" y="1359"/>
                  </a:lnTo>
                  <a:lnTo>
                    <a:pt x="1323" y="1357"/>
                  </a:lnTo>
                  <a:lnTo>
                    <a:pt x="1323" y="1356"/>
                  </a:lnTo>
                  <a:lnTo>
                    <a:pt x="1319" y="1354"/>
                  </a:lnTo>
                  <a:lnTo>
                    <a:pt x="1318" y="1354"/>
                  </a:lnTo>
                  <a:lnTo>
                    <a:pt x="1318" y="1352"/>
                  </a:lnTo>
                  <a:lnTo>
                    <a:pt x="1316" y="1347"/>
                  </a:lnTo>
                  <a:lnTo>
                    <a:pt x="1316" y="1347"/>
                  </a:lnTo>
                  <a:lnTo>
                    <a:pt x="1316" y="1335"/>
                  </a:lnTo>
                  <a:lnTo>
                    <a:pt x="1316" y="1332"/>
                  </a:lnTo>
                  <a:lnTo>
                    <a:pt x="1314" y="1332"/>
                  </a:lnTo>
                  <a:lnTo>
                    <a:pt x="1311" y="1335"/>
                  </a:lnTo>
                  <a:lnTo>
                    <a:pt x="1309" y="1337"/>
                  </a:lnTo>
                  <a:lnTo>
                    <a:pt x="1307" y="1337"/>
                  </a:lnTo>
                  <a:lnTo>
                    <a:pt x="1302" y="1342"/>
                  </a:lnTo>
                  <a:lnTo>
                    <a:pt x="1306" y="1342"/>
                  </a:lnTo>
                  <a:lnTo>
                    <a:pt x="1307" y="1345"/>
                  </a:lnTo>
                  <a:lnTo>
                    <a:pt x="1311" y="1349"/>
                  </a:lnTo>
                  <a:lnTo>
                    <a:pt x="1311" y="1350"/>
                  </a:lnTo>
                  <a:lnTo>
                    <a:pt x="1313" y="1354"/>
                  </a:lnTo>
                  <a:lnTo>
                    <a:pt x="1313" y="1357"/>
                  </a:lnTo>
                  <a:lnTo>
                    <a:pt x="1311" y="1361"/>
                  </a:lnTo>
                  <a:lnTo>
                    <a:pt x="1309" y="1364"/>
                  </a:lnTo>
                  <a:lnTo>
                    <a:pt x="1306" y="1366"/>
                  </a:lnTo>
                  <a:lnTo>
                    <a:pt x="1304" y="1367"/>
                  </a:lnTo>
                  <a:lnTo>
                    <a:pt x="1294" y="1374"/>
                  </a:lnTo>
                  <a:lnTo>
                    <a:pt x="1292" y="1376"/>
                  </a:lnTo>
                  <a:lnTo>
                    <a:pt x="1292" y="1376"/>
                  </a:lnTo>
                  <a:lnTo>
                    <a:pt x="1292" y="1378"/>
                  </a:lnTo>
                  <a:lnTo>
                    <a:pt x="1292" y="1378"/>
                  </a:lnTo>
                  <a:lnTo>
                    <a:pt x="1292" y="1378"/>
                  </a:lnTo>
                  <a:lnTo>
                    <a:pt x="1296" y="1378"/>
                  </a:lnTo>
                  <a:lnTo>
                    <a:pt x="1296" y="1379"/>
                  </a:lnTo>
                  <a:lnTo>
                    <a:pt x="1296" y="1379"/>
                  </a:lnTo>
                  <a:lnTo>
                    <a:pt x="1297" y="1379"/>
                  </a:lnTo>
                  <a:lnTo>
                    <a:pt x="1296" y="1383"/>
                  </a:lnTo>
                  <a:lnTo>
                    <a:pt x="1297" y="1386"/>
                  </a:lnTo>
                  <a:lnTo>
                    <a:pt x="1296" y="1389"/>
                  </a:lnTo>
                  <a:lnTo>
                    <a:pt x="1296" y="1389"/>
                  </a:lnTo>
                  <a:close/>
                  <a:moveTo>
                    <a:pt x="1148" y="1255"/>
                  </a:moveTo>
                  <a:lnTo>
                    <a:pt x="1150" y="1257"/>
                  </a:lnTo>
                  <a:lnTo>
                    <a:pt x="1150" y="1259"/>
                  </a:lnTo>
                  <a:lnTo>
                    <a:pt x="1150" y="1260"/>
                  </a:lnTo>
                  <a:lnTo>
                    <a:pt x="1151" y="1262"/>
                  </a:lnTo>
                  <a:lnTo>
                    <a:pt x="1153" y="1260"/>
                  </a:lnTo>
                  <a:lnTo>
                    <a:pt x="1151" y="1259"/>
                  </a:lnTo>
                  <a:lnTo>
                    <a:pt x="1151" y="1257"/>
                  </a:lnTo>
                  <a:lnTo>
                    <a:pt x="1150" y="1255"/>
                  </a:lnTo>
                  <a:lnTo>
                    <a:pt x="1148" y="1254"/>
                  </a:lnTo>
                  <a:lnTo>
                    <a:pt x="1148" y="1250"/>
                  </a:lnTo>
                  <a:lnTo>
                    <a:pt x="1148" y="1250"/>
                  </a:lnTo>
                  <a:lnTo>
                    <a:pt x="1146" y="1252"/>
                  </a:lnTo>
                  <a:lnTo>
                    <a:pt x="1146" y="1252"/>
                  </a:lnTo>
                  <a:lnTo>
                    <a:pt x="1146" y="1252"/>
                  </a:lnTo>
                  <a:lnTo>
                    <a:pt x="1148" y="1255"/>
                  </a:lnTo>
                  <a:close/>
                  <a:moveTo>
                    <a:pt x="1290" y="1388"/>
                  </a:moveTo>
                  <a:lnTo>
                    <a:pt x="1292" y="1386"/>
                  </a:lnTo>
                  <a:lnTo>
                    <a:pt x="1290" y="1384"/>
                  </a:lnTo>
                  <a:lnTo>
                    <a:pt x="1287" y="1381"/>
                  </a:lnTo>
                  <a:lnTo>
                    <a:pt x="1287" y="1383"/>
                  </a:lnTo>
                  <a:lnTo>
                    <a:pt x="1287" y="1384"/>
                  </a:lnTo>
                  <a:lnTo>
                    <a:pt x="1290" y="1388"/>
                  </a:lnTo>
                  <a:close/>
                  <a:moveTo>
                    <a:pt x="1073" y="1126"/>
                  </a:moveTo>
                  <a:lnTo>
                    <a:pt x="1073" y="1126"/>
                  </a:lnTo>
                  <a:lnTo>
                    <a:pt x="1073" y="1126"/>
                  </a:lnTo>
                  <a:lnTo>
                    <a:pt x="1073" y="1126"/>
                  </a:lnTo>
                  <a:lnTo>
                    <a:pt x="1075" y="1128"/>
                  </a:lnTo>
                  <a:lnTo>
                    <a:pt x="1073" y="1128"/>
                  </a:lnTo>
                  <a:lnTo>
                    <a:pt x="1075" y="1130"/>
                  </a:lnTo>
                  <a:lnTo>
                    <a:pt x="1075" y="1130"/>
                  </a:lnTo>
                  <a:lnTo>
                    <a:pt x="1077" y="1130"/>
                  </a:lnTo>
                  <a:lnTo>
                    <a:pt x="1078" y="1130"/>
                  </a:lnTo>
                  <a:lnTo>
                    <a:pt x="1078" y="1130"/>
                  </a:lnTo>
                  <a:lnTo>
                    <a:pt x="1078" y="1128"/>
                  </a:lnTo>
                  <a:lnTo>
                    <a:pt x="1078" y="1128"/>
                  </a:lnTo>
                  <a:lnTo>
                    <a:pt x="1078" y="1128"/>
                  </a:lnTo>
                  <a:lnTo>
                    <a:pt x="1080" y="1126"/>
                  </a:lnTo>
                  <a:lnTo>
                    <a:pt x="1080" y="1126"/>
                  </a:lnTo>
                  <a:lnTo>
                    <a:pt x="1082" y="1126"/>
                  </a:lnTo>
                  <a:lnTo>
                    <a:pt x="1080" y="1125"/>
                  </a:lnTo>
                  <a:lnTo>
                    <a:pt x="1080" y="1125"/>
                  </a:lnTo>
                  <a:lnTo>
                    <a:pt x="1080" y="1125"/>
                  </a:lnTo>
                  <a:lnTo>
                    <a:pt x="1078" y="1125"/>
                  </a:lnTo>
                  <a:lnTo>
                    <a:pt x="1078" y="1123"/>
                  </a:lnTo>
                  <a:lnTo>
                    <a:pt x="1078" y="1123"/>
                  </a:lnTo>
                  <a:lnTo>
                    <a:pt x="1078" y="1121"/>
                  </a:lnTo>
                  <a:lnTo>
                    <a:pt x="1078" y="1121"/>
                  </a:lnTo>
                  <a:lnTo>
                    <a:pt x="1077" y="1119"/>
                  </a:lnTo>
                  <a:lnTo>
                    <a:pt x="1077" y="1119"/>
                  </a:lnTo>
                  <a:lnTo>
                    <a:pt x="1077" y="1119"/>
                  </a:lnTo>
                  <a:lnTo>
                    <a:pt x="1075" y="1118"/>
                  </a:lnTo>
                  <a:lnTo>
                    <a:pt x="1073" y="1119"/>
                  </a:lnTo>
                  <a:lnTo>
                    <a:pt x="1073" y="1119"/>
                  </a:lnTo>
                  <a:lnTo>
                    <a:pt x="1075" y="1119"/>
                  </a:lnTo>
                  <a:lnTo>
                    <a:pt x="1075" y="1121"/>
                  </a:lnTo>
                  <a:lnTo>
                    <a:pt x="1075" y="1121"/>
                  </a:lnTo>
                  <a:lnTo>
                    <a:pt x="1075" y="1123"/>
                  </a:lnTo>
                  <a:lnTo>
                    <a:pt x="1073" y="1125"/>
                  </a:lnTo>
                  <a:lnTo>
                    <a:pt x="1071" y="1126"/>
                  </a:lnTo>
                  <a:lnTo>
                    <a:pt x="1073" y="1126"/>
                  </a:lnTo>
                  <a:lnTo>
                    <a:pt x="1073" y="1126"/>
                  </a:lnTo>
                  <a:close/>
                  <a:moveTo>
                    <a:pt x="1323" y="1536"/>
                  </a:moveTo>
                  <a:lnTo>
                    <a:pt x="1323" y="1537"/>
                  </a:lnTo>
                  <a:lnTo>
                    <a:pt x="1323" y="1539"/>
                  </a:lnTo>
                  <a:lnTo>
                    <a:pt x="1323" y="1544"/>
                  </a:lnTo>
                  <a:lnTo>
                    <a:pt x="1323" y="1551"/>
                  </a:lnTo>
                  <a:lnTo>
                    <a:pt x="1323" y="1553"/>
                  </a:lnTo>
                  <a:lnTo>
                    <a:pt x="1324" y="1553"/>
                  </a:lnTo>
                  <a:lnTo>
                    <a:pt x="1324" y="1554"/>
                  </a:lnTo>
                  <a:lnTo>
                    <a:pt x="1326" y="1556"/>
                  </a:lnTo>
                  <a:lnTo>
                    <a:pt x="1326" y="1558"/>
                  </a:lnTo>
                  <a:lnTo>
                    <a:pt x="1326" y="1559"/>
                  </a:lnTo>
                  <a:lnTo>
                    <a:pt x="1328" y="1561"/>
                  </a:lnTo>
                  <a:lnTo>
                    <a:pt x="1328" y="1561"/>
                  </a:lnTo>
                  <a:lnTo>
                    <a:pt x="1328" y="1559"/>
                  </a:lnTo>
                  <a:lnTo>
                    <a:pt x="1328" y="1558"/>
                  </a:lnTo>
                  <a:lnTo>
                    <a:pt x="1328" y="1558"/>
                  </a:lnTo>
                  <a:lnTo>
                    <a:pt x="1328" y="1554"/>
                  </a:lnTo>
                  <a:lnTo>
                    <a:pt x="1328" y="1554"/>
                  </a:lnTo>
                  <a:lnTo>
                    <a:pt x="1328" y="1549"/>
                  </a:lnTo>
                  <a:lnTo>
                    <a:pt x="1328" y="1546"/>
                  </a:lnTo>
                  <a:lnTo>
                    <a:pt x="1331" y="1536"/>
                  </a:lnTo>
                  <a:lnTo>
                    <a:pt x="1331" y="1534"/>
                  </a:lnTo>
                  <a:lnTo>
                    <a:pt x="1331" y="1532"/>
                  </a:lnTo>
                  <a:lnTo>
                    <a:pt x="1330" y="1532"/>
                  </a:lnTo>
                  <a:lnTo>
                    <a:pt x="1330" y="1532"/>
                  </a:lnTo>
                  <a:lnTo>
                    <a:pt x="1328" y="1534"/>
                  </a:lnTo>
                  <a:lnTo>
                    <a:pt x="1324" y="1534"/>
                  </a:lnTo>
                  <a:lnTo>
                    <a:pt x="1323" y="1536"/>
                  </a:lnTo>
                  <a:lnTo>
                    <a:pt x="1323" y="1536"/>
                  </a:lnTo>
                  <a:close/>
                  <a:moveTo>
                    <a:pt x="1007" y="1136"/>
                  </a:moveTo>
                  <a:lnTo>
                    <a:pt x="1009" y="1136"/>
                  </a:lnTo>
                  <a:lnTo>
                    <a:pt x="1009" y="1138"/>
                  </a:lnTo>
                  <a:lnTo>
                    <a:pt x="1010" y="1136"/>
                  </a:lnTo>
                  <a:lnTo>
                    <a:pt x="1012" y="1135"/>
                  </a:lnTo>
                  <a:lnTo>
                    <a:pt x="1012" y="1133"/>
                  </a:lnTo>
                  <a:lnTo>
                    <a:pt x="1012" y="1133"/>
                  </a:lnTo>
                  <a:lnTo>
                    <a:pt x="1012" y="1131"/>
                  </a:lnTo>
                  <a:lnTo>
                    <a:pt x="1012" y="1131"/>
                  </a:lnTo>
                  <a:lnTo>
                    <a:pt x="1010" y="1130"/>
                  </a:lnTo>
                  <a:lnTo>
                    <a:pt x="1010" y="1130"/>
                  </a:lnTo>
                  <a:lnTo>
                    <a:pt x="1009" y="1130"/>
                  </a:lnTo>
                  <a:lnTo>
                    <a:pt x="1009" y="1130"/>
                  </a:lnTo>
                  <a:lnTo>
                    <a:pt x="1009" y="1133"/>
                  </a:lnTo>
                  <a:lnTo>
                    <a:pt x="1007" y="1133"/>
                  </a:lnTo>
                  <a:lnTo>
                    <a:pt x="1009" y="1135"/>
                  </a:lnTo>
                  <a:lnTo>
                    <a:pt x="1009" y="1135"/>
                  </a:lnTo>
                  <a:lnTo>
                    <a:pt x="1009" y="1136"/>
                  </a:lnTo>
                  <a:lnTo>
                    <a:pt x="1007" y="1136"/>
                  </a:lnTo>
                  <a:close/>
                  <a:moveTo>
                    <a:pt x="93" y="656"/>
                  </a:moveTo>
                  <a:lnTo>
                    <a:pt x="93" y="656"/>
                  </a:lnTo>
                  <a:lnTo>
                    <a:pt x="93" y="656"/>
                  </a:lnTo>
                  <a:lnTo>
                    <a:pt x="93" y="658"/>
                  </a:lnTo>
                  <a:lnTo>
                    <a:pt x="95" y="658"/>
                  </a:lnTo>
                  <a:lnTo>
                    <a:pt x="95" y="658"/>
                  </a:lnTo>
                  <a:lnTo>
                    <a:pt x="95" y="656"/>
                  </a:lnTo>
                  <a:lnTo>
                    <a:pt x="95" y="656"/>
                  </a:lnTo>
                  <a:lnTo>
                    <a:pt x="98" y="656"/>
                  </a:lnTo>
                  <a:lnTo>
                    <a:pt x="98" y="654"/>
                  </a:lnTo>
                  <a:lnTo>
                    <a:pt x="98" y="653"/>
                  </a:lnTo>
                  <a:lnTo>
                    <a:pt x="97" y="653"/>
                  </a:lnTo>
                  <a:lnTo>
                    <a:pt x="95" y="654"/>
                  </a:lnTo>
                  <a:lnTo>
                    <a:pt x="93" y="654"/>
                  </a:lnTo>
                  <a:lnTo>
                    <a:pt x="93" y="654"/>
                  </a:lnTo>
                  <a:lnTo>
                    <a:pt x="93" y="656"/>
                  </a:lnTo>
                  <a:close/>
                  <a:moveTo>
                    <a:pt x="122" y="681"/>
                  </a:moveTo>
                  <a:lnTo>
                    <a:pt x="122" y="680"/>
                  </a:lnTo>
                  <a:lnTo>
                    <a:pt x="124" y="678"/>
                  </a:lnTo>
                  <a:lnTo>
                    <a:pt x="126" y="678"/>
                  </a:lnTo>
                  <a:lnTo>
                    <a:pt x="127" y="678"/>
                  </a:lnTo>
                  <a:lnTo>
                    <a:pt x="127" y="678"/>
                  </a:lnTo>
                  <a:lnTo>
                    <a:pt x="127" y="680"/>
                  </a:lnTo>
                  <a:lnTo>
                    <a:pt x="127" y="680"/>
                  </a:lnTo>
                  <a:lnTo>
                    <a:pt x="127" y="680"/>
                  </a:lnTo>
                  <a:lnTo>
                    <a:pt x="129" y="680"/>
                  </a:lnTo>
                  <a:lnTo>
                    <a:pt x="129" y="680"/>
                  </a:lnTo>
                  <a:lnTo>
                    <a:pt x="129" y="680"/>
                  </a:lnTo>
                  <a:lnTo>
                    <a:pt x="131" y="678"/>
                  </a:lnTo>
                  <a:lnTo>
                    <a:pt x="132" y="678"/>
                  </a:lnTo>
                  <a:lnTo>
                    <a:pt x="134" y="678"/>
                  </a:lnTo>
                  <a:lnTo>
                    <a:pt x="134" y="676"/>
                  </a:lnTo>
                  <a:lnTo>
                    <a:pt x="134" y="676"/>
                  </a:lnTo>
                  <a:lnTo>
                    <a:pt x="134" y="675"/>
                  </a:lnTo>
                  <a:lnTo>
                    <a:pt x="132" y="675"/>
                  </a:lnTo>
                  <a:lnTo>
                    <a:pt x="134" y="673"/>
                  </a:lnTo>
                  <a:lnTo>
                    <a:pt x="132" y="671"/>
                  </a:lnTo>
                  <a:lnTo>
                    <a:pt x="129" y="669"/>
                  </a:lnTo>
                  <a:lnTo>
                    <a:pt x="127" y="668"/>
                  </a:lnTo>
                  <a:lnTo>
                    <a:pt x="127" y="669"/>
                  </a:lnTo>
                  <a:lnTo>
                    <a:pt x="127" y="669"/>
                  </a:lnTo>
                  <a:lnTo>
                    <a:pt x="126" y="671"/>
                  </a:lnTo>
                  <a:lnTo>
                    <a:pt x="124" y="675"/>
                  </a:lnTo>
                  <a:lnTo>
                    <a:pt x="122" y="676"/>
                  </a:lnTo>
                  <a:lnTo>
                    <a:pt x="121" y="676"/>
                  </a:lnTo>
                  <a:lnTo>
                    <a:pt x="121" y="678"/>
                  </a:lnTo>
                  <a:lnTo>
                    <a:pt x="121" y="681"/>
                  </a:lnTo>
                  <a:lnTo>
                    <a:pt x="122" y="681"/>
                  </a:lnTo>
                  <a:lnTo>
                    <a:pt x="122" y="681"/>
                  </a:lnTo>
                  <a:lnTo>
                    <a:pt x="122" y="681"/>
                  </a:lnTo>
                  <a:lnTo>
                    <a:pt x="122" y="681"/>
                  </a:lnTo>
                  <a:lnTo>
                    <a:pt x="122" y="681"/>
                  </a:lnTo>
                  <a:close/>
                  <a:moveTo>
                    <a:pt x="98" y="649"/>
                  </a:moveTo>
                  <a:lnTo>
                    <a:pt x="98" y="649"/>
                  </a:lnTo>
                  <a:lnTo>
                    <a:pt x="100" y="647"/>
                  </a:lnTo>
                  <a:lnTo>
                    <a:pt x="100" y="646"/>
                  </a:lnTo>
                  <a:lnTo>
                    <a:pt x="102" y="646"/>
                  </a:lnTo>
                  <a:lnTo>
                    <a:pt x="102" y="644"/>
                  </a:lnTo>
                  <a:lnTo>
                    <a:pt x="102" y="642"/>
                  </a:lnTo>
                  <a:lnTo>
                    <a:pt x="100" y="641"/>
                  </a:lnTo>
                  <a:lnTo>
                    <a:pt x="102" y="641"/>
                  </a:lnTo>
                  <a:lnTo>
                    <a:pt x="104" y="644"/>
                  </a:lnTo>
                  <a:lnTo>
                    <a:pt x="105" y="646"/>
                  </a:lnTo>
                  <a:lnTo>
                    <a:pt x="105" y="646"/>
                  </a:lnTo>
                  <a:lnTo>
                    <a:pt x="112" y="646"/>
                  </a:lnTo>
                  <a:lnTo>
                    <a:pt x="112" y="646"/>
                  </a:lnTo>
                  <a:lnTo>
                    <a:pt x="115" y="644"/>
                  </a:lnTo>
                  <a:lnTo>
                    <a:pt x="117" y="644"/>
                  </a:lnTo>
                  <a:lnTo>
                    <a:pt x="117" y="642"/>
                  </a:lnTo>
                  <a:lnTo>
                    <a:pt x="119" y="639"/>
                  </a:lnTo>
                  <a:lnTo>
                    <a:pt x="119" y="639"/>
                  </a:lnTo>
                  <a:lnTo>
                    <a:pt x="121" y="639"/>
                  </a:lnTo>
                  <a:lnTo>
                    <a:pt x="122" y="641"/>
                  </a:lnTo>
                  <a:lnTo>
                    <a:pt x="122" y="641"/>
                  </a:lnTo>
                  <a:lnTo>
                    <a:pt x="124" y="641"/>
                  </a:lnTo>
                  <a:lnTo>
                    <a:pt x="124" y="639"/>
                  </a:lnTo>
                  <a:lnTo>
                    <a:pt x="126" y="639"/>
                  </a:lnTo>
                  <a:lnTo>
                    <a:pt x="124" y="637"/>
                  </a:lnTo>
                  <a:lnTo>
                    <a:pt x="124" y="637"/>
                  </a:lnTo>
                  <a:lnTo>
                    <a:pt x="126" y="636"/>
                  </a:lnTo>
                  <a:lnTo>
                    <a:pt x="126" y="636"/>
                  </a:lnTo>
                  <a:lnTo>
                    <a:pt x="126" y="636"/>
                  </a:lnTo>
                  <a:lnTo>
                    <a:pt x="126" y="632"/>
                  </a:lnTo>
                  <a:lnTo>
                    <a:pt x="126" y="632"/>
                  </a:lnTo>
                  <a:lnTo>
                    <a:pt x="127" y="630"/>
                  </a:lnTo>
                  <a:lnTo>
                    <a:pt x="127" y="630"/>
                  </a:lnTo>
                  <a:lnTo>
                    <a:pt x="129" y="632"/>
                  </a:lnTo>
                  <a:lnTo>
                    <a:pt x="129" y="632"/>
                  </a:lnTo>
                  <a:lnTo>
                    <a:pt x="131" y="630"/>
                  </a:lnTo>
                  <a:lnTo>
                    <a:pt x="131" y="630"/>
                  </a:lnTo>
                  <a:lnTo>
                    <a:pt x="131" y="630"/>
                  </a:lnTo>
                  <a:lnTo>
                    <a:pt x="129" y="630"/>
                  </a:lnTo>
                  <a:lnTo>
                    <a:pt x="127" y="629"/>
                  </a:lnTo>
                  <a:lnTo>
                    <a:pt x="127" y="629"/>
                  </a:lnTo>
                  <a:lnTo>
                    <a:pt x="127" y="629"/>
                  </a:lnTo>
                  <a:lnTo>
                    <a:pt x="127" y="627"/>
                  </a:lnTo>
                  <a:lnTo>
                    <a:pt x="131" y="627"/>
                  </a:lnTo>
                  <a:lnTo>
                    <a:pt x="131" y="627"/>
                  </a:lnTo>
                  <a:lnTo>
                    <a:pt x="132" y="625"/>
                  </a:lnTo>
                  <a:lnTo>
                    <a:pt x="132" y="625"/>
                  </a:lnTo>
                  <a:lnTo>
                    <a:pt x="132" y="625"/>
                  </a:lnTo>
                  <a:lnTo>
                    <a:pt x="134" y="625"/>
                  </a:lnTo>
                  <a:lnTo>
                    <a:pt x="134" y="625"/>
                  </a:lnTo>
                  <a:lnTo>
                    <a:pt x="134" y="627"/>
                  </a:lnTo>
                  <a:lnTo>
                    <a:pt x="136" y="627"/>
                  </a:lnTo>
                  <a:lnTo>
                    <a:pt x="138" y="630"/>
                  </a:lnTo>
                  <a:lnTo>
                    <a:pt x="138" y="630"/>
                  </a:lnTo>
                  <a:lnTo>
                    <a:pt x="139" y="630"/>
                  </a:lnTo>
                  <a:lnTo>
                    <a:pt x="141" y="629"/>
                  </a:lnTo>
                  <a:lnTo>
                    <a:pt x="143" y="629"/>
                  </a:lnTo>
                  <a:lnTo>
                    <a:pt x="144" y="629"/>
                  </a:lnTo>
                  <a:lnTo>
                    <a:pt x="146" y="629"/>
                  </a:lnTo>
                  <a:lnTo>
                    <a:pt x="146" y="629"/>
                  </a:lnTo>
                  <a:lnTo>
                    <a:pt x="146" y="629"/>
                  </a:lnTo>
                  <a:lnTo>
                    <a:pt x="146" y="627"/>
                  </a:lnTo>
                  <a:lnTo>
                    <a:pt x="146" y="627"/>
                  </a:lnTo>
                  <a:lnTo>
                    <a:pt x="146" y="625"/>
                  </a:lnTo>
                  <a:lnTo>
                    <a:pt x="148" y="625"/>
                  </a:lnTo>
                  <a:lnTo>
                    <a:pt x="148" y="625"/>
                  </a:lnTo>
                  <a:lnTo>
                    <a:pt x="148" y="627"/>
                  </a:lnTo>
                  <a:lnTo>
                    <a:pt x="149" y="627"/>
                  </a:lnTo>
                  <a:lnTo>
                    <a:pt x="149" y="625"/>
                  </a:lnTo>
                  <a:lnTo>
                    <a:pt x="149" y="624"/>
                  </a:lnTo>
                  <a:lnTo>
                    <a:pt x="149" y="622"/>
                  </a:lnTo>
                  <a:lnTo>
                    <a:pt x="149" y="622"/>
                  </a:lnTo>
                  <a:lnTo>
                    <a:pt x="148" y="622"/>
                  </a:lnTo>
                  <a:lnTo>
                    <a:pt x="148" y="622"/>
                  </a:lnTo>
                  <a:lnTo>
                    <a:pt x="146" y="624"/>
                  </a:lnTo>
                  <a:lnTo>
                    <a:pt x="144" y="624"/>
                  </a:lnTo>
                  <a:lnTo>
                    <a:pt x="144" y="624"/>
                  </a:lnTo>
                  <a:lnTo>
                    <a:pt x="146" y="622"/>
                  </a:lnTo>
                  <a:lnTo>
                    <a:pt x="146" y="622"/>
                  </a:lnTo>
                  <a:lnTo>
                    <a:pt x="143" y="622"/>
                  </a:lnTo>
                  <a:lnTo>
                    <a:pt x="141" y="620"/>
                  </a:lnTo>
                  <a:lnTo>
                    <a:pt x="139" y="620"/>
                  </a:lnTo>
                  <a:lnTo>
                    <a:pt x="139" y="619"/>
                  </a:lnTo>
                  <a:lnTo>
                    <a:pt x="138" y="619"/>
                  </a:lnTo>
                  <a:lnTo>
                    <a:pt x="138" y="617"/>
                  </a:lnTo>
                  <a:lnTo>
                    <a:pt x="136" y="617"/>
                  </a:lnTo>
                  <a:lnTo>
                    <a:pt x="132" y="619"/>
                  </a:lnTo>
                  <a:lnTo>
                    <a:pt x="127" y="620"/>
                  </a:lnTo>
                  <a:lnTo>
                    <a:pt x="117" y="622"/>
                  </a:lnTo>
                  <a:lnTo>
                    <a:pt x="114" y="622"/>
                  </a:lnTo>
                  <a:lnTo>
                    <a:pt x="112" y="624"/>
                  </a:lnTo>
                  <a:lnTo>
                    <a:pt x="110" y="624"/>
                  </a:lnTo>
                  <a:lnTo>
                    <a:pt x="109" y="625"/>
                  </a:lnTo>
                  <a:lnTo>
                    <a:pt x="107" y="627"/>
                  </a:lnTo>
                  <a:lnTo>
                    <a:pt x="107" y="627"/>
                  </a:lnTo>
                  <a:lnTo>
                    <a:pt x="105" y="627"/>
                  </a:lnTo>
                  <a:lnTo>
                    <a:pt x="105" y="629"/>
                  </a:lnTo>
                  <a:lnTo>
                    <a:pt x="105" y="629"/>
                  </a:lnTo>
                  <a:lnTo>
                    <a:pt x="104" y="629"/>
                  </a:lnTo>
                  <a:lnTo>
                    <a:pt x="104" y="630"/>
                  </a:lnTo>
                  <a:lnTo>
                    <a:pt x="104" y="632"/>
                  </a:lnTo>
                  <a:lnTo>
                    <a:pt x="102" y="634"/>
                  </a:lnTo>
                  <a:lnTo>
                    <a:pt x="100" y="636"/>
                  </a:lnTo>
                  <a:lnTo>
                    <a:pt x="100" y="637"/>
                  </a:lnTo>
                  <a:lnTo>
                    <a:pt x="98" y="637"/>
                  </a:lnTo>
                  <a:lnTo>
                    <a:pt x="98" y="641"/>
                  </a:lnTo>
                  <a:lnTo>
                    <a:pt x="98" y="641"/>
                  </a:lnTo>
                  <a:lnTo>
                    <a:pt x="98" y="642"/>
                  </a:lnTo>
                  <a:lnTo>
                    <a:pt x="97" y="642"/>
                  </a:lnTo>
                  <a:lnTo>
                    <a:pt x="97" y="644"/>
                  </a:lnTo>
                  <a:lnTo>
                    <a:pt x="97" y="644"/>
                  </a:lnTo>
                  <a:lnTo>
                    <a:pt x="98" y="646"/>
                  </a:lnTo>
                  <a:lnTo>
                    <a:pt x="98" y="649"/>
                  </a:lnTo>
                  <a:close/>
                  <a:moveTo>
                    <a:pt x="353" y="79"/>
                  </a:moveTo>
                  <a:lnTo>
                    <a:pt x="355" y="80"/>
                  </a:lnTo>
                  <a:lnTo>
                    <a:pt x="355" y="82"/>
                  </a:lnTo>
                  <a:lnTo>
                    <a:pt x="357" y="82"/>
                  </a:lnTo>
                  <a:lnTo>
                    <a:pt x="357" y="82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60" y="80"/>
                  </a:lnTo>
                  <a:lnTo>
                    <a:pt x="360" y="79"/>
                  </a:lnTo>
                  <a:lnTo>
                    <a:pt x="360" y="75"/>
                  </a:lnTo>
                  <a:lnTo>
                    <a:pt x="360" y="75"/>
                  </a:lnTo>
                  <a:lnTo>
                    <a:pt x="360" y="73"/>
                  </a:lnTo>
                  <a:lnTo>
                    <a:pt x="358" y="72"/>
                  </a:lnTo>
                  <a:lnTo>
                    <a:pt x="357" y="72"/>
                  </a:lnTo>
                  <a:lnTo>
                    <a:pt x="357" y="72"/>
                  </a:lnTo>
                  <a:lnTo>
                    <a:pt x="351" y="77"/>
                  </a:lnTo>
                  <a:lnTo>
                    <a:pt x="351" y="79"/>
                  </a:lnTo>
                  <a:lnTo>
                    <a:pt x="353" y="79"/>
                  </a:lnTo>
                  <a:close/>
                  <a:moveTo>
                    <a:pt x="1411" y="1016"/>
                  </a:moveTo>
                  <a:lnTo>
                    <a:pt x="1411" y="1016"/>
                  </a:lnTo>
                  <a:lnTo>
                    <a:pt x="1411" y="1016"/>
                  </a:lnTo>
                  <a:lnTo>
                    <a:pt x="1411" y="1016"/>
                  </a:lnTo>
                  <a:close/>
                  <a:moveTo>
                    <a:pt x="1333" y="1566"/>
                  </a:moveTo>
                  <a:lnTo>
                    <a:pt x="1333" y="1566"/>
                  </a:lnTo>
                  <a:lnTo>
                    <a:pt x="1331" y="1564"/>
                  </a:lnTo>
                  <a:lnTo>
                    <a:pt x="1331" y="1564"/>
                  </a:lnTo>
                  <a:lnTo>
                    <a:pt x="1330" y="1564"/>
                  </a:lnTo>
                  <a:lnTo>
                    <a:pt x="1328" y="1564"/>
                  </a:lnTo>
                  <a:lnTo>
                    <a:pt x="1328" y="1566"/>
                  </a:lnTo>
                  <a:lnTo>
                    <a:pt x="1328" y="1568"/>
                  </a:lnTo>
                  <a:lnTo>
                    <a:pt x="1328" y="1569"/>
                  </a:lnTo>
                  <a:lnTo>
                    <a:pt x="1326" y="1571"/>
                  </a:lnTo>
                  <a:lnTo>
                    <a:pt x="1324" y="1573"/>
                  </a:lnTo>
                  <a:lnTo>
                    <a:pt x="1326" y="1576"/>
                  </a:lnTo>
                  <a:lnTo>
                    <a:pt x="1326" y="1578"/>
                  </a:lnTo>
                  <a:lnTo>
                    <a:pt x="1326" y="1580"/>
                  </a:lnTo>
                  <a:lnTo>
                    <a:pt x="1326" y="1581"/>
                  </a:lnTo>
                  <a:lnTo>
                    <a:pt x="1324" y="1583"/>
                  </a:lnTo>
                  <a:lnTo>
                    <a:pt x="1326" y="1583"/>
                  </a:lnTo>
                  <a:lnTo>
                    <a:pt x="1326" y="1585"/>
                  </a:lnTo>
                  <a:lnTo>
                    <a:pt x="1326" y="1585"/>
                  </a:lnTo>
                  <a:lnTo>
                    <a:pt x="1326" y="1586"/>
                  </a:lnTo>
                  <a:lnTo>
                    <a:pt x="1326" y="1586"/>
                  </a:lnTo>
                  <a:lnTo>
                    <a:pt x="1326" y="1586"/>
                  </a:lnTo>
                  <a:lnTo>
                    <a:pt x="1324" y="1586"/>
                  </a:lnTo>
                  <a:lnTo>
                    <a:pt x="1324" y="1590"/>
                  </a:lnTo>
                  <a:lnTo>
                    <a:pt x="1324" y="1592"/>
                  </a:lnTo>
                  <a:lnTo>
                    <a:pt x="1326" y="1593"/>
                  </a:lnTo>
                  <a:lnTo>
                    <a:pt x="1326" y="1593"/>
                  </a:lnTo>
                  <a:lnTo>
                    <a:pt x="1328" y="1593"/>
                  </a:lnTo>
                  <a:lnTo>
                    <a:pt x="1328" y="1593"/>
                  </a:lnTo>
                  <a:lnTo>
                    <a:pt x="1330" y="1593"/>
                  </a:lnTo>
                  <a:lnTo>
                    <a:pt x="1330" y="1593"/>
                  </a:lnTo>
                  <a:lnTo>
                    <a:pt x="1335" y="1575"/>
                  </a:lnTo>
                  <a:lnTo>
                    <a:pt x="1336" y="1569"/>
                  </a:lnTo>
                  <a:lnTo>
                    <a:pt x="1338" y="1566"/>
                  </a:lnTo>
                  <a:lnTo>
                    <a:pt x="1335" y="1566"/>
                  </a:lnTo>
                  <a:lnTo>
                    <a:pt x="1333" y="1566"/>
                  </a:lnTo>
                  <a:close/>
                  <a:moveTo>
                    <a:pt x="1333" y="1626"/>
                  </a:moveTo>
                  <a:lnTo>
                    <a:pt x="1331" y="1626"/>
                  </a:lnTo>
                  <a:lnTo>
                    <a:pt x="1330" y="1624"/>
                  </a:lnTo>
                  <a:lnTo>
                    <a:pt x="1330" y="1615"/>
                  </a:lnTo>
                  <a:lnTo>
                    <a:pt x="1330" y="1612"/>
                  </a:lnTo>
                  <a:lnTo>
                    <a:pt x="1328" y="1614"/>
                  </a:lnTo>
                  <a:lnTo>
                    <a:pt x="1328" y="1614"/>
                  </a:lnTo>
                  <a:lnTo>
                    <a:pt x="1326" y="1615"/>
                  </a:lnTo>
                  <a:lnTo>
                    <a:pt x="1326" y="1614"/>
                  </a:lnTo>
                  <a:lnTo>
                    <a:pt x="1326" y="1614"/>
                  </a:lnTo>
                  <a:lnTo>
                    <a:pt x="1326" y="1612"/>
                  </a:lnTo>
                  <a:lnTo>
                    <a:pt x="1326" y="1610"/>
                  </a:lnTo>
                  <a:lnTo>
                    <a:pt x="1328" y="1609"/>
                  </a:lnTo>
                  <a:lnTo>
                    <a:pt x="1328" y="1612"/>
                  </a:lnTo>
                  <a:lnTo>
                    <a:pt x="1328" y="1607"/>
                  </a:lnTo>
                  <a:lnTo>
                    <a:pt x="1328" y="1605"/>
                  </a:lnTo>
                  <a:lnTo>
                    <a:pt x="1330" y="1600"/>
                  </a:lnTo>
                  <a:lnTo>
                    <a:pt x="1330" y="1598"/>
                  </a:lnTo>
                  <a:lnTo>
                    <a:pt x="1330" y="1598"/>
                  </a:lnTo>
                  <a:lnTo>
                    <a:pt x="1328" y="1600"/>
                  </a:lnTo>
                  <a:lnTo>
                    <a:pt x="1326" y="1600"/>
                  </a:lnTo>
                  <a:lnTo>
                    <a:pt x="1326" y="1600"/>
                  </a:lnTo>
                  <a:lnTo>
                    <a:pt x="1326" y="1598"/>
                  </a:lnTo>
                  <a:lnTo>
                    <a:pt x="1326" y="1598"/>
                  </a:lnTo>
                  <a:lnTo>
                    <a:pt x="1326" y="1597"/>
                  </a:lnTo>
                  <a:lnTo>
                    <a:pt x="1323" y="1595"/>
                  </a:lnTo>
                  <a:lnTo>
                    <a:pt x="1323" y="1593"/>
                  </a:lnTo>
                  <a:lnTo>
                    <a:pt x="1323" y="1593"/>
                  </a:lnTo>
                  <a:lnTo>
                    <a:pt x="1321" y="1593"/>
                  </a:lnTo>
                  <a:lnTo>
                    <a:pt x="1321" y="1592"/>
                  </a:lnTo>
                  <a:lnTo>
                    <a:pt x="1321" y="1592"/>
                  </a:lnTo>
                  <a:lnTo>
                    <a:pt x="1321" y="1590"/>
                  </a:lnTo>
                  <a:lnTo>
                    <a:pt x="1319" y="1588"/>
                  </a:lnTo>
                  <a:lnTo>
                    <a:pt x="1318" y="1586"/>
                  </a:lnTo>
                  <a:lnTo>
                    <a:pt x="1318" y="1586"/>
                  </a:lnTo>
                  <a:lnTo>
                    <a:pt x="1318" y="1580"/>
                  </a:lnTo>
                  <a:lnTo>
                    <a:pt x="1318" y="1580"/>
                  </a:lnTo>
                  <a:lnTo>
                    <a:pt x="1316" y="1578"/>
                  </a:lnTo>
                  <a:lnTo>
                    <a:pt x="1316" y="1576"/>
                  </a:lnTo>
                  <a:lnTo>
                    <a:pt x="1316" y="1576"/>
                  </a:lnTo>
                  <a:lnTo>
                    <a:pt x="1316" y="1576"/>
                  </a:lnTo>
                  <a:lnTo>
                    <a:pt x="1314" y="1573"/>
                  </a:lnTo>
                  <a:lnTo>
                    <a:pt x="1314" y="1573"/>
                  </a:lnTo>
                  <a:lnTo>
                    <a:pt x="1313" y="1571"/>
                  </a:lnTo>
                  <a:lnTo>
                    <a:pt x="1311" y="1571"/>
                  </a:lnTo>
                  <a:lnTo>
                    <a:pt x="1311" y="1571"/>
                  </a:lnTo>
                  <a:lnTo>
                    <a:pt x="1309" y="1571"/>
                  </a:lnTo>
                  <a:lnTo>
                    <a:pt x="1307" y="1569"/>
                  </a:lnTo>
                  <a:lnTo>
                    <a:pt x="1307" y="1568"/>
                  </a:lnTo>
                  <a:lnTo>
                    <a:pt x="1306" y="1564"/>
                  </a:lnTo>
                  <a:lnTo>
                    <a:pt x="1306" y="1563"/>
                  </a:lnTo>
                  <a:lnTo>
                    <a:pt x="1304" y="1561"/>
                  </a:lnTo>
                  <a:lnTo>
                    <a:pt x="1301" y="1559"/>
                  </a:lnTo>
                  <a:lnTo>
                    <a:pt x="1299" y="1559"/>
                  </a:lnTo>
                  <a:lnTo>
                    <a:pt x="1297" y="1558"/>
                  </a:lnTo>
                  <a:lnTo>
                    <a:pt x="1297" y="1558"/>
                  </a:lnTo>
                  <a:lnTo>
                    <a:pt x="1296" y="1556"/>
                  </a:lnTo>
                  <a:lnTo>
                    <a:pt x="1297" y="1554"/>
                  </a:lnTo>
                  <a:lnTo>
                    <a:pt x="1299" y="1553"/>
                  </a:lnTo>
                  <a:lnTo>
                    <a:pt x="1301" y="1553"/>
                  </a:lnTo>
                  <a:lnTo>
                    <a:pt x="1301" y="1551"/>
                  </a:lnTo>
                  <a:lnTo>
                    <a:pt x="1301" y="1547"/>
                  </a:lnTo>
                  <a:lnTo>
                    <a:pt x="1301" y="1547"/>
                  </a:lnTo>
                  <a:lnTo>
                    <a:pt x="1299" y="1547"/>
                  </a:lnTo>
                  <a:lnTo>
                    <a:pt x="1299" y="1547"/>
                  </a:lnTo>
                  <a:lnTo>
                    <a:pt x="1297" y="1547"/>
                  </a:lnTo>
                  <a:lnTo>
                    <a:pt x="1296" y="1547"/>
                  </a:lnTo>
                  <a:lnTo>
                    <a:pt x="1294" y="1547"/>
                  </a:lnTo>
                  <a:lnTo>
                    <a:pt x="1294" y="1546"/>
                  </a:lnTo>
                  <a:lnTo>
                    <a:pt x="1296" y="1544"/>
                  </a:lnTo>
                  <a:lnTo>
                    <a:pt x="1296" y="1542"/>
                  </a:lnTo>
                  <a:lnTo>
                    <a:pt x="1297" y="1541"/>
                  </a:lnTo>
                  <a:lnTo>
                    <a:pt x="1301" y="1539"/>
                  </a:lnTo>
                  <a:lnTo>
                    <a:pt x="1304" y="1537"/>
                  </a:lnTo>
                  <a:lnTo>
                    <a:pt x="1307" y="1539"/>
                  </a:lnTo>
                  <a:lnTo>
                    <a:pt x="1309" y="1537"/>
                  </a:lnTo>
                  <a:lnTo>
                    <a:pt x="1309" y="1534"/>
                  </a:lnTo>
                  <a:lnTo>
                    <a:pt x="1304" y="1524"/>
                  </a:lnTo>
                  <a:lnTo>
                    <a:pt x="1304" y="1522"/>
                  </a:lnTo>
                  <a:lnTo>
                    <a:pt x="1304" y="1519"/>
                  </a:lnTo>
                  <a:lnTo>
                    <a:pt x="1304" y="1519"/>
                  </a:lnTo>
                  <a:lnTo>
                    <a:pt x="1304" y="1517"/>
                  </a:lnTo>
                  <a:lnTo>
                    <a:pt x="1304" y="1515"/>
                  </a:lnTo>
                  <a:lnTo>
                    <a:pt x="1304" y="1513"/>
                  </a:lnTo>
                  <a:lnTo>
                    <a:pt x="1304" y="1513"/>
                  </a:lnTo>
                  <a:lnTo>
                    <a:pt x="1304" y="1513"/>
                  </a:lnTo>
                  <a:lnTo>
                    <a:pt x="1304" y="1512"/>
                  </a:lnTo>
                  <a:lnTo>
                    <a:pt x="1304" y="1508"/>
                  </a:lnTo>
                  <a:lnTo>
                    <a:pt x="1304" y="1508"/>
                  </a:lnTo>
                  <a:lnTo>
                    <a:pt x="1304" y="1503"/>
                  </a:lnTo>
                  <a:lnTo>
                    <a:pt x="1301" y="1503"/>
                  </a:lnTo>
                  <a:lnTo>
                    <a:pt x="1301" y="1502"/>
                  </a:lnTo>
                  <a:lnTo>
                    <a:pt x="1301" y="1502"/>
                  </a:lnTo>
                  <a:lnTo>
                    <a:pt x="1301" y="1500"/>
                  </a:lnTo>
                  <a:lnTo>
                    <a:pt x="1301" y="1485"/>
                  </a:lnTo>
                  <a:lnTo>
                    <a:pt x="1302" y="1481"/>
                  </a:lnTo>
                  <a:lnTo>
                    <a:pt x="1302" y="1478"/>
                  </a:lnTo>
                  <a:lnTo>
                    <a:pt x="1302" y="1478"/>
                  </a:lnTo>
                  <a:lnTo>
                    <a:pt x="1301" y="1476"/>
                  </a:lnTo>
                  <a:lnTo>
                    <a:pt x="1301" y="1476"/>
                  </a:lnTo>
                  <a:lnTo>
                    <a:pt x="1299" y="1476"/>
                  </a:lnTo>
                  <a:lnTo>
                    <a:pt x="1297" y="1474"/>
                  </a:lnTo>
                  <a:lnTo>
                    <a:pt x="1297" y="1473"/>
                  </a:lnTo>
                  <a:lnTo>
                    <a:pt x="1297" y="1471"/>
                  </a:lnTo>
                  <a:lnTo>
                    <a:pt x="1297" y="1469"/>
                  </a:lnTo>
                  <a:lnTo>
                    <a:pt x="1301" y="1459"/>
                  </a:lnTo>
                  <a:lnTo>
                    <a:pt x="1301" y="1459"/>
                  </a:lnTo>
                  <a:lnTo>
                    <a:pt x="1302" y="1454"/>
                  </a:lnTo>
                  <a:lnTo>
                    <a:pt x="1302" y="1454"/>
                  </a:lnTo>
                  <a:lnTo>
                    <a:pt x="1302" y="1451"/>
                  </a:lnTo>
                  <a:lnTo>
                    <a:pt x="1304" y="1449"/>
                  </a:lnTo>
                  <a:lnTo>
                    <a:pt x="1304" y="1447"/>
                  </a:lnTo>
                  <a:lnTo>
                    <a:pt x="1306" y="1444"/>
                  </a:lnTo>
                  <a:lnTo>
                    <a:pt x="1307" y="1442"/>
                  </a:lnTo>
                  <a:lnTo>
                    <a:pt x="1307" y="1440"/>
                  </a:lnTo>
                  <a:lnTo>
                    <a:pt x="1309" y="1439"/>
                  </a:lnTo>
                  <a:lnTo>
                    <a:pt x="1306" y="1440"/>
                  </a:lnTo>
                  <a:lnTo>
                    <a:pt x="1304" y="1440"/>
                  </a:lnTo>
                  <a:lnTo>
                    <a:pt x="1301" y="1439"/>
                  </a:lnTo>
                  <a:lnTo>
                    <a:pt x="1301" y="1437"/>
                  </a:lnTo>
                  <a:lnTo>
                    <a:pt x="1299" y="1434"/>
                  </a:lnTo>
                  <a:lnTo>
                    <a:pt x="1299" y="1430"/>
                  </a:lnTo>
                  <a:lnTo>
                    <a:pt x="1297" y="1430"/>
                  </a:lnTo>
                  <a:lnTo>
                    <a:pt x="1296" y="1429"/>
                  </a:lnTo>
                  <a:lnTo>
                    <a:pt x="1297" y="1429"/>
                  </a:lnTo>
                  <a:lnTo>
                    <a:pt x="1297" y="1430"/>
                  </a:lnTo>
                  <a:lnTo>
                    <a:pt x="1297" y="1432"/>
                  </a:lnTo>
                  <a:lnTo>
                    <a:pt x="1296" y="1434"/>
                  </a:lnTo>
                  <a:lnTo>
                    <a:pt x="1296" y="1437"/>
                  </a:lnTo>
                  <a:lnTo>
                    <a:pt x="1296" y="1437"/>
                  </a:lnTo>
                  <a:lnTo>
                    <a:pt x="1294" y="1442"/>
                  </a:lnTo>
                  <a:lnTo>
                    <a:pt x="1292" y="1442"/>
                  </a:lnTo>
                  <a:lnTo>
                    <a:pt x="1292" y="1439"/>
                  </a:lnTo>
                  <a:lnTo>
                    <a:pt x="1292" y="1439"/>
                  </a:lnTo>
                  <a:lnTo>
                    <a:pt x="1294" y="1437"/>
                  </a:lnTo>
                  <a:lnTo>
                    <a:pt x="1294" y="1437"/>
                  </a:lnTo>
                  <a:lnTo>
                    <a:pt x="1294" y="1437"/>
                  </a:lnTo>
                  <a:lnTo>
                    <a:pt x="1294" y="1435"/>
                  </a:lnTo>
                  <a:lnTo>
                    <a:pt x="1294" y="1432"/>
                  </a:lnTo>
                  <a:lnTo>
                    <a:pt x="1292" y="1430"/>
                  </a:lnTo>
                  <a:lnTo>
                    <a:pt x="1289" y="1423"/>
                  </a:lnTo>
                  <a:lnTo>
                    <a:pt x="1287" y="1423"/>
                  </a:lnTo>
                  <a:lnTo>
                    <a:pt x="1285" y="1423"/>
                  </a:lnTo>
                  <a:lnTo>
                    <a:pt x="1285" y="1422"/>
                  </a:lnTo>
                  <a:lnTo>
                    <a:pt x="1284" y="1420"/>
                  </a:lnTo>
                  <a:lnTo>
                    <a:pt x="1284" y="1420"/>
                  </a:lnTo>
                  <a:lnTo>
                    <a:pt x="1285" y="1420"/>
                  </a:lnTo>
                  <a:lnTo>
                    <a:pt x="1284" y="1418"/>
                  </a:lnTo>
                  <a:lnTo>
                    <a:pt x="1282" y="1418"/>
                  </a:lnTo>
                  <a:lnTo>
                    <a:pt x="1280" y="1417"/>
                  </a:lnTo>
                  <a:lnTo>
                    <a:pt x="1284" y="1417"/>
                  </a:lnTo>
                  <a:lnTo>
                    <a:pt x="1284" y="1413"/>
                  </a:lnTo>
                  <a:lnTo>
                    <a:pt x="1282" y="1408"/>
                  </a:lnTo>
                  <a:lnTo>
                    <a:pt x="1282" y="1406"/>
                  </a:lnTo>
                  <a:lnTo>
                    <a:pt x="1284" y="1405"/>
                  </a:lnTo>
                  <a:lnTo>
                    <a:pt x="1287" y="1403"/>
                  </a:lnTo>
                  <a:lnTo>
                    <a:pt x="1289" y="1401"/>
                  </a:lnTo>
                  <a:lnTo>
                    <a:pt x="1287" y="1401"/>
                  </a:lnTo>
                  <a:lnTo>
                    <a:pt x="1287" y="1400"/>
                  </a:lnTo>
                  <a:lnTo>
                    <a:pt x="1285" y="1400"/>
                  </a:lnTo>
                  <a:lnTo>
                    <a:pt x="1287" y="1400"/>
                  </a:lnTo>
                  <a:lnTo>
                    <a:pt x="1287" y="1398"/>
                  </a:lnTo>
                  <a:lnTo>
                    <a:pt x="1289" y="1398"/>
                  </a:lnTo>
                  <a:lnTo>
                    <a:pt x="1287" y="1396"/>
                  </a:lnTo>
                  <a:lnTo>
                    <a:pt x="1285" y="1396"/>
                  </a:lnTo>
                  <a:lnTo>
                    <a:pt x="1282" y="1398"/>
                  </a:lnTo>
                  <a:lnTo>
                    <a:pt x="1280" y="1400"/>
                  </a:lnTo>
                  <a:lnTo>
                    <a:pt x="1280" y="1398"/>
                  </a:lnTo>
                  <a:lnTo>
                    <a:pt x="1280" y="1398"/>
                  </a:lnTo>
                  <a:lnTo>
                    <a:pt x="1282" y="1396"/>
                  </a:lnTo>
                  <a:lnTo>
                    <a:pt x="1285" y="1395"/>
                  </a:lnTo>
                  <a:lnTo>
                    <a:pt x="1285" y="1395"/>
                  </a:lnTo>
                  <a:lnTo>
                    <a:pt x="1284" y="1386"/>
                  </a:lnTo>
                  <a:lnTo>
                    <a:pt x="1284" y="1384"/>
                  </a:lnTo>
                  <a:lnTo>
                    <a:pt x="1284" y="1383"/>
                  </a:lnTo>
                  <a:lnTo>
                    <a:pt x="1282" y="1383"/>
                  </a:lnTo>
                  <a:lnTo>
                    <a:pt x="1279" y="1383"/>
                  </a:lnTo>
                  <a:lnTo>
                    <a:pt x="1277" y="1381"/>
                  </a:lnTo>
                  <a:lnTo>
                    <a:pt x="1277" y="1379"/>
                  </a:lnTo>
                  <a:lnTo>
                    <a:pt x="1277" y="1379"/>
                  </a:lnTo>
                  <a:lnTo>
                    <a:pt x="1275" y="1379"/>
                  </a:lnTo>
                  <a:lnTo>
                    <a:pt x="1275" y="1381"/>
                  </a:lnTo>
                  <a:lnTo>
                    <a:pt x="1275" y="1381"/>
                  </a:lnTo>
                  <a:lnTo>
                    <a:pt x="1275" y="1383"/>
                  </a:lnTo>
                  <a:lnTo>
                    <a:pt x="1273" y="1383"/>
                  </a:lnTo>
                  <a:lnTo>
                    <a:pt x="1272" y="1381"/>
                  </a:lnTo>
                  <a:lnTo>
                    <a:pt x="1268" y="1381"/>
                  </a:lnTo>
                  <a:lnTo>
                    <a:pt x="1265" y="1379"/>
                  </a:lnTo>
                  <a:lnTo>
                    <a:pt x="1263" y="1379"/>
                  </a:lnTo>
                  <a:lnTo>
                    <a:pt x="1262" y="1378"/>
                  </a:lnTo>
                  <a:lnTo>
                    <a:pt x="1262" y="1378"/>
                  </a:lnTo>
                  <a:lnTo>
                    <a:pt x="1260" y="1376"/>
                  </a:lnTo>
                  <a:lnTo>
                    <a:pt x="1258" y="1374"/>
                  </a:lnTo>
                  <a:lnTo>
                    <a:pt x="1256" y="1374"/>
                  </a:lnTo>
                  <a:lnTo>
                    <a:pt x="1255" y="1374"/>
                  </a:lnTo>
                  <a:lnTo>
                    <a:pt x="1253" y="1374"/>
                  </a:lnTo>
                  <a:lnTo>
                    <a:pt x="1253" y="1374"/>
                  </a:lnTo>
                  <a:lnTo>
                    <a:pt x="1255" y="1373"/>
                  </a:lnTo>
                  <a:lnTo>
                    <a:pt x="1255" y="1373"/>
                  </a:lnTo>
                  <a:lnTo>
                    <a:pt x="1255" y="1373"/>
                  </a:lnTo>
                  <a:lnTo>
                    <a:pt x="1256" y="1373"/>
                  </a:lnTo>
                  <a:lnTo>
                    <a:pt x="1256" y="1374"/>
                  </a:lnTo>
                  <a:lnTo>
                    <a:pt x="1258" y="1373"/>
                  </a:lnTo>
                  <a:lnTo>
                    <a:pt x="1260" y="1373"/>
                  </a:lnTo>
                  <a:lnTo>
                    <a:pt x="1260" y="1373"/>
                  </a:lnTo>
                  <a:lnTo>
                    <a:pt x="1260" y="1371"/>
                  </a:lnTo>
                  <a:lnTo>
                    <a:pt x="1256" y="1369"/>
                  </a:lnTo>
                  <a:lnTo>
                    <a:pt x="1255" y="1367"/>
                  </a:lnTo>
                  <a:lnTo>
                    <a:pt x="1255" y="1367"/>
                  </a:lnTo>
                  <a:lnTo>
                    <a:pt x="1248" y="1359"/>
                  </a:lnTo>
                  <a:lnTo>
                    <a:pt x="1248" y="1357"/>
                  </a:lnTo>
                  <a:lnTo>
                    <a:pt x="1248" y="1349"/>
                  </a:lnTo>
                  <a:lnTo>
                    <a:pt x="1248" y="1345"/>
                  </a:lnTo>
                  <a:lnTo>
                    <a:pt x="1245" y="1342"/>
                  </a:lnTo>
                  <a:lnTo>
                    <a:pt x="1243" y="1339"/>
                  </a:lnTo>
                  <a:lnTo>
                    <a:pt x="1240" y="1337"/>
                  </a:lnTo>
                  <a:lnTo>
                    <a:pt x="1234" y="1335"/>
                  </a:lnTo>
                  <a:lnTo>
                    <a:pt x="1233" y="1335"/>
                  </a:lnTo>
                  <a:lnTo>
                    <a:pt x="1231" y="1335"/>
                  </a:lnTo>
                  <a:lnTo>
                    <a:pt x="1217" y="1325"/>
                  </a:lnTo>
                  <a:lnTo>
                    <a:pt x="1216" y="1323"/>
                  </a:lnTo>
                  <a:lnTo>
                    <a:pt x="1212" y="1318"/>
                  </a:lnTo>
                  <a:lnTo>
                    <a:pt x="1211" y="1316"/>
                  </a:lnTo>
                  <a:lnTo>
                    <a:pt x="1206" y="1308"/>
                  </a:lnTo>
                  <a:lnTo>
                    <a:pt x="1200" y="1293"/>
                  </a:lnTo>
                  <a:lnTo>
                    <a:pt x="1199" y="1291"/>
                  </a:lnTo>
                  <a:lnTo>
                    <a:pt x="1199" y="1291"/>
                  </a:lnTo>
                  <a:lnTo>
                    <a:pt x="1197" y="1289"/>
                  </a:lnTo>
                  <a:lnTo>
                    <a:pt x="1197" y="1288"/>
                  </a:lnTo>
                  <a:lnTo>
                    <a:pt x="1197" y="1288"/>
                  </a:lnTo>
                  <a:lnTo>
                    <a:pt x="1197" y="1286"/>
                  </a:lnTo>
                  <a:lnTo>
                    <a:pt x="1195" y="1284"/>
                  </a:lnTo>
                  <a:lnTo>
                    <a:pt x="1195" y="1286"/>
                  </a:lnTo>
                  <a:lnTo>
                    <a:pt x="1195" y="1286"/>
                  </a:lnTo>
                  <a:lnTo>
                    <a:pt x="1195" y="1286"/>
                  </a:lnTo>
                  <a:lnTo>
                    <a:pt x="1195" y="1286"/>
                  </a:lnTo>
                  <a:lnTo>
                    <a:pt x="1194" y="1288"/>
                  </a:lnTo>
                  <a:lnTo>
                    <a:pt x="1194" y="1288"/>
                  </a:lnTo>
                  <a:lnTo>
                    <a:pt x="1194" y="1288"/>
                  </a:lnTo>
                  <a:lnTo>
                    <a:pt x="1194" y="1288"/>
                  </a:lnTo>
                  <a:lnTo>
                    <a:pt x="1192" y="1288"/>
                  </a:lnTo>
                  <a:lnTo>
                    <a:pt x="1190" y="1286"/>
                  </a:lnTo>
                  <a:lnTo>
                    <a:pt x="1189" y="1284"/>
                  </a:lnTo>
                  <a:lnTo>
                    <a:pt x="1187" y="1283"/>
                  </a:lnTo>
                  <a:lnTo>
                    <a:pt x="1187" y="1279"/>
                  </a:lnTo>
                  <a:lnTo>
                    <a:pt x="1185" y="1277"/>
                  </a:lnTo>
                  <a:lnTo>
                    <a:pt x="1185" y="1274"/>
                  </a:lnTo>
                  <a:lnTo>
                    <a:pt x="1183" y="1276"/>
                  </a:lnTo>
                  <a:lnTo>
                    <a:pt x="1182" y="1277"/>
                  </a:lnTo>
                  <a:lnTo>
                    <a:pt x="1182" y="1277"/>
                  </a:lnTo>
                  <a:lnTo>
                    <a:pt x="1180" y="1277"/>
                  </a:lnTo>
                  <a:lnTo>
                    <a:pt x="1180" y="1276"/>
                  </a:lnTo>
                  <a:lnTo>
                    <a:pt x="1182" y="1274"/>
                  </a:lnTo>
                  <a:lnTo>
                    <a:pt x="1182" y="1274"/>
                  </a:lnTo>
                  <a:lnTo>
                    <a:pt x="1180" y="1274"/>
                  </a:lnTo>
                  <a:lnTo>
                    <a:pt x="1178" y="1272"/>
                  </a:lnTo>
                  <a:lnTo>
                    <a:pt x="1178" y="1272"/>
                  </a:lnTo>
                  <a:lnTo>
                    <a:pt x="1177" y="1271"/>
                  </a:lnTo>
                  <a:lnTo>
                    <a:pt x="1175" y="1271"/>
                  </a:lnTo>
                  <a:lnTo>
                    <a:pt x="1173" y="1271"/>
                  </a:lnTo>
                  <a:lnTo>
                    <a:pt x="1172" y="1271"/>
                  </a:lnTo>
                  <a:lnTo>
                    <a:pt x="1172" y="1272"/>
                  </a:lnTo>
                  <a:lnTo>
                    <a:pt x="1172" y="1272"/>
                  </a:lnTo>
                  <a:lnTo>
                    <a:pt x="1175" y="1274"/>
                  </a:lnTo>
                  <a:lnTo>
                    <a:pt x="1177" y="1274"/>
                  </a:lnTo>
                  <a:lnTo>
                    <a:pt x="1177" y="1276"/>
                  </a:lnTo>
                  <a:lnTo>
                    <a:pt x="1178" y="1277"/>
                  </a:lnTo>
                  <a:lnTo>
                    <a:pt x="1178" y="1281"/>
                  </a:lnTo>
                  <a:lnTo>
                    <a:pt x="1177" y="1279"/>
                  </a:lnTo>
                  <a:lnTo>
                    <a:pt x="1175" y="1277"/>
                  </a:lnTo>
                  <a:lnTo>
                    <a:pt x="1172" y="1277"/>
                  </a:lnTo>
                  <a:lnTo>
                    <a:pt x="1170" y="1277"/>
                  </a:lnTo>
                  <a:lnTo>
                    <a:pt x="1170" y="1277"/>
                  </a:lnTo>
                  <a:lnTo>
                    <a:pt x="1170" y="1276"/>
                  </a:lnTo>
                  <a:lnTo>
                    <a:pt x="1168" y="1276"/>
                  </a:lnTo>
                  <a:lnTo>
                    <a:pt x="1168" y="1277"/>
                  </a:lnTo>
                  <a:lnTo>
                    <a:pt x="1168" y="1279"/>
                  </a:lnTo>
                  <a:lnTo>
                    <a:pt x="1168" y="1279"/>
                  </a:lnTo>
                  <a:lnTo>
                    <a:pt x="1168" y="1279"/>
                  </a:lnTo>
                  <a:lnTo>
                    <a:pt x="1168" y="1281"/>
                  </a:lnTo>
                  <a:lnTo>
                    <a:pt x="1168" y="1281"/>
                  </a:lnTo>
                  <a:lnTo>
                    <a:pt x="1168" y="1281"/>
                  </a:lnTo>
                  <a:lnTo>
                    <a:pt x="1167" y="1281"/>
                  </a:lnTo>
                  <a:lnTo>
                    <a:pt x="1165" y="1279"/>
                  </a:lnTo>
                  <a:lnTo>
                    <a:pt x="1165" y="1279"/>
                  </a:lnTo>
                  <a:lnTo>
                    <a:pt x="1165" y="1277"/>
                  </a:lnTo>
                  <a:lnTo>
                    <a:pt x="1165" y="1276"/>
                  </a:lnTo>
                  <a:lnTo>
                    <a:pt x="1165" y="1276"/>
                  </a:lnTo>
                  <a:lnTo>
                    <a:pt x="1167" y="1276"/>
                  </a:lnTo>
                  <a:lnTo>
                    <a:pt x="1167" y="1276"/>
                  </a:lnTo>
                  <a:lnTo>
                    <a:pt x="1165" y="1274"/>
                  </a:lnTo>
                  <a:lnTo>
                    <a:pt x="1165" y="1274"/>
                  </a:lnTo>
                  <a:lnTo>
                    <a:pt x="1165" y="1274"/>
                  </a:lnTo>
                  <a:lnTo>
                    <a:pt x="1163" y="1272"/>
                  </a:lnTo>
                  <a:lnTo>
                    <a:pt x="1161" y="1272"/>
                  </a:lnTo>
                  <a:lnTo>
                    <a:pt x="1160" y="1271"/>
                  </a:lnTo>
                  <a:lnTo>
                    <a:pt x="1158" y="1271"/>
                  </a:lnTo>
                  <a:lnTo>
                    <a:pt x="1158" y="1272"/>
                  </a:lnTo>
                  <a:lnTo>
                    <a:pt x="1158" y="1272"/>
                  </a:lnTo>
                  <a:lnTo>
                    <a:pt x="1158" y="1272"/>
                  </a:lnTo>
                  <a:lnTo>
                    <a:pt x="1156" y="1272"/>
                  </a:lnTo>
                  <a:lnTo>
                    <a:pt x="1156" y="1272"/>
                  </a:lnTo>
                  <a:lnTo>
                    <a:pt x="1155" y="1271"/>
                  </a:lnTo>
                  <a:lnTo>
                    <a:pt x="1153" y="1267"/>
                  </a:lnTo>
                  <a:lnTo>
                    <a:pt x="1148" y="1264"/>
                  </a:lnTo>
                  <a:lnTo>
                    <a:pt x="1148" y="1262"/>
                  </a:lnTo>
                  <a:lnTo>
                    <a:pt x="1148" y="1260"/>
                  </a:lnTo>
                  <a:lnTo>
                    <a:pt x="1146" y="1260"/>
                  </a:lnTo>
                  <a:lnTo>
                    <a:pt x="1146" y="1260"/>
                  </a:lnTo>
                  <a:lnTo>
                    <a:pt x="1144" y="1260"/>
                  </a:lnTo>
                  <a:lnTo>
                    <a:pt x="1144" y="1260"/>
                  </a:lnTo>
                  <a:lnTo>
                    <a:pt x="1144" y="1260"/>
                  </a:lnTo>
                  <a:lnTo>
                    <a:pt x="1144" y="1259"/>
                  </a:lnTo>
                  <a:lnTo>
                    <a:pt x="1143" y="1259"/>
                  </a:lnTo>
                  <a:lnTo>
                    <a:pt x="1143" y="1259"/>
                  </a:lnTo>
                  <a:lnTo>
                    <a:pt x="1143" y="1257"/>
                  </a:lnTo>
                  <a:lnTo>
                    <a:pt x="1143" y="1257"/>
                  </a:lnTo>
                  <a:lnTo>
                    <a:pt x="1143" y="1257"/>
                  </a:lnTo>
                  <a:lnTo>
                    <a:pt x="1141" y="1257"/>
                  </a:lnTo>
                  <a:lnTo>
                    <a:pt x="1141" y="1257"/>
                  </a:lnTo>
                  <a:lnTo>
                    <a:pt x="1138" y="1255"/>
                  </a:lnTo>
                  <a:lnTo>
                    <a:pt x="1134" y="1255"/>
                  </a:lnTo>
                  <a:lnTo>
                    <a:pt x="1134" y="1254"/>
                  </a:lnTo>
                  <a:lnTo>
                    <a:pt x="1134" y="1254"/>
                  </a:lnTo>
                  <a:lnTo>
                    <a:pt x="1133" y="1252"/>
                  </a:lnTo>
                  <a:lnTo>
                    <a:pt x="1133" y="1252"/>
                  </a:lnTo>
                  <a:lnTo>
                    <a:pt x="1133" y="1250"/>
                  </a:lnTo>
                  <a:lnTo>
                    <a:pt x="1131" y="1249"/>
                  </a:lnTo>
                  <a:lnTo>
                    <a:pt x="1131" y="1247"/>
                  </a:lnTo>
                  <a:lnTo>
                    <a:pt x="1129" y="1245"/>
                  </a:lnTo>
                  <a:lnTo>
                    <a:pt x="1129" y="1243"/>
                  </a:lnTo>
                  <a:lnTo>
                    <a:pt x="1129" y="1242"/>
                  </a:lnTo>
                  <a:lnTo>
                    <a:pt x="1124" y="1240"/>
                  </a:lnTo>
                  <a:lnTo>
                    <a:pt x="1124" y="1238"/>
                  </a:lnTo>
                  <a:lnTo>
                    <a:pt x="1122" y="1235"/>
                  </a:lnTo>
                  <a:lnTo>
                    <a:pt x="1121" y="1233"/>
                  </a:lnTo>
                  <a:lnTo>
                    <a:pt x="1117" y="1235"/>
                  </a:lnTo>
                  <a:lnTo>
                    <a:pt x="1116" y="1233"/>
                  </a:lnTo>
                  <a:lnTo>
                    <a:pt x="1114" y="1233"/>
                  </a:lnTo>
                  <a:lnTo>
                    <a:pt x="1112" y="1233"/>
                  </a:lnTo>
                  <a:lnTo>
                    <a:pt x="1110" y="1235"/>
                  </a:lnTo>
                  <a:lnTo>
                    <a:pt x="1109" y="1235"/>
                  </a:lnTo>
                  <a:lnTo>
                    <a:pt x="1109" y="1233"/>
                  </a:lnTo>
                  <a:lnTo>
                    <a:pt x="1107" y="1232"/>
                  </a:lnTo>
                  <a:lnTo>
                    <a:pt x="1107" y="1232"/>
                  </a:lnTo>
                  <a:lnTo>
                    <a:pt x="1105" y="1230"/>
                  </a:lnTo>
                  <a:lnTo>
                    <a:pt x="1102" y="1230"/>
                  </a:lnTo>
                  <a:lnTo>
                    <a:pt x="1102" y="1230"/>
                  </a:lnTo>
                  <a:lnTo>
                    <a:pt x="1105" y="1230"/>
                  </a:lnTo>
                  <a:lnTo>
                    <a:pt x="1107" y="1230"/>
                  </a:lnTo>
                  <a:lnTo>
                    <a:pt x="1109" y="1228"/>
                  </a:lnTo>
                  <a:lnTo>
                    <a:pt x="1109" y="1226"/>
                  </a:lnTo>
                  <a:lnTo>
                    <a:pt x="1105" y="1223"/>
                  </a:lnTo>
                  <a:lnTo>
                    <a:pt x="1102" y="1221"/>
                  </a:lnTo>
                  <a:lnTo>
                    <a:pt x="1100" y="1213"/>
                  </a:lnTo>
                  <a:lnTo>
                    <a:pt x="1102" y="1211"/>
                  </a:lnTo>
                  <a:lnTo>
                    <a:pt x="1104" y="1209"/>
                  </a:lnTo>
                  <a:lnTo>
                    <a:pt x="1105" y="1208"/>
                  </a:lnTo>
                  <a:lnTo>
                    <a:pt x="1104" y="1206"/>
                  </a:lnTo>
                  <a:lnTo>
                    <a:pt x="1104" y="1206"/>
                  </a:lnTo>
                  <a:lnTo>
                    <a:pt x="1104" y="1206"/>
                  </a:lnTo>
                  <a:lnTo>
                    <a:pt x="1102" y="1206"/>
                  </a:lnTo>
                  <a:lnTo>
                    <a:pt x="1102" y="1206"/>
                  </a:lnTo>
                  <a:lnTo>
                    <a:pt x="1100" y="1204"/>
                  </a:lnTo>
                  <a:lnTo>
                    <a:pt x="1100" y="1203"/>
                  </a:lnTo>
                  <a:lnTo>
                    <a:pt x="1102" y="1201"/>
                  </a:lnTo>
                  <a:lnTo>
                    <a:pt x="1099" y="1199"/>
                  </a:lnTo>
                  <a:lnTo>
                    <a:pt x="1099" y="1196"/>
                  </a:lnTo>
                  <a:lnTo>
                    <a:pt x="1100" y="1189"/>
                  </a:lnTo>
                  <a:lnTo>
                    <a:pt x="1100" y="1187"/>
                  </a:lnTo>
                  <a:lnTo>
                    <a:pt x="1100" y="1187"/>
                  </a:lnTo>
                  <a:lnTo>
                    <a:pt x="1099" y="1186"/>
                  </a:lnTo>
                  <a:lnTo>
                    <a:pt x="1099" y="1186"/>
                  </a:lnTo>
                  <a:lnTo>
                    <a:pt x="1099" y="1186"/>
                  </a:lnTo>
                  <a:lnTo>
                    <a:pt x="1099" y="1184"/>
                  </a:lnTo>
                  <a:lnTo>
                    <a:pt x="1099" y="1184"/>
                  </a:lnTo>
                  <a:lnTo>
                    <a:pt x="1099" y="1182"/>
                  </a:lnTo>
                  <a:lnTo>
                    <a:pt x="1097" y="1182"/>
                  </a:lnTo>
                  <a:lnTo>
                    <a:pt x="1097" y="1181"/>
                  </a:lnTo>
                  <a:lnTo>
                    <a:pt x="1097" y="1181"/>
                  </a:lnTo>
                  <a:lnTo>
                    <a:pt x="1097" y="1181"/>
                  </a:lnTo>
                  <a:lnTo>
                    <a:pt x="1099" y="1179"/>
                  </a:lnTo>
                  <a:lnTo>
                    <a:pt x="1100" y="1181"/>
                  </a:lnTo>
                  <a:lnTo>
                    <a:pt x="1100" y="1181"/>
                  </a:lnTo>
                  <a:lnTo>
                    <a:pt x="1100" y="1179"/>
                  </a:lnTo>
                  <a:lnTo>
                    <a:pt x="1100" y="1179"/>
                  </a:lnTo>
                  <a:lnTo>
                    <a:pt x="1100" y="1177"/>
                  </a:lnTo>
                  <a:lnTo>
                    <a:pt x="1100" y="1177"/>
                  </a:lnTo>
                  <a:lnTo>
                    <a:pt x="1102" y="1174"/>
                  </a:lnTo>
                  <a:lnTo>
                    <a:pt x="1102" y="1170"/>
                  </a:lnTo>
                  <a:lnTo>
                    <a:pt x="1102" y="1167"/>
                  </a:lnTo>
                  <a:lnTo>
                    <a:pt x="1104" y="1164"/>
                  </a:lnTo>
                  <a:lnTo>
                    <a:pt x="1104" y="1162"/>
                  </a:lnTo>
                  <a:lnTo>
                    <a:pt x="1104" y="1160"/>
                  </a:lnTo>
                  <a:lnTo>
                    <a:pt x="1102" y="1159"/>
                  </a:lnTo>
                  <a:lnTo>
                    <a:pt x="1102" y="1157"/>
                  </a:lnTo>
                  <a:lnTo>
                    <a:pt x="1100" y="1157"/>
                  </a:lnTo>
                  <a:lnTo>
                    <a:pt x="1100" y="1153"/>
                  </a:lnTo>
                  <a:lnTo>
                    <a:pt x="1100" y="1148"/>
                  </a:lnTo>
                  <a:lnTo>
                    <a:pt x="1100" y="1147"/>
                  </a:lnTo>
                  <a:lnTo>
                    <a:pt x="1099" y="1145"/>
                  </a:lnTo>
                  <a:lnTo>
                    <a:pt x="1099" y="1147"/>
                  </a:lnTo>
                  <a:lnTo>
                    <a:pt x="1099" y="1148"/>
                  </a:lnTo>
                  <a:lnTo>
                    <a:pt x="1099" y="1150"/>
                  </a:lnTo>
                  <a:lnTo>
                    <a:pt x="1099" y="1152"/>
                  </a:lnTo>
                  <a:lnTo>
                    <a:pt x="1097" y="1153"/>
                  </a:lnTo>
                  <a:lnTo>
                    <a:pt x="1097" y="1153"/>
                  </a:lnTo>
                  <a:lnTo>
                    <a:pt x="1095" y="1153"/>
                  </a:lnTo>
                  <a:lnTo>
                    <a:pt x="1095" y="1153"/>
                  </a:lnTo>
                  <a:lnTo>
                    <a:pt x="1095" y="1152"/>
                  </a:lnTo>
                  <a:lnTo>
                    <a:pt x="1095" y="1150"/>
                  </a:lnTo>
                  <a:lnTo>
                    <a:pt x="1093" y="1148"/>
                  </a:lnTo>
                  <a:lnTo>
                    <a:pt x="1093" y="1148"/>
                  </a:lnTo>
                  <a:lnTo>
                    <a:pt x="1092" y="1148"/>
                  </a:lnTo>
                  <a:lnTo>
                    <a:pt x="1092" y="1147"/>
                  </a:lnTo>
                  <a:lnTo>
                    <a:pt x="1090" y="1145"/>
                  </a:lnTo>
                  <a:lnTo>
                    <a:pt x="1090" y="1143"/>
                  </a:lnTo>
                  <a:lnTo>
                    <a:pt x="1092" y="1143"/>
                  </a:lnTo>
                  <a:lnTo>
                    <a:pt x="1093" y="1143"/>
                  </a:lnTo>
                  <a:lnTo>
                    <a:pt x="1093" y="1145"/>
                  </a:lnTo>
                  <a:lnTo>
                    <a:pt x="1095" y="1145"/>
                  </a:lnTo>
                  <a:lnTo>
                    <a:pt x="1097" y="1142"/>
                  </a:lnTo>
                  <a:lnTo>
                    <a:pt x="1099" y="1142"/>
                  </a:lnTo>
                  <a:lnTo>
                    <a:pt x="1099" y="1140"/>
                  </a:lnTo>
                  <a:lnTo>
                    <a:pt x="1099" y="1140"/>
                  </a:lnTo>
                  <a:lnTo>
                    <a:pt x="1097" y="1140"/>
                  </a:lnTo>
                  <a:lnTo>
                    <a:pt x="1097" y="1138"/>
                  </a:lnTo>
                  <a:lnTo>
                    <a:pt x="1093" y="1138"/>
                  </a:lnTo>
                  <a:lnTo>
                    <a:pt x="1093" y="1138"/>
                  </a:lnTo>
                  <a:lnTo>
                    <a:pt x="1092" y="1136"/>
                  </a:lnTo>
                  <a:lnTo>
                    <a:pt x="1092" y="1135"/>
                  </a:lnTo>
                  <a:lnTo>
                    <a:pt x="1092" y="1133"/>
                  </a:lnTo>
                  <a:lnTo>
                    <a:pt x="1092" y="1131"/>
                  </a:lnTo>
                  <a:lnTo>
                    <a:pt x="1090" y="1131"/>
                  </a:lnTo>
                  <a:lnTo>
                    <a:pt x="1090" y="1133"/>
                  </a:lnTo>
                  <a:lnTo>
                    <a:pt x="1090" y="1135"/>
                  </a:lnTo>
                  <a:lnTo>
                    <a:pt x="1090" y="1135"/>
                  </a:lnTo>
                  <a:lnTo>
                    <a:pt x="1090" y="1136"/>
                  </a:lnTo>
                  <a:lnTo>
                    <a:pt x="1088" y="1135"/>
                  </a:lnTo>
                  <a:lnTo>
                    <a:pt x="1088" y="1135"/>
                  </a:lnTo>
                  <a:lnTo>
                    <a:pt x="1087" y="1135"/>
                  </a:lnTo>
                  <a:lnTo>
                    <a:pt x="1087" y="1133"/>
                  </a:lnTo>
                  <a:lnTo>
                    <a:pt x="1087" y="1133"/>
                  </a:lnTo>
                  <a:lnTo>
                    <a:pt x="1087" y="1133"/>
                  </a:lnTo>
                  <a:lnTo>
                    <a:pt x="1087" y="1131"/>
                  </a:lnTo>
                  <a:lnTo>
                    <a:pt x="1087" y="1131"/>
                  </a:lnTo>
                  <a:lnTo>
                    <a:pt x="1088" y="1131"/>
                  </a:lnTo>
                  <a:lnTo>
                    <a:pt x="1087" y="1130"/>
                  </a:lnTo>
                  <a:lnTo>
                    <a:pt x="1087" y="1130"/>
                  </a:lnTo>
                  <a:lnTo>
                    <a:pt x="1085" y="1130"/>
                  </a:lnTo>
                  <a:lnTo>
                    <a:pt x="1082" y="1128"/>
                  </a:lnTo>
                  <a:lnTo>
                    <a:pt x="1082" y="1128"/>
                  </a:lnTo>
                  <a:lnTo>
                    <a:pt x="1080" y="1131"/>
                  </a:lnTo>
                  <a:lnTo>
                    <a:pt x="1078" y="1136"/>
                  </a:lnTo>
                  <a:lnTo>
                    <a:pt x="1080" y="1142"/>
                  </a:lnTo>
                  <a:lnTo>
                    <a:pt x="1083" y="1143"/>
                  </a:lnTo>
                  <a:lnTo>
                    <a:pt x="1083" y="1145"/>
                  </a:lnTo>
                  <a:lnTo>
                    <a:pt x="1082" y="1145"/>
                  </a:lnTo>
                  <a:lnTo>
                    <a:pt x="1083" y="1148"/>
                  </a:lnTo>
                  <a:lnTo>
                    <a:pt x="1085" y="1150"/>
                  </a:lnTo>
                  <a:lnTo>
                    <a:pt x="1085" y="1152"/>
                  </a:lnTo>
                  <a:lnTo>
                    <a:pt x="1085" y="1153"/>
                  </a:lnTo>
                  <a:lnTo>
                    <a:pt x="1078" y="1147"/>
                  </a:lnTo>
                  <a:lnTo>
                    <a:pt x="1077" y="1147"/>
                  </a:lnTo>
                  <a:lnTo>
                    <a:pt x="1073" y="1145"/>
                  </a:lnTo>
                  <a:lnTo>
                    <a:pt x="1071" y="1145"/>
                  </a:lnTo>
                  <a:lnTo>
                    <a:pt x="1070" y="1143"/>
                  </a:lnTo>
                  <a:lnTo>
                    <a:pt x="1068" y="1142"/>
                  </a:lnTo>
                  <a:lnTo>
                    <a:pt x="1068" y="1142"/>
                  </a:lnTo>
                  <a:lnTo>
                    <a:pt x="1066" y="1140"/>
                  </a:lnTo>
                  <a:lnTo>
                    <a:pt x="1063" y="1140"/>
                  </a:lnTo>
                  <a:lnTo>
                    <a:pt x="1061" y="1138"/>
                  </a:lnTo>
                  <a:lnTo>
                    <a:pt x="1060" y="1136"/>
                  </a:lnTo>
                  <a:lnTo>
                    <a:pt x="1058" y="1136"/>
                  </a:lnTo>
                  <a:lnTo>
                    <a:pt x="1051" y="1135"/>
                  </a:lnTo>
                  <a:lnTo>
                    <a:pt x="1049" y="1133"/>
                  </a:lnTo>
                  <a:lnTo>
                    <a:pt x="1048" y="1130"/>
                  </a:lnTo>
                  <a:lnTo>
                    <a:pt x="1049" y="1130"/>
                  </a:lnTo>
                  <a:lnTo>
                    <a:pt x="1049" y="1128"/>
                  </a:lnTo>
                  <a:lnTo>
                    <a:pt x="1046" y="1126"/>
                  </a:lnTo>
                  <a:lnTo>
                    <a:pt x="1046" y="1126"/>
                  </a:lnTo>
                  <a:lnTo>
                    <a:pt x="1046" y="1126"/>
                  </a:lnTo>
                  <a:lnTo>
                    <a:pt x="1046" y="1125"/>
                  </a:lnTo>
                  <a:lnTo>
                    <a:pt x="1046" y="1125"/>
                  </a:lnTo>
                  <a:lnTo>
                    <a:pt x="1046" y="1123"/>
                  </a:lnTo>
                  <a:lnTo>
                    <a:pt x="1046" y="1123"/>
                  </a:lnTo>
                  <a:lnTo>
                    <a:pt x="1044" y="1123"/>
                  </a:lnTo>
                  <a:lnTo>
                    <a:pt x="1044" y="1121"/>
                  </a:lnTo>
                  <a:lnTo>
                    <a:pt x="1043" y="1121"/>
                  </a:lnTo>
                  <a:lnTo>
                    <a:pt x="1043" y="1119"/>
                  </a:lnTo>
                  <a:lnTo>
                    <a:pt x="1041" y="1119"/>
                  </a:lnTo>
                  <a:lnTo>
                    <a:pt x="1039" y="1114"/>
                  </a:lnTo>
                  <a:lnTo>
                    <a:pt x="1039" y="1114"/>
                  </a:lnTo>
                  <a:lnTo>
                    <a:pt x="1039" y="1114"/>
                  </a:lnTo>
                  <a:lnTo>
                    <a:pt x="1037" y="1113"/>
                  </a:lnTo>
                  <a:lnTo>
                    <a:pt x="1037" y="1113"/>
                  </a:lnTo>
                  <a:lnTo>
                    <a:pt x="1034" y="1113"/>
                  </a:lnTo>
                  <a:lnTo>
                    <a:pt x="1032" y="1114"/>
                  </a:lnTo>
                  <a:lnTo>
                    <a:pt x="1032" y="1114"/>
                  </a:lnTo>
                  <a:lnTo>
                    <a:pt x="1031" y="1114"/>
                  </a:lnTo>
                  <a:lnTo>
                    <a:pt x="1031" y="1116"/>
                  </a:lnTo>
                  <a:lnTo>
                    <a:pt x="1029" y="1119"/>
                  </a:lnTo>
                  <a:lnTo>
                    <a:pt x="1027" y="1123"/>
                  </a:lnTo>
                  <a:lnTo>
                    <a:pt x="1027" y="1125"/>
                  </a:lnTo>
                  <a:lnTo>
                    <a:pt x="1026" y="1126"/>
                  </a:lnTo>
                  <a:lnTo>
                    <a:pt x="1027" y="1126"/>
                  </a:lnTo>
                  <a:lnTo>
                    <a:pt x="1027" y="1128"/>
                  </a:lnTo>
                  <a:lnTo>
                    <a:pt x="1029" y="1130"/>
                  </a:lnTo>
                  <a:lnTo>
                    <a:pt x="1027" y="1130"/>
                  </a:lnTo>
                  <a:lnTo>
                    <a:pt x="1027" y="1131"/>
                  </a:lnTo>
                  <a:lnTo>
                    <a:pt x="1027" y="1133"/>
                  </a:lnTo>
                  <a:lnTo>
                    <a:pt x="1029" y="1135"/>
                  </a:lnTo>
                  <a:lnTo>
                    <a:pt x="1034" y="1148"/>
                  </a:lnTo>
                  <a:lnTo>
                    <a:pt x="1037" y="1155"/>
                  </a:lnTo>
                  <a:lnTo>
                    <a:pt x="1034" y="1155"/>
                  </a:lnTo>
                  <a:lnTo>
                    <a:pt x="1032" y="1152"/>
                  </a:lnTo>
                  <a:lnTo>
                    <a:pt x="1031" y="1150"/>
                  </a:lnTo>
                  <a:lnTo>
                    <a:pt x="1031" y="1147"/>
                  </a:lnTo>
                  <a:lnTo>
                    <a:pt x="1029" y="1147"/>
                  </a:lnTo>
                  <a:lnTo>
                    <a:pt x="1022" y="1140"/>
                  </a:lnTo>
                  <a:lnTo>
                    <a:pt x="1022" y="1140"/>
                  </a:lnTo>
                  <a:lnTo>
                    <a:pt x="1022" y="1138"/>
                  </a:lnTo>
                  <a:lnTo>
                    <a:pt x="1020" y="1136"/>
                  </a:lnTo>
                  <a:lnTo>
                    <a:pt x="1019" y="1133"/>
                  </a:lnTo>
                  <a:lnTo>
                    <a:pt x="1017" y="1133"/>
                  </a:lnTo>
                  <a:lnTo>
                    <a:pt x="1015" y="1133"/>
                  </a:lnTo>
                  <a:lnTo>
                    <a:pt x="1014" y="1136"/>
                  </a:lnTo>
                  <a:lnTo>
                    <a:pt x="1012" y="1138"/>
                  </a:lnTo>
                  <a:lnTo>
                    <a:pt x="1010" y="1140"/>
                  </a:lnTo>
                  <a:lnTo>
                    <a:pt x="1007" y="1142"/>
                  </a:lnTo>
                  <a:lnTo>
                    <a:pt x="1003" y="1143"/>
                  </a:lnTo>
                  <a:lnTo>
                    <a:pt x="1005" y="1142"/>
                  </a:lnTo>
                  <a:lnTo>
                    <a:pt x="1005" y="1140"/>
                  </a:lnTo>
                  <a:lnTo>
                    <a:pt x="1007" y="1138"/>
                  </a:lnTo>
                  <a:lnTo>
                    <a:pt x="1007" y="1136"/>
                  </a:lnTo>
                  <a:lnTo>
                    <a:pt x="1007" y="1133"/>
                  </a:lnTo>
                  <a:lnTo>
                    <a:pt x="1007" y="1131"/>
                  </a:lnTo>
                  <a:lnTo>
                    <a:pt x="1007" y="1130"/>
                  </a:lnTo>
                  <a:lnTo>
                    <a:pt x="1005" y="1130"/>
                  </a:lnTo>
                  <a:lnTo>
                    <a:pt x="1003" y="1130"/>
                  </a:lnTo>
                  <a:lnTo>
                    <a:pt x="1003" y="1128"/>
                  </a:lnTo>
                  <a:lnTo>
                    <a:pt x="1003" y="1126"/>
                  </a:lnTo>
                  <a:lnTo>
                    <a:pt x="1002" y="1126"/>
                  </a:lnTo>
                  <a:lnTo>
                    <a:pt x="1002" y="1126"/>
                  </a:lnTo>
                  <a:lnTo>
                    <a:pt x="997" y="1125"/>
                  </a:lnTo>
                  <a:lnTo>
                    <a:pt x="997" y="1125"/>
                  </a:lnTo>
                  <a:lnTo>
                    <a:pt x="997" y="1123"/>
                  </a:lnTo>
                  <a:lnTo>
                    <a:pt x="998" y="1121"/>
                  </a:lnTo>
                  <a:lnTo>
                    <a:pt x="998" y="1121"/>
                  </a:lnTo>
                  <a:lnTo>
                    <a:pt x="997" y="1119"/>
                  </a:lnTo>
                  <a:lnTo>
                    <a:pt x="997" y="1118"/>
                  </a:lnTo>
                  <a:lnTo>
                    <a:pt x="997" y="1116"/>
                  </a:lnTo>
                  <a:lnTo>
                    <a:pt x="993" y="1116"/>
                  </a:lnTo>
                  <a:lnTo>
                    <a:pt x="995" y="1116"/>
                  </a:lnTo>
                  <a:lnTo>
                    <a:pt x="995" y="1114"/>
                  </a:lnTo>
                  <a:lnTo>
                    <a:pt x="997" y="1114"/>
                  </a:lnTo>
                  <a:lnTo>
                    <a:pt x="993" y="1108"/>
                  </a:lnTo>
                  <a:lnTo>
                    <a:pt x="992" y="1106"/>
                  </a:lnTo>
                  <a:lnTo>
                    <a:pt x="992" y="1103"/>
                  </a:lnTo>
                  <a:lnTo>
                    <a:pt x="992" y="1101"/>
                  </a:lnTo>
                  <a:lnTo>
                    <a:pt x="988" y="1096"/>
                  </a:lnTo>
                  <a:lnTo>
                    <a:pt x="987" y="1094"/>
                  </a:lnTo>
                  <a:lnTo>
                    <a:pt x="987" y="1092"/>
                  </a:lnTo>
                  <a:lnTo>
                    <a:pt x="987" y="1091"/>
                  </a:lnTo>
                  <a:lnTo>
                    <a:pt x="988" y="1089"/>
                  </a:lnTo>
                  <a:lnTo>
                    <a:pt x="988" y="1089"/>
                  </a:lnTo>
                  <a:lnTo>
                    <a:pt x="988" y="1087"/>
                  </a:lnTo>
                  <a:lnTo>
                    <a:pt x="987" y="1087"/>
                  </a:lnTo>
                  <a:lnTo>
                    <a:pt x="987" y="1086"/>
                  </a:lnTo>
                  <a:lnTo>
                    <a:pt x="987" y="1086"/>
                  </a:lnTo>
                  <a:lnTo>
                    <a:pt x="985" y="1084"/>
                  </a:lnTo>
                  <a:lnTo>
                    <a:pt x="985" y="1082"/>
                  </a:lnTo>
                  <a:lnTo>
                    <a:pt x="983" y="1080"/>
                  </a:lnTo>
                  <a:lnTo>
                    <a:pt x="985" y="1079"/>
                  </a:lnTo>
                  <a:lnTo>
                    <a:pt x="985" y="1077"/>
                  </a:lnTo>
                  <a:lnTo>
                    <a:pt x="987" y="1077"/>
                  </a:lnTo>
                  <a:lnTo>
                    <a:pt x="987" y="1077"/>
                  </a:lnTo>
                  <a:lnTo>
                    <a:pt x="988" y="1077"/>
                  </a:lnTo>
                  <a:lnTo>
                    <a:pt x="988" y="1075"/>
                  </a:lnTo>
                  <a:lnTo>
                    <a:pt x="987" y="1075"/>
                  </a:lnTo>
                  <a:lnTo>
                    <a:pt x="987" y="1074"/>
                  </a:lnTo>
                  <a:lnTo>
                    <a:pt x="985" y="1070"/>
                  </a:lnTo>
                  <a:lnTo>
                    <a:pt x="985" y="1069"/>
                  </a:lnTo>
                  <a:lnTo>
                    <a:pt x="985" y="1067"/>
                  </a:lnTo>
                  <a:lnTo>
                    <a:pt x="990" y="1063"/>
                  </a:lnTo>
                  <a:lnTo>
                    <a:pt x="988" y="1060"/>
                  </a:lnTo>
                  <a:lnTo>
                    <a:pt x="988" y="1060"/>
                  </a:lnTo>
                  <a:lnTo>
                    <a:pt x="988" y="1060"/>
                  </a:lnTo>
                  <a:lnTo>
                    <a:pt x="987" y="1060"/>
                  </a:lnTo>
                  <a:lnTo>
                    <a:pt x="987" y="1063"/>
                  </a:lnTo>
                  <a:lnTo>
                    <a:pt x="985" y="1063"/>
                  </a:lnTo>
                  <a:lnTo>
                    <a:pt x="983" y="1063"/>
                  </a:lnTo>
                  <a:lnTo>
                    <a:pt x="983" y="1063"/>
                  </a:lnTo>
                  <a:lnTo>
                    <a:pt x="981" y="1062"/>
                  </a:lnTo>
                  <a:lnTo>
                    <a:pt x="981" y="1062"/>
                  </a:lnTo>
                  <a:lnTo>
                    <a:pt x="981" y="1062"/>
                  </a:lnTo>
                  <a:lnTo>
                    <a:pt x="980" y="1060"/>
                  </a:lnTo>
                  <a:lnTo>
                    <a:pt x="980" y="1057"/>
                  </a:lnTo>
                  <a:lnTo>
                    <a:pt x="980" y="1057"/>
                  </a:lnTo>
                  <a:lnTo>
                    <a:pt x="978" y="1057"/>
                  </a:lnTo>
                  <a:lnTo>
                    <a:pt x="976" y="1057"/>
                  </a:lnTo>
                  <a:lnTo>
                    <a:pt x="976" y="1055"/>
                  </a:lnTo>
                  <a:lnTo>
                    <a:pt x="973" y="1058"/>
                  </a:lnTo>
                  <a:lnTo>
                    <a:pt x="971" y="1058"/>
                  </a:lnTo>
                  <a:lnTo>
                    <a:pt x="971" y="1055"/>
                  </a:lnTo>
                  <a:lnTo>
                    <a:pt x="971" y="1053"/>
                  </a:lnTo>
                  <a:lnTo>
                    <a:pt x="973" y="1053"/>
                  </a:lnTo>
                  <a:lnTo>
                    <a:pt x="975" y="1052"/>
                  </a:lnTo>
                  <a:lnTo>
                    <a:pt x="976" y="1050"/>
                  </a:lnTo>
                  <a:lnTo>
                    <a:pt x="975" y="1050"/>
                  </a:lnTo>
                  <a:lnTo>
                    <a:pt x="971" y="1050"/>
                  </a:lnTo>
                  <a:lnTo>
                    <a:pt x="971" y="1048"/>
                  </a:lnTo>
                  <a:lnTo>
                    <a:pt x="973" y="1048"/>
                  </a:lnTo>
                  <a:lnTo>
                    <a:pt x="973" y="1048"/>
                  </a:lnTo>
                  <a:lnTo>
                    <a:pt x="973" y="1046"/>
                  </a:lnTo>
                  <a:lnTo>
                    <a:pt x="975" y="1046"/>
                  </a:lnTo>
                  <a:lnTo>
                    <a:pt x="973" y="1043"/>
                  </a:lnTo>
                  <a:lnTo>
                    <a:pt x="971" y="1041"/>
                  </a:lnTo>
                  <a:lnTo>
                    <a:pt x="971" y="1041"/>
                  </a:lnTo>
                  <a:lnTo>
                    <a:pt x="973" y="1040"/>
                  </a:lnTo>
                  <a:lnTo>
                    <a:pt x="973" y="1040"/>
                  </a:lnTo>
                  <a:lnTo>
                    <a:pt x="971" y="1038"/>
                  </a:lnTo>
                  <a:lnTo>
                    <a:pt x="971" y="1038"/>
                  </a:lnTo>
                  <a:lnTo>
                    <a:pt x="970" y="1038"/>
                  </a:lnTo>
                  <a:lnTo>
                    <a:pt x="970" y="1038"/>
                  </a:lnTo>
                  <a:lnTo>
                    <a:pt x="970" y="1038"/>
                  </a:lnTo>
                  <a:lnTo>
                    <a:pt x="970" y="1038"/>
                  </a:lnTo>
                  <a:lnTo>
                    <a:pt x="970" y="1036"/>
                  </a:lnTo>
                  <a:lnTo>
                    <a:pt x="970" y="1036"/>
                  </a:lnTo>
                  <a:lnTo>
                    <a:pt x="970" y="1036"/>
                  </a:lnTo>
                  <a:lnTo>
                    <a:pt x="970" y="1036"/>
                  </a:lnTo>
                  <a:lnTo>
                    <a:pt x="968" y="1036"/>
                  </a:lnTo>
                  <a:lnTo>
                    <a:pt x="968" y="1036"/>
                  </a:lnTo>
                  <a:lnTo>
                    <a:pt x="968" y="1038"/>
                  </a:lnTo>
                  <a:lnTo>
                    <a:pt x="966" y="1038"/>
                  </a:lnTo>
                  <a:lnTo>
                    <a:pt x="966" y="1038"/>
                  </a:lnTo>
                  <a:lnTo>
                    <a:pt x="963" y="1033"/>
                  </a:lnTo>
                  <a:lnTo>
                    <a:pt x="963" y="1029"/>
                  </a:lnTo>
                  <a:lnTo>
                    <a:pt x="966" y="1024"/>
                  </a:lnTo>
                  <a:lnTo>
                    <a:pt x="966" y="1021"/>
                  </a:lnTo>
                  <a:lnTo>
                    <a:pt x="964" y="1019"/>
                  </a:lnTo>
                  <a:lnTo>
                    <a:pt x="964" y="1018"/>
                  </a:lnTo>
                  <a:lnTo>
                    <a:pt x="963" y="1018"/>
                  </a:lnTo>
                  <a:lnTo>
                    <a:pt x="961" y="1018"/>
                  </a:lnTo>
                  <a:lnTo>
                    <a:pt x="961" y="1016"/>
                  </a:lnTo>
                  <a:lnTo>
                    <a:pt x="961" y="1014"/>
                  </a:lnTo>
                  <a:lnTo>
                    <a:pt x="959" y="1014"/>
                  </a:lnTo>
                  <a:lnTo>
                    <a:pt x="956" y="1013"/>
                  </a:lnTo>
                  <a:lnTo>
                    <a:pt x="956" y="1013"/>
                  </a:lnTo>
                  <a:lnTo>
                    <a:pt x="954" y="1011"/>
                  </a:lnTo>
                  <a:lnTo>
                    <a:pt x="953" y="1011"/>
                  </a:lnTo>
                  <a:lnTo>
                    <a:pt x="951" y="1013"/>
                  </a:lnTo>
                  <a:lnTo>
                    <a:pt x="949" y="1013"/>
                  </a:lnTo>
                  <a:lnTo>
                    <a:pt x="949" y="1011"/>
                  </a:lnTo>
                  <a:lnTo>
                    <a:pt x="949" y="1009"/>
                  </a:lnTo>
                  <a:lnTo>
                    <a:pt x="949" y="1009"/>
                  </a:lnTo>
                  <a:lnTo>
                    <a:pt x="949" y="1007"/>
                  </a:lnTo>
                  <a:lnTo>
                    <a:pt x="949" y="1007"/>
                  </a:lnTo>
                  <a:lnTo>
                    <a:pt x="951" y="1007"/>
                  </a:lnTo>
                  <a:lnTo>
                    <a:pt x="953" y="1007"/>
                  </a:lnTo>
                  <a:lnTo>
                    <a:pt x="953" y="1006"/>
                  </a:lnTo>
                  <a:lnTo>
                    <a:pt x="951" y="1006"/>
                  </a:lnTo>
                  <a:lnTo>
                    <a:pt x="949" y="1006"/>
                  </a:lnTo>
                  <a:lnTo>
                    <a:pt x="949" y="1006"/>
                  </a:lnTo>
                  <a:lnTo>
                    <a:pt x="947" y="1006"/>
                  </a:lnTo>
                  <a:lnTo>
                    <a:pt x="947" y="1006"/>
                  </a:lnTo>
                  <a:lnTo>
                    <a:pt x="947" y="1006"/>
                  </a:lnTo>
                  <a:lnTo>
                    <a:pt x="947" y="1006"/>
                  </a:lnTo>
                  <a:lnTo>
                    <a:pt x="944" y="1004"/>
                  </a:lnTo>
                  <a:lnTo>
                    <a:pt x="944" y="1002"/>
                  </a:lnTo>
                  <a:lnTo>
                    <a:pt x="942" y="1002"/>
                  </a:lnTo>
                  <a:lnTo>
                    <a:pt x="941" y="1004"/>
                  </a:lnTo>
                  <a:lnTo>
                    <a:pt x="939" y="1002"/>
                  </a:lnTo>
                  <a:lnTo>
                    <a:pt x="937" y="1002"/>
                  </a:lnTo>
                  <a:lnTo>
                    <a:pt x="937" y="1001"/>
                  </a:lnTo>
                  <a:lnTo>
                    <a:pt x="936" y="1001"/>
                  </a:lnTo>
                  <a:lnTo>
                    <a:pt x="934" y="1002"/>
                  </a:lnTo>
                  <a:lnTo>
                    <a:pt x="934" y="1004"/>
                  </a:lnTo>
                  <a:lnTo>
                    <a:pt x="932" y="1004"/>
                  </a:lnTo>
                  <a:lnTo>
                    <a:pt x="932" y="1004"/>
                  </a:lnTo>
                  <a:lnTo>
                    <a:pt x="932" y="1004"/>
                  </a:lnTo>
                  <a:lnTo>
                    <a:pt x="932" y="1002"/>
                  </a:lnTo>
                  <a:lnTo>
                    <a:pt x="932" y="1002"/>
                  </a:lnTo>
                  <a:lnTo>
                    <a:pt x="932" y="1001"/>
                  </a:lnTo>
                  <a:lnTo>
                    <a:pt x="934" y="1001"/>
                  </a:lnTo>
                  <a:lnTo>
                    <a:pt x="934" y="1001"/>
                  </a:lnTo>
                  <a:lnTo>
                    <a:pt x="934" y="999"/>
                  </a:lnTo>
                  <a:lnTo>
                    <a:pt x="934" y="996"/>
                  </a:lnTo>
                  <a:lnTo>
                    <a:pt x="934" y="996"/>
                  </a:lnTo>
                  <a:lnTo>
                    <a:pt x="932" y="994"/>
                  </a:lnTo>
                  <a:lnTo>
                    <a:pt x="932" y="994"/>
                  </a:lnTo>
                  <a:lnTo>
                    <a:pt x="930" y="994"/>
                  </a:lnTo>
                  <a:lnTo>
                    <a:pt x="930" y="994"/>
                  </a:lnTo>
                  <a:lnTo>
                    <a:pt x="929" y="994"/>
                  </a:lnTo>
                  <a:lnTo>
                    <a:pt x="929" y="994"/>
                  </a:lnTo>
                  <a:lnTo>
                    <a:pt x="929" y="994"/>
                  </a:lnTo>
                  <a:lnTo>
                    <a:pt x="927" y="992"/>
                  </a:lnTo>
                  <a:lnTo>
                    <a:pt x="927" y="990"/>
                  </a:lnTo>
                  <a:lnTo>
                    <a:pt x="925" y="990"/>
                  </a:lnTo>
                  <a:lnTo>
                    <a:pt x="924" y="990"/>
                  </a:lnTo>
                  <a:lnTo>
                    <a:pt x="924" y="987"/>
                  </a:lnTo>
                  <a:lnTo>
                    <a:pt x="922" y="987"/>
                  </a:lnTo>
                  <a:lnTo>
                    <a:pt x="924" y="984"/>
                  </a:lnTo>
                  <a:lnTo>
                    <a:pt x="924" y="984"/>
                  </a:lnTo>
                  <a:lnTo>
                    <a:pt x="922" y="982"/>
                  </a:lnTo>
                  <a:lnTo>
                    <a:pt x="922" y="982"/>
                  </a:lnTo>
                  <a:lnTo>
                    <a:pt x="920" y="982"/>
                  </a:lnTo>
                  <a:lnTo>
                    <a:pt x="920" y="982"/>
                  </a:lnTo>
                  <a:lnTo>
                    <a:pt x="920" y="982"/>
                  </a:lnTo>
                  <a:lnTo>
                    <a:pt x="920" y="980"/>
                  </a:lnTo>
                  <a:lnTo>
                    <a:pt x="920" y="980"/>
                  </a:lnTo>
                  <a:lnTo>
                    <a:pt x="919" y="979"/>
                  </a:lnTo>
                  <a:lnTo>
                    <a:pt x="917" y="977"/>
                  </a:lnTo>
                  <a:lnTo>
                    <a:pt x="917" y="975"/>
                  </a:lnTo>
                  <a:lnTo>
                    <a:pt x="919" y="975"/>
                  </a:lnTo>
                  <a:lnTo>
                    <a:pt x="920" y="975"/>
                  </a:lnTo>
                  <a:lnTo>
                    <a:pt x="922" y="973"/>
                  </a:lnTo>
                  <a:lnTo>
                    <a:pt x="922" y="972"/>
                  </a:lnTo>
                  <a:lnTo>
                    <a:pt x="922" y="968"/>
                  </a:lnTo>
                  <a:lnTo>
                    <a:pt x="920" y="967"/>
                  </a:lnTo>
                  <a:lnTo>
                    <a:pt x="920" y="965"/>
                  </a:lnTo>
                  <a:lnTo>
                    <a:pt x="922" y="967"/>
                  </a:lnTo>
                  <a:lnTo>
                    <a:pt x="924" y="967"/>
                  </a:lnTo>
                  <a:lnTo>
                    <a:pt x="924" y="968"/>
                  </a:lnTo>
                  <a:lnTo>
                    <a:pt x="924" y="968"/>
                  </a:lnTo>
                  <a:lnTo>
                    <a:pt x="925" y="968"/>
                  </a:lnTo>
                  <a:lnTo>
                    <a:pt x="927" y="968"/>
                  </a:lnTo>
                  <a:lnTo>
                    <a:pt x="927" y="968"/>
                  </a:lnTo>
                  <a:lnTo>
                    <a:pt x="929" y="967"/>
                  </a:lnTo>
                  <a:lnTo>
                    <a:pt x="929" y="967"/>
                  </a:lnTo>
                  <a:lnTo>
                    <a:pt x="929" y="965"/>
                  </a:lnTo>
                  <a:lnTo>
                    <a:pt x="929" y="965"/>
                  </a:lnTo>
                  <a:lnTo>
                    <a:pt x="929" y="965"/>
                  </a:lnTo>
                  <a:lnTo>
                    <a:pt x="930" y="965"/>
                  </a:lnTo>
                  <a:lnTo>
                    <a:pt x="930" y="965"/>
                  </a:lnTo>
                  <a:lnTo>
                    <a:pt x="932" y="967"/>
                  </a:lnTo>
                  <a:lnTo>
                    <a:pt x="932" y="967"/>
                  </a:lnTo>
                  <a:lnTo>
                    <a:pt x="932" y="968"/>
                  </a:lnTo>
                  <a:lnTo>
                    <a:pt x="932" y="970"/>
                  </a:lnTo>
                  <a:lnTo>
                    <a:pt x="932" y="970"/>
                  </a:lnTo>
                  <a:lnTo>
                    <a:pt x="932" y="970"/>
                  </a:lnTo>
                  <a:lnTo>
                    <a:pt x="934" y="972"/>
                  </a:lnTo>
                  <a:lnTo>
                    <a:pt x="934" y="972"/>
                  </a:lnTo>
                  <a:lnTo>
                    <a:pt x="936" y="973"/>
                  </a:lnTo>
                  <a:lnTo>
                    <a:pt x="936" y="973"/>
                  </a:lnTo>
                  <a:lnTo>
                    <a:pt x="937" y="972"/>
                  </a:lnTo>
                  <a:lnTo>
                    <a:pt x="937" y="973"/>
                  </a:lnTo>
                  <a:lnTo>
                    <a:pt x="937" y="973"/>
                  </a:lnTo>
                  <a:lnTo>
                    <a:pt x="939" y="973"/>
                  </a:lnTo>
                  <a:lnTo>
                    <a:pt x="939" y="973"/>
                  </a:lnTo>
                  <a:lnTo>
                    <a:pt x="941" y="973"/>
                  </a:lnTo>
                  <a:lnTo>
                    <a:pt x="941" y="973"/>
                  </a:lnTo>
                  <a:lnTo>
                    <a:pt x="941" y="972"/>
                  </a:lnTo>
                  <a:lnTo>
                    <a:pt x="939" y="970"/>
                  </a:lnTo>
                  <a:lnTo>
                    <a:pt x="937" y="968"/>
                  </a:lnTo>
                  <a:lnTo>
                    <a:pt x="941" y="968"/>
                  </a:lnTo>
                  <a:lnTo>
                    <a:pt x="936" y="965"/>
                  </a:lnTo>
                  <a:lnTo>
                    <a:pt x="934" y="963"/>
                  </a:lnTo>
                  <a:lnTo>
                    <a:pt x="932" y="962"/>
                  </a:lnTo>
                  <a:lnTo>
                    <a:pt x="932" y="960"/>
                  </a:lnTo>
                  <a:lnTo>
                    <a:pt x="934" y="960"/>
                  </a:lnTo>
                  <a:lnTo>
                    <a:pt x="934" y="958"/>
                  </a:lnTo>
                  <a:lnTo>
                    <a:pt x="932" y="956"/>
                  </a:lnTo>
                  <a:lnTo>
                    <a:pt x="932" y="956"/>
                  </a:lnTo>
                  <a:lnTo>
                    <a:pt x="932" y="956"/>
                  </a:lnTo>
                  <a:lnTo>
                    <a:pt x="930" y="955"/>
                  </a:lnTo>
                  <a:lnTo>
                    <a:pt x="930" y="955"/>
                  </a:lnTo>
                  <a:lnTo>
                    <a:pt x="930" y="955"/>
                  </a:lnTo>
                  <a:lnTo>
                    <a:pt x="929" y="953"/>
                  </a:lnTo>
                  <a:lnTo>
                    <a:pt x="929" y="953"/>
                  </a:lnTo>
                  <a:lnTo>
                    <a:pt x="929" y="951"/>
                  </a:lnTo>
                  <a:lnTo>
                    <a:pt x="927" y="948"/>
                  </a:lnTo>
                  <a:lnTo>
                    <a:pt x="925" y="948"/>
                  </a:lnTo>
                  <a:lnTo>
                    <a:pt x="925" y="950"/>
                  </a:lnTo>
                  <a:lnTo>
                    <a:pt x="924" y="950"/>
                  </a:lnTo>
                  <a:lnTo>
                    <a:pt x="922" y="950"/>
                  </a:lnTo>
                  <a:lnTo>
                    <a:pt x="919" y="951"/>
                  </a:lnTo>
                  <a:lnTo>
                    <a:pt x="919" y="950"/>
                  </a:lnTo>
                  <a:lnTo>
                    <a:pt x="919" y="950"/>
                  </a:lnTo>
                  <a:lnTo>
                    <a:pt x="919" y="950"/>
                  </a:lnTo>
                  <a:lnTo>
                    <a:pt x="920" y="948"/>
                  </a:lnTo>
                  <a:lnTo>
                    <a:pt x="919" y="948"/>
                  </a:lnTo>
                  <a:lnTo>
                    <a:pt x="917" y="948"/>
                  </a:lnTo>
                  <a:lnTo>
                    <a:pt x="919" y="946"/>
                  </a:lnTo>
                  <a:lnTo>
                    <a:pt x="919" y="946"/>
                  </a:lnTo>
                  <a:lnTo>
                    <a:pt x="919" y="945"/>
                  </a:lnTo>
                  <a:lnTo>
                    <a:pt x="919" y="945"/>
                  </a:lnTo>
                  <a:lnTo>
                    <a:pt x="919" y="945"/>
                  </a:lnTo>
                  <a:lnTo>
                    <a:pt x="917" y="945"/>
                  </a:lnTo>
                  <a:lnTo>
                    <a:pt x="917" y="945"/>
                  </a:lnTo>
                  <a:lnTo>
                    <a:pt x="917" y="943"/>
                  </a:lnTo>
                  <a:lnTo>
                    <a:pt x="917" y="943"/>
                  </a:lnTo>
                  <a:lnTo>
                    <a:pt x="917" y="941"/>
                  </a:lnTo>
                  <a:lnTo>
                    <a:pt x="915" y="943"/>
                  </a:lnTo>
                  <a:lnTo>
                    <a:pt x="915" y="945"/>
                  </a:lnTo>
                  <a:lnTo>
                    <a:pt x="915" y="945"/>
                  </a:lnTo>
                  <a:lnTo>
                    <a:pt x="915" y="946"/>
                  </a:lnTo>
                  <a:lnTo>
                    <a:pt x="914" y="946"/>
                  </a:lnTo>
                  <a:lnTo>
                    <a:pt x="912" y="946"/>
                  </a:lnTo>
                  <a:lnTo>
                    <a:pt x="912" y="945"/>
                  </a:lnTo>
                  <a:lnTo>
                    <a:pt x="914" y="943"/>
                  </a:lnTo>
                  <a:lnTo>
                    <a:pt x="912" y="943"/>
                  </a:lnTo>
                  <a:lnTo>
                    <a:pt x="910" y="941"/>
                  </a:lnTo>
                  <a:lnTo>
                    <a:pt x="910" y="938"/>
                  </a:lnTo>
                  <a:lnTo>
                    <a:pt x="908" y="933"/>
                  </a:lnTo>
                  <a:lnTo>
                    <a:pt x="908" y="933"/>
                  </a:lnTo>
                  <a:lnTo>
                    <a:pt x="907" y="933"/>
                  </a:lnTo>
                  <a:lnTo>
                    <a:pt x="907" y="934"/>
                  </a:lnTo>
                  <a:lnTo>
                    <a:pt x="905" y="934"/>
                  </a:lnTo>
                  <a:lnTo>
                    <a:pt x="903" y="934"/>
                  </a:lnTo>
                  <a:lnTo>
                    <a:pt x="902" y="934"/>
                  </a:lnTo>
                  <a:lnTo>
                    <a:pt x="902" y="933"/>
                  </a:lnTo>
                  <a:lnTo>
                    <a:pt x="900" y="933"/>
                  </a:lnTo>
                  <a:lnTo>
                    <a:pt x="898" y="933"/>
                  </a:lnTo>
                  <a:lnTo>
                    <a:pt x="898" y="934"/>
                  </a:lnTo>
                  <a:lnTo>
                    <a:pt x="898" y="936"/>
                  </a:lnTo>
                  <a:lnTo>
                    <a:pt x="898" y="936"/>
                  </a:lnTo>
                  <a:lnTo>
                    <a:pt x="900" y="938"/>
                  </a:lnTo>
                  <a:lnTo>
                    <a:pt x="900" y="938"/>
                  </a:lnTo>
                  <a:lnTo>
                    <a:pt x="902" y="938"/>
                  </a:lnTo>
                  <a:lnTo>
                    <a:pt x="902" y="939"/>
                  </a:lnTo>
                  <a:lnTo>
                    <a:pt x="902" y="939"/>
                  </a:lnTo>
                  <a:lnTo>
                    <a:pt x="900" y="941"/>
                  </a:lnTo>
                  <a:lnTo>
                    <a:pt x="898" y="941"/>
                  </a:lnTo>
                  <a:lnTo>
                    <a:pt x="898" y="941"/>
                  </a:lnTo>
                  <a:lnTo>
                    <a:pt x="897" y="941"/>
                  </a:lnTo>
                  <a:lnTo>
                    <a:pt x="898" y="943"/>
                  </a:lnTo>
                  <a:lnTo>
                    <a:pt x="900" y="943"/>
                  </a:lnTo>
                  <a:lnTo>
                    <a:pt x="900" y="943"/>
                  </a:lnTo>
                  <a:lnTo>
                    <a:pt x="900" y="945"/>
                  </a:lnTo>
                  <a:lnTo>
                    <a:pt x="900" y="945"/>
                  </a:lnTo>
                  <a:lnTo>
                    <a:pt x="898" y="945"/>
                  </a:lnTo>
                  <a:lnTo>
                    <a:pt x="897" y="945"/>
                  </a:lnTo>
                  <a:lnTo>
                    <a:pt x="895" y="945"/>
                  </a:lnTo>
                  <a:lnTo>
                    <a:pt x="895" y="943"/>
                  </a:lnTo>
                  <a:lnTo>
                    <a:pt x="895" y="943"/>
                  </a:lnTo>
                  <a:lnTo>
                    <a:pt x="893" y="941"/>
                  </a:lnTo>
                  <a:lnTo>
                    <a:pt x="890" y="939"/>
                  </a:lnTo>
                  <a:lnTo>
                    <a:pt x="888" y="939"/>
                  </a:lnTo>
                  <a:lnTo>
                    <a:pt x="888" y="939"/>
                  </a:lnTo>
                  <a:lnTo>
                    <a:pt x="886" y="936"/>
                  </a:lnTo>
                  <a:lnTo>
                    <a:pt x="885" y="936"/>
                  </a:lnTo>
                  <a:lnTo>
                    <a:pt x="883" y="934"/>
                  </a:lnTo>
                  <a:lnTo>
                    <a:pt x="885" y="934"/>
                  </a:lnTo>
                  <a:lnTo>
                    <a:pt x="885" y="933"/>
                  </a:lnTo>
                  <a:lnTo>
                    <a:pt x="885" y="933"/>
                  </a:lnTo>
                  <a:lnTo>
                    <a:pt x="883" y="933"/>
                  </a:lnTo>
                  <a:lnTo>
                    <a:pt x="885" y="931"/>
                  </a:lnTo>
                  <a:lnTo>
                    <a:pt x="886" y="931"/>
                  </a:lnTo>
                  <a:lnTo>
                    <a:pt x="885" y="928"/>
                  </a:lnTo>
                  <a:lnTo>
                    <a:pt x="885" y="926"/>
                  </a:lnTo>
                  <a:lnTo>
                    <a:pt x="885" y="924"/>
                  </a:lnTo>
                  <a:lnTo>
                    <a:pt x="883" y="924"/>
                  </a:lnTo>
                  <a:lnTo>
                    <a:pt x="878" y="923"/>
                  </a:lnTo>
                  <a:lnTo>
                    <a:pt x="871" y="923"/>
                  </a:lnTo>
                  <a:lnTo>
                    <a:pt x="871" y="921"/>
                  </a:lnTo>
                  <a:lnTo>
                    <a:pt x="871" y="921"/>
                  </a:lnTo>
                  <a:lnTo>
                    <a:pt x="868" y="917"/>
                  </a:lnTo>
                  <a:lnTo>
                    <a:pt x="866" y="917"/>
                  </a:lnTo>
                  <a:lnTo>
                    <a:pt x="866" y="917"/>
                  </a:lnTo>
                  <a:lnTo>
                    <a:pt x="864" y="919"/>
                  </a:lnTo>
                  <a:lnTo>
                    <a:pt x="864" y="917"/>
                  </a:lnTo>
                  <a:lnTo>
                    <a:pt x="863" y="917"/>
                  </a:lnTo>
                  <a:lnTo>
                    <a:pt x="863" y="917"/>
                  </a:lnTo>
                  <a:lnTo>
                    <a:pt x="863" y="917"/>
                  </a:lnTo>
                  <a:lnTo>
                    <a:pt x="863" y="919"/>
                  </a:lnTo>
                  <a:lnTo>
                    <a:pt x="863" y="919"/>
                  </a:lnTo>
                  <a:lnTo>
                    <a:pt x="861" y="921"/>
                  </a:lnTo>
                  <a:lnTo>
                    <a:pt x="857" y="921"/>
                  </a:lnTo>
                  <a:lnTo>
                    <a:pt x="856" y="919"/>
                  </a:lnTo>
                  <a:lnTo>
                    <a:pt x="854" y="919"/>
                  </a:lnTo>
                  <a:lnTo>
                    <a:pt x="852" y="917"/>
                  </a:lnTo>
                  <a:lnTo>
                    <a:pt x="849" y="916"/>
                  </a:lnTo>
                  <a:lnTo>
                    <a:pt x="849" y="912"/>
                  </a:lnTo>
                  <a:lnTo>
                    <a:pt x="847" y="906"/>
                  </a:lnTo>
                  <a:lnTo>
                    <a:pt x="846" y="904"/>
                  </a:lnTo>
                  <a:lnTo>
                    <a:pt x="839" y="900"/>
                  </a:lnTo>
                  <a:lnTo>
                    <a:pt x="839" y="907"/>
                  </a:lnTo>
                  <a:lnTo>
                    <a:pt x="839" y="907"/>
                  </a:lnTo>
                  <a:lnTo>
                    <a:pt x="840" y="909"/>
                  </a:lnTo>
                  <a:lnTo>
                    <a:pt x="842" y="914"/>
                  </a:lnTo>
                  <a:lnTo>
                    <a:pt x="835" y="914"/>
                  </a:lnTo>
                  <a:lnTo>
                    <a:pt x="834" y="912"/>
                  </a:lnTo>
                  <a:lnTo>
                    <a:pt x="827" y="907"/>
                  </a:lnTo>
                  <a:lnTo>
                    <a:pt x="825" y="904"/>
                  </a:lnTo>
                  <a:lnTo>
                    <a:pt x="824" y="904"/>
                  </a:lnTo>
                  <a:lnTo>
                    <a:pt x="824" y="902"/>
                  </a:lnTo>
                  <a:lnTo>
                    <a:pt x="825" y="902"/>
                  </a:lnTo>
                  <a:lnTo>
                    <a:pt x="825" y="900"/>
                  </a:lnTo>
                  <a:lnTo>
                    <a:pt x="825" y="899"/>
                  </a:lnTo>
                  <a:lnTo>
                    <a:pt x="825" y="897"/>
                  </a:lnTo>
                  <a:lnTo>
                    <a:pt x="824" y="895"/>
                  </a:lnTo>
                  <a:lnTo>
                    <a:pt x="824" y="892"/>
                  </a:lnTo>
                  <a:lnTo>
                    <a:pt x="822" y="890"/>
                  </a:lnTo>
                  <a:lnTo>
                    <a:pt x="822" y="889"/>
                  </a:lnTo>
                  <a:lnTo>
                    <a:pt x="822" y="887"/>
                  </a:lnTo>
                  <a:lnTo>
                    <a:pt x="817" y="880"/>
                  </a:lnTo>
                  <a:lnTo>
                    <a:pt x="813" y="872"/>
                  </a:lnTo>
                  <a:lnTo>
                    <a:pt x="810" y="868"/>
                  </a:lnTo>
                  <a:lnTo>
                    <a:pt x="808" y="868"/>
                  </a:lnTo>
                  <a:lnTo>
                    <a:pt x="808" y="868"/>
                  </a:lnTo>
                  <a:lnTo>
                    <a:pt x="810" y="870"/>
                  </a:lnTo>
                  <a:lnTo>
                    <a:pt x="812" y="872"/>
                  </a:lnTo>
                  <a:lnTo>
                    <a:pt x="812" y="873"/>
                  </a:lnTo>
                  <a:lnTo>
                    <a:pt x="813" y="875"/>
                  </a:lnTo>
                  <a:lnTo>
                    <a:pt x="813" y="877"/>
                  </a:lnTo>
                  <a:lnTo>
                    <a:pt x="810" y="877"/>
                  </a:lnTo>
                  <a:lnTo>
                    <a:pt x="800" y="877"/>
                  </a:lnTo>
                  <a:lnTo>
                    <a:pt x="796" y="878"/>
                  </a:lnTo>
                  <a:lnTo>
                    <a:pt x="796" y="878"/>
                  </a:lnTo>
                  <a:lnTo>
                    <a:pt x="795" y="878"/>
                  </a:lnTo>
                  <a:lnTo>
                    <a:pt x="793" y="877"/>
                  </a:lnTo>
                  <a:lnTo>
                    <a:pt x="788" y="877"/>
                  </a:lnTo>
                  <a:lnTo>
                    <a:pt x="786" y="877"/>
                  </a:lnTo>
                  <a:lnTo>
                    <a:pt x="786" y="877"/>
                  </a:lnTo>
                  <a:lnTo>
                    <a:pt x="781" y="872"/>
                  </a:lnTo>
                  <a:lnTo>
                    <a:pt x="781" y="872"/>
                  </a:lnTo>
                  <a:lnTo>
                    <a:pt x="779" y="868"/>
                  </a:lnTo>
                  <a:lnTo>
                    <a:pt x="779" y="868"/>
                  </a:lnTo>
                  <a:lnTo>
                    <a:pt x="779" y="866"/>
                  </a:lnTo>
                  <a:lnTo>
                    <a:pt x="779" y="865"/>
                  </a:lnTo>
                  <a:lnTo>
                    <a:pt x="779" y="863"/>
                  </a:lnTo>
                  <a:lnTo>
                    <a:pt x="779" y="863"/>
                  </a:lnTo>
                  <a:lnTo>
                    <a:pt x="779" y="863"/>
                  </a:lnTo>
                  <a:lnTo>
                    <a:pt x="779" y="861"/>
                  </a:lnTo>
                  <a:lnTo>
                    <a:pt x="779" y="861"/>
                  </a:lnTo>
                  <a:lnTo>
                    <a:pt x="778" y="860"/>
                  </a:lnTo>
                  <a:lnTo>
                    <a:pt x="776" y="858"/>
                  </a:lnTo>
                  <a:lnTo>
                    <a:pt x="776" y="856"/>
                  </a:lnTo>
                  <a:lnTo>
                    <a:pt x="776" y="856"/>
                  </a:lnTo>
                  <a:lnTo>
                    <a:pt x="776" y="858"/>
                  </a:lnTo>
                  <a:lnTo>
                    <a:pt x="776" y="860"/>
                  </a:lnTo>
                  <a:lnTo>
                    <a:pt x="776" y="861"/>
                  </a:lnTo>
                  <a:lnTo>
                    <a:pt x="776" y="863"/>
                  </a:lnTo>
                  <a:lnTo>
                    <a:pt x="773" y="866"/>
                  </a:lnTo>
                  <a:lnTo>
                    <a:pt x="771" y="866"/>
                  </a:lnTo>
                  <a:lnTo>
                    <a:pt x="769" y="866"/>
                  </a:lnTo>
                  <a:lnTo>
                    <a:pt x="766" y="868"/>
                  </a:lnTo>
                  <a:lnTo>
                    <a:pt x="764" y="866"/>
                  </a:lnTo>
                  <a:lnTo>
                    <a:pt x="761" y="865"/>
                  </a:lnTo>
                  <a:lnTo>
                    <a:pt x="759" y="863"/>
                  </a:lnTo>
                  <a:lnTo>
                    <a:pt x="759" y="863"/>
                  </a:lnTo>
                  <a:lnTo>
                    <a:pt x="757" y="861"/>
                  </a:lnTo>
                  <a:lnTo>
                    <a:pt x="756" y="860"/>
                  </a:lnTo>
                  <a:lnTo>
                    <a:pt x="754" y="858"/>
                  </a:lnTo>
                  <a:lnTo>
                    <a:pt x="752" y="856"/>
                  </a:lnTo>
                  <a:lnTo>
                    <a:pt x="747" y="858"/>
                  </a:lnTo>
                  <a:lnTo>
                    <a:pt x="744" y="858"/>
                  </a:lnTo>
                  <a:lnTo>
                    <a:pt x="739" y="855"/>
                  </a:lnTo>
                  <a:lnTo>
                    <a:pt x="739" y="855"/>
                  </a:lnTo>
                  <a:lnTo>
                    <a:pt x="737" y="855"/>
                  </a:lnTo>
                  <a:lnTo>
                    <a:pt x="737" y="853"/>
                  </a:lnTo>
                  <a:lnTo>
                    <a:pt x="735" y="853"/>
                  </a:lnTo>
                  <a:lnTo>
                    <a:pt x="734" y="851"/>
                  </a:lnTo>
                  <a:lnTo>
                    <a:pt x="734" y="849"/>
                  </a:lnTo>
                  <a:lnTo>
                    <a:pt x="730" y="849"/>
                  </a:lnTo>
                  <a:lnTo>
                    <a:pt x="728" y="848"/>
                  </a:lnTo>
                  <a:lnTo>
                    <a:pt x="727" y="846"/>
                  </a:lnTo>
                  <a:lnTo>
                    <a:pt x="725" y="844"/>
                  </a:lnTo>
                  <a:lnTo>
                    <a:pt x="723" y="843"/>
                  </a:lnTo>
                  <a:lnTo>
                    <a:pt x="717" y="838"/>
                  </a:lnTo>
                  <a:lnTo>
                    <a:pt x="717" y="836"/>
                  </a:lnTo>
                  <a:lnTo>
                    <a:pt x="715" y="834"/>
                  </a:lnTo>
                  <a:lnTo>
                    <a:pt x="715" y="834"/>
                  </a:lnTo>
                  <a:lnTo>
                    <a:pt x="713" y="834"/>
                  </a:lnTo>
                  <a:lnTo>
                    <a:pt x="713" y="833"/>
                  </a:lnTo>
                  <a:lnTo>
                    <a:pt x="711" y="831"/>
                  </a:lnTo>
                  <a:lnTo>
                    <a:pt x="711" y="829"/>
                  </a:lnTo>
                  <a:lnTo>
                    <a:pt x="711" y="829"/>
                  </a:lnTo>
                  <a:lnTo>
                    <a:pt x="711" y="827"/>
                  </a:lnTo>
                  <a:lnTo>
                    <a:pt x="711" y="827"/>
                  </a:lnTo>
                  <a:lnTo>
                    <a:pt x="711" y="827"/>
                  </a:lnTo>
                  <a:lnTo>
                    <a:pt x="713" y="817"/>
                  </a:lnTo>
                  <a:lnTo>
                    <a:pt x="717" y="812"/>
                  </a:lnTo>
                  <a:lnTo>
                    <a:pt x="717" y="809"/>
                  </a:lnTo>
                  <a:lnTo>
                    <a:pt x="717" y="805"/>
                  </a:lnTo>
                  <a:lnTo>
                    <a:pt x="718" y="800"/>
                  </a:lnTo>
                  <a:lnTo>
                    <a:pt x="715" y="800"/>
                  </a:lnTo>
                  <a:lnTo>
                    <a:pt x="713" y="800"/>
                  </a:lnTo>
                  <a:lnTo>
                    <a:pt x="711" y="800"/>
                  </a:lnTo>
                  <a:lnTo>
                    <a:pt x="711" y="800"/>
                  </a:lnTo>
                  <a:lnTo>
                    <a:pt x="710" y="800"/>
                  </a:lnTo>
                  <a:lnTo>
                    <a:pt x="708" y="799"/>
                  </a:lnTo>
                  <a:lnTo>
                    <a:pt x="706" y="800"/>
                  </a:lnTo>
                  <a:lnTo>
                    <a:pt x="706" y="799"/>
                  </a:lnTo>
                  <a:lnTo>
                    <a:pt x="705" y="792"/>
                  </a:lnTo>
                  <a:lnTo>
                    <a:pt x="705" y="790"/>
                  </a:lnTo>
                  <a:lnTo>
                    <a:pt x="705" y="788"/>
                  </a:lnTo>
                  <a:lnTo>
                    <a:pt x="703" y="787"/>
                  </a:lnTo>
                  <a:lnTo>
                    <a:pt x="703" y="787"/>
                  </a:lnTo>
                  <a:lnTo>
                    <a:pt x="700" y="787"/>
                  </a:lnTo>
                  <a:lnTo>
                    <a:pt x="698" y="787"/>
                  </a:lnTo>
                  <a:lnTo>
                    <a:pt x="696" y="785"/>
                  </a:lnTo>
                  <a:lnTo>
                    <a:pt x="691" y="778"/>
                  </a:lnTo>
                  <a:lnTo>
                    <a:pt x="689" y="776"/>
                  </a:lnTo>
                  <a:lnTo>
                    <a:pt x="689" y="773"/>
                  </a:lnTo>
                  <a:lnTo>
                    <a:pt x="689" y="773"/>
                  </a:lnTo>
                  <a:lnTo>
                    <a:pt x="689" y="771"/>
                  </a:lnTo>
                  <a:lnTo>
                    <a:pt x="689" y="770"/>
                  </a:lnTo>
                  <a:lnTo>
                    <a:pt x="688" y="770"/>
                  </a:lnTo>
                  <a:lnTo>
                    <a:pt x="689" y="768"/>
                  </a:lnTo>
                  <a:lnTo>
                    <a:pt x="689" y="766"/>
                  </a:lnTo>
                  <a:lnTo>
                    <a:pt x="689" y="763"/>
                  </a:lnTo>
                  <a:lnTo>
                    <a:pt x="694" y="756"/>
                  </a:lnTo>
                  <a:lnTo>
                    <a:pt x="696" y="749"/>
                  </a:lnTo>
                  <a:lnTo>
                    <a:pt x="696" y="748"/>
                  </a:lnTo>
                  <a:lnTo>
                    <a:pt x="696" y="748"/>
                  </a:lnTo>
                  <a:lnTo>
                    <a:pt x="698" y="744"/>
                  </a:lnTo>
                  <a:lnTo>
                    <a:pt x="698" y="744"/>
                  </a:lnTo>
                  <a:lnTo>
                    <a:pt x="698" y="743"/>
                  </a:lnTo>
                  <a:lnTo>
                    <a:pt x="696" y="741"/>
                  </a:lnTo>
                  <a:lnTo>
                    <a:pt x="696" y="741"/>
                  </a:lnTo>
                  <a:lnTo>
                    <a:pt x="696" y="739"/>
                  </a:lnTo>
                  <a:lnTo>
                    <a:pt x="696" y="739"/>
                  </a:lnTo>
                  <a:lnTo>
                    <a:pt x="696" y="739"/>
                  </a:lnTo>
                  <a:lnTo>
                    <a:pt x="696" y="737"/>
                  </a:lnTo>
                  <a:lnTo>
                    <a:pt x="696" y="737"/>
                  </a:lnTo>
                  <a:lnTo>
                    <a:pt x="696" y="736"/>
                  </a:lnTo>
                  <a:lnTo>
                    <a:pt x="698" y="736"/>
                  </a:lnTo>
                  <a:lnTo>
                    <a:pt x="696" y="731"/>
                  </a:lnTo>
                  <a:lnTo>
                    <a:pt x="698" y="729"/>
                  </a:lnTo>
                  <a:lnTo>
                    <a:pt x="698" y="727"/>
                  </a:lnTo>
                  <a:lnTo>
                    <a:pt x="701" y="726"/>
                  </a:lnTo>
                  <a:lnTo>
                    <a:pt x="701" y="724"/>
                  </a:lnTo>
                  <a:lnTo>
                    <a:pt x="701" y="722"/>
                  </a:lnTo>
                  <a:lnTo>
                    <a:pt x="700" y="720"/>
                  </a:lnTo>
                  <a:lnTo>
                    <a:pt x="698" y="719"/>
                  </a:lnTo>
                  <a:lnTo>
                    <a:pt x="694" y="715"/>
                  </a:lnTo>
                  <a:lnTo>
                    <a:pt x="694" y="714"/>
                  </a:lnTo>
                  <a:lnTo>
                    <a:pt x="694" y="714"/>
                  </a:lnTo>
                  <a:lnTo>
                    <a:pt x="694" y="709"/>
                  </a:lnTo>
                  <a:lnTo>
                    <a:pt x="694" y="703"/>
                  </a:lnTo>
                  <a:lnTo>
                    <a:pt x="694" y="703"/>
                  </a:lnTo>
                  <a:lnTo>
                    <a:pt x="693" y="703"/>
                  </a:lnTo>
                  <a:lnTo>
                    <a:pt x="691" y="702"/>
                  </a:lnTo>
                  <a:lnTo>
                    <a:pt x="691" y="700"/>
                  </a:lnTo>
                  <a:lnTo>
                    <a:pt x="688" y="695"/>
                  </a:lnTo>
                  <a:lnTo>
                    <a:pt x="686" y="690"/>
                  </a:lnTo>
                  <a:lnTo>
                    <a:pt x="684" y="690"/>
                  </a:lnTo>
                  <a:lnTo>
                    <a:pt x="684" y="686"/>
                  </a:lnTo>
                  <a:lnTo>
                    <a:pt x="684" y="685"/>
                  </a:lnTo>
                  <a:lnTo>
                    <a:pt x="684" y="683"/>
                  </a:lnTo>
                  <a:lnTo>
                    <a:pt x="681" y="676"/>
                  </a:lnTo>
                  <a:lnTo>
                    <a:pt x="679" y="676"/>
                  </a:lnTo>
                  <a:lnTo>
                    <a:pt x="679" y="676"/>
                  </a:lnTo>
                  <a:lnTo>
                    <a:pt x="677" y="675"/>
                  </a:lnTo>
                  <a:lnTo>
                    <a:pt x="677" y="673"/>
                  </a:lnTo>
                  <a:lnTo>
                    <a:pt x="679" y="671"/>
                  </a:lnTo>
                  <a:lnTo>
                    <a:pt x="679" y="669"/>
                  </a:lnTo>
                  <a:lnTo>
                    <a:pt x="681" y="668"/>
                  </a:lnTo>
                  <a:lnTo>
                    <a:pt x="681" y="666"/>
                  </a:lnTo>
                  <a:lnTo>
                    <a:pt x="681" y="666"/>
                  </a:lnTo>
                  <a:lnTo>
                    <a:pt x="683" y="664"/>
                  </a:lnTo>
                  <a:lnTo>
                    <a:pt x="683" y="663"/>
                  </a:lnTo>
                  <a:lnTo>
                    <a:pt x="683" y="663"/>
                  </a:lnTo>
                  <a:lnTo>
                    <a:pt x="683" y="663"/>
                  </a:lnTo>
                  <a:lnTo>
                    <a:pt x="683" y="663"/>
                  </a:lnTo>
                  <a:lnTo>
                    <a:pt x="683" y="663"/>
                  </a:lnTo>
                  <a:lnTo>
                    <a:pt x="684" y="661"/>
                  </a:lnTo>
                  <a:lnTo>
                    <a:pt x="684" y="661"/>
                  </a:lnTo>
                  <a:lnTo>
                    <a:pt x="684" y="661"/>
                  </a:lnTo>
                  <a:lnTo>
                    <a:pt x="684" y="659"/>
                  </a:lnTo>
                  <a:lnTo>
                    <a:pt x="684" y="659"/>
                  </a:lnTo>
                  <a:lnTo>
                    <a:pt x="683" y="658"/>
                  </a:lnTo>
                  <a:lnTo>
                    <a:pt x="681" y="658"/>
                  </a:lnTo>
                  <a:lnTo>
                    <a:pt x="681" y="658"/>
                  </a:lnTo>
                  <a:lnTo>
                    <a:pt x="681" y="659"/>
                  </a:lnTo>
                  <a:lnTo>
                    <a:pt x="679" y="659"/>
                  </a:lnTo>
                  <a:lnTo>
                    <a:pt x="677" y="661"/>
                  </a:lnTo>
                  <a:lnTo>
                    <a:pt x="677" y="661"/>
                  </a:lnTo>
                  <a:lnTo>
                    <a:pt x="676" y="661"/>
                  </a:lnTo>
                  <a:lnTo>
                    <a:pt x="674" y="659"/>
                  </a:lnTo>
                  <a:lnTo>
                    <a:pt x="674" y="661"/>
                  </a:lnTo>
                  <a:lnTo>
                    <a:pt x="671" y="663"/>
                  </a:lnTo>
                  <a:lnTo>
                    <a:pt x="671" y="663"/>
                  </a:lnTo>
                  <a:lnTo>
                    <a:pt x="671" y="663"/>
                  </a:lnTo>
                  <a:lnTo>
                    <a:pt x="669" y="664"/>
                  </a:lnTo>
                  <a:lnTo>
                    <a:pt x="671" y="666"/>
                  </a:lnTo>
                  <a:lnTo>
                    <a:pt x="671" y="668"/>
                  </a:lnTo>
                  <a:lnTo>
                    <a:pt x="671" y="668"/>
                  </a:lnTo>
                  <a:lnTo>
                    <a:pt x="669" y="669"/>
                  </a:lnTo>
                  <a:lnTo>
                    <a:pt x="669" y="668"/>
                  </a:lnTo>
                  <a:lnTo>
                    <a:pt x="669" y="668"/>
                  </a:lnTo>
                  <a:lnTo>
                    <a:pt x="669" y="666"/>
                  </a:lnTo>
                  <a:lnTo>
                    <a:pt x="669" y="666"/>
                  </a:lnTo>
                  <a:lnTo>
                    <a:pt x="667" y="664"/>
                  </a:lnTo>
                  <a:lnTo>
                    <a:pt x="666" y="664"/>
                  </a:lnTo>
                  <a:lnTo>
                    <a:pt x="666" y="663"/>
                  </a:lnTo>
                  <a:lnTo>
                    <a:pt x="666" y="661"/>
                  </a:lnTo>
                  <a:lnTo>
                    <a:pt x="667" y="661"/>
                  </a:lnTo>
                  <a:lnTo>
                    <a:pt x="667" y="661"/>
                  </a:lnTo>
                  <a:lnTo>
                    <a:pt x="669" y="661"/>
                  </a:lnTo>
                  <a:lnTo>
                    <a:pt x="669" y="659"/>
                  </a:lnTo>
                  <a:lnTo>
                    <a:pt x="669" y="659"/>
                  </a:lnTo>
                  <a:lnTo>
                    <a:pt x="667" y="658"/>
                  </a:lnTo>
                  <a:lnTo>
                    <a:pt x="666" y="656"/>
                  </a:lnTo>
                  <a:lnTo>
                    <a:pt x="664" y="653"/>
                  </a:lnTo>
                  <a:lnTo>
                    <a:pt x="664" y="651"/>
                  </a:lnTo>
                  <a:lnTo>
                    <a:pt x="662" y="651"/>
                  </a:lnTo>
                  <a:lnTo>
                    <a:pt x="661" y="651"/>
                  </a:lnTo>
                  <a:lnTo>
                    <a:pt x="661" y="649"/>
                  </a:lnTo>
                  <a:lnTo>
                    <a:pt x="661" y="647"/>
                  </a:lnTo>
                  <a:lnTo>
                    <a:pt x="661" y="647"/>
                  </a:lnTo>
                  <a:lnTo>
                    <a:pt x="659" y="646"/>
                  </a:lnTo>
                  <a:lnTo>
                    <a:pt x="657" y="646"/>
                  </a:lnTo>
                  <a:lnTo>
                    <a:pt x="655" y="644"/>
                  </a:lnTo>
                  <a:lnTo>
                    <a:pt x="652" y="641"/>
                  </a:lnTo>
                  <a:lnTo>
                    <a:pt x="650" y="641"/>
                  </a:lnTo>
                  <a:lnTo>
                    <a:pt x="650" y="639"/>
                  </a:lnTo>
                  <a:lnTo>
                    <a:pt x="650" y="637"/>
                  </a:lnTo>
                  <a:lnTo>
                    <a:pt x="649" y="637"/>
                  </a:lnTo>
                  <a:lnTo>
                    <a:pt x="647" y="636"/>
                  </a:lnTo>
                  <a:lnTo>
                    <a:pt x="647" y="632"/>
                  </a:lnTo>
                  <a:lnTo>
                    <a:pt x="644" y="629"/>
                  </a:lnTo>
                  <a:lnTo>
                    <a:pt x="644" y="629"/>
                  </a:lnTo>
                  <a:lnTo>
                    <a:pt x="644" y="627"/>
                  </a:lnTo>
                  <a:lnTo>
                    <a:pt x="642" y="625"/>
                  </a:lnTo>
                  <a:lnTo>
                    <a:pt x="640" y="624"/>
                  </a:lnTo>
                  <a:lnTo>
                    <a:pt x="638" y="624"/>
                  </a:lnTo>
                  <a:lnTo>
                    <a:pt x="638" y="624"/>
                  </a:lnTo>
                  <a:lnTo>
                    <a:pt x="637" y="624"/>
                  </a:lnTo>
                  <a:lnTo>
                    <a:pt x="637" y="622"/>
                  </a:lnTo>
                  <a:lnTo>
                    <a:pt x="637" y="622"/>
                  </a:lnTo>
                  <a:lnTo>
                    <a:pt x="638" y="619"/>
                  </a:lnTo>
                  <a:lnTo>
                    <a:pt x="638" y="612"/>
                  </a:lnTo>
                  <a:lnTo>
                    <a:pt x="638" y="610"/>
                  </a:lnTo>
                  <a:lnTo>
                    <a:pt x="642" y="607"/>
                  </a:lnTo>
                  <a:lnTo>
                    <a:pt x="642" y="605"/>
                  </a:lnTo>
                  <a:lnTo>
                    <a:pt x="642" y="605"/>
                  </a:lnTo>
                  <a:lnTo>
                    <a:pt x="642" y="602"/>
                  </a:lnTo>
                  <a:lnTo>
                    <a:pt x="642" y="602"/>
                  </a:lnTo>
                  <a:lnTo>
                    <a:pt x="640" y="600"/>
                  </a:lnTo>
                  <a:lnTo>
                    <a:pt x="640" y="600"/>
                  </a:lnTo>
                  <a:lnTo>
                    <a:pt x="640" y="598"/>
                  </a:lnTo>
                  <a:lnTo>
                    <a:pt x="642" y="591"/>
                  </a:lnTo>
                  <a:lnTo>
                    <a:pt x="642" y="588"/>
                  </a:lnTo>
                  <a:lnTo>
                    <a:pt x="640" y="586"/>
                  </a:lnTo>
                  <a:lnTo>
                    <a:pt x="638" y="583"/>
                  </a:lnTo>
                  <a:lnTo>
                    <a:pt x="635" y="578"/>
                  </a:lnTo>
                  <a:lnTo>
                    <a:pt x="633" y="576"/>
                  </a:lnTo>
                  <a:lnTo>
                    <a:pt x="633" y="574"/>
                  </a:lnTo>
                  <a:lnTo>
                    <a:pt x="632" y="573"/>
                  </a:lnTo>
                  <a:lnTo>
                    <a:pt x="633" y="573"/>
                  </a:lnTo>
                  <a:lnTo>
                    <a:pt x="633" y="571"/>
                  </a:lnTo>
                  <a:lnTo>
                    <a:pt x="635" y="569"/>
                  </a:lnTo>
                  <a:lnTo>
                    <a:pt x="635" y="569"/>
                  </a:lnTo>
                  <a:lnTo>
                    <a:pt x="633" y="568"/>
                  </a:lnTo>
                  <a:lnTo>
                    <a:pt x="633" y="568"/>
                  </a:lnTo>
                  <a:lnTo>
                    <a:pt x="633" y="568"/>
                  </a:lnTo>
                  <a:lnTo>
                    <a:pt x="633" y="566"/>
                  </a:lnTo>
                  <a:lnTo>
                    <a:pt x="633" y="563"/>
                  </a:lnTo>
                  <a:lnTo>
                    <a:pt x="633" y="561"/>
                  </a:lnTo>
                  <a:lnTo>
                    <a:pt x="633" y="559"/>
                  </a:lnTo>
                  <a:lnTo>
                    <a:pt x="630" y="552"/>
                  </a:lnTo>
                  <a:lnTo>
                    <a:pt x="628" y="552"/>
                  </a:lnTo>
                  <a:lnTo>
                    <a:pt x="628" y="551"/>
                  </a:lnTo>
                  <a:lnTo>
                    <a:pt x="630" y="549"/>
                  </a:lnTo>
                  <a:lnTo>
                    <a:pt x="630" y="549"/>
                  </a:lnTo>
                  <a:lnTo>
                    <a:pt x="630" y="547"/>
                  </a:lnTo>
                  <a:lnTo>
                    <a:pt x="630" y="546"/>
                  </a:lnTo>
                  <a:lnTo>
                    <a:pt x="628" y="546"/>
                  </a:lnTo>
                  <a:lnTo>
                    <a:pt x="625" y="544"/>
                  </a:lnTo>
                  <a:lnTo>
                    <a:pt x="625" y="544"/>
                  </a:lnTo>
                  <a:lnTo>
                    <a:pt x="625" y="542"/>
                  </a:lnTo>
                  <a:lnTo>
                    <a:pt x="625" y="542"/>
                  </a:lnTo>
                  <a:lnTo>
                    <a:pt x="625" y="540"/>
                  </a:lnTo>
                  <a:lnTo>
                    <a:pt x="625" y="540"/>
                  </a:lnTo>
                  <a:lnTo>
                    <a:pt x="627" y="540"/>
                  </a:lnTo>
                  <a:lnTo>
                    <a:pt x="627" y="539"/>
                  </a:lnTo>
                  <a:lnTo>
                    <a:pt x="625" y="535"/>
                  </a:lnTo>
                  <a:lnTo>
                    <a:pt x="625" y="535"/>
                  </a:lnTo>
                  <a:lnTo>
                    <a:pt x="623" y="535"/>
                  </a:lnTo>
                  <a:lnTo>
                    <a:pt x="623" y="534"/>
                  </a:lnTo>
                  <a:lnTo>
                    <a:pt x="623" y="532"/>
                  </a:lnTo>
                  <a:lnTo>
                    <a:pt x="625" y="530"/>
                  </a:lnTo>
                  <a:lnTo>
                    <a:pt x="625" y="530"/>
                  </a:lnTo>
                  <a:lnTo>
                    <a:pt x="627" y="530"/>
                  </a:lnTo>
                  <a:lnTo>
                    <a:pt x="627" y="530"/>
                  </a:lnTo>
                  <a:lnTo>
                    <a:pt x="627" y="529"/>
                  </a:lnTo>
                  <a:lnTo>
                    <a:pt x="627" y="527"/>
                  </a:lnTo>
                  <a:lnTo>
                    <a:pt x="627" y="527"/>
                  </a:lnTo>
                  <a:lnTo>
                    <a:pt x="628" y="525"/>
                  </a:lnTo>
                  <a:lnTo>
                    <a:pt x="627" y="525"/>
                  </a:lnTo>
                  <a:lnTo>
                    <a:pt x="627" y="523"/>
                  </a:lnTo>
                  <a:lnTo>
                    <a:pt x="628" y="522"/>
                  </a:lnTo>
                  <a:lnTo>
                    <a:pt x="632" y="520"/>
                  </a:lnTo>
                  <a:lnTo>
                    <a:pt x="632" y="518"/>
                  </a:lnTo>
                  <a:lnTo>
                    <a:pt x="632" y="517"/>
                  </a:lnTo>
                  <a:lnTo>
                    <a:pt x="630" y="517"/>
                  </a:lnTo>
                  <a:lnTo>
                    <a:pt x="630" y="518"/>
                  </a:lnTo>
                  <a:lnTo>
                    <a:pt x="628" y="518"/>
                  </a:lnTo>
                  <a:lnTo>
                    <a:pt x="627" y="520"/>
                  </a:lnTo>
                  <a:lnTo>
                    <a:pt x="627" y="520"/>
                  </a:lnTo>
                  <a:lnTo>
                    <a:pt x="625" y="518"/>
                  </a:lnTo>
                  <a:lnTo>
                    <a:pt x="625" y="518"/>
                  </a:lnTo>
                  <a:lnTo>
                    <a:pt x="623" y="515"/>
                  </a:lnTo>
                  <a:lnTo>
                    <a:pt x="623" y="513"/>
                  </a:lnTo>
                  <a:lnTo>
                    <a:pt x="623" y="512"/>
                  </a:lnTo>
                  <a:lnTo>
                    <a:pt x="623" y="505"/>
                  </a:lnTo>
                  <a:lnTo>
                    <a:pt x="625" y="503"/>
                  </a:lnTo>
                  <a:lnTo>
                    <a:pt x="630" y="495"/>
                  </a:lnTo>
                  <a:lnTo>
                    <a:pt x="632" y="493"/>
                  </a:lnTo>
                  <a:lnTo>
                    <a:pt x="628" y="493"/>
                  </a:lnTo>
                  <a:lnTo>
                    <a:pt x="627" y="493"/>
                  </a:lnTo>
                  <a:lnTo>
                    <a:pt x="627" y="493"/>
                  </a:lnTo>
                  <a:lnTo>
                    <a:pt x="621" y="486"/>
                  </a:lnTo>
                  <a:lnTo>
                    <a:pt x="620" y="484"/>
                  </a:lnTo>
                  <a:lnTo>
                    <a:pt x="621" y="483"/>
                  </a:lnTo>
                  <a:lnTo>
                    <a:pt x="620" y="483"/>
                  </a:lnTo>
                  <a:lnTo>
                    <a:pt x="618" y="483"/>
                  </a:lnTo>
                  <a:lnTo>
                    <a:pt x="616" y="483"/>
                  </a:lnTo>
                  <a:lnTo>
                    <a:pt x="615" y="483"/>
                  </a:lnTo>
                  <a:lnTo>
                    <a:pt x="613" y="483"/>
                  </a:lnTo>
                  <a:lnTo>
                    <a:pt x="613" y="483"/>
                  </a:lnTo>
                  <a:lnTo>
                    <a:pt x="611" y="481"/>
                  </a:lnTo>
                  <a:lnTo>
                    <a:pt x="608" y="479"/>
                  </a:lnTo>
                  <a:lnTo>
                    <a:pt x="606" y="479"/>
                  </a:lnTo>
                  <a:lnTo>
                    <a:pt x="604" y="481"/>
                  </a:lnTo>
                  <a:lnTo>
                    <a:pt x="603" y="479"/>
                  </a:lnTo>
                  <a:lnTo>
                    <a:pt x="598" y="476"/>
                  </a:lnTo>
                  <a:lnTo>
                    <a:pt x="598" y="474"/>
                  </a:lnTo>
                  <a:lnTo>
                    <a:pt x="598" y="474"/>
                  </a:lnTo>
                  <a:lnTo>
                    <a:pt x="596" y="469"/>
                  </a:lnTo>
                  <a:lnTo>
                    <a:pt x="596" y="469"/>
                  </a:lnTo>
                  <a:lnTo>
                    <a:pt x="596" y="467"/>
                  </a:lnTo>
                  <a:lnTo>
                    <a:pt x="594" y="467"/>
                  </a:lnTo>
                  <a:lnTo>
                    <a:pt x="594" y="466"/>
                  </a:lnTo>
                  <a:lnTo>
                    <a:pt x="594" y="466"/>
                  </a:lnTo>
                  <a:lnTo>
                    <a:pt x="594" y="464"/>
                  </a:lnTo>
                  <a:lnTo>
                    <a:pt x="594" y="464"/>
                  </a:lnTo>
                  <a:lnTo>
                    <a:pt x="593" y="464"/>
                  </a:lnTo>
                  <a:lnTo>
                    <a:pt x="587" y="464"/>
                  </a:lnTo>
                  <a:lnTo>
                    <a:pt x="584" y="462"/>
                  </a:lnTo>
                  <a:lnTo>
                    <a:pt x="584" y="461"/>
                  </a:lnTo>
                  <a:lnTo>
                    <a:pt x="582" y="461"/>
                  </a:lnTo>
                  <a:lnTo>
                    <a:pt x="581" y="459"/>
                  </a:lnTo>
                  <a:lnTo>
                    <a:pt x="579" y="459"/>
                  </a:lnTo>
                  <a:lnTo>
                    <a:pt x="576" y="459"/>
                  </a:lnTo>
                  <a:lnTo>
                    <a:pt x="574" y="459"/>
                  </a:lnTo>
                  <a:lnTo>
                    <a:pt x="574" y="459"/>
                  </a:lnTo>
                  <a:lnTo>
                    <a:pt x="572" y="456"/>
                  </a:lnTo>
                  <a:lnTo>
                    <a:pt x="572" y="456"/>
                  </a:lnTo>
                  <a:lnTo>
                    <a:pt x="571" y="454"/>
                  </a:lnTo>
                  <a:lnTo>
                    <a:pt x="569" y="452"/>
                  </a:lnTo>
                  <a:lnTo>
                    <a:pt x="569" y="452"/>
                  </a:lnTo>
                  <a:lnTo>
                    <a:pt x="569" y="447"/>
                  </a:lnTo>
                  <a:lnTo>
                    <a:pt x="569" y="445"/>
                  </a:lnTo>
                  <a:lnTo>
                    <a:pt x="571" y="445"/>
                  </a:lnTo>
                  <a:lnTo>
                    <a:pt x="571" y="444"/>
                  </a:lnTo>
                  <a:lnTo>
                    <a:pt x="571" y="442"/>
                  </a:lnTo>
                  <a:lnTo>
                    <a:pt x="571" y="440"/>
                  </a:lnTo>
                  <a:lnTo>
                    <a:pt x="569" y="442"/>
                  </a:lnTo>
                  <a:lnTo>
                    <a:pt x="567" y="442"/>
                  </a:lnTo>
                  <a:lnTo>
                    <a:pt x="565" y="442"/>
                  </a:lnTo>
                  <a:lnTo>
                    <a:pt x="565" y="440"/>
                  </a:lnTo>
                  <a:lnTo>
                    <a:pt x="565" y="437"/>
                  </a:lnTo>
                  <a:lnTo>
                    <a:pt x="565" y="435"/>
                  </a:lnTo>
                  <a:lnTo>
                    <a:pt x="567" y="433"/>
                  </a:lnTo>
                  <a:lnTo>
                    <a:pt x="562" y="428"/>
                  </a:lnTo>
                  <a:lnTo>
                    <a:pt x="562" y="428"/>
                  </a:lnTo>
                  <a:lnTo>
                    <a:pt x="562" y="428"/>
                  </a:lnTo>
                  <a:lnTo>
                    <a:pt x="560" y="427"/>
                  </a:lnTo>
                  <a:lnTo>
                    <a:pt x="560" y="427"/>
                  </a:lnTo>
                  <a:lnTo>
                    <a:pt x="559" y="425"/>
                  </a:lnTo>
                  <a:lnTo>
                    <a:pt x="559" y="425"/>
                  </a:lnTo>
                  <a:lnTo>
                    <a:pt x="557" y="425"/>
                  </a:lnTo>
                  <a:lnTo>
                    <a:pt x="557" y="425"/>
                  </a:lnTo>
                  <a:lnTo>
                    <a:pt x="557" y="427"/>
                  </a:lnTo>
                  <a:lnTo>
                    <a:pt x="557" y="427"/>
                  </a:lnTo>
                  <a:lnTo>
                    <a:pt x="557" y="427"/>
                  </a:lnTo>
                  <a:lnTo>
                    <a:pt x="557" y="428"/>
                  </a:lnTo>
                  <a:lnTo>
                    <a:pt x="555" y="432"/>
                  </a:lnTo>
                  <a:lnTo>
                    <a:pt x="554" y="433"/>
                  </a:lnTo>
                  <a:lnTo>
                    <a:pt x="542" y="439"/>
                  </a:lnTo>
                  <a:lnTo>
                    <a:pt x="542" y="437"/>
                  </a:lnTo>
                  <a:lnTo>
                    <a:pt x="540" y="437"/>
                  </a:lnTo>
                  <a:lnTo>
                    <a:pt x="538" y="437"/>
                  </a:lnTo>
                  <a:lnTo>
                    <a:pt x="538" y="437"/>
                  </a:lnTo>
                  <a:lnTo>
                    <a:pt x="538" y="437"/>
                  </a:lnTo>
                  <a:lnTo>
                    <a:pt x="537" y="433"/>
                  </a:lnTo>
                  <a:lnTo>
                    <a:pt x="535" y="433"/>
                  </a:lnTo>
                  <a:lnTo>
                    <a:pt x="535" y="433"/>
                  </a:lnTo>
                  <a:lnTo>
                    <a:pt x="535" y="433"/>
                  </a:lnTo>
                  <a:lnTo>
                    <a:pt x="535" y="433"/>
                  </a:lnTo>
                  <a:lnTo>
                    <a:pt x="535" y="435"/>
                  </a:lnTo>
                  <a:lnTo>
                    <a:pt x="535" y="433"/>
                  </a:lnTo>
                  <a:lnTo>
                    <a:pt x="533" y="433"/>
                  </a:lnTo>
                  <a:lnTo>
                    <a:pt x="533" y="433"/>
                  </a:lnTo>
                  <a:lnTo>
                    <a:pt x="531" y="433"/>
                  </a:lnTo>
                  <a:lnTo>
                    <a:pt x="531" y="435"/>
                  </a:lnTo>
                  <a:lnTo>
                    <a:pt x="531" y="439"/>
                  </a:lnTo>
                  <a:lnTo>
                    <a:pt x="531" y="440"/>
                  </a:lnTo>
                  <a:lnTo>
                    <a:pt x="531" y="442"/>
                  </a:lnTo>
                  <a:lnTo>
                    <a:pt x="530" y="444"/>
                  </a:lnTo>
                  <a:lnTo>
                    <a:pt x="528" y="445"/>
                  </a:lnTo>
                  <a:lnTo>
                    <a:pt x="526" y="445"/>
                  </a:lnTo>
                  <a:lnTo>
                    <a:pt x="526" y="445"/>
                  </a:lnTo>
                  <a:lnTo>
                    <a:pt x="521" y="450"/>
                  </a:lnTo>
                  <a:lnTo>
                    <a:pt x="518" y="452"/>
                  </a:lnTo>
                  <a:lnTo>
                    <a:pt x="514" y="454"/>
                  </a:lnTo>
                  <a:lnTo>
                    <a:pt x="513" y="454"/>
                  </a:lnTo>
                  <a:lnTo>
                    <a:pt x="511" y="454"/>
                  </a:lnTo>
                  <a:lnTo>
                    <a:pt x="511" y="456"/>
                  </a:lnTo>
                  <a:lnTo>
                    <a:pt x="511" y="454"/>
                  </a:lnTo>
                  <a:lnTo>
                    <a:pt x="509" y="452"/>
                  </a:lnTo>
                  <a:lnTo>
                    <a:pt x="506" y="452"/>
                  </a:lnTo>
                  <a:lnTo>
                    <a:pt x="504" y="452"/>
                  </a:lnTo>
                  <a:lnTo>
                    <a:pt x="504" y="452"/>
                  </a:lnTo>
                  <a:lnTo>
                    <a:pt x="503" y="452"/>
                  </a:lnTo>
                  <a:lnTo>
                    <a:pt x="501" y="450"/>
                  </a:lnTo>
                  <a:lnTo>
                    <a:pt x="499" y="449"/>
                  </a:lnTo>
                  <a:lnTo>
                    <a:pt x="497" y="445"/>
                  </a:lnTo>
                  <a:lnTo>
                    <a:pt x="494" y="440"/>
                  </a:lnTo>
                  <a:lnTo>
                    <a:pt x="491" y="428"/>
                  </a:lnTo>
                  <a:lnTo>
                    <a:pt x="491" y="422"/>
                  </a:lnTo>
                  <a:lnTo>
                    <a:pt x="489" y="420"/>
                  </a:lnTo>
                  <a:lnTo>
                    <a:pt x="489" y="418"/>
                  </a:lnTo>
                  <a:lnTo>
                    <a:pt x="489" y="413"/>
                  </a:lnTo>
                  <a:lnTo>
                    <a:pt x="489" y="411"/>
                  </a:lnTo>
                  <a:lnTo>
                    <a:pt x="484" y="408"/>
                  </a:lnTo>
                  <a:lnTo>
                    <a:pt x="482" y="406"/>
                  </a:lnTo>
                  <a:lnTo>
                    <a:pt x="482" y="406"/>
                  </a:lnTo>
                  <a:lnTo>
                    <a:pt x="482" y="405"/>
                  </a:lnTo>
                  <a:lnTo>
                    <a:pt x="481" y="405"/>
                  </a:lnTo>
                  <a:lnTo>
                    <a:pt x="481" y="401"/>
                  </a:lnTo>
                  <a:lnTo>
                    <a:pt x="481" y="401"/>
                  </a:lnTo>
                  <a:lnTo>
                    <a:pt x="479" y="396"/>
                  </a:lnTo>
                  <a:lnTo>
                    <a:pt x="477" y="396"/>
                  </a:lnTo>
                  <a:lnTo>
                    <a:pt x="477" y="394"/>
                  </a:lnTo>
                  <a:lnTo>
                    <a:pt x="475" y="391"/>
                  </a:lnTo>
                  <a:lnTo>
                    <a:pt x="475" y="389"/>
                  </a:lnTo>
                  <a:lnTo>
                    <a:pt x="475" y="388"/>
                  </a:lnTo>
                  <a:lnTo>
                    <a:pt x="477" y="384"/>
                  </a:lnTo>
                  <a:lnTo>
                    <a:pt x="477" y="379"/>
                  </a:lnTo>
                  <a:lnTo>
                    <a:pt x="479" y="377"/>
                  </a:lnTo>
                  <a:lnTo>
                    <a:pt x="481" y="372"/>
                  </a:lnTo>
                  <a:lnTo>
                    <a:pt x="481" y="371"/>
                  </a:lnTo>
                  <a:lnTo>
                    <a:pt x="481" y="369"/>
                  </a:lnTo>
                  <a:lnTo>
                    <a:pt x="481" y="367"/>
                  </a:lnTo>
                  <a:lnTo>
                    <a:pt x="481" y="362"/>
                  </a:lnTo>
                  <a:lnTo>
                    <a:pt x="481" y="362"/>
                  </a:lnTo>
                  <a:lnTo>
                    <a:pt x="481" y="360"/>
                  </a:lnTo>
                  <a:lnTo>
                    <a:pt x="481" y="360"/>
                  </a:lnTo>
                  <a:lnTo>
                    <a:pt x="479" y="359"/>
                  </a:lnTo>
                  <a:lnTo>
                    <a:pt x="479" y="357"/>
                  </a:lnTo>
                  <a:lnTo>
                    <a:pt x="475" y="355"/>
                  </a:lnTo>
                  <a:lnTo>
                    <a:pt x="475" y="354"/>
                  </a:lnTo>
                  <a:lnTo>
                    <a:pt x="475" y="354"/>
                  </a:lnTo>
                  <a:lnTo>
                    <a:pt x="475" y="342"/>
                  </a:lnTo>
                  <a:lnTo>
                    <a:pt x="474" y="332"/>
                  </a:lnTo>
                  <a:lnTo>
                    <a:pt x="474" y="325"/>
                  </a:lnTo>
                  <a:lnTo>
                    <a:pt x="474" y="321"/>
                  </a:lnTo>
                  <a:lnTo>
                    <a:pt x="472" y="318"/>
                  </a:lnTo>
                  <a:lnTo>
                    <a:pt x="477" y="311"/>
                  </a:lnTo>
                  <a:lnTo>
                    <a:pt x="475" y="311"/>
                  </a:lnTo>
                  <a:lnTo>
                    <a:pt x="474" y="311"/>
                  </a:lnTo>
                  <a:lnTo>
                    <a:pt x="472" y="313"/>
                  </a:lnTo>
                  <a:lnTo>
                    <a:pt x="470" y="313"/>
                  </a:lnTo>
                  <a:lnTo>
                    <a:pt x="469" y="313"/>
                  </a:lnTo>
                  <a:lnTo>
                    <a:pt x="469" y="313"/>
                  </a:lnTo>
                  <a:lnTo>
                    <a:pt x="467" y="313"/>
                  </a:lnTo>
                  <a:lnTo>
                    <a:pt x="467" y="313"/>
                  </a:lnTo>
                  <a:lnTo>
                    <a:pt x="465" y="313"/>
                  </a:lnTo>
                  <a:lnTo>
                    <a:pt x="464" y="313"/>
                  </a:lnTo>
                  <a:lnTo>
                    <a:pt x="464" y="313"/>
                  </a:lnTo>
                  <a:lnTo>
                    <a:pt x="462" y="313"/>
                  </a:lnTo>
                  <a:lnTo>
                    <a:pt x="460" y="315"/>
                  </a:lnTo>
                  <a:lnTo>
                    <a:pt x="462" y="313"/>
                  </a:lnTo>
                  <a:lnTo>
                    <a:pt x="462" y="308"/>
                  </a:lnTo>
                  <a:lnTo>
                    <a:pt x="462" y="303"/>
                  </a:lnTo>
                  <a:lnTo>
                    <a:pt x="462" y="303"/>
                  </a:lnTo>
                  <a:lnTo>
                    <a:pt x="465" y="298"/>
                  </a:lnTo>
                  <a:lnTo>
                    <a:pt x="465" y="298"/>
                  </a:lnTo>
                  <a:lnTo>
                    <a:pt x="465" y="296"/>
                  </a:lnTo>
                  <a:lnTo>
                    <a:pt x="465" y="294"/>
                  </a:lnTo>
                  <a:lnTo>
                    <a:pt x="467" y="293"/>
                  </a:lnTo>
                  <a:lnTo>
                    <a:pt x="467" y="291"/>
                  </a:lnTo>
                  <a:lnTo>
                    <a:pt x="465" y="289"/>
                  </a:lnTo>
                  <a:lnTo>
                    <a:pt x="464" y="289"/>
                  </a:lnTo>
                  <a:lnTo>
                    <a:pt x="462" y="287"/>
                  </a:lnTo>
                  <a:lnTo>
                    <a:pt x="462" y="287"/>
                  </a:lnTo>
                  <a:lnTo>
                    <a:pt x="458" y="287"/>
                  </a:lnTo>
                  <a:lnTo>
                    <a:pt x="457" y="286"/>
                  </a:lnTo>
                  <a:lnTo>
                    <a:pt x="455" y="286"/>
                  </a:lnTo>
                  <a:lnTo>
                    <a:pt x="455" y="284"/>
                  </a:lnTo>
                  <a:lnTo>
                    <a:pt x="453" y="282"/>
                  </a:lnTo>
                  <a:lnTo>
                    <a:pt x="453" y="276"/>
                  </a:lnTo>
                  <a:lnTo>
                    <a:pt x="453" y="276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72"/>
                  </a:lnTo>
                  <a:lnTo>
                    <a:pt x="448" y="270"/>
                  </a:lnTo>
                  <a:lnTo>
                    <a:pt x="448" y="269"/>
                  </a:lnTo>
                  <a:lnTo>
                    <a:pt x="447" y="269"/>
                  </a:lnTo>
                  <a:lnTo>
                    <a:pt x="445" y="269"/>
                  </a:lnTo>
                  <a:lnTo>
                    <a:pt x="441" y="269"/>
                  </a:lnTo>
                  <a:lnTo>
                    <a:pt x="438" y="269"/>
                  </a:lnTo>
                  <a:lnTo>
                    <a:pt x="436" y="267"/>
                  </a:lnTo>
                  <a:lnTo>
                    <a:pt x="436" y="267"/>
                  </a:lnTo>
                  <a:lnTo>
                    <a:pt x="436" y="264"/>
                  </a:lnTo>
                  <a:lnTo>
                    <a:pt x="436" y="262"/>
                  </a:lnTo>
                  <a:lnTo>
                    <a:pt x="438" y="260"/>
                  </a:lnTo>
                  <a:lnTo>
                    <a:pt x="438" y="260"/>
                  </a:lnTo>
                  <a:lnTo>
                    <a:pt x="436" y="260"/>
                  </a:lnTo>
                  <a:lnTo>
                    <a:pt x="436" y="259"/>
                  </a:lnTo>
                  <a:lnTo>
                    <a:pt x="436" y="259"/>
                  </a:lnTo>
                  <a:lnTo>
                    <a:pt x="438" y="259"/>
                  </a:lnTo>
                  <a:lnTo>
                    <a:pt x="438" y="257"/>
                  </a:lnTo>
                  <a:lnTo>
                    <a:pt x="438" y="255"/>
                  </a:lnTo>
                  <a:lnTo>
                    <a:pt x="436" y="253"/>
                  </a:lnTo>
                  <a:lnTo>
                    <a:pt x="436" y="253"/>
                  </a:lnTo>
                  <a:lnTo>
                    <a:pt x="438" y="252"/>
                  </a:lnTo>
                  <a:lnTo>
                    <a:pt x="438" y="252"/>
                  </a:lnTo>
                  <a:lnTo>
                    <a:pt x="438" y="252"/>
                  </a:lnTo>
                  <a:lnTo>
                    <a:pt x="440" y="250"/>
                  </a:lnTo>
                  <a:lnTo>
                    <a:pt x="447" y="238"/>
                  </a:lnTo>
                  <a:lnTo>
                    <a:pt x="450" y="236"/>
                  </a:lnTo>
                  <a:lnTo>
                    <a:pt x="450" y="236"/>
                  </a:lnTo>
                  <a:lnTo>
                    <a:pt x="452" y="236"/>
                  </a:lnTo>
                  <a:lnTo>
                    <a:pt x="450" y="235"/>
                  </a:lnTo>
                  <a:lnTo>
                    <a:pt x="450" y="235"/>
                  </a:lnTo>
                  <a:lnTo>
                    <a:pt x="447" y="235"/>
                  </a:lnTo>
                  <a:lnTo>
                    <a:pt x="445" y="236"/>
                  </a:lnTo>
                  <a:lnTo>
                    <a:pt x="445" y="235"/>
                  </a:lnTo>
                  <a:lnTo>
                    <a:pt x="440" y="231"/>
                  </a:lnTo>
                  <a:lnTo>
                    <a:pt x="438" y="230"/>
                  </a:lnTo>
                  <a:lnTo>
                    <a:pt x="436" y="231"/>
                  </a:lnTo>
                  <a:lnTo>
                    <a:pt x="433" y="233"/>
                  </a:lnTo>
                  <a:lnTo>
                    <a:pt x="431" y="233"/>
                  </a:lnTo>
                  <a:lnTo>
                    <a:pt x="430" y="233"/>
                  </a:lnTo>
                  <a:lnTo>
                    <a:pt x="428" y="233"/>
                  </a:lnTo>
                  <a:lnTo>
                    <a:pt x="424" y="230"/>
                  </a:lnTo>
                  <a:lnTo>
                    <a:pt x="423" y="230"/>
                  </a:lnTo>
                  <a:lnTo>
                    <a:pt x="419" y="226"/>
                  </a:lnTo>
                  <a:lnTo>
                    <a:pt x="418" y="225"/>
                  </a:lnTo>
                  <a:lnTo>
                    <a:pt x="418" y="223"/>
                  </a:lnTo>
                  <a:lnTo>
                    <a:pt x="418" y="216"/>
                  </a:lnTo>
                  <a:lnTo>
                    <a:pt x="418" y="204"/>
                  </a:lnTo>
                  <a:lnTo>
                    <a:pt x="418" y="204"/>
                  </a:lnTo>
                  <a:lnTo>
                    <a:pt x="416" y="203"/>
                  </a:lnTo>
                  <a:lnTo>
                    <a:pt x="416" y="201"/>
                  </a:lnTo>
                  <a:lnTo>
                    <a:pt x="416" y="197"/>
                  </a:lnTo>
                  <a:lnTo>
                    <a:pt x="416" y="196"/>
                  </a:lnTo>
                  <a:lnTo>
                    <a:pt x="414" y="194"/>
                  </a:lnTo>
                  <a:lnTo>
                    <a:pt x="414" y="194"/>
                  </a:lnTo>
                  <a:lnTo>
                    <a:pt x="416" y="192"/>
                  </a:lnTo>
                  <a:lnTo>
                    <a:pt x="418" y="189"/>
                  </a:lnTo>
                  <a:lnTo>
                    <a:pt x="418" y="187"/>
                  </a:lnTo>
                  <a:lnTo>
                    <a:pt x="419" y="187"/>
                  </a:lnTo>
                  <a:lnTo>
                    <a:pt x="419" y="186"/>
                  </a:lnTo>
                  <a:lnTo>
                    <a:pt x="419" y="186"/>
                  </a:lnTo>
                  <a:lnTo>
                    <a:pt x="418" y="182"/>
                  </a:lnTo>
                  <a:lnTo>
                    <a:pt x="418" y="182"/>
                  </a:lnTo>
                  <a:lnTo>
                    <a:pt x="416" y="180"/>
                  </a:lnTo>
                  <a:lnTo>
                    <a:pt x="416" y="179"/>
                  </a:lnTo>
                  <a:lnTo>
                    <a:pt x="416" y="179"/>
                  </a:lnTo>
                  <a:lnTo>
                    <a:pt x="414" y="179"/>
                  </a:lnTo>
                  <a:lnTo>
                    <a:pt x="413" y="177"/>
                  </a:lnTo>
                  <a:lnTo>
                    <a:pt x="413" y="174"/>
                  </a:lnTo>
                  <a:lnTo>
                    <a:pt x="413" y="172"/>
                  </a:lnTo>
                  <a:lnTo>
                    <a:pt x="413" y="170"/>
                  </a:lnTo>
                  <a:lnTo>
                    <a:pt x="413" y="169"/>
                  </a:lnTo>
                  <a:lnTo>
                    <a:pt x="414" y="167"/>
                  </a:lnTo>
                  <a:lnTo>
                    <a:pt x="413" y="167"/>
                  </a:lnTo>
                  <a:lnTo>
                    <a:pt x="413" y="165"/>
                  </a:lnTo>
                  <a:lnTo>
                    <a:pt x="413" y="162"/>
                  </a:lnTo>
                  <a:lnTo>
                    <a:pt x="411" y="160"/>
                  </a:lnTo>
                  <a:lnTo>
                    <a:pt x="411" y="157"/>
                  </a:lnTo>
                  <a:lnTo>
                    <a:pt x="409" y="157"/>
                  </a:lnTo>
                  <a:lnTo>
                    <a:pt x="409" y="155"/>
                  </a:lnTo>
                  <a:lnTo>
                    <a:pt x="409" y="153"/>
                  </a:lnTo>
                  <a:lnTo>
                    <a:pt x="408" y="152"/>
                  </a:lnTo>
                  <a:lnTo>
                    <a:pt x="408" y="150"/>
                  </a:lnTo>
                  <a:lnTo>
                    <a:pt x="406" y="150"/>
                  </a:lnTo>
                  <a:lnTo>
                    <a:pt x="404" y="150"/>
                  </a:lnTo>
                  <a:lnTo>
                    <a:pt x="402" y="152"/>
                  </a:lnTo>
                  <a:lnTo>
                    <a:pt x="401" y="153"/>
                  </a:lnTo>
                  <a:lnTo>
                    <a:pt x="401" y="152"/>
                  </a:lnTo>
                  <a:lnTo>
                    <a:pt x="401" y="148"/>
                  </a:lnTo>
                  <a:lnTo>
                    <a:pt x="401" y="146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7" y="143"/>
                  </a:lnTo>
                  <a:lnTo>
                    <a:pt x="397" y="141"/>
                  </a:lnTo>
                  <a:lnTo>
                    <a:pt x="394" y="141"/>
                  </a:lnTo>
                  <a:lnTo>
                    <a:pt x="392" y="141"/>
                  </a:lnTo>
                  <a:lnTo>
                    <a:pt x="392" y="143"/>
                  </a:lnTo>
                  <a:lnTo>
                    <a:pt x="391" y="145"/>
                  </a:lnTo>
                  <a:lnTo>
                    <a:pt x="391" y="146"/>
                  </a:lnTo>
                  <a:lnTo>
                    <a:pt x="389" y="148"/>
                  </a:lnTo>
                  <a:lnTo>
                    <a:pt x="387" y="148"/>
                  </a:lnTo>
                  <a:lnTo>
                    <a:pt x="389" y="146"/>
                  </a:lnTo>
                  <a:lnTo>
                    <a:pt x="389" y="145"/>
                  </a:lnTo>
                  <a:lnTo>
                    <a:pt x="387" y="141"/>
                  </a:lnTo>
                  <a:lnTo>
                    <a:pt x="389" y="140"/>
                  </a:lnTo>
                  <a:lnTo>
                    <a:pt x="389" y="140"/>
                  </a:lnTo>
                  <a:lnTo>
                    <a:pt x="391" y="140"/>
                  </a:lnTo>
                  <a:lnTo>
                    <a:pt x="391" y="138"/>
                  </a:lnTo>
                  <a:lnTo>
                    <a:pt x="392" y="138"/>
                  </a:lnTo>
                  <a:lnTo>
                    <a:pt x="392" y="136"/>
                  </a:lnTo>
                  <a:lnTo>
                    <a:pt x="392" y="135"/>
                  </a:lnTo>
                  <a:lnTo>
                    <a:pt x="394" y="135"/>
                  </a:lnTo>
                  <a:lnTo>
                    <a:pt x="396" y="135"/>
                  </a:lnTo>
                  <a:lnTo>
                    <a:pt x="396" y="135"/>
                  </a:lnTo>
                  <a:lnTo>
                    <a:pt x="396" y="133"/>
                  </a:lnTo>
                  <a:lnTo>
                    <a:pt x="396" y="133"/>
                  </a:lnTo>
                  <a:lnTo>
                    <a:pt x="397" y="131"/>
                  </a:lnTo>
                  <a:lnTo>
                    <a:pt x="397" y="131"/>
                  </a:lnTo>
                  <a:lnTo>
                    <a:pt x="396" y="129"/>
                  </a:lnTo>
                  <a:lnTo>
                    <a:pt x="392" y="128"/>
                  </a:lnTo>
                  <a:lnTo>
                    <a:pt x="391" y="128"/>
                  </a:lnTo>
                  <a:lnTo>
                    <a:pt x="391" y="128"/>
                  </a:lnTo>
                  <a:lnTo>
                    <a:pt x="391" y="126"/>
                  </a:lnTo>
                  <a:lnTo>
                    <a:pt x="391" y="126"/>
                  </a:lnTo>
                  <a:lnTo>
                    <a:pt x="391" y="126"/>
                  </a:lnTo>
                  <a:lnTo>
                    <a:pt x="391" y="126"/>
                  </a:lnTo>
                  <a:lnTo>
                    <a:pt x="391" y="126"/>
                  </a:lnTo>
                  <a:lnTo>
                    <a:pt x="391" y="126"/>
                  </a:lnTo>
                  <a:lnTo>
                    <a:pt x="389" y="126"/>
                  </a:lnTo>
                  <a:lnTo>
                    <a:pt x="389" y="126"/>
                  </a:lnTo>
                  <a:lnTo>
                    <a:pt x="387" y="128"/>
                  </a:lnTo>
                  <a:lnTo>
                    <a:pt x="387" y="128"/>
                  </a:lnTo>
                  <a:lnTo>
                    <a:pt x="384" y="128"/>
                  </a:lnTo>
                  <a:lnTo>
                    <a:pt x="382" y="128"/>
                  </a:lnTo>
                  <a:lnTo>
                    <a:pt x="380" y="129"/>
                  </a:lnTo>
                  <a:lnTo>
                    <a:pt x="380" y="131"/>
                  </a:lnTo>
                  <a:lnTo>
                    <a:pt x="379" y="135"/>
                  </a:lnTo>
                  <a:lnTo>
                    <a:pt x="379" y="136"/>
                  </a:lnTo>
                  <a:lnTo>
                    <a:pt x="379" y="138"/>
                  </a:lnTo>
                  <a:lnTo>
                    <a:pt x="375" y="140"/>
                  </a:lnTo>
                  <a:lnTo>
                    <a:pt x="374" y="143"/>
                  </a:lnTo>
                  <a:lnTo>
                    <a:pt x="372" y="145"/>
                  </a:lnTo>
                  <a:lnTo>
                    <a:pt x="370" y="145"/>
                  </a:lnTo>
                  <a:lnTo>
                    <a:pt x="368" y="145"/>
                  </a:lnTo>
                  <a:lnTo>
                    <a:pt x="367" y="145"/>
                  </a:lnTo>
                  <a:lnTo>
                    <a:pt x="365" y="146"/>
                  </a:lnTo>
                  <a:lnTo>
                    <a:pt x="363" y="146"/>
                  </a:lnTo>
                  <a:lnTo>
                    <a:pt x="363" y="146"/>
                  </a:lnTo>
                  <a:lnTo>
                    <a:pt x="358" y="146"/>
                  </a:lnTo>
                  <a:lnTo>
                    <a:pt x="357" y="148"/>
                  </a:lnTo>
                  <a:lnTo>
                    <a:pt x="357" y="152"/>
                  </a:lnTo>
                  <a:lnTo>
                    <a:pt x="357" y="158"/>
                  </a:lnTo>
                  <a:lnTo>
                    <a:pt x="358" y="165"/>
                  </a:lnTo>
                  <a:lnTo>
                    <a:pt x="357" y="169"/>
                  </a:lnTo>
                  <a:lnTo>
                    <a:pt x="355" y="172"/>
                  </a:lnTo>
                  <a:lnTo>
                    <a:pt x="355" y="174"/>
                  </a:lnTo>
                  <a:lnTo>
                    <a:pt x="355" y="175"/>
                  </a:lnTo>
                  <a:lnTo>
                    <a:pt x="355" y="180"/>
                  </a:lnTo>
                  <a:lnTo>
                    <a:pt x="355" y="182"/>
                  </a:lnTo>
                  <a:lnTo>
                    <a:pt x="345" y="213"/>
                  </a:lnTo>
                  <a:lnTo>
                    <a:pt x="345" y="216"/>
                  </a:lnTo>
                  <a:lnTo>
                    <a:pt x="345" y="218"/>
                  </a:lnTo>
                  <a:lnTo>
                    <a:pt x="345" y="218"/>
                  </a:lnTo>
                  <a:lnTo>
                    <a:pt x="341" y="223"/>
                  </a:lnTo>
                  <a:lnTo>
                    <a:pt x="340" y="230"/>
                  </a:lnTo>
                  <a:lnTo>
                    <a:pt x="340" y="235"/>
                  </a:lnTo>
                  <a:lnTo>
                    <a:pt x="340" y="236"/>
                  </a:lnTo>
                  <a:lnTo>
                    <a:pt x="340" y="236"/>
                  </a:lnTo>
                  <a:lnTo>
                    <a:pt x="341" y="236"/>
                  </a:lnTo>
                  <a:lnTo>
                    <a:pt x="341" y="236"/>
                  </a:lnTo>
                  <a:lnTo>
                    <a:pt x="343" y="238"/>
                  </a:lnTo>
                  <a:lnTo>
                    <a:pt x="343" y="238"/>
                  </a:lnTo>
                  <a:lnTo>
                    <a:pt x="345" y="242"/>
                  </a:lnTo>
                  <a:lnTo>
                    <a:pt x="346" y="242"/>
                  </a:lnTo>
                  <a:lnTo>
                    <a:pt x="346" y="242"/>
                  </a:lnTo>
                  <a:lnTo>
                    <a:pt x="346" y="245"/>
                  </a:lnTo>
                  <a:lnTo>
                    <a:pt x="341" y="242"/>
                  </a:lnTo>
                  <a:lnTo>
                    <a:pt x="341" y="242"/>
                  </a:lnTo>
                  <a:lnTo>
                    <a:pt x="340" y="243"/>
                  </a:lnTo>
                  <a:lnTo>
                    <a:pt x="336" y="248"/>
                  </a:lnTo>
                  <a:lnTo>
                    <a:pt x="336" y="247"/>
                  </a:lnTo>
                  <a:lnTo>
                    <a:pt x="336" y="245"/>
                  </a:lnTo>
                  <a:lnTo>
                    <a:pt x="334" y="240"/>
                  </a:lnTo>
                  <a:lnTo>
                    <a:pt x="334" y="238"/>
                  </a:lnTo>
                  <a:lnTo>
                    <a:pt x="336" y="236"/>
                  </a:lnTo>
                  <a:lnTo>
                    <a:pt x="336" y="235"/>
                  </a:lnTo>
                  <a:lnTo>
                    <a:pt x="333" y="236"/>
                  </a:lnTo>
                  <a:lnTo>
                    <a:pt x="329" y="240"/>
                  </a:lnTo>
                  <a:lnTo>
                    <a:pt x="326" y="243"/>
                  </a:lnTo>
                  <a:lnTo>
                    <a:pt x="326" y="248"/>
                  </a:lnTo>
                  <a:lnTo>
                    <a:pt x="324" y="252"/>
                  </a:lnTo>
                  <a:lnTo>
                    <a:pt x="323" y="255"/>
                  </a:lnTo>
                  <a:lnTo>
                    <a:pt x="323" y="257"/>
                  </a:lnTo>
                  <a:lnTo>
                    <a:pt x="323" y="257"/>
                  </a:lnTo>
                  <a:lnTo>
                    <a:pt x="324" y="259"/>
                  </a:lnTo>
                  <a:lnTo>
                    <a:pt x="324" y="257"/>
                  </a:lnTo>
                  <a:lnTo>
                    <a:pt x="324" y="257"/>
                  </a:lnTo>
                  <a:lnTo>
                    <a:pt x="324" y="257"/>
                  </a:lnTo>
                  <a:lnTo>
                    <a:pt x="326" y="257"/>
                  </a:lnTo>
                  <a:lnTo>
                    <a:pt x="326" y="257"/>
                  </a:lnTo>
                  <a:lnTo>
                    <a:pt x="326" y="259"/>
                  </a:lnTo>
                  <a:lnTo>
                    <a:pt x="326" y="259"/>
                  </a:lnTo>
                  <a:lnTo>
                    <a:pt x="328" y="259"/>
                  </a:lnTo>
                  <a:lnTo>
                    <a:pt x="326" y="260"/>
                  </a:lnTo>
                  <a:lnTo>
                    <a:pt x="326" y="260"/>
                  </a:lnTo>
                  <a:lnTo>
                    <a:pt x="324" y="260"/>
                  </a:lnTo>
                  <a:lnTo>
                    <a:pt x="321" y="259"/>
                  </a:lnTo>
                  <a:lnTo>
                    <a:pt x="319" y="259"/>
                  </a:lnTo>
                  <a:lnTo>
                    <a:pt x="319" y="260"/>
                  </a:lnTo>
                  <a:lnTo>
                    <a:pt x="318" y="265"/>
                  </a:lnTo>
                  <a:lnTo>
                    <a:pt x="309" y="284"/>
                  </a:lnTo>
                  <a:lnTo>
                    <a:pt x="309" y="286"/>
                  </a:lnTo>
                  <a:lnTo>
                    <a:pt x="309" y="287"/>
                  </a:lnTo>
                  <a:lnTo>
                    <a:pt x="311" y="287"/>
                  </a:lnTo>
                  <a:lnTo>
                    <a:pt x="314" y="286"/>
                  </a:lnTo>
                  <a:lnTo>
                    <a:pt x="318" y="286"/>
                  </a:lnTo>
                  <a:lnTo>
                    <a:pt x="318" y="286"/>
                  </a:lnTo>
                  <a:lnTo>
                    <a:pt x="318" y="284"/>
                  </a:lnTo>
                  <a:lnTo>
                    <a:pt x="318" y="284"/>
                  </a:lnTo>
                  <a:lnTo>
                    <a:pt x="314" y="284"/>
                  </a:lnTo>
                  <a:lnTo>
                    <a:pt x="314" y="284"/>
                  </a:lnTo>
                  <a:lnTo>
                    <a:pt x="314" y="279"/>
                  </a:lnTo>
                  <a:lnTo>
                    <a:pt x="314" y="277"/>
                  </a:lnTo>
                  <a:lnTo>
                    <a:pt x="314" y="277"/>
                  </a:lnTo>
                  <a:lnTo>
                    <a:pt x="314" y="277"/>
                  </a:lnTo>
                  <a:lnTo>
                    <a:pt x="314" y="277"/>
                  </a:lnTo>
                  <a:lnTo>
                    <a:pt x="314" y="277"/>
                  </a:lnTo>
                  <a:lnTo>
                    <a:pt x="316" y="277"/>
                  </a:lnTo>
                  <a:lnTo>
                    <a:pt x="318" y="279"/>
                  </a:lnTo>
                  <a:lnTo>
                    <a:pt x="321" y="277"/>
                  </a:lnTo>
                  <a:lnTo>
                    <a:pt x="323" y="279"/>
                  </a:lnTo>
                  <a:lnTo>
                    <a:pt x="321" y="281"/>
                  </a:lnTo>
                  <a:lnTo>
                    <a:pt x="318" y="282"/>
                  </a:lnTo>
                  <a:lnTo>
                    <a:pt x="321" y="284"/>
                  </a:lnTo>
                  <a:lnTo>
                    <a:pt x="323" y="284"/>
                  </a:lnTo>
                  <a:lnTo>
                    <a:pt x="323" y="286"/>
                  </a:lnTo>
                  <a:lnTo>
                    <a:pt x="324" y="287"/>
                  </a:lnTo>
                  <a:lnTo>
                    <a:pt x="324" y="287"/>
                  </a:lnTo>
                  <a:lnTo>
                    <a:pt x="326" y="289"/>
                  </a:lnTo>
                  <a:lnTo>
                    <a:pt x="328" y="289"/>
                  </a:lnTo>
                  <a:lnTo>
                    <a:pt x="329" y="289"/>
                  </a:lnTo>
                  <a:lnTo>
                    <a:pt x="333" y="289"/>
                  </a:lnTo>
                  <a:lnTo>
                    <a:pt x="334" y="289"/>
                  </a:lnTo>
                  <a:lnTo>
                    <a:pt x="334" y="289"/>
                  </a:lnTo>
                  <a:lnTo>
                    <a:pt x="336" y="287"/>
                  </a:lnTo>
                  <a:lnTo>
                    <a:pt x="338" y="287"/>
                  </a:lnTo>
                  <a:lnTo>
                    <a:pt x="340" y="289"/>
                  </a:lnTo>
                  <a:lnTo>
                    <a:pt x="341" y="289"/>
                  </a:lnTo>
                  <a:lnTo>
                    <a:pt x="340" y="289"/>
                  </a:lnTo>
                  <a:lnTo>
                    <a:pt x="338" y="289"/>
                  </a:lnTo>
                  <a:lnTo>
                    <a:pt x="338" y="289"/>
                  </a:lnTo>
                  <a:lnTo>
                    <a:pt x="336" y="291"/>
                  </a:lnTo>
                  <a:lnTo>
                    <a:pt x="334" y="291"/>
                  </a:lnTo>
                  <a:lnTo>
                    <a:pt x="333" y="293"/>
                  </a:lnTo>
                  <a:lnTo>
                    <a:pt x="329" y="294"/>
                  </a:lnTo>
                  <a:lnTo>
                    <a:pt x="328" y="296"/>
                  </a:lnTo>
                  <a:lnTo>
                    <a:pt x="329" y="296"/>
                  </a:lnTo>
                  <a:lnTo>
                    <a:pt x="333" y="296"/>
                  </a:lnTo>
                  <a:lnTo>
                    <a:pt x="334" y="298"/>
                  </a:lnTo>
                  <a:lnTo>
                    <a:pt x="336" y="299"/>
                  </a:lnTo>
                  <a:lnTo>
                    <a:pt x="338" y="299"/>
                  </a:lnTo>
                  <a:lnTo>
                    <a:pt x="340" y="301"/>
                  </a:lnTo>
                  <a:lnTo>
                    <a:pt x="343" y="301"/>
                  </a:lnTo>
                  <a:lnTo>
                    <a:pt x="345" y="301"/>
                  </a:lnTo>
                  <a:lnTo>
                    <a:pt x="343" y="301"/>
                  </a:lnTo>
                  <a:lnTo>
                    <a:pt x="336" y="304"/>
                  </a:lnTo>
                  <a:lnTo>
                    <a:pt x="336" y="304"/>
                  </a:lnTo>
                  <a:lnTo>
                    <a:pt x="336" y="309"/>
                  </a:lnTo>
                  <a:lnTo>
                    <a:pt x="338" y="311"/>
                  </a:lnTo>
                  <a:lnTo>
                    <a:pt x="338" y="313"/>
                  </a:lnTo>
                  <a:lnTo>
                    <a:pt x="338" y="316"/>
                  </a:lnTo>
                  <a:lnTo>
                    <a:pt x="338" y="316"/>
                  </a:lnTo>
                  <a:lnTo>
                    <a:pt x="336" y="313"/>
                  </a:lnTo>
                  <a:lnTo>
                    <a:pt x="334" y="313"/>
                  </a:lnTo>
                  <a:lnTo>
                    <a:pt x="334" y="311"/>
                  </a:lnTo>
                  <a:lnTo>
                    <a:pt x="334" y="309"/>
                  </a:lnTo>
                  <a:lnTo>
                    <a:pt x="334" y="306"/>
                  </a:lnTo>
                  <a:lnTo>
                    <a:pt x="333" y="301"/>
                  </a:lnTo>
                  <a:lnTo>
                    <a:pt x="333" y="299"/>
                  </a:lnTo>
                  <a:lnTo>
                    <a:pt x="331" y="298"/>
                  </a:lnTo>
                  <a:lnTo>
                    <a:pt x="329" y="298"/>
                  </a:lnTo>
                  <a:lnTo>
                    <a:pt x="328" y="299"/>
                  </a:lnTo>
                  <a:lnTo>
                    <a:pt x="328" y="299"/>
                  </a:lnTo>
                  <a:lnTo>
                    <a:pt x="328" y="298"/>
                  </a:lnTo>
                  <a:lnTo>
                    <a:pt x="328" y="296"/>
                  </a:lnTo>
                  <a:lnTo>
                    <a:pt x="328" y="296"/>
                  </a:lnTo>
                  <a:lnTo>
                    <a:pt x="326" y="298"/>
                  </a:lnTo>
                  <a:lnTo>
                    <a:pt x="326" y="299"/>
                  </a:lnTo>
                  <a:lnTo>
                    <a:pt x="326" y="301"/>
                  </a:lnTo>
                  <a:lnTo>
                    <a:pt x="324" y="306"/>
                  </a:lnTo>
                  <a:lnTo>
                    <a:pt x="323" y="308"/>
                  </a:lnTo>
                  <a:lnTo>
                    <a:pt x="323" y="309"/>
                  </a:lnTo>
                  <a:lnTo>
                    <a:pt x="321" y="311"/>
                  </a:lnTo>
                  <a:lnTo>
                    <a:pt x="319" y="313"/>
                  </a:lnTo>
                  <a:lnTo>
                    <a:pt x="316" y="315"/>
                  </a:lnTo>
                  <a:lnTo>
                    <a:pt x="314" y="316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2" y="318"/>
                  </a:lnTo>
                  <a:lnTo>
                    <a:pt x="311" y="318"/>
                  </a:lnTo>
                  <a:lnTo>
                    <a:pt x="309" y="320"/>
                  </a:lnTo>
                  <a:lnTo>
                    <a:pt x="307" y="323"/>
                  </a:lnTo>
                  <a:lnTo>
                    <a:pt x="307" y="323"/>
                  </a:lnTo>
                  <a:lnTo>
                    <a:pt x="307" y="325"/>
                  </a:lnTo>
                  <a:lnTo>
                    <a:pt x="309" y="325"/>
                  </a:lnTo>
                  <a:lnTo>
                    <a:pt x="309" y="325"/>
                  </a:lnTo>
                  <a:lnTo>
                    <a:pt x="309" y="325"/>
                  </a:lnTo>
                  <a:lnTo>
                    <a:pt x="311" y="330"/>
                  </a:lnTo>
                  <a:lnTo>
                    <a:pt x="311" y="335"/>
                  </a:lnTo>
                  <a:lnTo>
                    <a:pt x="311" y="337"/>
                  </a:lnTo>
                  <a:lnTo>
                    <a:pt x="312" y="338"/>
                  </a:lnTo>
                  <a:lnTo>
                    <a:pt x="312" y="340"/>
                  </a:lnTo>
                  <a:lnTo>
                    <a:pt x="314" y="340"/>
                  </a:lnTo>
                  <a:lnTo>
                    <a:pt x="314" y="342"/>
                  </a:lnTo>
                  <a:lnTo>
                    <a:pt x="314" y="342"/>
                  </a:lnTo>
                  <a:lnTo>
                    <a:pt x="314" y="342"/>
                  </a:lnTo>
                  <a:lnTo>
                    <a:pt x="316" y="342"/>
                  </a:lnTo>
                  <a:lnTo>
                    <a:pt x="316" y="343"/>
                  </a:lnTo>
                  <a:lnTo>
                    <a:pt x="316" y="343"/>
                  </a:lnTo>
                  <a:lnTo>
                    <a:pt x="318" y="343"/>
                  </a:lnTo>
                  <a:lnTo>
                    <a:pt x="318" y="345"/>
                  </a:lnTo>
                  <a:lnTo>
                    <a:pt x="318" y="345"/>
                  </a:lnTo>
                  <a:lnTo>
                    <a:pt x="318" y="347"/>
                  </a:lnTo>
                  <a:lnTo>
                    <a:pt x="318" y="347"/>
                  </a:lnTo>
                  <a:lnTo>
                    <a:pt x="316" y="349"/>
                  </a:lnTo>
                  <a:lnTo>
                    <a:pt x="316" y="350"/>
                  </a:lnTo>
                  <a:lnTo>
                    <a:pt x="316" y="350"/>
                  </a:lnTo>
                  <a:lnTo>
                    <a:pt x="314" y="352"/>
                  </a:lnTo>
                  <a:lnTo>
                    <a:pt x="314" y="354"/>
                  </a:lnTo>
                  <a:lnTo>
                    <a:pt x="316" y="355"/>
                  </a:lnTo>
                  <a:lnTo>
                    <a:pt x="314" y="355"/>
                  </a:lnTo>
                  <a:lnTo>
                    <a:pt x="314" y="355"/>
                  </a:lnTo>
                  <a:lnTo>
                    <a:pt x="312" y="355"/>
                  </a:lnTo>
                  <a:lnTo>
                    <a:pt x="312" y="355"/>
                  </a:lnTo>
                  <a:lnTo>
                    <a:pt x="311" y="357"/>
                  </a:lnTo>
                  <a:lnTo>
                    <a:pt x="309" y="362"/>
                  </a:lnTo>
                  <a:lnTo>
                    <a:pt x="309" y="364"/>
                  </a:lnTo>
                  <a:lnTo>
                    <a:pt x="306" y="367"/>
                  </a:lnTo>
                  <a:lnTo>
                    <a:pt x="306" y="367"/>
                  </a:lnTo>
                  <a:lnTo>
                    <a:pt x="306" y="371"/>
                  </a:lnTo>
                  <a:lnTo>
                    <a:pt x="302" y="374"/>
                  </a:lnTo>
                  <a:lnTo>
                    <a:pt x="299" y="391"/>
                  </a:lnTo>
                  <a:lnTo>
                    <a:pt x="297" y="399"/>
                  </a:lnTo>
                  <a:lnTo>
                    <a:pt x="299" y="406"/>
                  </a:lnTo>
                  <a:lnTo>
                    <a:pt x="304" y="413"/>
                  </a:lnTo>
                  <a:lnTo>
                    <a:pt x="306" y="415"/>
                  </a:lnTo>
                  <a:lnTo>
                    <a:pt x="307" y="418"/>
                  </a:lnTo>
                  <a:lnTo>
                    <a:pt x="309" y="422"/>
                  </a:lnTo>
                  <a:lnTo>
                    <a:pt x="309" y="425"/>
                  </a:lnTo>
                  <a:lnTo>
                    <a:pt x="309" y="428"/>
                  </a:lnTo>
                  <a:lnTo>
                    <a:pt x="309" y="432"/>
                  </a:lnTo>
                  <a:lnTo>
                    <a:pt x="304" y="445"/>
                  </a:lnTo>
                  <a:lnTo>
                    <a:pt x="302" y="449"/>
                  </a:lnTo>
                  <a:lnTo>
                    <a:pt x="302" y="452"/>
                  </a:lnTo>
                  <a:lnTo>
                    <a:pt x="302" y="454"/>
                  </a:lnTo>
                  <a:lnTo>
                    <a:pt x="304" y="457"/>
                  </a:lnTo>
                  <a:lnTo>
                    <a:pt x="304" y="459"/>
                  </a:lnTo>
                  <a:lnTo>
                    <a:pt x="304" y="464"/>
                  </a:lnTo>
                  <a:lnTo>
                    <a:pt x="309" y="486"/>
                  </a:lnTo>
                  <a:lnTo>
                    <a:pt x="311" y="488"/>
                  </a:lnTo>
                  <a:lnTo>
                    <a:pt x="312" y="491"/>
                  </a:lnTo>
                  <a:lnTo>
                    <a:pt x="312" y="491"/>
                  </a:lnTo>
                  <a:lnTo>
                    <a:pt x="312" y="493"/>
                  </a:lnTo>
                  <a:lnTo>
                    <a:pt x="312" y="493"/>
                  </a:lnTo>
                  <a:lnTo>
                    <a:pt x="314" y="495"/>
                  </a:lnTo>
                  <a:lnTo>
                    <a:pt x="314" y="496"/>
                  </a:lnTo>
                  <a:lnTo>
                    <a:pt x="314" y="498"/>
                  </a:lnTo>
                  <a:lnTo>
                    <a:pt x="314" y="500"/>
                  </a:lnTo>
                  <a:lnTo>
                    <a:pt x="314" y="501"/>
                  </a:lnTo>
                  <a:lnTo>
                    <a:pt x="314" y="503"/>
                  </a:lnTo>
                  <a:lnTo>
                    <a:pt x="314" y="505"/>
                  </a:lnTo>
                  <a:lnTo>
                    <a:pt x="312" y="505"/>
                  </a:lnTo>
                  <a:lnTo>
                    <a:pt x="312" y="506"/>
                  </a:lnTo>
                  <a:lnTo>
                    <a:pt x="312" y="508"/>
                  </a:lnTo>
                  <a:lnTo>
                    <a:pt x="312" y="510"/>
                  </a:lnTo>
                  <a:lnTo>
                    <a:pt x="312" y="510"/>
                  </a:lnTo>
                  <a:lnTo>
                    <a:pt x="311" y="512"/>
                  </a:lnTo>
                  <a:lnTo>
                    <a:pt x="309" y="513"/>
                  </a:lnTo>
                  <a:lnTo>
                    <a:pt x="309" y="515"/>
                  </a:lnTo>
                  <a:lnTo>
                    <a:pt x="309" y="515"/>
                  </a:lnTo>
                  <a:lnTo>
                    <a:pt x="307" y="517"/>
                  </a:lnTo>
                  <a:lnTo>
                    <a:pt x="307" y="518"/>
                  </a:lnTo>
                  <a:lnTo>
                    <a:pt x="307" y="520"/>
                  </a:lnTo>
                  <a:lnTo>
                    <a:pt x="307" y="522"/>
                  </a:lnTo>
                  <a:lnTo>
                    <a:pt x="299" y="539"/>
                  </a:lnTo>
                  <a:lnTo>
                    <a:pt x="295" y="552"/>
                  </a:lnTo>
                  <a:lnTo>
                    <a:pt x="292" y="571"/>
                  </a:lnTo>
                  <a:lnTo>
                    <a:pt x="292" y="574"/>
                  </a:lnTo>
                  <a:lnTo>
                    <a:pt x="292" y="574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94" y="586"/>
                  </a:lnTo>
                  <a:lnTo>
                    <a:pt x="295" y="588"/>
                  </a:lnTo>
                  <a:lnTo>
                    <a:pt x="294" y="590"/>
                  </a:lnTo>
                  <a:lnTo>
                    <a:pt x="289" y="598"/>
                  </a:lnTo>
                  <a:lnTo>
                    <a:pt x="289" y="600"/>
                  </a:lnTo>
                  <a:lnTo>
                    <a:pt x="289" y="602"/>
                  </a:lnTo>
                  <a:lnTo>
                    <a:pt x="287" y="603"/>
                  </a:lnTo>
                  <a:lnTo>
                    <a:pt x="287" y="607"/>
                  </a:lnTo>
                  <a:lnTo>
                    <a:pt x="287" y="608"/>
                  </a:lnTo>
                  <a:lnTo>
                    <a:pt x="285" y="612"/>
                  </a:lnTo>
                  <a:lnTo>
                    <a:pt x="285" y="613"/>
                  </a:lnTo>
                  <a:lnTo>
                    <a:pt x="285" y="615"/>
                  </a:lnTo>
                  <a:lnTo>
                    <a:pt x="284" y="617"/>
                  </a:lnTo>
                  <a:lnTo>
                    <a:pt x="282" y="619"/>
                  </a:lnTo>
                  <a:lnTo>
                    <a:pt x="282" y="620"/>
                  </a:lnTo>
                  <a:lnTo>
                    <a:pt x="282" y="620"/>
                  </a:lnTo>
                  <a:lnTo>
                    <a:pt x="284" y="620"/>
                  </a:lnTo>
                  <a:lnTo>
                    <a:pt x="284" y="622"/>
                  </a:lnTo>
                  <a:lnTo>
                    <a:pt x="284" y="622"/>
                  </a:lnTo>
                  <a:lnTo>
                    <a:pt x="284" y="624"/>
                  </a:lnTo>
                  <a:lnTo>
                    <a:pt x="284" y="625"/>
                  </a:lnTo>
                  <a:lnTo>
                    <a:pt x="282" y="629"/>
                  </a:lnTo>
                  <a:lnTo>
                    <a:pt x="280" y="632"/>
                  </a:lnTo>
                  <a:lnTo>
                    <a:pt x="278" y="630"/>
                  </a:lnTo>
                  <a:lnTo>
                    <a:pt x="278" y="632"/>
                  </a:lnTo>
                  <a:lnTo>
                    <a:pt x="277" y="639"/>
                  </a:lnTo>
                  <a:lnTo>
                    <a:pt x="275" y="641"/>
                  </a:lnTo>
                  <a:lnTo>
                    <a:pt x="275" y="642"/>
                  </a:lnTo>
                  <a:lnTo>
                    <a:pt x="275" y="644"/>
                  </a:lnTo>
                  <a:lnTo>
                    <a:pt x="270" y="649"/>
                  </a:lnTo>
                  <a:lnTo>
                    <a:pt x="268" y="651"/>
                  </a:lnTo>
                  <a:lnTo>
                    <a:pt x="268" y="651"/>
                  </a:lnTo>
                  <a:lnTo>
                    <a:pt x="267" y="653"/>
                  </a:lnTo>
                  <a:lnTo>
                    <a:pt x="265" y="653"/>
                  </a:lnTo>
                  <a:lnTo>
                    <a:pt x="265" y="653"/>
                  </a:lnTo>
                  <a:lnTo>
                    <a:pt x="261" y="659"/>
                  </a:lnTo>
                  <a:lnTo>
                    <a:pt x="255" y="669"/>
                  </a:lnTo>
                  <a:lnTo>
                    <a:pt x="253" y="671"/>
                  </a:lnTo>
                  <a:lnTo>
                    <a:pt x="253" y="673"/>
                  </a:lnTo>
                  <a:lnTo>
                    <a:pt x="253" y="675"/>
                  </a:lnTo>
                  <a:lnTo>
                    <a:pt x="255" y="676"/>
                  </a:lnTo>
                  <a:lnTo>
                    <a:pt x="253" y="681"/>
                  </a:lnTo>
                  <a:lnTo>
                    <a:pt x="253" y="683"/>
                  </a:lnTo>
                  <a:lnTo>
                    <a:pt x="253" y="683"/>
                  </a:lnTo>
                  <a:lnTo>
                    <a:pt x="251" y="686"/>
                  </a:lnTo>
                  <a:lnTo>
                    <a:pt x="250" y="688"/>
                  </a:lnTo>
                  <a:lnTo>
                    <a:pt x="250" y="688"/>
                  </a:lnTo>
                  <a:lnTo>
                    <a:pt x="248" y="692"/>
                  </a:lnTo>
                  <a:lnTo>
                    <a:pt x="248" y="700"/>
                  </a:lnTo>
                  <a:lnTo>
                    <a:pt x="244" y="705"/>
                  </a:lnTo>
                  <a:lnTo>
                    <a:pt x="244" y="707"/>
                  </a:lnTo>
                  <a:lnTo>
                    <a:pt x="243" y="709"/>
                  </a:lnTo>
                  <a:lnTo>
                    <a:pt x="241" y="709"/>
                  </a:lnTo>
                  <a:lnTo>
                    <a:pt x="239" y="709"/>
                  </a:lnTo>
                  <a:lnTo>
                    <a:pt x="238" y="710"/>
                  </a:lnTo>
                  <a:lnTo>
                    <a:pt x="236" y="710"/>
                  </a:lnTo>
                  <a:lnTo>
                    <a:pt x="236" y="712"/>
                  </a:lnTo>
                  <a:lnTo>
                    <a:pt x="236" y="714"/>
                  </a:lnTo>
                  <a:lnTo>
                    <a:pt x="234" y="714"/>
                  </a:lnTo>
                  <a:lnTo>
                    <a:pt x="231" y="714"/>
                  </a:lnTo>
                  <a:lnTo>
                    <a:pt x="229" y="715"/>
                  </a:lnTo>
                  <a:lnTo>
                    <a:pt x="228" y="717"/>
                  </a:lnTo>
                  <a:lnTo>
                    <a:pt x="224" y="719"/>
                  </a:lnTo>
                  <a:lnTo>
                    <a:pt x="224" y="720"/>
                  </a:lnTo>
                  <a:lnTo>
                    <a:pt x="222" y="720"/>
                  </a:lnTo>
                  <a:lnTo>
                    <a:pt x="221" y="720"/>
                  </a:lnTo>
                  <a:lnTo>
                    <a:pt x="221" y="720"/>
                  </a:lnTo>
                  <a:lnTo>
                    <a:pt x="217" y="722"/>
                  </a:lnTo>
                  <a:lnTo>
                    <a:pt x="217" y="724"/>
                  </a:lnTo>
                  <a:lnTo>
                    <a:pt x="216" y="724"/>
                  </a:lnTo>
                  <a:lnTo>
                    <a:pt x="211" y="724"/>
                  </a:lnTo>
                  <a:lnTo>
                    <a:pt x="209" y="726"/>
                  </a:lnTo>
                  <a:lnTo>
                    <a:pt x="209" y="726"/>
                  </a:lnTo>
                  <a:lnTo>
                    <a:pt x="209" y="726"/>
                  </a:lnTo>
                  <a:lnTo>
                    <a:pt x="207" y="727"/>
                  </a:lnTo>
                  <a:lnTo>
                    <a:pt x="192" y="731"/>
                  </a:lnTo>
                  <a:lnTo>
                    <a:pt x="182" y="731"/>
                  </a:lnTo>
                  <a:lnTo>
                    <a:pt x="171" y="731"/>
                  </a:lnTo>
                  <a:lnTo>
                    <a:pt x="171" y="731"/>
                  </a:lnTo>
                  <a:lnTo>
                    <a:pt x="168" y="727"/>
                  </a:lnTo>
                  <a:lnTo>
                    <a:pt x="166" y="724"/>
                  </a:lnTo>
                  <a:lnTo>
                    <a:pt x="165" y="722"/>
                  </a:lnTo>
                  <a:lnTo>
                    <a:pt x="156" y="720"/>
                  </a:lnTo>
                  <a:lnTo>
                    <a:pt x="156" y="719"/>
                  </a:lnTo>
                  <a:lnTo>
                    <a:pt x="155" y="719"/>
                  </a:lnTo>
                  <a:lnTo>
                    <a:pt x="153" y="719"/>
                  </a:lnTo>
                  <a:lnTo>
                    <a:pt x="146" y="717"/>
                  </a:lnTo>
                  <a:lnTo>
                    <a:pt x="143" y="715"/>
                  </a:lnTo>
                  <a:lnTo>
                    <a:pt x="141" y="715"/>
                  </a:lnTo>
                  <a:lnTo>
                    <a:pt x="139" y="714"/>
                  </a:lnTo>
                  <a:lnTo>
                    <a:pt x="134" y="710"/>
                  </a:lnTo>
                  <a:lnTo>
                    <a:pt x="131" y="707"/>
                  </a:lnTo>
                  <a:lnTo>
                    <a:pt x="131" y="707"/>
                  </a:lnTo>
                  <a:lnTo>
                    <a:pt x="129" y="705"/>
                  </a:lnTo>
                  <a:lnTo>
                    <a:pt x="126" y="703"/>
                  </a:lnTo>
                  <a:lnTo>
                    <a:pt x="124" y="702"/>
                  </a:lnTo>
                  <a:lnTo>
                    <a:pt x="124" y="702"/>
                  </a:lnTo>
                  <a:lnTo>
                    <a:pt x="121" y="702"/>
                  </a:lnTo>
                  <a:lnTo>
                    <a:pt x="112" y="700"/>
                  </a:lnTo>
                  <a:lnTo>
                    <a:pt x="109" y="700"/>
                  </a:lnTo>
                  <a:lnTo>
                    <a:pt x="105" y="697"/>
                  </a:lnTo>
                  <a:lnTo>
                    <a:pt x="104" y="693"/>
                  </a:lnTo>
                  <a:lnTo>
                    <a:pt x="100" y="686"/>
                  </a:lnTo>
                  <a:lnTo>
                    <a:pt x="98" y="685"/>
                  </a:lnTo>
                  <a:lnTo>
                    <a:pt x="97" y="680"/>
                  </a:lnTo>
                  <a:lnTo>
                    <a:pt x="97" y="675"/>
                  </a:lnTo>
                  <a:lnTo>
                    <a:pt x="98" y="673"/>
                  </a:lnTo>
                  <a:lnTo>
                    <a:pt x="93" y="669"/>
                  </a:lnTo>
                  <a:lnTo>
                    <a:pt x="90" y="668"/>
                  </a:lnTo>
                  <a:lnTo>
                    <a:pt x="88" y="663"/>
                  </a:lnTo>
                  <a:lnTo>
                    <a:pt x="87" y="661"/>
                  </a:lnTo>
                  <a:lnTo>
                    <a:pt x="83" y="659"/>
                  </a:lnTo>
                  <a:lnTo>
                    <a:pt x="75" y="659"/>
                  </a:lnTo>
                  <a:lnTo>
                    <a:pt x="71" y="658"/>
                  </a:lnTo>
                  <a:lnTo>
                    <a:pt x="68" y="656"/>
                  </a:lnTo>
                  <a:lnTo>
                    <a:pt x="65" y="656"/>
                  </a:lnTo>
                  <a:lnTo>
                    <a:pt x="63" y="656"/>
                  </a:lnTo>
                  <a:lnTo>
                    <a:pt x="61" y="654"/>
                  </a:lnTo>
                  <a:lnTo>
                    <a:pt x="59" y="654"/>
                  </a:lnTo>
                  <a:lnTo>
                    <a:pt x="58" y="653"/>
                  </a:lnTo>
                  <a:lnTo>
                    <a:pt x="56" y="651"/>
                  </a:lnTo>
                  <a:lnTo>
                    <a:pt x="54" y="651"/>
                  </a:lnTo>
                  <a:lnTo>
                    <a:pt x="46" y="651"/>
                  </a:lnTo>
                  <a:lnTo>
                    <a:pt x="42" y="653"/>
                  </a:lnTo>
                  <a:lnTo>
                    <a:pt x="37" y="651"/>
                  </a:lnTo>
                  <a:lnTo>
                    <a:pt x="34" y="649"/>
                  </a:lnTo>
                  <a:lnTo>
                    <a:pt x="32" y="647"/>
                  </a:lnTo>
                  <a:lnTo>
                    <a:pt x="25" y="647"/>
                  </a:lnTo>
                  <a:lnTo>
                    <a:pt x="24" y="647"/>
                  </a:lnTo>
                  <a:lnTo>
                    <a:pt x="24" y="647"/>
                  </a:lnTo>
                  <a:lnTo>
                    <a:pt x="24" y="646"/>
                  </a:lnTo>
                  <a:lnTo>
                    <a:pt x="22" y="646"/>
                  </a:lnTo>
                  <a:lnTo>
                    <a:pt x="22" y="646"/>
                  </a:lnTo>
                  <a:lnTo>
                    <a:pt x="20" y="646"/>
                  </a:lnTo>
                  <a:lnTo>
                    <a:pt x="19" y="644"/>
                  </a:lnTo>
                  <a:lnTo>
                    <a:pt x="15" y="644"/>
                  </a:lnTo>
                  <a:lnTo>
                    <a:pt x="12" y="642"/>
                  </a:lnTo>
                  <a:lnTo>
                    <a:pt x="8" y="637"/>
                  </a:lnTo>
                  <a:lnTo>
                    <a:pt x="5" y="636"/>
                  </a:lnTo>
                  <a:lnTo>
                    <a:pt x="0" y="630"/>
                  </a:lnTo>
                  <a:lnTo>
                    <a:pt x="0" y="630"/>
                  </a:lnTo>
                  <a:lnTo>
                    <a:pt x="0" y="1444"/>
                  </a:lnTo>
                  <a:lnTo>
                    <a:pt x="258" y="1444"/>
                  </a:lnTo>
                  <a:lnTo>
                    <a:pt x="258" y="1704"/>
                  </a:lnTo>
                  <a:lnTo>
                    <a:pt x="944" y="1704"/>
                  </a:lnTo>
                  <a:lnTo>
                    <a:pt x="944" y="1704"/>
                  </a:lnTo>
                  <a:lnTo>
                    <a:pt x="946" y="1700"/>
                  </a:lnTo>
                  <a:lnTo>
                    <a:pt x="949" y="1700"/>
                  </a:lnTo>
                  <a:lnTo>
                    <a:pt x="951" y="1699"/>
                  </a:lnTo>
                  <a:lnTo>
                    <a:pt x="953" y="1697"/>
                  </a:lnTo>
                  <a:lnTo>
                    <a:pt x="953" y="1695"/>
                  </a:lnTo>
                  <a:lnTo>
                    <a:pt x="954" y="1692"/>
                  </a:lnTo>
                  <a:lnTo>
                    <a:pt x="954" y="1690"/>
                  </a:lnTo>
                  <a:lnTo>
                    <a:pt x="956" y="1688"/>
                  </a:lnTo>
                  <a:lnTo>
                    <a:pt x="958" y="1688"/>
                  </a:lnTo>
                  <a:lnTo>
                    <a:pt x="959" y="1688"/>
                  </a:lnTo>
                  <a:lnTo>
                    <a:pt x="961" y="1687"/>
                  </a:lnTo>
                  <a:lnTo>
                    <a:pt x="963" y="1687"/>
                  </a:lnTo>
                  <a:lnTo>
                    <a:pt x="964" y="1685"/>
                  </a:lnTo>
                  <a:lnTo>
                    <a:pt x="964" y="1685"/>
                  </a:lnTo>
                  <a:lnTo>
                    <a:pt x="964" y="1683"/>
                  </a:lnTo>
                  <a:lnTo>
                    <a:pt x="966" y="1683"/>
                  </a:lnTo>
                  <a:lnTo>
                    <a:pt x="968" y="1682"/>
                  </a:lnTo>
                  <a:lnTo>
                    <a:pt x="970" y="1682"/>
                  </a:lnTo>
                  <a:lnTo>
                    <a:pt x="970" y="1680"/>
                  </a:lnTo>
                  <a:lnTo>
                    <a:pt x="970" y="1680"/>
                  </a:lnTo>
                  <a:lnTo>
                    <a:pt x="980" y="1676"/>
                  </a:lnTo>
                  <a:lnTo>
                    <a:pt x="981" y="1676"/>
                  </a:lnTo>
                  <a:lnTo>
                    <a:pt x="983" y="1675"/>
                  </a:lnTo>
                  <a:lnTo>
                    <a:pt x="983" y="1673"/>
                  </a:lnTo>
                  <a:lnTo>
                    <a:pt x="987" y="1668"/>
                  </a:lnTo>
                  <a:lnTo>
                    <a:pt x="988" y="1666"/>
                  </a:lnTo>
                  <a:lnTo>
                    <a:pt x="997" y="1666"/>
                  </a:lnTo>
                  <a:lnTo>
                    <a:pt x="998" y="1666"/>
                  </a:lnTo>
                  <a:lnTo>
                    <a:pt x="998" y="1666"/>
                  </a:lnTo>
                  <a:lnTo>
                    <a:pt x="1000" y="1668"/>
                  </a:lnTo>
                  <a:lnTo>
                    <a:pt x="1000" y="1670"/>
                  </a:lnTo>
                  <a:lnTo>
                    <a:pt x="1002" y="1670"/>
                  </a:lnTo>
                  <a:lnTo>
                    <a:pt x="1005" y="1670"/>
                  </a:lnTo>
                  <a:lnTo>
                    <a:pt x="1005" y="1670"/>
                  </a:lnTo>
                  <a:lnTo>
                    <a:pt x="1007" y="1671"/>
                  </a:lnTo>
                  <a:lnTo>
                    <a:pt x="1009" y="1670"/>
                  </a:lnTo>
                  <a:lnTo>
                    <a:pt x="1010" y="1670"/>
                  </a:lnTo>
                  <a:lnTo>
                    <a:pt x="1012" y="1670"/>
                  </a:lnTo>
                  <a:lnTo>
                    <a:pt x="1022" y="1668"/>
                  </a:lnTo>
                  <a:lnTo>
                    <a:pt x="1024" y="1670"/>
                  </a:lnTo>
                  <a:lnTo>
                    <a:pt x="1029" y="1668"/>
                  </a:lnTo>
                  <a:lnTo>
                    <a:pt x="1031" y="1668"/>
                  </a:lnTo>
                  <a:lnTo>
                    <a:pt x="1032" y="1668"/>
                  </a:lnTo>
                  <a:lnTo>
                    <a:pt x="1034" y="1668"/>
                  </a:lnTo>
                  <a:lnTo>
                    <a:pt x="1037" y="1666"/>
                  </a:lnTo>
                  <a:lnTo>
                    <a:pt x="1041" y="1666"/>
                  </a:lnTo>
                  <a:lnTo>
                    <a:pt x="1046" y="1665"/>
                  </a:lnTo>
                  <a:lnTo>
                    <a:pt x="1048" y="1665"/>
                  </a:lnTo>
                  <a:lnTo>
                    <a:pt x="1053" y="1665"/>
                  </a:lnTo>
                  <a:lnTo>
                    <a:pt x="1054" y="1665"/>
                  </a:lnTo>
                  <a:lnTo>
                    <a:pt x="1056" y="1663"/>
                  </a:lnTo>
                  <a:lnTo>
                    <a:pt x="1058" y="1663"/>
                  </a:lnTo>
                  <a:lnTo>
                    <a:pt x="1061" y="1663"/>
                  </a:lnTo>
                  <a:lnTo>
                    <a:pt x="1063" y="1666"/>
                  </a:lnTo>
                  <a:lnTo>
                    <a:pt x="1068" y="1671"/>
                  </a:lnTo>
                  <a:lnTo>
                    <a:pt x="1071" y="1673"/>
                  </a:lnTo>
                  <a:lnTo>
                    <a:pt x="1075" y="1673"/>
                  </a:lnTo>
                  <a:lnTo>
                    <a:pt x="1087" y="1673"/>
                  </a:lnTo>
                  <a:lnTo>
                    <a:pt x="1090" y="1673"/>
                  </a:lnTo>
                  <a:lnTo>
                    <a:pt x="1097" y="1671"/>
                  </a:lnTo>
                  <a:lnTo>
                    <a:pt x="1100" y="1671"/>
                  </a:lnTo>
                  <a:lnTo>
                    <a:pt x="1104" y="1673"/>
                  </a:lnTo>
                  <a:lnTo>
                    <a:pt x="1107" y="1675"/>
                  </a:lnTo>
                  <a:lnTo>
                    <a:pt x="1109" y="1675"/>
                  </a:lnTo>
                  <a:lnTo>
                    <a:pt x="1114" y="1676"/>
                  </a:lnTo>
                  <a:lnTo>
                    <a:pt x="1114" y="1676"/>
                  </a:lnTo>
                  <a:lnTo>
                    <a:pt x="1116" y="1678"/>
                  </a:lnTo>
                  <a:lnTo>
                    <a:pt x="1117" y="1680"/>
                  </a:lnTo>
                  <a:lnTo>
                    <a:pt x="1119" y="1680"/>
                  </a:lnTo>
                  <a:lnTo>
                    <a:pt x="1121" y="1680"/>
                  </a:lnTo>
                  <a:lnTo>
                    <a:pt x="1122" y="1680"/>
                  </a:lnTo>
                  <a:lnTo>
                    <a:pt x="1124" y="1682"/>
                  </a:lnTo>
                  <a:lnTo>
                    <a:pt x="1124" y="1685"/>
                  </a:lnTo>
                  <a:lnTo>
                    <a:pt x="1124" y="1687"/>
                  </a:lnTo>
                  <a:lnTo>
                    <a:pt x="1124" y="1688"/>
                  </a:lnTo>
                  <a:lnTo>
                    <a:pt x="1126" y="1688"/>
                  </a:lnTo>
                  <a:lnTo>
                    <a:pt x="1127" y="1688"/>
                  </a:lnTo>
                  <a:lnTo>
                    <a:pt x="1131" y="1690"/>
                  </a:lnTo>
                  <a:lnTo>
                    <a:pt x="1133" y="1690"/>
                  </a:lnTo>
                  <a:lnTo>
                    <a:pt x="1134" y="1690"/>
                  </a:lnTo>
                  <a:lnTo>
                    <a:pt x="1138" y="1693"/>
                  </a:lnTo>
                  <a:lnTo>
                    <a:pt x="1143" y="1697"/>
                  </a:lnTo>
                  <a:lnTo>
                    <a:pt x="1144" y="1702"/>
                  </a:lnTo>
                  <a:lnTo>
                    <a:pt x="1146" y="1704"/>
                  </a:lnTo>
                  <a:lnTo>
                    <a:pt x="1144" y="1704"/>
                  </a:lnTo>
                  <a:lnTo>
                    <a:pt x="1144" y="1704"/>
                  </a:lnTo>
                  <a:lnTo>
                    <a:pt x="1144" y="1705"/>
                  </a:lnTo>
                  <a:lnTo>
                    <a:pt x="1146" y="1705"/>
                  </a:lnTo>
                  <a:lnTo>
                    <a:pt x="1146" y="1709"/>
                  </a:lnTo>
                  <a:lnTo>
                    <a:pt x="1146" y="1712"/>
                  </a:lnTo>
                  <a:lnTo>
                    <a:pt x="1146" y="1712"/>
                  </a:lnTo>
                  <a:lnTo>
                    <a:pt x="1148" y="1712"/>
                  </a:lnTo>
                  <a:lnTo>
                    <a:pt x="1148" y="1714"/>
                  </a:lnTo>
                  <a:lnTo>
                    <a:pt x="1148" y="1716"/>
                  </a:lnTo>
                  <a:lnTo>
                    <a:pt x="1148" y="1716"/>
                  </a:lnTo>
                  <a:lnTo>
                    <a:pt x="1150" y="1717"/>
                  </a:lnTo>
                  <a:lnTo>
                    <a:pt x="1151" y="1717"/>
                  </a:lnTo>
                  <a:lnTo>
                    <a:pt x="1151" y="1717"/>
                  </a:lnTo>
                  <a:lnTo>
                    <a:pt x="1153" y="1717"/>
                  </a:lnTo>
                  <a:lnTo>
                    <a:pt x="1155" y="1716"/>
                  </a:lnTo>
                  <a:lnTo>
                    <a:pt x="1155" y="1716"/>
                  </a:lnTo>
                  <a:lnTo>
                    <a:pt x="1156" y="1716"/>
                  </a:lnTo>
                  <a:lnTo>
                    <a:pt x="1156" y="1714"/>
                  </a:lnTo>
                  <a:lnTo>
                    <a:pt x="1158" y="1714"/>
                  </a:lnTo>
                  <a:lnTo>
                    <a:pt x="1158" y="1714"/>
                  </a:lnTo>
                  <a:lnTo>
                    <a:pt x="1160" y="1712"/>
                  </a:lnTo>
                  <a:lnTo>
                    <a:pt x="1160" y="1710"/>
                  </a:lnTo>
                  <a:lnTo>
                    <a:pt x="1161" y="1710"/>
                  </a:lnTo>
                  <a:lnTo>
                    <a:pt x="1163" y="1709"/>
                  </a:lnTo>
                  <a:lnTo>
                    <a:pt x="1163" y="1709"/>
                  </a:lnTo>
                  <a:lnTo>
                    <a:pt x="1163" y="1707"/>
                  </a:lnTo>
                  <a:lnTo>
                    <a:pt x="1163" y="1705"/>
                  </a:lnTo>
                  <a:lnTo>
                    <a:pt x="1165" y="1704"/>
                  </a:lnTo>
                  <a:lnTo>
                    <a:pt x="1167" y="1700"/>
                  </a:lnTo>
                  <a:lnTo>
                    <a:pt x="1167" y="1699"/>
                  </a:lnTo>
                  <a:lnTo>
                    <a:pt x="1167" y="1699"/>
                  </a:lnTo>
                  <a:lnTo>
                    <a:pt x="1167" y="1699"/>
                  </a:lnTo>
                  <a:lnTo>
                    <a:pt x="1168" y="1699"/>
                  </a:lnTo>
                  <a:lnTo>
                    <a:pt x="1168" y="1699"/>
                  </a:lnTo>
                  <a:lnTo>
                    <a:pt x="1170" y="1699"/>
                  </a:lnTo>
                  <a:lnTo>
                    <a:pt x="1170" y="1699"/>
                  </a:lnTo>
                  <a:lnTo>
                    <a:pt x="1172" y="1697"/>
                  </a:lnTo>
                  <a:lnTo>
                    <a:pt x="1172" y="1697"/>
                  </a:lnTo>
                  <a:lnTo>
                    <a:pt x="1173" y="1697"/>
                  </a:lnTo>
                  <a:lnTo>
                    <a:pt x="1173" y="1697"/>
                  </a:lnTo>
                  <a:lnTo>
                    <a:pt x="1175" y="1697"/>
                  </a:lnTo>
                  <a:lnTo>
                    <a:pt x="1175" y="1697"/>
                  </a:lnTo>
                  <a:lnTo>
                    <a:pt x="1177" y="1695"/>
                  </a:lnTo>
                  <a:lnTo>
                    <a:pt x="1178" y="1693"/>
                  </a:lnTo>
                  <a:lnTo>
                    <a:pt x="1180" y="1693"/>
                  </a:lnTo>
                  <a:lnTo>
                    <a:pt x="1180" y="1693"/>
                  </a:lnTo>
                  <a:lnTo>
                    <a:pt x="1182" y="1693"/>
                  </a:lnTo>
                  <a:lnTo>
                    <a:pt x="1182" y="1693"/>
                  </a:lnTo>
                  <a:lnTo>
                    <a:pt x="1185" y="1699"/>
                  </a:lnTo>
                  <a:lnTo>
                    <a:pt x="1185" y="1699"/>
                  </a:lnTo>
                  <a:lnTo>
                    <a:pt x="1185" y="1699"/>
                  </a:lnTo>
                  <a:lnTo>
                    <a:pt x="1185" y="1699"/>
                  </a:lnTo>
                  <a:lnTo>
                    <a:pt x="1187" y="1699"/>
                  </a:lnTo>
                  <a:lnTo>
                    <a:pt x="1187" y="1699"/>
                  </a:lnTo>
                  <a:lnTo>
                    <a:pt x="1189" y="1699"/>
                  </a:lnTo>
                  <a:lnTo>
                    <a:pt x="1189" y="1700"/>
                  </a:lnTo>
                  <a:lnTo>
                    <a:pt x="1189" y="1700"/>
                  </a:lnTo>
                  <a:lnTo>
                    <a:pt x="1189" y="1700"/>
                  </a:lnTo>
                  <a:lnTo>
                    <a:pt x="1190" y="1700"/>
                  </a:lnTo>
                  <a:lnTo>
                    <a:pt x="1190" y="1700"/>
                  </a:lnTo>
                  <a:lnTo>
                    <a:pt x="1190" y="1700"/>
                  </a:lnTo>
                  <a:lnTo>
                    <a:pt x="1192" y="1697"/>
                  </a:lnTo>
                  <a:lnTo>
                    <a:pt x="1192" y="1697"/>
                  </a:lnTo>
                  <a:lnTo>
                    <a:pt x="1192" y="1695"/>
                  </a:lnTo>
                  <a:lnTo>
                    <a:pt x="1192" y="1695"/>
                  </a:lnTo>
                  <a:lnTo>
                    <a:pt x="1194" y="1695"/>
                  </a:lnTo>
                  <a:lnTo>
                    <a:pt x="1194" y="1695"/>
                  </a:lnTo>
                  <a:lnTo>
                    <a:pt x="1194" y="1695"/>
                  </a:lnTo>
                  <a:lnTo>
                    <a:pt x="1195" y="1695"/>
                  </a:lnTo>
                  <a:lnTo>
                    <a:pt x="1199" y="1697"/>
                  </a:lnTo>
                  <a:lnTo>
                    <a:pt x="1199" y="1697"/>
                  </a:lnTo>
                  <a:lnTo>
                    <a:pt x="1199" y="1697"/>
                  </a:lnTo>
                  <a:lnTo>
                    <a:pt x="1199" y="1697"/>
                  </a:lnTo>
                  <a:lnTo>
                    <a:pt x="1202" y="1695"/>
                  </a:lnTo>
                  <a:lnTo>
                    <a:pt x="1202" y="1695"/>
                  </a:lnTo>
                  <a:lnTo>
                    <a:pt x="1204" y="1695"/>
                  </a:lnTo>
                  <a:lnTo>
                    <a:pt x="1204" y="1695"/>
                  </a:lnTo>
                  <a:lnTo>
                    <a:pt x="1206" y="1695"/>
                  </a:lnTo>
                  <a:lnTo>
                    <a:pt x="1206" y="1695"/>
                  </a:lnTo>
                  <a:lnTo>
                    <a:pt x="1206" y="1695"/>
                  </a:lnTo>
                  <a:lnTo>
                    <a:pt x="1206" y="1693"/>
                  </a:lnTo>
                  <a:lnTo>
                    <a:pt x="1206" y="1693"/>
                  </a:lnTo>
                  <a:lnTo>
                    <a:pt x="1207" y="1693"/>
                  </a:lnTo>
                  <a:lnTo>
                    <a:pt x="1207" y="1693"/>
                  </a:lnTo>
                  <a:lnTo>
                    <a:pt x="1207" y="1692"/>
                  </a:lnTo>
                  <a:lnTo>
                    <a:pt x="1207" y="1690"/>
                  </a:lnTo>
                  <a:lnTo>
                    <a:pt x="1207" y="1690"/>
                  </a:lnTo>
                  <a:lnTo>
                    <a:pt x="1209" y="1687"/>
                  </a:lnTo>
                  <a:lnTo>
                    <a:pt x="1209" y="1687"/>
                  </a:lnTo>
                  <a:lnTo>
                    <a:pt x="1209" y="1685"/>
                  </a:lnTo>
                  <a:lnTo>
                    <a:pt x="1209" y="1683"/>
                  </a:lnTo>
                  <a:lnTo>
                    <a:pt x="1209" y="1682"/>
                  </a:lnTo>
                  <a:lnTo>
                    <a:pt x="1209" y="1680"/>
                  </a:lnTo>
                  <a:lnTo>
                    <a:pt x="1209" y="1680"/>
                  </a:lnTo>
                  <a:lnTo>
                    <a:pt x="1209" y="1680"/>
                  </a:lnTo>
                  <a:lnTo>
                    <a:pt x="1211" y="1678"/>
                  </a:lnTo>
                  <a:lnTo>
                    <a:pt x="1211" y="1678"/>
                  </a:lnTo>
                  <a:lnTo>
                    <a:pt x="1211" y="1676"/>
                  </a:lnTo>
                  <a:lnTo>
                    <a:pt x="1211" y="1676"/>
                  </a:lnTo>
                  <a:lnTo>
                    <a:pt x="1211" y="1676"/>
                  </a:lnTo>
                  <a:lnTo>
                    <a:pt x="1207" y="1673"/>
                  </a:lnTo>
                  <a:lnTo>
                    <a:pt x="1206" y="1671"/>
                  </a:lnTo>
                  <a:lnTo>
                    <a:pt x="1206" y="1671"/>
                  </a:lnTo>
                  <a:lnTo>
                    <a:pt x="1206" y="1671"/>
                  </a:lnTo>
                  <a:lnTo>
                    <a:pt x="1204" y="1670"/>
                  </a:lnTo>
                  <a:lnTo>
                    <a:pt x="1204" y="1668"/>
                  </a:lnTo>
                  <a:lnTo>
                    <a:pt x="1204" y="1668"/>
                  </a:lnTo>
                  <a:lnTo>
                    <a:pt x="1200" y="1665"/>
                  </a:lnTo>
                  <a:lnTo>
                    <a:pt x="1202" y="1665"/>
                  </a:lnTo>
                  <a:lnTo>
                    <a:pt x="1202" y="1663"/>
                  </a:lnTo>
                  <a:lnTo>
                    <a:pt x="1202" y="1663"/>
                  </a:lnTo>
                  <a:lnTo>
                    <a:pt x="1202" y="1663"/>
                  </a:lnTo>
                  <a:lnTo>
                    <a:pt x="1202" y="1663"/>
                  </a:lnTo>
                  <a:lnTo>
                    <a:pt x="1204" y="1663"/>
                  </a:lnTo>
                  <a:lnTo>
                    <a:pt x="1204" y="1663"/>
                  </a:lnTo>
                  <a:lnTo>
                    <a:pt x="1206" y="1663"/>
                  </a:lnTo>
                  <a:lnTo>
                    <a:pt x="1206" y="1661"/>
                  </a:lnTo>
                  <a:lnTo>
                    <a:pt x="1207" y="1661"/>
                  </a:lnTo>
                  <a:lnTo>
                    <a:pt x="1209" y="1659"/>
                  </a:lnTo>
                  <a:lnTo>
                    <a:pt x="1209" y="1659"/>
                  </a:lnTo>
                  <a:lnTo>
                    <a:pt x="1219" y="1654"/>
                  </a:lnTo>
                  <a:lnTo>
                    <a:pt x="1219" y="1654"/>
                  </a:lnTo>
                  <a:lnTo>
                    <a:pt x="1221" y="1654"/>
                  </a:lnTo>
                  <a:lnTo>
                    <a:pt x="1224" y="1654"/>
                  </a:lnTo>
                  <a:lnTo>
                    <a:pt x="1224" y="1654"/>
                  </a:lnTo>
                  <a:lnTo>
                    <a:pt x="1224" y="1654"/>
                  </a:lnTo>
                  <a:lnTo>
                    <a:pt x="1226" y="1654"/>
                  </a:lnTo>
                  <a:lnTo>
                    <a:pt x="1226" y="1653"/>
                  </a:lnTo>
                  <a:lnTo>
                    <a:pt x="1228" y="1651"/>
                  </a:lnTo>
                  <a:lnTo>
                    <a:pt x="1229" y="1649"/>
                  </a:lnTo>
                  <a:lnTo>
                    <a:pt x="1231" y="1649"/>
                  </a:lnTo>
                  <a:lnTo>
                    <a:pt x="1231" y="1649"/>
                  </a:lnTo>
                  <a:lnTo>
                    <a:pt x="1236" y="1649"/>
                  </a:lnTo>
                  <a:lnTo>
                    <a:pt x="1238" y="1648"/>
                  </a:lnTo>
                  <a:lnTo>
                    <a:pt x="1240" y="1648"/>
                  </a:lnTo>
                  <a:lnTo>
                    <a:pt x="1240" y="1648"/>
                  </a:lnTo>
                  <a:lnTo>
                    <a:pt x="1240" y="1646"/>
                  </a:lnTo>
                  <a:lnTo>
                    <a:pt x="1241" y="1646"/>
                  </a:lnTo>
                  <a:lnTo>
                    <a:pt x="1241" y="1643"/>
                  </a:lnTo>
                  <a:lnTo>
                    <a:pt x="1243" y="1643"/>
                  </a:lnTo>
                  <a:lnTo>
                    <a:pt x="1243" y="1643"/>
                  </a:lnTo>
                  <a:lnTo>
                    <a:pt x="1246" y="1639"/>
                  </a:lnTo>
                  <a:lnTo>
                    <a:pt x="1246" y="1639"/>
                  </a:lnTo>
                  <a:lnTo>
                    <a:pt x="1248" y="1639"/>
                  </a:lnTo>
                  <a:lnTo>
                    <a:pt x="1248" y="1639"/>
                  </a:lnTo>
                  <a:lnTo>
                    <a:pt x="1248" y="1639"/>
                  </a:lnTo>
                  <a:lnTo>
                    <a:pt x="1250" y="1641"/>
                  </a:lnTo>
                  <a:lnTo>
                    <a:pt x="1251" y="1641"/>
                  </a:lnTo>
                  <a:lnTo>
                    <a:pt x="1251" y="1643"/>
                  </a:lnTo>
                  <a:lnTo>
                    <a:pt x="1251" y="1643"/>
                  </a:lnTo>
                  <a:lnTo>
                    <a:pt x="1251" y="1644"/>
                  </a:lnTo>
                  <a:lnTo>
                    <a:pt x="1251" y="1644"/>
                  </a:lnTo>
                  <a:lnTo>
                    <a:pt x="1251" y="1644"/>
                  </a:lnTo>
                  <a:lnTo>
                    <a:pt x="1251" y="1644"/>
                  </a:lnTo>
                  <a:lnTo>
                    <a:pt x="1253" y="1644"/>
                  </a:lnTo>
                  <a:lnTo>
                    <a:pt x="1253" y="1646"/>
                  </a:lnTo>
                  <a:lnTo>
                    <a:pt x="1255" y="1646"/>
                  </a:lnTo>
                  <a:lnTo>
                    <a:pt x="1255" y="1646"/>
                  </a:lnTo>
                  <a:lnTo>
                    <a:pt x="1256" y="1644"/>
                  </a:lnTo>
                  <a:lnTo>
                    <a:pt x="1256" y="1644"/>
                  </a:lnTo>
                  <a:lnTo>
                    <a:pt x="1256" y="1644"/>
                  </a:lnTo>
                  <a:lnTo>
                    <a:pt x="1256" y="1643"/>
                  </a:lnTo>
                  <a:lnTo>
                    <a:pt x="1256" y="1643"/>
                  </a:lnTo>
                  <a:lnTo>
                    <a:pt x="1256" y="1643"/>
                  </a:lnTo>
                  <a:lnTo>
                    <a:pt x="1258" y="1643"/>
                  </a:lnTo>
                  <a:lnTo>
                    <a:pt x="1258" y="1643"/>
                  </a:lnTo>
                  <a:lnTo>
                    <a:pt x="1258" y="1643"/>
                  </a:lnTo>
                  <a:lnTo>
                    <a:pt x="1260" y="1644"/>
                  </a:lnTo>
                  <a:lnTo>
                    <a:pt x="1262" y="1644"/>
                  </a:lnTo>
                  <a:lnTo>
                    <a:pt x="1270" y="1648"/>
                  </a:lnTo>
                  <a:lnTo>
                    <a:pt x="1270" y="1648"/>
                  </a:lnTo>
                  <a:lnTo>
                    <a:pt x="1270" y="1648"/>
                  </a:lnTo>
                  <a:lnTo>
                    <a:pt x="1272" y="1648"/>
                  </a:lnTo>
                  <a:lnTo>
                    <a:pt x="1273" y="1648"/>
                  </a:lnTo>
                  <a:lnTo>
                    <a:pt x="1275" y="1646"/>
                  </a:lnTo>
                  <a:lnTo>
                    <a:pt x="1277" y="1646"/>
                  </a:lnTo>
                  <a:lnTo>
                    <a:pt x="1277" y="1646"/>
                  </a:lnTo>
                  <a:lnTo>
                    <a:pt x="1279" y="1644"/>
                  </a:lnTo>
                  <a:lnTo>
                    <a:pt x="1279" y="1644"/>
                  </a:lnTo>
                  <a:lnTo>
                    <a:pt x="1279" y="1644"/>
                  </a:lnTo>
                  <a:lnTo>
                    <a:pt x="1282" y="1644"/>
                  </a:lnTo>
                  <a:lnTo>
                    <a:pt x="1284" y="1644"/>
                  </a:lnTo>
                  <a:lnTo>
                    <a:pt x="1285" y="1646"/>
                  </a:lnTo>
                  <a:lnTo>
                    <a:pt x="1285" y="1646"/>
                  </a:lnTo>
                  <a:lnTo>
                    <a:pt x="1290" y="1646"/>
                  </a:lnTo>
                  <a:lnTo>
                    <a:pt x="1292" y="1646"/>
                  </a:lnTo>
                  <a:lnTo>
                    <a:pt x="1292" y="1646"/>
                  </a:lnTo>
                  <a:lnTo>
                    <a:pt x="1297" y="1646"/>
                  </a:lnTo>
                  <a:lnTo>
                    <a:pt x="1297" y="1646"/>
                  </a:lnTo>
                  <a:lnTo>
                    <a:pt x="1297" y="1646"/>
                  </a:lnTo>
                  <a:lnTo>
                    <a:pt x="1299" y="1648"/>
                  </a:lnTo>
                  <a:lnTo>
                    <a:pt x="1299" y="1648"/>
                  </a:lnTo>
                  <a:lnTo>
                    <a:pt x="1301" y="1648"/>
                  </a:lnTo>
                  <a:lnTo>
                    <a:pt x="1301" y="1648"/>
                  </a:lnTo>
                  <a:lnTo>
                    <a:pt x="1302" y="1646"/>
                  </a:lnTo>
                  <a:lnTo>
                    <a:pt x="1304" y="1643"/>
                  </a:lnTo>
                  <a:lnTo>
                    <a:pt x="1306" y="1643"/>
                  </a:lnTo>
                  <a:lnTo>
                    <a:pt x="1306" y="1643"/>
                  </a:lnTo>
                  <a:lnTo>
                    <a:pt x="1306" y="1643"/>
                  </a:lnTo>
                  <a:lnTo>
                    <a:pt x="1306" y="1641"/>
                  </a:lnTo>
                  <a:lnTo>
                    <a:pt x="1306" y="1641"/>
                  </a:lnTo>
                  <a:lnTo>
                    <a:pt x="1307" y="1639"/>
                  </a:lnTo>
                  <a:lnTo>
                    <a:pt x="1309" y="1639"/>
                  </a:lnTo>
                  <a:lnTo>
                    <a:pt x="1311" y="1639"/>
                  </a:lnTo>
                  <a:lnTo>
                    <a:pt x="1318" y="1637"/>
                  </a:lnTo>
                  <a:lnTo>
                    <a:pt x="1319" y="1637"/>
                  </a:lnTo>
                  <a:lnTo>
                    <a:pt x="1321" y="1639"/>
                  </a:lnTo>
                  <a:lnTo>
                    <a:pt x="1324" y="1637"/>
                  </a:lnTo>
                  <a:lnTo>
                    <a:pt x="1331" y="1632"/>
                  </a:lnTo>
                  <a:lnTo>
                    <a:pt x="1335" y="1629"/>
                  </a:lnTo>
                  <a:lnTo>
                    <a:pt x="1335" y="1629"/>
                  </a:lnTo>
                  <a:lnTo>
                    <a:pt x="1333" y="1626"/>
                  </a:lnTo>
                  <a:close/>
                  <a:moveTo>
                    <a:pt x="365" y="124"/>
                  </a:moveTo>
                  <a:lnTo>
                    <a:pt x="363" y="119"/>
                  </a:lnTo>
                  <a:lnTo>
                    <a:pt x="362" y="118"/>
                  </a:lnTo>
                  <a:lnTo>
                    <a:pt x="360" y="118"/>
                  </a:lnTo>
                  <a:lnTo>
                    <a:pt x="360" y="119"/>
                  </a:lnTo>
                  <a:lnTo>
                    <a:pt x="360" y="119"/>
                  </a:lnTo>
                  <a:lnTo>
                    <a:pt x="358" y="119"/>
                  </a:lnTo>
                  <a:lnTo>
                    <a:pt x="358" y="121"/>
                  </a:lnTo>
                  <a:lnTo>
                    <a:pt x="357" y="121"/>
                  </a:lnTo>
                  <a:lnTo>
                    <a:pt x="357" y="121"/>
                  </a:lnTo>
                  <a:lnTo>
                    <a:pt x="357" y="121"/>
                  </a:lnTo>
                  <a:lnTo>
                    <a:pt x="355" y="121"/>
                  </a:lnTo>
                  <a:lnTo>
                    <a:pt x="355" y="123"/>
                  </a:lnTo>
                  <a:lnTo>
                    <a:pt x="355" y="123"/>
                  </a:lnTo>
                  <a:lnTo>
                    <a:pt x="353" y="123"/>
                  </a:lnTo>
                  <a:lnTo>
                    <a:pt x="353" y="126"/>
                  </a:lnTo>
                  <a:lnTo>
                    <a:pt x="355" y="128"/>
                  </a:lnTo>
                  <a:lnTo>
                    <a:pt x="355" y="129"/>
                  </a:lnTo>
                  <a:lnTo>
                    <a:pt x="357" y="131"/>
                  </a:lnTo>
                  <a:lnTo>
                    <a:pt x="357" y="131"/>
                  </a:lnTo>
                  <a:lnTo>
                    <a:pt x="360" y="133"/>
                  </a:lnTo>
                  <a:lnTo>
                    <a:pt x="360" y="131"/>
                  </a:lnTo>
                  <a:lnTo>
                    <a:pt x="360" y="131"/>
                  </a:lnTo>
                  <a:lnTo>
                    <a:pt x="362" y="129"/>
                  </a:lnTo>
                  <a:lnTo>
                    <a:pt x="362" y="129"/>
                  </a:lnTo>
                  <a:lnTo>
                    <a:pt x="363" y="129"/>
                  </a:lnTo>
                  <a:lnTo>
                    <a:pt x="365" y="128"/>
                  </a:lnTo>
                  <a:lnTo>
                    <a:pt x="367" y="128"/>
                  </a:lnTo>
                  <a:lnTo>
                    <a:pt x="367" y="128"/>
                  </a:lnTo>
                  <a:lnTo>
                    <a:pt x="368" y="128"/>
                  </a:lnTo>
                  <a:lnTo>
                    <a:pt x="368" y="128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5" y="124"/>
                  </a:lnTo>
                  <a:close/>
                  <a:moveTo>
                    <a:pt x="696" y="776"/>
                  </a:moveTo>
                  <a:lnTo>
                    <a:pt x="696" y="778"/>
                  </a:lnTo>
                  <a:lnTo>
                    <a:pt x="696" y="780"/>
                  </a:lnTo>
                  <a:lnTo>
                    <a:pt x="698" y="780"/>
                  </a:lnTo>
                  <a:lnTo>
                    <a:pt x="698" y="782"/>
                  </a:lnTo>
                  <a:lnTo>
                    <a:pt x="703" y="783"/>
                  </a:lnTo>
                  <a:lnTo>
                    <a:pt x="703" y="785"/>
                  </a:lnTo>
                  <a:lnTo>
                    <a:pt x="705" y="788"/>
                  </a:lnTo>
                  <a:lnTo>
                    <a:pt x="706" y="788"/>
                  </a:lnTo>
                  <a:lnTo>
                    <a:pt x="706" y="793"/>
                  </a:lnTo>
                  <a:lnTo>
                    <a:pt x="708" y="795"/>
                  </a:lnTo>
                  <a:lnTo>
                    <a:pt x="708" y="797"/>
                  </a:lnTo>
                  <a:lnTo>
                    <a:pt x="711" y="797"/>
                  </a:lnTo>
                  <a:lnTo>
                    <a:pt x="713" y="799"/>
                  </a:lnTo>
                  <a:lnTo>
                    <a:pt x="715" y="797"/>
                  </a:lnTo>
                  <a:lnTo>
                    <a:pt x="717" y="795"/>
                  </a:lnTo>
                  <a:lnTo>
                    <a:pt x="717" y="793"/>
                  </a:lnTo>
                  <a:lnTo>
                    <a:pt x="717" y="792"/>
                  </a:lnTo>
                  <a:lnTo>
                    <a:pt x="718" y="792"/>
                  </a:lnTo>
                  <a:lnTo>
                    <a:pt x="718" y="792"/>
                  </a:lnTo>
                  <a:lnTo>
                    <a:pt x="718" y="790"/>
                  </a:lnTo>
                  <a:lnTo>
                    <a:pt x="718" y="790"/>
                  </a:lnTo>
                  <a:lnTo>
                    <a:pt x="717" y="790"/>
                  </a:lnTo>
                  <a:lnTo>
                    <a:pt x="715" y="788"/>
                  </a:lnTo>
                  <a:lnTo>
                    <a:pt x="717" y="788"/>
                  </a:lnTo>
                  <a:lnTo>
                    <a:pt x="717" y="788"/>
                  </a:lnTo>
                  <a:lnTo>
                    <a:pt x="718" y="788"/>
                  </a:lnTo>
                  <a:lnTo>
                    <a:pt x="718" y="787"/>
                  </a:lnTo>
                  <a:lnTo>
                    <a:pt x="717" y="787"/>
                  </a:lnTo>
                  <a:lnTo>
                    <a:pt x="715" y="787"/>
                  </a:lnTo>
                  <a:lnTo>
                    <a:pt x="715" y="787"/>
                  </a:lnTo>
                  <a:lnTo>
                    <a:pt x="713" y="783"/>
                  </a:lnTo>
                  <a:lnTo>
                    <a:pt x="711" y="782"/>
                  </a:lnTo>
                  <a:lnTo>
                    <a:pt x="711" y="780"/>
                  </a:lnTo>
                  <a:lnTo>
                    <a:pt x="713" y="778"/>
                  </a:lnTo>
                  <a:lnTo>
                    <a:pt x="713" y="776"/>
                  </a:lnTo>
                  <a:lnTo>
                    <a:pt x="715" y="776"/>
                  </a:lnTo>
                  <a:lnTo>
                    <a:pt x="713" y="775"/>
                  </a:lnTo>
                  <a:lnTo>
                    <a:pt x="710" y="775"/>
                  </a:lnTo>
                  <a:lnTo>
                    <a:pt x="708" y="775"/>
                  </a:lnTo>
                  <a:lnTo>
                    <a:pt x="708" y="773"/>
                  </a:lnTo>
                  <a:lnTo>
                    <a:pt x="706" y="775"/>
                  </a:lnTo>
                  <a:lnTo>
                    <a:pt x="708" y="778"/>
                  </a:lnTo>
                  <a:lnTo>
                    <a:pt x="706" y="780"/>
                  </a:lnTo>
                  <a:lnTo>
                    <a:pt x="703" y="778"/>
                  </a:lnTo>
                  <a:lnTo>
                    <a:pt x="698" y="776"/>
                  </a:lnTo>
                  <a:lnTo>
                    <a:pt x="696" y="776"/>
                  </a:lnTo>
                  <a:close/>
                  <a:moveTo>
                    <a:pt x="363" y="79"/>
                  </a:moveTo>
                  <a:lnTo>
                    <a:pt x="362" y="80"/>
                  </a:lnTo>
                  <a:lnTo>
                    <a:pt x="362" y="80"/>
                  </a:lnTo>
                  <a:lnTo>
                    <a:pt x="362" y="82"/>
                  </a:lnTo>
                  <a:lnTo>
                    <a:pt x="362" y="82"/>
                  </a:lnTo>
                  <a:lnTo>
                    <a:pt x="362" y="84"/>
                  </a:lnTo>
                  <a:lnTo>
                    <a:pt x="360" y="84"/>
                  </a:lnTo>
                  <a:lnTo>
                    <a:pt x="360" y="84"/>
                  </a:lnTo>
                  <a:lnTo>
                    <a:pt x="362" y="85"/>
                  </a:lnTo>
                  <a:lnTo>
                    <a:pt x="362" y="87"/>
                  </a:lnTo>
                  <a:lnTo>
                    <a:pt x="363" y="87"/>
                  </a:lnTo>
                  <a:lnTo>
                    <a:pt x="363" y="87"/>
                  </a:lnTo>
                  <a:lnTo>
                    <a:pt x="365" y="87"/>
                  </a:lnTo>
                  <a:lnTo>
                    <a:pt x="367" y="87"/>
                  </a:lnTo>
                  <a:lnTo>
                    <a:pt x="367" y="89"/>
                  </a:lnTo>
                  <a:lnTo>
                    <a:pt x="368" y="89"/>
                  </a:lnTo>
                  <a:lnTo>
                    <a:pt x="372" y="85"/>
                  </a:lnTo>
                  <a:lnTo>
                    <a:pt x="372" y="84"/>
                  </a:lnTo>
                  <a:lnTo>
                    <a:pt x="374" y="84"/>
                  </a:lnTo>
                  <a:lnTo>
                    <a:pt x="372" y="82"/>
                  </a:lnTo>
                  <a:lnTo>
                    <a:pt x="370" y="79"/>
                  </a:lnTo>
                  <a:lnTo>
                    <a:pt x="368" y="79"/>
                  </a:lnTo>
                  <a:lnTo>
                    <a:pt x="365" y="79"/>
                  </a:lnTo>
                  <a:lnTo>
                    <a:pt x="363" y="79"/>
                  </a:lnTo>
                  <a:close/>
                  <a:moveTo>
                    <a:pt x="372" y="119"/>
                  </a:moveTo>
                  <a:lnTo>
                    <a:pt x="372" y="118"/>
                  </a:lnTo>
                  <a:lnTo>
                    <a:pt x="368" y="116"/>
                  </a:lnTo>
                  <a:lnTo>
                    <a:pt x="367" y="116"/>
                  </a:lnTo>
                  <a:lnTo>
                    <a:pt x="365" y="118"/>
                  </a:lnTo>
                  <a:lnTo>
                    <a:pt x="365" y="121"/>
                  </a:lnTo>
                  <a:lnTo>
                    <a:pt x="367" y="121"/>
                  </a:lnTo>
                  <a:lnTo>
                    <a:pt x="370" y="121"/>
                  </a:lnTo>
                  <a:lnTo>
                    <a:pt x="372" y="119"/>
                  </a:lnTo>
                  <a:close/>
                  <a:moveTo>
                    <a:pt x="740" y="821"/>
                  </a:moveTo>
                  <a:lnTo>
                    <a:pt x="742" y="821"/>
                  </a:lnTo>
                  <a:lnTo>
                    <a:pt x="742" y="821"/>
                  </a:lnTo>
                  <a:lnTo>
                    <a:pt x="744" y="822"/>
                  </a:lnTo>
                  <a:lnTo>
                    <a:pt x="744" y="822"/>
                  </a:lnTo>
                  <a:lnTo>
                    <a:pt x="745" y="822"/>
                  </a:lnTo>
                  <a:lnTo>
                    <a:pt x="745" y="821"/>
                  </a:lnTo>
                  <a:lnTo>
                    <a:pt x="747" y="821"/>
                  </a:lnTo>
                  <a:lnTo>
                    <a:pt x="747" y="819"/>
                  </a:lnTo>
                  <a:lnTo>
                    <a:pt x="744" y="821"/>
                  </a:lnTo>
                  <a:lnTo>
                    <a:pt x="742" y="819"/>
                  </a:lnTo>
                  <a:lnTo>
                    <a:pt x="742" y="817"/>
                  </a:lnTo>
                  <a:lnTo>
                    <a:pt x="740" y="816"/>
                  </a:lnTo>
                  <a:lnTo>
                    <a:pt x="740" y="816"/>
                  </a:lnTo>
                  <a:lnTo>
                    <a:pt x="739" y="816"/>
                  </a:lnTo>
                  <a:lnTo>
                    <a:pt x="739" y="814"/>
                  </a:lnTo>
                  <a:lnTo>
                    <a:pt x="739" y="816"/>
                  </a:lnTo>
                  <a:lnTo>
                    <a:pt x="739" y="816"/>
                  </a:lnTo>
                  <a:lnTo>
                    <a:pt x="739" y="817"/>
                  </a:lnTo>
                  <a:lnTo>
                    <a:pt x="737" y="819"/>
                  </a:lnTo>
                  <a:lnTo>
                    <a:pt x="737" y="821"/>
                  </a:lnTo>
                  <a:lnTo>
                    <a:pt x="739" y="821"/>
                  </a:lnTo>
                  <a:lnTo>
                    <a:pt x="740" y="821"/>
                  </a:lnTo>
                  <a:close/>
                  <a:moveTo>
                    <a:pt x="1892" y="853"/>
                  </a:moveTo>
                  <a:lnTo>
                    <a:pt x="1890" y="851"/>
                  </a:lnTo>
                  <a:lnTo>
                    <a:pt x="1888" y="853"/>
                  </a:lnTo>
                  <a:lnTo>
                    <a:pt x="1888" y="858"/>
                  </a:lnTo>
                  <a:lnTo>
                    <a:pt x="1888" y="870"/>
                  </a:lnTo>
                  <a:lnTo>
                    <a:pt x="1888" y="870"/>
                  </a:lnTo>
                  <a:lnTo>
                    <a:pt x="1890" y="870"/>
                  </a:lnTo>
                  <a:lnTo>
                    <a:pt x="1892" y="868"/>
                  </a:lnTo>
                  <a:lnTo>
                    <a:pt x="1892" y="866"/>
                  </a:lnTo>
                  <a:lnTo>
                    <a:pt x="1892" y="863"/>
                  </a:lnTo>
                  <a:lnTo>
                    <a:pt x="1892" y="860"/>
                  </a:lnTo>
                  <a:lnTo>
                    <a:pt x="1892" y="856"/>
                  </a:lnTo>
                  <a:lnTo>
                    <a:pt x="1892" y="853"/>
                  </a:lnTo>
                  <a:close/>
                  <a:moveTo>
                    <a:pt x="397" y="17"/>
                  </a:moveTo>
                  <a:lnTo>
                    <a:pt x="399" y="17"/>
                  </a:lnTo>
                  <a:lnTo>
                    <a:pt x="406" y="17"/>
                  </a:lnTo>
                  <a:lnTo>
                    <a:pt x="408" y="17"/>
                  </a:lnTo>
                  <a:lnTo>
                    <a:pt x="408" y="17"/>
                  </a:lnTo>
                  <a:lnTo>
                    <a:pt x="409" y="16"/>
                  </a:lnTo>
                  <a:lnTo>
                    <a:pt x="409" y="14"/>
                  </a:lnTo>
                  <a:lnTo>
                    <a:pt x="411" y="14"/>
                  </a:lnTo>
                  <a:lnTo>
                    <a:pt x="411" y="12"/>
                  </a:lnTo>
                  <a:lnTo>
                    <a:pt x="409" y="12"/>
                  </a:lnTo>
                  <a:lnTo>
                    <a:pt x="406" y="12"/>
                  </a:lnTo>
                  <a:lnTo>
                    <a:pt x="404" y="12"/>
                  </a:lnTo>
                  <a:lnTo>
                    <a:pt x="401" y="12"/>
                  </a:lnTo>
                  <a:lnTo>
                    <a:pt x="399" y="12"/>
                  </a:lnTo>
                  <a:lnTo>
                    <a:pt x="396" y="14"/>
                  </a:lnTo>
                  <a:lnTo>
                    <a:pt x="396" y="16"/>
                  </a:lnTo>
                  <a:lnTo>
                    <a:pt x="396" y="16"/>
                  </a:lnTo>
                  <a:lnTo>
                    <a:pt x="397" y="17"/>
                  </a:lnTo>
                  <a:close/>
                  <a:moveTo>
                    <a:pt x="363" y="6"/>
                  </a:moveTo>
                  <a:lnTo>
                    <a:pt x="367" y="6"/>
                  </a:lnTo>
                  <a:lnTo>
                    <a:pt x="368" y="6"/>
                  </a:lnTo>
                  <a:lnTo>
                    <a:pt x="368" y="4"/>
                  </a:lnTo>
                  <a:lnTo>
                    <a:pt x="368" y="4"/>
                  </a:lnTo>
                  <a:lnTo>
                    <a:pt x="362" y="0"/>
                  </a:lnTo>
                  <a:lnTo>
                    <a:pt x="358" y="2"/>
                  </a:lnTo>
                  <a:lnTo>
                    <a:pt x="357" y="4"/>
                  </a:lnTo>
                  <a:lnTo>
                    <a:pt x="360" y="6"/>
                  </a:lnTo>
                  <a:lnTo>
                    <a:pt x="363" y="6"/>
                  </a:lnTo>
                  <a:close/>
                </a:path>
              </a:pathLst>
            </a:custGeom>
            <a:solidFill>
              <a:schemeClr val="accent3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7C48DC2A-D6AA-BC42-5676-921D54186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834" y="3316953"/>
              <a:ext cx="659065" cy="1099008"/>
            </a:xfrm>
            <a:custGeom>
              <a:avLst/>
              <a:gdLst>
                <a:gd name="T0" fmla="*/ 172 w 776"/>
                <a:gd name="T1" fmla="*/ 83 h 1294"/>
                <a:gd name="T2" fmla="*/ 209 w 776"/>
                <a:gd name="T3" fmla="*/ 24 h 1294"/>
                <a:gd name="T4" fmla="*/ 178 w 776"/>
                <a:gd name="T5" fmla="*/ 29 h 1294"/>
                <a:gd name="T6" fmla="*/ 117 w 776"/>
                <a:gd name="T7" fmla="*/ 22 h 1294"/>
                <a:gd name="T8" fmla="*/ 119 w 776"/>
                <a:gd name="T9" fmla="*/ 44 h 1294"/>
                <a:gd name="T10" fmla="*/ 672 w 776"/>
                <a:gd name="T11" fmla="*/ 246 h 1294"/>
                <a:gd name="T12" fmla="*/ 657 w 776"/>
                <a:gd name="T13" fmla="*/ 30 h 1294"/>
                <a:gd name="T14" fmla="*/ 645 w 776"/>
                <a:gd name="T15" fmla="*/ 41 h 1294"/>
                <a:gd name="T16" fmla="*/ 688 w 776"/>
                <a:gd name="T17" fmla="*/ 409 h 1294"/>
                <a:gd name="T18" fmla="*/ 644 w 776"/>
                <a:gd name="T19" fmla="*/ 78 h 1294"/>
                <a:gd name="T20" fmla="*/ 623 w 776"/>
                <a:gd name="T21" fmla="*/ 59 h 1294"/>
                <a:gd name="T22" fmla="*/ 294 w 776"/>
                <a:gd name="T23" fmla="*/ 100 h 1294"/>
                <a:gd name="T24" fmla="*/ 53 w 776"/>
                <a:gd name="T25" fmla="*/ 334 h 1294"/>
                <a:gd name="T26" fmla="*/ 307 w 776"/>
                <a:gd name="T27" fmla="*/ 3 h 1294"/>
                <a:gd name="T28" fmla="*/ 382 w 776"/>
                <a:gd name="T29" fmla="*/ 44 h 1294"/>
                <a:gd name="T30" fmla="*/ 686 w 776"/>
                <a:gd name="T31" fmla="*/ 275 h 1294"/>
                <a:gd name="T32" fmla="*/ 669 w 776"/>
                <a:gd name="T33" fmla="*/ 261 h 1294"/>
                <a:gd name="T34" fmla="*/ 666 w 776"/>
                <a:gd name="T35" fmla="*/ 233 h 1294"/>
                <a:gd name="T36" fmla="*/ 647 w 776"/>
                <a:gd name="T37" fmla="*/ 244 h 1294"/>
                <a:gd name="T38" fmla="*/ 674 w 776"/>
                <a:gd name="T39" fmla="*/ 285 h 1294"/>
                <a:gd name="T40" fmla="*/ 615 w 776"/>
                <a:gd name="T41" fmla="*/ 217 h 1294"/>
                <a:gd name="T42" fmla="*/ 676 w 776"/>
                <a:gd name="T43" fmla="*/ 399 h 1294"/>
                <a:gd name="T44" fmla="*/ 647 w 776"/>
                <a:gd name="T45" fmla="*/ 402 h 1294"/>
                <a:gd name="T46" fmla="*/ 613 w 776"/>
                <a:gd name="T47" fmla="*/ 238 h 1294"/>
                <a:gd name="T48" fmla="*/ 730 w 776"/>
                <a:gd name="T49" fmla="*/ 448 h 1294"/>
                <a:gd name="T50" fmla="*/ 664 w 776"/>
                <a:gd name="T51" fmla="*/ 421 h 1294"/>
                <a:gd name="T52" fmla="*/ 579 w 776"/>
                <a:gd name="T53" fmla="*/ 356 h 1294"/>
                <a:gd name="T54" fmla="*/ 593 w 776"/>
                <a:gd name="T55" fmla="*/ 278 h 1294"/>
                <a:gd name="T56" fmla="*/ 591 w 776"/>
                <a:gd name="T57" fmla="*/ 224 h 1294"/>
                <a:gd name="T58" fmla="*/ 608 w 776"/>
                <a:gd name="T59" fmla="*/ 200 h 1294"/>
                <a:gd name="T60" fmla="*/ 635 w 776"/>
                <a:gd name="T61" fmla="*/ 183 h 1294"/>
                <a:gd name="T62" fmla="*/ 645 w 776"/>
                <a:gd name="T63" fmla="*/ 173 h 1294"/>
                <a:gd name="T64" fmla="*/ 650 w 776"/>
                <a:gd name="T65" fmla="*/ 153 h 1294"/>
                <a:gd name="T66" fmla="*/ 684 w 776"/>
                <a:gd name="T67" fmla="*/ 122 h 1294"/>
                <a:gd name="T68" fmla="*/ 645 w 776"/>
                <a:gd name="T69" fmla="*/ 86 h 1294"/>
                <a:gd name="T70" fmla="*/ 635 w 776"/>
                <a:gd name="T71" fmla="*/ 110 h 1294"/>
                <a:gd name="T72" fmla="*/ 604 w 776"/>
                <a:gd name="T73" fmla="*/ 110 h 1294"/>
                <a:gd name="T74" fmla="*/ 576 w 776"/>
                <a:gd name="T75" fmla="*/ 107 h 1294"/>
                <a:gd name="T76" fmla="*/ 579 w 776"/>
                <a:gd name="T77" fmla="*/ 83 h 1294"/>
                <a:gd name="T78" fmla="*/ 543 w 776"/>
                <a:gd name="T79" fmla="*/ 102 h 1294"/>
                <a:gd name="T80" fmla="*/ 504 w 776"/>
                <a:gd name="T81" fmla="*/ 98 h 1294"/>
                <a:gd name="T82" fmla="*/ 447 w 776"/>
                <a:gd name="T83" fmla="*/ 88 h 1294"/>
                <a:gd name="T84" fmla="*/ 423 w 776"/>
                <a:gd name="T85" fmla="*/ 66 h 1294"/>
                <a:gd name="T86" fmla="*/ 379 w 776"/>
                <a:gd name="T87" fmla="*/ 68 h 1294"/>
                <a:gd name="T88" fmla="*/ 340 w 776"/>
                <a:gd name="T89" fmla="*/ 32 h 1294"/>
                <a:gd name="T90" fmla="*/ 302 w 776"/>
                <a:gd name="T91" fmla="*/ 27 h 1294"/>
                <a:gd name="T92" fmla="*/ 275 w 776"/>
                <a:gd name="T93" fmla="*/ 25 h 1294"/>
                <a:gd name="T94" fmla="*/ 265 w 776"/>
                <a:gd name="T95" fmla="*/ 19 h 1294"/>
                <a:gd name="T96" fmla="*/ 243 w 776"/>
                <a:gd name="T97" fmla="*/ 30 h 1294"/>
                <a:gd name="T98" fmla="*/ 277 w 776"/>
                <a:gd name="T99" fmla="*/ 42 h 1294"/>
                <a:gd name="T100" fmla="*/ 321 w 776"/>
                <a:gd name="T101" fmla="*/ 100 h 1294"/>
                <a:gd name="T102" fmla="*/ 273 w 776"/>
                <a:gd name="T103" fmla="*/ 109 h 1294"/>
                <a:gd name="T104" fmla="*/ 195 w 776"/>
                <a:gd name="T105" fmla="*/ 97 h 1294"/>
                <a:gd name="T106" fmla="*/ 163 w 776"/>
                <a:gd name="T107" fmla="*/ 119 h 1294"/>
                <a:gd name="T108" fmla="*/ 155 w 776"/>
                <a:gd name="T109" fmla="*/ 137 h 1294"/>
                <a:gd name="T110" fmla="*/ 139 w 776"/>
                <a:gd name="T111" fmla="*/ 148 h 1294"/>
                <a:gd name="T112" fmla="*/ 117 w 776"/>
                <a:gd name="T113" fmla="*/ 153 h 1294"/>
                <a:gd name="T114" fmla="*/ 97 w 776"/>
                <a:gd name="T115" fmla="*/ 214 h 1294"/>
                <a:gd name="T116" fmla="*/ 54 w 776"/>
                <a:gd name="T117" fmla="*/ 265 h 1294"/>
                <a:gd name="T118" fmla="*/ 39 w 776"/>
                <a:gd name="T119" fmla="*/ 304 h 1294"/>
                <a:gd name="T120" fmla="*/ 85 w 776"/>
                <a:gd name="T121" fmla="*/ 324 h 1294"/>
                <a:gd name="T122" fmla="*/ 51 w 776"/>
                <a:gd name="T123" fmla="*/ 362 h 1294"/>
                <a:gd name="T124" fmla="*/ 15 w 776"/>
                <a:gd name="T125" fmla="*/ 351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6" h="1294">
                  <a:moveTo>
                    <a:pt x="119" y="25"/>
                  </a:moveTo>
                  <a:lnTo>
                    <a:pt x="121" y="29"/>
                  </a:lnTo>
                  <a:lnTo>
                    <a:pt x="121" y="29"/>
                  </a:lnTo>
                  <a:lnTo>
                    <a:pt x="121" y="30"/>
                  </a:lnTo>
                  <a:lnTo>
                    <a:pt x="121" y="30"/>
                  </a:lnTo>
                  <a:lnTo>
                    <a:pt x="121" y="32"/>
                  </a:lnTo>
                  <a:lnTo>
                    <a:pt x="121" y="32"/>
                  </a:lnTo>
                  <a:lnTo>
                    <a:pt x="121" y="32"/>
                  </a:lnTo>
                  <a:lnTo>
                    <a:pt x="121" y="32"/>
                  </a:lnTo>
                  <a:lnTo>
                    <a:pt x="121" y="34"/>
                  </a:lnTo>
                  <a:lnTo>
                    <a:pt x="122" y="36"/>
                  </a:lnTo>
                  <a:lnTo>
                    <a:pt x="124" y="44"/>
                  </a:lnTo>
                  <a:lnTo>
                    <a:pt x="124" y="46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9" y="51"/>
                  </a:lnTo>
                  <a:lnTo>
                    <a:pt x="129" y="58"/>
                  </a:lnTo>
                  <a:lnTo>
                    <a:pt x="129" y="59"/>
                  </a:lnTo>
                  <a:lnTo>
                    <a:pt x="131" y="59"/>
                  </a:lnTo>
                  <a:lnTo>
                    <a:pt x="132" y="59"/>
                  </a:lnTo>
                  <a:lnTo>
                    <a:pt x="134" y="61"/>
                  </a:lnTo>
                  <a:lnTo>
                    <a:pt x="134" y="61"/>
                  </a:lnTo>
                  <a:lnTo>
                    <a:pt x="136" y="63"/>
                  </a:lnTo>
                  <a:lnTo>
                    <a:pt x="136" y="63"/>
                  </a:lnTo>
                  <a:lnTo>
                    <a:pt x="139" y="64"/>
                  </a:lnTo>
                  <a:lnTo>
                    <a:pt x="143" y="68"/>
                  </a:lnTo>
                  <a:lnTo>
                    <a:pt x="144" y="68"/>
                  </a:lnTo>
                  <a:lnTo>
                    <a:pt x="144" y="68"/>
                  </a:lnTo>
                  <a:lnTo>
                    <a:pt x="144" y="68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6" y="71"/>
                  </a:lnTo>
                  <a:lnTo>
                    <a:pt x="148" y="71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1" y="73"/>
                  </a:lnTo>
                  <a:lnTo>
                    <a:pt x="156" y="75"/>
                  </a:lnTo>
                  <a:lnTo>
                    <a:pt x="160" y="76"/>
                  </a:lnTo>
                  <a:lnTo>
                    <a:pt x="163" y="78"/>
                  </a:lnTo>
                  <a:lnTo>
                    <a:pt x="166" y="80"/>
                  </a:lnTo>
                  <a:lnTo>
                    <a:pt x="168" y="83"/>
                  </a:lnTo>
                  <a:lnTo>
                    <a:pt x="170" y="83"/>
                  </a:lnTo>
                  <a:lnTo>
                    <a:pt x="172" y="83"/>
                  </a:lnTo>
                  <a:lnTo>
                    <a:pt x="182" y="75"/>
                  </a:lnTo>
                  <a:lnTo>
                    <a:pt x="190" y="69"/>
                  </a:lnTo>
                  <a:lnTo>
                    <a:pt x="190" y="69"/>
                  </a:lnTo>
                  <a:lnTo>
                    <a:pt x="190" y="68"/>
                  </a:lnTo>
                  <a:lnTo>
                    <a:pt x="192" y="66"/>
                  </a:lnTo>
                  <a:lnTo>
                    <a:pt x="195" y="66"/>
                  </a:lnTo>
                  <a:lnTo>
                    <a:pt x="195" y="66"/>
                  </a:lnTo>
                  <a:lnTo>
                    <a:pt x="197" y="66"/>
                  </a:lnTo>
                  <a:lnTo>
                    <a:pt x="197" y="64"/>
                  </a:lnTo>
                  <a:lnTo>
                    <a:pt x="199" y="63"/>
                  </a:lnTo>
                  <a:lnTo>
                    <a:pt x="200" y="61"/>
                  </a:lnTo>
                  <a:lnTo>
                    <a:pt x="205" y="53"/>
                  </a:lnTo>
                  <a:lnTo>
                    <a:pt x="205" y="53"/>
                  </a:lnTo>
                  <a:lnTo>
                    <a:pt x="207" y="53"/>
                  </a:lnTo>
                  <a:lnTo>
                    <a:pt x="209" y="54"/>
                  </a:lnTo>
                  <a:lnTo>
                    <a:pt x="209" y="54"/>
                  </a:lnTo>
                  <a:lnTo>
                    <a:pt x="211" y="54"/>
                  </a:lnTo>
                  <a:lnTo>
                    <a:pt x="212" y="56"/>
                  </a:lnTo>
                  <a:lnTo>
                    <a:pt x="214" y="54"/>
                  </a:lnTo>
                  <a:lnTo>
                    <a:pt x="212" y="53"/>
                  </a:lnTo>
                  <a:lnTo>
                    <a:pt x="212" y="53"/>
                  </a:lnTo>
                  <a:lnTo>
                    <a:pt x="212" y="51"/>
                  </a:lnTo>
                  <a:lnTo>
                    <a:pt x="212" y="47"/>
                  </a:lnTo>
                  <a:lnTo>
                    <a:pt x="212" y="46"/>
                  </a:lnTo>
                  <a:lnTo>
                    <a:pt x="214" y="44"/>
                  </a:lnTo>
                  <a:lnTo>
                    <a:pt x="216" y="44"/>
                  </a:lnTo>
                  <a:lnTo>
                    <a:pt x="217" y="44"/>
                  </a:lnTo>
                  <a:lnTo>
                    <a:pt x="217" y="44"/>
                  </a:lnTo>
                  <a:lnTo>
                    <a:pt x="219" y="42"/>
                  </a:lnTo>
                  <a:lnTo>
                    <a:pt x="219" y="41"/>
                  </a:lnTo>
                  <a:lnTo>
                    <a:pt x="219" y="39"/>
                  </a:lnTo>
                  <a:lnTo>
                    <a:pt x="219" y="37"/>
                  </a:lnTo>
                  <a:lnTo>
                    <a:pt x="217" y="36"/>
                  </a:lnTo>
                  <a:lnTo>
                    <a:pt x="217" y="36"/>
                  </a:lnTo>
                  <a:lnTo>
                    <a:pt x="216" y="36"/>
                  </a:lnTo>
                  <a:lnTo>
                    <a:pt x="214" y="36"/>
                  </a:lnTo>
                  <a:lnTo>
                    <a:pt x="214" y="37"/>
                  </a:lnTo>
                  <a:lnTo>
                    <a:pt x="214" y="36"/>
                  </a:lnTo>
                  <a:lnTo>
                    <a:pt x="212" y="36"/>
                  </a:lnTo>
                  <a:lnTo>
                    <a:pt x="212" y="34"/>
                  </a:lnTo>
                  <a:lnTo>
                    <a:pt x="212" y="30"/>
                  </a:lnTo>
                  <a:lnTo>
                    <a:pt x="212" y="29"/>
                  </a:lnTo>
                  <a:lnTo>
                    <a:pt x="211" y="29"/>
                  </a:lnTo>
                  <a:lnTo>
                    <a:pt x="211" y="27"/>
                  </a:lnTo>
                  <a:lnTo>
                    <a:pt x="211" y="25"/>
                  </a:lnTo>
                  <a:lnTo>
                    <a:pt x="209" y="24"/>
                  </a:lnTo>
                  <a:lnTo>
                    <a:pt x="209" y="24"/>
                  </a:lnTo>
                  <a:lnTo>
                    <a:pt x="207" y="24"/>
                  </a:lnTo>
                  <a:lnTo>
                    <a:pt x="205" y="25"/>
                  </a:lnTo>
                  <a:lnTo>
                    <a:pt x="204" y="25"/>
                  </a:lnTo>
                  <a:lnTo>
                    <a:pt x="204" y="25"/>
                  </a:lnTo>
                  <a:lnTo>
                    <a:pt x="202" y="24"/>
                  </a:lnTo>
                  <a:lnTo>
                    <a:pt x="202" y="24"/>
                  </a:lnTo>
                  <a:lnTo>
                    <a:pt x="200" y="24"/>
                  </a:lnTo>
                  <a:lnTo>
                    <a:pt x="200" y="24"/>
                  </a:lnTo>
                  <a:lnTo>
                    <a:pt x="200" y="25"/>
                  </a:lnTo>
                  <a:lnTo>
                    <a:pt x="200" y="27"/>
                  </a:lnTo>
                  <a:lnTo>
                    <a:pt x="199" y="27"/>
                  </a:lnTo>
                  <a:lnTo>
                    <a:pt x="197" y="25"/>
                  </a:lnTo>
                  <a:lnTo>
                    <a:pt x="197" y="25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2"/>
                  </a:lnTo>
                  <a:lnTo>
                    <a:pt x="197" y="20"/>
                  </a:lnTo>
                  <a:lnTo>
                    <a:pt x="195" y="19"/>
                  </a:lnTo>
                  <a:lnTo>
                    <a:pt x="194" y="20"/>
                  </a:lnTo>
                  <a:lnTo>
                    <a:pt x="192" y="20"/>
                  </a:lnTo>
                  <a:lnTo>
                    <a:pt x="190" y="22"/>
                  </a:lnTo>
                  <a:lnTo>
                    <a:pt x="190" y="24"/>
                  </a:lnTo>
                  <a:lnTo>
                    <a:pt x="190" y="27"/>
                  </a:lnTo>
                  <a:lnTo>
                    <a:pt x="190" y="27"/>
                  </a:lnTo>
                  <a:lnTo>
                    <a:pt x="188" y="27"/>
                  </a:lnTo>
                  <a:lnTo>
                    <a:pt x="190" y="29"/>
                  </a:lnTo>
                  <a:lnTo>
                    <a:pt x="190" y="29"/>
                  </a:lnTo>
                  <a:lnTo>
                    <a:pt x="190" y="29"/>
                  </a:lnTo>
                  <a:lnTo>
                    <a:pt x="192" y="29"/>
                  </a:lnTo>
                  <a:lnTo>
                    <a:pt x="192" y="29"/>
                  </a:lnTo>
                  <a:lnTo>
                    <a:pt x="190" y="30"/>
                  </a:lnTo>
                  <a:lnTo>
                    <a:pt x="192" y="32"/>
                  </a:lnTo>
                  <a:lnTo>
                    <a:pt x="192" y="34"/>
                  </a:lnTo>
                  <a:lnTo>
                    <a:pt x="192" y="36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88" y="30"/>
                  </a:lnTo>
                  <a:lnTo>
                    <a:pt x="187" y="29"/>
                  </a:lnTo>
                  <a:lnTo>
                    <a:pt x="187" y="27"/>
                  </a:lnTo>
                  <a:lnTo>
                    <a:pt x="187" y="25"/>
                  </a:lnTo>
                  <a:lnTo>
                    <a:pt x="185" y="24"/>
                  </a:lnTo>
                  <a:lnTo>
                    <a:pt x="183" y="25"/>
                  </a:lnTo>
                  <a:lnTo>
                    <a:pt x="182" y="27"/>
                  </a:lnTo>
                  <a:lnTo>
                    <a:pt x="180" y="29"/>
                  </a:lnTo>
                  <a:lnTo>
                    <a:pt x="178" y="29"/>
                  </a:lnTo>
                  <a:lnTo>
                    <a:pt x="177" y="30"/>
                  </a:lnTo>
                  <a:lnTo>
                    <a:pt x="175" y="37"/>
                  </a:lnTo>
                  <a:lnTo>
                    <a:pt x="175" y="39"/>
                  </a:lnTo>
                  <a:lnTo>
                    <a:pt x="175" y="37"/>
                  </a:lnTo>
                  <a:lnTo>
                    <a:pt x="173" y="34"/>
                  </a:lnTo>
                  <a:lnTo>
                    <a:pt x="173" y="32"/>
                  </a:lnTo>
                  <a:lnTo>
                    <a:pt x="170" y="32"/>
                  </a:lnTo>
                  <a:lnTo>
                    <a:pt x="170" y="30"/>
                  </a:lnTo>
                  <a:lnTo>
                    <a:pt x="168" y="30"/>
                  </a:lnTo>
                  <a:lnTo>
                    <a:pt x="166" y="29"/>
                  </a:lnTo>
                  <a:lnTo>
                    <a:pt x="163" y="30"/>
                  </a:lnTo>
                  <a:lnTo>
                    <a:pt x="161" y="32"/>
                  </a:lnTo>
                  <a:lnTo>
                    <a:pt x="160" y="34"/>
                  </a:lnTo>
                  <a:lnTo>
                    <a:pt x="155" y="34"/>
                  </a:lnTo>
                  <a:lnTo>
                    <a:pt x="149" y="36"/>
                  </a:lnTo>
                  <a:lnTo>
                    <a:pt x="146" y="41"/>
                  </a:lnTo>
                  <a:lnTo>
                    <a:pt x="146" y="39"/>
                  </a:lnTo>
                  <a:lnTo>
                    <a:pt x="144" y="37"/>
                  </a:lnTo>
                  <a:lnTo>
                    <a:pt x="143" y="36"/>
                  </a:lnTo>
                  <a:lnTo>
                    <a:pt x="143" y="36"/>
                  </a:lnTo>
                  <a:lnTo>
                    <a:pt x="144" y="32"/>
                  </a:lnTo>
                  <a:lnTo>
                    <a:pt x="143" y="30"/>
                  </a:lnTo>
                  <a:lnTo>
                    <a:pt x="141" y="32"/>
                  </a:lnTo>
                  <a:lnTo>
                    <a:pt x="138" y="36"/>
                  </a:lnTo>
                  <a:lnTo>
                    <a:pt x="138" y="37"/>
                  </a:lnTo>
                  <a:lnTo>
                    <a:pt x="136" y="37"/>
                  </a:lnTo>
                  <a:lnTo>
                    <a:pt x="136" y="37"/>
                  </a:lnTo>
                  <a:lnTo>
                    <a:pt x="134" y="36"/>
                  </a:lnTo>
                  <a:lnTo>
                    <a:pt x="134" y="34"/>
                  </a:lnTo>
                  <a:lnTo>
                    <a:pt x="138" y="32"/>
                  </a:lnTo>
                  <a:lnTo>
                    <a:pt x="138" y="30"/>
                  </a:lnTo>
                  <a:lnTo>
                    <a:pt x="138" y="29"/>
                  </a:lnTo>
                  <a:lnTo>
                    <a:pt x="138" y="27"/>
                  </a:lnTo>
                  <a:lnTo>
                    <a:pt x="136" y="27"/>
                  </a:lnTo>
                  <a:lnTo>
                    <a:pt x="134" y="25"/>
                  </a:lnTo>
                  <a:lnTo>
                    <a:pt x="134" y="25"/>
                  </a:lnTo>
                  <a:lnTo>
                    <a:pt x="132" y="27"/>
                  </a:lnTo>
                  <a:lnTo>
                    <a:pt x="132" y="27"/>
                  </a:lnTo>
                  <a:lnTo>
                    <a:pt x="131" y="29"/>
                  </a:lnTo>
                  <a:lnTo>
                    <a:pt x="131" y="27"/>
                  </a:lnTo>
                  <a:lnTo>
                    <a:pt x="124" y="20"/>
                  </a:lnTo>
                  <a:lnTo>
                    <a:pt x="121" y="15"/>
                  </a:lnTo>
                  <a:lnTo>
                    <a:pt x="119" y="17"/>
                  </a:lnTo>
                  <a:lnTo>
                    <a:pt x="119" y="19"/>
                  </a:lnTo>
                  <a:lnTo>
                    <a:pt x="117" y="20"/>
                  </a:lnTo>
                  <a:lnTo>
                    <a:pt x="117" y="22"/>
                  </a:lnTo>
                  <a:lnTo>
                    <a:pt x="119" y="24"/>
                  </a:lnTo>
                  <a:lnTo>
                    <a:pt x="119" y="25"/>
                  </a:lnTo>
                  <a:close/>
                  <a:moveTo>
                    <a:pt x="88" y="71"/>
                  </a:moveTo>
                  <a:lnTo>
                    <a:pt x="90" y="73"/>
                  </a:lnTo>
                  <a:lnTo>
                    <a:pt x="92" y="73"/>
                  </a:lnTo>
                  <a:lnTo>
                    <a:pt x="93" y="75"/>
                  </a:lnTo>
                  <a:lnTo>
                    <a:pt x="97" y="75"/>
                  </a:lnTo>
                  <a:lnTo>
                    <a:pt x="98" y="75"/>
                  </a:lnTo>
                  <a:lnTo>
                    <a:pt x="107" y="71"/>
                  </a:lnTo>
                  <a:lnTo>
                    <a:pt x="110" y="69"/>
                  </a:lnTo>
                  <a:lnTo>
                    <a:pt x="112" y="69"/>
                  </a:lnTo>
                  <a:lnTo>
                    <a:pt x="114" y="69"/>
                  </a:lnTo>
                  <a:lnTo>
                    <a:pt x="115" y="69"/>
                  </a:lnTo>
                  <a:lnTo>
                    <a:pt x="117" y="71"/>
                  </a:lnTo>
                  <a:lnTo>
                    <a:pt x="119" y="71"/>
                  </a:lnTo>
                  <a:lnTo>
                    <a:pt x="121" y="71"/>
                  </a:lnTo>
                  <a:lnTo>
                    <a:pt x="124" y="73"/>
                  </a:lnTo>
                  <a:lnTo>
                    <a:pt x="127" y="75"/>
                  </a:lnTo>
                  <a:lnTo>
                    <a:pt x="129" y="75"/>
                  </a:lnTo>
                  <a:lnTo>
                    <a:pt x="131" y="75"/>
                  </a:lnTo>
                  <a:lnTo>
                    <a:pt x="136" y="75"/>
                  </a:lnTo>
                  <a:lnTo>
                    <a:pt x="139" y="73"/>
                  </a:lnTo>
                  <a:lnTo>
                    <a:pt x="141" y="71"/>
                  </a:lnTo>
                  <a:lnTo>
                    <a:pt x="141" y="71"/>
                  </a:lnTo>
                  <a:lnTo>
                    <a:pt x="141" y="69"/>
                  </a:lnTo>
                  <a:lnTo>
                    <a:pt x="141" y="68"/>
                  </a:lnTo>
                  <a:lnTo>
                    <a:pt x="139" y="68"/>
                  </a:lnTo>
                  <a:lnTo>
                    <a:pt x="136" y="64"/>
                  </a:lnTo>
                  <a:lnTo>
                    <a:pt x="134" y="63"/>
                  </a:lnTo>
                  <a:lnTo>
                    <a:pt x="132" y="63"/>
                  </a:lnTo>
                  <a:lnTo>
                    <a:pt x="132" y="63"/>
                  </a:lnTo>
                  <a:lnTo>
                    <a:pt x="129" y="63"/>
                  </a:lnTo>
                  <a:lnTo>
                    <a:pt x="127" y="63"/>
                  </a:lnTo>
                  <a:lnTo>
                    <a:pt x="127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1"/>
                  </a:lnTo>
                  <a:lnTo>
                    <a:pt x="126" y="59"/>
                  </a:lnTo>
                  <a:lnTo>
                    <a:pt x="126" y="56"/>
                  </a:lnTo>
                  <a:lnTo>
                    <a:pt x="126" y="54"/>
                  </a:lnTo>
                  <a:lnTo>
                    <a:pt x="124" y="51"/>
                  </a:lnTo>
                  <a:lnTo>
                    <a:pt x="121" y="49"/>
                  </a:lnTo>
                  <a:lnTo>
                    <a:pt x="119" y="47"/>
                  </a:lnTo>
                  <a:lnTo>
                    <a:pt x="119" y="44"/>
                  </a:lnTo>
                  <a:lnTo>
                    <a:pt x="119" y="42"/>
                  </a:lnTo>
                  <a:lnTo>
                    <a:pt x="121" y="41"/>
                  </a:lnTo>
                  <a:lnTo>
                    <a:pt x="121" y="41"/>
                  </a:lnTo>
                  <a:lnTo>
                    <a:pt x="119" y="37"/>
                  </a:lnTo>
                  <a:lnTo>
                    <a:pt x="117" y="34"/>
                  </a:lnTo>
                  <a:lnTo>
                    <a:pt x="117" y="32"/>
                  </a:lnTo>
                  <a:lnTo>
                    <a:pt x="115" y="30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2" y="32"/>
                  </a:lnTo>
                  <a:lnTo>
                    <a:pt x="110" y="32"/>
                  </a:lnTo>
                  <a:lnTo>
                    <a:pt x="109" y="32"/>
                  </a:lnTo>
                  <a:lnTo>
                    <a:pt x="105" y="37"/>
                  </a:lnTo>
                  <a:lnTo>
                    <a:pt x="105" y="37"/>
                  </a:lnTo>
                  <a:lnTo>
                    <a:pt x="104" y="39"/>
                  </a:lnTo>
                  <a:lnTo>
                    <a:pt x="102" y="41"/>
                  </a:lnTo>
                  <a:lnTo>
                    <a:pt x="102" y="41"/>
                  </a:lnTo>
                  <a:lnTo>
                    <a:pt x="98" y="44"/>
                  </a:lnTo>
                  <a:lnTo>
                    <a:pt x="100" y="44"/>
                  </a:lnTo>
                  <a:lnTo>
                    <a:pt x="102" y="44"/>
                  </a:lnTo>
                  <a:lnTo>
                    <a:pt x="102" y="44"/>
                  </a:lnTo>
                  <a:lnTo>
                    <a:pt x="104" y="46"/>
                  </a:lnTo>
                  <a:lnTo>
                    <a:pt x="104" y="46"/>
                  </a:lnTo>
                  <a:lnTo>
                    <a:pt x="104" y="47"/>
                  </a:lnTo>
                  <a:lnTo>
                    <a:pt x="104" y="49"/>
                  </a:lnTo>
                  <a:lnTo>
                    <a:pt x="102" y="49"/>
                  </a:lnTo>
                  <a:lnTo>
                    <a:pt x="104" y="58"/>
                  </a:lnTo>
                  <a:lnTo>
                    <a:pt x="104" y="59"/>
                  </a:lnTo>
                  <a:lnTo>
                    <a:pt x="102" y="61"/>
                  </a:lnTo>
                  <a:lnTo>
                    <a:pt x="100" y="63"/>
                  </a:lnTo>
                  <a:lnTo>
                    <a:pt x="98" y="63"/>
                  </a:lnTo>
                  <a:lnTo>
                    <a:pt x="97" y="63"/>
                  </a:lnTo>
                  <a:lnTo>
                    <a:pt x="93" y="61"/>
                  </a:lnTo>
                  <a:lnTo>
                    <a:pt x="92" y="61"/>
                  </a:lnTo>
                  <a:lnTo>
                    <a:pt x="92" y="63"/>
                  </a:lnTo>
                  <a:lnTo>
                    <a:pt x="92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88" y="68"/>
                  </a:lnTo>
                  <a:lnTo>
                    <a:pt x="88" y="68"/>
                  </a:lnTo>
                  <a:lnTo>
                    <a:pt x="88" y="69"/>
                  </a:lnTo>
                  <a:lnTo>
                    <a:pt x="88" y="69"/>
                  </a:lnTo>
                  <a:lnTo>
                    <a:pt x="88" y="71"/>
                  </a:lnTo>
                  <a:close/>
                  <a:moveTo>
                    <a:pt x="672" y="244"/>
                  </a:moveTo>
                  <a:lnTo>
                    <a:pt x="672" y="244"/>
                  </a:lnTo>
                  <a:lnTo>
                    <a:pt x="672" y="246"/>
                  </a:lnTo>
                  <a:lnTo>
                    <a:pt x="672" y="244"/>
                  </a:lnTo>
                  <a:lnTo>
                    <a:pt x="672" y="244"/>
                  </a:lnTo>
                  <a:lnTo>
                    <a:pt x="674" y="244"/>
                  </a:lnTo>
                  <a:lnTo>
                    <a:pt x="672" y="244"/>
                  </a:lnTo>
                  <a:lnTo>
                    <a:pt x="672" y="244"/>
                  </a:lnTo>
                  <a:close/>
                  <a:moveTo>
                    <a:pt x="525" y="83"/>
                  </a:moveTo>
                  <a:lnTo>
                    <a:pt x="528" y="81"/>
                  </a:lnTo>
                  <a:lnTo>
                    <a:pt x="528" y="81"/>
                  </a:lnTo>
                  <a:lnTo>
                    <a:pt x="526" y="81"/>
                  </a:lnTo>
                  <a:lnTo>
                    <a:pt x="525" y="81"/>
                  </a:lnTo>
                  <a:lnTo>
                    <a:pt x="523" y="81"/>
                  </a:lnTo>
                  <a:lnTo>
                    <a:pt x="521" y="83"/>
                  </a:lnTo>
                  <a:lnTo>
                    <a:pt x="523" y="83"/>
                  </a:lnTo>
                  <a:lnTo>
                    <a:pt x="525" y="83"/>
                  </a:lnTo>
                  <a:close/>
                  <a:moveTo>
                    <a:pt x="511" y="93"/>
                  </a:moveTo>
                  <a:lnTo>
                    <a:pt x="513" y="93"/>
                  </a:lnTo>
                  <a:lnTo>
                    <a:pt x="514" y="92"/>
                  </a:lnTo>
                  <a:lnTo>
                    <a:pt x="516" y="92"/>
                  </a:lnTo>
                  <a:lnTo>
                    <a:pt x="514" y="90"/>
                  </a:lnTo>
                  <a:lnTo>
                    <a:pt x="513" y="90"/>
                  </a:lnTo>
                  <a:lnTo>
                    <a:pt x="509" y="90"/>
                  </a:lnTo>
                  <a:lnTo>
                    <a:pt x="509" y="90"/>
                  </a:lnTo>
                  <a:lnTo>
                    <a:pt x="511" y="92"/>
                  </a:lnTo>
                  <a:lnTo>
                    <a:pt x="511" y="93"/>
                  </a:lnTo>
                  <a:close/>
                  <a:moveTo>
                    <a:pt x="506" y="97"/>
                  </a:moveTo>
                  <a:lnTo>
                    <a:pt x="508" y="98"/>
                  </a:lnTo>
                  <a:lnTo>
                    <a:pt x="509" y="98"/>
                  </a:lnTo>
                  <a:lnTo>
                    <a:pt x="511" y="98"/>
                  </a:lnTo>
                  <a:lnTo>
                    <a:pt x="511" y="97"/>
                  </a:lnTo>
                  <a:lnTo>
                    <a:pt x="511" y="95"/>
                  </a:lnTo>
                  <a:lnTo>
                    <a:pt x="509" y="95"/>
                  </a:lnTo>
                  <a:lnTo>
                    <a:pt x="509" y="93"/>
                  </a:lnTo>
                  <a:lnTo>
                    <a:pt x="508" y="93"/>
                  </a:lnTo>
                  <a:lnTo>
                    <a:pt x="506" y="93"/>
                  </a:lnTo>
                  <a:lnTo>
                    <a:pt x="504" y="92"/>
                  </a:lnTo>
                  <a:lnTo>
                    <a:pt x="506" y="95"/>
                  </a:lnTo>
                  <a:lnTo>
                    <a:pt x="506" y="97"/>
                  </a:lnTo>
                  <a:close/>
                  <a:moveTo>
                    <a:pt x="647" y="42"/>
                  </a:moveTo>
                  <a:lnTo>
                    <a:pt x="649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49" y="41"/>
                  </a:lnTo>
                  <a:lnTo>
                    <a:pt x="650" y="42"/>
                  </a:lnTo>
                  <a:lnTo>
                    <a:pt x="650" y="41"/>
                  </a:lnTo>
                  <a:lnTo>
                    <a:pt x="655" y="34"/>
                  </a:lnTo>
                  <a:lnTo>
                    <a:pt x="657" y="30"/>
                  </a:lnTo>
                  <a:lnTo>
                    <a:pt x="659" y="27"/>
                  </a:lnTo>
                  <a:lnTo>
                    <a:pt x="661" y="25"/>
                  </a:lnTo>
                  <a:lnTo>
                    <a:pt x="662" y="24"/>
                  </a:lnTo>
                  <a:lnTo>
                    <a:pt x="664" y="20"/>
                  </a:lnTo>
                  <a:lnTo>
                    <a:pt x="664" y="20"/>
                  </a:lnTo>
                  <a:lnTo>
                    <a:pt x="664" y="20"/>
                  </a:lnTo>
                  <a:lnTo>
                    <a:pt x="664" y="20"/>
                  </a:lnTo>
                  <a:lnTo>
                    <a:pt x="666" y="20"/>
                  </a:lnTo>
                  <a:lnTo>
                    <a:pt x="666" y="20"/>
                  </a:lnTo>
                  <a:lnTo>
                    <a:pt x="666" y="19"/>
                  </a:lnTo>
                  <a:lnTo>
                    <a:pt x="666" y="15"/>
                  </a:lnTo>
                  <a:lnTo>
                    <a:pt x="667" y="13"/>
                  </a:lnTo>
                  <a:lnTo>
                    <a:pt x="669" y="8"/>
                  </a:lnTo>
                  <a:lnTo>
                    <a:pt x="669" y="7"/>
                  </a:lnTo>
                  <a:lnTo>
                    <a:pt x="671" y="7"/>
                  </a:lnTo>
                  <a:lnTo>
                    <a:pt x="671" y="5"/>
                  </a:lnTo>
                  <a:lnTo>
                    <a:pt x="671" y="5"/>
                  </a:lnTo>
                  <a:lnTo>
                    <a:pt x="669" y="5"/>
                  </a:lnTo>
                  <a:lnTo>
                    <a:pt x="669" y="5"/>
                  </a:lnTo>
                  <a:lnTo>
                    <a:pt x="667" y="5"/>
                  </a:lnTo>
                  <a:lnTo>
                    <a:pt x="667" y="7"/>
                  </a:lnTo>
                  <a:lnTo>
                    <a:pt x="667" y="5"/>
                  </a:lnTo>
                  <a:lnTo>
                    <a:pt x="667" y="5"/>
                  </a:lnTo>
                  <a:lnTo>
                    <a:pt x="667" y="5"/>
                  </a:lnTo>
                  <a:lnTo>
                    <a:pt x="667" y="5"/>
                  </a:lnTo>
                  <a:lnTo>
                    <a:pt x="666" y="7"/>
                  </a:lnTo>
                  <a:lnTo>
                    <a:pt x="667" y="10"/>
                  </a:lnTo>
                  <a:lnTo>
                    <a:pt x="667" y="10"/>
                  </a:lnTo>
                  <a:lnTo>
                    <a:pt x="666" y="10"/>
                  </a:lnTo>
                  <a:lnTo>
                    <a:pt x="666" y="10"/>
                  </a:lnTo>
                  <a:lnTo>
                    <a:pt x="666" y="13"/>
                  </a:lnTo>
                  <a:lnTo>
                    <a:pt x="664" y="19"/>
                  </a:lnTo>
                  <a:lnTo>
                    <a:pt x="664" y="19"/>
                  </a:lnTo>
                  <a:lnTo>
                    <a:pt x="661" y="20"/>
                  </a:lnTo>
                  <a:lnTo>
                    <a:pt x="655" y="25"/>
                  </a:lnTo>
                  <a:lnTo>
                    <a:pt x="655" y="25"/>
                  </a:lnTo>
                  <a:lnTo>
                    <a:pt x="654" y="30"/>
                  </a:lnTo>
                  <a:lnTo>
                    <a:pt x="654" y="30"/>
                  </a:lnTo>
                  <a:lnTo>
                    <a:pt x="652" y="32"/>
                  </a:lnTo>
                  <a:lnTo>
                    <a:pt x="652" y="34"/>
                  </a:lnTo>
                  <a:lnTo>
                    <a:pt x="650" y="36"/>
                  </a:lnTo>
                  <a:lnTo>
                    <a:pt x="647" y="37"/>
                  </a:lnTo>
                  <a:lnTo>
                    <a:pt x="647" y="39"/>
                  </a:lnTo>
                  <a:lnTo>
                    <a:pt x="647" y="39"/>
                  </a:lnTo>
                  <a:lnTo>
                    <a:pt x="647" y="41"/>
                  </a:lnTo>
                  <a:lnTo>
                    <a:pt x="645" y="41"/>
                  </a:lnTo>
                  <a:lnTo>
                    <a:pt x="647" y="42"/>
                  </a:lnTo>
                  <a:lnTo>
                    <a:pt x="647" y="42"/>
                  </a:lnTo>
                  <a:close/>
                  <a:moveTo>
                    <a:pt x="672" y="100"/>
                  </a:moveTo>
                  <a:lnTo>
                    <a:pt x="674" y="100"/>
                  </a:lnTo>
                  <a:lnTo>
                    <a:pt x="674" y="100"/>
                  </a:lnTo>
                  <a:lnTo>
                    <a:pt x="676" y="98"/>
                  </a:lnTo>
                  <a:lnTo>
                    <a:pt x="676" y="98"/>
                  </a:lnTo>
                  <a:lnTo>
                    <a:pt x="674" y="97"/>
                  </a:lnTo>
                  <a:lnTo>
                    <a:pt x="674" y="95"/>
                  </a:lnTo>
                  <a:lnTo>
                    <a:pt x="672" y="97"/>
                  </a:lnTo>
                  <a:lnTo>
                    <a:pt x="672" y="97"/>
                  </a:lnTo>
                  <a:lnTo>
                    <a:pt x="672" y="100"/>
                  </a:lnTo>
                  <a:lnTo>
                    <a:pt x="672" y="100"/>
                  </a:lnTo>
                  <a:close/>
                  <a:moveTo>
                    <a:pt x="654" y="68"/>
                  </a:moveTo>
                  <a:lnTo>
                    <a:pt x="652" y="69"/>
                  </a:lnTo>
                  <a:lnTo>
                    <a:pt x="650" y="69"/>
                  </a:lnTo>
                  <a:lnTo>
                    <a:pt x="649" y="69"/>
                  </a:lnTo>
                  <a:lnTo>
                    <a:pt x="649" y="69"/>
                  </a:lnTo>
                  <a:lnTo>
                    <a:pt x="647" y="71"/>
                  </a:lnTo>
                  <a:lnTo>
                    <a:pt x="649" y="71"/>
                  </a:lnTo>
                  <a:lnTo>
                    <a:pt x="652" y="71"/>
                  </a:lnTo>
                  <a:lnTo>
                    <a:pt x="654" y="71"/>
                  </a:lnTo>
                  <a:lnTo>
                    <a:pt x="654" y="69"/>
                  </a:lnTo>
                  <a:lnTo>
                    <a:pt x="654" y="69"/>
                  </a:lnTo>
                  <a:lnTo>
                    <a:pt x="655" y="68"/>
                  </a:lnTo>
                  <a:lnTo>
                    <a:pt x="657" y="66"/>
                  </a:lnTo>
                  <a:lnTo>
                    <a:pt x="657" y="66"/>
                  </a:lnTo>
                  <a:lnTo>
                    <a:pt x="657" y="66"/>
                  </a:lnTo>
                  <a:lnTo>
                    <a:pt x="655" y="68"/>
                  </a:lnTo>
                  <a:lnTo>
                    <a:pt x="654" y="68"/>
                  </a:lnTo>
                  <a:close/>
                  <a:moveTo>
                    <a:pt x="688" y="404"/>
                  </a:moveTo>
                  <a:lnTo>
                    <a:pt x="688" y="404"/>
                  </a:lnTo>
                  <a:lnTo>
                    <a:pt x="688" y="404"/>
                  </a:lnTo>
                  <a:lnTo>
                    <a:pt x="686" y="402"/>
                  </a:lnTo>
                  <a:lnTo>
                    <a:pt x="684" y="404"/>
                  </a:lnTo>
                  <a:lnTo>
                    <a:pt x="684" y="404"/>
                  </a:lnTo>
                  <a:lnTo>
                    <a:pt x="684" y="406"/>
                  </a:lnTo>
                  <a:lnTo>
                    <a:pt x="684" y="407"/>
                  </a:lnTo>
                  <a:lnTo>
                    <a:pt x="684" y="409"/>
                  </a:lnTo>
                  <a:lnTo>
                    <a:pt x="684" y="409"/>
                  </a:lnTo>
                  <a:lnTo>
                    <a:pt x="684" y="409"/>
                  </a:lnTo>
                  <a:lnTo>
                    <a:pt x="684" y="409"/>
                  </a:lnTo>
                  <a:lnTo>
                    <a:pt x="684" y="409"/>
                  </a:lnTo>
                  <a:lnTo>
                    <a:pt x="686" y="409"/>
                  </a:lnTo>
                  <a:lnTo>
                    <a:pt x="686" y="409"/>
                  </a:lnTo>
                  <a:lnTo>
                    <a:pt x="688" y="409"/>
                  </a:lnTo>
                  <a:lnTo>
                    <a:pt x="688" y="409"/>
                  </a:lnTo>
                  <a:lnTo>
                    <a:pt x="688" y="409"/>
                  </a:lnTo>
                  <a:lnTo>
                    <a:pt x="688" y="411"/>
                  </a:lnTo>
                  <a:lnTo>
                    <a:pt x="688" y="413"/>
                  </a:lnTo>
                  <a:lnTo>
                    <a:pt x="689" y="414"/>
                  </a:lnTo>
                  <a:lnTo>
                    <a:pt x="689" y="416"/>
                  </a:lnTo>
                  <a:lnTo>
                    <a:pt x="691" y="416"/>
                  </a:lnTo>
                  <a:lnTo>
                    <a:pt x="693" y="416"/>
                  </a:lnTo>
                  <a:lnTo>
                    <a:pt x="693" y="416"/>
                  </a:lnTo>
                  <a:lnTo>
                    <a:pt x="693" y="418"/>
                  </a:lnTo>
                  <a:lnTo>
                    <a:pt x="693" y="418"/>
                  </a:lnTo>
                  <a:lnTo>
                    <a:pt x="694" y="418"/>
                  </a:lnTo>
                  <a:lnTo>
                    <a:pt x="696" y="418"/>
                  </a:lnTo>
                  <a:lnTo>
                    <a:pt x="696" y="416"/>
                  </a:lnTo>
                  <a:lnTo>
                    <a:pt x="698" y="414"/>
                  </a:lnTo>
                  <a:lnTo>
                    <a:pt x="698" y="413"/>
                  </a:lnTo>
                  <a:lnTo>
                    <a:pt x="698" y="413"/>
                  </a:lnTo>
                  <a:lnTo>
                    <a:pt x="696" y="413"/>
                  </a:lnTo>
                  <a:lnTo>
                    <a:pt x="696" y="413"/>
                  </a:lnTo>
                  <a:lnTo>
                    <a:pt x="694" y="411"/>
                  </a:lnTo>
                  <a:lnTo>
                    <a:pt x="694" y="411"/>
                  </a:lnTo>
                  <a:lnTo>
                    <a:pt x="696" y="409"/>
                  </a:lnTo>
                  <a:lnTo>
                    <a:pt x="694" y="404"/>
                  </a:lnTo>
                  <a:lnTo>
                    <a:pt x="694" y="402"/>
                  </a:lnTo>
                  <a:lnTo>
                    <a:pt x="693" y="401"/>
                  </a:lnTo>
                  <a:lnTo>
                    <a:pt x="691" y="401"/>
                  </a:lnTo>
                  <a:lnTo>
                    <a:pt x="691" y="399"/>
                  </a:lnTo>
                  <a:lnTo>
                    <a:pt x="691" y="399"/>
                  </a:lnTo>
                  <a:lnTo>
                    <a:pt x="689" y="399"/>
                  </a:lnTo>
                  <a:lnTo>
                    <a:pt x="688" y="399"/>
                  </a:lnTo>
                  <a:lnTo>
                    <a:pt x="688" y="401"/>
                  </a:lnTo>
                  <a:lnTo>
                    <a:pt x="688" y="404"/>
                  </a:lnTo>
                  <a:lnTo>
                    <a:pt x="688" y="404"/>
                  </a:lnTo>
                  <a:close/>
                  <a:moveTo>
                    <a:pt x="645" y="71"/>
                  </a:moveTo>
                  <a:lnTo>
                    <a:pt x="644" y="73"/>
                  </a:lnTo>
                  <a:lnTo>
                    <a:pt x="644" y="75"/>
                  </a:lnTo>
                  <a:lnTo>
                    <a:pt x="644" y="78"/>
                  </a:lnTo>
                  <a:lnTo>
                    <a:pt x="644" y="80"/>
                  </a:lnTo>
                  <a:lnTo>
                    <a:pt x="644" y="80"/>
                  </a:lnTo>
                  <a:lnTo>
                    <a:pt x="644" y="81"/>
                  </a:lnTo>
                  <a:lnTo>
                    <a:pt x="644" y="81"/>
                  </a:lnTo>
                  <a:lnTo>
                    <a:pt x="644" y="80"/>
                  </a:lnTo>
                  <a:lnTo>
                    <a:pt x="645" y="80"/>
                  </a:lnTo>
                  <a:lnTo>
                    <a:pt x="645" y="78"/>
                  </a:lnTo>
                  <a:lnTo>
                    <a:pt x="644" y="78"/>
                  </a:lnTo>
                  <a:lnTo>
                    <a:pt x="644" y="78"/>
                  </a:lnTo>
                  <a:lnTo>
                    <a:pt x="645" y="73"/>
                  </a:lnTo>
                  <a:lnTo>
                    <a:pt x="645" y="71"/>
                  </a:lnTo>
                  <a:close/>
                  <a:moveTo>
                    <a:pt x="615" y="93"/>
                  </a:moveTo>
                  <a:lnTo>
                    <a:pt x="615" y="95"/>
                  </a:lnTo>
                  <a:lnTo>
                    <a:pt x="616" y="95"/>
                  </a:lnTo>
                  <a:lnTo>
                    <a:pt x="618" y="95"/>
                  </a:lnTo>
                  <a:lnTo>
                    <a:pt x="618" y="95"/>
                  </a:lnTo>
                  <a:lnTo>
                    <a:pt x="620" y="95"/>
                  </a:lnTo>
                  <a:lnTo>
                    <a:pt x="621" y="95"/>
                  </a:lnTo>
                  <a:lnTo>
                    <a:pt x="621" y="93"/>
                  </a:lnTo>
                  <a:lnTo>
                    <a:pt x="623" y="93"/>
                  </a:lnTo>
                  <a:lnTo>
                    <a:pt x="627" y="92"/>
                  </a:lnTo>
                  <a:lnTo>
                    <a:pt x="630" y="90"/>
                  </a:lnTo>
                  <a:lnTo>
                    <a:pt x="630" y="88"/>
                  </a:lnTo>
                  <a:lnTo>
                    <a:pt x="628" y="86"/>
                  </a:lnTo>
                  <a:lnTo>
                    <a:pt x="627" y="88"/>
                  </a:lnTo>
                  <a:lnTo>
                    <a:pt x="625" y="90"/>
                  </a:lnTo>
                  <a:lnTo>
                    <a:pt x="623" y="92"/>
                  </a:lnTo>
                  <a:lnTo>
                    <a:pt x="623" y="92"/>
                  </a:lnTo>
                  <a:lnTo>
                    <a:pt x="621" y="92"/>
                  </a:lnTo>
                  <a:lnTo>
                    <a:pt x="621" y="92"/>
                  </a:lnTo>
                  <a:lnTo>
                    <a:pt x="620" y="92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21" y="90"/>
                  </a:lnTo>
                  <a:lnTo>
                    <a:pt x="620" y="88"/>
                  </a:lnTo>
                  <a:lnTo>
                    <a:pt x="620" y="90"/>
                  </a:lnTo>
                  <a:lnTo>
                    <a:pt x="618" y="92"/>
                  </a:lnTo>
                  <a:lnTo>
                    <a:pt x="616" y="92"/>
                  </a:lnTo>
                  <a:lnTo>
                    <a:pt x="616" y="92"/>
                  </a:lnTo>
                  <a:lnTo>
                    <a:pt x="615" y="92"/>
                  </a:lnTo>
                  <a:lnTo>
                    <a:pt x="615" y="90"/>
                  </a:lnTo>
                  <a:lnTo>
                    <a:pt x="615" y="92"/>
                  </a:lnTo>
                  <a:lnTo>
                    <a:pt x="615" y="92"/>
                  </a:lnTo>
                  <a:lnTo>
                    <a:pt x="615" y="93"/>
                  </a:lnTo>
                  <a:lnTo>
                    <a:pt x="615" y="93"/>
                  </a:lnTo>
                  <a:close/>
                  <a:moveTo>
                    <a:pt x="603" y="64"/>
                  </a:moveTo>
                  <a:lnTo>
                    <a:pt x="604" y="63"/>
                  </a:lnTo>
                  <a:lnTo>
                    <a:pt x="606" y="61"/>
                  </a:lnTo>
                  <a:lnTo>
                    <a:pt x="608" y="59"/>
                  </a:lnTo>
                  <a:lnTo>
                    <a:pt x="606" y="59"/>
                  </a:lnTo>
                  <a:lnTo>
                    <a:pt x="603" y="61"/>
                  </a:lnTo>
                  <a:lnTo>
                    <a:pt x="599" y="63"/>
                  </a:lnTo>
                  <a:lnTo>
                    <a:pt x="601" y="64"/>
                  </a:lnTo>
                  <a:lnTo>
                    <a:pt x="603" y="64"/>
                  </a:lnTo>
                  <a:close/>
                  <a:moveTo>
                    <a:pt x="623" y="59"/>
                  </a:moveTo>
                  <a:lnTo>
                    <a:pt x="623" y="59"/>
                  </a:lnTo>
                  <a:lnTo>
                    <a:pt x="625" y="59"/>
                  </a:lnTo>
                  <a:lnTo>
                    <a:pt x="627" y="58"/>
                  </a:lnTo>
                  <a:lnTo>
                    <a:pt x="628" y="56"/>
                  </a:lnTo>
                  <a:lnTo>
                    <a:pt x="628" y="56"/>
                  </a:lnTo>
                  <a:lnTo>
                    <a:pt x="628" y="56"/>
                  </a:lnTo>
                  <a:lnTo>
                    <a:pt x="630" y="56"/>
                  </a:lnTo>
                  <a:lnTo>
                    <a:pt x="630" y="56"/>
                  </a:lnTo>
                  <a:lnTo>
                    <a:pt x="630" y="56"/>
                  </a:lnTo>
                  <a:lnTo>
                    <a:pt x="632" y="56"/>
                  </a:lnTo>
                  <a:lnTo>
                    <a:pt x="635" y="54"/>
                  </a:lnTo>
                  <a:lnTo>
                    <a:pt x="637" y="51"/>
                  </a:lnTo>
                  <a:lnTo>
                    <a:pt x="637" y="51"/>
                  </a:lnTo>
                  <a:lnTo>
                    <a:pt x="638" y="51"/>
                  </a:lnTo>
                  <a:lnTo>
                    <a:pt x="642" y="47"/>
                  </a:lnTo>
                  <a:lnTo>
                    <a:pt x="644" y="46"/>
                  </a:lnTo>
                  <a:lnTo>
                    <a:pt x="645" y="44"/>
                  </a:lnTo>
                  <a:lnTo>
                    <a:pt x="644" y="42"/>
                  </a:lnTo>
                  <a:lnTo>
                    <a:pt x="644" y="44"/>
                  </a:lnTo>
                  <a:lnTo>
                    <a:pt x="642" y="44"/>
                  </a:lnTo>
                  <a:lnTo>
                    <a:pt x="640" y="47"/>
                  </a:lnTo>
                  <a:lnTo>
                    <a:pt x="637" y="47"/>
                  </a:lnTo>
                  <a:lnTo>
                    <a:pt x="635" y="49"/>
                  </a:lnTo>
                  <a:lnTo>
                    <a:pt x="635" y="51"/>
                  </a:lnTo>
                  <a:lnTo>
                    <a:pt x="635" y="49"/>
                  </a:lnTo>
                  <a:lnTo>
                    <a:pt x="635" y="49"/>
                  </a:lnTo>
                  <a:lnTo>
                    <a:pt x="632" y="53"/>
                  </a:lnTo>
                  <a:lnTo>
                    <a:pt x="632" y="54"/>
                  </a:lnTo>
                  <a:lnTo>
                    <a:pt x="630" y="54"/>
                  </a:lnTo>
                  <a:lnTo>
                    <a:pt x="628" y="54"/>
                  </a:lnTo>
                  <a:lnTo>
                    <a:pt x="628" y="53"/>
                  </a:lnTo>
                  <a:lnTo>
                    <a:pt x="628" y="51"/>
                  </a:lnTo>
                  <a:lnTo>
                    <a:pt x="627" y="53"/>
                  </a:lnTo>
                  <a:lnTo>
                    <a:pt x="625" y="54"/>
                  </a:lnTo>
                  <a:lnTo>
                    <a:pt x="623" y="56"/>
                  </a:lnTo>
                  <a:lnTo>
                    <a:pt x="623" y="56"/>
                  </a:lnTo>
                  <a:lnTo>
                    <a:pt x="621" y="58"/>
                  </a:lnTo>
                  <a:lnTo>
                    <a:pt x="620" y="58"/>
                  </a:lnTo>
                  <a:lnTo>
                    <a:pt x="620" y="58"/>
                  </a:lnTo>
                  <a:lnTo>
                    <a:pt x="618" y="61"/>
                  </a:lnTo>
                  <a:lnTo>
                    <a:pt x="618" y="61"/>
                  </a:lnTo>
                  <a:lnTo>
                    <a:pt x="618" y="61"/>
                  </a:lnTo>
                  <a:lnTo>
                    <a:pt x="618" y="63"/>
                  </a:lnTo>
                  <a:lnTo>
                    <a:pt x="620" y="61"/>
                  </a:lnTo>
                  <a:lnTo>
                    <a:pt x="623" y="59"/>
                  </a:lnTo>
                  <a:close/>
                  <a:moveTo>
                    <a:pt x="294" y="100"/>
                  </a:moveTo>
                  <a:lnTo>
                    <a:pt x="294" y="98"/>
                  </a:lnTo>
                  <a:lnTo>
                    <a:pt x="294" y="97"/>
                  </a:lnTo>
                  <a:lnTo>
                    <a:pt x="292" y="95"/>
                  </a:lnTo>
                  <a:lnTo>
                    <a:pt x="290" y="95"/>
                  </a:lnTo>
                  <a:lnTo>
                    <a:pt x="289" y="95"/>
                  </a:lnTo>
                  <a:lnTo>
                    <a:pt x="289" y="97"/>
                  </a:lnTo>
                  <a:lnTo>
                    <a:pt x="289" y="97"/>
                  </a:lnTo>
                  <a:lnTo>
                    <a:pt x="292" y="100"/>
                  </a:lnTo>
                  <a:lnTo>
                    <a:pt x="294" y="100"/>
                  </a:lnTo>
                  <a:close/>
                  <a:moveTo>
                    <a:pt x="306" y="64"/>
                  </a:moveTo>
                  <a:lnTo>
                    <a:pt x="307" y="64"/>
                  </a:lnTo>
                  <a:lnTo>
                    <a:pt x="309" y="64"/>
                  </a:lnTo>
                  <a:lnTo>
                    <a:pt x="311" y="64"/>
                  </a:lnTo>
                  <a:lnTo>
                    <a:pt x="312" y="64"/>
                  </a:lnTo>
                  <a:lnTo>
                    <a:pt x="312" y="63"/>
                  </a:lnTo>
                  <a:lnTo>
                    <a:pt x="314" y="63"/>
                  </a:lnTo>
                  <a:lnTo>
                    <a:pt x="314" y="61"/>
                  </a:lnTo>
                  <a:lnTo>
                    <a:pt x="314" y="61"/>
                  </a:lnTo>
                  <a:lnTo>
                    <a:pt x="314" y="59"/>
                  </a:lnTo>
                  <a:lnTo>
                    <a:pt x="314" y="58"/>
                  </a:lnTo>
                  <a:lnTo>
                    <a:pt x="312" y="58"/>
                  </a:lnTo>
                  <a:lnTo>
                    <a:pt x="309" y="59"/>
                  </a:lnTo>
                  <a:lnTo>
                    <a:pt x="309" y="58"/>
                  </a:lnTo>
                  <a:lnTo>
                    <a:pt x="307" y="58"/>
                  </a:lnTo>
                  <a:lnTo>
                    <a:pt x="307" y="58"/>
                  </a:lnTo>
                  <a:lnTo>
                    <a:pt x="306" y="58"/>
                  </a:lnTo>
                  <a:lnTo>
                    <a:pt x="304" y="58"/>
                  </a:lnTo>
                  <a:lnTo>
                    <a:pt x="302" y="59"/>
                  </a:lnTo>
                  <a:lnTo>
                    <a:pt x="302" y="61"/>
                  </a:lnTo>
                  <a:lnTo>
                    <a:pt x="304" y="63"/>
                  </a:lnTo>
                  <a:lnTo>
                    <a:pt x="306" y="64"/>
                  </a:lnTo>
                  <a:close/>
                  <a:moveTo>
                    <a:pt x="53" y="334"/>
                  </a:moveTo>
                  <a:lnTo>
                    <a:pt x="53" y="336"/>
                  </a:lnTo>
                  <a:lnTo>
                    <a:pt x="54" y="336"/>
                  </a:lnTo>
                  <a:lnTo>
                    <a:pt x="54" y="336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4" y="333"/>
                  </a:lnTo>
                  <a:lnTo>
                    <a:pt x="53" y="333"/>
                  </a:lnTo>
                  <a:lnTo>
                    <a:pt x="53" y="331"/>
                  </a:lnTo>
                  <a:lnTo>
                    <a:pt x="51" y="331"/>
                  </a:lnTo>
                  <a:lnTo>
                    <a:pt x="51" y="331"/>
                  </a:lnTo>
                  <a:lnTo>
                    <a:pt x="51" y="331"/>
                  </a:lnTo>
                  <a:lnTo>
                    <a:pt x="51" y="333"/>
                  </a:lnTo>
                  <a:lnTo>
                    <a:pt x="51" y="333"/>
                  </a:lnTo>
                  <a:lnTo>
                    <a:pt x="53" y="334"/>
                  </a:lnTo>
                  <a:close/>
                  <a:moveTo>
                    <a:pt x="301" y="7"/>
                  </a:moveTo>
                  <a:lnTo>
                    <a:pt x="301" y="8"/>
                  </a:lnTo>
                  <a:lnTo>
                    <a:pt x="301" y="8"/>
                  </a:lnTo>
                  <a:lnTo>
                    <a:pt x="302" y="10"/>
                  </a:lnTo>
                  <a:lnTo>
                    <a:pt x="302" y="10"/>
                  </a:lnTo>
                  <a:lnTo>
                    <a:pt x="304" y="13"/>
                  </a:lnTo>
                  <a:lnTo>
                    <a:pt x="304" y="15"/>
                  </a:lnTo>
                  <a:lnTo>
                    <a:pt x="302" y="15"/>
                  </a:lnTo>
                  <a:lnTo>
                    <a:pt x="302" y="15"/>
                  </a:lnTo>
                  <a:lnTo>
                    <a:pt x="301" y="15"/>
                  </a:lnTo>
                  <a:lnTo>
                    <a:pt x="301" y="17"/>
                  </a:lnTo>
                  <a:lnTo>
                    <a:pt x="301" y="17"/>
                  </a:lnTo>
                  <a:lnTo>
                    <a:pt x="304" y="22"/>
                  </a:lnTo>
                  <a:lnTo>
                    <a:pt x="306" y="24"/>
                  </a:lnTo>
                  <a:lnTo>
                    <a:pt x="307" y="27"/>
                  </a:lnTo>
                  <a:lnTo>
                    <a:pt x="307" y="29"/>
                  </a:lnTo>
                  <a:lnTo>
                    <a:pt x="311" y="32"/>
                  </a:lnTo>
                  <a:lnTo>
                    <a:pt x="311" y="30"/>
                  </a:lnTo>
                  <a:lnTo>
                    <a:pt x="312" y="25"/>
                  </a:lnTo>
                  <a:lnTo>
                    <a:pt x="312" y="24"/>
                  </a:lnTo>
                  <a:lnTo>
                    <a:pt x="312" y="22"/>
                  </a:lnTo>
                  <a:lnTo>
                    <a:pt x="311" y="20"/>
                  </a:lnTo>
                  <a:lnTo>
                    <a:pt x="311" y="19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1" y="17"/>
                  </a:lnTo>
                  <a:lnTo>
                    <a:pt x="309" y="15"/>
                  </a:lnTo>
                  <a:lnTo>
                    <a:pt x="309" y="13"/>
                  </a:lnTo>
                  <a:lnTo>
                    <a:pt x="309" y="13"/>
                  </a:lnTo>
                  <a:lnTo>
                    <a:pt x="311" y="13"/>
                  </a:lnTo>
                  <a:lnTo>
                    <a:pt x="311" y="13"/>
                  </a:lnTo>
                  <a:lnTo>
                    <a:pt x="311" y="12"/>
                  </a:lnTo>
                  <a:lnTo>
                    <a:pt x="311" y="12"/>
                  </a:lnTo>
                  <a:lnTo>
                    <a:pt x="311" y="10"/>
                  </a:lnTo>
                  <a:lnTo>
                    <a:pt x="311" y="8"/>
                  </a:lnTo>
                  <a:lnTo>
                    <a:pt x="309" y="8"/>
                  </a:lnTo>
                  <a:lnTo>
                    <a:pt x="311" y="8"/>
                  </a:lnTo>
                  <a:lnTo>
                    <a:pt x="309" y="7"/>
                  </a:lnTo>
                  <a:lnTo>
                    <a:pt x="309" y="5"/>
                  </a:lnTo>
                  <a:lnTo>
                    <a:pt x="309" y="3"/>
                  </a:lnTo>
                  <a:lnTo>
                    <a:pt x="309" y="3"/>
                  </a:lnTo>
                  <a:lnTo>
                    <a:pt x="309" y="2"/>
                  </a:lnTo>
                  <a:lnTo>
                    <a:pt x="311" y="0"/>
                  </a:lnTo>
                  <a:lnTo>
                    <a:pt x="309" y="0"/>
                  </a:lnTo>
                  <a:lnTo>
                    <a:pt x="307" y="2"/>
                  </a:lnTo>
                  <a:lnTo>
                    <a:pt x="307" y="3"/>
                  </a:lnTo>
                  <a:lnTo>
                    <a:pt x="307" y="5"/>
                  </a:lnTo>
                  <a:lnTo>
                    <a:pt x="306" y="5"/>
                  </a:lnTo>
                  <a:lnTo>
                    <a:pt x="304" y="7"/>
                  </a:lnTo>
                  <a:lnTo>
                    <a:pt x="304" y="7"/>
                  </a:lnTo>
                  <a:lnTo>
                    <a:pt x="302" y="7"/>
                  </a:lnTo>
                  <a:lnTo>
                    <a:pt x="302" y="7"/>
                  </a:lnTo>
                  <a:lnTo>
                    <a:pt x="301" y="5"/>
                  </a:lnTo>
                  <a:lnTo>
                    <a:pt x="299" y="5"/>
                  </a:lnTo>
                  <a:lnTo>
                    <a:pt x="299" y="7"/>
                  </a:lnTo>
                  <a:lnTo>
                    <a:pt x="301" y="7"/>
                  </a:lnTo>
                  <a:close/>
                  <a:moveTo>
                    <a:pt x="46" y="329"/>
                  </a:moveTo>
                  <a:lnTo>
                    <a:pt x="46" y="329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4" y="331"/>
                  </a:lnTo>
                  <a:lnTo>
                    <a:pt x="46" y="333"/>
                  </a:lnTo>
                  <a:lnTo>
                    <a:pt x="46" y="334"/>
                  </a:lnTo>
                  <a:lnTo>
                    <a:pt x="48" y="339"/>
                  </a:lnTo>
                  <a:lnTo>
                    <a:pt x="49" y="341"/>
                  </a:lnTo>
                  <a:lnTo>
                    <a:pt x="51" y="341"/>
                  </a:lnTo>
                  <a:lnTo>
                    <a:pt x="51" y="343"/>
                  </a:lnTo>
                  <a:lnTo>
                    <a:pt x="51" y="343"/>
                  </a:lnTo>
                  <a:lnTo>
                    <a:pt x="51" y="345"/>
                  </a:lnTo>
                  <a:lnTo>
                    <a:pt x="51" y="339"/>
                  </a:lnTo>
                  <a:lnTo>
                    <a:pt x="51" y="338"/>
                  </a:lnTo>
                  <a:lnTo>
                    <a:pt x="49" y="334"/>
                  </a:lnTo>
                  <a:lnTo>
                    <a:pt x="46" y="329"/>
                  </a:lnTo>
                  <a:close/>
                  <a:moveTo>
                    <a:pt x="379" y="49"/>
                  </a:moveTo>
                  <a:lnTo>
                    <a:pt x="379" y="49"/>
                  </a:lnTo>
                  <a:lnTo>
                    <a:pt x="379" y="49"/>
                  </a:lnTo>
                  <a:lnTo>
                    <a:pt x="379" y="49"/>
                  </a:lnTo>
                  <a:lnTo>
                    <a:pt x="380" y="47"/>
                  </a:lnTo>
                  <a:lnTo>
                    <a:pt x="382" y="46"/>
                  </a:lnTo>
                  <a:lnTo>
                    <a:pt x="382" y="46"/>
                  </a:lnTo>
                  <a:lnTo>
                    <a:pt x="384" y="46"/>
                  </a:lnTo>
                  <a:lnTo>
                    <a:pt x="385" y="46"/>
                  </a:lnTo>
                  <a:lnTo>
                    <a:pt x="387" y="46"/>
                  </a:lnTo>
                  <a:lnTo>
                    <a:pt x="389" y="46"/>
                  </a:lnTo>
                  <a:lnTo>
                    <a:pt x="387" y="46"/>
                  </a:lnTo>
                  <a:lnTo>
                    <a:pt x="387" y="44"/>
                  </a:lnTo>
                  <a:lnTo>
                    <a:pt x="385" y="44"/>
                  </a:lnTo>
                  <a:lnTo>
                    <a:pt x="385" y="42"/>
                  </a:lnTo>
                  <a:lnTo>
                    <a:pt x="384" y="42"/>
                  </a:lnTo>
                  <a:lnTo>
                    <a:pt x="384" y="44"/>
                  </a:lnTo>
                  <a:lnTo>
                    <a:pt x="382" y="44"/>
                  </a:lnTo>
                  <a:lnTo>
                    <a:pt x="379" y="44"/>
                  </a:lnTo>
                  <a:lnTo>
                    <a:pt x="379" y="46"/>
                  </a:lnTo>
                  <a:lnTo>
                    <a:pt x="379" y="46"/>
                  </a:lnTo>
                  <a:lnTo>
                    <a:pt x="379" y="47"/>
                  </a:lnTo>
                  <a:lnTo>
                    <a:pt x="379" y="47"/>
                  </a:lnTo>
                  <a:lnTo>
                    <a:pt x="379" y="49"/>
                  </a:lnTo>
                  <a:close/>
                  <a:moveTo>
                    <a:pt x="375" y="59"/>
                  </a:moveTo>
                  <a:lnTo>
                    <a:pt x="377" y="59"/>
                  </a:lnTo>
                  <a:lnTo>
                    <a:pt x="379" y="59"/>
                  </a:lnTo>
                  <a:lnTo>
                    <a:pt x="379" y="59"/>
                  </a:lnTo>
                  <a:lnTo>
                    <a:pt x="380" y="59"/>
                  </a:lnTo>
                  <a:lnTo>
                    <a:pt x="380" y="58"/>
                  </a:lnTo>
                  <a:lnTo>
                    <a:pt x="379" y="58"/>
                  </a:lnTo>
                  <a:lnTo>
                    <a:pt x="379" y="56"/>
                  </a:lnTo>
                  <a:lnTo>
                    <a:pt x="380" y="56"/>
                  </a:lnTo>
                  <a:lnTo>
                    <a:pt x="384" y="56"/>
                  </a:lnTo>
                  <a:lnTo>
                    <a:pt x="385" y="56"/>
                  </a:lnTo>
                  <a:lnTo>
                    <a:pt x="387" y="54"/>
                  </a:lnTo>
                  <a:lnTo>
                    <a:pt x="385" y="53"/>
                  </a:lnTo>
                  <a:lnTo>
                    <a:pt x="384" y="53"/>
                  </a:lnTo>
                  <a:lnTo>
                    <a:pt x="382" y="53"/>
                  </a:lnTo>
                  <a:lnTo>
                    <a:pt x="380" y="54"/>
                  </a:lnTo>
                  <a:lnTo>
                    <a:pt x="377" y="56"/>
                  </a:lnTo>
                  <a:lnTo>
                    <a:pt x="377" y="56"/>
                  </a:lnTo>
                  <a:lnTo>
                    <a:pt x="375" y="56"/>
                  </a:lnTo>
                  <a:lnTo>
                    <a:pt x="375" y="58"/>
                  </a:lnTo>
                  <a:lnTo>
                    <a:pt x="377" y="59"/>
                  </a:lnTo>
                  <a:lnTo>
                    <a:pt x="375" y="59"/>
                  </a:lnTo>
                  <a:close/>
                  <a:moveTo>
                    <a:pt x="684" y="285"/>
                  </a:moveTo>
                  <a:lnTo>
                    <a:pt x="684" y="285"/>
                  </a:lnTo>
                  <a:lnTo>
                    <a:pt x="684" y="283"/>
                  </a:lnTo>
                  <a:lnTo>
                    <a:pt x="684" y="283"/>
                  </a:lnTo>
                  <a:lnTo>
                    <a:pt x="684" y="282"/>
                  </a:lnTo>
                  <a:lnTo>
                    <a:pt x="686" y="282"/>
                  </a:lnTo>
                  <a:lnTo>
                    <a:pt x="686" y="282"/>
                  </a:lnTo>
                  <a:lnTo>
                    <a:pt x="686" y="280"/>
                  </a:lnTo>
                  <a:lnTo>
                    <a:pt x="684" y="280"/>
                  </a:lnTo>
                  <a:lnTo>
                    <a:pt x="684" y="280"/>
                  </a:lnTo>
                  <a:lnTo>
                    <a:pt x="684" y="278"/>
                  </a:lnTo>
                  <a:lnTo>
                    <a:pt x="684" y="278"/>
                  </a:lnTo>
                  <a:lnTo>
                    <a:pt x="684" y="277"/>
                  </a:lnTo>
                  <a:lnTo>
                    <a:pt x="684" y="277"/>
                  </a:lnTo>
                  <a:lnTo>
                    <a:pt x="684" y="277"/>
                  </a:lnTo>
                  <a:lnTo>
                    <a:pt x="684" y="277"/>
                  </a:lnTo>
                  <a:lnTo>
                    <a:pt x="684" y="277"/>
                  </a:lnTo>
                  <a:lnTo>
                    <a:pt x="686" y="275"/>
                  </a:lnTo>
                  <a:lnTo>
                    <a:pt x="686" y="275"/>
                  </a:lnTo>
                  <a:lnTo>
                    <a:pt x="688" y="273"/>
                  </a:lnTo>
                  <a:lnTo>
                    <a:pt x="686" y="273"/>
                  </a:lnTo>
                  <a:lnTo>
                    <a:pt x="684" y="275"/>
                  </a:lnTo>
                  <a:lnTo>
                    <a:pt x="684" y="275"/>
                  </a:lnTo>
                  <a:lnTo>
                    <a:pt x="683" y="273"/>
                  </a:lnTo>
                  <a:lnTo>
                    <a:pt x="683" y="273"/>
                  </a:lnTo>
                  <a:lnTo>
                    <a:pt x="681" y="275"/>
                  </a:lnTo>
                  <a:lnTo>
                    <a:pt x="681" y="277"/>
                  </a:lnTo>
                  <a:lnTo>
                    <a:pt x="681" y="277"/>
                  </a:lnTo>
                  <a:lnTo>
                    <a:pt x="679" y="278"/>
                  </a:lnTo>
                  <a:lnTo>
                    <a:pt x="679" y="278"/>
                  </a:lnTo>
                  <a:lnTo>
                    <a:pt x="678" y="278"/>
                  </a:lnTo>
                  <a:lnTo>
                    <a:pt x="672" y="275"/>
                  </a:lnTo>
                  <a:lnTo>
                    <a:pt x="671" y="273"/>
                  </a:lnTo>
                  <a:lnTo>
                    <a:pt x="671" y="275"/>
                  </a:lnTo>
                  <a:lnTo>
                    <a:pt x="671" y="277"/>
                  </a:lnTo>
                  <a:lnTo>
                    <a:pt x="671" y="277"/>
                  </a:lnTo>
                  <a:lnTo>
                    <a:pt x="671" y="277"/>
                  </a:lnTo>
                  <a:lnTo>
                    <a:pt x="667" y="277"/>
                  </a:lnTo>
                  <a:lnTo>
                    <a:pt x="666" y="277"/>
                  </a:lnTo>
                  <a:lnTo>
                    <a:pt x="666" y="277"/>
                  </a:lnTo>
                  <a:lnTo>
                    <a:pt x="666" y="277"/>
                  </a:lnTo>
                  <a:lnTo>
                    <a:pt x="664" y="275"/>
                  </a:lnTo>
                  <a:lnTo>
                    <a:pt x="664" y="272"/>
                  </a:lnTo>
                  <a:lnTo>
                    <a:pt x="664" y="270"/>
                  </a:lnTo>
                  <a:lnTo>
                    <a:pt x="664" y="268"/>
                  </a:lnTo>
                  <a:lnTo>
                    <a:pt x="664" y="268"/>
                  </a:lnTo>
                  <a:lnTo>
                    <a:pt x="666" y="266"/>
                  </a:lnTo>
                  <a:lnTo>
                    <a:pt x="666" y="266"/>
                  </a:lnTo>
                  <a:lnTo>
                    <a:pt x="667" y="266"/>
                  </a:lnTo>
                  <a:lnTo>
                    <a:pt x="667" y="268"/>
                  </a:lnTo>
                  <a:lnTo>
                    <a:pt x="667" y="266"/>
                  </a:lnTo>
                  <a:lnTo>
                    <a:pt x="667" y="265"/>
                  </a:lnTo>
                  <a:lnTo>
                    <a:pt x="669" y="265"/>
                  </a:lnTo>
                  <a:lnTo>
                    <a:pt x="671" y="265"/>
                  </a:lnTo>
                  <a:lnTo>
                    <a:pt x="671" y="265"/>
                  </a:lnTo>
                  <a:lnTo>
                    <a:pt x="671" y="265"/>
                  </a:lnTo>
                  <a:lnTo>
                    <a:pt x="671" y="265"/>
                  </a:lnTo>
                  <a:lnTo>
                    <a:pt x="672" y="263"/>
                  </a:lnTo>
                  <a:lnTo>
                    <a:pt x="672" y="263"/>
                  </a:lnTo>
                  <a:lnTo>
                    <a:pt x="672" y="263"/>
                  </a:lnTo>
                  <a:lnTo>
                    <a:pt x="672" y="263"/>
                  </a:lnTo>
                  <a:lnTo>
                    <a:pt x="671" y="263"/>
                  </a:lnTo>
                  <a:lnTo>
                    <a:pt x="671" y="261"/>
                  </a:lnTo>
                  <a:lnTo>
                    <a:pt x="669" y="261"/>
                  </a:lnTo>
                  <a:lnTo>
                    <a:pt x="669" y="261"/>
                  </a:lnTo>
                  <a:lnTo>
                    <a:pt x="669" y="260"/>
                  </a:lnTo>
                  <a:lnTo>
                    <a:pt x="669" y="256"/>
                  </a:lnTo>
                  <a:lnTo>
                    <a:pt x="671" y="255"/>
                  </a:lnTo>
                  <a:lnTo>
                    <a:pt x="674" y="253"/>
                  </a:lnTo>
                  <a:lnTo>
                    <a:pt x="678" y="255"/>
                  </a:lnTo>
                  <a:lnTo>
                    <a:pt x="679" y="249"/>
                  </a:lnTo>
                  <a:lnTo>
                    <a:pt x="679" y="248"/>
                  </a:lnTo>
                  <a:lnTo>
                    <a:pt x="683" y="246"/>
                  </a:lnTo>
                  <a:lnTo>
                    <a:pt x="683" y="244"/>
                  </a:lnTo>
                  <a:lnTo>
                    <a:pt x="683" y="243"/>
                  </a:lnTo>
                  <a:lnTo>
                    <a:pt x="683" y="243"/>
                  </a:lnTo>
                  <a:lnTo>
                    <a:pt x="681" y="241"/>
                  </a:lnTo>
                  <a:lnTo>
                    <a:pt x="681" y="241"/>
                  </a:lnTo>
                  <a:lnTo>
                    <a:pt x="679" y="239"/>
                  </a:lnTo>
                  <a:lnTo>
                    <a:pt x="678" y="241"/>
                  </a:lnTo>
                  <a:lnTo>
                    <a:pt x="676" y="239"/>
                  </a:lnTo>
                  <a:lnTo>
                    <a:pt x="674" y="243"/>
                  </a:lnTo>
                  <a:lnTo>
                    <a:pt x="674" y="243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4" y="244"/>
                  </a:lnTo>
                  <a:lnTo>
                    <a:pt x="676" y="244"/>
                  </a:lnTo>
                  <a:lnTo>
                    <a:pt x="676" y="244"/>
                  </a:lnTo>
                  <a:lnTo>
                    <a:pt x="676" y="246"/>
                  </a:lnTo>
                  <a:lnTo>
                    <a:pt x="674" y="248"/>
                  </a:lnTo>
                  <a:lnTo>
                    <a:pt x="672" y="248"/>
                  </a:lnTo>
                  <a:lnTo>
                    <a:pt x="672" y="248"/>
                  </a:lnTo>
                  <a:lnTo>
                    <a:pt x="667" y="248"/>
                  </a:lnTo>
                  <a:lnTo>
                    <a:pt x="666" y="248"/>
                  </a:lnTo>
                  <a:lnTo>
                    <a:pt x="666" y="246"/>
                  </a:lnTo>
                  <a:lnTo>
                    <a:pt x="664" y="246"/>
                  </a:lnTo>
                  <a:lnTo>
                    <a:pt x="664" y="244"/>
                  </a:lnTo>
                  <a:lnTo>
                    <a:pt x="664" y="243"/>
                  </a:lnTo>
                  <a:lnTo>
                    <a:pt x="666" y="241"/>
                  </a:lnTo>
                  <a:lnTo>
                    <a:pt x="666" y="241"/>
                  </a:lnTo>
                  <a:lnTo>
                    <a:pt x="664" y="241"/>
                  </a:lnTo>
                  <a:lnTo>
                    <a:pt x="664" y="241"/>
                  </a:lnTo>
                  <a:lnTo>
                    <a:pt x="662" y="241"/>
                  </a:lnTo>
                  <a:lnTo>
                    <a:pt x="662" y="239"/>
                  </a:lnTo>
                  <a:lnTo>
                    <a:pt x="661" y="239"/>
                  </a:lnTo>
                  <a:lnTo>
                    <a:pt x="662" y="238"/>
                  </a:lnTo>
                  <a:lnTo>
                    <a:pt x="662" y="238"/>
                  </a:lnTo>
                  <a:lnTo>
                    <a:pt x="664" y="236"/>
                  </a:lnTo>
                  <a:lnTo>
                    <a:pt x="666" y="234"/>
                  </a:lnTo>
                  <a:lnTo>
                    <a:pt x="666" y="233"/>
                  </a:lnTo>
                  <a:lnTo>
                    <a:pt x="666" y="231"/>
                  </a:lnTo>
                  <a:lnTo>
                    <a:pt x="664" y="231"/>
                  </a:lnTo>
                  <a:lnTo>
                    <a:pt x="662" y="231"/>
                  </a:lnTo>
                  <a:lnTo>
                    <a:pt x="661" y="233"/>
                  </a:lnTo>
                  <a:lnTo>
                    <a:pt x="661" y="233"/>
                  </a:lnTo>
                  <a:lnTo>
                    <a:pt x="659" y="236"/>
                  </a:lnTo>
                  <a:lnTo>
                    <a:pt x="659" y="234"/>
                  </a:lnTo>
                  <a:lnTo>
                    <a:pt x="657" y="236"/>
                  </a:lnTo>
                  <a:lnTo>
                    <a:pt x="657" y="236"/>
                  </a:lnTo>
                  <a:lnTo>
                    <a:pt x="657" y="236"/>
                  </a:lnTo>
                  <a:lnTo>
                    <a:pt x="657" y="236"/>
                  </a:lnTo>
                  <a:lnTo>
                    <a:pt x="657" y="236"/>
                  </a:lnTo>
                  <a:lnTo>
                    <a:pt x="657" y="238"/>
                  </a:lnTo>
                  <a:lnTo>
                    <a:pt x="655" y="236"/>
                  </a:lnTo>
                  <a:lnTo>
                    <a:pt x="655" y="236"/>
                  </a:lnTo>
                  <a:lnTo>
                    <a:pt x="655" y="236"/>
                  </a:lnTo>
                  <a:lnTo>
                    <a:pt x="655" y="234"/>
                  </a:lnTo>
                  <a:lnTo>
                    <a:pt x="655" y="234"/>
                  </a:lnTo>
                  <a:lnTo>
                    <a:pt x="657" y="234"/>
                  </a:lnTo>
                  <a:lnTo>
                    <a:pt x="655" y="234"/>
                  </a:lnTo>
                  <a:lnTo>
                    <a:pt x="655" y="234"/>
                  </a:lnTo>
                  <a:lnTo>
                    <a:pt x="654" y="234"/>
                  </a:lnTo>
                  <a:lnTo>
                    <a:pt x="654" y="234"/>
                  </a:lnTo>
                  <a:lnTo>
                    <a:pt x="652" y="234"/>
                  </a:lnTo>
                  <a:lnTo>
                    <a:pt x="652" y="234"/>
                  </a:lnTo>
                  <a:lnTo>
                    <a:pt x="652" y="236"/>
                  </a:lnTo>
                  <a:lnTo>
                    <a:pt x="654" y="236"/>
                  </a:lnTo>
                  <a:lnTo>
                    <a:pt x="654" y="236"/>
                  </a:lnTo>
                  <a:lnTo>
                    <a:pt x="652" y="238"/>
                  </a:lnTo>
                  <a:lnTo>
                    <a:pt x="654" y="238"/>
                  </a:lnTo>
                  <a:lnTo>
                    <a:pt x="655" y="238"/>
                  </a:lnTo>
                  <a:lnTo>
                    <a:pt x="655" y="239"/>
                  </a:lnTo>
                  <a:lnTo>
                    <a:pt x="655" y="241"/>
                  </a:lnTo>
                  <a:lnTo>
                    <a:pt x="655" y="241"/>
                  </a:lnTo>
                  <a:lnTo>
                    <a:pt x="657" y="241"/>
                  </a:lnTo>
                  <a:lnTo>
                    <a:pt x="657" y="243"/>
                  </a:lnTo>
                  <a:lnTo>
                    <a:pt x="655" y="243"/>
                  </a:lnTo>
                  <a:lnTo>
                    <a:pt x="654" y="243"/>
                  </a:lnTo>
                  <a:lnTo>
                    <a:pt x="654" y="244"/>
                  </a:lnTo>
                  <a:lnTo>
                    <a:pt x="654" y="244"/>
                  </a:lnTo>
                  <a:lnTo>
                    <a:pt x="652" y="244"/>
                  </a:lnTo>
                  <a:lnTo>
                    <a:pt x="652" y="246"/>
                  </a:lnTo>
                  <a:lnTo>
                    <a:pt x="650" y="244"/>
                  </a:lnTo>
                  <a:lnTo>
                    <a:pt x="649" y="243"/>
                  </a:lnTo>
                  <a:lnTo>
                    <a:pt x="649" y="243"/>
                  </a:lnTo>
                  <a:lnTo>
                    <a:pt x="647" y="244"/>
                  </a:lnTo>
                  <a:lnTo>
                    <a:pt x="647" y="246"/>
                  </a:lnTo>
                  <a:lnTo>
                    <a:pt x="647" y="246"/>
                  </a:lnTo>
                  <a:lnTo>
                    <a:pt x="645" y="246"/>
                  </a:lnTo>
                  <a:lnTo>
                    <a:pt x="644" y="246"/>
                  </a:lnTo>
                  <a:lnTo>
                    <a:pt x="644" y="248"/>
                  </a:lnTo>
                  <a:lnTo>
                    <a:pt x="640" y="246"/>
                  </a:lnTo>
                  <a:lnTo>
                    <a:pt x="640" y="244"/>
                  </a:lnTo>
                  <a:lnTo>
                    <a:pt x="638" y="246"/>
                  </a:lnTo>
                  <a:lnTo>
                    <a:pt x="638" y="246"/>
                  </a:lnTo>
                  <a:lnTo>
                    <a:pt x="638" y="248"/>
                  </a:lnTo>
                  <a:lnTo>
                    <a:pt x="640" y="249"/>
                  </a:lnTo>
                  <a:lnTo>
                    <a:pt x="640" y="251"/>
                  </a:lnTo>
                  <a:lnTo>
                    <a:pt x="640" y="253"/>
                  </a:lnTo>
                  <a:lnTo>
                    <a:pt x="638" y="258"/>
                  </a:lnTo>
                  <a:lnTo>
                    <a:pt x="638" y="261"/>
                  </a:lnTo>
                  <a:lnTo>
                    <a:pt x="638" y="266"/>
                  </a:lnTo>
                  <a:lnTo>
                    <a:pt x="640" y="268"/>
                  </a:lnTo>
                  <a:lnTo>
                    <a:pt x="640" y="270"/>
                  </a:lnTo>
                  <a:lnTo>
                    <a:pt x="640" y="272"/>
                  </a:lnTo>
                  <a:lnTo>
                    <a:pt x="640" y="272"/>
                  </a:lnTo>
                  <a:lnTo>
                    <a:pt x="640" y="273"/>
                  </a:lnTo>
                  <a:lnTo>
                    <a:pt x="638" y="275"/>
                  </a:lnTo>
                  <a:lnTo>
                    <a:pt x="637" y="277"/>
                  </a:lnTo>
                  <a:lnTo>
                    <a:pt x="635" y="277"/>
                  </a:lnTo>
                  <a:lnTo>
                    <a:pt x="633" y="278"/>
                  </a:lnTo>
                  <a:lnTo>
                    <a:pt x="632" y="278"/>
                  </a:lnTo>
                  <a:lnTo>
                    <a:pt x="632" y="280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2"/>
                  </a:lnTo>
                  <a:lnTo>
                    <a:pt x="632" y="280"/>
                  </a:lnTo>
                  <a:lnTo>
                    <a:pt x="633" y="280"/>
                  </a:lnTo>
                  <a:lnTo>
                    <a:pt x="635" y="278"/>
                  </a:lnTo>
                  <a:lnTo>
                    <a:pt x="638" y="278"/>
                  </a:lnTo>
                  <a:lnTo>
                    <a:pt x="640" y="278"/>
                  </a:lnTo>
                  <a:lnTo>
                    <a:pt x="640" y="278"/>
                  </a:lnTo>
                  <a:lnTo>
                    <a:pt x="642" y="280"/>
                  </a:lnTo>
                  <a:lnTo>
                    <a:pt x="644" y="280"/>
                  </a:lnTo>
                  <a:lnTo>
                    <a:pt x="659" y="285"/>
                  </a:lnTo>
                  <a:lnTo>
                    <a:pt x="662" y="285"/>
                  </a:lnTo>
                  <a:lnTo>
                    <a:pt x="666" y="283"/>
                  </a:lnTo>
                  <a:lnTo>
                    <a:pt x="666" y="283"/>
                  </a:lnTo>
                  <a:lnTo>
                    <a:pt x="667" y="283"/>
                  </a:lnTo>
                  <a:lnTo>
                    <a:pt x="669" y="283"/>
                  </a:lnTo>
                  <a:lnTo>
                    <a:pt x="672" y="283"/>
                  </a:lnTo>
                  <a:lnTo>
                    <a:pt x="674" y="285"/>
                  </a:lnTo>
                  <a:lnTo>
                    <a:pt x="676" y="285"/>
                  </a:lnTo>
                  <a:lnTo>
                    <a:pt x="676" y="285"/>
                  </a:lnTo>
                  <a:lnTo>
                    <a:pt x="678" y="285"/>
                  </a:lnTo>
                  <a:lnTo>
                    <a:pt x="681" y="287"/>
                  </a:lnTo>
                  <a:lnTo>
                    <a:pt x="681" y="285"/>
                  </a:lnTo>
                  <a:lnTo>
                    <a:pt x="681" y="285"/>
                  </a:lnTo>
                  <a:lnTo>
                    <a:pt x="683" y="285"/>
                  </a:lnTo>
                  <a:lnTo>
                    <a:pt x="684" y="287"/>
                  </a:lnTo>
                  <a:lnTo>
                    <a:pt x="683" y="285"/>
                  </a:lnTo>
                  <a:lnTo>
                    <a:pt x="683" y="285"/>
                  </a:lnTo>
                  <a:lnTo>
                    <a:pt x="684" y="285"/>
                  </a:lnTo>
                  <a:close/>
                  <a:moveTo>
                    <a:pt x="657" y="413"/>
                  </a:moveTo>
                  <a:lnTo>
                    <a:pt x="659" y="413"/>
                  </a:lnTo>
                  <a:lnTo>
                    <a:pt x="659" y="414"/>
                  </a:lnTo>
                  <a:lnTo>
                    <a:pt x="661" y="414"/>
                  </a:lnTo>
                  <a:lnTo>
                    <a:pt x="662" y="411"/>
                  </a:lnTo>
                  <a:lnTo>
                    <a:pt x="664" y="409"/>
                  </a:lnTo>
                  <a:lnTo>
                    <a:pt x="664" y="407"/>
                  </a:lnTo>
                  <a:lnTo>
                    <a:pt x="664" y="407"/>
                  </a:lnTo>
                  <a:lnTo>
                    <a:pt x="662" y="406"/>
                  </a:lnTo>
                  <a:lnTo>
                    <a:pt x="661" y="406"/>
                  </a:lnTo>
                  <a:lnTo>
                    <a:pt x="661" y="404"/>
                  </a:lnTo>
                  <a:lnTo>
                    <a:pt x="659" y="406"/>
                  </a:lnTo>
                  <a:lnTo>
                    <a:pt x="657" y="406"/>
                  </a:lnTo>
                  <a:lnTo>
                    <a:pt x="657" y="407"/>
                  </a:lnTo>
                  <a:lnTo>
                    <a:pt x="655" y="409"/>
                  </a:lnTo>
                  <a:lnTo>
                    <a:pt x="657" y="411"/>
                  </a:lnTo>
                  <a:lnTo>
                    <a:pt x="657" y="413"/>
                  </a:lnTo>
                  <a:close/>
                  <a:moveTo>
                    <a:pt x="618" y="214"/>
                  </a:moveTo>
                  <a:lnTo>
                    <a:pt x="620" y="216"/>
                  </a:lnTo>
                  <a:lnTo>
                    <a:pt x="620" y="214"/>
                  </a:lnTo>
                  <a:lnTo>
                    <a:pt x="620" y="214"/>
                  </a:lnTo>
                  <a:lnTo>
                    <a:pt x="620" y="214"/>
                  </a:lnTo>
                  <a:lnTo>
                    <a:pt x="618" y="214"/>
                  </a:lnTo>
                  <a:lnTo>
                    <a:pt x="618" y="212"/>
                  </a:lnTo>
                  <a:lnTo>
                    <a:pt x="616" y="210"/>
                  </a:lnTo>
                  <a:lnTo>
                    <a:pt x="616" y="209"/>
                  </a:lnTo>
                  <a:lnTo>
                    <a:pt x="615" y="207"/>
                  </a:lnTo>
                  <a:lnTo>
                    <a:pt x="613" y="205"/>
                  </a:lnTo>
                  <a:lnTo>
                    <a:pt x="611" y="205"/>
                  </a:lnTo>
                  <a:lnTo>
                    <a:pt x="613" y="207"/>
                  </a:lnTo>
                  <a:lnTo>
                    <a:pt x="615" y="209"/>
                  </a:lnTo>
                  <a:lnTo>
                    <a:pt x="615" y="210"/>
                  </a:lnTo>
                  <a:lnTo>
                    <a:pt x="615" y="212"/>
                  </a:lnTo>
                  <a:lnTo>
                    <a:pt x="615" y="217"/>
                  </a:lnTo>
                  <a:lnTo>
                    <a:pt x="615" y="217"/>
                  </a:lnTo>
                  <a:lnTo>
                    <a:pt x="616" y="219"/>
                  </a:lnTo>
                  <a:lnTo>
                    <a:pt x="616" y="219"/>
                  </a:lnTo>
                  <a:lnTo>
                    <a:pt x="616" y="221"/>
                  </a:lnTo>
                  <a:lnTo>
                    <a:pt x="616" y="221"/>
                  </a:lnTo>
                  <a:lnTo>
                    <a:pt x="616" y="221"/>
                  </a:lnTo>
                  <a:lnTo>
                    <a:pt x="616" y="221"/>
                  </a:lnTo>
                  <a:lnTo>
                    <a:pt x="616" y="219"/>
                  </a:lnTo>
                  <a:lnTo>
                    <a:pt x="616" y="217"/>
                  </a:lnTo>
                  <a:lnTo>
                    <a:pt x="616" y="216"/>
                  </a:lnTo>
                  <a:lnTo>
                    <a:pt x="618" y="216"/>
                  </a:lnTo>
                  <a:lnTo>
                    <a:pt x="618" y="214"/>
                  </a:lnTo>
                  <a:close/>
                  <a:moveTo>
                    <a:pt x="577" y="338"/>
                  </a:moveTo>
                  <a:lnTo>
                    <a:pt x="577" y="338"/>
                  </a:lnTo>
                  <a:lnTo>
                    <a:pt x="577" y="338"/>
                  </a:lnTo>
                  <a:lnTo>
                    <a:pt x="577" y="339"/>
                  </a:lnTo>
                  <a:lnTo>
                    <a:pt x="579" y="339"/>
                  </a:lnTo>
                  <a:lnTo>
                    <a:pt x="581" y="338"/>
                  </a:lnTo>
                  <a:lnTo>
                    <a:pt x="582" y="338"/>
                  </a:lnTo>
                  <a:lnTo>
                    <a:pt x="582" y="338"/>
                  </a:lnTo>
                  <a:lnTo>
                    <a:pt x="584" y="338"/>
                  </a:lnTo>
                  <a:lnTo>
                    <a:pt x="584" y="336"/>
                  </a:lnTo>
                  <a:lnTo>
                    <a:pt x="582" y="334"/>
                  </a:lnTo>
                  <a:lnTo>
                    <a:pt x="582" y="333"/>
                  </a:lnTo>
                  <a:lnTo>
                    <a:pt x="581" y="333"/>
                  </a:lnTo>
                  <a:lnTo>
                    <a:pt x="579" y="334"/>
                  </a:lnTo>
                  <a:lnTo>
                    <a:pt x="579" y="334"/>
                  </a:lnTo>
                  <a:lnTo>
                    <a:pt x="579" y="336"/>
                  </a:lnTo>
                  <a:lnTo>
                    <a:pt x="579" y="336"/>
                  </a:lnTo>
                  <a:lnTo>
                    <a:pt x="577" y="338"/>
                  </a:lnTo>
                  <a:close/>
                  <a:moveTo>
                    <a:pt x="679" y="399"/>
                  </a:moveTo>
                  <a:lnTo>
                    <a:pt x="681" y="397"/>
                  </a:lnTo>
                  <a:lnTo>
                    <a:pt x="679" y="394"/>
                  </a:lnTo>
                  <a:lnTo>
                    <a:pt x="679" y="392"/>
                  </a:lnTo>
                  <a:lnTo>
                    <a:pt x="679" y="390"/>
                  </a:lnTo>
                  <a:lnTo>
                    <a:pt x="678" y="390"/>
                  </a:lnTo>
                  <a:lnTo>
                    <a:pt x="678" y="392"/>
                  </a:lnTo>
                  <a:lnTo>
                    <a:pt x="676" y="394"/>
                  </a:lnTo>
                  <a:lnTo>
                    <a:pt x="676" y="396"/>
                  </a:lnTo>
                  <a:lnTo>
                    <a:pt x="676" y="396"/>
                  </a:lnTo>
                  <a:lnTo>
                    <a:pt x="676" y="396"/>
                  </a:lnTo>
                  <a:lnTo>
                    <a:pt x="678" y="396"/>
                  </a:lnTo>
                  <a:lnTo>
                    <a:pt x="678" y="397"/>
                  </a:lnTo>
                  <a:lnTo>
                    <a:pt x="676" y="397"/>
                  </a:lnTo>
                  <a:lnTo>
                    <a:pt x="676" y="397"/>
                  </a:lnTo>
                  <a:lnTo>
                    <a:pt x="676" y="399"/>
                  </a:lnTo>
                  <a:lnTo>
                    <a:pt x="676" y="399"/>
                  </a:lnTo>
                  <a:lnTo>
                    <a:pt x="676" y="399"/>
                  </a:lnTo>
                  <a:lnTo>
                    <a:pt x="676" y="399"/>
                  </a:lnTo>
                  <a:lnTo>
                    <a:pt x="676" y="401"/>
                  </a:lnTo>
                  <a:lnTo>
                    <a:pt x="676" y="401"/>
                  </a:lnTo>
                  <a:lnTo>
                    <a:pt x="676" y="401"/>
                  </a:lnTo>
                  <a:lnTo>
                    <a:pt x="676" y="401"/>
                  </a:lnTo>
                  <a:lnTo>
                    <a:pt x="676" y="401"/>
                  </a:lnTo>
                  <a:lnTo>
                    <a:pt x="676" y="402"/>
                  </a:lnTo>
                  <a:lnTo>
                    <a:pt x="676" y="402"/>
                  </a:lnTo>
                  <a:lnTo>
                    <a:pt x="678" y="401"/>
                  </a:lnTo>
                  <a:lnTo>
                    <a:pt x="678" y="401"/>
                  </a:lnTo>
                  <a:lnTo>
                    <a:pt x="679" y="401"/>
                  </a:lnTo>
                  <a:lnTo>
                    <a:pt x="678" y="399"/>
                  </a:lnTo>
                  <a:lnTo>
                    <a:pt x="678" y="399"/>
                  </a:lnTo>
                  <a:lnTo>
                    <a:pt x="679" y="399"/>
                  </a:lnTo>
                  <a:close/>
                  <a:moveTo>
                    <a:pt x="671" y="404"/>
                  </a:moveTo>
                  <a:lnTo>
                    <a:pt x="672" y="406"/>
                  </a:lnTo>
                  <a:lnTo>
                    <a:pt x="672" y="406"/>
                  </a:lnTo>
                  <a:lnTo>
                    <a:pt x="674" y="407"/>
                  </a:lnTo>
                  <a:lnTo>
                    <a:pt x="674" y="406"/>
                  </a:lnTo>
                  <a:lnTo>
                    <a:pt x="674" y="404"/>
                  </a:lnTo>
                  <a:lnTo>
                    <a:pt x="674" y="404"/>
                  </a:lnTo>
                  <a:lnTo>
                    <a:pt x="672" y="402"/>
                  </a:lnTo>
                  <a:lnTo>
                    <a:pt x="671" y="402"/>
                  </a:lnTo>
                  <a:lnTo>
                    <a:pt x="667" y="402"/>
                  </a:lnTo>
                  <a:lnTo>
                    <a:pt x="666" y="402"/>
                  </a:lnTo>
                  <a:lnTo>
                    <a:pt x="667" y="406"/>
                  </a:lnTo>
                  <a:lnTo>
                    <a:pt x="667" y="407"/>
                  </a:lnTo>
                  <a:lnTo>
                    <a:pt x="666" y="409"/>
                  </a:lnTo>
                  <a:lnTo>
                    <a:pt x="666" y="411"/>
                  </a:lnTo>
                  <a:lnTo>
                    <a:pt x="667" y="413"/>
                  </a:lnTo>
                  <a:lnTo>
                    <a:pt x="667" y="411"/>
                  </a:lnTo>
                  <a:lnTo>
                    <a:pt x="669" y="411"/>
                  </a:lnTo>
                  <a:lnTo>
                    <a:pt x="671" y="409"/>
                  </a:lnTo>
                  <a:lnTo>
                    <a:pt x="671" y="409"/>
                  </a:lnTo>
                  <a:lnTo>
                    <a:pt x="671" y="409"/>
                  </a:lnTo>
                  <a:lnTo>
                    <a:pt x="671" y="409"/>
                  </a:lnTo>
                  <a:lnTo>
                    <a:pt x="671" y="407"/>
                  </a:lnTo>
                  <a:lnTo>
                    <a:pt x="671" y="407"/>
                  </a:lnTo>
                  <a:lnTo>
                    <a:pt x="671" y="406"/>
                  </a:lnTo>
                  <a:lnTo>
                    <a:pt x="671" y="406"/>
                  </a:lnTo>
                  <a:lnTo>
                    <a:pt x="671" y="404"/>
                  </a:lnTo>
                  <a:close/>
                  <a:moveTo>
                    <a:pt x="645" y="401"/>
                  </a:moveTo>
                  <a:lnTo>
                    <a:pt x="647" y="402"/>
                  </a:lnTo>
                  <a:lnTo>
                    <a:pt x="647" y="402"/>
                  </a:lnTo>
                  <a:lnTo>
                    <a:pt x="647" y="402"/>
                  </a:lnTo>
                  <a:lnTo>
                    <a:pt x="649" y="402"/>
                  </a:lnTo>
                  <a:lnTo>
                    <a:pt x="650" y="402"/>
                  </a:lnTo>
                  <a:lnTo>
                    <a:pt x="650" y="401"/>
                  </a:lnTo>
                  <a:lnTo>
                    <a:pt x="650" y="402"/>
                  </a:lnTo>
                  <a:lnTo>
                    <a:pt x="652" y="402"/>
                  </a:lnTo>
                  <a:lnTo>
                    <a:pt x="654" y="402"/>
                  </a:lnTo>
                  <a:lnTo>
                    <a:pt x="655" y="401"/>
                  </a:lnTo>
                  <a:lnTo>
                    <a:pt x="655" y="396"/>
                  </a:lnTo>
                  <a:lnTo>
                    <a:pt x="655" y="394"/>
                  </a:lnTo>
                  <a:lnTo>
                    <a:pt x="655" y="392"/>
                  </a:lnTo>
                  <a:lnTo>
                    <a:pt x="654" y="392"/>
                  </a:lnTo>
                  <a:lnTo>
                    <a:pt x="652" y="392"/>
                  </a:lnTo>
                  <a:lnTo>
                    <a:pt x="650" y="394"/>
                  </a:lnTo>
                  <a:lnTo>
                    <a:pt x="649" y="394"/>
                  </a:lnTo>
                  <a:lnTo>
                    <a:pt x="649" y="394"/>
                  </a:lnTo>
                  <a:lnTo>
                    <a:pt x="649" y="394"/>
                  </a:lnTo>
                  <a:lnTo>
                    <a:pt x="649" y="396"/>
                  </a:lnTo>
                  <a:lnTo>
                    <a:pt x="649" y="396"/>
                  </a:lnTo>
                  <a:lnTo>
                    <a:pt x="647" y="397"/>
                  </a:lnTo>
                  <a:lnTo>
                    <a:pt x="645" y="397"/>
                  </a:lnTo>
                  <a:lnTo>
                    <a:pt x="647" y="399"/>
                  </a:lnTo>
                  <a:lnTo>
                    <a:pt x="647" y="399"/>
                  </a:lnTo>
                  <a:lnTo>
                    <a:pt x="647" y="401"/>
                  </a:lnTo>
                  <a:lnTo>
                    <a:pt x="645" y="401"/>
                  </a:lnTo>
                  <a:close/>
                  <a:moveTo>
                    <a:pt x="625" y="239"/>
                  </a:moveTo>
                  <a:lnTo>
                    <a:pt x="627" y="239"/>
                  </a:lnTo>
                  <a:lnTo>
                    <a:pt x="627" y="238"/>
                  </a:lnTo>
                  <a:lnTo>
                    <a:pt x="628" y="238"/>
                  </a:lnTo>
                  <a:lnTo>
                    <a:pt x="628" y="238"/>
                  </a:lnTo>
                  <a:lnTo>
                    <a:pt x="628" y="238"/>
                  </a:lnTo>
                  <a:lnTo>
                    <a:pt x="628" y="236"/>
                  </a:lnTo>
                  <a:lnTo>
                    <a:pt x="627" y="236"/>
                  </a:lnTo>
                  <a:lnTo>
                    <a:pt x="627" y="234"/>
                  </a:lnTo>
                  <a:lnTo>
                    <a:pt x="625" y="234"/>
                  </a:lnTo>
                  <a:lnTo>
                    <a:pt x="625" y="234"/>
                  </a:lnTo>
                  <a:lnTo>
                    <a:pt x="625" y="233"/>
                  </a:lnTo>
                  <a:lnTo>
                    <a:pt x="623" y="233"/>
                  </a:lnTo>
                  <a:lnTo>
                    <a:pt x="621" y="233"/>
                  </a:lnTo>
                  <a:lnTo>
                    <a:pt x="621" y="233"/>
                  </a:lnTo>
                  <a:lnTo>
                    <a:pt x="620" y="233"/>
                  </a:lnTo>
                  <a:lnTo>
                    <a:pt x="618" y="234"/>
                  </a:lnTo>
                  <a:lnTo>
                    <a:pt x="618" y="236"/>
                  </a:lnTo>
                  <a:lnTo>
                    <a:pt x="618" y="238"/>
                  </a:lnTo>
                  <a:lnTo>
                    <a:pt x="618" y="239"/>
                  </a:lnTo>
                  <a:lnTo>
                    <a:pt x="616" y="239"/>
                  </a:lnTo>
                  <a:lnTo>
                    <a:pt x="613" y="238"/>
                  </a:lnTo>
                  <a:lnTo>
                    <a:pt x="613" y="246"/>
                  </a:lnTo>
                  <a:lnTo>
                    <a:pt x="613" y="246"/>
                  </a:lnTo>
                  <a:lnTo>
                    <a:pt x="616" y="248"/>
                  </a:lnTo>
                  <a:lnTo>
                    <a:pt x="616" y="246"/>
                  </a:lnTo>
                  <a:lnTo>
                    <a:pt x="616" y="243"/>
                  </a:lnTo>
                  <a:lnTo>
                    <a:pt x="616" y="241"/>
                  </a:lnTo>
                  <a:lnTo>
                    <a:pt x="618" y="241"/>
                  </a:lnTo>
                  <a:lnTo>
                    <a:pt x="620" y="241"/>
                  </a:lnTo>
                  <a:lnTo>
                    <a:pt x="620" y="244"/>
                  </a:lnTo>
                  <a:lnTo>
                    <a:pt x="621" y="246"/>
                  </a:lnTo>
                  <a:lnTo>
                    <a:pt x="621" y="246"/>
                  </a:lnTo>
                  <a:lnTo>
                    <a:pt x="621" y="246"/>
                  </a:lnTo>
                  <a:lnTo>
                    <a:pt x="621" y="248"/>
                  </a:lnTo>
                  <a:lnTo>
                    <a:pt x="621" y="248"/>
                  </a:lnTo>
                  <a:lnTo>
                    <a:pt x="620" y="248"/>
                  </a:lnTo>
                  <a:lnTo>
                    <a:pt x="621" y="249"/>
                  </a:lnTo>
                  <a:lnTo>
                    <a:pt x="621" y="248"/>
                  </a:lnTo>
                  <a:lnTo>
                    <a:pt x="623" y="248"/>
                  </a:lnTo>
                  <a:lnTo>
                    <a:pt x="625" y="248"/>
                  </a:lnTo>
                  <a:lnTo>
                    <a:pt x="625" y="246"/>
                  </a:lnTo>
                  <a:lnTo>
                    <a:pt x="625" y="244"/>
                  </a:lnTo>
                  <a:lnTo>
                    <a:pt x="625" y="243"/>
                  </a:lnTo>
                  <a:lnTo>
                    <a:pt x="627" y="243"/>
                  </a:lnTo>
                  <a:lnTo>
                    <a:pt x="627" y="243"/>
                  </a:lnTo>
                  <a:lnTo>
                    <a:pt x="627" y="241"/>
                  </a:lnTo>
                  <a:lnTo>
                    <a:pt x="625" y="241"/>
                  </a:lnTo>
                  <a:lnTo>
                    <a:pt x="625" y="241"/>
                  </a:lnTo>
                  <a:lnTo>
                    <a:pt x="625" y="239"/>
                  </a:lnTo>
                  <a:lnTo>
                    <a:pt x="625" y="239"/>
                  </a:lnTo>
                  <a:close/>
                  <a:moveTo>
                    <a:pt x="771" y="477"/>
                  </a:moveTo>
                  <a:lnTo>
                    <a:pt x="767" y="474"/>
                  </a:lnTo>
                  <a:lnTo>
                    <a:pt x="764" y="470"/>
                  </a:lnTo>
                  <a:lnTo>
                    <a:pt x="762" y="469"/>
                  </a:lnTo>
                  <a:lnTo>
                    <a:pt x="762" y="469"/>
                  </a:lnTo>
                  <a:lnTo>
                    <a:pt x="757" y="460"/>
                  </a:lnTo>
                  <a:lnTo>
                    <a:pt x="756" y="460"/>
                  </a:lnTo>
                  <a:lnTo>
                    <a:pt x="754" y="455"/>
                  </a:lnTo>
                  <a:lnTo>
                    <a:pt x="752" y="455"/>
                  </a:lnTo>
                  <a:lnTo>
                    <a:pt x="749" y="453"/>
                  </a:lnTo>
                  <a:lnTo>
                    <a:pt x="745" y="452"/>
                  </a:lnTo>
                  <a:lnTo>
                    <a:pt x="737" y="448"/>
                  </a:lnTo>
                  <a:lnTo>
                    <a:pt x="735" y="448"/>
                  </a:lnTo>
                  <a:lnTo>
                    <a:pt x="734" y="448"/>
                  </a:lnTo>
                  <a:lnTo>
                    <a:pt x="732" y="448"/>
                  </a:lnTo>
                  <a:lnTo>
                    <a:pt x="730" y="448"/>
                  </a:lnTo>
                  <a:lnTo>
                    <a:pt x="730" y="448"/>
                  </a:lnTo>
                  <a:lnTo>
                    <a:pt x="728" y="446"/>
                  </a:lnTo>
                  <a:lnTo>
                    <a:pt x="727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5" y="445"/>
                  </a:lnTo>
                  <a:lnTo>
                    <a:pt x="725" y="445"/>
                  </a:lnTo>
                  <a:lnTo>
                    <a:pt x="723" y="445"/>
                  </a:lnTo>
                  <a:lnTo>
                    <a:pt x="722" y="445"/>
                  </a:lnTo>
                  <a:lnTo>
                    <a:pt x="720" y="443"/>
                  </a:lnTo>
                  <a:lnTo>
                    <a:pt x="715" y="440"/>
                  </a:lnTo>
                  <a:lnTo>
                    <a:pt x="711" y="436"/>
                  </a:lnTo>
                  <a:lnTo>
                    <a:pt x="711" y="436"/>
                  </a:lnTo>
                  <a:lnTo>
                    <a:pt x="711" y="435"/>
                  </a:lnTo>
                  <a:lnTo>
                    <a:pt x="706" y="431"/>
                  </a:lnTo>
                  <a:lnTo>
                    <a:pt x="705" y="431"/>
                  </a:lnTo>
                  <a:lnTo>
                    <a:pt x="705" y="431"/>
                  </a:lnTo>
                  <a:lnTo>
                    <a:pt x="703" y="431"/>
                  </a:lnTo>
                  <a:lnTo>
                    <a:pt x="703" y="431"/>
                  </a:lnTo>
                  <a:lnTo>
                    <a:pt x="701" y="429"/>
                  </a:lnTo>
                  <a:lnTo>
                    <a:pt x="696" y="429"/>
                  </a:lnTo>
                  <a:lnTo>
                    <a:pt x="693" y="426"/>
                  </a:lnTo>
                  <a:lnTo>
                    <a:pt x="689" y="424"/>
                  </a:lnTo>
                  <a:lnTo>
                    <a:pt x="688" y="421"/>
                  </a:lnTo>
                  <a:lnTo>
                    <a:pt x="688" y="421"/>
                  </a:lnTo>
                  <a:lnTo>
                    <a:pt x="684" y="423"/>
                  </a:lnTo>
                  <a:lnTo>
                    <a:pt x="683" y="424"/>
                  </a:lnTo>
                  <a:lnTo>
                    <a:pt x="683" y="426"/>
                  </a:lnTo>
                  <a:lnTo>
                    <a:pt x="683" y="428"/>
                  </a:lnTo>
                  <a:lnTo>
                    <a:pt x="683" y="428"/>
                  </a:lnTo>
                  <a:lnTo>
                    <a:pt x="681" y="428"/>
                  </a:lnTo>
                  <a:lnTo>
                    <a:pt x="681" y="428"/>
                  </a:lnTo>
                  <a:lnTo>
                    <a:pt x="679" y="426"/>
                  </a:lnTo>
                  <a:lnTo>
                    <a:pt x="678" y="426"/>
                  </a:lnTo>
                  <a:lnTo>
                    <a:pt x="678" y="426"/>
                  </a:lnTo>
                  <a:lnTo>
                    <a:pt x="674" y="426"/>
                  </a:lnTo>
                  <a:lnTo>
                    <a:pt x="671" y="424"/>
                  </a:lnTo>
                  <a:lnTo>
                    <a:pt x="669" y="424"/>
                  </a:lnTo>
                  <a:lnTo>
                    <a:pt x="669" y="426"/>
                  </a:lnTo>
                  <a:lnTo>
                    <a:pt x="667" y="428"/>
                  </a:lnTo>
                  <a:lnTo>
                    <a:pt x="666" y="428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4" y="424"/>
                  </a:lnTo>
                  <a:lnTo>
                    <a:pt x="666" y="423"/>
                  </a:lnTo>
                  <a:lnTo>
                    <a:pt x="666" y="421"/>
                  </a:lnTo>
                  <a:lnTo>
                    <a:pt x="664" y="421"/>
                  </a:lnTo>
                  <a:lnTo>
                    <a:pt x="664" y="421"/>
                  </a:lnTo>
                  <a:lnTo>
                    <a:pt x="661" y="416"/>
                  </a:lnTo>
                  <a:lnTo>
                    <a:pt x="661" y="414"/>
                  </a:lnTo>
                  <a:lnTo>
                    <a:pt x="655" y="413"/>
                  </a:lnTo>
                  <a:lnTo>
                    <a:pt x="655" y="411"/>
                  </a:lnTo>
                  <a:lnTo>
                    <a:pt x="654" y="409"/>
                  </a:lnTo>
                  <a:lnTo>
                    <a:pt x="654" y="409"/>
                  </a:lnTo>
                  <a:lnTo>
                    <a:pt x="654" y="407"/>
                  </a:lnTo>
                  <a:lnTo>
                    <a:pt x="652" y="409"/>
                  </a:lnTo>
                  <a:lnTo>
                    <a:pt x="652" y="409"/>
                  </a:lnTo>
                  <a:lnTo>
                    <a:pt x="650" y="409"/>
                  </a:lnTo>
                  <a:lnTo>
                    <a:pt x="649" y="409"/>
                  </a:lnTo>
                  <a:lnTo>
                    <a:pt x="647" y="407"/>
                  </a:lnTo>
                  <a:lnTo>
                    <a:pt x="645" y="407"/>
                  </a:lnTo>
                  <a:lnTo>
                    <a:pt x="644" y="406"/>
                  </a:lnTo>
                  <a:lnTo>
                    <a:pt x="638" y="401"/>
                  </a:lnTo>
                  <a:lnTo>
                    <a:pt x="637" y="401"/>
                  </a:lnTo>
                  <a:lnTo>
                    <a:pt x="633" y="401"/>
                  </a:lnTo>
                  <a:lnTo>
                    <a:pt x="632" y="399"/>
                  </a:lnTo>
                  <a:lnTo>
                    <a:pt x="628" y="396"/>
                  </a:lnTo>
                  <a:lnTo>
                    <a:pt x="627" y="396"/>
                  </a:lnTo>
                  <a:lnTo>
                    <a:pt x="627" y="394"/>
                  </a:lnTo>
                  <a:lnTo>
                    <a:pt x="625" y="387"/>
                  </a:lnTo>
                  <a:lnTo>
                    <a:pt x="623" y="384"/>
                  </a:lnTo>
                  <a:lnTo>
                    <a:pt x="623" y="384"/>
                  </a:lnTo>
                  <a:lnTo>
                    <a:pt x="623" y="382"/>
                  </a:lnTo>
                  <a:lnTo>
                    <a:pt x="621" y="382"/>
                  </a:lnTo>
                  <a:lnTo>
                    <a:pt x="618" y="380"/>
                  </a:lnTo>
                  <a:lnTo>
                    <a:pt x="615" y="379"/>
                  </a:lnTo>
                  <a:lnTo>
                    <a:pt x="613" y="377"/>
                  </a:lnTo>
                  <a:lnTo>
                    <a:pt x="611" y="377"/>
                  </a:lnTo>
                  <a:lnTo>
                    <a:pt x="611" y="377"/>
                  </a:lnTo>
                  <a:lnTo>
                    <a:pt x="608" y="373"/>
                  </a:lnTo>
                  <a:lnTo>
                    <a:pt x="606" y="373"/>
                  </a:lnTo>
                  <a:lnTo>
                    <a:pt x="603" y="372"/>
                  </a:lnTo>
                  <a:lnTo>
                    <a:pt x="603" y="372"/>
                  </a:lnTo>
                  <a:lnTo>
                    <a:pt x="599" y="370"/>
                  </a:lnTo>
                  <a:lnTo>
                    <a:pt x="596" y="367"/>
                  </a:lnTo>
                  <a:lnTo>
                    <a:pt x="593" y="365"/>
                  </a:lnTo>
                  <a:lnTo>
                    <a:pt x="591" y="362"/>
                  </a:lnTo>
                  <a:lnTo>
                    <a:pt x="586" y="360"/>
                  </a:lnTo>
                  <a:lnTo>
                    <a:pt x="584" y="360"/>
                  </a:lnTo>
                  <a:lnTo>
                    <a:pt x="584" y="358"/>
                  </a:lnTo>
                  <a:lnTo>
                    <a:pt x="582" y="356"/>
                  </a:lnTo>
                  <a:lnTo>
                    <a:pt x="581" y="356"/>
                  </a:lnTo>
                  <a:lnTo>
                    <a:pt x="579" y="356"/>
                  </a:lnTo>
                  <a:lnTo>
                    <a:pt x="577" y="355"/>
                  </a:lnTo>
                  <a:lnTo>
                    <a:pt x="577" y="355"/>
                  </a:lnTo>
                  <a:lnTo>
                    <a:pt x="574" y="353"/>
                  </a:lnTo>
                  <a:lnTo>
                    <a:pt x="574" y="351"/>
                  </a:lnTo>
                  <a:lnTo>
                    <a:pt x="572" y="351"/>
                  </a:lnTo>
                  <a:lnTo>
                    <a:pt x="571" y="351"/>
                  </a:lnTo>
                  <a:lnTo>
                    <a:pt x="571" y="351"/>
                  </a:lnTo>
                  <a:lnTo>
                    <a:pt x="567" y="350"/>
                  </a:lnTo>
                  <a:lnTo>
                    <a:pt x="564" y="350"/>
                  </a:lnTo>
                  <a:lnTo>
                    <a:pt x="557" y="343"/>
                  </a:lnTo>
                  <a:lnTo>
                    <a:pt x="555" y="339"/>
                  </a:lnTo>
                  <a:lnTo>
                    <a:pt x="552" y="331"/>
                  </a:lnTo>
                  <a:lnTo>
                    <a:pt x="550" y="328"/>
                  </a:lnTo>
                  <a:lnTo>
                    <a:pt x="550" y="324"/>
                  </a:lnTo>
                  <a:lnTo>
                    <a:pt x="550" y="324"/>
                  </a:lnTo>
                  <a:lnTo>
                    <a:pt x="548" y="323"/>
                  </a:lnTo>
                  <a:lnTo>
                    <a:pt x="550" y="323"/>
                  </a:lnTo>
                  <a:lnTo>
                    <a:pt x="550" y="323"/>
                  </a:lnTo>
                  <a:lnTo>
                    <a:pt x="552" y="323"/>
                  </a:lnTo>
                  <a:lnTo>
                    <a:pt x="554" y="323"/>
                  </a:lnTo>
                  <a:lnTo>
                    <a:pt x="554" y="323"/>
                  </a:lnTo>
                  <a:lnTo>
                    <a:pt x="555" y="323"/>
                  </a:lnTo>
                  <a:lnTo>
                    <a:pt x="555" y="321"/>
                  </a:lnTo>
                  <a:lnTo>
                    <a:pt x="555" y="321"/>
                  </a:lnTo>
                  <a:lnTo>
                    <a:pt x="559" y="319"/>
                  </a:lnTo>
                  <a:lnTo>
                    <a:pt x="560" y="317"/>
                  </a:lnTo>
                  <a:lnTo>
                    <a:pt x="562" y="317"/>
                  </a:lnTo>
                  <a:lnTo>
                    <a:pt x="562" y="316"/>
                  </a:lnTo>
                  <a:lnTo>
                    <a:pt x="564" y="311"/>
                  </a:lnTo>
                  <a:lnTo>
                    <a:pt x="565" y="309"/>
                  </a:lnTo>
                  <a:lnTo>
                    <a:pt x="569" y="300"/>
                  </a:lnTo>
                  <a:lnTo>
                    <a:pt x="571" y="299"/>
                  </a:lnTo>
                  <a:lnTo>
                    <a:pt x="572" y="297"/>
                  </a:lnTo>
                  <a:lnTo>
                    <a:pt x="574" y="297"/>
                  </a:lnTo>
                  <a:lnTo>
                    <a:pt x="576" y="295"/>
                  </a:lnTo>
                  <a:lnTo>
                    <a:pt x="581" y="287"/>
                  </a:lnTo>
                  <a:lnTo>
                    <a:pt x="582" y="283"/>
                  </a:lnTo>
                  <a:lnTo>
                    <a:pt x="584" y="282"/>
                  </a:lnTo>
                  <a:lnTo>
                    <a:pt x="584" y="282"/>
                  </a:lnTo>
                  <a:lnTo>
                    <a:pt x="586" y="280"/>
                  </a:lnTo>
                  <a:lnTo>
                    <a:pt x="588" y="280"/>
                  </a:lnTo>
                  <a:lnTo>
                    <a:pt x="588" y="280"/>
                  </a:lnTo>
                  <a:lnTo>
                    <a:pt x="589" y="280"/>
                  </a:lnTo>
                  <a:lnTo>
                    <a:pt x="589" y="280"/>
                  </a:lnTo>
                  <a:lnTo>
                    <a:pt x="591" y="278"/>
                  </a:lnTo>
                  <a:lnTo>
                    <a:pt x="593" y="278"/>
                  </a:lnTo>
                  <a:lnTo>
                    <a:pt x="594" y="277"/>
                  </a:lnTo>
                  <a:lnTo>
                    <a:pt x="596" y="278"/>
                  </a:lnTo>
                  <a:lnTo>
                    <a:pt x="594" y="273"/>
                  </a:lnTo>
                  <a:lnTo>
                    <a:pt x="596" y="258"/>
                  </a:lnTo>
                  <a:lnTo>
                    <a:pt x="599" y="256"/>
                  </a:lnTo>
                  <a:lnTo>
                    <a:pt x="603" y="253"/>
                  </a:lnTo>
                  <a:lnTo>
                    <a:pt x="603" y="251"/>
                  </a:lnTo>
                  <a:lnTo>
                    <a:pt x="603" y="249"/>
                  </a:lnTo>
                  <a:lnTo>
                    <a:pt x="603" y="249"/>
                  </a:lnTo>
                  <a:lnTo>
                    <a:pt x="603" y="248"/>
                  </a:lnTo>
                  <a:lnTo>
                    <a:pt x="603" y="248"/>
                  </a:lnTo>
                  <a:lnTo>
                    <a:pt x="603" y="248"/>
                  </a:lnTo>
                  <a:lnTo>
                    <a:pt x="604" y="246"/>
                  </a:lnTo>
                  <a:lnTo>
                    <a:pt x="604" y="244"/>
                  </a:lnTo>
                  <a:lnTo>
                    <a:pt x="603" y="244"/>
                  </a:lnTo>
                  <a:lnTo>
                    <a:pt x="606" y="239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10" y="233"/>
                  </a:lnTo>
                  <a:lnTo>
                    <a:pt x="610" y="233"/>
                  </a:lnTo>
                  <a:lnTo>
                    <a:pt x="610" y="231"/>
                  </a:lnTo>
                  <a:lnTo>
                    <a:pt x="610" y="231"/>
                  </a:lnTo>
                  <a:lnTo>
                    <a:pt x="608" y="231"/>
                  </a:lnTo>
                  <a:lnTo>
                    <a:pt x="608" y="231"/>
                  </a:lnTo>
                  <a:lnTo>
                    <a:pt x="608" y="231"/>
                  </a:lnTo>
                  <a:lnTo>
                    <a:pt x="606" y="231"/>
                  </a:lnTo>
                  <a:lnTo>
                    <a:pt x="606" y="233"/>
                  </a:lnTo>
                  <a:lnTo>
                    <a:pt x="606" y="233"/>
                  </a:lnTo>
                  <a:lnTo>
                    <a:pt x="606" y="233"/>
                  </a:lnTo>
                  <a:lnTo>
                    <a:pt x="603" y="238"/>
                  </a:lnTo>
                  <a:lnTo>
                    <a:pt x="601" y="239"/>
                  </a:lnTo>
                  <a:lnTo>
                    <a:pt x="598" y="239"/>
                  </a:lnTo>
                  <a:lnTo>
                    <a:pt x="594" y="239"/>
                  </a:lnTo>
                  <a:lnTo>
                    <a:pt x="593" y="236"/>
                  </a:lnTo>
                  <a:lnTo>
                    <a:pt x="594" y="234"/>
                  </a:lnTo>
                  <a:lnTo>
                    <a:pt x="596" y="233"/>
                  </a:lnTo>
                  <a:lnTo>
                    <a:pt x="596" y="233"/>
                  </a:lnTo>
                  <a:lnTo>
                    <a:pt x="596" y="233"/>
                  </a:lnTo>
                  <a:lnTo>
                    <a:pt x="596" y="231"/>
                  </a:lnTo>
                  <a:lnTo>
                    <a:pt x="594" y="233"/>
                  </a:lnTo>
                  <a:lnTo>
                    <a:pt x="593" y="231"/>
                  </a:lnTo>
                  <a:lnTo>
                    <a:pt x="591" y="227"/>
                  </a:lnTo>
                  <a:lnTo>
                    <a:pt x="589" y="226"/>
                  </a:lnTo>
                  <a:lnTo>
                    <a:pt x="589" y="224"/>
                  </a:lnTo>
                  <a:lnTo>
                    <a:pt x="591" y="224"/>
                  </a:lnTo>
                  <a:lnTo>
                    <a:pt x="591" y="224"/>
                  </a:lnTo>
                  <a:lnTo>
                    <a:pt x="591" y="222"/>
                  </a:lnTo>
                  <a:lnTo>
                    <a:pt x="591" y="222"/>
                  </a:lnTo>
                  <a:lnTo>
                    <a:pt x="593" y="221"/>
                  </a:lnTo>
                  <a:lnTo>
                    <a:pt x="591" y="219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3" y="212"/>
                  </a:lnTo>
                  <a:lnTo>
                    <a:pt x="594" y="212"/>
                  </a:lnTo>
                  <a:lnTo>
                    <a:pt x="598" y="216"/>
                  </a:lnTo>
                  <a:lnTo>
                    <a:pt x="598" y="214"/>
                  </a:lnTo>
                  <a:lnTo>
                    <a:pt x="598" y="214"/>
                  </a:lnTo>
                  <a:lnTo>
                    <a:pt x="599" y="214"/>
                  </a:lnTo>
                  <a:lnTo>
                    <a:pt x="601" y="212"/>
                  </a:lnTo>
                  <a:lnTo>
                    <a:pt x="601" y="212"/>
                  </a:lnTo>
                  <a:lnTo>
                    <a:pt x="601" y="212"/>
                  </a:lnTo>
                  <a:lnTo>
                    <a:pt x="599" y="210"/>
                  </a:lnTo>
                  <a:lnTo>
                    <a:pt x="599" y="210"/>
                  </a:lnTo>
                  <a:lnTo>
                    <a:pt x="599" y="210"/>
                  </a:lnTo>
                  <a:lnTo>
                    <a:pt x="599" y="212"/>
                  </a:lnTo>
                  <a:lnTo>
                    <a:pt x="598" y="212"/>
                  </a:lnTo>
                  <a:lnTo>
                    <a:pt x="598" y="210"/>
                  </a:lnTo>
                  <a:lnTo>
                    <a:pt x="598" y="210"/>
                  </a:lnTo>
                  <a:lnTo>
                    <a:pt x="598" y="210"/>
                  </a:lnTo>
                  <a:lnTo>
                    <a:pt x="598" y="210"/>
                  </a:lnTo>
                  <a:lnTo>
                    <a:pt x="598" y="209"/>
                  </a:lnTo>
                  <a:lnTo>
                    <a:pt x="598" y="209"/>
                  </a:lnTo>
                  <a:lnTo>
                    <a:pt x="596" y="207"/>
                  </a:lnTo>
                  <a:lnTo>
                    <a:pt x="596" y="207"/>
                  </a:lnTo>
                  <a:lnTo>
                    <a:pt x="594" y="207"/>
                  </a:lnTo>
                  <a:lnTo>
                    <a:pt x="594" y="204"/>
                  </a:lnTo>
                  <a:lnTo>
                    <a:pt x="596" y="200"/>
                  </a:lnTo>
                  <a:lnTo>
                    <a:pt x="596" y="200"/>
                  </a:lnTo>
                  <a:lnTo>
                    <a:pt x="596" y="199"/>
                  </a:lnTo>
                  <a:lnTo>
                    <a:pt x="598" y="199"/>
                  </a:lnTo>
                  <a:lnTo>
                    <a:pt x="599" y="197"/>
                  </a:lnTo>
                  <a:lnTo>
                    <a:pt x="599" y="199"/>
                  </a:lnTo>
                  <a:lnTo>
                    <a:pt x="601" y="200"/>
                  </a:lnTo>
                  <a:lnTo>
                    <a:pt x="601" y="197"/>
                  </a:lnTo>
                  <a:lnTo>
                    <a:pt x="603" y="195"/>
                  </a:lnTo>
                  <a:lnTo>
                    <a:pt x="604" y="193"/>
                  </a:lnTo>
                  <a:lnTo>
                    <a:pt x="606" y="195"/>
                  </a:lnTo>
                  <a:lnTo>
                    <a:pt x="606" y="197"/>
                  </a:lnTo>
                  <a:lnTo>
                    <a:pt x="606" y="200"/>
                  </a:lnTo>
                  <a:lnTo>
                    <a:pt x="608" y="202"/>
                  </a:lnTo>
                  <a:lnTo>
                    <a:pt x="608" y="202"/>
                  </a:lnTo>
                  <a:lnTo>
                    <a:pt x="608" y="200"/>
                  </a:lnTo>
                  <a:lnTo>
                    <a:pt x="608" y="197"/>
                  </a:lnTo>
                  <a:lnTo>
                    <a:pt x="608" y="195"/>
                  </a:lnTo>
                  <a:lnTo>
                    <a:pt x="608" y="195"/>
                  </a:lnTo>
                  <a:lnTo>
                    <a:pt x="608" y="193"/>
                  </a:lnTo>
                  <a:lnTo>
                    <a:pt x="610" y="193"/>
                  </a:lnTo>
                  <a:lnTo>
                    <a:pt x="611" y="193"/>
                  </a:lnTo>
                  <a:lnTo>
                    <a:pt x="611" y="193"/>
                  </a:lnTo>
                  <a:lnTo>
                    <a:pt x="610" y="193"/>
                  </a:lnTo>
                  <a:lnTo>
                    <a:pt x="615" y="185"/>
                  </a:lnTo>
                  <a:lnTo>
                    <a:pt x="616" y="185"/>
                  </a:lnTo>
                  <a:lnTo>
                    <a:pt x="616" y="188"/>
                  </a:lnTo>
                  <a:lnTo>
                    <a:pt x="616" y="190"/>
                  </a:lnTo>
                  <a:lnTo>
                    <a:pt x="616" y="192"/>
                  </a:lnTo>
                  <a:lnTo>
                    <a:pt x="616" y="193"/>
                  </a:lnTo>
                  <a:lnTo>
                    <a:pt x="616" y="195"/>
                  </a:lnTo>
                  <a:lnTo>
                    <a:pt x="618" y="195"/>
                  </a:lnTo>
                  <a:lnTo>
                    <a:pt x="620" y="195"/>
                  </a:lnTo>
                  <a:lnTo>
                    <a:pt x="621" y="195"/>
                  </a:lnTo>
                  <a:lnTo>
                    <a:pt x="621" y="193"/>
                  </a:lnTo>
                  <a:lnTo>
                    <a:pt x="621" y="193"/>
                  </a:lnTo>
                  <a:lnTo>
                    <a:pt x="621" y="193"/>
                  </a:lnTo>
                  <a:lnTo>
                    <a:pt x="621" y="192"/>
                  </a:lnTo>
                  <a:lnTo>
                    <a:pt x="623" y="192"/>
                  </a:lnTo>
                  <a:lnTo>
                    <a:pt x="623" y="193"/>
                  </a:lnTo>
                  <a:lnTo>
                    <a:pt x="625" y="192"/>
                  </a:lnTo>
                  <a:lnTo>
                    <a:pt x="625" y="190"/>
                  </a:lnTo>
                  <a:lnTo>
                    <a:pt x="623" y="190"/>
                  </a:lnTo>
                  <a:lnTo>
                    <a:pt x="623" y="188"/>
                  </a:lnTo>
                  <a:lnTo>
                    <a:pt x="623" y="187"/>
                  </a:lnTo>
                  <a:lnTo>
                    <a:pt x="625" y="187"/>
                  </a:lnTo>
                  <a:lnTo>
                    <a:pt x="625" y="187"/>
                  </a:lnTo>
                  <a:lnTo>
                    <a:pt x="627" y="188"/>
                  </a:lnTo>
                  <a:lnTo>
                    <a:pt x="628" y="190"/>
                  </a:lnTo>
                  <a:lnTo>
                    <a:pt x="630" y="188"/>
                  </a:lnTo>
                  <a:lnTo>
                    <a:pt x="630" y="188"/>
                  </a:lnTo>
                  <a:lnTo>
                    <a:pt x="632" y="187"/>
                  </a:lnTo>
                  <a:lnTo>
                    <a:pt x="630" y="185"/>
                  </a:lnTo>
                  <a:lnTo>
                    <a:pt x="630" y="185"/>
                  </a:lnTo>
                  <a:lnTo>
                    <a:pt x="630" y="183"/>
                  </a:lnTo>
                  <a:lnTo>
                    <a:pt x="630" y="182"/>
                  </a:lnTo>
                  <a:lnTo>
                    <a:pt x="630" y="180"/>
                  </a:lnTo>
                  <a:lnTo>
                    <a:pt x="632" y="180"/>
                  </a:lnTo>
                  <a:lnTo>
                    <a:pt x="633" y="180"/>
                  </a:lnTo>
                  <a:lnTo>
                    <a:pt x="635" y="180"/>
                  </a:lnTo>
                  <a:lnTo>
                    <a:pt x="635" y="180"/>
                  </a:lnTo>
                  <a:lnTo>
                    <a:pt x="635" y="183"/>
                  </a:lnTo>
                  <a:lnTo>
                    <a:pt x="635" y="187"/>
                  </a:lnTo>
                  <a:lnTo>
                    <a:pt x="635" y="188"/>
                  </a:lnTo>
                  <a:lnTo>
                    <a:pt x="637" y="190"/>
                  </a:lnTo>
                  <a:lnTo>
                    <a:pt x="637" y="193"/>
                  </a:lnTo>
                  <a:lnTo>
                    <a:pt x="637" y="195"/>
                  </a:lnTo>
                  <a:lnTo>
                    <a:pt x="637" y="195"/>
                  </a:lnTo>
                  <a:lnTo>
                    <a:pt x="635" y="195"/>
                  </a:lnTo>
                  <a:lnTo>
                    <a:pt x="633" y="195"/>
                  </a:lnTo>
                  <a:lnTo>
                    <a:pt x="633" y="195"/>
                  </a:lnTo>
                  <a:lnTo>
                    <a:pt x="633" y="197"/>
                  </a:lnTo>
                  <a:lnTo>
                    <a:pt x="633" y="199"/>
                  </a:lnTo>
                  <a:lnTo>
                    <a:pt x="633" y="199"/>
                  </a:lnTo>
                  <a:lnTo>
                    <a:pt x="632" y="200"/>
                  </a:lnTo>
                  <a:lnTo>
                    <a:pt x="632" y="200"/>
                  </a:lnTo>
                  <a:lnTo>
                    <a:pt x="632" y="200"/>
                  </a:lnTo>
                  <a:lnTo>
                    <a:pt x="633" y="202"/>
                  </a:lnTo>
                  <a:lnTo>
                    <a:pt x="632" y="202"/>
                  </a:lnTo>
                  <a:lnTo>
                    <a:pt x="633" y="202"/>
                  </a:lnTo>
                  <a:lnTo>
                    <a:pt x="635" y="200"/>
                  </a:lnTo>
                  <a:lnTo>
                    <a:pt x="637" y="199"/>
                  </a:lnTo>
                  <a:lnTo>
                    <a:pt x="638" y="197"/>
                  </a:lnTo>
                  <a:lnTo>
                    <a:pt x="640" y="195"/>
                  </a:lnTo>
                  <a:lnTo>
                    <a:pt x="642" y="193"/>
                  </a:lnTo>
                  <a:lnTo>
                    <a:pt x="642" y="193"/>
                  </a:lnTo>
                  <a:lnTo>
                    <a:pt x="642" y="195"/>
                  </a:lnTo>
                  <a:lnTo>
                    <a:pt x="642" y="195"/>
                  </a:lnTo>
                  <a:lnTo>
                    <a:pt x="642" y="197"/>
                  </a:lnTo>
                  <a:lnTo>
                    <a:pt x="644" y="195"/>
                  </a:lnTo>
                  <a:lnTo>
                    <a:pt x="644" y="195"/>
                  </a:lnTo>
                  <a:lnTo>
                    <a:pt x="644" y="192"/>
                  </a:lnTo>
                  <a:lnTo>
                    <a:pt x="645" y="190"/>
                  </a:lnTo>
                  <a:lnTo>
                    <a:pt x="647" y="187"/>
                  </a:lnTo>
                  <a:lnTo>
                    <a:pt x="649" y="187"/>
                  </a:lnTo>
                  <a:lnTo>
                    <a:pt x="650" y="185"/>
                  </a:lnTo>
                  <a:lnTo>
                    <a:pt x="652" y="180"/>
                  </a:lnTo>
                  <a:lnTo>
                    <a:pt x="649" y="178"/>
                  </a:lnTo>
                  <a:lnTo>
                    <a:pt x="649" y="178"/>
                  </a:lnTo>
                  <a:lnTo>
                    <a:pt x="649" y="176"/>
                  </a:lnTo>
                  <a:lnTo>
                    <a:pt x="649" y="176"/>
                  </a:lnTo>
                  <a:lnTo>
                    <a:pt x="647" y="176"/>
                  </a:lnTo>
                  <a:lnTo>
                    <a:pt x="647" y="176"/>
                  </a:lnTo>
                  <a:lnTo>
                    <a:pt x="645" y="176"/>
                  </a:lnTo>
                  <a:lnTo>
                    <a:pt x="645" y="175"/>
                  </a:lnTo>
                  <a:lnTo>
                    <a:pt x="645" y="175"/>
                  </a:lnTo>
                  <a:lnTo>
                    <a:pt x="645" y="173"/>
                  </a:lnTo>
                  <a:lnTo>
                    <a:pt x="645" y="173"/>
                  </a:lnTo>
                  <a:lnTo>
                    <a:pt x="647" y="173"/>
                  </a:lnTo>
                  <a:lnTo>
                    <a:pt x="647" y="171"/>
                  </a:lnTo>
                  <a:lnTo>
                    <a:pt x="649" y="173"/>
                  </a:lnTo>
                  <a:lnTo>
                    <a:pt x="649" y="173"/>
                  </a:lnTo>
                  <a:lnTo>
                    <a:pt x="649" y="173"/>
                  </a:lnTo>
                  <a:lnTo>
                    <a:pt x="650" y="171"/>
                  </a:lnTo>
                  <a:lnTo>
                    <a:pt x="650" y="171"/>
                  </a:lnTo>
                  <a:lnTo>
                    <a:pt x="650" y="171"/>
                  </a:lnTo>
                  <a:lnTo>
                    <a:pt x="652" y="171"/>
                  </a:lnTo>
                  <a:lnTo>
                    <a:pt x="652" y="175"/>
                  </a:lnTo>
                  <a:lnTo>
                    <a:pt x="654" y="175"/>
                  </a:lnTo>
                  <a:lnTo>
                    <a:pt x="655" y="173"/>
                  </a:lnTo>
                  <a:lnTo>
                    <a:pt x="655" y="173"/>
                  </a:lnTo>
                  <a:lnTo>
                    <a:pt x="657" y="173"/>
                  </a:lnTo>
                  <a:lnTo>
                    <a:pt x="657" y="175"/>
                  </a:lnTo>
                  <a:lnTo>
                    <a:pt x="657" y="175"/>
                  </a:lnTo>
                  <a:lnTo>
                    <a:pt x="657" y="175"/>
                  </a:lnTo>
                  <a:lnTo>
                    <a:pt x="659" y="176"/>
                  </a:lnTo>
                  <a:lnTo>
                    <a:pt x="659" y="176"/>
                  </a:lnTo>
                  <a:lnTo>
                    <a:pt x="659" y="175"/>
                  </a:lnTo>
                  <a:lnTo>
                    <a:pt x="659" y="173"/>
                  </a:lnTo>
                  <a:lnTo>
                    <a:pt x="659" y="171"/>
                  </a:lnTo>
                  <a:lnTo>
                    <a:pt x="659" y="171"/>
                  </a:lnTo>
                  <a:lnTo>
                    <a:pt x="657" y="170"/>
                  </a:lnTo>
                  <a:lnTo>
                    <a:pt x="652" y="168"/>
                  </a:lnTo>
                  <a:lnTo>
                    <a:pt x="650" y="168"/>
                  </a:lnTo>
                  <a:lnTo>
                    <a:pt x="650" y="168"/>
                  </a:lnTo>
                  <a:lnTo>
                    <a:pt x="650" y="166"/>
                  </a:lnTo>
                  <a:lnTo>
                    <a:pt x="650" y="165"/>
                  </a:lnTo>
                  <a:lnTo>
                    <a:pt x="649" y="165"/>
                  </a:lnTo>
                  <a:lnTo>
                    <a:pt x="645" y="163"/>
                  </a:lnTo>
                  <a:lnTo>
                    <a:pt x="645" y="161"/>
                  </a:lnTo>
                  <a:lnTo>
                    <a:pt x="645" y="159"/>
                  </a:lnTo>
                  <a:lnTo>
                    <a:pt x="644" y="158"/>
                  </a:lnTo>
                  <a:lnTo>
                    <a:pt x="644" y="156"/>
                  </a:lnTo>
                  <a:lnTo>
                    <a:pt x="644" y="154"/>
                  </a:lnTo>
                  <a:lnTo>
                    <a:pt x="645" y="156"/>
                  </a:lnTo>
                  <a:lnTo>
                    <a:pt x="649" y="159"/>
                  </a:lnTo>
                  <a:lnTo>
                    <a:pt x="650" y="159"/>
                  </a:lnTo>
                  <a:lnTo>
                    <a:pt x="650" y="158"/>
                  </a:lnTo>
                  <a:lnTo>
                    <a:pt x="650" y="158"/>
                  </a:lnTo>
                  <a:lnTo>
                    <a:pt x="650" y="156"/>
                  </a:lnTo>
                  <a:lnTo>
                    <a:pt x="650" y="154"/>
                  </a:lnTo>
                  <a:lnTo>
                    <a:pt x="649" y="153"/>
                  </a:lnTo>
                  <a:lnTo>
                    <a:pt x="650" y="153"/>
                  </a:lnTo>
                  <a:lnTo>
                    <a:pt x="650" y="153"/>
                  </a:lnTo>
                  <a:lnTo>
                    <a:pt x="652" y="153"/>
                  </a:lnTo>
                  <a:lnTo>
                    <a:pt x="652" y="153"/>
                  </a:lnTo>
                  <a:lnTo>
                    <a:pt x="652" y="154"/>
                  </a:lnTo>
                  <a:lnTo>
                    <a:pt x="652" y="154"/>
                  </a:lnTo>
                  <a:lnTo>
                    <a:pt x="654" y="158"/>
                  </a:lnTo>
                  <a:lnTo>
                    <a:pt x="654" y="158"/>
                  </a:lnTo>
                  <a:lnTo>
                    <a:pt x="654" y="159"/>
                  </a:lnTo>
                  <a:lnTo>
                    <a:pt x="654" y="161"/>
                  </a:lnTo>
                  <a:lnTo>
                    <a:pt x="655" y="161"/>
                  </a:lnTo>
                  <a:lnTo>
                    <a:pt x="657" y="159"/>
                  </a:lnTo>
                  <a:lnTo>
                    <a:pt x="657" y="158"/>
                  </a:lnTo>
                  <a:lnTo>
                    <a:pt x="657" y="158"/>
                  </a:lnTo>
                  <a:lnTo>
                    <a:pt x="657" y="156"/>
                  </a:lnTo>
                  <a:lnTo>
                    <a:pt x="657" y="156"/>
                  </a:lnTo>
                  <a:lnTo>
                    <a:pt x="655" y="153"/>
                  </a:lnTo>
                  <a:lnTo>
                    <a:pt x="655" y="153"/>
                  </a:lnTo>
                  <a:lnTo>
                    <a:pt x="655" y="151"/>
                  </a:lnTo>
                  <a:lnTo>
                    <a:pt x="657" y="149"/>
                  </a:lnTo>
                  <a:lnTo>
                    <a:pt x="661" y="149"/>
                  </a:lnTo>
                  <a:lnTo>
                    <a:pt x="662" y="149"/>
                  </a:lnTo>
                  <a:lnTo>
                    <a:pt x="662" y="148"/>
                  </a:lnTo>
                  <a:lnTo>
                    <a:pt x="662" y="144"/>
                  </a:lnTo>
                  <a:lnTo>
                    <a:pt x="664" y="143"/>
                  </a:lnTo>
                  <a:lnTo>
                    <a:pt x="666" y="139"/>
                  </a:lnTo>
                  <a:lnTo>
                    <a:pt x="667" y="137"/>
                  </a:lnTo>
                  <a:lnTo>
                    <a:pt x="669" y="137"/>
                  </a:lnTo>
                  <a:lnTo>
                    <a:pt x="667" y="136"/>
                  </a:lnTo>
                  <a:lnTo>
                    <a:pt x="667" y="132"/>
                  </a:lnTo>
                  <a:lnTo>
                    <a:pt x="667" y="131"/>
                  </a:lnTo>
                  <a:lnTo>
                    <a:pt x="669" y="129"/>
                  </a:lnTo>
                  <a:lnTo>
                    <a:pt x="669" y="129"/>
                  </a:lnTo>
                  <a:lnTo>
                    <a:pt x="671" y="127"/>
                  </a:lnTo>
                  <a:lnTo>
                    <a:pt x="671" y="127"/>
                  </a:lnTo>
                  <a:lnTo>
                    <a:pt x="672" y="127"/>
                  </a:lnTo>
                  <a:lnTo>
                    <a:pt x="672" y="129"/>
                  </a:lnTo>
                  <a:lnTo>
                    <a:pt x="672" y="129"/>
                  </a:lnTo>
                  <a:lnTo>
                    <a:pt x="672" y="131"/>
                  </a:lnTo>
                  <a:lnTo>
                    <a:pt x="672" y="131"/>
                  </a:lnTo>
                  <a:lnTo>
                    <a:pt x="671" y="132"/>
                  </a:lnTo>
                  <a:lnTo>
                    <a:pt x="669" y="134"/>
                  </a:lnTo>
                  <a:lnTo>
                    <a:pt x="671" y="136"/>
                  </a:lnTo>
                  <a:lnTo>
                    <a:pt x="671" y="136"/>
                  </a:lnTo>
                  <a:lnTo>
                    <a:pt x="671" y="134"/>
                  </a:lnTo>
                  <a:lnTo>
                    <a:pt x="683" y="122"/>
                  </a:lnTo>
                  <a:lnTo>
                    <a:pt x="683" y="122"/>
                  </a:lnTo>
                  <a:lnTo>
                    <a:pt x="684" y="122"/>
                  </a:lnTo>
                  <a:lnTo>
                    <a:pt x="684" y="120"/>
                  </a:lnTo>
                  <a:lnTo>
                    <a:pt x="686" y="120"/>
                  </a:lnTo>
                  <a:lnTo>
                    <a:pt x="686" y="120"/>
                  </a:lnTo>
                  <a:lnTo>
                    <a:pt x="686" y="120"/>
                  </a:lnTo>
                  <a:lnTo>
                    <a:pt x="688" y="119"/>
                  </a:lnTo>
                  <a:lnTo>
                    <a:pt x="686" y="119"/>
                  </a:lnTo>
                  <a:lnTo>
                    <a:pt x="684" y="119"/>
                  </a:lnTo>
                  <a:lnTo>
                    <a:pt x="684" y="119"/>
                  </a:lnTo>
                  <a:lnTo>
                    <a:pt x="684" y="115"/>
                  </a:lnTo>
                  <a:lnTo>
                    <a:pt x="684" y="114"/>
                  </a:lnTo>
                  <a:lnTo>
                    <a:pt x="679" y="109"/>
                  </a:lnTo>
                  <a:lnTo>
                    <a:pt x="679" y="109"/>
                  </a:lnTo>
                  <a:lnTo>
                    <a:pt x="672" y="105"/>
                  </a:lnTo>
                  <a:lnTo>
                    <a:pt x="671" y="103"/>
                  </a:lnTo>
                  <a:lnTo>
                    <a:pt x="669" y="103"/>
                  </a:lnTo>
                  <a:lnTo>
                    <a:pt x="667" y="103"/>
                  </a:lnTo>
                  <a:lnTo>
                    <a:pt x="662" y="105"/>
                  </a:lnTo>
                  <a:lnTo>
                    <a:pt x="662" y="107"/>
                  </a:lnTo>
                  <a:lnTo>
                    <a:pt x="662" y="107"/>
                  </a:lnTo>
                  <a:lnTo>
                    <a:pt x="664" y="107"/>
                  </a:lnTo>
                  <a:lnTo>
                    <a:pt x="666" y="107"/>
                  </a:lnTo>
                  <a:lnTo>
                    <a:pt x="667" y="109"/>
                  </a:lnTo>
                  <a:lnTo>
                    <a:pt x="667" y="109"/>
                  </a:lnTo>
                  <a:lnTo>
                    <a:pt x="669" y="109"/>
                  </a:lnTo>
                  <a:lnTo>
                    <a:pt x="669" y="110"/>
                  </a:lnTo>
                  <a:lnTo>
                    <a:pt x="667" y="112"/>
                  </a:lnTo>
                  <a:lnTo>
                    <a:pt x="666" y="114"/>
                  </a:lnTo>
                  <a:lnTo>
                    <a:pt x="662" y="114"/>
                  </a:lnTo>
                  <a:lnTo>
                    <a:pt x="661" y="112"/>
                  </a:lnTo>
                  <a:lnTo>
                    <a:pt x="661" y="110"/>
                  </a:lnTo>
                  <a:lnTo>
                    <a:pt x="659" y="109"/>
                  </a:lnTo>
                  <a:lnTo>
                    <a:pt x="657" y="107"/>
                  </a:lnTo>
                  <a:lnTo>
                    <a:pt x="655" y="105"/>
                  </a:lnTo>
                  <a:lnTo>
                    <a:pt x="654" y="102"/>
                  </a:lnTo>
                  <a:lnTo>
                    <a:pt x="654" y="102"/>
                  </a:lnTo>
                  <a:lnTo>
                    <a:pt x="655" y="100"/>
                  </a:lnTo>
                  <a:lnTo>
                    <a:pt x="654" y="97"/>
                  </a:lnTo>
                  <a:lnTo>
                    <a:pt x="654" y="95"/>
                  </a:lnTo>
                  <a:lnTo>
                    <a:pt x="652" y="93"/>
                  </a:lnTo>
                  <a:lnTo>
                    <a:pt x="649" y="90"/>
                  </a:lnTo>
                  <a:lnTo>
                    <a:pt x="649" y="88"/>
                  </a:lnTo>
                  <a:lnTo>
                    <a:pt x="647" y="90"/>
                  </a:lnTo>
                  <a:lnTo>
                    <a:pt x="645" y="90"/>
                  </a:lnTo>
                  <a:lnTo>
                    <a:pt x="645" y="88"/>
                  </a:lnTo>
                  <a:lnTo>
                    <a:pt x="644" y="86"/>
                  </a:lnTo>
                  <a:lnTo>
                    <a:pt x="645" y="86"/>
                  </a:lnTo>
                  <a:lnTo>
                    <a:pt x="645" y="86"/>
                  </a:lnTo>
                  <a:lnTo>
                    <a:pt x="647" y="86"/>
                  </a:lnTo>
                  <a:lnTo>
                    <a:pt x="650" y="85"/>
                  </a:lnTo>
                  <a:lnTo>
                    <a:pt x="652" y="85"/>
                  </a:lnTo>
                  <a:lnTo>
                    <a:pt x="652" y="85"/>
                  </a:lnTo>
                  <a:lnTo>
                    <a:pt x="654" y="83"/>
                  </a:lnTo>
                  <a:lnTo>
                    <a:pt x="654" y="81"/>
                  </a:lnTo>
                  <a:lnTo>
                    <a:pt x="655" y="81"/>
                  </a:lnTo>
                  <a:lnTo>
                    <a:pt x="654" y="80"/>
                  </a:lnTo>
                  <a:lnTo>
                    <a:pt x="654" y="80"/>
                  </a:lnTo>
                  <a:lnTo>
                    <a:pt x="654" y="78"/>
                  </a:lnTo>
                  <a:lnTo>
                    <a:pt x="652" y="81"/>
                  </a:lnTo>
                  <a:lnTo>
                    <a:pt x="650" y="83"/>
                  </a:lnTo>
                  <a:lnTo>
                    <a:pt x="649" y="85"/>
                  </a:lnTo>
                  <a:lnTo>
                    <a:pt x="645" y="85"/>
                  </a:lnTo>
                  <a:lnTo>
                    <a:pt x="644" y="83"/>
                  </a:lnTo>
                  <a:lnTo>
                    <a:pt x="644" y="83"/>
                  </a:lnTo>
                  <a:lnTo>
                    <a:pt x="640" y="85"/>
                  </a:lnTo>
                  <a:lnTo>
                    <a:pt x="640" y="86"/>
                  </a:lnTo>
                  <a:lnTo>
                    <a:pt x="638" y="86"/>
                  </a:lnTo>
                  <a:lnTo>
                    <a:pt x="637" y="90"/>
                  </a:lnTo>
                  <a:lnTo>
                    <a:pt x="633" y="92"/>
                  </a:lnTo>
                  <a:lnTo>
                    <a:pt x="632" y="93"/>
                  </a:lnTo>
                  <a:lnTo>
                    <a:pt x="632" y="93"/>
                  </a:lnTo>
                  <a:lnTo>
                    <a:pt x="630" y="93"/>
                  </a:lnTo>
                  <a:lnTo>
                    <a:pt x="628" y="93"/>
                  </a:lnTo>
                  <a:lnTo>
                    <a:pt x="628" y="95"/>
                  </a:lnTo>
                  <a:lnTo>
                    <a:pt x="623" y="100"/>
                  </a:lnTo>
                  <a:lnTo>
                    <a:pt x="623" y="102"/>
                  </a:lnTo>
                  <a:lnTo>
                    <a:pt x="620" y="102"/>
                  </a:lnTo>
                  <a:lnTo>
                    <a:pt x="618" y="103"/>
                  </a:lnTo>
                  <a:lnTo>
                    <a:pt x="618" y="103"/>
                  </a:lnTo>
                  <a:lnTo>
                    <a:pt x="618" y="105"/>
                  </a:lnTo>
                  <a:lnTo>
                    <a:pt x="620" y="105"/>
                  </a:lnTo>
                  <a:lnTo>
                    <a:pt x="621" y="105"/>
                  </a:lnTo>
                  <a:lnTo>
                    <a:pt x="623" y="105"/>
                  </a:lnTo>
                  <a:lnTo>
                    <a:pt x="625" y="107"/>
                  </a:lnTo>
                  <a:lnTo>
                    <a:pt x="625" y="107"/>
                  </a:lnTo>
                  <a:lnTo>
                    <a:pt x="627" y="107"/>
                  </a:lnTo>
                  <a:lnTo>
                    <a:pt x="628" y="107"/>
                  </a:lnTo>
                  <a:lnTo>
                    <a:pt x="630" y="107"/>
                  </a:lnTo>
                  <a:lnTo>
                    <a:pt x="632" y="107"/>
                  </a:lnTo>
                  <a:lnTo>
                    <a:pt x="633" y="107"/>
                  </a:lnTo>
                  <a:lnTo>
                    <a:pt x="635" y="109"/>
                  </a:lnTo>
                  <a:lnTo>
                    <a:pt x="635" y="110"/>
                  </a:lnTo>
                  <a:lnTo>
                    <a:pt x="635" y="110"/>
                  </a:lnTo>
                  <a:lnTo>
                    <a:pt x="632" y="115"/>
                  </a:lnTo>
                  <a:lnTo>
                    <a:pt x="630" y="122"/>
                  </a:lnTo>
                  <a:lnTo>
                    <a:pt x="628" y="124"/>
                  </a:lnTo>
                  <a:lnTo>
                    <a:pt x="625" y="127"/>
                  </a:lnTo>
                  <a:lnTo>
                    <a:pt x="621" y="127"/>
                  </a:lnTo>
                  <a:lnTo>
                    <a:pt x="620" y="129"/>
                  </a:lnTo>
                  <a:lnTo>
                    <a:pt x="618" y="129"/>
                  </a:lnTo>
                  <a:lnTo>
                    <a:pt x="618" y="129"/>
                  </a:lnTo>
                  <a:lnTo>
                    <a:pt x="616" y="127"/>
                  </a:lnTo>
                  <a:lnTo>
                    <a:pt x="616" y="126"/>
                  </a:lnTo>
                  <a:lnTo>
                    <a:pt x="615" y="126"/>
                  </a:lnTo>
                  <a:lnTo>
                    <a:pt x="611" y="127"/>
                  </a:lnTo>
                  <a:lnTo>
                    <a:pt x="611" y="127"/>
                  </a:lnTo>
                  <a:lnTo>
                    <a:pt x="611" y="127"/>
                  </a:lnTo>
                  <a:lnTo>
                    <a:pt x="610" y="127"/>
                  </a:lnTo>
                  <a:lnTo>
                    <a:pt x="610" y="127"/>
                  </a:lnTo>
                  <a:lnTo>
                    <a:pt x="610" y="126"/>
                  </a:lnTo>
                  <a:lnTo>
                    <a:pt x="610" y="126"/>
                  </a:lnTo>
                  <a:lnTo>
                    <a:pt x="610" y="126"/>
                  </a:lnTo>
                  <a:lnTo>
                    <a:pt x="608" y="126"/>
                  </a:lnTo>
                  <a:lnTo>
                    <a:pt x="608" y="127"/>
                  </a:lnTo>
                  <a:lnTo>
                    <a:pt x="608" y="127"/>
                  </a:lnTo>
                  <a:lnTo>
                    <a:pt x="608" y="129"/>
                  </a:lnTo>
                  <a:lnTo>
                    <a:pt x="606" y="129"/>
                  </a:lnTo>
                  <a:lnTo>
                    <a:pt x="604" y="129"/>
                  </a:lnTo>
                  <a:lnTo>
                    <a:pt x="604" y="126"/>
                  </a:lnTo>
                  <a:lnTo>
                    <a:pt x="604" y="124"/>
                  </a:lnTo>
                  <a:lnTo>
                    <a:pt x="604" y="122"/>
                  </a:lnTo>
                  <a:lnTo>
                    <a:pt x="604" y="122"/>
                  </a:lnTo>
                  <a:lnTo>
                    <a:pt x="603" y="122"/>
                  </a:lnTo>
                  <a:lnTo>
                    <a:pt x="603" y="122"/>
                  </a:lnTo>
                  <a:lnTo>
                    <a:pt x="603" y="122"/>
                  </a:lnTo>
                  <a:lnTo>
                    <a:pt x="601" y="120"/>
                  </a:lnTo>
                  <a:lnTo>
                    <a:pt x="601" y="120"/>
                  </a:lnTo>
                  <a:lnTo>
                    <a:pt x="603" y="119"/>
                  </a:lnTo>
                  <a:lnTo>
                    <a:pt x="604" y="115"/>
                  </a:lnTo>
                  <a:lnTo>
                    <a:pt x="606" y="114"/>
                  </a:lnTo>
                  <a:lnTo>
                    <a:pt x="606" y="112"/>
                  </a:lnTo>
                  <a:lnTo>
                    <a:pt x="606" y="112"/>
                  </a:lnTo>
                  <a:lnTo>
                    <a:pt x="608" y="112"/>
                  </a:lnTo>
                  <a:lnTo>
                    <a:pt x="608" y="112"/>
                  </a:lnTo>
                  <a:lnTo>
                    <a:pt x="610" y="110"/>
                  </a:lnTo>
                  <a:lnTo>
                    <a:pt x="608" y="109"/>
                  </a:lnTo>
                  <a:lnTo>
                    <a:pt x="606" y="109"/>
                  </a:lnTo>
                  <a:lnTo>
                    <a:pt x="604" y="110"/>
                  </a:lnTo>
                  <a:lnTo>
                    <a:pt x="604" y="110"/>
                  </a:lnTo>
                  <a:lnTo>
                    <a:pt x="603" y="112"/>
                  </a:lnTo>
                  <a:lnTo>
                    <a:pt x="601" y="112"/>
                  </a:lnTo>
                  <a:lnTo>
                    <a:pt x="599" y="110"/>
                  </a:lnTo>
                  <a:lnTo>
                    <a:pt x="599" y="109"/>
                  </a:lnTo>
                  <a:lnTo>
                    <a:pt x="598" y="109"/>
                  </a:lnTo>
                  <a:lnTo>
                    <a:pt x="598" y="109"/>
                  </a:lnTo>
                  <a:lnTo>
                    <a:pt x="598" y="107"/>
                  </a:lnTo>
                  <a:lnTo>
                    <a:pt x="598" y="107"/>
                  </a:lnTo>
                  <a:lnTo>
                    <a:pt x="598" y="105"/>
                  </a:lnTo>
                  <a:lnTo>
                    <a:pt x="599" y="105"/>
                  </a:lnTo>
                  <a:lnTo>
                    <a:pt x="601" y="103"/>
                  </a:lnTo>
                  <a:lnTo>
                    <a:pt x="603" y="103"/>
                  </a:lnTo>
                  <a:lnTo>
                    <a:pt x="603" y="102"/>
                  </a:lnTo>
                  <a:lnTo>
                    <a:pt x="603" y="102"/>
                  </a:lnTo>
                  <a:lnTo>
                    <a:pt x="603" y="100"/>
                  </a:lnTo>
                  <a:lnTo>
                    <a:pt x="604" y="100"/>
                  </a:lnTo>
                  <a:lnTo>
                    <a:pt x="604" y="98"/>
                  </a:lnTo>
                  <a:lnTo>
                    <a:pt x="606" y="98"/>
                  </a:lnTo>
                  <a:lnTo>
                    <a:pt x="608" y="97"/>
                  </a:lnTo>
                  <a:lnTo>
                    <a:pt x="608" y="95"/>
                  </a:lnTo>
                  <a:lnTo>
                    <a:pt x="606" y="97"/>
                  </a:lnTo>
                  <a:lnTo>
                    <a:pt x="601" y="102"/>
                  </a:lnTo>
                  <a:lnTo>
                    <a:pt x="599" y="102"/>
                  </a:lnTo>
                  <a:lnTo>
                    <a:pt x="598" y="102"/>
                  </a:lnTo>
                  <a:lnTo>
                    <a:pt x="598" y="102"/>
                  </a:lnTo>
                  <a:lnTo>
                    <a:pt x="598" y="102"/>
                  </a:lnTo>
                  <a:lnTo>
                    <a:pt x="596" y="103"/>
                  </a:lnTo>
                  <a:lnTo>
                    <a:pt x="596" y="105"/>
                  </a:lnTo>
                  <a:lnTo>
                    <a:pt x="596" y="103"/>
                  </a:lnTo>
                  <a:lnTo>
                    <a:pt x="594" y="103"/>
                  </a:lnTo>
                  <a:lnTo>
                    <a:pt x="594" y="103"/>
                  </a:lnTo>
                  <a:lnTo>
                    <a:pt x="594" y="102"/>
                  </a:lnTo>
                  <a:lnTo>
                    <a:pt x="594" y="102"/>
                  </a:lnTo>
                  <a:lnTo>
                    <a:pt x="593" y="102"/>
                  </a:lnTo>
                  <a:lnTo>
                    <a:pt x="589" y="105"/>
                  </a:lnTo>
                  <a:lnTo>
                    <a:pt x="586" y="107"/>
                  </a:lnTo>
                  <a:lnTo>
                    <a:pt x="586" y="109"/>
                  </a:lnTo>
                  <a:lnTo>
                    <a:pt x="584" y="112"/>
                  </a:lnTo>
                  <a:lnTo>
                    <a:pt x="584" y="112"/>
                  </a:lnTo>
                  <a:lnTo>
                    <a:pt x="582" y="110"/>
                  </a:lnTo>
                  <a:lnTo>
                    <a:pt x="582" y="112"/>
                  </a:lnTo>
                  <a:lnTo>
                    <a:pt x="581" y="115"/>
                  </a:lnTo>
                  <a:lnTo>
                    <a:pt x="581" y="112"/>
                  </a:lnTo>
                  <a:lnTo>
                    <a:pt x="579" y="110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4" y="103"/>
                  </a:lnTo>
                  <a:lnTo>
                    <a:pt x="574" y="102"/>
                  </a:lnTo>
                  <a:lnTo>
                    <a:pt x="576" y="102"/>
                  </a:lnTo>
                  <a:lnTo>
                    <a:pt x="576" y="102"/>
                  </a:lnTo>
                  <a:lnTo>
                    <a:pt x="579" y="98"/>
                  </a:lnTo>
                  <a:lnTo>
                    <a:pt x="579" y="98"/>
                  </a:lnTo>
                  <a:lnTo>
                    <a:pt x="582" y="95"/>
                  </a:lnTo>
                  <a:lnTo>
                    <a:pt x="586" y="92"/>
                  </a:lnTo>
                  <a:lnTo>
                    <a:pt x="588" y="90"/>
                  </a:lnTo>
                  <a:lnTo>
                    <a:pt x="591" y="88"/>
                  </a:lnTo>
                  <a:lnTo>
                    <a:pt x="594" y="86"/>
                  </a:lnTo>
                  <a:lnTo>
                    <a:pt x="596" y="86"/>
                  </a:lnTo>
                  <a:lnTo>
                    <a:pt x="596" y="85"/>
                  </a:lnTo>
                  <a:lnTo>
                    <a:pt x="594" y="85"/>
                  </a:lnTo>
                  <a:lnTo>
                    <a:pt x="591" y="86"/>
                  </a:lnTo>
                  <a:lnTo>
                    <a:pt x="591" y="88"/>
                  </a:lnTo>
                  <a:lnTo>
                    <a:pt x="584" y="88"/>
                  </a:lnTo>
                  <a:lnTo>
                    <a:pt x="582" y="88"/>
                  </a:lnTo>
                  <a:lnTo>
                    <a:pt x="582" y="88"/>
                  </a:lnTo>
                  <a:lnTo>
                    <a:pt x="581" y="88"/>
                  </a:lnTo>
                  <a:lnTo>
                    <a:pt x="581" y="88"/>
                  </a:lnTo>
                  <a:lnTo>
                    <a:pt x="582" y="86"/>
                  </a:lnTo>
                  <a:lnTo>
                    <a:pt x="582" y="86"/>
                  </a:lnTo>
                  <a:lnTo>
                    <a:pt x="586" y="86"/>
                  </a:lnTo>
                  <a:lnTo>
                    <a:pt x="588" y="85"/>
                  </a:lnTo>
                  <a:lnTo>
                    <a:pt x="589" y="81"/>
                  </a:lnTo>
                  <a:lnTo>
                    <a:pt x="596" y="76"/>
                  </a:lnTo>
                  <a:lnTo>
                    <a:pt x="598" y="73"/>
                  </a:lnTo>
                  <a:lnTo>
                    <a:pt x="598" y="69"/>
                  </a:lnTo>
                  <a:lnTo>
                    <a:pt x="596" y="69"/>
                  </a:lnTo>
                  <a:lnTo>
                    <a:pt x="594" y="68"/>
                  </a:lnTo>
                  <a:lnTo>
                    <a:pt x="593" y="68"/>
                  </a:lnTo>
                  <a:lnTo>
                    <a:pt x="591" y="69"/>
                  </a:lnTo>
                  <a:lnTo>
                    <a:pt x="593" y="71"/>
                  </a:lnTo>
                  <a:lnTo>
                    <a:pt x="593" y="73"/>
                  </a:lnTo>
                  <a:lnTo>
                    <a:pt x="593" y="73"/>
                  </a:lnTo>
                  <a:lnTo>
                    <a:pt x="593" y="76"/>
                  </a:lnTo>
                  <a:lnTo>
                    <a:pt x="591" y="76"/>
                  </a:lnTo>
                  <a:lnTo>
                    <a:pt x="591" y="76"/>
                  </a:lnTo>
                  <a:lnTo>
                    <a:pt x="589" y="76"/>
                  </a:lnTo>
                  <a:lnTo>
                    <a:pt x="589" y="78"/>
                  </a:lnTo>
                  <a:lnTo>
                    <a:pt x="589" y="78"/>
                  </a:lnTo>
                  <a:lnTo>
                    <a:pt x="588" y="80"/>
                  </a:lnTo>
                  <a:lnTo>
                    <a:pt x="584" y="81"/>
                  </a:lnTo>
                  <a:lnTo>
                    <a:pt x="581" y="83"/>
                  </a:lnTo>
                  <a:lnTo>
                    <a:pt x="579" y="83"/>
                  </a:lnTo>
                  <a:lnTo>
                    <a:pt x="577" y="83"/>
                  </a:lnTo>
                  <a:lnTo>
                    <a:pt x="576" y="83"/>
                  </a:lnTo>
                  <a:lnTo>
                    <a:pt x="574" y="85"/>
                  </a:lnTo>
                  <a:lnTo>
                    <a:pt x="574" y="85"/>
                  </a:lnTo>
                  <a:lnTo>
                    <a:pt x="574" y="85"/>
                  </a:lnTo>
                  <a:lnTo>
                    <a:pt x="574" y="86"/>
                  </a:lnTo>
                  <a:lnTo>
                    <a:pt x="572" y="86"/>
                  </a:lnTo>
                  <a:lnTo>
                    <a:pt x="572" y="86"/>
                  </a:lnTo>
                  <a:lnTo>
                    <a:pt x="571" y="85"/>
                  </a:lnTo>
                  <a:lnTo>
                    <a:pt x="571" y="85"/>
                  </a:lnTo>
                  <a:lnTo>
                    <a:pt x="571" y="85"/>
                  </a:lnTo>
                  <a:lnTo>
                    <a:pt x="569" y="85"/>
                  </a:lnTo>
                  <a:lnTo>
                    <a:pt x="567" y="86"/>
                  </a:lnTo>
                  <a:lnTo>
                    <a:pt x="567" y="88"/>
                  </a:lnTo>
                  <a:lnTo>
                    <a:pt x="567" y="92"/>
                  </a:lnTo>
                  <a:lnTo>
                    <a:pt x="565" y="93"/>
                  </a:lnTo>
                  <a:lnTo>
                    <a:pt x="567" y="93"/>
                  </a:lnTo>
                  <a:lnTo>
                    <a:pt x="569" y="93"/>
                  </a:lnTo>
                  <a:lnTo>
                    <a:pt x="572" y="92"/>
                  </a:lnTo>
                  <a:lnTo>
                    <a:pt x="572" y="90"/>
                  </a:lnTo>
                  <a:lnTo>
                    <a:pt x="574" y="92"/>
                  </a:lnTo>
                  <a:lnTo>
                    <a:pt x="574" y="92"/>
                  </a:lnTo>
                  <a:lnTo>
                    <a:pt x="574" y="93"/>
                  </a:lnTo>
                  <a:lnTo>
                    <a:pt x="572" y="93"/>
                  </a:lnTo>
                  <a:lnTo>
                    <a:pt x="571" y="95"/>
                  </a:lnTo>
                  <a:lnTo>
                    <a:pt x="571" y="95"/>
                  </a:lnTo>
                  <a:lnTo>
                    <a:pt x="567" y="97"/>
                  </a:lnTo>
                  <a:lnTo>
                    <a:pt x="565" y="97"/>
                  </a:lnTo>
                  <a:lnTo>
                    <a:pt x="565" y="97"/>
                  </a:lnTo>
                  <a:lnTo>
                    <a:pt x="564" y="93"/>
                  </a:lnTo>
                  <a:lnTo>
                    <a:pt x="562" y="97"/>
                  </a:lnTo>
                  <a:lnTo>
                    <a:pt x="560" y="97"/>
                  </a:lnTo>
                  <a:lnTo>
                    <a:pt x="559" y="98"/>
                  </a:lnTo>
                  <a:lnTo>
                    <a:pt x="557" y="98"/>
                  </a:lnTo>
                  <a:lnTo>
                    <a:pt x="555" y="98"/>
                  </a:lnTo>
                  <a:lnTo>
                    <a:pt x="554" y="98"/>
                  </a:lnTo>
                  <a:lnTo>
                    <a:pt x="555" y="97"/>
                  </a:lnTo>
                  <a:lnTo>
                    <a:pt x="552" y="97"/>
                  </a:lnTo>
                  <a:lnTo>
                    <a:pt x="548" y="97"/>
                  </a:lnTo>
                  <a:lnTo>
                    <a:pt x="547" y="98"/>
                  </a:lnTo>
                  <a:lnTo>
                    <a:pt x="545" y="100"/>
                  </a:lnTo>
                  <a:lnTo>
                    <a:pt x="545" y="100"/>
                  </a:lnTo>
                  <a:lnTo>
                    <a:pt x="545" y="100"/>
                  </a:lnTo>
                  <a:lnTo>
                    <a:pt x="545" y="102"/>
                  </a:lnTo>
                  <a:lnTo>
                    <a:pt x="543" y="102"/>
                  </a:lnTo>
                  <a:lnTo>
                    <a:pt x="543" y="102"/>
                  </a:lnTo>
                  <a:lnTo>
                    <a:pt x="540" y="103"/>
                  </a:lnTo>
                  <a:lnTo>
                    <a:pt x="538" y="105"/>
                  </a:lnTo>
                  <a:lnTo>
                    <a:pt x="540" y="105"/>
                  </a:lnTo>
                  <a:lnTo>
                    <a:pt x="543" y="107"/>
                  </a:lnTo>
                  <a:lnTo>
                    <a:pt x="543" y="109"/>
                  </a:lnTo>
                  <a:lnTo>
                    <a:pt x="545" y="109"/>
                  </a:lnTo>
                  <a:lnTo>
                    <a:pt x="547" y="109"/>
                  </a:lnTo>
                  <a:lnTo>
                    <a:pt x="547" y="109"/>
                  </a:lnTo>
                  <a:lnTo>
                    <a:pt x="547" y="110"/>
                  </a:lnTo>
                  <a:lnTo>
                    <a:pt x="545" y="110"/>
                  </a:lnTo>
                  <a:lnTo>
                    <a:pt x="543" y="110"/>
                  </a:lnTo>
                  <a:lnTo>
                    <a:pt x="542" y="109"/>
                  </a:lnTo>
                  <a:lnTo>
                    <a:pt x="540" y="109"/>
                  </a:lnTo>
                  <a:lnTo>
                    <a:pt x="540" y="109"/>
                  </a:lnTo>
                  <a:lnTo>
                    <a:pt x="538" y="109"/>
                  </a:lnTo>
                  <a:lnTo>
                    <a:pt x="535" y="109"/>
                  </a:lnTo>
                  <a:lnTo>
                    <a:pt x="533" y="109"/>
                  </a:lnTo>
                  <a:lnTo>
                    <a:pt x="535" y="110"/>
                  </a:lnTo>
                  <a:lnTo>
                    <a:pt x="537" y="112"/>
                  </a:lnTo>
                  <a:lnTo>
                    <a:pt x="537" y="114"/>
                  </a:lnTo>
                  <a:lnTo>
                    <a:pt x="535" y="114"/>
                  </a:lnTo>
                  <a:lnTo>
                    <a:pt x="535" y="112"/>
                  </a:lnTo>
                  <a:lnTo>
                    <a:pt x="533" y="112"/>
                  </a:lnTo>
                  <a:lnTo>
                    <a:pt x="531" y="110"/>
                  </a:lnTo>
                  <a:lnTo>
                    <a:pt x="531" y="110"/>
                  </a:lnTo>
                  <a:lnTo>
                    <a:pt x="530" y="110"/>
                  </a:lnTo>
                  <a:lnTo>
                    <a:pt x="528" y="110"/>
                  </a:lnTo>
                  <a:lnTo>
                    <a:pt x="526" y="110"/>
                  </a:lnTo>
                  <a:lnTo>
                    <a:pt x="525" y="112"/>
                  </a:lnTo>
                  <a:lnTo>
                    <a:pt x="525" y="112"/>
                  </a:lnTo>
                  <a:lnTo>
                    <a:pt x="523" y="112"/>
                  </a:lnTo>
                  <a:lnTo>
                    <a:pt x="521" y="109"/>
                  </a:lnTo>
                  <a:lnTo>
                    <a:pt x="521" y="109"/>
                  </a:lnTo>
                  <a:lnTo>
                    <a:pt x="520" y="109"/>
                  </a:lnTo>
                  <a:lnTo>
                    <a:pt x="518" y="107"/>
                  </a:lnTo>
                  <a:lnTo>
                    <a:pt x="516" y="107"/>
                  </a:lnTo>
                  <a:lnTo>
                    <a:pt x="516" y="105"/>
                  </a:lnTo>
                  <a:lnTo>
                    <a:pt x="514" y="102"/>
                  </a:lnTo>
                  <a:lnTo>
                    <a:pt x="514" y="102"/>
                  </a:lnTo>
                  <a:lnTo>
                    <a:pt x="514" y="102"/>
                  </a:lnTo>
                  <a:lnTo>
                    <a:pt x="513" y="102"/>
                  </a:lnTo>
                  <a:lnTo>
                    <a:pt x="511" y="100"/>
                  </a:lnTo>
                  <a:lnTo>
                    <a:pt x="511" y="100"/>
                  </a:lnTo>
                  <a:lnTo>
                    <a:pt x="506" y="100"/>
                  </a:lnTo>
                  <a:lnTo>
                    <a:pt x="504" y="100"/>
                  </a:lnTo>
                  <a:lnTo>
                    <a:pt x="504" y="98"/>
                  </a:lnTo>
                  <a:lnTo>
                    <a:pt x="504" y="97"/>
                  </a:lnTo>
                  <a:lnTo>
                    <a:pt x="503" y="93"/>
                  </a:lnTo>
                  <a:lnTo>
                    <a:pt x="503" y="92"/>
                  </a:lnTo>
                  <a:lnTo>
                    <a:pt x="503" y="92"/>
                  </a:lnTo>
                  <a:lnTo>
                    <a:pt x="501" y="93"/>
                  </a:lnTo>
                  <a:lnTo>
                    <a:pt x="501" y="93"/>
                  </a:lnTo>
                  <a:lnTo>
                    <a:pt x="499" y="92"/>
                  </a:lnTo>
                  <a:lnTo>
                    <a:pt x="499" y="92"/>
                  </a:lnTo>
                  <a:lnTo>
                    <a:pt x="499" y="90"/>
                  </a:lnTo>
                  <a:lnTo>
                    <a:pt x="498" y="90"/>
                  </a:lnTo>
                  <a:lnTo>
                    <a:pt x="498" y="88"/>
                  </a:lnTo>
                  <a:lnTo>
                    <a:pt x="498" y="88"/>
                  </a:lnTo>
                  <a:lnTo>
                    <a:pt x="498" y="86"/>
                  </a:lnTo>
                  <a:lnTo>
                    <a:pt x="498" y="85"/>
                  </a:lnTo>
                  <a:lnTo>
                    <a:pt x="498" y="85"/>
                  </a:lnTo>
                  <a:lnTo>
                    <a:pt x="496" y="85"/>
                  </a:lnTo>
                  <a:lnTo>
                    <a:pt x="492" y="85"/>
                  </a:lnTo>
                  <a:lnTo>
                    <a:pt x="491" y="85"/>
                  </a:lnTo>
                  <a:lnTo>
                    <a:pt x="491" y="86"/>
                  </a:lnTo>
                  <a:lnTo>
                    <a:pt x="486" y="92"/>
                  </a:lnTo>
                  <a:lnTo>
                    <a:pt x="482" y="93"/>
                  </a:lnTo>
                  <a:lnTo>
                    <a:pt x="482" y="95"/>
                  </a:lnTo>
                  <a:lnTo>
                    <a:pt x="481" y="93"/>
                  </a:lnTo>
                  <a:lnTo>
                    <a:pt x="479" y="93"/>
                  </a:lnTo>
                  <a:lnTo>
                    <a:pt x="475" y="95"/>
                  </a:lnTo>
                  <a:lnTo>
                    <a:pt x="467" y="93"/>
                  </a:lnTo>
                  <a:lnTo>
                    <a:pt x="464" y="93"/>
                  </a:lnTo>
                  <a:lnTo>
                    <a:pt x="460" y="90"/>
                  </a:lnTo>
                  <a:lnTo>
                    <a:pt x="455" y="86"/>
                  </a:lnTo>
                  <a:lnTo>
                    <a:pt x="453" y="86"/>
                  </a:lnTo>
                  <a:lnTo>
                    <a:pt x="453" y="88"/>
                  </a:lnTo>
                  <a:lnTo>
                    <a:pt x="453" y="88"/>
                  </a:lnTo>
                  <a:lnTo>
                    <a:pt x="453" y="90"/>
                  </a:lnTo>
                  <a:lnTo>
                    <a:pt x="452" y="92"/>
                  </a:lnTo>
                  <a:lnTo>
                    <a:pt x="448" y="93"/>
                  </a:lnTo>
                  <a:lnTo>
                    <a:pt x="448" y="95"/>
                  </a:lnTo>
                  <a:lnTo>
                    <a:pt x="447" y="95"/>
                  </a:lnTo>
                  <a:lnTo>
                    <a:pt x="447" y="95"/>
                  </a:lnTo>
                  <a:lnTo>
                    <a:pt x="447" y="95"/>
                  </a:lnTo>
                  <a:lnTo>
                    <a:pt x="447" y="93"/>
                  </a:lnTo>
                  <a:lnTo>
                    <a:pt x="447" y="93"/>
                  </a:lnTo>
                  <a:lnTo>
                    <a:pt x="447" y="92"/>
                  </a:lnTo>
                  <a:lnTo>
                    <a:pt x="447" y="90"/>
                  </a:lnTo>
                  <a:lnTo>
                    <a:pt x="447" y="90"/>
                  </a:lnTo>
                  <a:lnTo>
                    <a:pt x="447" y="88"/>
                  </a:lnTo>
                  <a:lnTo>
                    <a:pt x="447" y="88"/>
                  </a:lnTo>
                  <a:lnTo>
                    <a:pt x="445" y="88"/>
                  </a:lnTo>
                  <a:lnTo>
                    <a:pt x="445" y="86"/>
                  </a:lnTo>
                  <a:lnTo>
                    <a:pt x="445" y="86"/>
                  </a:lnTo>
                  <a:lnTo>
                    <a:pt x="447" y="86"/>
                  </a:lnTo>
                  <a:lnTo>
                    <a:pt x="447" y="86"/>
                  </a:lnTo>
                  <a:lnTo>
                    <a:pt x="448" y="85"/>
                  </a:lnTo>
                  <a:lnTo>
                    <a:pt x="448" y="85"/>
                  </a:lnTo>
                  <a:lnTo>
                    <a:pt x="447" y="83"/>
                  </a:lnTo>
                  <a:lnTo>
                    <a:pt x="445" y="83"/>
                  </a:lnTo>
                  <a:lnTo>
                    <a:pt x="445" y="83"/>
                  </a:lnTo>
                  <a:lnTo>
                    <a:pt x="445" y="81"/>
                  </a:lnTo>
                  <a:lnTo>
                    <a:pt x="443" y="80"/>
                  </a:lnTo>
                  <a:lnTo>
                    <a:pt x="443" y="78"/>
                  </a:lnTo>
                  <a:lnTo>
                    <a:pt x="441" y="80"/>
                  </a:lnTo>
                  <a:lnTo>
                    <a:pt x="438" y="83"/>
                  </a:lnTo>
                  <a:lnTo>
                    <a:pt x="438" y="81"/>
                  </a:lnTo>
                  <a:lnTo>
                    <a:pt x="438" y="81"/>
                  </a:lnTo>
                  <a:lnTo>
                    <a:pt x="438" y="80"/>
                  </a:lnTo>
                  <a:lnTo>
                    <a:pt x="438" y="80"/>
                  </a:lnTo>
                  <a:lnTo>
                    <a:pt x="438" y="78"/>
                  </a:lnTo>
                  <a:lnTo>
                    <a:pt x="438" y="78"/>
                  </a:lnTo>
                  <a:lnTo>
                    <a:pt x="438" y="78"/>
                  </a:lnTo>
                  <a:lnTo>
                    <a:pt x="436" y="78"/>
                  </a:lnTo>
                  <a:lnTo>
                    <a:pt x="436" y="76"/>
                  </a:lnTo>
                  <a:lnTo>
                    <a:pt x="436" y="76"/>
                  </a:lnTo>
                  <a:lnTo>
                    <a:pt x="435" y="75"/>
                  </a:lnTo>
                  <a:lnTo>
                    <a:pt x="433" y="76"/>
                  </a:lnTo>
                  <a:lnTo>
                    <a:pt x="433" y="76"/>
                  </a:lnTo>
                  <a:lnTo>
                    <a:pt x="431" y="78"/>
                  </a:lnTo>
                  <a:lnTo>
                    <a:pt x="431" y="78"/>
                  </a:lnTo>
                  <a:lnTo>
                    <a:pt x="430" y="80"/>
                  </a:lnTo>
                  <a:lnTo>
                    <a:pt x="426" y="81"/>
                  </a:lnTo>
                  <a:lnTo>
                    <a:pt x="421" y="80"/>
                  </a:lnTo>
                  <a:lnTo>
                    <a:pt x="418" y="76"/>
                  </a:lnTo>
                  <a:lnTo>
                    <a:pt x="416" y="75"/>
                  </a:lnTo>
                  <a:lnTo>
                    <a:pt x="418" y="73"/>
                  </a:lnTo>
                  <a:lnTo>
                    <a:pt x="419" y="71"/>
                  </a:lnTo>
                  <a:lnTo>
                    <a:pt x="421" y="71"/>
                  </a:lnTo>
                  <a:lnTo>
                    <a:pt x="423" y="69"/>
                  </a:lnTo>
                  <a:lnTo>
                    <a:pt x="423" y="69"/>
                  </a:lnTo>
                  <a:lnTo>
                    <a:pt x="425" y="69"/>
                  </a:lnTo>
                  <a:lnTo>
                    <a:pt x="425" y="68"/>
                  </a:lnTo>
                  <a:lnTo>
                    <a:pt x="426" y="68"/>
                  </a:lnTo>
                  <a:lnTo>
                    <a:pt x="425" y="66"/>
                  </a:lnTo>
                  <a:lnTo>
                    <a:pt x="423" y="64"/>
                  </a:lnTo>
                  <a:lnTo>
                    <a:pt x="423" y="66"/>
                  </a:lnTo>
                  <a:lnTo>
                    <a:pt x="421" y="66"/>
                  </a:lnTo>
                  <a:lnTo>
                    <a:pt x="419" y="66"/>
                  </a:lnTo>
                  <a:lnTo>
                    <a:pt x="418" y="66"/>
                  </a:lnTo>
                  <a:lnTo>
                    <a:pt x="418" y="66"/>
                  </a:lnTo>
                  <a:lnTo>
                    <a:pt x="418" y="64"/>
                  </a:lnTo>
                  <a:lnTo>
                    <a:pt x="416" y="64"/>
                  </a:lnTo>
                  <a:lnTo>
                    <a:pt x="416" y="64"/>
                  </a:lnTo>
                  <a:lnTo>
                    <a:pt x="414" y="64"/>
                  </a:lnTo>
                  <a:lnTo>
                    <a:pt x="411" y="68"/>
                  </a:lnTo>
                  <a:lnTo>
                    <a:pt x="409" y="69"/>
                  </a:lnTo>
                  <a:lnTo>
                    <a:pt x="408" y="69"/>
                  </a:lnTo>
                  <a:lnTo>
                    <a:pt x="406" y="69"/>
                  </a:lnTo>
                  <a:lnTo>
                    <a:pt x="404" y="69"/>
                  </a:lnTo>
                  <a:lnTo>
                    <a:pt x="404" y="69"/>
                  </a:lnTo>
                  <a:lnTo>
                    <a:pt x="402" y="73"/>
                  </a:lnTo>
                  <a:lnTo>
                    <a:pt x="402" y="73"/>
                  </a:lnTo>
                  <a:lnTo>
                    <a:pt x="401" y="73"/>
                  </a:lnTo>
                  <a:lnTo>
                    <a:pt x="399" y="73"/>
                  </a:lnTo>
                  <a:lnTo>
                    <a:pt x="399" y="75"/>
                  </a:lnTo>
                  <a:lnTo>
                    <a:pt x="397" y="75"/>
                  </a:lnTo>
                  <a:lnTo>
                    <a:pt x="397" y="73"/>
                  </a:lnTo>
                  <a:lnTo>
                    <a:pt x="397" y="73"/>
                  </a:lnTo>
                  <a:lnTo>
                    <a:pt x="397" y="73"/>
                  </a:lnTo>
                  <a:lnTo>
                    <a:pt x="396" y="71"/>
                  </a:lnTo>
                  <a:lnTo>
                    <a:pt x="396" y="71"/>
                  </a:lnTo>
                  <a:lnTo>
                    <a:pt x="396" y="71"/>
                  </a:lnTo>
                  <a:lnTo>
                    <a:pt x="392" y="73"/>
                  </a:lnTo>
                  <a:lnTo>
                    <a:pt x="392" y="73"/>
                  </a:lnTo>
                  <a:lnTo>
                    <a:pt x="391" y="76"/>
                  </a:lnTo>
                  <a:lnTo>
                    <a:pt x="391" y="78"/>
                  </a:lnTo>
                  <a:lnTo>
                    <a:pt x="391" y="76"/>
                  </a:lnTo>
                  <a:lnTo>
                    <a:pt x="391" y="75"/>
                  </a:lnTo>
                  <a:lnTo>
                    <a:pt x="391" y="71"/>
                  </a:lnTo>
                  <a:lnTo>
                    <a:pt x="392" y="69"/>
                  </a:lnTo>
                  <a:lnTo>
                    <a:pt x="391" y="68"/>
                  </a:lnTo>
                  <a:lnTo>
                    <a:pt x="391" y="68"/>
                  </a:lnTo>
                  <a:lnTo>
                    <a:pt x="389" y="69"/>
                  </a:lnTo>
                  <a:lnTo>
                    <a:pt x="387" y="69"/>
                  </a:lnTo>
                  <a:lnTo>
                    <a:pt x="387" y="69"/>
                  </a:lnTo>
                  <a:lnTo>
                    <a:pt x="385" y="71"/>
                  </a:lnTo>
                  <a:lnTo>
                    <a:pt x="385" y="71"/>
                  </a:lnTo>
                  <a:lnTo>
                    <a:pt x="382" y="69"/>
                  </a:lnTo>
                  <a:lnTo>
                    <a:pt x="380" y="69"/>
                  </a:lnTo>
                  <a:lnTo>
                    <a:pt x="380" y="69"/>
                  </a:lnTo>
                  <a:lnTo>
                    <a:pt x="380" y="69"/>
                  </a:lnTo>
                  <a:lnTo>
                    <a:pt x="379" y="68"/>
                  </a:lnTo>
                  <a:lnTo>
                    <a:pt x="380" y="68"/>
                  </a:lnTo>
                  <a:lnTo>
                    <a:pt x="380" y="68"/>
                  </a:lnTo>
                  <a:lnTo>
                    <a:pt x="380" y="66"/>
                  </a:lnTo>
                  <a:lnTo>
                    <a:pt x="380" y="66"/>
                  </a:lnTo>
                  <a:lnTo>
                    <a:pt x="380" y="64"/>
                  </a:lnTo>
                  <a:lnTo>
                    <a:pt x="379" y="66"/>
                  </a:lnTo>
                  <a:lnTo>
                    <a:pt x="379" y="66"/>
                  </a:lnTo>
                  <a:lnTo>
                    <a:pt x="377" y="68"/>
                  </a:lnTo>
                  <a:lnTo>
                    <a:pt x="377" y="68"/>
                  </a:lnTo>
                  <a:lnTo>
                    <a:pt x="377" y="68"/>
                  </a:lnTo>
                  <a:lnTo>
                    <a:pt x="374" y="68"/>
                  </a:lnTo>
                  <a:lnTo>
                    <a:pt x="372" y="68"/>
                  </a:lnTo>
                  <a:lnTo>
                    <a:pt x="372" y="68"/>
                  </a:lnTo>
                  <a:lnTo>
                    <a:pt x="372" y="66"/>
                  </a:lnTo>
                  <a:lnTo>
                    <a:pt x="374" y="64"/>
                  </a:lnTo>
                  <a:lnTo>
                    <a:pt x="374" y="64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4" y="63"/>
                  </a:lnTo>
                  <a:lnTo>
                    <a:pt x="372" y="63"/>
                  </a:lnTo>
                  <a:lnTo>
                    <a:pt x="370" y="63"/>
                  </a:lnTo>
                  <a:lnTo>
                    <a:pt x="368" y="64"/>
                  </a:lnTo>
                  <a:lnTo>
                    <a:pt x="367" y="66"/>
                  </a:lnTo>
                  <a:lnTo>
                    <a:pt x="362" y="64"/>
                  </a:lnTo>
                  <a:lnTo>
                    <a:pt x="360" y="64"/>
                  </a:lnTo>
                  <a:lnTo>
                    <a:pt x="358" y="63"/>
                  </a:lnTo>
                  <a:lnTo>
                    <a:pt x="358" y="63"/>
                  </a:lnTo>
                  <a:lnTo>
                    <a:pt x="357" y="61"/>
                  </a:lnTo>
                  <a:lnTo>
                    <a:pt x="353" y="54"/>
                  </a:lnTo>
                  <a:lnTo>
                    <a:pt x="351" y="51"/>
                  </a:lnTo>
                  <a:lnTo>
                    <a:pt x="351" y="49"/>
                  </a:lnTo>
                  <a:lnTo>
                    <a:pt x="351" y="47"/>
                  </a:lnTo>
                  <a:lnTo>
                    <a:pt x="351" y="47"/>
                  </a:lnTo>
                  <a:lnTo>
                    <a:pt x="350" y="46"/>
                  </a:lnTo>
                  <a:lnTo>
                    <a:pt x="350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8" y="42"/>
                  </a:lnTo>
                  <a:lnTo>
                    <a:pt x="346" y="41"/>
                  </a:lnTo>
                  <a:lnTo>
                    <a:pt x="343" y="37"/>
                  </a:lnTo>
                  <a:lnTo>
                    <a:pt x="341" y="37"/>
                  </a:lnTo>
                  <a:lnTo>
                    <a:pt x="341" y="36"/>
                  </a:lnTo>
                  <a:lnTo>
                    <a:pt x="340" y="34"/>
                  </a:lnTo>
                  <a:lnTo>
                    <a:pt x="340" y="34"/>
                  </a:lnTo>
                  <a:lnTo>
                    <a:pt x="340" y="32"/>
                  </a:lnTo>
                  <a:lnTo>
                    <a:pt x="338" y="32"/>
                  </a:lnTo>
                  <a:lnTo>
                    <a:pt x="338" y="32"/>
                  </a:lnTo>
                  <a:lnTo>
                    <a:pt x="338" y="32"/>
                  </a:lnTo>
                  <a:lnTo>
                    <a:pt x="338" y="32"/>
                  </a:lnTo>
                  <a:lnTo>
                    <a:pt x="336" y="32"/>
                  </a:lnTo>
                  <a:lnTo>
                    <a:pt x="335" y="30"/>
                  </a:lnTo>
                  <a:lnTo>
                    <a:pt x="335" y="30"/>
                  </a:lnTo>
                  <a:lnTo>
                    <a:pt x="335" y="30"/>
                  </a:lnTo>
                  <a:lnTo>
                    <a:pt x="333" y="32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7"/>
                  </a:lnTo>
                  <a:lnTo>
                    <a:pt x="336" y="39"/>
                  </a:lnTo>
                  <a:lnTo>
                    <a:pt x="335" y="39"/>
                  </a:lnTo>
                  <a:lnTo>
                    <a:pt x="333" y="37"/>
                  </a:lnTo>
                  <a:lnTo>
                    <a:pt x="331" y="37"/>
                  </a:lnTo>
                  <a:lnTo>
                    <a:pt x="329" y="37"/>
                  </a:lnTo>
                  <a:lnTo>
                    <a:pt x="331" y="39"/>
                  </a:lnTo>
                  <a:lnTo>
                    <a:pt x="331" y="39"/>
                  </a:lnTo>
                  <a:lnTo>
                    <a:pt x="329" y="39"/>
                  </a:lnTo>
                  <a:lnTo>
                    <a:pt x="329" y="39"/>
                  </a:lnTo>
                  <a:lnTo>
                    <a:pt x="329" y="41"/>
                  </a:lnTo>
                  <a:lnTo>
                    <a:pt x="328" y="41"/>
                  </a:lnTo>
                  <a:lnTo>
                    <a:pt x="328" y="41"/>
                  </a:lnTo>
                  <a:lnTo>
                    <a:pt x="326" y="41"/>
                  </a:lnTo>
                  <a:lnTo>
                    <a:pt x="326" y="44"/>
                  </a:lnTo>
                  <a:lnTo>
                    <a:pt x="324" y="46"/>
                  </a:lnTo>
                  <a:lnTo>
                    <a:pt x="323" y="46"/>
                  </a:lnTo>
                  <a:lnTo>
                    <a:pt x="321" y="47"/>
                  </a:lnTo>
                  <a:lnTo>
                    <a:pt x="316" y="46"/>
                  </a:lnTo>
                  <a:lnTo>
                    <a:pt x="314" y="44"/>
                  </a:lnTo>
                  <a:lnTo>
                    <a:pt x="312" y="41"/>
                  </a:lnTo>
                  <a:lnTo>
                    <a:pt x="311" y="37"/>
                  </a:lnTo>
                  <a:lnTo>
                    <a:pt x="307" y="36"/>
                  </a:lnTo>
                  <a:lnTo>
                    <a:pt x="307" y="34"/>
                  </a:lnTo>
                  <a:lnTo>
                    <a:pt x="306" y="32"/>
                  </a:lnTo>
                  <a:lnTo>
                    <a:pt x="306" y="32"/>
                  </a:lnTo>
                  <a:lnTo>
                    <a:pt x="306" y="30"/>
                  </a:lnTo>
                  <a:lnTo>
                    <a:pt x="304" y="32"/>
                  </a:lnTo>
                  <a:lnTo>
                    <a:pt x="304" y="32"/>
                  </a:lnTo>
                  <a:lnTo>
                    <a:pt x="304" y="32"/>
                  </a:lnTo>
                  <a:lnTo>
                    <a:pt x="304" y="32"/>
                  </a:lnTo>
                  <a:lnTo>
                    <a:pt x="302" y="30"/>
                  </a:lnTo>
                  <a:lnTo>
                    <a:pt x="302" y="30"/>
                  </a:lnTo>
                  <a:lnTo>
                    <a:pt x="304" y="29"/>
                  </a:lnTo>
                  <a:lnTo>
                    <a:pt x="302" y="27"/>
                  </a:lnTo>
                  <a:lnTo>
                    <a:pt x="299" y="24"/>
                  </a:lnTo>
                  <a:lnTo>
                    <a:pt x="297" y="20"/>
                  </a:lnTo>
                  <a:lnTo>
                    <a:pt x="295" y="22"/>
                  </a:lnTo>
                  <a:lnTo>
                    <a:pt x="294" y="25"/>
                  </a:lnTo>
                  <a:lnTo>
                    <a:pt x="294" y="27"/>
                  </a:lnTo>
                  <a:lnTo>
                    <a:pt x="292" y="27"/>
                  </a:lnTo>
                  <a:lnTo>
                    <a:pt x="290" y="27"/>
                  </a:lnTo>
                  <a:lnTo>
                    <a:pt x="292" y="24"/>
                  </a:lnTo>
                  <a:lnTo>
                    <a:pt x="292" y="22"/>
                  </a:lnTo>
                  <a:lnTo>
                    <a:pt x="292" y="22"/>
                  </a:lnTo>
                  <a:lnTo>
                    <a:pt x="292" y="22"/>
                  </a:lnTo>
                  <a:lnTo>
                    <a:pt x="292" y="22"/>
                  </a:lnTo>
                  <a:lnTo>
                    <a:pt x="289" y="15"/>
                  </a:lnTo>
                  <a:lnTo>
                    <a:pt x="289" y="13"/>
                  </a:lnTo>
                  <a:lnTo>
                    <a:pt x="289" y="13"/>
                  </a:lnTo>
                  <a:lnTo>
                    <a:pt x="287" y="13"/>
                  </a:lnTo>
                  <a:lnTo>
                    <a:pt x="287" y="15"/>
                  </a:lnTo>
                  <a:lnTo>
                    <a:pt x="287" y="15"/>
                  </a:lnTo>
                  <a:lnTo>
                    <a:pt x="285" y="17"/>
                  </a:lnTo>
                  <a:lnTo>
                    <a:pt x="285" y="17"/>
                  </a:lnTo>
                  <a:lnTo>
                    <a:pt x="285" y="17"/>
                  </a:lnTo>
                  <a:lnTo>
                    <a:pt x="284" y="15"/>
                  </a:lnTo>
                  <a:lnTo>
                    <a:pt x="282" y="17"/>
                  </a:lnTo>
                  <a:lnTo>
                    <a:pt x="282" y="19"/>
                  </a:lnTo>
                  <a:lnTo>
                    <a:pt x="282" y="22"/>
                  </a:lnTo>
                  <a:lnTo>
                    <a:pt x="284" y="25"/>
                  </a:lnTo>
                  <a:lnTo>
                    <a:pt x="284" y="25"/>
                  </a:lnTo>
                  <a:lnTo>
                    <a:pt x="282" y="25"/>
                  </a:lnTo>
                  <a:lnTo>
                    <a:pt x="280" y="24"/>
                  </a:lnTo>
                  <a:lnTo>
                    <a:pt x="280" y="20"/>
                  </a:lnTo>
                  <a:lnTo>
                    <a:pt x="278" y="19"/>
                  </a:lnTo>
                  <a:lnTo>
                    <a:pt x="277" y="19"/>
                  </a:lnTo>
                  <a:lnTo>
                    <a:pt x="277" y="17"/>
                  </a:lnTo>
                  <a:lnTo>
                    <a:pt x="275" y="15"/>
                  </a:lnTo>
                  <a:lnTo>
                    <a:pt x="275" y="13"/>
                  </a:lnTo>
                  <a:lnTo>
                    <a:pt x="272" y="13"/>
                  </a:lnTo>
                  <a:lnTo>
                    <a:pt x="272" y="15"/>
                  </a:lnTo>
                  <a:lnTo>
                    <a:pt x="272" y="17"/>
                  </a:lnTo>
                  <a:lnTo>
                    <a:pt x="272" y="17"/>
                  </a:lnTo>
                  <a:lnTo>
                    <a:pt x="273" y="19"/>
                  </a:lnTo>
                  <a:lnTo>
                    <a:pt x="275" y="20"/>
                  </a:lnTo>
                  <a:lnTo>
                    <a:pt x="275" y="22"/>
                  </a:lnTo>
                  <a:lnTo>
                    <a:pt x="273" y="22"/>
                  </a:lnTo>
                  <a:lnTo>
                    <a:pt x="275" y="24"/>
                  </a:lnTo>
                  <a:lnTo>
                    <a:pt x="275" y="25"/>
                  </a:lnTo>
                  <a:lnTo>
                    <a:pt x="275" y="25"/>
                  </a:lnTo>
                  <a:lnTo>
                    <a:pt x="275" y="27"/>
                  </a:lnTo>
                  <a:lnTo>
                    <a:pt x="275" y="27"/>
                  </a:lnTo>
                  <a:lnTo>
                    <a:pt x="275" y="29"/>
                  </a:lnTo>
                  <a:lnTo>
                    <a:pt x="275" y="29"/>
                  </a:lnTo>
                  <a:lnTo>
                    <a:pt x="275" y="29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77" y="29"/>
                  </a:lnTo>
                  <a:lnTo>
                    <a:pt x="278" y="30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78" y="34"/>
                  </a:lnTo>
                  <a:lnTo>
                    <a:pt x="277" y="34"/>
                  </a:lnTo>
                  <a:lnTo>
                    <a:pt x="277" y="32"/>
                  </a:lnTo>
                  <a:lnTo>
                    <a:pt x="275" y="32"/>
                  </a:lnTo>
                  <a:lnTo>
                    <a:pt x="275" y="34"/>
                  </a:lnTo>
                  <a:lnTo>
                    <a:pt x="277" y="37"/>
                  </a:lnTo>
                  <a:lnTo>
                    <a:pt x="277" y="37"/>
                  </a:lnTo>
                  <a:lnTo>
                    <a:pt x="273" y="37"/>
                  </a:lnTo>
                  <a:lnTo>
                    <a:pt x="272" y="36"/>
                  </a:lnTo>
                  <a:lnTo>
                    <a:pt x="272" y="34"/>
                  </a:lnTo>
                  <a:lnTo>
                    <a:pt x="272" y="30"/>
                  </a:lnTo>
                  <a:lnTo>
                    <a:pt x="270" y="29"/>
                  </a:lnTo>
                  <a:lnTo>
                    <a:pt x="270" y="30"/>
                  </a:lnTo>
                  <a:lnTo>
                    <a:pt x="270" y="30"/>
                  </a:lnTo>
                  <a:lnTo>
                    <a:pt x="270" y="30"/>
                  </a:lnTo>
                  <a:lnTo>
                    <a:pt x="270" y="32"/>
                  </a:lnTo>
                  <a:lnTo>
                    <a:pt x="270" y="32"/>
                  </a:lnTo>
                  <a:lnTo>
                    <a:pt x="270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8" y="30"/>
                  </a:lnTo>
                  <a:lnTo>
                    <a:pt x="268" y="27"/>
                  </a:lnTo>
                  <a:lnTo>
                    <a:pt x="268" y="27"/>
                  </a:lnTo>
                  <a:lnTo>
                    <a:pt x="268" y="25"/>
                  </a:lnTo>
                  <a:lnTo>
                    <a:pt x="268" y="24"/>
                  </a:lnTo>
                  <a:lnTo>
                    <a:pt x="268" y="24"/>
                  </a:lnTo>
                  <a:lnTo>
                    <a:pt x="268" y="22"/>
                  </a:lnTo>
                  <a:lnTo>
                    <a:pt x="268" y="22"/>
                  </a:lnTo>
                  <a:lnTo>
                    <a:pt x="268" y="20"/>
                  </a:lnTo>
                  <a:lnTo>
                    <a:pt x="268" y="22"/>
                  </a:lnTo>
                  <a:lnTo>
                    <a:pt x="267" y="22"/>
                  </a:lnTo>
                  <a:lnTo>
                    <a:pt x="267" y="22"/>
                  </a:lnTo>
                  <a:lnTo>
                    <a:pt x="265" y="22"/>
                  </a:lnTo>
                  <a:lnTo>
                    <a:pt x="265" y="19"/>
                  </a:lnTo>
                  <a:lnTo>
                    <a:pt x="263" y="19"/>
                  </a:lnTo>
                  <a:lnTo>
                    <a:pt x="261" y="17"/>
                  </a:lnTo>
                  <a:lnTo>
                    <a:pt x="260" y="15"/>
                  </a:lnTo>
                  <a:lnTo>
                    <a:pt x="260" y="15"/>
                  </a:lnTo>
                  <a:lnTo>
                    <a:pt x="258" y="15"/>
                  </a:lnTo>
                  <a:lnTo>
                    <a:pt x="258" y="13"/>
                  </a:lnTo>
                  <a:lnTo>
                    <a:pt x="256" y="13"/>
                  </a:lnTo>
                  <a:lnTo>
                    <a:pt x="256" y="15"/>
                  </a:lnTo>
                  <a:lnTo>
                    <a:pt x="258" y="17"/>
                  </a:lnTo>
                  <a:lnTo>
                    <a:pt x="258" y="19"/>
                  </a:lnTo>
                  <a:lnTo>
                    <a:pt x="256" y="17"/>
                  </a:lnTo>
                  <a:lnTo>
                    <a:pt x="256" y="19"/>
                  </a:lnTo>
                  <a:lnTo>
                    <a:pt x="256" y="20"/>
                  </a:lnTo>
                  <a:lnTo>
                    <a:pt x="256" y="22"/>
                  </a:lnTo>
                  <a:lnTo>
                    <a:pt x="255" y="24"/>
                  </a:lnTo>
                  <a:lnTo>
                    <a:pt x="255" y="24"/>
                  </a:lnTo>
                  <a:lnTo>
                    <a:pt x="253" y="24"/>
                  </a:lnTo>
                  <a:lnTo>
                    <a:pt x="253" y="24"/>
                  </a:lnTo>
                  <a:lnTo>
                    <a:pt x="250" y="20"/>
                  </a:lnTo>
                  <a:lnTo>
                    <a:pt x="250" y="19"/>
                  </a:lnTo>
                  <a:lnTo>
                    <a:pt x="250" y="19"/>
                  </a:lnTo>
                  <a:lnTo>
                    <a:pt x="248" y="17"/>
                  </a:lnTo>
                  <a:lnTo>
                    <a:pt x="248" y="19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0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0"/>
                  </a:lnTo>
                  <a:lnTo>
                    <a:pt x="246" y="20"/>
                  </a:lnTo>
                  <a:lnTo>
                    <a:pt x="245" y="20"/>
                  </a:lnTo>
                  <a:lnTo>
                    <a:pt x="243" y="20"/>
                  </a:lnTo>
                  <a:lnTo>
                    <a:pt x="243" y="22"/>
                  </a:lnTo>
                  <a:lnTo>
                    <a:pt x="245" y="24"/>
                  </a:lnTo>
                  <a:lnTo>
                    <a:pt x="246" y="25"/>
                  </a:lnTo>
                  <a:lnTo>
                    <a:pt x="245" y="27"/>
                  </a:lnTo>
                  <a:lnTo>
                    <a:pt x="243" y="27"/>
                  </a:lnTo>
                  <a:lnTo>
                    <a:pt x="241" y="25"/>
                  </a:lnTo>
                  <a:lnTo>
                    <a:pt x="241" y="25"/>
                  </a:lnTo>
                  <a:lnTo>
                    <a:pt x="241" y="27"/>
                  </a:lnTo>
                  <a:lnTo>
                    <a:pt x="241" y="29"/>
                  </a:lnTo>
                  <a:lnTo>
                    <a:pt x="239" y="29"/>
                  </a:lnTo>
                  <a:lnTo>
                    <a:pt x="238" y="29"/>
                  </a:lnTo>
                  <a:lnTo>
                    <a:pt x="239" y="29"/>
                  </a:lnTo>
                  <a:lnTo>
                    <a:pt x="243" y="30"/>
                  </a:lnTo>
                  <a:lnTo>
                    <a:pt x="243" y="30"/>
                  </a:lnTo>
                  <a:lnTo>
                    <a:pt x="246" y="29"/>
                  </a:lnTo>
                  <a:lnTo>
                    <a:pt x="246" y="29"/>
                  </a:lnTo>
                  <a:lnTo>
                    <a:pt x="248" y="29"/>
                  </a:lnTo>
                  <a:lnTo>
                    <a:pt x="250" y="30"/>
                  </a:lnTo>
                  <a:lnTo>
                    <a:pt x="251" y="30"/>
                  </a:lnTo>
                  <a:lnTo>
                    <a:pt x="253" y="30"/>
                  </a:lnTo>
                  <a:lnTo>
                    <a:pt x="253" y="30"/>
                  </a:lnTo>
                  <a:lnTo>
                    <a:pt x="251" y="32"/>
                  </a:lnTo>
                  <a:lnTo>
                    <a:pt x="253" y="32"/>
                  </a:lnTo>
                  <a:lnTo>
                    <a:pt x="253" y="34"/>
                  </a:lnTo>
                  <a:lnTo>
                    <a:pt x="256" y="32"/>
                  </a:lnTo>
                  <a:lnTo>
                    <a:pt x="256" y="32"/>
                  </a:lnTo>
                  <a:lnTo>
                    <a:pt x="256" y="34"/>
                  </a:lnTo>
                  <a:lnTo>
                    <a:pt x="256" y="36"/>
                  </a:lnTo>
                  <a:lnTo>
                    <a:pt x="255" y="36"/>
                  </a:lnTo>
                  <a:lnTo>
                    <a:pt x="255" y="37"/>
                  </a:lnTo>
                  <a:lnTo>
                    <a:pt x="255" y="37"/>
                  </a:lnTo>
                  <a:lnTo>
                    <a:pt x="256" y="37"/>
                  </a:lnTo>
                  <a:lnTo>
                    <a:pt x="256" y="37"/>
                  </a:lnTo>
                  <a:lnTo>
                    <a:pt x="256" y="37"/>
                  </a:lnTo>
                  <a:lnTo>
                    <a:pt x="258" y="39"/>
                  </a:lnTo>
                  <a:lnTo>
                    <a:pt x="260" y="39"/>
                  </a:lnTo>
                  <a:lnTo>
                    <a:pt x="261" y="39"/>
                  </a:lnTo>
                  <a:lnTo>
                    <a:pt x="263" y="41"/>
                  </a:lnTo>
                  <a:lnTo>
                    <a:pt x="263" y="41"/>
                  </a:lnTo>
                  <a:lnTo>
                    <a:pt x="263" y="41"/>
                  </a:lnTo>
                  <a:lnTo>
                    <a:pt x="261" y="41"/>
                  </a:lnTo>
                  <a:lnTo>
                    <a:pt x="261" y="42"/>
                  </a:lnTo>
                  <a:lnTo>
                    <a:pt x="261" y="42"/>
                  </a:lnTo>
                  <a:lnTo>
                    <a:pt x="261" y="44"/>
                  </a:lnTo>
                  <a:lnTo>
                    <a:pt x="261" y="44"/>
                  </a:lnTo>
                  <a:lnTo>
                    <a:pt x="263" y="44"/>
                  </a:lnTo>
                  <a:lnTo>
                    <a:pt x="263" y="46"/>
                  </a:lnTo>
                  <a:lnTo>
                    <a:pt x="265" y="46"/>
                  </a:lnTo>
                  <a:lnTo>
                    <a:pt x="267" y="47"/>
                  </a:lnTo>
                  <a:lnTo>
                    <a:pt x="268" y="47"/>
                  </a:lnTo>
                  <a:lnTo>
                    <a:pt x="270" y="47"/>
                  </a:lnTo>
                  <a:lnTo>
                    <a:pt x="272" y="47"/>
                  </a:lnTo>
                  <a:lnTo>
                    <a:pt x="273" y="44"/>
                  </a:lnTo>
                  <a:lnTo>
                    <a:pt x="273" y="44"/>
                  </a:lnTo>
                  <a:lnTo>
                    <a:pt x="275" y="44"/>
                  </a:lnTo>
                  <a:lnTo>
                    <a:pt x="275" y="44"/>
                  </a:lnTo>
                  <a:lnTo>
                    <a:pt x="275" y="44"/>
                  </a:lnTo>
                  <a:lnTo>
                    <a:pt x="275" y="44"/>
                  </a:lnTo>
                  <a:lnTo>
                    <a:pt x="277" y="44"/>
                  </a:lnTo>
                  <a:lnTo>
                    <a:pt x="277" y="42"/>
                  </a:lnTo>
                  <a:lnTo>
                    <a:pt x="278" y="42"/>
                  </a:lnTo>
                  <a:lnTo>
                    <a:pt x="278" y="42"/>
                  </a:lnTo>
                  <a:lnTo>
                    <a:pt x="280" y="42"/>
                  </a:lnTo>
                  <a:lnTo>
                    <a:pt x="282" y="42"/>
                  </a:lnTo>
                  <a:lnTo>
                    <a:pt x="284" y="42"/>
                  </a:lnTo>
                  <a:lnTo>
                    <a:pt x="285" y="42"/>
                  </a:lnTo>
                  <a:lnTo>
                    <a:pt x="289" y="41"/>
                  </a:lnTo>
                  <a:lnTo>
                    <a:pt x="290" y="41"/>
                  </a:lnTo>
                  <a:lnTo>
                    <a:pt x="294" y="41"/>
                  </a:lnTo>
                  <a:lnTo>
                    <a:pt x="295" y="41"/>
                  </a:lnTo>
                  <a:lnTo>
                    <a:pt x="301" y="44"/>
                  </a:lnTo>
                  <a:lnTo>
                    <a:pt x="302" y="46"/>
                  </a:lnTo>
                  <a:lnTo>
                    <a:pt x="304" y="47"/>
                  </a:lnTo>
                  <a:lnTo>
                    <a:pt x="304" y="47"/>
                  </a:lnTo>
                  <a:lnTo>
                    <a:pt x="304" y="49"/>
                  </a:lnTo>
                  <a:lnTo>
                    <a:pt x="306" y="49"/>
                  </a:lnTo>
                  <a:lnTo>
                    <a:pt x="307" y="51"/>
                  </a:lnTo>
                  <a:lnTo>
                    <a:pt x="306" y="51"/>
                  </a:lnTo>
                  <a:lnTo>
                    <a:pt x="306" y="53"/>
                  </a:lnTo>
                  <a:lnTo>
                    <a:pt x="306" y="53"/>
                  </a:lnTo>
                  <a:lnTo>
                    <a:pt x="307" y="54"/>
                  </a:lnTo>
                  <a:lnTo>
                    <a:pt x="309" y="56"/>
                  </a:lnTo>
                  <a:lnTo>
                    <a:pt x="309" y="56"/>
                  </a:lnTo>
                  <a:lnTo>
                    <a:pt x="311" y="58"/>
                  </a:lnTo>
                  <a:lnTo>
                    <a:pt x="314" y="58"/>
                  </a:lnTo>
                  <a:lnTo>
                    <a:pt x="319" y="59"/>
                  </a:lnTo>
                  <a:lnTo>
                    <a:pt x="319" y="59"/>
                  </a:lnTo>
                  <a:lnTo>
                    <a:pt x="318" y="59"/>
                  </a:lnTo>
                  <a:lnTo>
                    <a:pt x="316" y="61"/>
                  </a:lnTo>
                  <a:lnTo>
                    <a:pt x="314" y="64"/>
                  </a:lnTo>
                  <a:lnTo>
                    <a:pt x="314" y="66"/>
                  </a:lnTo>
                  <a:lnTo>
                    <a:pt x="311" y="69"/>
                  </a:lnTo>
                  <a:lnTo>
                    <a:pt x="309" y="69"/>
                  </a:lnTo>
                  <a:lnTo>
                    <a:pt x="311" y="71"/>
                  </a:lnTo>
                  <a:lnTo>
                    <a:pt x="314" y="73"/>
                  </a:lnTo>
                  <a:lnTo>
                    <a:pt x="314" y="75"/>
                  </a:lnTo>
                  <a:lnTo>
                    <a:pt x="314" y="76"/>
                  </a:lnTo>
                  <a:lnTo>
                    <a:pt x="314" y="78"/>
                  </a:lnTo>
                  <a:lnTo>
                    <a:pt x="312" y="90"/>
                  </a:lnTo>
                  <a:lnTo>
                    <a:pt x="312" y="93"/>
                  </a:lnTo>
                  <a:lnTo>
                    <a:pt x="312" y="95"/>
                  </a:lnTo>
                  <a:lnTo>
                    <a:pt x="314" y="97"/>
                  </a:lnTo>
                  <a:lnTo>
                    <a:pt x="318" y="98"/>
                  </a:lnTo>
                  <a:lnTo>
                    <a:pt x="319" y="98"/>
                  </a:lnTo>
                  <a:lnTo>
                    <a:pt x="319" y="100"/>
                  </a:lnTo>
                  <a:lnTo>
                    <a:pt x="321" y="100"/>
                  </a:lnTo>
                  <a:lnTo>
                    <a:pt x="321" y="100"/>
                  </a:lnTo>
                  <a:lnTo>
                    <a:pt x="323" y="100"/>
                  </a:lnTo>
                  <a:lnTo>
                    <a:pt x="324" y="100"/>
                  </a:lnTo>
                  <a:lnTo>
                    <a:pt x="321" y="102"/>
                  </a:lnTo>
                  <a:lnTo>
                    <a:pt x="318" y="100"/>
                  </a:lnTo>
                  <a:lnTo>
                    <a:pt x="314" y="100"/>
                  </a:lnTo>
                  <a:lnTo>
                    <a:pt x="311" y="98"/>
                  </a:lnTo>
                  <a:lnTo>
                    <a:pt x="309" y="97"/>
                  </a:lnTo>
                  <a:lnTo>
                    <a:pt x="307" y="97"/>
                  </a:lnTo>
                  <a:lnTo>
                    <a:pt x="306" y="97"/>
                  </a:lnTo>
                  <a:lnTo>
                    <a:pt x="301" y="100"/>
                  </a:lnTo>
                  <a:lnTo>
                    <a:pt x="299" y="102"/>
                  </a:lnTo>
                  <a:lnTo>
                    <a:pt x="297" y="102"/>
                  </a:lnTo>
                  <a:lnTo>
                    <a:pt x="295" y="105"/>
                  </a:lnTo>
                  <a:lnTo>
                    <a:pt x="295" y="109"/>
                  </a:lnTo>
                  <a:lnTo>
                    <a:pt x="297" y="115"/>
                  </a:lnTo>
                  <a:lnTo>
                    <a:pt x="295" y="117"/>
                  </a:lnTo>
                  <a:lnTo>
                    <a:pt x="294" y="120"/>
                  </a:lnTo>
                  <a:lnTo>
                    <a:pt x="292" y="122"/>
                  </a:lnTo>
                  <a:lnTo>
                    <a:pt x="292" y="119"/>
                  </a:lnTo>
                  <a:lnTo>
                    <a:pt x="292" y="119"/>
                  </a:lnTo>
                  <a:lnTo>
                    <a:pt x="292" y="119"/>
                  </a:lnTo>
                  <a:lnTo>
                    <a:pt x="294" y="117"/>
                  </a:lnTo>
                  <a:lnTo>
                    <a:pt x="294" y="117"/>
                  </a:lnTo>
                  <a:lnTo>
                    <a:pt x="294" y="115"/>
                  </a:lnTo>
                  <a:lnTo>
                    <a:pt x="295" y="115"/>
                  </a:lnTo>
                  <a:lnTo>
                    <a:pt x="295" y="115"/>
                  </a:lnTo>
                  <a:lnTo>
                    <a:pt x="295" y="115"/>
                  </a:lnTo>
                  <a:lnTo>
                    <a:pt x="294" y="114"/>
                  </a:lnTo>
                  <a:lnTo>
                    <a:pt x="294" y="112"/>
                  </a:lnTo>
                  <a:lnTo>
                    <a:pt x="292" y="107"/>
                  </a:lnTo>
                  <a:lnTo>
                    <a:pt x="290" y="107"/>
                  </a:lnTo>
                  <a:lnTo>
                    <a:pt x="290" y="107"/>
                  </a:lnTo>
                  <a:lnTo>
                    <a:pt x="289" y="107"/>
                  </a:lnTo>
                  <a:lnTo>
                    <a:pt x="287" y="107"/>
                  </a:lnTo>
                  <a:lnTo>
                    <a:pt x="284" y="109"/>
                  </a:lnTo>
                  <a:lnTo>
                    <a:pt x="282" y="109"/>
                  </a:lnTo>
                  <a:lnTo>
                    <a:pt x="282" y="105"/>
                  </a:lnTo>
                  <a:lnTo>
                    <a:pt x="282" y="105"/>
                  </a:lnTo>
                  <a:lnTo>
                    <a:pt x="282" y="103"/>
                  </a:lnTo>
                  <a:lnTo>
                    <a:pt x="280" y="102"/>
                  </a:lnTo>
                  <a:lnTo>
                    <a:pt x="278" y="103"/>
                  </a:lnTo>
                  <a:lnTo>
                    <a:pt x="278" y="103"/>
                  </a:lnTo>
                  <a:lnTo>
                    <a:pt x="278" y="105"/>
                  </a:lnTo>
                  <a:lnTo>
                    <a:pt x="277" y="107"/>
                  </a:lnTo>
                  <a:lnTo>
                    <a:pt x="273" y="109"/>
                  </a:lnTo>
                  <a:lnTo>
                    <a:pt x="273" y="109"/>
                  </a:lnTo>
                  <a:lnTo>
                    <a:pt x="272" y="110"/>
                  </a:lnTo>
                  <a:lnTo>
                    <a:pt x="268" y="112"/>
                  </a:lnTo>
                  <a:lnTo>
                    <a:pt x="265" y="114"/>
                  </a:lnTo>
                  <a:lnTo>
                    <a:pt x="263" y="115"/>
                  </a:lnTo>
                  <a:lnTo>
                    <a:pt x="263" y="115"/>
                  </a:lnTo>
                  <a:lnTo>
                    <a:pt x="261" y="114"/>
                  </a:lnTo>
                  <a:lnTo>
                    <a:pt x="258" y="114"/>
                  </a:lnTo>
                  <a:lnTo>
                    <a:pt x="256" y="112"/>
                  </a:lnTo>
                  <a:lnTo>
                    <a:pt x="253" y="112"/>
                  </a:lnTo>
                  <a:lnTo>
                    <a:pt x="251" y="110"/>
                  </a:lnTo>
                  <a:lnTo>
                    <a:pt x="251" y="110"/>
                  </a:lnTo>
                  <a:lnTo>
                    <a:pt x="251" y="109"/>
                  </a:lnTo>
                  <a:lnTo>
                    <a:pt x="250" y="109"/>
                  </a:lnTo>
                  <a:lnTo>
                    <a:pt x="250" y="107"/>
                  </a:lnTo>
                  <a:lnTo>
                    <a:pt x="248" y="107"/>
                  </a:lnTo>
                  <a:lnTo>
                    <a:pt x="248" y="109"/>
                  </a:lnTo>
                  <a:lnTo>
                    <a:pt x="246" y="109"/>
                  </a:lnTo>
                  <a:lnTo>
                    <a:pt x="245" y="110"/>
                  </a:lnTo>
                  <a:lnTo>
                    <a:pt x="243" y="110"/>
                  </a:lnTo>
                  <a:lnTo>
                    <a:pt x="239" y="112"/>
                  </a:lnTo>
                  <a:lnTo>
                    <a:pt x="233" y="114"/>
                  </a:lnTo>
                  <a:lnTo>
                    <a:pt x="226" y="114"/>
                  </a:lnTo>
                  <a:lnTo>
                    <a:pt x="226" y="114"/>
                  </a:lnTo>
                  <a:lnTo>
                    <a:pt x="224" y="114"/>
                  </a:lnTo>
                  <a:lnTo>
                    <a:pt x="222" y="114"/>
                  </a:lnTo>
                  <a:lnTo>
                    <a:pt x="221" y="114"/>
                  </a:lnTo>
                  <a:lnTo>
                    <a:pt x="217" y="114"/>
                  </a:lnTo>
                  <a:lnTo>
                    <a:pt x="216" y="114"/>
                  </a:lnTo>
                  <a:lnTo>
                    <a:pt x="212" y="114"/>
                  </a:lnTo>
                  <a:lnTo>
                    <a:pt x="211" y="114"/>
                  </a:lnTo>
                  <a:lnTo>
                    <a:pt x="209" y="114"/>
                  </a:lnTo>
                  <a:lnTo>
                    <a:pt x="207" y="112"/>
                  </a:lnTo>
                  <a:lnTo>
                    <a:pt x="205" y="110"/>
                  </a:lnTo>
                  <a:lnTo>
                    <a:pt x="202" y="109"/>
                  </a:lnTo>
                  <a:lnTo>
                    <a:pt x="200" y="105"/>
                  </a:lnTo>
                  <a:lnTo>
                    <a:pt x="200" y="102"/>
                  </a:lnTo>
                  <a:lnTo>
                    <a:pt x="200" y="97"/>
                  </a:lnTo>
                  <a:lnTo>
                    <a:pt x="200" y="97"/>
                  </a:lnTo>
                  <a:lnTo>
                    <a:pt x="199" y="95"/>
                  </a:lnTo>
                  <a:lnTo>
                    <a:pt x="199" y="93"/>
                  </a:lnTo>
                  <a:lnTo>
                    <a:pt x="199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5" y="95"/>
                  </a:lnTo>
                  <a:lnTo>
                    <a:pt x="195" y="97"/>
                  </a:lnTo>
                  <a:lnTo>
                    <a:pt x="195" y="100"/>
                  </a:lnTo>
                  <a:lnTo>
                    <a:pt x="195" y="102"/>
                  </a:lnTo>
                  <a:lnTo>
                    <a:pt x="195" y="103"/>
                  </a:lnTo>
                  <a:lnTo>
                    <a:pt x="194" y="103"/>
                  </a:lnTo>
                  <a:lnTo>
                    <a:pt x="194" y="105"/>
                  </a:lnTo>
                  <a:lnTo>
                    <a:pt x="194" y="107"/>
                  </a:lnTo>
                  <a:lnTo>
                    <a:pt x="194" y="107"/>
                  </a:lnTo>
                  <a:lnTo>
                    <a:pt x="195" y="109"/>
                  </a:lnTo>
                  <a:lnTo>
                    <a:pt x="192" y="109"/>
                  </a:lnTo>
                  <a:lnTo>
                    <a:pt x="192" y="109"/>
                  </a:lnTo>
                  <a:lnTo>
                    <a:pt x="192" y="107"/>
                  </a:lnTo>
                  <a:lnTo>
                    <a:pt x="190" y="107"/>
                  </a:lnTo>
                  <a:lnTo>
                    <a:pt x="188" y="107"/>
                  </a:lnTo>
                  <a:lnTo>
                    <a:pt x="187" y="103"/>
                  </a:lnTo>
                  <a:lnTo>
                    <a:pt x="185" y="105"/>
                  </a:lnTo>
                  <a:lnTo>
                    <a:pt x="183" y="103"/>
                  </a:lnTo>
                  <a:lnTo>
                    <a:pt x="182" y="102"/>
                  </a:lnTo>
                  <a:lnTo>
                    <a:pt x="182" y="102"/>
                  </a:lnTo>
                  <a:lnTo>
                    <a:pt x="180" y="102"/>
                  </a:lnTo>
                  <a:lnTo>
                    <a:pt x="180" y="103"/>
                  </a:lnTo>
                  <a:lnTo>
                    <a:pt x="180" y="103"/>
                  </a:lnTo>
                  <a:lnTo>
                    <a:pt x="178" y="103"/>
                  </a:lnTo>
                  <a:lnTo>
                    <a:pt x="177" y="102"/>
                  </a:lnTo>
                  <a:lnTo>
                    <a:pt x="177" y="102"/>
                  </a:lnTo>
                  <a:lnTo>
                    <a:pt x="175" y="102"/>
                  </a:lnTo>
                  <a:lnTo>
                    <a:pt x="173" y="102"/>
                  </a:lnTo>
                  <a:lnTo>
                    <a:pt x="173" y="103"/>
                  </a:lnTo>
                  <a:lnTo>
                    <a:pt x="172" y="105"/>
                  </a:lnTo>
                  <a:lnTo>
                    <a:pt x="173" y="107"/>
                  </a:lnTo>
                  <a:lnTo>
                    <a:pt x="175" y="109"/>
                  </a:lnTo>
                  <a:lnTo>
                    <a:pt x="175" y="110"/>
                  </a:lnTo>
                  <a:lnTo>
                    <a:pt x="175" y="115"/>
                  </a:lnTo>
                  <a:lnTo>
                    <a:pt x="175" y="117"/>
                  </a:lnTo>
                  <a:lnTo>
                    <a:pt x="177" y="119"/>
                  </a:lnTo>
                  <a:lnTo>
                    <a:pt x="177" y="119"/>
                  </a:lnTo>
                  <a:lnTo>
                    <a:pt x="177" y="120"/>
                  </a:lnTo>
                  <a:lnTo>
                    <a:pt x="175" y="120"/>
                  </a:lnTo>
                  <a:lnTo>
                    <a:pt x="166" y="119"/>
                  </a:lnTo>
                  <a:lnTo>
                    <a:pt x="166" y="119"/>
                  </a:lnTo>
                  <a:lnTo>
                    <a:pt x="166" y="117"/>
                  </a:lnTo>
                  <a:lnTo>
                    <a:pt x="165" y="117"/>
                  </a:lnTo>
                  <a:lnTo>
                    <a:pt x="165" y="117"/>
                  </a:lnTo>
                  <a:lnTo>
                    <a:pt x="163" y="117"/>
                  </a:lnTo>
                  <a:lnTo>
                    <a:pt x="163" y="119"/>
                  </a:lnTo>
                  <a:lnTo>
                    <a:pt x="163" y="119"/>
                  </a:lnTo>
                  <a:lnTo>
                    <a:pt x="163" y="119"/>
                  </a:lnTo>
                  <a:lnTo>
                    <a:pt x="160" y="120"/>
                  </a:lnTo>
                  <a:lnTo>
                    <a:pt x="160" y="122"/>
                  </a:lnTo>
                  <a:lnTo>
                    <a:pt x="160" y="122"/>
                  </a:lnTo>
                  <a:lnTo>
                    <a:pt x="158" y="124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58" y="127"/>
                  </a:lnTo>
                  <a:lnTo>
                    <a:pt x="158" y="127"/>
                  </a:lnTo>
                  <a:lnTo>
                    <a:pt x="160" y="129"/>
                  </a:lnTo>
                  <a:lnTo>
                    <a:pt x="160" y="127"/>
                  </a:lnTo>
                  <a:lnTo>
                    <a:pt x="161" y="127"/>
                  </a:lnTo>
                  <a:lnTo>
                    <a:pt x="163" y="127"/>
                  </a:lnTo>
                  <a:lnTo>
                    <a:pt x="163" y="129"/>
                  </a:lnTo>
                  <a:lnTo>
                    <a:pt x="163" y="129"/>
                  </a:lnTo>
                  <a:lnTo>
                    <a:pt x="163" y="131"/>
                  </a:lnTo>
                  <a:lnTo>
                    <a:pt x="165" y="131"/>
                  </a:lnTo>
                  <a:lnTo>
                    <a:pt x="166" y="131"/>
                  </a:lnTo>
                  <a:lnTo>
                    <a:pt x="166" y="131"/>
                  </a:lnTo>
                  <a:lnTo>
                    <a:pt x="168" y="132"/>
                  </a:lnTo>
                  <a:lnTo>
                    <a:pt x="170" y="134"/>
                  </a:lnTo>
                  <a:lnTo>
                    <a:pt x="170" y="136"/>
                  </a:lnTo>
                  <a:lnTo>
                    <a:pt x="168" y="134"/>
                  </a:lnTo>
                  <a:lnTo>
                    <a:pt x="166" y="132"/>
                  </a:lnTo>
                  <a:lnTo>
                    <a:pt x="163" y="132"/>
                  </a:lnTo>
                  <a:lnTo>
                    <a:pt x="163" y="132"/>
                  </a:lnTo>
                  <a:lnTo>
                    <a:pt x="161" y="132"/>
                  </a:lnTo>
                  <a:lnTo>
                    <a:pt x="161" y="134"/>
                  </a:lnTo>
                  <a:lnTo>
                    <a:pt x="163" y="136"/>
                  </a:lnTo>
                  <a:lnTo>
                    <a:pt x="165" y="137"/>
                  </a:lnTo>
                  <a:lnTo>
                    <a:pt x="166" y="139"/>
                  </a:lnTo>
                  <a:lnTo>
                    <a:pt x="168" y="141"/>
                  </a:lnTo>
                  <a:lnTo>
                    <a:pt x="170" y="143"/>
                  </a:lnTo>
                  <a:lnTo>
                    <a:pt x="166" y="141"/>
                  </a:lnTo>
                  <a:lnTo>
                    <a:pt x="165" y="141"/>
                  </a:lnTo>
                  <a:lnTo>
                    <a:pt x="163" y="141"/>
                  </a:lnTo>
                  <a:lnTo>
                    <a:pt x="163" y="143"/>
                  </a:lnTo>
                  <a:lnTo>
                    <a:pt x="163" y="143"/>
                  </a:lnTo>
                  <a:lnTo>
                    <a:pt x="163" y="144"/>
                  </a:lnTo>
                  <a:lnTo>
                    <a:pt x="161" y="143"/>
                  </a:lnTo>
                  <a:lnTo>
                    <a:pt x="160" y="137"/>
                  </a:lnTo>
                  <a:lnTo>
                    <a:pt x="156" y="136"/>
                  </a:lnTo>
                  <a:lnTo>
                    <a:pt x="155" y="136"/>
                  </a:lnTo>
                  <a:lnTo>
                    <a:pt x="155" y="137"/>
                  </a:lnTo>
                  <a:lnTo>
                    <a:pt x="155" y="137"/>
                  </a:lnTo>
                  <a:lnTo>
                    <a:pt x="155" y="139"/>
                  </a:lnTo>
                  <a:lnTo>
                    <a:pt x="155" y="137"/>
                  </a:lnTo>
                  <a:lnTo>
                    <a:pt x="155" y="132"/>
                  </a:lnTo>
                  <a:lnTo>
                    <a:pt x="153" y="129"/>
                  </a:lnTo>
                  <a:lnTo>
                    <a:pt x="153" y="127"/>
                  </a:lnTo>
                  <a:lnTo>
                    <a:pt x="155" y="126"/>
                  </a:lnTo>
                  <a:lnTo>
                    <a:pt x="153" y="126"/>
                  </a:lnTo>
                  <a:lnTo>
                    <a:pt x="149" y="124"/>
                  </a:lnTo>
                  <a:lnTo>
                    <a:pt x="148" y="124"/>
                  </a:lnTo>
                  <a:lnTo>
                    <a:pt x="146" y="124"/>
                  </a:lnTo>
                  <a:lnTo>
                    <a:pt x="144" y="122"/>
                  </a:lnTo>
                  <a:lnTo>
                    <a:pt x="141" y="122"/>
                  </a:lnTo>
                  <a:lnTo>
                    <a:pt x="139" y="122"/>
                  </a:lnTo>
                  <a:lnTo>
                    <a:pt x="136" y="124"/>
                  </a:lnTo>
                  <a:lnTo>
                    <a:pt x="136" y="124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39" y="126"/>
                  </a:lnTo>
                  <a:lnTo>
                    <a:pt x="139" y="127"/>
                  </a:lnTo>
                  <a:lnTo>
                    <a:pt x="138" y="127"/>
                  </a:lnTo>
                  <a:lnTo>
                    <a:pt x="138" y="127"/>
                  </a:lnTo>
                  <a:lnTo>
                    <a:pt x="138" y="129"/>
                  </a:lnTo>
                  <a:lnTo>
                    <a:pt x="139" y="131"/>
                  </a:lnTo>
                  <a:lnTo>
                    <a:pt x="138" y="132"/>
                  </a:lnTo>
                  <a:lnTo>
                    <a:pt x="136" y="137"/>
                  </a:lnTo>
                  <a:lnTo>
                    <a:pt x="136" y="139"/>
                  </a:lnTo>
                  <a:lnTo>
                    <a:pt x="136" y="139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39" y="141"/>
                  </a:lnTo>
                  <a:lnTo>
                    <a:pt x="139" y="141"/>
                  </a:lnTo>
                  <a:lnTo>
                    <a:pt x="139" y="141"/>
                  </a:lnTo>
                  <a:lnTo>
                    <a:pt x="139" y="143"/>
                  </a:lnTo>
                  <a:lnTo>
                    <a:pt x="138" y="143"/>
                  </a:lnTo>
                  <a:lnTo>
                    <a:pt x="138" y="143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34" y="143"/>
                  </a:lnTo>
                  <a:lnTo>
                    <a:pt x="134" y="143"/>
                  </a:lnTo>
                  <a:lnTo>
                    <a:pt x="136" y="143"/>
                  </a:lnTo>
                  <a:lnTo>
                    <a:pt x="136" y="144"/>
                  </a:lnTo>
                  <a:lnTo>
                    <a:pt x="136" y="144"/>
                  </a:lnTo>
                  <a:lnTo>
                    <a:pt x="138" y="146"/>
                  </a:lnTo>
                  <a:lnTo>
                    <a:pt x="138" y="146"/>
                  </a:lnTo>
                  <a:lnTo>
                    <a:pt x="138" y="146"/>
                  </a:lnTo>
                  <a:lnTo>
                    <a:pt x="138" y="146"/>
                  </a:lnTo>
                  <a:lnTo>
                    <a:pt x="138" y="148"/>
                  </a:lnTo>
                  <a:lnTo>
                    <a:pt x="139" y="148"/>
                  </a:lnTo>
                  <a:lnTo>
                    <a:pt x="139" y="148"/>
                  </a:lnTo>
                  <a:lnTo>
                    <a:pt x="139" y="146"/>
                  </a:lnTo>
                  <a:lnTo>
                    <a:pt x="139" y="146"/>
                  </a:lnTo>
                  <a:lnTo>
                    <a:pt x="146" y="148"/>
                  </a:lnTo>
                  <a:lnTo>
                    <a:pt x="146" y="149"/>
                  </a:lnTo>
                  <a:lnTo>
                    <a:pt x="146" y="149"/>
                  </a:lnTo>
                  <a:lnTo>
                    <a:pt x="144" y="149"/>
                  </a:lnTo>
                  <a:lnTo>
                    <a:pt x="144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41" y="149"/>
                  </a:lnTo>
                  <a:lnTo>
                    <a:pt x="141" y="149"/>
                  </a:lnTo>
                  <a:lnTo>
                    <a:pt x="141" y="149"/>
                  </a:lnTo>
                  <a:lnTo>
                    <a:pt x="141" y="151"/>
                  </a:lnTo>
                  <a:lnTo>
                    <a:pt x="141" y="151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8" y="149"/>
                  </a:lnTo>
                  <a:lnTo>
                    <a:pt x="138" y="149"/>
                  </a:lnTo>
                  <a:lnTo>
                    <a:pt x="138" y="149"/>
                  </a:lnTo>
                  <a:lnTo>
                    <a:pt x="136" y="148"/>
                  </a:lnTo>
                  <a:lnTo>
                    <a:pt x="136" y="148"/>
                  </a:lnTo>
                  <a:lnTo>
                    <a:pt x="134" y="148"/>
                  </a:lnTo>
                  <a:lnTo>
                    <a:pt x="131" y="141"/>
                  </a:lnTo>
                  <a:lnTo>
                    <a:pt x="131" y="141"/>
                  </a:lnTo>
                  <a:lnTo>
                    <a:pt x="129" y="141"/>
                  </a:lnTo>
                  <a:lnTo>
                    <a:pt x="129" y="143"/>
                  </a:lnTo>
                  <a:lnTo>
                    <a:pt x="129" y="143"/>
                  </a:lnTo>
                  <a:lnTo>
                    <a:pt x="131" y="146"/>
                  </a:lnTo>
                  <a:lnTo>
                    <a:pt x="129" y="144"/>
                  </a:lnTo>
                  <a:lnTo>
                    <a:pt x="126" y="143"/>
                  </a:lnTo>
                  <a:lnTo>
                    <a:pt x="126" y="143"/>
                  </a:lnTo>
                  <a:lnTo>
                    <a:pt x="124" y="143"/>
                  </a:lnTo>
                  <a:lnTo>
                    <a:pt x="122" y="144"/>
                  </a:lnTo>
                  <a:lnTo>
                    <a:pt x="122" y="144"/>
                  </a:lnTo>
                  <a:lnTo>
                    <a:pt x="121" y="144"/>
                  </a:lnTo>
                  <a:lnTo>
                    <a:pt x="121" y="146"/>
                  </a:lnTo>
                  <a:lnTo>
                    <a:pt x="121" y="148"/>
                  </a:lnTo>
                  <a:lnTo>
                    <a:pt x="121" y="148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7" y="146"/>
                  </a:lnTo>
                  <a:lnTo>
                    <a:pt x="115" y="149"/>
                  </a:lnTo>
                  <a:lnTo>
                    <a:pt x="115" y="151"/>
                  </a:lnTo>
                  <a:lnTo>
                    <a:pt x="117" y="153"/>
                  </a:lnTo>
                  <a:lnTo>
                    <a:pt x="117" y="153"/>
                  </a:lnTo>
                  <a:lnTo>
                    <a:pt x="117" y="156"/>
                  </a:lnTo>
                  <a:lnTo>
                    <a:pt x="117" y="161"/>
                  </a:lnTo>
                  <a:lnTo>
                    <a:pt x="115" y="163"/>
                  </a:lnTo>
                  <a:lnTo>
                    <a:pt x="115" y="165"/>
                  </a:lnTo>
                  <a:lnTo>
                    <a:pt x="114" y="166"/>
                  </a:lnTo>
                  <a:lnTo>
                    <a:pt x="112" y="168"/>
                  </a:lnTo>
                  <a:lnTo>
                    <a:pt x="110" y="168"/>
                  </a:lnTo>
                  <a:lnTo>
                    <a:pt x="107" y="170"/>
                  </a:lnTo>
                  <a:lnTo>
                    <a:pt x="105" y="170"/>
                  </a:lnTo>
                  <a:lnTo>
                    <a:pt x="104" y="170"/>
                  </a:lnTo>
                  <a:lnTo>
                    <a:pt x="104" y="168"/>
                  </a:lnTo>
                  <a:lnTo>
                    <a:pt x="104" y="168"/>
                  </a:lnTo>
                  <a:lnTo>
                    <a:pt x="102" y="166"/>
                  </a:lnTo>
                  <a:lnTo>
                    <a:pt x="102" y="168"/>
                  </a:lnTo>
                  <a:lnTo>
                    <a:pt x="100" y="168"/>
                  </a:lnTo>
                  <a:lnTo>
                    <a:pt x="100" y="168"/>
                  </a:lnTo>
                  <a:lnTo>
                    <a:pt x="98" y="168"/>
                  </a:lnTo>
                  <a:lnTo>
                    <a:pt x="97" y="170"/>
                  </a:lnTo>
                  <a:lnTo>
                    <a:pt x="97" y="173"/>
                  </a:lnTo>
                  <a:lnTo>
                    <a:pt x="98" y="175"/>
                  </a:lnTo>
                  <a:lnTo>
                    <a:pt x="97" y="176"/>
                  </a:lnTo>
                  <a:lnTo>
                    <a:pt x="97" y="178"/>
                  </a:lnTo>
                  <a:lnTo>
                    <a:pt x="97" y="178"/>
                  </a:lnTo>
                  <a:lnTo>
                    <a:pt x="97" y="188"/>
                  </a:lnTo>
                  <a:lnTo>
                    <a:pt x="97" y="188"/>
                  </a:lnTo>
                  <a:lnTo>
                    <a:pt x="98" y="190"/>
                  </a:lnTo>
                  <a:lnTo>
                    <a:pt x="100" y="190"/>
                  </a:lnTo>
                  <a:lnTo>
                    <a:pt x="100" y="190"/>
                  </a:lnTo>
                  <a:lnTo>
                    <a:pt x="105" y="195"/>
                  </a:lnTo>
                  <a:lnTo>
                    <a:pt x="107" y="197"/>
                  </a:lnTo>
                  <a:lnTo>
                    <a:pt x="107" y="199"/>
                  </a:lnTo>
                  <a:lnTo>
                    <a:pt x="109" y="200"/>
                  </a:lnTo>
                  <a:lnTo>
                    <a:pt x="110" y="200"/>
                  </a:lnTo>
                  <a:lnTo>
                    <a:pt x="112" y="200"/>
                  </a:lnTo>
                  <a:lnTo>
                    <a:pt x="114" y="202"/>
                  </a:lnTo>
                  <a:lnTo>
                    <a:pt x="114" y="202"/>
                  </a:lnTo>
                  <a:lnTo>
                    <a:pt x="115" y="205"/>
                  </a:lnTo>
                  <a:lnTo>
                    <a:pt x="114" y="205"/>
                  </a:lnTo>
                  <a:lnTo>
                    <a:pt x="112" y="204"/>
                  </a:lnTo>
                  <a:lnTo>
                    <a:pt x="110" y="202"/>
                  </a:lnTo>
                  <a:lnTo>
                    <a:pt x="109" y="204"/>
                  </a:lnTo>
                  <a:lnTo>
                    <a:pt x="107" y="204"/>
                  </a:lnTo>
                  <a:lnTo>
                    <a:pt x="105" y="205"/>
                  </a:lnTo>
                  <a:lnTo>
                    <a:pt x="100" y="212"/>
                  </a:lnTo>
                  <a:lnTo>
                    <a:pt x="98" y="214"/>
                  </a:lnTo>
                  <a:lnTo>
                    <a:pt x="97" y="214"/>
                  </a:lnTo>
                  <a:lnTo>
                    <a:pt x="92" y="217"/>
                  </a:lnTo>
                  <a:lnTo>
                    <a:pt x="90" y="219"/>
                  </a:lnTo>
                  <a:lnTo>
                    <a:pt x="85" y="221"/>
                  </a:lnTo>
                  <a:lnTo>
                    <a:pt x="83" y="221"/>
                  </a:lnTo>
                  <a:lnTo>
                    <a:pt x="80" y="219"/>
                  </a:lnTo>
                  <a:lnTo>
                    <a:pt x="80" y="219"/>
                  </a:lnTo>
                  <a:lnTo>
                    <a:pt x="78" y="217"/>
                  </a:lnTo>
                  <a:lnTo>
                    <a:pt x="78" y="216"/>
                  </a:lnTo>
                  <a:lnTo>
                    <a:pt x="78" y="214"/>
                  </a:lnTo>
                  <a:lnTo>
                    <a:pt x="78" y="212"/>
                  </a:lnTo>
                  <a:lnTo>
                    <a:pt x="76" y="212"/>
                  </a:lnTo>
                  <a:lnTo>
                    <a:pt x="76" y="214"/>
                  </a:lnTo>
                  <a:lnTo>
                    <a:pt x="76" y="216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3" y="219"/>
                  </a:lnTo>
                  <a:lnTo>
                    <a:pt x="73" y="219"/>
                  </a:lnTo>
                  <a:lnTo>
                    <a:pt x="71" y="221"/>
                  </a:lnTo>
                  <a:lnTo>
                    <a:pt x="71" y="221"/>
                  </a:lnTo>
                  <a:lnTo>
                    <a:pt x="71" y="224"/>
                  </a:lnTo>
                  <a:lnTo>
                    <a:pt x="71" y="226"/>
                  </a:lnTo>
                  <a:lnTo>
                    <a:pt x="70" y="227"/>
                  </a:lnTo>
                  <a:lnTo>
                    <a:pt x="68" y="233"/>
                  </a:lnTo>
                  <a:lnTo>
                    <a:pt x="68" y="234"/>
                  </a:lnTo>
                  <a:lnTo>
                    <a:pt x="68" y="238"/>
                  </a:lnTo>
                  <a:lnTo>
                    <a:pt x="68" y="239"/>
                  </a:lnTo>
                  <a:lnTo>
                    <a:pt x="68" y="241"/>
                  </a:lnTo>
                  <a:lnTo>
                    <a:pt x="68" y="241"/>
                  </a:lnTo>
                  <a:lnTo>
                    <a:pt x="68" y="241"/>
                  </a:lnTo>
                  <a:lnTo>
                    <a:pt x="70" y="239"/>
                  </a:lnTo>
                  <a:lnTo>
                    <a:pt x="70" y="239"/>
                  </a:lnTo>
                  <a:lnTo>
                    <a:pt x="71" y="241"/>
                  </a:lnTo>
                  <a:lnTo>
                    <a:pt x="70" y="243"/>
                  </a:lnTo>
                  <a:lnTo>
                    <a:pt x="65" y="246"/>
                  </a:lnTo>
                  <a:lnTo>
                    <a:pt x="63" y="248"/>
                  </a:lnTo>
                  <a:lnTo>
                    <a:pt x="61" y="249"/>
                  </a:lnTo>
                  <a:lnTo>
                    <a:pt x="61" y="251"/>
                  </a:lnTo>
                  <a:lnTo>
                    <a:pt x="63" y="251"/>
                  </a:lnTo>
                  <a:lnTo>
                    <a:pt x="63" y="253"/>
                  </a:lnTo>
                  <a:lnTo>
                    <a:pt x="65" y="253"/>
                  </a:lnTo>
                  <a:lnTo>
                    <a:pt x="65" y="255"/>
                  </a:lnTo>
                  <a:lnTo>
                    <a:pt x="65" y="258"/>
                  </a:lnTo>
                  <a:lnTo>
                    <a:pt x="63" y="260"/>
                  </a:lnTo>
                  <a:lnTo>
                    <a:pt x="63" y="263"/>
                  </a:lnTo>
                  <a:lnTo>
                    <a:pt x="59" y="263"/>
                  </a:lnTo>
                  <a:lnTo>
                    <a:pt x="54" y="265"/>
                  </a:lnTo>
                  <a:lnTo>
                    <a:pt x="53" y="263"/>
                  </a:lnTo>
                  <a:lnTo>
                    <a:pt x="53" y="261"/>
                  </a:lnTo>
                  <a:lnTo>
                    <a:pt x="51" y="261"/>
                  </a:lnTo>
                  <a:lnTo>
                    <a:pt x="53" y="265"/>
                  </a:lnTo>
                  <a:lnTo>
                    <a:pt x="53" y="266"/>
                  </a:lnTo>
                  <a:lnTo>
                    <a:pt x="51" y="270"/>
                  </a:lnTo>
                  <a:lnTo>
                    <a:pt x="51" y="268"/>
                  </a:lnTo>
                  <a:lnTo>
                    <a:pt x="49" y="268"/>
                  </a:lnTo>
                  <a:lnTo>
                    <a:pt x="49" y="268"/>
                  </a:lnTo>
                  <a:lnTo>
                    <a:pt x="48" y="268"/>
                  </a:lnTo>
                  <a:lnTo>
                    <a:pt x="46" y="268"/>
                  </a:lnTo>
                  <a:lnTo>
                    <a:pt x="46" y="266"/>
                  </a:lnTo>
                  <a:lnTo>
                    <a:pt x="46" y="266"/>
                  </a:lnTo>
                  <a:lnTo>
                    <a:pt x="46" y="265"/>
                  </a:lnTo>
                  <a:lnTo>
                    <a:pt x="44" y="266"/>
                  </a:lnTo>
                  <a:lnTo>
                    <a:pt x="44" y="266"/>
                  </a:lnTo>
                  <a:lnTo>
                    <a:pt x="42" y="265"/>
                  </a:lnTo>
                  <a:lnTo>
                    <a:pt x="42" y="265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2" y="272"/>
                  </a:lnTo>
                  <a:lnTo>
                    <a:pt x="42" y="273"/>
                  </a:lnTo>
                  <a:lnTo>
                    <a:pt x="42" y="275"/>
                  </a:lnTo>
                  <a:lnTo>
                    <a:pt x="41" y="277"/>
                  </a:lnTo>
                  <a:lnTo>
                    <a:pt x="37" y="280"/>
                  </a:lnTo>
                  <a:lnTo>
                    <a:pt x="36" y="282"/>
                  </a:lnTo>
                  <a:lnTo>
                    <a:pt x="36" y="283"/>
                  </a:lnTo>
                  <a:lnTo>
                    <a:pt x="36" y="283"/>
                  </a:lnTo>
                  <a:lnTo>
                    <a:pt x="36" y="285"/>
                  </a:lnTo>
                  <a:lnTo>
                    <a:pt x="36" y="285"/>
                  </a:lnTo>
                  <a:lnTo>
                    <a:pt x="36" y="287"/>
                  </a:lnTo>
                  <a:lnTo>
                    <a:pt x="32" y="289"/>
                  </a:lnTo>
                  <a:lnTo>
                    <a:pt x="32" y="290"/>
                  </a:lnTo>
                  <a:lnTo>
                    <a:pt x="31" y="297"/>
                  </a:lnTo>
                  <a:lnTo>
                    <a:pt x="32" y="297"/>
                  </a:lnTo>
                  <a:lnTo>
                    <a:pt x="36" y="299"/>
                  </a:lnTo>
                  <a:lnTo>
                    <a:pt x="36" y="300"/>
                  </a:lnTo>
                  <a:lnTo>
                    <a:pt x="37" y="300"/>
                  </a:lnTo>
                  <a:lnTo>
                    <a:pt x="37" y="302"/>
                  </a:lnTo>
                  <a:lnTo>
                    <a:pt x="37" y="302"/>
                  </a:lnTo>
                  <a:lnTo>
                    <a:pt x="39" y="302"/>
                  </a:lnTo>
                  <a:lnTo>
                    <a:pt x="39" y="302"/>
                  </a:lnTo>
                  <a:lnTo>
                    <a:pt x="39" y="302"/>
                  </a:lnTo>
                  <a:lnTo>
                    <a:pt x="39" y="304"/>
                  </a:lnTo>
                  <a:lnTo>
                    <a:pt x="39" y="304"/>
                  </a:lnTo>
                  <a:lnTo>
                    <a:pt x="39" y="304"/>
                  </a:lnTo>
                  <a:lnTo>
                    <a:pt x="41" y="304"/>
                  </a:lnTo>
                  <a:lnTo>
                    <a:pt x="41" y="304"/>
                  </a:lnTo>
                  <a:lnTo>
                    <a:pt x="46" y="307"/>
                  </a:lnTo>
                  <a:lnTo>
                    <a:pt x="48" y="309"/>
                  </a:lnTo>
                  <a:lnTo>
                    <a:pt x="49" y="309"/>
                  </a:lnTo>
                  <a:lnTo>
                    <a:pt x="49" y="309"/>
                  </a:lnTo>
                  <a:lnTo>
                    <a:pt x="51" y="309"/>
                  </a:lnTo>
                  <a:lnTo>
                    <a:pt x="51" y="311"/>
                  </a:lnTo>
                  <a:lnTo>
                    <a:pt x="51" y="311"/>
                  </a:lnTo>
                  <a:lnTo>
                    <a:pt x="53" y="311"/>
                  </a:lnTo>
                  <a:lnTo>
                    <a:pt x="54" y="311"/>
                  </a:lnTo>
                  <a:lnTo>
                    <a:pt x="58" y="311"/>
                  </a:lnTo>
                  <a:lnTo>
                    <a:pt x="59" y="311"/>
                  </a:lnTo>
                  <a:lnTo>
                    <a:pt x="63" y="309"/>
                  </a:lnTo>
                  <a:lnTo>
                    <a:pt x="65" y="307"/>
                  </a:lnTo>
                  <a:lnTo>
                    <a:pt x="66" y="307"/>
                  </a:lnTo>
                  <a:lnTo>
                    <a:pt x="68" y="307"/>
                  </a:lnTo>
                  <a:lnTo>
                    <a:pt x="68" y="307"/>
                  </a:lnTo>
                  <a:lnTo>
                    <a:pt x="65" y="311"/>
                  </a:lnTo>
                  <a:lnTo>
                    <a:pt x="63" y="311"/>
                  </a:lnTo>
                  <a:lnTo>
                    <a:pt x="63" y="312"/>
                  </a:lnTo>
                  <a:lnTo>
                    <a:pt x="59" y="312"/>
                  </a:lnTo>
                  <a:lnTo>
                    <a:pt x="56" y="312"/>
                  </a:lnTo>
                  <a:lnTo>
                    <a:pt x="53" y="314"/>
                  </a:lnTo>
                  <a:lnTo>
                    <a:pt x="51" y="314"/>
                  </a:lnTo>
                  <a:lnTo>
                    <a:pt x="51" y="314"/>
                  </a:lnTo>
                  <a:lnTo>
                    <a:pt x="51" y="316"/>
                  </a:lnTo>
                  <a:lnTo>
                    <a:pt x="53" y="319"/>
                  </a:lnTo>
                  <a:lnTo>
                    <a:pt x="54" y="321"/>
                  </a:lnTo>
                  <a:lnTo>
                    <a:pt x="56" y="323"/>
                  </a:lnTo>
                  <a:lnTo>
                    <a:pt x="58" y="323"/>
                  </a:lnTo>
                  <a:lnTo>
                    <a:pt x="58" y="324"/>
                  </a:lnTo>
                  <a:lnTo>
                    <a:pt x="58" y="326"/>
                  </a:lnTo>
                  <a:lnTo>
                    <a:pt x="61" y="329"/>
                  </a:lnTo>
                  <a:lnTo>
                    <a:pt x="63" y="329"/>
                  </a:lnTo>
                  <a:lnTo>
                    <a:pt x="65" y="329"/>
                  </a:lnTo>
                  <a:lnTo>
                    <a:pt x="65" y="329"/>
                  </a:lnTo>
                  <a:lnTo>
                    <a:pt x="68" y="328"/>
                  </a:lnTo>
                  <a:lnTo>
                    <a:pt x="70" y="328"/>
                  </a:lnTo>
                  <a:lnTo>
                    <a:pt x="68" y="328"/>
                  </a:lnTo>
                  <a:lnTo>
                    <a:pt x="66" y="331"/>
                  </a:lnTo>
                  <a:lnTo>
                    <a:pt x="70" y="331"/>
                  </a:lnTo>
                  <a:lnTo>
                    <a:pt x="76" y="328"/>
                  </a:lnTo>
                  <a:lnTo>
                    <a:pt x="83" y="326"/>
                  </a:lnTo>
                  <a:lnTo>
                    <a:pt x="85" y="324"/>
                  </a:lnTo>
                  <a:lnTo>
                    <a:pt x="85" y="323"/>
                  </a:lnTo>
                  <a:lnTo>
                    <a:pt x="87" y="324"/>
                  </a:lnTo>
                  <a:lnTo>
                    <a:pt x="85" y="328"/>
                  </a:lnTo>
                  <a:lnTo>
                    <a:pt x="85" y="331"/>
                  </a:lnTo>
                  <a:lnTo>
                    <a:pt x="83" y="329"/>
                  </a:lnTo>
                  <a:lnTo>
                    <a:pt x="82" y="329"/>
                  </a:lnTo>
                  <a:lnTo>
                    <a:pt x="80" y="329"/>
                  </a:lnTo>
                  <a:lnTo>
                    <a:pt x="80" y="329"/>
                  </a:lnTo>
                  <a:lnTo>
                    <a:pt x="76" y="333"/>
                  </a:lnTo>
                  <a:lnTo>
                    <a:pt x="75" y="333"/>
                  </a:lnTo>
                  <a:lnTo>
                    <a:pt x="75" y="333"/>
                  </a:lnTo>
                  <a:lnTo>
                    <a:pt x="75" y="333"/>
                  </a:lnTo>
                  <a:lnTo>
                    <a:pt x="75" y="333"/>
                  </a:lnTo>
                  <a:lnTo>
                    <a:pt x="73" y="334"/>
                  </a:lnTo>
                  <a:lnTo>
                    <a:pt x="71" y="334"/>
                  </a:lnTo>
                  <a:lnTo>
                    <a:pt x="70" y="334"/>
                  </a:lnTo>
                  <a:lnTo>
                    <a:pt x="68" y="336"/>
                  </a:lnTo>
                  <a:lnTo>
                    <a:pt x="66" y="334"/>
                  </a:lnTo>
                  <a:lnTo>
                    <a:pt x="63" y="334"/>
                  </a:lnTo>
                  <a:lnTo>
                    <a:pt x="61" y="334"/>
                  </a:lnTo>
                  <a:lnTo>
                    <a:pt x="59" y="334"/>
                  </a:lnTo>
                  <a:lnTo>
                    <a:pt x="58" y="333"/>
                  </a:lnTo>
                  <a:lnTo>
                    <a:pt x="56" y="333"/>
                  </a:lnTo>
                  <a:lnTo>
                    <a:pt x="56" y="333"/>
                  </a:lnTo>
                  <a:lnTo>
                    <a:pt x="56" y="338"/>
                  </a:lnTo>
                  <a:lnTo>
                    <a:pt x="54" y="339"/>
                  </a:lnTo>
                  <a:lnTo>
                    <a:pt x="54" y="341"/>
                  </a:lnTo>
                  <a:lnTo>
                    <a:pt x="53" y="343"/>
                  </a:lnTo>
                  <a:lnTo>
                    <a:pt x="54" y="343"/>
                  </a:lnTo>
                  <a:lnTo>
                    <a:pt x="54" y="350"/>
                  </a:lnTo>
                  <a:lnTo>
                    <a:pt x="56" y="353"/>
                  </a:lnTo>
                  <a:lnTo>
                    <a:pt x="58" y="355"/>
                  </a:lnTo>
                  <a:lnTo>
                    <a:pt x="63" y="362"/>
                  </a:lnTo>
                  <a:lnTo>
                    <a:pt x="63" y="362"/>
                  </a:lnTo>
                  <a:lnTo>
                    <a:pt x="63" y="363"/>
                  </a:lnTo>
                  <a:lnTo>
                    <a:pt x="63" y="363"/>
                  </a:lnTo>
                  <a:lnTo>
                    <a:pt x="61" y="363"/>
                  </a:lnTo>
                  <a:lnTo>
                    <a:pt x="61" y="363"/>
                  </a:lnTo>
                  <a:lnTo>
                    <a:pt x="58" y="365"/>
                  </a:lnTo>
                  <a:lnTo>
                    <a:pt x="58" y="363"/>
                  </a:lnTo>
                  <a:lnTo>
                    <a:pt x="58" y="362"/>
                  </a:lnTo>
                  <a:lnTo>
                    <a:pt x="58" y="360"/>
                  </a:lnTo>
                  <a:lnTo>
                    <a:pt x="58" y="360"/>
                  </a:lnTo>
                  <a:lnTo>
                    <a:pt x="56" y="358"/>
                  </a:lnTo>
                  <a:lnTo>
                    <a:pt x="54" y="360"/>
                  </a:lnTo>
                  <a:lnTo>
                    <a:pt x="51" y="362"/>
                  </a:lnTo>
                  <a:lnTo>
                    <a:pt x="51" y="360"/>
                  </a:lnTo>
                  <a:lnTo>
                    <a:pt x="51" y="356"/>
                  </a:lnTo>
                  <a:lnTo>
                    <a:pt x="51" y="356"/>
                  </a:lnTo>
                  <a:lnTo>
                    <a:pt x="51" y="355"/>
                  </a:lnTo>
                  <a:lnTo>
                    <a:pt x="49" y="351"/>
                  </a:lnTo>
                  <a:lnTo>
                    <a:pt x="49" y="351"/>
                  </a:lnTo>
                  <a:lnTo>
                    <a:pt x="48" y="350"/>
                  </a:lnTo>
                  <a:lnTo>
                    <a:pt x="46" y="348"/>
                  </a:lnTo>
                  <a:lnTo>
                    <a:pt x="44" y="348"/>
                  </a:lnTo>
                  <a:lnTo>
                    <a:pt x="42" y="343"/>
                  </a:lnTo>
                  <a:lnTo>
                    <a:pt x="42" y="343"/>
                  </a:lnTo>
                  <a:lnTo>
                    <a:pt x="41" y="341"/>
                  </a:lnTo>
                  <a:lnTo>
                    <a:pt x="32" y="339"/>
                  </a:lnTo>
                  <a:lnTo>
                    <a:pt x="31" y="336"/>
                  </a:lnTo>
                  <a:lnTo>
                    <a:pt x="29" y="336"/>
                  </a:lnTo>
                  <a:lnTo>
                    <a:pt x="25" y="336"/>
                  </a:lnTo>
                  <a:lnTo>
                    <a:pt x="24" y="338"/>
                  </a:lnTo>
                  <a:lnTo>
                    <a:pt x="22" y="338"/>
                  </a:lnTo>
                  <a:lnTo>
                    <a:pt x="22" y="336"/>
                  </a:lnTo>
                  <a:lnTo>
                    <a:pt x="22" y="334"/>
                  </a:lnTo>
                  <a:lnTo>
                    <a:pt x="20" y="333"/>
                  </a:lnTo>
                  <a:lnTo>
                    <a:pt x="19" y="334"/>
                  </a:lnTo>
                  <a:lnTo>
                    <a:pt x="19" y="336"/>
                  </a:lnTo>
                  <a:lnTo>
                    <a:pt x="20" y="341"/>
                  </a:lnTo>
                  <a:lnTo>
                    <a:pt x="20" y="346"/>
                  </a:lnTo>
                  <a:lnTo>
                    <a:pt x="20" y="348"/>
                  </a:lnTo>
                  <a:lnTo>
                    <a:pt x="22" y="348"/>
                  </a:lnTo>
                  <a:lnTo>
                    <a:pt x="22" y="350"/>
                  </a:lnTo>
                  <a:lnTo>
                    <a:pt x="24" y="355"/>
                  </a:lnTo>
                  <a:lnTo>
                    <a:pt x="22" y="356"/>
                  </a:lnTo>
                  <a:lnTo>
                    <a:pt x="20" y="356"/>
                  </a:lnTo>
                  <a:lnTo>
                    <a:pt x="19" y="368"/>
                  </a:lnTo>
                  <a:lnTo>
                    <a:pt x="19" y="367"/>
                  </a:lnTo>
                  <a:lnTo>
                    <a:pt x="19" y="365"/>
                  </a:lnTo>
                  <a:lnTo>
                    <a:pt x="19" y="363"/>
                  </a:lnTo>
                  <a:lnTo>
                    <a:pt x="19" y="362"/>
                  </a:lnTo>
                  <a:lnTo>
                    <a:pt x="17" y="362"/>
                  </a:lnTo>
                  <a:lnTo>
                    <a:pt x="15" y="367"/>
                  </a:lnTo>
                  <a:lnTo>
                    <a:pt x="14" y="367"/>
                  </a:lnTo>
                  <a:lnTo>
                    <a:pt x="15" y="362"/>
                  </a:lnTo>
                  <a:lnTo>
                    <a:pt x="17" y="358"/>
                  </a:lnTo>
                  <a:lnTo>
                    <a:pt x="17" y="356"/>
                  </a:lnTo>
                  <a:lnTo>
                    <a:pt x="17" y="356"/>
                  </a:lnTo>
                  <a:lnTo>
                    <a:pt x="15" y="353"/>
                  </a:lnTo>
                  <a:lnTo>
                    <a:pt x="15" y="353"/>
                  </a:lnTo>
                  <a:lnTo>
                    <a:pt x="15" y="351"/>
                  </a:lnTo>
                  <a:lnTo>
                    <a:pt x="15" y="350"/>
                  </a:lnTo>
                  <a:lnTo>
                    <a:pt x="17" y="348"/>
                  </a:lnTo>
                  <a:lnTo>
                    <a:pt x="15" y="346"/>
                  </a:lnTo>
                  <a:lnTo>
                    <a:pt x="15" y="345"/>
                  </a:lnTo>
                  <a:lnTo>
                    <a:pt x="14" y="343"/>
                  </a:lnTo>
                  <a:lnTo>
                    <a:pt x="12" y="343"/>
                  </a:lnTo>
                  <a:lnTo>
                    <a:pt x="10" y="343"/>
                  </a:lnTo>
                  <a:lnTo>
                    <a:pt x="10" y="341"/>
                  </a:lnTo>
                  <a:lnTo>
                    <a:pt x="10" y="341"/>
                  </a:lnTo>
                  <a:lnTo>
                    <a:pt x="10" y="339"/>
                  </a:lnTo>
                  <a:lnTo>
                    <a:pt x="8" y="339"/>
                  </a:lnTo>
                  <a:lnTo>
                    <a:pt x="8" y="338"/>
                  </a:lnTo>
                  <a:lnTo>
                    <a:pt x="5" y="336"/>
                  </a:lnTo>
                  <a:lnTo>
                    <a:pt x="2" y="336"/>
                  </a:lnTo>
                  <a:lnTo>
                    <a:pt x="0" y="336"/>
                  </a:lnTo>
                  <a:lnTo>
                    <a:pt x="0" y="443"/>
                  </a:lnTo>
                  <a:lnTo>
                    <a:pt x="2" y="443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3" y="446"/>
                  </a:lnTo>
                  <a:lnTo>
                    <a:pt x="2" y="448"/>
                  </a:lnTo>
                  <a:lnTo>
                    <a:pt x="0" y="448"/>
                  </a:lnTo>
                  <a:lnTo>
                    <a:pt x="0" y="448"/>
                  </a:lnTo>
                  <a:lnTo>
                    <a:pt x="0" y="450"/>
                  </a:lnTo>
                  <a:lnTo>
                    <a:pt x="0" y="448"/>
                  </a:lnTo>
                  <a:lnTo>
                    <a:pt x="2" y="448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2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0" y="1294"/>
                  </a:lnTo>
                  <a:lnTo>
                    <a:pt x="776" y="1294"/>
                  </a:lnTo>
                  <a:lnTo>
                    <a:pt x="776" y="480"/>
                  </a:lnTo>
                  <a:lnTo>
                    <a:pt x="771" y="477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011656D6-61FA-1C1A-749E-0088CB8FB5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3021" y="4573083"/>
              <a:ext cx="923200" cy="685393"/>
            </a:xfrm>
            <a:custGeom>
              <a:avLst/>
              <a:gdLst>
                <a:gd name="T0" fmla="*/ 1046 w 1087"/>
                <a:gd name="T1" fmla="*/ 14 h 807"/>
                <a:gd name="T2" fmla="*/ 1012 w 1087"/>
                <a:gd name="T3" fmla="*/ 19 h 807"/>
                <a:gd name="T4" fmla="*/ 990 w 1087"/>
                <a:gd name="T5" fmla="*/ 10 h 807"/>
                <a:gd name="T6" fmla="*/ 949 w 1087"/>
                <a:gd name="T7" fmla="*/ 32 h 807"/>
                <a:gd name="T8" fmla="*/ 951 w 1087"/>
                <a:gd name="T9" fmla="*/ 53 h 807"/>
                <a:gd name="T10" fmla="*/ 936 w 1087"/>
                <a:gd name="T11" fmla="*/ 66 h 807"/>
                <a:gd name="T12" fmla="*/ 915 w 1087"/>
                <a:gd name="T13" fmla="*/ 68 h 807"/>
                <a:gd name="T14" fmla="*/ 895 w 1087"/>
                <a:gd name="T15" fmla="*/ 88 h 807"/>
                <a:gd name="T16" fmla="*/ 866 w 1087"/>
                <a:gd name="T17" fmla="*/ 56 h 807"/>
                <a:gd name="T18" fmla="*/ 788 w 1087"/>
                <a:gd name="T19" fmla="*/ 36 h 807"/>
                <a:gd name="T20" fmla="*/ 722 w 1087"/>
                <a:gd name="T21" fmla="*/ 47 h 807"/>
                <a:gd name="T22" fmla="*/ 3 w 1087"/>
                <a:gd name="T23" fmla="*/ 509 h 807"/>
                <a:gd name="T24" fmla="*/ 39 w 1087"/>
                <a:gd name="T25" fmla="*/ 520 h 807"/>
                <a:gd name="T26" fmla="*/ 92 w 1087"/>
                <a:gd name="T27" fmla="*/ 516 h 807"/>
                <a:gd name="T28" fmla="*/ 121 w 1087"/>
                <a:gd name="T29" fmla="*/ 535 h 807"/>
                <a:gd name="T30" fmla="*/ 141 w 1087"/>
                <a:gd name="T31" fmla="*/ 572 h 807"/>
                <a:gd name="T32" fmla="*/ 156 w 1087"/>
                <a:gd name="T33" fmla="*/ 557 h 807"/>
                <a:gd name="T34" fmla="*/ 197 w 1087"/>
                <a:gd name="T35" fmla="*/ 572 h 807"/>
                <a:gd name="T36" fmla="*/ 207 w 1087"/>
                <a:gd name="T37" fmla="*/ 606 h 807"/>
                <a:gd name="T38" fmla="*/ 250 w 1087"/>
                <a:gd name="T39" fmla="*/ 633 h 807"/>
                <a:gd name="T40" fmla="*/ 301 w 1087"/>
                <a:gd name="T41" fmla="*/ 672 h 807"/>
                <a:gd name="T42" fmla="*/ 338 w 1087"/>
                <a:gd name="T43" fmla="*/ 676 h 807"/>
                <a:gd name="T44" fmla="*/ 428 w 1087"/>
                <a:gd name="T45" fmla="*/ 677 h 807"/>
                <a:gd name="T46" fmla="*/ 464 w 1087"/>
                <a:gd name="T47" fmla="*/ 681 h 807"/>
                <a:gd name="T48" fmla="*/ 508 w 1087"/>
                <a:gd name="T49" fmla="*/ 686 h 807"/>
                <a:gd name="T50" fmla="*/ 535 w 1087"/>
                <a:gd name="T51" fmla="*/ 683 h 807"/>
                <a:gd name="T52" fmla="*/ 574 w 1087"/>
                <a:gd name="T53" fmla="*/ 672 h 807"/>
                <a:gd name="T54" fmla="*/ 606 w 1087"/>
                <a:gd name="T55" fmla="*/ 700 h 807"/>
                <a:gd name="T56" fmla="*/ 622 w 1087"/>
                <a:gd name="T57" fmla="*/ 730 h 807"/>
                <a:gd name="T58" fmla="*/ 778 w 1087"/>
                <a:gd name="T59" fmla="*/ 786 h 807"/>
                <a:gd name="T60" fmla="*/ 769 w 1087"/>
                <a:gd name="T61" fmla="*/ 766 h 807"/>
                <a:gd name="T62" fmla="*/ 779 w 1087"/>
                <a:gd name="T63" fmla="*/ 718 h 807"/>
                <a:gd name="T64" fmla="*/ 783 w 1087"/>
                <a:gd name="T65" fmla="*/ 684 h 807"/>
                <a:gd name="T66" fmla="*/ 795 w 1087"/>
                <a:gd name="T67" fmla="*/ 652 h 807"/>
                <a:gd name="T68" fmla="*/ 820 w 1087"/>
                <a:gd name="T69" fmla="*/ 613 h 807"/>
                <a:gd name="T70" fmla="*/ 835 w 1087"/>
                <a:gd name="T71" fmla="*/ 601 h 807"/>
                <a:gd name="T72" fmla="*/ 842 w 1087"/>
                <a:gd name="T73" fmla="*/ 587 h 807"/>
                <a:gd name="T74" fmla="*/ 846 w 1087"/>
                <a:gd name="T75" fmla="*/ 554 h 807"/>
                <a:gd name="T76" fmla="*/ 875 w 1087"/>
                <a:gd name="T77" fmla="*/ 514 h 807"/>
                <a:gd name="T78" fmla="*/ 875 w 1087"/>
                <a:gd name="T79" fmla="*/ 504 h 807"/>
                <a:gd name="T80" fmla="*/ 888 w 1087"/>
                <a:gd name="T81" fmla="*/ 486 h 807"/>
                <a:gd name="T82" fmla="*/ 880 w 1087"/>
                <a:gd name="T83" fmla="*/ 467 h 807"/>
                <a:gd name="T84" fmla="*/ 900 w 1087"/>
                <a:gd name="T85" fmla="*/ 457 h 807"/>
                <a:gd name="T86" fmla="*/ 907 w 1087"/>
                <a:gd name="T87" fmla="*/ 447 h 807"/>
                <a:gd name="T88" fmla="*/ 931 w 1087"/>
                <a:gd name="T89" fmla="*/ 411 h 807"/>
                <a:gd name="T90" fmla="*/ 956 w 1087"/>
                <a:gd name="T91" fmla="*/ 390 h 807"/>
                <a:gd name="T92" fmla="*/ 993 w 1087"/>
                <a:gd name="T93" fmla="*/ 365 h 807"/>
                <a:gd name="T94" fmla="*/ 995 w 1087"/>
                <a:gd name="T95" fmla="*/ 336 h 807"/>
                <a:gd name="T96" fmla="*/ 1029 w 1087"/>
                <a:gd name="T97" fmla="*/ 285 h 807"/>
                <a:gd name="T98" fmla="*/ 1039 w 1087"/>
                <a:gd name="T99" fmla="*/ 236 h 807"/>
                <a:gd name="T100" fmla="*/ 1049 w 1087"/>
                <a:gd name="T101" fmla="*/ 165 h 807"/>
                <a:gd name="T102" fmla="*/ 1061 w 1087"/>
                <a:gd name="T103" fmla="*/ 126 h 807"/>
                <a:gd name="T104" fmla="*/ 1073 w 1087"/>
                <a:gd name="T105" fmla="*/ 75 h 807"/>
                <a:gd name="T106" fmla="*/ 710 w 1087"/>
                <a:gd name="T107" fmla="*/ 384 h 807"/>
                <a:gd name="T108" fmla="*/ 708 w 1087"/>
                <a:gd name="T109" fmla="*/ 397 h 807"/>
                <a:gd name="T110" fmla="*/ 703 w 1087"/>
                <a:gd name="T111" fmla="*/ 397 h 807"/>
                <a:gd name="T112" fmla="*/ 691 w 1087"/>
                <a:gd name="T113" fmla="*/ 504 h 807"/>
                <a:gd name="T114" fmla="*/ 705 w 1087"/>
                <a:gd name="T115" fmla="*/ 623 h 807"/>
                <a:gd name="T116" fmla="*/ 696 w 1087"/>
                <a:gd name="T117" fmla="*/ 642 h 807"/>
                <a:gd name="T118" fmla="*/ 693 w 1087"/>
                <a:gd name="T119" fmla="*/ 669 h 807"/>
                <a:gd name="T120" fmla="*/ 671 w 1087"/>
                <a:gd name="T121" fmla="*/ 652 h 807"/>
                <a:gd name="T122" fmla="*/ 672 w 1087"/>
                <a:gd name="T123" fmla="*/ 620 h 807"/>
                <a:gd name="T124" fmla="*/ 710 w 1087"/>
                <a:gd name="T125" fmla="*/ 613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7" h="807">
                  <a:moveTo>
                    <a:pt x="1087" y="44"/>
                  </a:moveTo>
                  <a:lnTo>
                    <a:pt x="1083" y="41"/>
                  </a:lnTo>
                  <a:lnTo>
                    <a:pt x="1083" y="39"/>
                  </a:lnTo>
                  <a:lnTo>
                    <a:pt x="1082" y="30"/>
                  </a:lnTo>
                  <a:lnTo>
                    <a:pt x="1082" y="27"/>
                  </a:lnTo>
                  <a:lnTo>
                    <a:pt x="1083" y="15"/>
                  </a:lnTo>
                  <a:lnTo>
                    <a:pt x="1083" y="10"/>
                  </a:lnTo>
                  <a:lnTo>
                    <a:pt x="1083" y="8"/>
                  </a:lnTo>
                  <a:lnTo>
                    <a:pt x="1082" y="5"/>
                  </a:lnTo>
                  <a:lnTo>
                    <a:pt x="1082" y="3"/>
                  </a:lnTo>
                  <a:lnTo>
                    <a:pt x="1078" y="3"/>
                  </a:lnTo>
                  <a:lnTo>
                    <a:pt x="1077" y="0"/>
                  </a:lnTo>
                  <a:lnTo>
                    <a:pt x="1073" y="3"/>
                  </a:lnTo>
                  <a:lnTo>
                    <a:pt x="1066" y="8"/>
                  </a:lnTo>
                  <a:lnTo>
                    <a:pt x="1063" y="10"/>
                  </a:lnTo>
                  <a:lnTo>
                    <a:pt x="1061" y="8"/>
                  </a:lnTo>
                  <a:lnTo>
                    <a:pt x="1060" y="8"/>
                  </a:lnTo>
                  <a:lnTo>
                    <a:pt x="1053" y="10"/>
                  </a:lnTo>
                  <a:lnTo>
                    <a:pt x="1051" y="10"/>
                  </a:lnTo>
                  <a:lnTo>
                    <a:pt x="1049" y="10"/>
                  </a:lnTo>
                  <a:lnTo>
                    <a:pt x="1048" y="12"/>
                  </a:lnTo>
                  <a:lnTo>
                    <a:pt x="1048" y="12"/>
                  </a:lnTo>
                  <a:lnTo>
                    <a:pt x="1048" y="14"/>
                  </a:lnTo>
                  <a:lnTo>
                    <a:pt x="1048" y="14"/>
                  </a:lnTo>
                  <a:lnTo>
                    <a:pt x="1048" y="14"/>
                  </a:lnTo>
                  <a:lnTo>
                    <a:pt x="1046" y="14"/>
                  </a:lnTo>
                  <a:lnTo>
                    <a:pt x="1044" y="17"/>
                  </a:lnTo>
                  <a:lnTo>
                    <a:pt x="1043" y="19"/>
                  </a:lnTo>
                  <a:lnTo>
                    <a:pt x="1043" y="19"/>
                  </a:lnTo>
                  <a:lnTo>
                    <a:pt x="1041" y="19"/>
                  </a:lnTo>
                  <a:lnTo>
                    <a:pt x="1041" y="19"/>
                  </a:lnTo>
                  <a:lnTo>
                    <a:pt x="1039" y="17"/>
                  </a:lnTo>
                  <a:lnTo>
                    <a:pt x="1039" y="17"/>
                  </a:lnTo>
                  <a:lnTo>
                    <a:pt x="1039" y="17"/>
                  </a:lnTo>
                  <a:lnTo>
                    <a:pt x="1034" y="17"/>
                  </a:lnTo>
                  <a:lnTo>
                    <a:pt x="1034" y="17"/>
                  </a:lnTo>
                  <a:lnTo>
                    <a:pt x="1032" y="17"/>
                  </a:lnTo>
                  <a:lnTo>
                    <a:pt x="1027" y="17"/>
                  </a:lnTo>
                  <a:lnTo>
                    <a:pt x="1027" y="17"/>
                  </a:lnTo>
                  <a:lnTo>
                    <a:pt x="1026" y="15"/>
                  </a:lnTo>
                  <a:lnTo>
                    <a:pt x="1024" y="15"/>
                  </a:lnTo>
                  <a:lnTo>
                    <a:pt x="1021" y="15"/>
                  </a:lnTo>
                  <a:lnTo>
                    <a:pt x="1021" y="15"/>
                  </a:lnTo>
                  <a:lnTo>
                    <a:pt x="1021" y="15"/>
                  </a:lnTo>
                  <a:lnTo>
                    <a:pt x="1019" y="17"/>
                  </a:lnTo>
                  <a:lnTo>
                    <a:pt x="1019" y="17"/>
                  </a:lnTo>
                  <a:lnTo>
                    <a:pt x="1017" y="17"/>
                  </a:lnTo>
                  <a:lnTo>
                    <a:pt x="1015" y="19"/>
                  </a:lnTo>
                  <a:lnTo>
                    <a:pt x="1014" y="19"/>
                  </a:lnTo>
                  <a:lnTo>
                    <a:pt x="1012" y="19"/>
                  </a:lnTo>
                  <a:lnTo>
                    <a:pt x="1012" y="19"/>
                  </a:lnTo>
                  <a:lnTo>
                    <a:pt x="1012" y="19"/>
                  </a:lnTo>
                  <a:lnTo>
                    <a:pt x="1004" y="15"/>
                  </a:lnTo>
                  <a:lnTo>
                    <a:pt x="1002" y="15"/>
                  </a:lnTo>
                  <a:lnTo>
                    <a:pt x="1000" y="14"/>
                  </a:lnTo>
                  <a:lnTo>
                    <a:pt x="1000" y="14"/>
                  </a:lnTo>
                  <a:lnTo>
                    <a:pt x="1000" y="14"/>
                  </a:lnTo>
                  <a:lnTo>
                    <a:pt x="998" y="14"/>
                  </a:lnTo>
                  <a:lnTo>
                    <a:pt x="998" y="14"/>
                  </a:lnTo>
                  <a:lnTo>
                    <a:pt x="998" y="14"/>
                  </a:lnTo>
                  <a:lnTo>
                    <a:pt x="998" y="15"/>
                  </a:lnTo>
                  <a:lnTo>
                    <a:pt x="998" y="15"/>
                  </a:lnTo>
                  <a:lnTo>
                    <a:pt x="998" y="15"/>
                  </a:lnTo>
                  <a:lnTo>
                    <a:pt x="997" y="17"/>
                  </a:lnTo>
                  <a:lnTo>
                    <a:pt x="997" y="17"/>
                  </a:lnTo>
                  <a:lnTo>
                    <a:pt x="995" y="17"/>
                  </a:lnTo>
                  <a:lnTo>
                    <a:pt x="995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4"/>
                  </a:lnTo>
                  <a:lnTo>
                    <a:pt x="993" y="14"/>
                  </a:lnTo>
                  <a:lnTo>
                    <a:pt x="993" y="12"/>
                  </a:lnTo>
                  <a:lnTo>
                    <a:pt x="992" y="12"/>
                  </a:lnTo>
                  <a:lnTo>
                    <a:pt x="990" y="10"/>
                  </a:lnTo>
                  <a:lnTo>
                    <a:pt x="990" y="10"/>
                  </a:lnTo>
                  <a:lnTo>
                    <a:pt x="990" y="10"/>
                  </a:lnTo>
                  <a:lnTo>
                    <a:pt x="988" y="10"/>
                  </a:lnTo>
                  <a:lnTo>
                    <a:pt x="988" y="10"/>
                  </a:lnTo>
                  <a:lnTo>
                    <a:pt x="985" y="14"/>
                  </a:lnTo>
                  <a:lnTo>
                    <a:pt x="985" y="14"/>
                  </a:lnTo>
                  <a:lnTo>
                    <a:pt x="983" y="14"/>
                  </a:lnTo>
                  <a:lnTo>
                    <a:pt x="983" y="17"/>
                  </a:lnTo>
                  <a:lnTo>
                    <a:pt x="982" y="17"/>
                  </a:lnTo>
                  <a:lnTo>
                    <a:pt x="982" y="19"/>
                  </a:lnTo>
                  <a:lnTo>
                    <a:pt x="982" y="19"/>
                  </a:lnTo>
                  <a:lnTo>
                    <a:pt x="980" y="19"/>
                  </a:lnTo>
                  <a:lnTo>
                    <a:pt x="978" y="20"/>
                  </a:lnTo>
                  <a:lnTo>
                    <a:pt x="973" y="20"/>
                  </a:lnTo>
                  <a:lnTo>
                    <a:pt x="973" y="20"/>
                  </a:lnTo>
                  <a:lnTo>
                    <a:pt x="971" y="20"/>
                  </a:lnTo>
                  <a:lnTo>
                    <a:pt x="970" y="22"/>
                  </a:lnTo>
                  <a:lnTo>
                    <a:pt x="968" y="24"/>
                  </a:lnTo>
                  <a:lnTo>
                    <a:pt x="968" y="25"/>
                  </a:lnTo>
                  <a:lnTo>
                    <a:pt x="966" y="25"/>
                  </a:lnTo>
                  <a:lnTo>
                    <a:pt x="966" y="25"/>
                  </a:lnTo>
                  <a:lnTo>
                    <a:pt x="966" y="25"/>
                  </a:lnTo>
                  <a:lnTo>
                    <a:pt x="963" y="25"/>
                  </a:lnTo>
                  <a:lnTo>
                    <a:pt x="961" y="25"/>
                  </a:lnTo>
                  <a:lnTo>
                    <a:pt x="961" y="25"/>
                  </a:lnTo>
                  <a:lnTo>
                    <a:pt x="951" y="30"/>
                  </a:lnTo>
                  <a:lnTo>
                    <a:pt x="951" y="30"/>
                  </a:lnTo>
                  <a:lnTo>
                    <a:pt x="949" y="32"/>
                  </a:lnTo>
                  <a:lnTo>
                    <a:pt x="948" y="32"/>
                  </a:lnTo>
                  <a:lnTo>
                    <a:pt x="948" y="34"/>
                  </a:lnTo>
                  <a:lnTo>
                    <a:pt x="946" y="34"/>
                  </a:lnTo>
                  <a:lnTo>
                    <a:pt x="946" y="34"/>
                  </a:lnTo>
                  <a:lnTo>
                    <a:pt x="944" y="34"/>
                  </a:lnTo>
                  <a:lnTo>
                    <a:pt x="944" y="34"/>
                  </a:lnTo>
                  <a:lnTo>
                    <a:pt x="944" y="34"/>
                  </a:lnTo>
                  <a:lnTo>
                    <a:pt x="944" y="34"/>
                  </a:lnTo>
                  <a:lnTo>
                    <a:pt x="944" y="36"/>
                  </a:lnTo>
                  <a:lnTo>
                    <a:pt x="942" y="36"/>
                  </a:lnTo>
                  <a:lnTo>
                    <a:pt x="946" y="39"/>
                  </a:lnTo>
                  <a:lnTo>
                    <a:pt x="946" y="39"/>
                  </a:lnTo>
                  <a:lnTo>
                    <a:pt x="946" y="41"/>
                  </a:lnTo>
                  <a:lnTo>
                    <a:pt x="948" y="42"/>
                  </a:lnTo>
                  <a:lnTo>
                    <a:pt x="948" y="42"/>
                  </a:lnTo>
                  <a:lnTo>
                    <a:pt x="948" y="42"/>
                  </a:lnTo>
                  <a:lnTo>
                    <a:pt x="949" y="44"/>
                  </a:lnTo>
                  <a:lnTo>
                    <a:pt x="953" y="47"/>
                  </a:lnTo>
                  <a:lnTo>
                    <a:pt x="953" y="47"/>
                  </a:lnTo>
                  <a:lnTo>
                    <a:pt x="953" y="47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51" y="51"/>
                  </a:lnTo>
                  <a:lnTo>
                    <a:pt x="951" y="51"/>
                  </a:lnTo>
                  <a:lnTo>
                    <a:pt x="951" y="51"/>
                  </a:lnTo>
                  <a:lnTo>
                    <a:pt x="951" y="53"/>
                  </a:lnTo>
                  <a:lnTo>
                    <a:pt x="951" y="54"/>
                  </a:lnTo>
                  <a:lnTo>
                    <a:pt x="951" y="56"/>
                  </a:lnTo>
                  <a:lnTo>
                    <a:pt x="951" y="58"/>
                  </a:lnTo>
                  <a:lnTo>
                    <a:pt x="951" y="58"/>
                  </a:lnTo>
                  <a:lnTo>
                    <a:pt x="949" y="61"/>
                  </a:lnTo>
                  <a:lnTo>
                    <a:pt x="949" y="61"/>
                  </a:lnTo>
                  <a:lnTo>
                    <a:pt x="949" y="63"/>
                  </a:lnTo>
                  <a:lnTo>
                    <a:pt x="949" y="64"/>
                  </a:lnTo>
                  <a:lnTo>
                    <a:pt x="949" y="64"/>
                  </a:lnTo>
                  <a:lnTo>
                    <a:pt x="948" y="64"/>
                  </a:lnTo>
                  <a:lnTo>
                    <a:pt x="948" y="64"/>
                  </a:lnTo>
                  <a:lnTo>
                    <a:pt x="948" y="66"/>
                  </a:lnTo>
                  <a:lnTo>
                    <a:pt x="948" y="66"/>
                  </a:lnTo>
                  <a:lnTo>
                    <a:pt x="948" y="66"/>
                  </a:lnTo>
                  <a:lnTo>
                    <a:pt x="946" y="66"/>
                  </a:lnTo>
                  <a:lnTo>
                    <a:pt x="946" y="66"/>
                  </a:lnTo>
                  <a:lnTo>
                    <a:pt x="944" y="66"/>
                  </a:lnTo>
                  <a:lnTo>
                    <a:pt x="944" y="66"/>
                  </a:lnTo>
                  <a:lnTo>
                    <a:pt x="941" y="68"/>
                  </a:lnTo>
                  <a:lnTo>
                    <a:pt x="941" y="68"/>
                  </a:lnTo>
                  <a:lnTo>
                    <a:pt x="941" y="68"/>
                  </a:lnTo>
                  <a:lnTo>
                    <a:pt x="941" y="68"/>
                  </a:lnTo>
                  <a:lnTo>
                    <a:pt x="937" y="66"/>
                  </a:lnTo>
                  <a:lnTo>
                    <a:pt x="936" y="66"/>
                  </a:lnTo>
                  <a:lnTo>
                    <a:pt x="936" y="66"/>
                  </a:lnTo>
                  <a:lnTo>
                    <a:pt x="936" y="66"/>
                  </a:lnTo>
                  <a:lnTo>
                    <a:pt x="934" y="66"/>
                  </a:lnTo>
                  <a:lnTo>
                    <a:pt x="934" y="66"/>
                  </a:lnTo>
                  <a:lnTo>
                    <a:pt x="934" y="68"/>
                  </a:lnTo>
                  <a:lnTo>
                    <a:pt x="934" y="68"/>
                  </a:lnTo>
                  <a:lnTo>
                    <a:pt x="932" y="71"/>
                  </a:lnTo>
                  <a:lnTo>
                    <a:pt x="932" y="71"/>
                  </a:lnTo>
                  <a:lnTo>
                    <a:pt x="932" y="71"/>
                  </a:lnTo>
                  <a:lnTo>
                    <a:pt x="931" y="71"/>
                  </a:lnTo>
                  <a:lnTo>
                    <a:pt x="931" y="71"/>
                  </a:lnTo>
                  <a:lnTo>
                    <a:pt x="931" y="71"/>
                  </a:lnTo>
                  <a:lnTo>
                    <a:pt x="931" y="70"/>
                  </a:lnTo>
                  <a:lnTo>
                    <a:pt x="929" y="70"/>
                  </a:lnTo>
                  <a:lnTo>
                    <a:pt x="929" y="70"/>
                  </a:lnTo>
                  <a:lnTo>
                    <a:pt x="927" y="70"/>
                  </a:lnTo>
                  <a:lnTo>
                    <a:pt x="927" y="70"/>
                  </a:lnTo>
                  <a:lnTo>
                    <a:pt x="927" y="70"/>
                  </a:lnTo>
                  <a:lnTo>
                    <a:pt x="927" y="70"/>
                  </a:lnTo>
                  <a:lnTo>
                    <a:pt x="924" y="64"/>
                  </a:lnTo>
                  <a:lnTo>
                    <a:pt x="924" y="64"/>
                  </a:lnTo>
                  <a:lnTo>
                    <a:pt x="922" y="64"/>
                  </a:lnTo>
                  <a:lnTo>
                    <a:pt x="922" y="64"/>
                  </a:lnTo>
                  <a:lnTo>
                    <a:pt x="920" y="64"/>
                  </a:lnTo>
                  <a:lnTo>
                    <a:pt x="919" y="66"/>
                  </a:lnTo>
                  <a:lnTo>
                    <a:pt x="917" y="68"/>
                  </a:lnTo>
                  <a:lnTo>
                    <a:pt x="917" y="68"/>
                  </a:lnTo>
                  <a:lnTo>
                    <a:pt x="915" y="68"/>
                  </a:lnTo>
                  <a:lnTo>
                    <a:pt x="915" y="68"/>
                  </a:lnTo>
                  <a:lnTo>
                    <a:pt x="914" y="68"/>
                  </a:lnTo>
                  <a:lnTo>
                    <a:pt x="914" y="68"/>
                  </a:lnTo>
                  <a:lnTo>
                    <a:pt x="912" y="70"/>
                  </a:lnTo>
                  <a:lnTo>
                    <a:pt x="912" y="70"/>
                  </a:lnTo>
                  <a:lnTo>
                    <a:pt x="910" y="70"/>
                  </a:lnTo>
                  <a:lnTo>
                    <a:pt x="910" y="70"/>
                  </a:lnTo>
                  <a:lnTo>
                    <a:pt x="909" y="70"/>
                  </a:lnTo>
                  <a:lnTo>
                    <a:pt x="909" y="70"/>
                  </a:lnTo>
                  <a:lnTo>
                    <a:pt x="909" y="70"/>
                  </a:lnTo>
                  <a:lnTo>
                    <a:pt x="909" y="71"/>
                  </a:lnTo>
                  <a:lnTo>
                    <a:pt x="907" y="75"/>
                  </a:lnTo>
                  <a:lnTo>
                    <a:pt x="905" y="76"/>
                  </a:lnTo>
                  <a:lnTo>
                    <a:pt x="905" y="78"/>
                  </a:lnTo>
                  <a:lnTo>
                    <a:pt x="905" y="80"/>
                  </a:lnTo>
                  <a:lnTo>
                    <a:pt x="905" y="80"/>
                  </a:lnTo>
                  <a:lnTo>
                    <a:pt x="903" y="81"/>
                  </a:lnTo>
                  <a:lnTo>
                    <a:pt x="902" y="81"/>
                  </a:lnTo>
                  <a:lnTo>
                    <a:pt x="902" y="83"/>
                  </a:lnTo>
                  <a:lnTo>
                    <a:pt x="900" y="85"/>
                  </a:lnTo>
                  <a:lnTo>
                    <a:pt x="900" y="85"/>
                  </a:lnTo>
                  <a:lnTo>
                    <a:pt x="898" y="85"/>
                  </a:lnTo>
                  <a:lnTo>
                    <a:pt x="898" y="87"/>
                  </a:lnTo>
                  <a:lnTo>
                    <a:pt x="897" y="87"/>
                  </a:lnTo>
                  <a:lnTo>
                    <a:pt x="897" y="87"/>
                  </a:lnTo>
                  <a:lnTo>
                    <a:pt x="895" y="88"/>
                  </a:lnTo>
                  <a:lnTo>
                    <a:pt x="893" y="88"/>
                  </a:lnTo>
                  <a:lnTo>
                    <a:pt x="893" y="88"/>
                  </a:lnTo>
                  <a:lnTo>
                    <a:pt x="892" y="88"/>
                  </a:lnTo>
                  <a:lnTo>
                    <a:pt x="890" y="87"/>
                  </a:lnTo>
                  <a:lnTo>
                    <a:pt x="890" y="87"/>
                  </a:lnTo>
                  <a:lnTo>
                    <a:pt x="890" y="85"/>
                  </a:lnTo>
                  <a:lnTo>
                    <a:pt x="890" y="83"/>
                  </a:lnTo>
                  <a:lnTo>
                    <a:pt x="888" y="83"/>
                  </a:lnTo>
                  <a:lnTo>
                    <a:pt x="888" y="83"/>
                  </a:lnTo>
                  <a:lnTo>
                    <a:pt x="888" y="80"/>
                  </a:lnTo>
                  <a:lnTo>
                    <a:pt x="888" y="76"/>
                  </a:lnTo>
                  <a:lnTo>
                    <a:pt x="886" y="76"/>
                  </a:lnTo>
                  <a:lnTo>
                    <a:pt x="886" y="75"/>
                  </a:lnTo>
                  <a:lnTo>
                    <a:pt x="886" y="75"/>
                  </a:lnTo>
                  <a:lnTo>
                    <a:pt x="888" y="75"/>
                  </a:lnTo>
                  <a:lnTo>
                    <a:pt x="886" y="73"/>
                  </a:lnTo>
                  <a:lnTo>
                    <a:pt x="885" y="68"/>
                  </a:lnTo>
                  <a:lnTo>
                    <a:pt x="880" y="64"/>
                  </a:lnTo>
                  <a:lnTo>
                    <a:pt x="876" y="61"/>
                  </a:lnTo>
                  <a:lnTo>
                    <a:pt x="875" y="61"/>
                  </a:lnTo>
                  <a:lnTo>
                    <a:pt x="873" y="61"/>
                  </a:lnTo>
                  <a:lnTo>
                    <a:pt x="869" y="59"/>
                  </a:lnTo>
                  <a:lnTo>
                    <a:pt x="868" y="59"/>
                  </a:lnTo>
                  <a:lnTo>
                    <a:pt x="866" y="59"/>
                  </a:lnTo>
                  <a:lnTo>
                    <a:pt x="866" y="58"/>
                  </a:lnTo>
                  <a:lnTo>
                    <a:pt x="866" y="56"/>
                  </a:lnTo>
                  <a:lnTo>
                    <a:pt x="866" y="53"/>
                  </a:lnTo>
                  <a:lnTo>
                    <a:pt x="864" y="51"/>
                  </a:lnTo>
                  <a:lnTo>
                    <a:pt x="863" y="51"/>
                  </a:lnTo>
                  <a:lnTo>
                    <a:pt x="861" y="51"/>
                  </a:lnTo>
                  <a:lnTo>
                    <a:pt x="859" y="51"/>
                  </a:lnTo>
                  <a:lnTo>
                    <a:pt x="858" y="49"/>
                  </a:lnTo>
                  <a:lnTo>
                    <a:pt x="856" y="47"/>
                  </a:lnTo>
                  <a:lnTo>
                    <a:pt x="856" y="47"/>
                  </a:lnTo>
                  <a:lnTo>
                    <a:pt x="851" y="46"/>
                  </a:lnTo>
                  <a:lnTo>
                    <a:pt x="849" y="46"/>
                  </a:lnTo>
                  <a:lnTo>
                    <a:pt x="846" y="44"/>
                  </a:lnTo>
                  <a:lnTo>
                    <a:pt x="842" y="42"/>
                  </a:lnTo>
                  <a:lnTo>
                    <a:pt x="839" y="42"/>
                  </a:lnTo>
                  <a:lnTo>
                    <a:pt x="832" y="44"/>
                  </a:lnTo>
                  <a:lnTo>
                    <a:pt x="829" y="44"/>
                  </a:lnTo>
                  <a:lnTo>
                    <a:pt x="817" y="44"/>
                  </a:lnTo>
                  <a:lnTo>
                    <a:pt x="813" y="44"/>
                  </a:lnTo>
                  <a:lnTo>
                    <a:pt x="810" y="42"/>
                  </a:lnTo>
                  <a:lnTo>
                    <a:pt x="805" y="37"/>
                  </a:lnTo>
                  <a:lnTo>
                    <a:pt x="803" y="34"/>
                  </a:lnTo>
                  <a:lnTo>
                    <a:pt x="800" y="34"/>
                  </a:lnTo>
                  <a:lnTo>
                    <a:pt x="798" y="34"/>
                  </a:lnTo>
                  <a:lnTo>
                    <a:pt x="796" y="36"/>
                  </a:lnTo>
                  <a:lnTo>
                    <a:pt x="795" y="36"/>
                  </a:lnTo>
                  <a:lnTo>
                    <a:pt x="790" y="36"/>
                  </a:lnTo>
                  <a:lnTo>
                    <a:pt x="788" y="36"/>
                  </a:lnTo>
                  <a:lnTo>
                    <a:pt x="783" y="37"/>
                  </a:lnTo>
                  <a:lnTo>
                    <a:pt x="779" y="37"/>
                  </a:lnTo>
                  <a:lnTo>
                    <a:pt x="776" y="39"/>
                  </a:lnTo>
                  <a:lnTo>
                    <a:pt x="774" y="39"/>
                  </a:lnTo>
                  <a:lnTo>
                    <a:pt x="773" y="39"/>
                  </a:lnTo>
                  <a:lnTo>
                    <a:pt x="771" y="39"/>
                  </a:lnTo>
                  <a:lnTo>
                    <a:pt x="766" y="41"/>
                  </a:lnTo>
                  <a:lnTo>
                    <a:pt x="764" y="39"/>
                  </a:lnTo>
                  <a:lnTo>
                    <a:pt x="754" y="41"/>
                  </a:lnTo>
                  <a:lnTo>
                    <a:pt x="752" y="41"/>
                  </a:lnTo>
                  <a:lnTo>
                    <a:pt x="751" y="41"/>
                  </a:lnTo>
                  <a:lnTo>
                    <a:pt x="749" y="42"/>
                  </a:lnTo>
                  <a:lnTo>
                    <a:pt x="747" y="41"/>
                  </a:lnTo>
                  <a:lnTo>
                    <a:pt x="747" y="41"/>
                  </a:lnTo>
                  <a:lnTo>
                    <a:pt x="744" y="41"/>
                  </a:lnTo>
                  <a:lnTo>
                    <a:pt x="742" y="41"/>
                  </a:lnTo>
                  <a:lnTo>
                    <a:pt x="742" y="39"/>
                  </a:lnTo>
                  <a:lnTo>
                    <a:pt x="740" y="37"/>
                  </a:lnTo>
                  <a:lnTo>
                    <a:pt x="740" y="37"/>
                  </a:lnTo>
                  <a:lnTo>
                    <a:pt x="739" y="37"/>
                  </a:lnTo>
                  <a:lnTo>
                    <a:pt x="730" y="37"/>
                  </a:lnTo>
                  <a:lnTo>
                    <a:pt x="729" y="39"/>
                  </a:lnTo>
                  <a:lnTo>
                    <a:pt x="725" y="44"/>
                  </a:lnTo>
                  <a:lnTo>
                    <a:pt x="725" y="46"/>
                  </a:lnTo>
                  <a:lnTo>
                    <a:pt x="723" y="47"/>
                  </a:lnTo>
                  <a:lnTo>
                    <a:pt x="722" y="47"/>
                  </a:lnTo>
                  <a:lnTo>
                    <a:pt x="712" y="51"/>
                  </a:lnTo>
                  <a:lnTo>
                    <a:pt x="712" y="51"/>
                  </a:lnTo>
                  <a:lnTo>
                    <a:pt x="712" y="53"/>
                  </a:lnTo>
                  <a:lnTo>
                    <a:pt x="710" y="53"/>
                  </a:lnTo>
                  <a:lnTo>
                    <a:pt x="708" y="54"/>
                  </a:lnTo>
                  <a:lnTo>
                    <a:pt x="706" y="54"/>
                  </a:lnTo>
                  <a:lnTo>
                    <a:pt x="706" y="56"/>
                  </a:lnTo>
                  <a:lnTo>
                    <a:pt x="706" y="56"/>
                  </a:lnTo>
                  <a:lnTo>
                    <a:pt x="705" y="58"/>
                  </a:lnTo>
                  <a:lnTo>
                    <a:pt x="703" y="58"/>
                  </a:lnTo>
                  <a:lnTo>
                    <a:pt x="701" y="59"/>
                  </a:lnTo>
                  <a:lnTo>
                    <a:pt x="700" y="59"/>
                  </a:lnTo>
                  <a:lnTo>
                    <a:pt x="698" y="59"/>
                  </a:lnTo>
                  <a:lnTo>
                    <a:pt x="696" y="61"/>
                  </a:lnTo>
                  <a:lnTo>
                    <a:pt x="696" y="63"/>
                  </a:lnTo>
                  <a:lnTo>
                    <a:pt x="695" y="66"/>
                  </a:lnTo>
                  <a:lnTo>
                    <a:pt x="695" y="68"/>
                  </a:lnTo>
                  <a:lnTo>
                    <a:pt x="693" y="70"/>
                  </a:lnTo>
                  <a:lnTo>
                    <a:pt x="691" y="71"/>
                  </a:lnTo>
                  <a:lnTo>
                    <a:pt x="688" y="71"/>
                  </a:lnTo>
                  <a:lnTo>
                    <a:pt x="686" y="75"/>
                  </a:lnTo>
                  <a:lnTo>
                    <a:pt x="686" y="75"/>
                  </a:lnTo>
                  <a:lnTo>
                    <a:pt x="0" y="75"/>
                  </a:lnTo>
                  <a:lnTo>
                    <a:pt x="0" y="506"/>
                  </a:lnTo>
                  <a:lnTo>
                    <a:pt x="2" y="509"/>
                  </a:lnTo>
                  <a:lnTo>
                    <a:pt x="3" y="509"/>
                  </a:lnTo>
                  <a:lnTo>
                    <a:pt x="12" y="509"/>
                  </a:lnTo>
                  <a:lnTo>
                    <a:pt x="14" y="511"/>
                  </a:lnTo>
                  <a:lnTo>
                    <a:pt x="14" y="511"/>
                  </a:lnTo>
                  <a:lnTo>
                    <a:pt x="15" y="511"/>
                  </a:lnTo>
                  <a:lnTo>
                    <a:pt x="15" y="513"/>
                  </a:lnTo>
                  <a:lnTo>
                    <a:pt x="17" y="513"/>
                  </a:lnTo>
                  <a:lnTo>
                    <a:pt x="19" y="513"/>
                  </a:lnTo>
                  <a:lnTo>
                    <a:pt x="19" y="511"/>
                  </a:lnTo>
                  <a:lnTo>
                    <a:pt x="20" y="511"/>
                  </a:lnTo>
                  <a:lnTo>
                    <a:pt x="20" y="511"/>
                  </a:lnTo>
                  <a:lnTo>
                    <a:pt x="22" y="511"/>
                  </a:lnTo>
                  <a:lnTo>
                    <a:pt x="22" y="511"/>
                  </a:lnTo>
                  <a:lnTo>
                    <a:pt x="22" y="513"/>
                  </a:lnTo>
                  <a:lnTo>
                    <a:pt x="24" y="513"/>
                  </a:lnTo>
                  <a:lnTo>
                    <a:pt x="24" y="513"/>
                  </a:lnTo>
                  <a:lnTo>
                    <a:pt x="26" y="514"/>
                  </a:lnTo>
                  <a:lnTo>
                    <a:pt x="26" y="514"/>
                  </a:lnTo>
                  <a:lnTo>
                    <a:pt x="27" y="516"/>
                  </a:lnTo>
                  <a:lnTo>
                    <a:pt x="27" y="516"/>
                  </a:lnTo>
                  <a:lnTo>
                    <a:pt x="29" y="516"/>
                  </a:lnTo>
                  <a:lnTo>
                    <a:pt x="31" y="516"/>
                  </a:lnTo>
                  <a:lnTo>
                    <a:pt x="34" y="516"/>
                  </a:lnTo>
                  <a:lnTo>
                    <a:pt x="34" y="516"/>
                  </a:lnTo>
                  <a:lnTo>
                    <a:pt x="36" y="518"/>
                  </a:lnTo>
                  <a:lnTo>
                    <a:pt x="37" y="518"/>
                  </a:lnTo>
                  <a:lnTo>
                    <a:pt x="39" y="520"/>
                  </a:lnTo>
                  <a:lnTo>
                    <a:pt x="44" y="520"/>
                  </a:lnTo>
                  <a:lnTo>
                    <a:pt x="44" y="520"/>
                  </a:lnTo>
                  <a:lnTo>
                    <a:pt x="44" y="521"/>
                  </a:lnTo>
                  <a:lnTo>
                    <a:pt x="46" y="523"/>
                  </a:lnTo>
                  <a:lnTo>
                    <a:pt x="46" y="523"/>
                  </a:lnTo>
                  <a:lnTo>
                    <a:pt x="46" y="523"/>
                  </a:lnTo>
                  <a:lnTo>
                    <a:pt x="49" y="523"/>
                  </a:lnTo>
                  <a:lnTo>
                    <a:pt x="49" y="521"/>
                  </a:lnTo>
                  <a:lnTo>
                    <a:pt x="51" y="520"/>
                  </a:lnTo>
                  <a:lnTo>
                    <a:pt x="54" y="518"/>
                  </a:lnTo>
                  <a:lnTo>
                    <a:pt x="56" y="516"/>
                  </a:lnTo>
                  <a:lnTo>
                    <a:pt x="61" y="514"/>
                  </a:lnTo>
                  <a:lnTo>
                    <a:pt x="65" y="513"/>
                  </a:lnTo>
                  <a:lnTo>
                    <a:pt x="66" y="514"/>
                  </a:lnTo>
                  <a:lnTo>
                    <a:pt x="70" y="516"/>
                  </a:lnTo>
                  <a:lnTo>
                    <a:pt x="71" y="516"/>
                  </a:lnTo>
                  <a:lnTo>
                    <a:pt x="76" y="516"/>
                  </a:lnTo>
                  <a:lnTo>
                    <a:pt x="78" y="516"/>
                  </a:lnTo>
                  <a:lnTo>
                    <a:pt x="80" y="514"/>
                  </a:lnTo>
                  <a:lnTo>
                    <a:pt x="80" y="514"/>
                  </a:lnTo>
                  <a:lnTo>
                    <a:pt x="82" y="514"/>
                  </a:lnTo>
                  <a:lnTo>
                    <a:pt x="82" y="514"/>
                  </a:lnTo>
                  <a:lnTo>
                    <a:pt x="83" y="514"/>
                  </a:lnTo>
                  <a:lnTo>
                    <a:pt x="88" y="514"/>
                  </a:lnTo>
                  <a:lnTo>
                    <a:pt x="90" y="514"/>
                  </a:lnTo>
                  <a:lnTo>
                    <a:pt x="92" y="516"/>
                  </a:lnTo>
                  <a:lnTo>
                    <a:pt x="93" y="520"/>
                  </a:lnTo>
                  <a:lnTo>
                    <a:pt x="95" y="520"/>
                  </a:lnTo>
                  <a:lnTo>
                    <a:pt x="97" y="518"/>
                  </a:lnTo>
                  <a:lnTo>
                    <a:pt x="97" y="518"/>
                  </a:lnTo>
                  <a:lnTo>
                    <a:pt x="99" y="518"/>
                  </a:lnTo>
                  <a:lnTo>
                    <a:pt x="100" y="518"/>
                  </a:lnTo>
                  <a:lnTo>
                    <a:pt x="100" y="520"/>
                  </a:lnTo>
                  <a:lnTo>
                    <a:pt x="102" y="521"/>
                  </a:lnTo>
                  <a:lnTo>
                    <a:pt x="104" y="521"/>
                  </a:lnTo>
                  <a:lnTo>
                    <a:pt x="105" y="521"/>
                  </a:lnTo>
                  <a:lnTo>
                    <a:pt x="105" y="521"/>
                  </a:lnTo>
                  <a:lnTo>
                    <a:pt x="107" y="521"/>
                  </a:lnTo>
                  <a:lnTo>
                    <a:pt x="107" y="523"/>
                  </a:lnTo>
                  <a:lnTo>
                    <a:pt x="107" y="525"/>
                  </a:lnTo>
                  <a:lnTo>
                    <a:pt x="107" y="528"/>
                  </a:lnTo>
                  <a:lnTo>
                    <a:pt x="109" y="528"/>
                  </a:lnTo>
                  <a:lnTo>
                    <a:pt x="109" y="528"/>
                  </a:lnTo>
                  <a:lnTo>
                    <a:pt x="109" y="528"/>
                  </a:lnTo>
                  <a:lnTo>
                    <a:pt x="110" y="530"/>
                  </a:lnTo>
                  <a:lnTo>
                    <a:pt x="112" y="531"/>
                  </a:lnTo>
                  <a:lnTo>
                    <a:pt x="114" y="533"/>
                  </a:lnTo>
                  <a:lnTo>
                    <a:pt x="116" y="533"/>
                  </a:lnTo>
                  <a:lnTo>
                    <a:pt x="117" y="533"/>
                  </a:lnTo>
                  <a:lnTo>
                    <a:pt x="119" y="533"/>
                  </a:lnTo>
                  <a:lnTo>
                    <a:pt x="121" y="533"/>
                  </a:lnTo>
                  <a:lnTo>
                    <a:pt x="121" y="535"/>
                  </a:lnTo>
                  <a:lnTo>
                    <a:pt x="121" y="537"/>
                  </a:lnTo>
                  <a:lnTo>
                    <a:pt x="119" y="540"/>
                  </a:lnTo>
                  <a:lnTo>
                    <a:pt x="117" y="542"/>
                  </a:lnTo>
                  <a:lnTo>
                    <a:pt x="117" y="543"/>
                  </a:lnTo>
                  <a:lnTo>
                    <a:pt x="119" y="550"/>
                  </a:lnTo>
                  <a:lnTo>
                    <a:pt x="119" y="552"/>
                  </a:lnTo>
                  <a:lnTo>
                    <a:pt x="126" y="555"/>
                  </a:lnTo>
                  <a:lnTo>
                    <a:pt x="126" y="557"/>
                  </a:lnTo>
                  <a:lnTo>
                    <a:pt x="126" y="557"/>
                  </a:lnTo>
                  <a:lnTo>
                    <a:pt x="126" y="557"/>
                  </a:lnTo>
                  <a:lnTo>
                    <a:pt x="126" y="559"/>
                  </a:lnTo>
                  <a:lnTo>
                    <a:pt x="126" y="559"/>
                  </a:lnTo>
                  <a:lnTo>
                    <a:pt x="126" y="560"/>
                  </a:lnTo>
                  <a:lnTo>
                    <a:pt x="129" y="562"/>
                  </a:lnTo>
                  <a:lnTo>
                    <a:pt x="131" y="567"/>
                  </a:lnTo>
                  <a:lnTo>
                    <a:pt x="131" y="567"/>
                  </a:lnTo>
                  <a:lnTo>
                    <a:pt x="131" y="569"/>
                  </a:lnTo>
                  <a:lnTo>
                    <a:pt x="131" y="570"/>
                  </a:lnTo>
                  <a:lnTo>
                    <a:pt x="133" y="570"/>
                  </a:lnTo>
                  <a:lnTo>
                    <a:pt x="133" y="570"/>
                  </a:lnTo>
                  <a:lnTo>
                    <a:pt x="134" y="570"/>
                  </a:lnTo>
                  <a:lnTo>
                    <a:pt x="136" y="572"/>
                  </a:lnTo>
                  <a:lnTo>
                    <a:pt x="138" y="572"/>
                  </a:lnTo>
                  <a:lnTo>
                    <a:pt x="138" y="572"/>
                  </a:lnTo>
                  <a:lnTo>
                    <a:pt x="139" y="572"/>
                  </a:lnTo>
                  <a:lnTo>
                    <a:pt x="141" y="572"/>
                  </a:lnTo>
                  <a:lnTo>
                    <a:pt x="141" y="572"/>
                  </a:lnTo>
                  <a:lnTo>
                    <a:pt x="141" y="570"/>
                  </a:lnTo>
                  <a:lnTo>
                    <a:pt x="139" y="569"/>
                  </a:lnTo>
                  <a:lnTo>
                    <a:pt x="139" y="567"/>
                  </a:lnTo>
                  <a:lnTo>
                    <a:pt x="141" y="567"/>
                  </a:lnTo>
                  <a:lnTo>
                    <a:pt x="143" y="567"/>
                  </a:lnTo>
                  <a:lnTo>
                    <a:pt x="144" y="567"/>
                  </a:lnTo>
                  <a:lnTo>
                    <a:pt x="144" y="567"/>
                  </a:lnTo>
                  <a:lnTo>
                    <a:pt x="146" y="567"/>
                  </a:lnTo>
                  <a:lnTo>
                    <a:pt x="146" y="565"/>
                  </a:lnTo>
                  <a:lnTo>
                    <a:pt x="146" y="565"/>
                  </a:lnTo>
                  <a:lnTo>
                    <a:pt x="146" y="565"/>
                  </a:lnTo>
                  <a:lnTo>
                    <a:pt x="146" y="564"/>
                  </a:lnTo>
                  <a:lnTo>
                    <a:pt x="146" y="564"/>
                  </a:lnTo>
                  <a:lnTo>
                    <a:pt x="146" y="562"/>
                  </a:lnTo>
                  <a:lnTo>
                    <a:pt x="146" y="562"/>
                  </a:lnTo>
                  <a:lnTo>
                    <a:pt x="146" y="562"/>
                  </a:lnTo>
                  <a:lnTo>
                    <a:pt x="148" y="559"/>
                  </a:lnTo>
                  <a:lnTo>
                    <a:pt x="148" y="557"/>
                  </a:lnTo>
                  <a:lnTo>
                    <a:pt x="150" y="555"/>
                  </a:lnTo>
                  <a:lnTo>
                    <a:pt x="151" y="555"/>
                  </a:lnTo>
                  <a:lnTo>
                    <a:pt x="153" y="555"/>
                  </a:lnTo>
                  <a:lnTo>
                    <a:pt x="155" y="555"/>
                  </a:lnTo>
                  <a:lnTo>
                    <a:pt x="155" y="555"/>
                  </a:lnTo>
                  <a:lnTo>
                    <a:pt x="155" y="555"/>
                  </a:lnTo>
                  <a:lnTo>
                    <a:pt x="156" y="557"/>
                  </a:lnTo>
                  <a:lnTo>
                    <a:pt x="158" y="557"/>
                  </a:lnTo>
                  <a:lnTo>
                    <a:pt x="160" y="559"/>
                  </a:lnTo>
                  <a:lnTo>
                    <a:pt x="160" y="559"/>
                  </a:lnTo>
                  <a:lnTo>
                    <a:pt x="160" y="560"/>
                  </a:lnTo>
                  <a:lnTo>
                    <a:pt x="161" y="562"/>
                  </a:lnTo>
                  <a:lnTo>
                    <a:pt x="161" y="562"/>
                  </a:lnTo>
                  <a:lnTo>
                    <a:pt x="161" y="564"/>
                  </a:lnTo>
                  <a:lnTo>
                    <a:pt x="165" y="562"/>
                  </a:lnTo>
                  <a:lnTo>
                    <a:pt x="165" y="562"/>
                  </a:lnTo>
                  <a:lnTo>
                    <a:pt x="165" y="560"/>
                  </a:lnTo>
                  <a:lnTo>
                    <a:pt x="166" y="560"/>
                  </a:lnTo>
                  <a:lnTo>
                    <a:pt x="168" y="564"/>
                  </a:lnTo>
                  <a:lnTo>
                    <a:pt x="170" y="564"/>
                  </a:lnTo>
                  <a:lnTo>
                    <a:pt x="172" y="564"/>
                  </a:lnTo>
                  <a:lnTo>
                    <a:pt x="172" y="562"/>
                  </a:lnTo>
                  <a:lnTo>
                    <a:pt x="173" y="562"/>
                  </a:lnTo>
                  <a:lnTo>
                    <a:pt x="177" y="564"/>
                  </a:lnTo>
                  <a:lnTo>
                    <a:pt x="183" y="565"/>
                  </a:lnTo>
                  <a:lnTo>
                    <a:pt x="185" y="565"/>
                  </a:lnTo>
                  <a:lnTo>
                    <a:pt x="190" y="567"/>
                  </a:lnTo>
                  <a:lnTo>
                    <a:pt x="192" y="569"/>
                  </a:lnTo>
                  <a:lnTo>
                    <a:pt x="194" y="569"/>
                  </a:lnTo>
                  <a:lnTo>
                    <a:pt x="195" y="569"/>
                  </a:lnTo>
                  <a:lnTo>
                    <a:pt x="195" y="570"/>
                  </a:lnTo>
                  <a:lnTo>
                    <a:pt x="195" y="572"/>
                  </a:lnTo>
                  <a:lnTo>
                    <a:pt x="197" y="572"/>
                  </a:lnTo>
                  <a:lnTo>
                    <a:pt x="199" y="572"/>
                  </a:lnTo>
                  <a:lnTo>
                    <a:pt x="200" y="572"/>
                  </a:lnTo>
                  <a:lnTo>
                    <a:pt x="202" y="574"/>
                  </a:lnTo>
                  <a:lnTo>
                    <a:pt x="202" y="574"/>
                  </a:lnTo>
                  <a:lnTo>
                    <a:pt x="202" y="576"/>
                  </a:lnTo>
                  <a:lnTo>
                    <a:pt x="202" y="576"/>
                  </a:lnTo>
                  <a:lnTo>
                    <a:pt x="202" y="577"/>
                  </a:lnTo>
                  <a:lnTo>
                    <a:pt x="202" y="579"/>
                  </a:lnTo>
                  <a:lnTo>
                    <a:pt x="202" y="579"/>
                  </a:lnTo>
                  <a:lnTo>
                    <a:pt x="202" y="581"/>
                  </a:lnTo>
                  <a:lnTo>
                    <a:pt x="202" y="581"/>
                  </a:lnTo>
                  <a:lnTo>
                    <a:pt x="200" y="581"/>
                  </a:lnTo>
                  <a:lnTo>
                    <a:pt x="200" y="581"/>
                  </a:lnTo>
                  <a:lnTo>
                    <a:pt x="200" y="582"/>
                  </a:lnTo>
                  <a:lnTo>
                    <a:pt x="200" y="582"/>
                  </a:lnTo>
                  <a:lnTo>
                    <a:pt x="202" y="584"/>
                  </a:lnTo>
                  <a:lnTo>
                    <a:pt x="202" y="584"/>
                  </a:lnTo>
                  <a:lnTo>
                    <a:pt x="202" y="586"/>
                  </a:lnTo>
                  <a:lnTo>
                    <a:pt x="200" y="587"/>
                  </a:lnTo>
                  <a:lnTo>
                    <a:pt x="200" y="587"/>
                  </a:lnTo>
                  <a:lnTo>
                    <a:pt x="200" y="589"/>
                  </a:lnTo>
                  <a:lnTo>
                    <a:pt x="202" y="591"/>
                  </a:lnTo>
                  <a:lnTo>
                    <a:pt x="202" y="596"/>
                  </a:lnTo>
                  <a:lnTo>
                    <a:pt x="204" y="599"/>
                  </a:lnTo>
                  <a:lnTo>
                    <a:pt x="206" y="603"/>
                  </a:lnTo>
                  <a:lnTo>
                    <a:pt x="207" y="606"/>
                  </a:lnTo>
                  <a:lnTo>
                    <a:pt x="207" y="606"/>
                  </a:lnTo>
                  <a:lnTo>
                    <a:pt x="209" y="608"/>
                  </a:lnTo>
                  <a:lnTo>
                    <a:pt x="211" y="608"/>
                  </a:lnTo>
                  <a:lnTo>
                    <a:pt x="219" y="610"/>
                  </a:lnTo>
                  <a:lnTo>
                    <a:pt x="221" y="611"/>
                  </a:lnTo>
                  <a:lnTo>
                    <a:pt x="223" y="611"/>
                  </a:lnTo>
                  <a:lnTo>
                    <a:pt x="223" y="613"/>
                  </a:lnTo>
                  <a:lnTo>
                    <a:pt x="223" y="615"/>
                  </a:lnTo>
                  <a:lnTo>
                    <a:pt x="223" y="616"/>
                  </a:lnTo>
                  <a:lnTo>
                    <a:pt x="223" y="618"/>
                  </a:lnTo>
                  <a:lnTo>
                    <a:pt x="223" y="618"/>
                  </a:lnTo>
                  <a:lnTo>
                    <a:pt x="221" y="620"/>
                  </a:lnTo>
                  <a:lnTo>
                    <a:pt x="223" y="620"/>
                  </a:lnTo>
                  <a:lnTo>
                    <a:pt x="223" y="621"/>
                  </a:lnTo>
                  <a:lnTo>
                    <a:pt x="223" y="621"/>
                  </a:lnTo>
                  <a:lnTo>
                    <a:pt x="228" y="625"/>
                  </a:lnTo>
                  <a:lnTo>
                    <a:pt x="234" y="625"/>
                  </a:lnTo>
                  <a:lnTo>
                    <a:pt x="239" y="627"/>
                  </a:lnTo>
                  <a:lnTo>
                    <a:pt x="239" y="627"/>
                  </a:lnTo>
                  <a:lnTo>
                    <a:pt x="239" y="628"/>
                  </a:lnTo>
                  <a:lnTo>
                    <a:pt x="239" y="628"/>
                  </a:lnTo>
                  <a:lnTo>
                    <a:pt x="243" y="628"/>
                  </a:lnTo>
                  <a:lnTo>
                    <a:pt x="243" y="628"/>
                  </a:lnTo>
                  <a:lnTo>
                    <a:pt x="245" y="630"/>
                  </a:lnTo>
                  <a:lnTo>
                    <a:pt x="246" y="632"/>
                  </a:lnTo>
                  <a:lnTo>
                    <a:pt x="250" y="633"/>
                  </a:lnTo>
                  <a:lnTo>
                    <a:pt x="255" y="635"/>
                  </a:lnTo>
                  <a:lnTo>
                    <a:pt x="256" y="635"/>
                  </a:lnTo>
                  <a:lnTo>
                    <a:pt x="258" y="638"/>
                  </a:lnTo>
                  <a:lnTo>
                    <a:pt x="260" y="638"/>
                  </a:lnTo>
                  <a:lnTo>
                    <a:pt x="263" y="640"/>
                  </a:lnTo>
                  <a:lnTo>
                    <a:pt x="267" y="642"/>
                  </a:lnTo>
                  <a:lnTo>
                    <a:pt x="272" y="647"/>
                  </a:lnTo>
                  <a:lnTo>
                    <a:pt x="273" y="649"/>
                  </a:lnTo>
                  <a:lnTo>
                    <a:pt x="273" y="649"/>
                  </a:lnTo>
                  <a:lnTo>
                    <a:pt x="275" y="650"/>
                  </a:lnTo>
                  <a:lnTo>
                    <a:pt x="277" y="650"/>
                  </a:lnTo>
                  <a:lnTo>
                    <a:pt x="277" y="650"/>
                  </a:lnTo>
                  <a:lnTo>
                    <a:pt x="277" y="650"/>
                  </a:lnTo>
                  <a:lnTo>
                    <a:pt x="279" y="652"/>
                  </a:lnTo>
                  <a:lnTo>
                    <a:pt x="280" y="654"/>
                  </a:lnTo>
                  <a:lnTo>
                    <a:pt x="280" y="654"/>
                  </a:lnTo>
                  <a:lnTo>
                    <a:pt x="282" y="655"/>
                  </a:lnTo>
                  <a:lnTo>
                    <a:pt x="282" y="655"/>
                  </a:lnTo>
                  <a:lnTo>
                    <a:pt x="285" y="655"/>
                  </a:lnTo>
                  <a:lnTo>
                    <a:pt x="285" y="655"/>
                  </a:lnTo>
                  <a:lnTo>
                    <a:pt x="289" y="657"/>
                  </a:lnTo>
                  <a:lnTo>
                    <a:pt x="290" y="660"/>
                  </a:lnTo>
                  <a:lnTo>
                    <a:pt x="294" y="669"/>
                  </a:lnTo>
                  <a:lnTo>
                    <a:pt x="296" y="671"/>
                  </a:lnTo>
                  <a:lnTo>
                    <a:pt x="297" y="672"/>
                  </a:lnTo>
                  <a:lnTo>
                    <a:pt x="301" y="672"/>
                  </a:lnTo>
                  <a:lnTo>
                    <a:pt x="309" y="683"/>
                  </a:lnTo>
                  <a:lnTo>
                    <a:pt x="311" y="683"/>
                  </a:lnTo>
                  <a:lnTo>
                    <a:pt x="314" y="684"/>
                  </a:lnTo>
                  <a:lnTo>
                    <a:pt x="316" y="684"/>
                  </a:lnTo>
                  <a:lnTo>
                    <a:pt x="318" y="686"/>
                  </a:lnTo>
                  <a:lnTo>
                    <a:pt x="319" y="686"/>
                  </a:lnTo>
                  <a:lnTo>
                    <a:pt x="319" y="686"/>
                  </a:lnTo>
                  <a:lnTo>
                    <a:pt x="319" y="686"/>
                  </a:lnTo>
                  <a:lnTo>
                    <a:pt x="321" y="686"/>
                  </a:lnTo>
                  <a:lnTo>
                    <a:pt x="321" y="686"/>
                  </a:lnTo>
                  <a:lnTo>
                    <a:pt x="321" y="688"/>
                  </a:lnTo>
                  <a:lnTo>
                    <a:pt x="321" y="688"/>
                  </a:lnTo>
                  <a:lnTo>
                    <a:pt x="324" y="688"/>
                  </a:lnTo>
                  <a:lnTo>
                    <a:pt x="328" y="688"/>
                  </a:lnTo>
                  <a:lnTo>
                    <a:pt x="329" y="688"/>
                  </a:lnTo>
                  <a:lnTo>
                    <a:pt x="333" y="684"/>
                  </a:lnTo>
                  <a:lnTo>
                    <a:pt x="335" y="683"/>
                  </a:lnTo>
                  <a:lnTo>
                    <a:pt x="336" y="684"/>
                  </a:lnTo>
                  <a:lnTo>
                    <a:pt x="340" y="686"/>
                  </a:lnTo>
                  <a:lnTo>
                    <a:pt x="341" y="684"/>
                  </a:lnTo>
                  <a:lnTo>
                    <a:pt x="343" y="684"/>
                  </a:lnTo>
                  <a:lnTo>
                    <a:pt x="341" y="683"/>
                  </a:lnTo>
                  <a:lnTo>
                    <a:pt x="341" y="681"/>
                  </a:lnTo>
                  <a:lnTo>
                    <a:pt x="340" y="679"/>
                  </a:lnTo>
                  <a:lnTo>
                    <a:pt x="338" y="677"/>
                  </a:lnTo>
                  <a:lnTo>
                    <a:pt x="338" y="676"/>
                  </a:lnTo>
                  <a:lnTo>
                    <a:pt x="341" y="672"/>
                  </a:lnTo>
                  <a:lnTo>
                    <a:pt x="341" y="667"/>
                  </a:lnTo>
                  <a:lnTo>
                    <a:pt x="341" y="667"/>
                  </a:lnTo>
                  <a:lnTo>
                    <a:pt x="343" y="666"/>
                  </a:lnTo>
                  <a:lnTo>
                    <a:pt x="345" y="666"/>
                  </a:lnTo>
                  <a:lnTo>
                    <a:pt x="355" y="664"/>
                  </a:lnTo>
                  <a:lnTo>
                    <a:pt x="363" y="664"/>
                  </a:lnTo>
                  <a:lnTo>
                    <a:pt x="365" y="664"/>
                  </a:lnTo>
                  <a:lnTo>
                    <a:pt x="369" y="666"/>
                  </a:lnTo>
                  <a:lnTo>
                    <a:pt x="374" y="666"/>
                  </a:lnTo>
                  <a:lnTo>
                    <a:pt x="377" y="666"/>
                  </a:lnTo>
                  <a:lnTo>
                    <a:pt x="382" y="662"/>
                  </a:lnTo>
                  <a:lnTo>
                    <a:pt x="387" y="662"/>
                  </a:lnTo>
                  <a:lnTo>
                    <a:pt x="391" y="662"/>
                  </a:lnTo>
                  <a:lnTo>
                    <a:pt x="394" y="664"/>
                  </a:lnTo>
                  <a:lnTo>
                    <a:pt x="408" y="674"/>
                  </a:lnTo>
                  <a:lnTo>
                    <a:pt x="411" y="676"/>
                  </a:lnTo>
                  <a:lnTo>
                    <a:pt x="416" y="676"/>
                  </a:lnTo>
                  <a:lnTo>
                    <a:pt x="421" y="674"/>
                  </a:lnTo>
                  <a:lnTo>
                    <a:pt x="423" y="674"/>
                  </a:lnTo>
                  <a:lnTo>
                    <a:pt x="425" y="674"/>
                  </a:lnTo>
                  <a:lnTo>
                    <a:pt x="426" y="674"/>
                  </a:lnTo>
                  <a:lnTo>
                    <a:pt x="428" y="676"/>
                  </a:lnTo>
                  <a:lnTo>
                    <a:pt x="428" y="676"/>
                  </a:lnTo>
                  <a:lnTo>
                    <a:pt x="428" y="677"/>
                  </a:lnTo>
                  <a:lnTo>
                    <a:pt x="428" y="677"/>
                  </a:lnTo>
                  <a:lnTo>
                    <a:pt x="430" y="677"/>
                  </a:lnTo>
                  <a:lnTo>
                    <a:pt x="433" y="677"/>
                  </a:lnTo>
                  <a:lnTo>
                    <a:pt x="433" y="677"/>
                  </a:lnTo>
                  <a:lnTo>
                    <a:pt x="431" y="677"/>
                  </a:lnTo>
                  <a:lnTo>
                    <a:pt x="431" y="676"/>
                  </a:lnTo>
                  <a:lnTo>
                    <a:pt x="431" y="676"/>
                  </a:lnTo>
                  <a:lnTo>
                    <a:pt x="431" y="674"/>
                  </a:lnTo>
                  <a:lnTo>
                    <a:pt x="433" y="674"/>
                  </a:lnTo>
                  <a:lnTo>
                    <a:pt x="435" y="674"/>
                  </a:lnTo>
                  <a:lnTo>
                    <a:pt x="436" y="674"/>
                  </a:lnTo>
                  <a:lnTo>
                    <a:pt x="436" y="676"/>
                  </a:lnTo>
                  <a:lnTo>
                    <a:pt x="438" y="677"/>
                  </a:lnTo>
                  <a:lnTo>
                    <a:pt x="438" y="677"/>
                  </a:lnTo>
                  <a:lnTo>
                    <a:pt x="442" y="676"/>
                  </a:lnTo>
                  <a:lnTo>
                    <a:pt x="443" y="677"/>
                  </a:lnTo>
                  <a:lnTo>
                    <a:pt x="445" y="677"/>
                  </a:lnTo>
                  <a:lnTo>
                    <a:pt x="447" y="679"/>
                  </a:lnTo>
                  <a:lnTo>
                    <a:pt x="448" y="681"/>
                  </a:lnTo>
                  <a:lnTo>
                    <a:pt x="448" y="681"/>
                  </a:lnTo>
                  <a:lnTo>
                    <a:pt x="450" y="681"/>
                  </a:lnTo>
                  <a:lnTo>
                    <a:pt x="450" y="679"/>
                  </a:lnTo>
                  <a:lnTo>
                    <a:pt x="452" y="679"/>
                  </a:lnTo>
                  <a:lnTo>
                    <a:pt x="453" y="679"/>
                  </a:lnTo>
                  <a:lnTo>
                    <a:pt x="457" y="681"/>
                  </a:lnTo>
                  <a:lnTo>
                    <a:pt x="462" y="681"/>
                  </a:lnTo>
                  <a:lnTo>
                    <a:pt x="464" y="681"/>
                  </a:lnTo>
                  <a:lnTo>
                    <a:pt x="467" y="676"/>
                  </a:lnTo>
                  <a:lnTo>
                    <a:pt x="469" y="674"/>
                  </a:lnTo>
                  <a:lnTo>
                    <a:pt x="469" y="676"/>
                  </a:lnTo>
                  <a:lnTo>
                    <a:pt x="470" y="676"/>
                  </a:lnTo>
                  <a:lnTo>
                    <a:pt x="470" y="676"/>
                  </a:lnTo>
                  <a:lnTo>
                    <a:pt x="472" y="676"/>
                  </a:lnTo>
                  <a:lnTo>
                    <a:pt x="472" y="674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6"/>
                  </a:lnTo>
                  <a:lnTo>
                    <a:pt x="477" y="676"/>
                  </a:lnTo>
                  <a:lnTo>
                    <a:pt x="484" y="676"/>
                  </a:lnTo>
                  <a:lnTo>
                    <a:pt x="486" y="677"/>
                  </a:lnTo>
                  <a:lnTo>
                    <a:pt x="487" y="679"/>
                  </a:lnTo>
                  <a:lnTo>
                    <a:pt x="489" y="681"/>
                  </a:lnTo>
                  <a:lnTo>
                    <a:pt x="491" y="681"/>
                  </a:lnTo>
                  <a:lnTo>
                    <a:pt x="494" y="681"/>
                  </a:lnTo>
                  <a:lnTo>
                    <a:pt x="496" y="681"/>
                  </a:lnTo>
                  <a:lnTo>
                    <a:pt x="496" y="683"/>
                  </a:lnTo>
                  <a:lnTo>
                    <a:pt x="498" y="683"/>
                  </a:lnTo>
                  <a:lnTo>
                    <a:pt x="501" y="683"/>
                  </a:lnTo>
                  <a:lnTo>
                    <a:pt x="501" y="683"/>
                  </a:lnTo>
                  <a:lnTo>
                    <a:pt x="501" y="684"/>
                  </a:lnTo>
                  <a:lnTo>
                    <a:pt x="503" y="684"/>
                  </a:lnTo>
                  <a:lnTo>
                    <a:pt x="506" y="684"/>
                  </a:lnTo>
                  <a:lnTo>
                    <a:pt x="508" y="686"/>
                  </a:lnTo>
                  <a:lnTo>
                    <a:pt x="511" y="686"/>
                  </a:lnTo>
                  <a:lnTo>
                    <a:pt x="513" y="688"/>
                  </a:lnTo>
                  <a:lnTo>
                    <a:pt x="513" y="686"/>
                  </a:lnTo>
                  <a:lnTo>
                    <a:pt x="513" y="686"/>
                  </a:lnTo>
                  <a:lnTo>
                    <a:pt x="515" y="684"/>
                  </a:lnTo>
                  <a:lnTo>
                    <a:pt x="516" y="684"/>
                  </a:lnTo>
                  <a:lnTo>
                    <a:pt x="516" y="684"/>
                  </a:lnTo>
                  <a:lnTo>
                    <a:pt x="518" y="684"/>
                  </a:lnTo>
                  <a:lnTo>
                    <a:pt x="520" y="686"/>
                  </a:lnTo>
                  <a:lnTo>
                    <a:pt x="525" y="679"/>
                  </a:lnTo>
                  <a:lnTo>
                    <a:pt x="521" y="676"/>
                  </a:lnTo>
                  <a:lnTo>
                    <a:pt x="521" y="674"/>
                  </a:lnTo>
                  <a:lnTo>
                    <a:pt x="521" y="674"/>
                  </a:lnTo>
                  <a:lnTo>
                    <a:pt x="523" y="674"/>
                  </a:lnTo>
                  <a:lnTo>
                    <a:pt x="525" y="676"/>
                  </a:lnTo>
                  <a:lnTo>
                    <a:pt x="526" y="676"/>
                  </a:lnTo>
                  <a:lnTo>
                    <a:pt x="526" y="676"/>
                  </a:lnTo>
                  <a:lnTo>
                    <a:pt x="528" y="676"/>
                  </a:lnTo>
                  <a:lnTo>
                    <a:pt x="530" y="677"/>
                  </a:lnTo>
                  <a:lnTo>
                    <a:pt x="532" y="679"/>
                  </a:lnTo>
                  <a:lnTo>
                    <a:pt x="533" y="679"/>
                  </a:lnTo>
                  <a:lnTo>
                    <a:pt x="535" y="679"/>
                  </a:lnTo>
                  <a:lnTo>
                    <a:pt x="537" y="679"/>
                  </a:lnTo>
                  <a:lnTo>
                    <a:pt x="538" y="681"/>
                  </a:lnTo>
                  <a:lnTo>
                    <a:pt x="540" y="681"/>
                  </a:lnTo>
                  <a:lnTo>
                    <a:pt x="535" y="683"/>
                  </a:lnTo>
                  <a:lnTo>
                    <a:pt x="532" y="683"/>
                  </a:lnTo>
                  <a:lnTo>
                    <a:pt x="532" y="683"/>
                  </a:lnTo>
                  <a:lnTo>
                    <a:pt x="535" y="683"/>
                  </a:lnTo>
                  <a:lnTo>
                    <a:pt x="540" y="681"/>
                  </a:lnTo>
                  <a:lnTo>
                    <a:pt x="540" y="681"/>
                  </a:lnTo>
                  <a:lnTo>
                    <a:pt x="542" y="681"/>
                  </a:lnTo>
                  <a:lnTo>
                    <a:pt x="543" y="681"/>
                  </a:lnTo>
                  <a:lnTo>
                    <a:pt x="543" y="683"/>
                  </a:lnTo>
                  <a:lnTo>
                    <a:pt x="545" y="683"/>
                  </a:lnTo>
                  <a:lnTo>
                    <a:pt x="547" y="683"/>
                  </a:lnTo>
                  <a:lnTo>
                    <a:pt x="547" y="677"/>
                  </a:lnTo>
                  <a:lnTo>
                    <a:pt x="549" y="676"/>
                  </a:lnTo>
                  <a:lnTo>
                    <a:pt x="549" y="676"/>
                  </a:lnTo>
                  <a:lnTo>
                    <a:pt x="550" y="674"/>
                  </a:lnTo>
                  <a:lnTo>
                    <a:pt x="552" y="672"/>
                  </a:lnTo>
                  <a:lnTo>
                    <a:pt x="552" y="672"/>
                  </a:lnTo>
                  <a:lnTo>
                    <a:pt x="555" y="672"/>
                  </a:lnTo>
                  <a:lnTo>
                    <a:pt x="555" y="672"/>
                  </a:lnTo>
                  <a:lnTo>
                    <a:pt x="557" y="672"/>
                  </a:lnTo>
                  <a:lnTo>
                    <a:pt x="559" y="672"/>
                  </a:lnTo>
                  <a:lnTo>
                    <a:pt x="559" y="672"/>
                  </a:lnTo>
                  <a:lnTo>
                    <a:pt x="560" y="672"/>
                  </a:lnTo>
                  <a:lnTo>
                    <a:pt x="562" y="674"/>
                  </a:lnTo>
                  <a:lnTo>
                    <a:pt x="562" y="676"/>
                  </a:lnTo>
                  <a:lnTo>
                    <a:pt x="564" y="676"/>
                  </a:lnTo>
                  <a:lnTo>
                    <a:pt x="574" y="672"/>
                  </a:lnTo>
                  <a:lnTo>
                    <a:pt x="574" y="672"/>
                  </a:lnTo>
                  <a:lnTo>
                    <a:pt x="576" y="672"/>
                  </a:lnTo>
                  <a:lnTo>
                    <a:pt x="577" y="671"/>
                  </a:lnTo>
                  <a:lnTo>
                    <a:pt x="577" y="671"/>
                  </a:lnTo>
                  <a:lnTo>
                    <a:pt x="579" y="672"/>
                  </a:lnTo>
                  <a:lnTo>
                    <a:pt x="581" y="672"/>
                  </a:lnTo>
                  <a:lnTo>
                    <a:pt x="591" y="676"/>
                  </a:lnTo>
                  <a:lnTo>
                    <a:pt x="594" y="677"/>
                  </a:lnTo>
                  <a:lnTo>
                    <a:pt x="594" y="677"/>
                  </a:lnTo>
                  <a:lnTo>
                    <a:pt x="594" y="677"/>
                  </a:lnTo>
                  <a:lnTo>
                    <a:pt x="596" y="679"/>
                  </a:lnTo>
                  <a:lnTo>
                    <a:pt x="596" y="679"/>
                  </a:lnTo>
                  <a:lnTo>
                    <a:pt x="598" y="681"/>
                  </a:lnTo>
                  <a:lnTo>
                    <a:pt x="598" y="681"/>
                  </a:lnTo>
                  <a:lnTo>
                    <a:pt x="599" y="681"/>
                  </a:lnTo>
                  <a:lnTo>
                    <a:pt x="603" y="683"/>
                  </a:lnTo>
                  <a:lnTo>
                    <a:pt x="603" y="683"/>
                  </a:lnTo>
                  <a:lnTo>
                    <a:pt x="603" y="684"/>
                  </a:lnTo>
                  <a:lnTo>
                    <a:pt x="601" y="686"/>
                  </a:lnTo>
                  <a:lnTo>
                    <a:pt x="603" y="688"/>
                  </a:lnTo>
                  <a:lnTo>
                    <a:pt x="606" y="689"/>
                  </a:lnTo>
                  <a:lnTo>
                    <a:pt x="606" y="691"/>
                  </a:lnTo>
                  <a:lnTo>
                    <a:pt x="605" y="694"/>
                  </a:lnTo>
                  <a:lnTo>
                    <a:pt x="605" y="698"/>
                  </a:lnTo>
                  <a:lnTo>
                    <a:pt x="606" y="698"/>
                  </a:lnTo>
                  <a:lnTo>
                    <a:pt x="606" y="700"/>
                  </a:lnTo>
                  <a:lnTo>
                    <a:pt x="608" y="705"/>
                  </a:lnTo>
                  <a:lnTo>
                    <a:pt x="608" y="705"/>
                  </a:lnTo>
                  <a:lnTo>
                    <a:pt x="610" y="706"/>
                  </a:lnTo>
                  <a:lnTo>
                    <a:pt x="610" y="708"/>
                  </a:lnTo>
                  <a:lnTo>
                    <a:pt x="610" y="708"/>
                  </a:lnTo>
                  <a:lnTo>
                    <a:pt x="608" y="710"/>
                  </a:lnTo>
                  <a:lnTo>
                    <a:pt x="608" y="710"/>
                  </a:lnTo>
                  <a:lnTo>
                    <a:pt x="608" y="711"/>
                  </a:lnTo>
                  <a:lnTo>
                    <a:pt x="610" y="713"/>
                  </a:lnTo>
                  <a:lnTo>
                    <a:pt x="613" y="715"/>
                  </a:lnTo>
                  <a:lnTo>
                    <a:pt x="613" y="717"/>
                  </a:lnTo>
                  <a:lnTo>
                    <a:pt x="615" y="717"/>
                  </a:lnTo>
                  <a:lnTo>
                    <a:pt x="615" y="718"/>
                  </a:lnTo>
                  <a:lnTo>
                    <a:pt x="615" y="720"/>
                  </a:lnTo>
                  <a:lnTo>
                    <a:pt x="615" y="720"/>
                  </a:lnTo>
                  <a:lnTo>
                    <a:pt x="615" y="720"/>
                  </a:lnTo>
                  <a:lnTo>
                    <a:pt x="615" y="723"/>
                  </a:lnTo>
                  <a:lnTo>
                    <a:pt x="615" y="725"/>
                  </a:lnTo>
                  <a:lnTo>
                    <a:pt x="615" y="725"/>
                  </a:lnTo>
                  <a:lnTo>
                    <a:pt x="616" y="725"/>
                  </a:lnTo>
                  <a:lnTo>
                    <a:pt x="616" y="727"/>
                  </a:lnTo>
                  <a:lnTo>
                    <a:pt x="616" y="727"/>
                  </a:lnTo>
                  <a:lnTo>
                    <a:pt x="618" y="727"/>
                  </a:lnTo>
                  <a:lnTo>
                    <a:pt x="620" y="727"/>
                  </a:lnTo>
                  <a:lnTo>
                    <a:pt x="622" y="730"/>
                  </a:lnTo>
                  <a:lnTo>
                    <a:pt x="622" y="730"/>
                  </a:lnTo>
                  <a:lnTo>
                    <a:pt x="622" y="734"/>
                  </a:lnTo>
                  <a:lnTo>
                    <a:pt x="620" y="735"/>
                  </a:lnTo>
                  <a:lnTo>
                    <a:pt x="620" y="737"/>
                  </a:lnTo>
                  <a:lnTo>
                    <a:pt x="613" y="744"/>
                  </a:lnTo>
                  <a:lnTo>
                    <a:pt x="613" y="745"/>
                  </a:lnTo>
                  <a:lnTo>
                    <a:pt x="615" y="745"/>
                  </a:lnTo>
                  <a:lnTo>
                    <a:pt x="616" y="745"/>
                  </a:lnTo>
                  <a:lnTo>
                    <a:pt x="622" y="745"/>
                  </a:lnTo>
                  <a:lnTo>
                    <a:pt x="623" y="747"/>
                  </a:lnTo>
                  <a:lnTo>
                    <a:pt x="642" y="754"/>
                  </a:lnTo>
                  <a:lnTo>
                    <a:pt x="661" y="762"/>
                  </a:lnTo>
                  <a:lnTo>
                    <a:pt x="698" y="776"/>
                  </a:lnTo>
                  <a:lnTo>
                    <a:pt x="717" y="784"/>
                  </a:lnTo>
                  <a:lnTo>
                    <a:pt x="754" y="800"/>
                  </a:lnTo>
                  <a:lnTo>
                    <a:pt x="773" y="807"/>
                  </a:lnTo>
                  <a:lnTo>
                    <a:pt x="773" y="805"/>
                  </a:lnTo>
                  <a:lnTo>
                    <a:pt x="771" y="801"/>
                  </a:lnTo>
                  <a:lnTo>
                    <a:pt x="771" y="798"/>
                  </a:lnTo>
                  <a:lnTo>
                    <a:pt x="771" y="795"/>
                  </a:lnTo>
                  <a:lnTo>
                    <a:pt x="773" y="791"/>
                  </a:lnTo>
                  <a:lnTo>
                    <a:pt x="771" y="788"/>
                  </a:lnTo>
                  <a:lnTo>
                    <a:pt x="771" y="788"/>
                  </a:lnTo>
                  <a:lnTo>
                    <a:pt x="771" y="786"/>
                  </a:lnTo>
                  <a:lnTo>
                    <a:pt x="773" y="784"/>
                  </a:lnTo>
                  <a:lnTo>
                    <a:pt x="776" y="784"/>
                  </a:lnTo>
                  <a:lnTo>
                    <a:pt x="778" y="786"/>
                  </a:lnTo>
                  <a:lnTo>
                    <a:pt x="779" y="786"/>
                  </a:lnTo>
                  <a:lnTo>
                    <a:pt x="779" y="786"/>
                  </a:lnTo>
                  <a:lnTo>
                    <a:pt x="776" y="781"/>
                  </a:lnTo>
                  <a:lnTo>
                    <a:pt x="776" y="781"/>
                  </a:lnTo>
                  <a:lnTo>
                    <a:pt x="776" y="778"/>
                  </a:lnTo>
                  <a:lnTo>
                    <a:pt x="774" y="776"/>
                  </a:lnTo>
                  <a:lnTo>
                    <a:pt x="774" y="776"/>
                  </a:lnTo>
                  <a:lnTo>
                    <a:pt x="771" y="774"/>
                  </a:lnTo>
                  <a:lnTo>
                    <a:pt x="769" y="773"/>
                  </a:lnTo>
                  <a:lnTo>
                    <a:pt x="769" y="773"/>
                  </a:lnTo>
                  <a:lnTo>
                    <a:pt x="769" y="773"/>
                  </a:lnTo>
                  <a:lnTo>
                    <a:pt x="768" y="774"/>
                  </a:lnTo>
                  <a:lnTo>
                    <a:pt x="766" y="773"/>
                  </a:lnTo>
                  <a:lnTo>
                    <a:pt x="764" y="773"/>
                  </a:lnTo>
                  <a:lnTo>
                    <a:pt x="764" y="771"/>
                  </a:lnTo>
                  <a:lnTo>
                    <a:pt x="764" y="771"/>
                  </a:lnTo>
                  <a:lnTo>
                    <a:pt x="766" y="771"/>
                  </a:lnTo>
                  <a:lnTo>
                    <a:pt x="766" y="769"/>
                  </a:lnTo>
                  <a:lnTo>
                    <a:pt x="768" y="767"/>
                  </a:lnTo>
                  <a:lnTo>
                    <a:pt x="769" y="769"/>
                  </a:lnTo>
                  <a:lnTo>
                    <a:pt x="769" y="769"/>
                  </a:lnTo>
                  <a:lnTo>
                    <a:pt x="769" y="769"/>
                  </a:lnTo>
                  <a:lnTo>
                    <a:pt x="769" y="767"/>
                  </a:lnTo>
                  <a:lnTo>
                    <a:pt x="769" y="767"/>
                  </a:lnTo>
                  <a:lnTo>
                    <a:pt x="769" y="766"/>
                  </a:lnTo>
                  <a:lnTo>
                    <a:pt x="769" y="766"/>
                  </a:lnTo>
                  <a:lnTo>
                    <a:pt x="769" y="766"/>
                  </a:lnTo>
                  <a:lnTo>
                    <a:pt x="768" y="764"/>
                  </a:lnTo>
                  <a:lnTo>
                    <a:pt x="768" y="762"/>
                  </a:lnTo>
                  <a:lnTo>
                    <a:pt x="768" y="761"/>
                  </a:lnTo>
                  <a:lnTo>
                    <a:pt x="769" y="761"/>
                  </a:lnTo>
                  <a:lnTo>
                    <a:pt x="769" y="759"/>
                  </a:lnTo>
                  <a:lnTo>
                    <a:pt x="768" y="757"/>
                  </a:lnTo>
                  <a:lnTo>
                    <a:pt x="768" y="757"/>
                  </a:lnTo>
                  <a:lnTo>
                    <a:pt x="766" y="757"/>
                  </a:lnTo>
                  <a:lnTo>
                    <a:pt x="768" y="754"/>
                  </a:lnTo>
                  <a:lnTo>
                    <a:pt x="769" y="752"/>
                  </a:lnTo>
                  <a:lnTo>
                    <a:pt x="769" y="750"/>
                  </a:lnTo>
                  <a:lnTo>
                    <a:pt x="769" y="749"/>
                  </a:lnTo>
                  <a:lnTo>
                    <a:pt x="769" y="747"/>
                  </a:lnTo>
                  <a:lnTo>
                    <a:pt x="771" y="745"/>
                  </a:lnTo>
                  <a:lnTo>
                    <a:pt x="773" y="744"/>
                  </a:lnTo>
                  <a:lnTo>
                    <a:pt x="773" y="740"/>
                  </a:lnTo>
                  <a:lnTo>
                    <a:pt x="773" y="739"/>
                  </a:lnTo>
                  <a:lnTo>
                    <a:pt x="774" y="737"/>
                  </a:lnTo>
                  <a:lnTo>
                    <a:pt x="774" y="735"/>
                  </a:lnTo>
                  <a:lnTo>
                    <a:pt x="778" y="730"/>
                  </a:lnTo>
                  <a:lnTo>
                    <a:pt x="779" y="727"/>
                  </a:lnTo>
                  <a:lnTo>
                    <a:pt x="779" y="725"/>
                  </a:lnTo>
                  <a:lnTo>
                    <a:pt x="779" y="723"/>
                  </a:lnTo>
                  <a:lnTo>
                    <a:pt x="779" y="720"/>
                  </a:lnTo>
                  <a:lnTo>
                    <a:pt x="779" y="718"/>
                  </a:lnTo>
                  <a:lnTo>
                    <a:pt x="781" y="717"/>
                  </a:lnTo>
                  <a:lnTo>
                    <a:pt x="781" y="717"/>
                  </a:lnTo>
                  <a:lnTo>
                    <a:pt x="781" y="717"/>
                  </a:lnTo>
                  <a:lnTo>
                    <a:pt x="781" y="713"/>
                  </a:lnTo>
                  <a:lnTo>
                    <a:pt x="781" y="711"/>
                  </a:lnTo>
                  <a:lnTo>
                    <a:pt x="781" y="710"/>
                  </a:lnTo>
                  <a:lnTo>
                    <a:pt x="783" y="708"/>
                  </a:lnTo>
                  <a:lnTo>
                    <a:pt x="785" y="706"/>
                  </a:lnTo>
                  <a:lnTo>
                    <a:pt x="786" y="706"/>
                  </a:lnTo>
                  <a:lnTo>
                    <a:pt x="786" y="705"/>
                  </a:lnTo>
                  <a:lnTo>
                    <a:pt x="786" y="705"/>
                  </a:lnTo>
                  <a:lnTo>
                    <a:pt x="786" y="703"/>
                  </a:lnTo>
                  <a:lnTo>
                    <a:pt x="786" y="701"/>
                  </a:lnTo>
                  <a:lnTo>
                    <a:pt x="786" y="701"/>
                  </a:lnTo>
                  <a:lnTo>
                    <a:pt x="788" y="700"/>
                  </a:lnTo>
                  <a:lnTo>
                    <a:pt x="786" y="698"/>
                  </a:lnTo>
                  <a:lnTo>
                    <a:pt x="785" y="693"/>
                  </a:lnTo>
                  <a:lnTo>
                    <a:pt x="785" y="691"/>
                  </a:lnTo>
                  <a:lnTo>
                    <a:pt x="785" y="689"/>
                  </a:lnTo>
                  <a:lnTo>
                    <a:pt x="786" y="686"/>
                  </a:lnTo>
                  <a:lnTo>
                    <a:pt x="786" y="684"/>
                  </a:lnTo>
                  <a:lnTo>
                    <a:pt x="785" y="684"/>
                  </a:lnTo>
                  <a:lnTo>
                    <a:pt x="783" y="683"/>
                  </a:lnTo>
                  <a:lnTo>
                    <a:pt x="783" y="684"/>
                  </a:lnTo>
                  <a:lnTo>
                    <a:pt x="783" y="684"/>
                  </a:lnTo>
                  <a:lnTo>
                    <a:pt x="783" y="684"/>
                  </a:lnTo>
                  <a:lnTo>
                    <a:pt x="781" y="684"/>
                  </a:lnTo>
                  <a:lnTo>
                    <a:pt x="783" y="683"/>
                  </a:lnTo>
                  <a:lnTo>
                    <a:pt x="783" y="683"/>
                  </a:lnTo>
                  <a:lnTo>
                    <a:pt x="783" y="683"/>
                  </a:lnTo>
                  <a:lnTo>
                    <a:pt x="785" y="681"/>
                  </a:lnTo>
                  <a:lnTo>
                    <a:pt x="786" y="683"/>
                  </a:lnTo>
                  <a:lnTo>
                    <a:pt x="788" y="683"/>
                  </a:lnTo>
                  <a:lnTo>
                    <a:pt x="788" y="679"/>
                  </a:lnTo>
                  <a:lnTo>
                    <a:pt x="788" y="672"/>
                  </a:lnTo>
                  <a:lnTo>
                    <a:pt x="788" y="671"/>
                  </a:lnTo>
                  <a:lnTo>
                    <a:pt x="788" y="669"/>
                  </a:lnTo>
                  <a:lnTo>
                    <a:pt x="788" y="667"/>
                  </a:lnTo>
                  <a:lnTo>
                    <a:pt x="788" y="667"/>
                  </a:lnTo>
                  <a:lnTo>
                    <a:pt x="791" y="664"/>
                  </a:lnTo>
                  <a:lnTo>
                    <a:pt x="791" y="664"/>
                  </a:lnTo>
                  <a:lnTo>
                    <a:pt x="793" y="664"/>
                  </a:lnTo>
                  <a:lnTo>
                    <a:pt x="795" y="664"/>
                  </a:lnTo>
                  <a:lnTo>
                    <a:pt x="795" y="662"/>
                  </a:lnTo>
                  <a:lnTo>
                    <a:pt x="795" y="660"/>
                  </a:lnTo>
                  <a:lnTo>
                    <a:pt x="795" y="659"/>
                  </a:lnTo>
                  <a:lnTo>
                    <a:pt x="795" y="659"/>
                  </a:lnTo>
                  <a:lnTo>
                    <a:pt x="795" y="657"/>
                  </a:lnTo>
                  <a:lnTo>
                    <a:pt x="793" y="655"/>
                  </a:lnTo>
                  <a:lnTo>
                    <a:pt x="791" y="654"/>
                  </a:lnTo>
                  <a:lnTo>
                    <a:pt x="793" y="652"/>
                  </a:lnTo>
                  <a:lnTo>
                    <a:pt x="795" y="652"/>
                  </a:lnTo>
                  <a:lnTo>
                    <a:pt x="796" y="654"/>
                  </a:lnTo>
                  <a:lnTo>
                    <a:pt x="798" y="654"/>
                  </a:lnTo>
                  <a:lnTo>
                    <a:pt x="800" y="652"/>
                  </a:lnTo>
                  <a:lnTo>
                    <a:pt x="802" y="650"/>
                  </a:lnTo>
                  <a:lnTo>
                    <a:pt x="803" y="645"/>
                  </a:lnTo>
                  <a:lnTo>
                    <a:pt x="807" y="640"/>
                  </a:lnTo>
                  <a:lnTo>
                    <a:pt x="808" y="638"/>
                  </a:lnTo>
                  <a:lnTo>
                    <a:pt x="810" y="638"/>
                  </a:lnTo>
                  <a:lnTo>
                    <a:pt x="810" y="637"/>
                  </a:lnTo>
                  <a:lnTo>
                    <a:pt x="810" y="633"/>
                  </a:lnTo>
                  <a:lnTo>
                    <a:pt x="810" y="630"/>
                  </a:lnTo>
                  <a:lnTo>
                    <a:pt x="810" y="630"/>
                  </a:lnTo>
                  <a:lnTo>
                    <a:pt x="812" y="628"/>
                  </a:lnTo>
                  <a:lnTo>
                    <a:pt x="813" y="627"/>
                  </a:lnTo>
                  <a:lnTo>
                    <a:pt x="813" y="627"/>
                  </a:lnTo>
                  <a:lnTo>
                    <a:pt x="813" y="625"/>
                  </a:lnTo>
                  <a:lnTo>
                    <a:pt x="817" y="623"/>
                  </a:lnTo>
                  <a:lnTo>
                    <a:pt x="817" y="623"/>
                  </a:lnTo>
                  <a:lnTo>
                    <a:pt x="817" y="623"/>
                  </a:lnTo>
                  <a:lnTo>
                    <a:pt x="817" y="621"/>
                  </a:lnTo>
                  <a:lnTo>
                    <a:pt x="817" y="621"/>
                  </a:lnTo>
                  <a:lnTo>
                    <a:pt x="817" y="618"/>
                  </a:lnTo>
                  <a:lnTo>
                    <a:pt x="817" y="616"/>
                  </a:lnTo>
                  <a:lnTo>
                    <a:pt x="817" y="616"/>
                  </a:lnTo>
                  <a:lnTo>
                    <a:pt x="820" y="613"/>
                  </a:lnTo>
                  <a:lnTo>
                    <a:pt x="820" y="613"/>
                  </a:lnTo>
                  <a:lnTo>
                    <a:pt x="822" y="611"/>
                  </a:lnTo>
                  <a:lnTo>
                    <a:pt x="822" y="611"/>
                  </a:lnTo>
                  <a:lnTo>
                    <a:pt x="822" y="610"/>
                  </a:lnTo>
                  <a:lnTo>
                    <a:pt x="822" y="610"/>
                  </a:lnTo>
                  <a:lnTo>
                    <a:pt x="825" y="608"/>
                  </a:lnTo>
                  <a:lnTo>
                    <a:pt x="827" y="606"/>
                  </a:lnTo>
                  <a:lnTo>
                    <a:pt x="829" y="606"/>
                  </a:lnTo>
                  <a:lnTo>
                    <a:pt x="834" y="606"/>
                  </a:lnTo>
                  <a:lnTo>
                    <a:pt x="835" y="608"/>
                  </a:lnTo>
                  <a:lnTo>
                    <a:pt x="835" y="608"/>
                  </a:lnTo>
                  <a:lnTo>
                    <a:pt x="837" y="608"/>
                  </a:lnTo>
                  <a:lnTo>
                    <a:pt x="837" y="606"/>
                  </a:lnTo>
                  <a:lnTo>
                    <a:pt x="837" y="606"/>
                  </a:lnTo>
                  <a:lnTo>
                    <a:pt x="837" y="606"/>
                  </a:lnTo>
                  <a:lnTo>
                    <a:pt x="839" y="606"/>
                  </a:lnTo>
                  <a:lnTo>
                    <a:pt x="839" y="606"/>
                  </a:lnTo>
                  <a:lnTo>
                    <a:pt x="841" y="606"/>
                  </a:lnTo>
                  <a:lnTo>
                    <a:pt x="841" y="604"/>
                  </a:lnTo>
                  <a:lnTo>
                    <a:pt x="841" y="603"/>
                  </a:lnTo>
                  <a:lnTo>
                    <a:pt x="841" y="603"/>
                  </a:lnTo>
                  <a:lnTo>
                    <a:pt x="841" y="601"/>
                  </a:lnTo>
                  <a:lnTo>
                    <a:pt x="839" y="601"/>
                  </a:lnTo>
                  <a:lnTo>
                    <a:pt x="839" y="603"/>
                  </a:lnTo>
                  <a:lnTo>
                    <a:pt x="837" y="603"/>
                  </a:lnTo>
                  <a:lnTo>
                    <a:pt x="835" y="601"/>
                  </a:lnTo>
                  <a:lnTo>
                    <a:pt x="835" y="601"/>
                  </a:lnTo>
                  <a:lnTo>
                    <a:pt x="835" y="599"/>
                  </a:lnTo>
                  <a:lnTo>
                    <a:pt x="835" y="599"/>
                  </a:lnTo>
                  <a:lnTo>
                    <a:pt x="834" y="598"/>
                  </a:lnTo>
                  <a:lnTo>
                    <a:pt x="834" y="598"/>
                  </a:lnTo>
                  <a:lnTo>
                    <a:pt x="834" y="594"/>
                  </a:lnTo>
                  <a:lnTo>
                    <a:pt x="834" y="593"/>
                  </a:lnTo>
                  <a:lnTo>
                    <a:pt x="837" y="593"/>
                  </a:lnTo>
                  <a:lnTo>
                    <a:pt x="839" y="591"/>
                  </a:lnTo>
                  <a:lnTo>
                    <a:pt x="841" y="591"/>
                  </a:lnTo>
                  <a:lnTo>
                    <a:pt x="842" y="593"/>
                  </a:lnTo>
                  <a:lnTo>
                    <a:pt x="842" y="593"/>
                  </a:lnTo>
                  <a:lnTo>
                    <a:pt x="842" y="594"/>
                  </a:lnTo>
                  <a:lnTo>
                    <a:pt x="842" y="596"/>
                  </a:lnTo>
                  <a:lnTo>
                    <a:pt x="842" y="598"/>
                  </a:lnTo>
                  <a:lnTo>
                    <a:pt x="842" y="598"/>
                  </a:lnTo>
                  <a:lnTo>
                    <a:pt x="844" y="599"/>
                  </a:lnTo>
                  <a:lnTo>
                    <a:pt x="844" y="599"/>
                  </a:lnTo>
                  <a:lnTo>
                    <a:pt x="846" y="598"/>
                  </a:lnTo>
                  <a:lnTo>
                    <a:pt x="847" y="598"/>
                  </a:lnTo>
                  <a:lnTo>
                    <a:pt x="847" y="596"/>
                  </a:lnTo>
                  <a:lnTo>
                    <a:pt x="849" y="593"/>
                  </a:lnTo>
                  <a:lnTo>
                    <a:pt x="847" y="593"/>
                  </a:lnTo>
                  <a:lnTo>
                    <a:pt x="846" y="591"/>
                  </a:lnTo>
                  <a:lnTo>
                    <a:pt x="844" y="591"/>
                  </a:lnTo>
                  <a:lnTo>
                    <a:pt x="842" y="589"/>
                  </a:lnTo>
                  <a:lnTo>
                    <a:pt x="842" y="587"/>
                  </a:lnTo>
                  <a:lnTo>
                    <a:pt x="842" y="586"/>
                  </a:lnTo>
                  <a:lnTo>
                    <a:pt x="842" y="586"/>
                  </a:lnTo>
                  <a:lnTo>
                    <a:pt x="842" y="586"/>
                  </a:lnTo>
                  <a:lnTo>
                    <a:pt x="839" y="584"/>
                  </a:lnTo>
                  <a:lnTo>
                    <a:pt x="839" y="584"/>
                  </a:lnTo>
                  <a:lnTo>
                    <a:pt x="841" y="584"/>
                  </a:lnTo>
                  <a:lnTo>
                    <a:pt x="842" y="582"/>
                  </a:lnTo>
                  <a:lnTo>
                    <a:pt x="842" y="582"/>
                  </a:lnTo>
                  <a:lnTo>
                    <a:pt x="841" y="582"/>
                  </a:lnTo>
                  <a:lnTo>
                    <a:pt x="839" y="581"/>
                  </a:lnTo>
                  <a:lnTo>
                    <a:pt x="839" y="581"/>
                  </a:lnTo>
                  <a:lnTo>
                    <a:pt x="837" y="579"/>
                  </a:lnTo>
                  <a:lnTo>
                    <a:pt x="837" y="579"/>
                  </a:lnTo>
                  <a:lnTo>
                    <a:pt x="839" y="579"/>
                  </a:lnTo>
                  <a:lnTo>
                    <a:pt x="842" y="574"/>
                  </a:lnTo>
                  <a:lnTo>
                    <a:pt x="844" y="572"/>
                  </a:lnTo>
                  <a:lnTo>
                    <a:pt x="846" y="572"/>
                  </a:lnTo>
                  <a:lnTo>
                    <a:pt x="847" y="569"/>
                  </a:lnTo>
                  <a:lnTo>
                    <a:pt x="849" y="559"/>
                  </a:lnTo>
                  <a:lnTo>
                    <a:pt x="851" y="557"/>
                  </a:lnTo>
                  <a:lnTo>
                    <a:pt x="854" y="557"/>
                  </a:lnTo>
                  <a:lnTo>
                    <a:pt x="852" y="557"/>
                  </a:lnTo>
                  <a:lnTo>
                    <a:pt x="851" y="555"/>
                  </a:lnTo>
                  <a:lnTo>
                    <a:pt x="849" y="554"/>
                  </a:lnTo>
                  <a:lnTo>
                    <a:pt x="847" y="554"/>
                  </a:lnTo>
                  <a:lnTo>
                    <a:pt x="846" y="554"/>
                  </a:lnTo>
                  <a:lnTo>
                    <a:pt x="844" y="554"/>
                  </a:lnTo>
                  <a:lnTo>
                    <a:pt x="844" y="552"/>
                  </a:lnTo>
                  <a:lnTo>
                    <a:pt x="844" y="552"/>
                  </a:lnTo>
                  <a:lnTo>
                    <a:pt x="847" y="548"/>
                  </a:lnTo>
                  <a:lnTo>
                    <a:pt x="847" y="548"/>
                  </a:lnTo>
                  <a:lnTo>
                    <a:pt x="847" y="548"/>
                  </a:lnTo>
                  <a:lnTo>
                    <a:pt x="849" y="548"/>
                  </a:lnTo>
                  <a:lnTo>
                    <a:pt x="849" y="550"/>
                  </a:lnTo>
                  <a:lnTo>
                    <a:pt x="849" y="552"/>
                  </a:lnTo>
                  <a:lnTo>
                    <a:pt x="849" y="552"/>
                  </a:lnTo>
                  <a:lnTo>
                    <a:pt x="851" y="550"/>
                  </a:lnTo>
                  <a:lnTo>
                    <a:pt x="852" y="548"/>
                  </a:lnTo>
                  <a:lnTo>
                    <a:pt x="854" y="547"/>
                  </a:lnTo>
                  <a:lnTo>
                    <a:pt x="854" y="547"/>
                  </a:lnTo>
                  <a:lnTo>
                    <a:pt x="854" y="540"/>
                  </a:lnTo>
                  <a:lnTo>
                    <a:pt x="856" y="533"/>
                  </a:lnTo>
                  <a:lnTo>
                    <a:pt x="856" y="531"/>
                  </a:lnTo>
                  <a:lnTo>
                    <a:pt x="863" y="525"/>
                  </a:lnTo>
                  <a:lnTo>
                    <a:pt x="863" y="523"/>
                  </a:lnTo>
                  <a:lnTo>
                    <a:pt x="863" y="523"/>
                  </a:lnTo>
                  <a:lnTo>
                    <a:pt x="869" y="520"/>
                  </a:lnTo>
                  <a:lnTo>
                    <a:pt x="869" y="520"/>
                  </a:lnTo>
                  <a:lnTo>
                    <a:pt x="871" y="518"/>
                  </a:lnTo>
                  <a:lnTo>
                    <a:pt x="871" y="518"/>
                  </a:lnTo>
                  <a:lnTo>
                    <a:pt x="873" y="514"/>
                  </a:lnTo>
                  <a:lnTo>
                    <a:pt x="875" y="514"/>
                  </a:lnTo>
                  <a:lnTo>
                    <a:pt x="876" y="513"/>
                  </a:lnTo>
                  <a:lnTo>
                    <a:pt x="876" y="513"/>
                  </a:lnTo>
                  <a:lnTo>
                    <a:pt x="876" y="511"/>
                  </a:lnTo>
                  <a:lnTo>
                    <a:pt x="873" y="511"/>
                  </a:lnTo>
                  <a:lnTo>
                    <a:pt x="873" y="511"/>
                  </a:lnTo>
                  <a:lnTo>
                    <a:pt x="873" y="511"/>
                  </a:lnTo>
                  <a:lnTo>
                    <a:pt x="875" y="511"/>
                  </a:lnTo>
                  <a:lnTo>
                    <a:pt x="875" y="509"/>
                  </a:lnTo>
                  <a:lnTo>
                    <a:pt x="875" y="509"/>
                  </a:lnTo>
                  <a:lnTo>
                    <a:pt x="876" y="509"/>
                  </a:lnTo>
                  <a:lnTo>
                    <a:pt x="876" y="508"/>
                  </a:lnTo>
                  <a:lnTo>
                    <a:pt x="876" y="509"/>
                  </a:lnTo>
                  <a:lnTo>
                    <a:pt x="880" y="508"/>
                  </a:lnTo>
                  <a:lnTo>
                    <a:pt x="881" y="508"/>
                  </a:lnTo>
                  <a:lnTo>
                    <a:pt x="881" y="506"/>
                  </a:lnTo>
                  <a:lnTo>
                    <a:pt x="880" y="506"/>
                  </a:lnTo>
                  <a:lnTo>
                    <a:pt x="875" y="506"/>
                  </a:lnTo>
                  <a:lnTo>
                    <a:pt x="873" y="508"/>
                  </a:lnTo>
                  <a:lnTo>
                    <a:pt x="873" y="508"/>
                  </a:lnTo>
                  <a:lnTo>
                    <a:pt x="873" y="506"/>
                  </a:lnTo>
                  <a:lnTo>
                    <a:pt x="871" y="506"/>
                  </a:lnTo>
                  <a:lnTo>
                    <a:pt x="869" y="506"/>
                  </a:lnTo>
                  <a:lnTo>
                    <a:pt x="869" y="504"/>
                  </a:lnTo>
                  <a:lnTo>
                    <a:pt x="871" y="504"/>
                  </a:lnTo>
                  <a:lnTo>
                    <a:pt x="873" y="504"/>
                  </a:lnTo>
                  <a:lnTo>
                    <a:pt x="875" y="504"/>
                  </a:lnTo>
                  <a:lnTo>
                    <a:pt x="876" y="503"/>
                  </a:lnTo>
                  <a:lnTo>
                    <a:pt x="876" y="503"/>
                  </a:lnTo>
                  <a:lnTo>
                    <a:pt x="876" y="501"/>
                  </a:lnTo>
                  <a:lnTo>
                    <a:pt x="878" y="501"/>
                  </a:lnTo>
                  <a:lnTo>
                    <a:pt x="880" y="501"/>
                  </a:lnTo>
                  <a:lnTo>
                    <a:pt x="881" y="504"/>
                  </a:lnTo>
                  <a:lnTo>
                    <a:pt x="883" y="504"/>
                  </a:lnTo>
                  <a:lnTo>
                    <a:pt x="883" y="504"/>
                  </a:lnTo>
                  <a:lnTo>
                    <a:pt x="883" y="503"/>
                  </a:lnTo>
                  <a:lnTo>
                    <a:pt x="885" y="501"/>
                  </a:lnTo>
                  <a:lnTo>
                    <a:pt x="885" y="499"/>
                  </a:lnTo>
                  <a:lnTo>
                    <a:pt x="886" y="496"/>
                  </a:lnTo>
                  <a:lnTo>
                    <a:pt x="886" y="494"/>
                  </a:lnTo>
                  <a:lnTo>
                    <a:pt x="885" y="492"/>
                  </a:lnTo>
                  <a:lnTo>
                    <a:pt x="885" y="492"/>
                  </a:lnTo>
                  <a:lnTo>
                    <a:pt x="885" y="494"/>
                  </a:lnTo>
                  <a:lnTo>
                    <a:pt x="885" y="494"/>
                  </a:lnTo>
                  <a:lnTo>
                    <a:pt x="883" y="494"/>
                  </a:lnTo>
                  <a:lnTo>
                    <a:pt x="881" y="492"/>
                  </a:lnTo>
                  <a:lnTo>
                    <a:pt x="881" y="492"/>
                  </a:lnTo>
                  <a:lnTo>
                    <a:pt x="883" y="491"/>
                  </a:lnTo>
                  <a:lnTo>
                    <a:pt x="883" y="489"/>
                  </a:lnTo>
                  <a:lnTo>
                    <a:pt x="885" y="489"/>
                  </a:lnTo>
                  <a:lnTo>
                    <a:pt x="886" y="489"/>
                  </a:lnTo>
                  <a:lnTo>
                    <a:pt x="886" y="489"/>
                  </a:lnTo>
                  <a:lnTo>
                    <a:pt x="888" y="486"/>
                  </a:lnTo>
                  <a:lnTo>
                    <a:pt x="888" y="484"/>
                  </a:lnTo>
                  <a:lnTo>
                    <a:pt x="888" y="482"/>
                  </a:lnTo>
                  <a:lnTo>
                    <a:pt x="888" y="482"/>
                  </a:lnTo>
                  <a:lnTo>
                    <a:pt x="886" y="480"/>
                  </a:lnTo>
                  <a:lnTo>
                    <a:pt x="886" y="480"/>
                  </a:lnTo>
                  <a:lnTo>
                    <a:pt x="890" y="479"/>
                  </a:lnTo>
                  <a:lnTo>
                    <a:pt x="888" y="477"/>
                  </a:lnTo>
                  <a:lnTo>
                    <a:pt x="890" y="474"/>
                  </a:lnTo>
                  <a:lnTo>
                    <a:pt x="890" y="470"/>
                  </a:lnTo>
                  <a:lnTo>
                    <a:pt x="890" y="472"/>
                  </a:lnTo>
                  <a:lnTo>
                    <a:pt x="888" y="474"/>
                  </a:lnTo>
                  <a:lnTo>
                    <a:pt x="886" y="475"/>
                  </a:lnTo>
                  <a:lnTo>
                    <a:pt x="885" y="475"/>
                  </a:lnTo>
                  <a:lnTo>
                    <a:pt x="886" y="474"/>
                  </a:lnTo>
                  <a:lnTo>
                    <a:pt x="888" y="470"/>
                  </a:lnTo>
                  <a:lnTo>
                    <a:pt x="888" y="469"/>
                  </a:lnTo>
                  <a:lnTo>
                    <a:pt x="886" y="469"/>
                  </a:lnTo>
                  <a:lnTo>
                    <a:pt x="883" y="470"/>
                  </a:lnTo>
                  <a:lnTo>
                    <a:pt x="880" y="470"/>
                  </a:lnTo>
                  <a:lnTo>
                    <a:pt x="880" y="470"/>
                  </a:lnTo>
                  <a:lnTo>
                    <a:pt x="881" y="470"/>
                  </a:lnTo>
                  <a:lnTo>
                    <a:pt x="881" y="470"/>
                  </a:lnTo>
                  <a:lnTo>
                    <a:pt x="881" y="469"/>
                  </a:lnTo>
                  <a:lnTo>
                    <a:pt x="883" y="469"/>
                  </a:lnTo>
                  <a:lnTo>
                    <a:pt x="881" y="467"/>
                  </a:lnTo>
                  <a:lnTo>
                    <a:pt x="880" y="467"/>
                  </a:lnTo>
                  <a:lnTo>
                    <a:pt x="881" y="465"/>
                  </a:lnTo>
                  <a:lnTo>
                    <a:pt x="881" y="464"/>
                  </a:lnTo>
                  <a:lnTo>
                    <a:pt x="883" y="465"/>
                  </a:lnTo>
                  <a:lnTo>
                    <a:pt x="883" y="467"/>
                  </a:lnTo>
                  <a:lnTo>
                    <a:pt x="885" y="467"/>
                  </a:lnTo>
                  <a:lnTo>
                    <a:pt x="888" y="465"/>
                  </a:lnTo>
                  <a:lnTo>
                    <a:pt x="888" y="465"/>
                  </a:lnTo>
                  <a:lnTo>
                    <a:pt x="890" y="465"/>
                  </a:lnTo>
                  <a:lnTo>
                    <a:pt x="892" y="467"/>
                  </a:lnTo>
                  <a:lnTo>
                    <a:pt x="892" y="465"/>
                  </a:lnTo>
                  <a:lnTo>
                    <a:pt x="893" y="465"/>
                  </a:lnTo>
                  <a:lnTo>
                    <a:pt x="893" y="464"/>
                  </a:lnTo>
                  <a:lnTo>
                    <a:pt x="897" y="465"/>
                  </a:lnTo>
                  <a:lnTo>
                    <a:pt x="897" y="464"/>
                  </a:lnTo>
                  <a:lnTo>
                    <a:pt x="897" y="464"/>
                  </a:lnTo>
                  <a:lnTo>
                    <a:pt x="898" y="464"/>
                  </a:lnTo>
                  <a:lnTo>
                    <a:pt x="898" y="464"/>
                  </a:lnTo>
                  <a:lnTo>
                    <a:pt x="898" y="462"/>
                  </a:lnTo>
                  <a:lnTo>
                    <a:pt x="900" y="462"/>
                  </a:lnTo>
                  <a:lnTo>
                    <a:pt x="900" y="462"/>
                  </a:lnTo>
                  <a:lnTo>
                    <a:pt x="900" y="460"/>
                  </a:lnTo>
                  <a:lnTo>
                    <a:pt x="900" y="460"/>
                  </a:lnTo>
                  <a:lnTo>
                    <a:pt x="900" y="458"/>
                  </a:lnTo>
                  <a:lnTo>
                    <a:pt x="900" y="458"/>
                  </a:lnTo>
                  <a:lnTo>
                    <a:pt x="900" y="458"/>
                  </a:lnTo>
                  <a:lnTo>
                    <a:pt x="900" y="457"/>
                  </a:lnTo>
                  <a:lnTo>
                    <a:pt x="900" y="457"/>
                  </a:lnTo>
                  <a:lnTo>
                    <a:pt x="902" y="453"/>
                  </a:lnTo>
                  <a:lnTo>
                    <a:pt x="903" y="453"/>
                  </a:lnTo>
                  <a:lnTo>
                    <a:pt x="905" y="450"/>
                  </a:lnTo>
                  <a:lnTo>
                    <a:pt x="905" y="450"/>
                  </a:lnTo>
                  <a:lnTo>
                    <a:pt x="903" y="450"/>
                  </a:lnTo>
                  <a:lnTo>
                    <a:pt x="903" y="450"/>
                  </a:lnTo>
                  <a:lnTo>
                    <a:pt x="902" y="452"/>
                  </a:lnTo>
                  <a:lnTo>
                    <a:pt x="900" y="450"/>
                  </a:lnTo>
                  <a:lnTo>
                    <a:pt x="900" y="450"/>
                  </a:lnTo>
                  <a:lnTo>
                    <a:pt x="898" y="450"/>
                  </a:lnTo>
                  <a:lnTo>
                    <a:pt x="898" y="448"/>
                  </a:lnTo>
                  <a:lnTo>
                    <a:pt x="900" y="448"/>
                  </a:lnTo>
                  <a:lnTo>
                    <a:pt x="900" y="448"/>
                  </a:lnTo>
                  <a:lnTo>
                    <a:pt x="902" y="447"/>
                  </a:lnTo>
                  <a:lnTo>
                    <a:pt x="902" y="447"/>
                  </a:lnTo>
                  <a:lnTo>
                    <a:pt x="902" y="447"/>
                  </a:lnTo>
                  <a:lnTo>
                    <a:pt x="900" y="447"/>
                  </a:lnTo>
                  <a:lnTo>
                    <a:pt x="900" y="445"/>
                  </a:lnTo>
                  <a:lnTo>
                    <a:pt x="903" y="443"/>
                  </a:lnTo>
                  <a:lnTo>
                    <a:pt x="907" y="441"/>
                  </a:lnTo>
                  <a:lnTo>
                    <a:pt x="909" y="443"/>
                  </a:lnTo>
                  <a:lnTo>
                    <a:pt x="907" y="445"/>
                  </a:lnTo>
                  <a:lnTo>
                    <a:pt x="907" y="447"/>
                  </a:lnTo>
                  <a:lnTo>
                    <a:pt x="907" y="448"/>
                  </a:lnTo>
                  <a:lnTo>
                    <a:pt x="907" y="447"/>
                  </a:lnTo>
                  <a:lnTo>
                    <a:pt x="910" y="443"/>
                  </a:lnTo>
                  <a:lnTo>
                    <a:pt x="910" y="443"/>
                  </a:lnTo>
                  <a:lnTo>
                    <a:pt x="910" y="441"/>
                  </a:lnTo>
                  <a:lnTo>
                    <a:pt x="910" y="440"/>
                  </a:lnTo>
                  <a:lnTo>
                    <a:pt x="914" y="438"/>
                  </a:lnTo>
                  <a:lnTo>
                    <a:pt x="914" y="436"/>
                  </a:lnTo>
                  <a:lnTo>
                    <a:pt x="915" y="435"/>
                  </a:lnTo>
                  <a:lnTo>
                    <a:pt x="915" y="433"/>
                  </a:lnTo>
                  <a:lnTo>
                    <a:pt x="915" y="431"/>
                  </a:lnTo>
                  <a:lnTo>
                    <a:pt x="917" y="431"/>
                  </a:lnTo>
                  <a:lnTo>
                    <a:pt x="917" y="430"/>
                  </a:lnTo>
                  <a:lnTo>
                    <a:pt x="919" y="430"/>
                  </a:lnTo>
                  <a:lnTo>
                    <a:pt x="919" y="424"/>
                  </a:lnTo>
                  <a:lnTo>
                    <a:pt x="919" y="423"/>
                  </a:lnTo>
                  <a:lnTo>
                    <a:pt x="919" y="423"/>
                  </a:lnTo>
                  <a:lnTo>
                    <a:pt x="922" y="421"/>
                  </a:lnTo>
                  <a:lnTo>
                    <a:pt x="924" y="421"/>
                  </a:lnTo>
                  <a:lnTo>
                    <a:pt x="924" y="419"/>
                  </a:lnTo>
                  <a:lnTo>
                    <a:pt x="924" y="418"/>
                  </a:lnTo>
                  <a:lnTo>
                    <a:pt x="925" y="416"/>
                  </a:lnTo>
                  <a:lnTo>
                    <a:pt x="925" y="416"/>
                  </a:lnTo>
                  <a:lnTo>
                    <a:pt x="927" y="414"/>
                  </a:lnTo>
                  <a:lnTo>
                    <a:pt x="927" y="414"/>
                  </a:lnTo>
                  <a:lnTo>
                    <a:pt x="929" y="413"/>
                  </a:lnTo>
                  <a:lnTo>
                    <a:pt x="929" y="413"/>
                  </a:lnTo>
                  <a:lnTo>
                    <a:pt x="931" y="411"/>
                  </a:lnTo>
                  <a:lnTo>
                    <a:pt x="931" y="407"/>
                  </a:lnTo>
                  <a:lnTo>
                    <a:pt x="932" y="407"/>
                  </a:lnTo>
                  <a:lnTo>
                    <a:pt x="934" y="407"/>
                  </a:lnTo>
                  <a:lnTo>
                    <a:pt x="939" y="406"/>
                  </a:lnTo>
                  <a:lnTo>
                    <a:pt x="942" y="404"/>
                  </a:lnTo>
                  <a:lnTo>
                    <a:pt x="946" y="402"/>
                  </a:lnTo>
                  <a:lnTo>
                    <a:pt x="953" y="401"/>
                  </a:lnTo>
                  <a:lnTo>
                    <a:pt x="956" y="401"/>
                  </a:lnTo>
                  <a:lnTo>
                    <a:pt x="958" y="401"/>
                  </a:lnTo>
                  <a:lnTo>
                    <a:pt x="958" y="401"/>
                  </a:lnTo>
                  <a:lnTo>
                    <a:pt x="958" y="399"/>
                  </a:lnTo>
                  <a:lnTo>
                    <a:pt x="959" y="399"/>
                  </a:lnTo>
                  <a:lnTo>
                    <a:pt x="959" y="399"/>
                  </a:lnTo>
                  <a:lnTo>
                    <a:pt x="961" y="399"/>
                  </a:lnTo>
                  <a:lnTo>
                    <a:pt x="963" y="399"/>
                  </a:lnTo>
                  <a:lnTo>
                    <a:pt x="963" y="397"/>
                  </a:lnTo>
                  <a:lnTo>
                    <a:pt x="963" y="396"/>
                  </a:lnTo>
                  <a:lnTo>
                    <a:pt x="963" y="396"/>
                  </a:lnTo>
                  <a:lnTo>
                    <a:pt x="965" y="396"/>
                  </a:lnTo>
                  <a:lnTo>
                    <a:pt x="963" y="394"/>
                  </a:lnTo>
                  <a:lnTo>
                    <a:pt x="963" y="394"/>
                  </a:lnTo>
                  <a:lnTo>
                    <a:pt x="961" y="394"/>
                  </a:lnTo>
                  <a:lnTo>
                    <a:pt x="954" y="394"/>
                  </a:lnTo>
                  <a:lnTo>
                    <a:pt x="954" y="394"/>
                  </a:lnTo>
                  <a:lnTo>
                    <a:pt x="953" y="392"/>
                  </a:lnTo>
                  <a:lnTo>
                    <a:pt x="956" y="390"/>
                  </a:lnTo>
                  <a:lnTo>
                    <a:pt x="956" y="390"/>
                  </a:lnTo>
                  <a:lnTo>
                    <a:pt x="958" y="389"/>
                  </a:lnTo>
                  <a:lnTo>
                    <a:pt x="959" y="389"/>
                  </a:lnTo>
                  <a:lnTo>
                    <a:pt x="959" y="389"/>
                  </a:lnTo>
                  <a:lnTo>
                    <a:pt x="961" y="390"/>
                  </a:lnTo>
                  <a:lnTo>
                    <a:pt x="961" y="390"/>
                  </a:lnTo>
                  <a:lnTo>
                    <a:pt x="963" y="390"/>
                  </a:lnTo>
                  <a:lnTo>
                    <a:pt x="963" y="390"/>
                  </a:lnTo>
                  <a:lnTo>
                    <a:pt x="963" y="392"/>
                  </a:lnTo>
                  <a:lnTo>
                    <a:pt x="965" y="392"/>
                  </a:lnTo>
                  <a:lnTo>
                    <a:pt x="965" y="392"/>
                  </a:lnTo>
                  <a:lnTo>
                    <a:pt x="966" y="392"/>
                  </a:lnTo>
                  <a:lnTo>
                    <a:pt x="966" y="392"/>
                  </a:lnTo>
                  <a:lnTo>
                    <a:pt x="965" y="390"/>
                  </a:lnTo>
                  <a:lnTo>
                    <a:pt x="965" y="389"/>
                  </a:lnTo>
                  <a:lnTo>
                    <a:pt x="966" y="387"/>
                  </a:lnTo>
                  <a:lnTo>
                    <a:pt x="968" y="385"/>
                  </a:lnTo>
                  <a:lnTo>
                    <a:pt x="971" y="384"/>
                  </a:lnTo>
                  <a:lnTo>
                    <a:pt x="973" y="384"/>
                  </a:lnTo>
                  <a:lnTo>
                    <a:pt x="976" y="379"/>
                  </a:lnTo>
                  <a:lnTo>
                    <a:pt x="978" y="377"/>
                  </a:lnTo>
                  <a:lnTo>
                    <a:pt x="982" y="375"/>
                  </a:lnTo>
                  <a:lnTo>
                    <a:pt x="993" y="370"/>
                  </a:lnTo>
                  <a:lnTo>
                    <a:pt x="993" y="368"/>
                  </a:lnTo>
                  <a:lnTo>
                    <a:pt x="993" y="367"/>
                  </a:lnTo>
                  <a:lnTo>
                    <a:pt x="993" y="365"/>
                  </a:lnTo>
                  <a:lnTo>
                    <a:pt x="993" y="363"/>
                  </a:lnTo>
                  <a:lnTo>
                    <a:pt x="993" y="363"/>
                  </a:lnTo>
                  <a:lnTo>
                    <a:pt x="993" y="362"/>
                  </a:lnTo>
                  <a:lnTo>
                    <a:pt x="993" y="362"/>
                  </a:lnTo>
                  <a:lnTo>
                    <a:pt x="993" y="362"/>
                  </a:lnTo>
                  <a:lnTo>
                    <a:pt x="995" y="360"/>
                  </a:lnTo>
                  <a:lnTo>
                    <a:pt x="995" y="360"/>
                  </a:lnTo>
                  <a:lnTo>
                    <a:pt x="995" y="360"/>
                  </a:lnTo>
                  <a:lnTo>
                    <a:pt x="993" y="358"/>
                  </a:lnTo>
                  <a:lnTo>
                    <a:pt x="993" y="358"/>
                  </a:lnTo>
                  <a:lnTo>
                    <a:pt x="993" y="357"/>
                  </a:lnTo>
                  <a:lnTo>
                    <a:pt x="993" y="355"/>
                  </a:lnTo>
                  <a:lnTo>
                    <a:pt x="993" y="355"/>
                  </a:lnTo>
                  <a:lnTo>
                    <a:pt x="993" y="353"/>
                  </a:lnTo>
                  <a:lnTo>
                    <a:pt x="995" y="351"/>
                  </a:lnTo>
                  <a:lnTo>
                    <a:pt x="995" y="351"/>
                  </a:lnTo>
                  <a:lnTo>
                    <a:pt x="997" y="350"/>
                  </a:lnTo>
                  <a:lnTo>
                    <a:pt x="997" y="350"/>
                  </a:lnTo>
                  <a:lnTo>
                    <a:pt x="995" y="350"/>
                  </a:lnTo>
                  <a:lnTo>
                    <a:pt x="995" y="348"/>
                  </a:lnTo>
                  <a:lnTo>
                    <a:pt x="993" y="346"/>
                  </a:lnTo>
                  <a:lnTo>
                    <a:pt x="992" y="345"/>
                  </a:lnTo>
                  <a:lnTo>
                    <a:pt x="992" y="345"/>
                  </a:lnTo>
                  <a:lnTo>
                    <a:pt x="992" y="343"/>
                  </a:lnTo>
                  <a:lnTo>
                    <a:pt x="992" y="341"/>
                  </a:lnTo>
                  <a:lnTo>
                    <a:pt x="995" y="336"/>
                  </a:lnTo>
                  <a:lnTo>
                    <a:pt x="995" y="334"/>
                  </a:lnTo>
                  <a:lnTo>
                    <a:pt x="997" y="333"/>
                  </a:lnTo>
                  <a:lnTo>
                    <a:pt x="1004" y="324"/>
                  </a:lnTo>
                  <a:lnTo>
                    <a:pt x="1007" y="323"/>
                  </a:lnTo>
                  <a:lnTo>
                    <a:pt x="1012" y="319"/>
                  </a:lnTo>
                  <a:lnTo>
                    <a:pt x="1014" y="317"/>
                  </a:lnTo>
                  <a:lnTo>
                    <a:pt x="1012" y="316"/>
                  </a:lnTo>
                  <a:lnTo>
                    <a:pt x="1014" y="314"/>
                  </a:lnTo>
                  <a:lnTo>
                    <a:pt x="1017" y="309"/>
                  </a:lnTo>
                  <a:lnTo>
                    <a:pt x="1019" y="309"/>
                  </a:lnTo>
                  <a:lnTo>
                    <a:pt x="1019" y="307"/>
                  </a:lnTo>
                  <a:lnTo>
                    <a:pt x="1019" y="307"/>
                  </a:lnTo>
                  <a:lnTo>
                    <a:pt x="1019" y="307"/>
                  </a:lnTo>
                  <a:lnTo>
                    <a:pt x="1019" y="307"/>
                  </a:lnTo>
                  <a:lnTo>
                    <a:pt x="1019" y="306"/>
                  </a:lnTo>
                  <a:lnTo>
                    <a:pt x="1019" y="304"/>
                  </a:lnTo>
                  <a:lnTo>
                    <a:pt x="1019" y="304"/>
                  </a:lnTo>
                  <a:lnTo>
                    <a:pt x="1021" y="302"/>
                  </a:lnTo>
                  <a:lnTo>
                    <a:pt x="1022" y="302"/>
                  </a:lnTo>
                  <a:lnTo>
                    <a:pt x="1021" y="299"/>
                  </a:lnTo>
                  <a:lnTo>
                    <a:pt x="1022" y="295"/>
                  </a:lnTo>
                  <a:lnTo>
                    <a:pt x="1024" y="292"/>
                  </a:lnTo>
                  <a:lnTo>
                    <a:pt x="1026" y="290"/>
                  </a:lnTo>
                  <a:lnTo>
                    <a:pt x="1027" y="289"/>
                  </a:lnTo>
                  <a:lnTo>
                    <a:pt x="1029" y="287"/>
                  </a:lnTo>
                  <a:lnTo>
                    <a:pt x="1029" y="285"/>
                  </a:lnTo>
                  <a:lnTo>
                    <a:pt x="1029" y="284"/>
                  </a:lnTo>
                  <a:lnTo>
                    <a:pt x="1027" y="282"/>
                  </a:lnTo>
                  <a:lnTo>
                    <a:pt x="1027" y="282"/>
                  </a:lnTo>
                  <a:lnTo>
                    <a:pt x="1027" y="280"/>
                  </a:lnTo>
                  <a:lnTo>
                    <a:pt x="1027" y="280"/>
                  </a:lnTo>
                  <a:lnTo>
                    <a:pt x="1031" y="273"/>
                  </a:lnTo>
                  <a:lnTo>
                    <a:pt x="1031" y="272"/>
                  </a:lnTo>
                  <a:lnTo>
                    <a:pt x="1031" y="267"/>
                  </a:lnTo>
                  <a:lnTo>
                    <a:pt x="1031" y="265"/>
                  </a:lnTo>
                  <a:lnTo>
                    <a:pt x="1032" y="261"/>
                  </a:lnTo>
                  <a:lnTo>
                    <a:pt x="1036" y="255"/>
                  </a:lnTo>
                  <a:lnTo>
                    <a:pt x="1038" y="255"/>
                  </a:lnTo>
                  <a:lnTo>
                    <a:pt x="1038" y="253"/>
                  </a:lnTo>
                  <a:lnTo>
                    <a:pt x="1039" y="251"/>
                  </a:lnTo>
                  <a:lnTo>
                    <a:pt x="1039" y="250"/>
                  </a:lnTo>
                  <a:lnTo>
                    <a:pt x="1038" y="250"/>
                  </a:lnTo>
                  <a:lnTo>
                    <a:pt x="1038" y="248"/>
                  </a:lnTo>
                  <a:lnTo>
                    <a:pt x="1038" y="246"/>
                  </a:lnTo>
                  <a:lnTo>
                    <a:pt x="1038" y="244"/>
                  </a:lnTo>
                  <a:lnTo>
                    <a:pt x="1039" y="241"/>
                  </a:lnTo>
                  <a:lnTo>
                    <a:pt x="1041" y="241"/>
                  </a:lnTo>
                  <a:lnTo>
                    <a:pt x="1041" y="239"/>
                  </a:lnTo>
                  <a:lnTo>
                    <a:pt x="1041" y="238"/>
                  </a:lnTo>
                  <a:lnTo>
                    <a:pt x="1041" y="238"/>
                  </a:lnTo>
                  <a:lnTo>
                    <a:pt x="1039" y="236"/>
                  </a:lnTo>
                  <a:lnTo>
                    <a:pt x="1039" y="236"/>
                  </a:lnTo>
                  <a:lnTo>
                    <a:pt x="1039" y="236"/>
                  </a:lnTo>
                  <a:lnTo>
                    <a:pt x="1039" y="238"/>
                  </a:lnTo>
                  <a:lnTo>
                    <a:pt x="1038" y="238"/>
                  </a:lnTo>
                  <a:lnTo>
                    <a:pt x="1036" y="236"/>
                  </a:lnTo>
                  <a:lnTo>
                    <a:pt x="1036" y="236"/>
                  </a:lnTo>
                  <a:lnTo>
                    <a:pt x="1036" y="236"/>
                  </a:lnTo>
                  <a:lnTo>
                    <a:pt x="1036" y="234"/>
                  </a:lnTo>
                  <a:lnTo>
                    <a:pt x="1036" y="234"/>
                  </a:lnTo>
                  <a:lnTo>
                    <a:pt x="1034" y="231"/>
                  </a:lnTo>
                  <a:lnTo>
                    <a:pt x="1034" y="217"/>
                  </a:lnTo>
                  <a:lnTo>
                    <a:pt x="1034" y="216"/>
                  </a:lnTo>
                  <a:lnTo>
                    <a:pt x="1034" y="216"/>
                  </a:lnTo>
                  <a:lnTo>
                    <a:pt x="1034" y="214"/>
                  </a:lnTo>
                  <a:lnTo>
                    <a:pt x="1034" y="214"/>
                  </a:lnTo>
                  <a:lnTo>
                    <a:pt x="1036" y="202"/>
                  </a:lnTo>
                  <a:lnTo>
                    <a:pt x="1038" y="200"/>
                  </a:lnTo>
                  <a:lnTo>
                    <a:pt x="1039" y="197"/>
                  </a:lnTo>
                  <a:lnTo>
                    <a:pt x="1039" y="195"/>
                  </a:lnTo>
                  <a:lnTo>
                    <a:pt x="1041" y="194"/>
                  </a:lnTo>
                  <a:lnTo>
                    <a:pt x="1044" y="188"/>
                  </a:lnTo>
                  <a:lnTo>
                    <a:pt x="1046" y="185"/>
                  </a:lnTo>
                  <a:lnTo>
                    <a:pt x="1044" y="182"/>
                  </a:lnTo>
                  <a:lnTo>
                    <a:pt x="1049" y="175"/>
                  </a:lnTo>
                  <a:lnTo>
                    <a:pt x="1051" y="171"/>
                  </a:lnTo>
                  <a:lnTo>
                    <a:pt x="1051" y="166"/>
                  </a:lnTo>
                  <a:lnTo>
                    <a:pt x="1049" y="165"/>
                  </a:lnTo>
                  <a:lnTo>
                    <a:pt x="1049" y="163"/>
                  </a:lnTo>
                  <a:lnTo>
                    <a:pt x="1051" y="163"/>
                  </a:lnTo>
                  <a:lnTo>
                    <a:pt x="1051" y="161"/>
                  </a:lnTo>
                  <a:lnTo>
                    <a:pt x="1051" y="160"/>
                  </a:lnTo>
                  <a:lnTo>
                    <a:pt x="1053" y="160"/>
                  </a:lnTo>
                  <a:lnTo>
                    <a:pt x="1055" y="154"/>
                  </a:lnTo>
                  <a:lnTo>
                    <a:pt x="1056" y="153"/>
                  </a:lnTo>
                  <a:lnTo>
                    <a:pt x="1056" y="151"/>
                  </a:lnTo>
                  <a:lnTo>
                    <a:pt x="1056" y="148"/>
                  </a:lnTo>
                  <a:lnTo>
                    <a:pt x="1056" y="148"/>
                  </a:lnTo>
                  <a:lnTo>
                    <a:pt x="1058" y="146"/>
                  </a:lnTo>
                  <a:lnTo>
                    <a:pt x="1058" y="144"/>
                  </a:lnTo>
                  <a:lnTo>
                    <a:pt x="1058" y="141"/>
                  </a:lnTo>
                  <a:lnTo>
                    <a:pt x="1058" y="141"/>
                  </a:lnTo>
                  <a:lnTo>
                    <a:pt x="1058" y="139"/>
                  </a:lnTo>
                  <a:lnTo>
                    <a:pt x="1058" y="137"/>
                  </a:lnTo>
                  <a:lnTo>
                    <a:pt x="1061" y="134"/>
                  </a:lnTo>
                  <a:lnTo>
                    <a:pt x="1061" y="132"/>
                  </a:lnTo>
                  <a:lnTo>
                    <a:pt x="1060" y="131"/>
                  </a:lnTo>
                  <a:lnTo>
                    <a:pt x="1060" y="129"/>
                  </a:lnTo>
                  <a:lnTo>
                    <a:pt x="1060" y="129"/>
                  </a:lnTo>
                  <a:lnTo>
                    <a:pt x="1061" y="127"/>
                  </a:lnTo>
                  <a:lnTo>
                    <a:pt x="1061" y="127"/>
                  </a:lnTo>
                  <a:lnTo>
                    <a:pt x="1061" y="127"/>
                  </a:lnTo>
                  <a:lnTo>
                    <a:pt x="1061" y="126"/>
                  </a:lnTo>
                  <a:lnTo>
                    <a:pt x="1061" y="126"/>
                  </a:lnTo>
                  <a:lnTo>
                    <a:pt x="1061" y="124"/>
                  </a:lnTo>
                  <a:lnTo>
                    <a:pt x="1061" y="122"/>
                  </a:lnTo>
                  <a:lnTo>
                    <a:pt x="1063" y="120"/>
                  </a:lnTo>
                  <a:lnTo>
                    <a:pt x="1063" y="115"/>
                  </a:lnTo>
                  <a:lnTo>
                    <a:pt x="1065" y="114"/>
                  </a:lnTo>
                  <a:lnTo>
                    <a:pt x="1065" y="114"/>
                  </a:lnTo>
                  <a:lnTo>
                    <a:pt x="1063" y="112"/>
                  </a:lnTo>
                  <a:lnTo>
                    <a:pt x="1063" y="110"/>
                  </a:lnTo>
                  <a:lnTo>
                    <a:pt x="1065" y="109"/>
                  </a:lnTo>
                  <a:lnTo>
                    <a:pt x="1065" y="109"/>
                  </a:lnTo>
                  <a:lnTo>
                    <a:pt x="1065" y="107"/>
                  </a:lnTo>
                  <a:lnTo>
                    <a:pt x="1063" y="105"/>
                  </a:lnTo>
                  <a:lnTo>
                    <a:pt x="1063" y="102"/>
                  </a:lnTo>
                  <a:lnTo>
                    <a:pt x="1063" y="98"/>
                  </a:lnTo>
                  <a:lnTo>
                    <a:pt x="1065" y="95"/>
                  </a:lnTo>
                  <a:lnTo>
                    <a:pt x="1068" y="88"/>
                  </a:lnTo>
                  <a:lnTo>
                    <a:pt x="1070" y="88"/>
                  </a:lnTo>
                  <a:lnTo>
                    <a:pt x="1070" y="88"/>
                  </a:lnTo>
                  <a:lnTo>
                    <a:pt x="1072" y="87"/>
                  </a:lnTo>
                  <a:lnTo>
                    <a:pt x="1072" y="87"/>
                  </a:lnTo>
                  <a:lnTo>
                    <a:pt x="1072" y="87"/>
                  </a:lnTo>
                  <a:lnTo>
                    <a:pt x="1070" y="81"/>
                  </a:lnTo>
                  <a:lnTo>
                    <a:pt x="1070" y="81"/>
                  </a:lnTo>
                  <a:lnTo>
                    <a:pt x="1072" y="80"/>
                  </a:lnTo>
                  <a:lnTo>
                    <a:pt x="1072" y="76"/>
                  </a:lnTo>
                  <a:lnTo>
                    <a:pt x="1073" y="75"/>
                  </a:lnTo>
                  <a:lnTo>
                    <a:pt x="1078" y="70"/>
                  </a:lnTo>
                  <a:lnTo>
                    <a:pt x="1083" y="64"/>
                  </a:lnTo>
                  <a:lnTo>
                    <a:pt x="1085" y="63"/>
                  </a:lnTo>
                  <a:lnTo>
                    <a:pt x="1085" y="59"/>
                  </a:lnTo>
                  <a:lnTo>
                    <a:pt x="1085" y="56"/>
                  </a:lnTo>
                  <a:lnTo>
                    <a:pt x="1085" y="53"/>
                  </a:lnTo>
                  <a:lnTo>
                    <a:pt x="1087" y="51"/>
                  </a:lnTo>
                  <a:lnTo>
                    <a:pt x="1087" y="49"/>
                  </a:lnTo>
                  <a:lnTo>
                    <a:pt x="1087" y="49"/>
                  </a:lnTo>
                  <a:lnTo>
                    <a:pt x="1087" y="47"/>
                  </a:lnTo>
                  <a:lnTo>
                    <a:pt x="1087" y="47"/>
                  </a:lnTo>
                  <a:lnTo>
                    <a:pt x="1087" y="46"/>
                  </a:lnTo>
                  <a:lnTo>
                    <a:pt x="1087" y="44"/>
                  </a:lnTo>
                  <a:lnTo>
                    <a:pt x="1087" y="44"/>
                  </a:lnTo>
                  <a:close/>
                  <a:moveTo>
                    <a:pt x="696" y="390"/>
                  </a:moveTo>
                  <a:lnTo>
                    <a:pt x="698" y="390"/>
                  </a:lnTo>
                  <a:lnTo>
                    <a:pt x="700" y="389"/>
                  </a:lnTo>
                  <a:lnTo>
                    <a:pt x="701" y="385"/>
                  </a:lnTo>
                  <a:lnTo>
                    <a:pt x="703" y="385"/>
                  </a:lnTo>
                  <a:lnTo>
                    <a:pt x="703" y="384"/>
                  </a:lnTo>
                  <a:lnTo>
                    <a:pt x="705" y="384"/>
                  </a:lnTo>
                  <a:lnTo>
                    <a:pt x="706" y="384"/>
                  </a:lnTo>
                  <a:lnTo>
                    <a:pt x="708" y="385"/>
                  </a:lnTo>
                  <a:lnTo>
                    <a:pt x="708" y="385"/>
                  </a:lnTo>
                  <a:lnTo>
                    <a:pt x="710" y="385"/>
                  </a:lnTo>
                  <a:lnTo>
                    <a:pt x="710" y="384"/>
                  </a:lnTo>
                  <a:lnTo>
                    <a:pt x="710" y="380"/>
                  </a:lnTo>
                  <a:lnTo>
                    <a:pt x="712" y="379"/>
                  </a:lnTo>
                  <a:lnTo>
                    <a:pt x="713" y="377"/>
                  </a:lnTo>
                  <a:lnTo>
                    <a:pt x="713" y="384"/>
                  </a:lnTo>
                  <a:lnTo>
                    <a:pt x="713" y="385"/>
                  </a:lnTo>
                  <a:lnTo>
                    <a:pt x="713" y="385"/>
                  </a:lnTo>
                  <a:lnTo>
                    <a:pt x="715" y="384"/>
                  </a:lnTo>
                  <a:lnTo>
                    <a:pt x="715" y="385"/>
                  </a:lnTo>
                  <a:lnTo>
                    <a:pt x="715" y="387"/>
                  </a:lnTo>
                  <a:lnTo>
                    <a:pt x="713" y="387"/>
                  </a:lnTo>
                  <a:lnTo>
                    <a:pt x="712" y="387"/>
                  </a:lnTo>
                  <a:lnTo>
                    <a:pt x="712" y="387"/>
                  </a:lnTo>
                  <a:lnTo>
                    <a:pt x="710" y="389"/>
                  </a:lnTo>
                  <a:lnTo>
                    <a:pt x="710" y="389"/>
                  </a:lnTo>
                  <a:lnTo>
                    <a:pt x="708" y="389"/>
                  </a:lnTo>
                  <a:lnTo>
                    <a:pt x="706" y="389"/>
                  </a:lnTo>
                  <a:lnTo>
                    <a:pt x="706" y="387"/>
                  </a:lnTo>
                  <a:lnTo>
                    <a:pt x="705" y="387"/>
                  </a:lnTo>
                  <a:lnTo>
                    <a:pt x="703" y="387"/>
                  </a:lnTo>
                  <a:lnTo>
                    <a:pt x="703" y="389"/>
                  </a:lnTo>
                  <a:lnTo>
                    <a:pt x="705" y="392"/>
                  </a:lnTo>
                  <a:lnTo>
                    <a:pt x="706" y="394"/>
                  </a:lnTo>
                  <a:lnTo>
                    <a:pt x="710" y="396"/>
                  </a:lnTo>
                  <a:lnTo>
                    <a:pt x="710" y="396"/>
                  </a:lnTo>
                  <a:lnTo>
                    <a:pt x="710" y="397"/>
                  </a:lnTo>
                  <a:lnTo>
                    <a:pt x="708" y="397"/>
                  </a:lnTo>
                  <a:lnTo>
                    <a:pt x="708" y="397"/>
                  </a:lnTo>
                  <a:lnTo>
                    <a:pt x="706" y="396"/>
                  </a:lnTo>
                  <a:lnTo>
                    <a:pt x="705" y="397"/>
                  </a:lnTo>
                  <a:lnTo>
                    <a:pt x="705" y="397"/>
                  </a:lnTo>
                  <a:lnTo>
                    <a:pt x="705" y="399"/>
                  </a:lnTo>
                  <a:lnTo>
                    <a:pt x="706" y="399"/>
                  </a:lnTo>
                  <a:lnTo>
                    <a:pt x="708" y="399"/>
                  </a:lnTo>
                  <a:lnTo>
                    <a:pt x="710" y="399"/>
                  </a:lnTo>
                  <a:lnTo>
                    <a:pt x="710" y="401"/>
                  </a:lnTo>
                  <a:lnTo>
                    <a:pt x="712" y="401"/>
                  </a:lnTo>
                  <a:lnTo>
                    <a:pt x="710" y="402"/>
                  </a:lnTo>
                  <a:lnTo>
                    <a:pt x="710" y="402"/>
                  </a:lnTo>
                  <a:lnTo>
                    <a:pt x="710" y="402"/>
                  </a:lnTo>
                  <a:lnTo>
                    <a:pt x="710" y="409"/>
                  </a:lnTo>
                  <a:lnTo>
                    <a:pt x="710" y="411"/>
                  </a:lnTo>
                  <a:lnTo>
                    <a:pt x="708" y="411"/>
                  </a:lnTo>
                  <a:lnTo>
                    <a:pt x="708" y="411"/>
                  </a:lnTo>
                  <a:lnTo>
                    <a:pt x="708" y="409"/>
                  </a:lnTo>
                  <a:lnTo>
                    <a:pt x="708" y="407"/>
                  </a:lnTo>
                  <a:lnTo>
                    <a:pt x="708" y="406"/>
                  </a:lnTo>
                  <a:lnTo>
                    <a:pt x="708" y="404"/>
                  </a:lnTo>
                  <a:lnTo>
                    <a:pt x="708" y="402"/>
                  </a:lnTo>
                  <a:lnTo>
                    <a:pt x="706" y="401"/>
                  </a:lnTo>
                  <a:lnTo>
                    <a:pt x="703" y="401"/>
                  </a:lnTo>
                  <a:lnTo>
                    <a:pt x="701" y="399"/>
                  </a:lnTo>
                  <a:lnTo>
                    <a:pt x="703" y="397"/>
                  </a:lnTo>
                  <a:lnTo>
                    <a:pt x="703" y="396"/>
                  </a:lnTo>
                  <a:lnTo>
                    <a:pt x="701" y="396"/>
                  </a:lnTo>
                  <a:lnTo>
                    <a:pt x="700" y="397"/>
                  </a:lnTo>
                  <a:lnTo>
                    <a:pt x="700" y="394"/>
                  </a:lnTo>
                  <a:lnTo>
                    <a:pt x="700" y="392"/>
                  </a:lnTo>
                  <a:lnTo>
                    <a:pt x="698" y="392"/>
                  </a:lnTo>
                  <a:lnTo>
                    <a:pt x="698" y="394"/>
                  </a:lnTo>
                  <a:lnTo>
                    <a:pt x="696" y="394"/>
                  </a:lnTo>
                  <a:lnTo>
                    <a:pt x="696" y="392"/>
                  </a:lnTo>
                  <a:lnTo>
                    <a:pt x="696" y="390"/>
                  </a:lnTo>
                  <a:close/>
                  <a:moveTo>
                    <a:pt x="686" y="497"/>
                  </a:moveTo>
                  <a:lnTo>
                    <a:pt x="688" y="497"/>
                  </a:lnTo>
                  <a:lnTo>
                    <a:pt x="688" y="497"/>
                  </a:lnTo>
                  <a:lnTo>
                    <a:pt x="688" y="497"/>
                  </a:lnTo>
                  <a:lnTo>
                    <a:pt x="689" y="497"/>
                  </a:lnTo>
                  <a:lnTo>
                    <a:pt x="691" y="497"/>
                  </a:lnTo>
                  <a:lnTo>
                    <a:pt x="695" y="496"/>
                  </a:lnTo>
                  <a:lnTo>
                    <a:pt x="696" y="496"/>
                  </a:lnTo>
                  <a:lnTo>
                    <a:pt x="695" y="497"/>
                  </a:lnTo>
                  <a:lnTo>
                    <a:pt x="691" y="499"/>
                  </a:lnTo>
                  <a:lnTo>
                    <a:pt x="691" y="501"/>
                  </a:lnTo>
                  <a:lnTo>
                    <a:pt x="691" y="503"/>
                  </a:lnTo>
                  <a:lnTo>
                    <a:pt x="693" y="504"/>
                  </a:lnTo>
                  <a:lnTo>
                    <a:pt x="693" y="504"/>
                  </a:lnTo>
                  <a:lnTo>
                    <a:pt x="691" y="504"/>
                  </a:lnTo>
                  <a:lnTo>
                    <a:pt x="691" y="504"/>
                  </a:lnTo>
                  <a:lnTo>
                    <a:pt x="689" y="504"/>
                  </a:lnTo>
                  <a:lnTo>
                    <a:pt x="689" y="501"/>
                  </a:lnTo>
                  <a:lnTo>
                    <a:pt x="688" y="499"/>
                  </a:lnTo>
                  <a:lnTo>
                    <a:pt x="688" y="503"/>
                  </a:lnTo>
                  <a:lnTo>
                    <a:pt x="686" y="504"/>
                  </a:lnTo>
                  <a:lnTo>
                    <a:pt x="686" y="504"/>
                  </a:lnTo>
                  <a:lnTo>
                    <a:pt x="686" y="501"/>
                  </a:lnTo>
                  <a:lnTo>
                    <a:pt x="686" y="497"/>
                  </a:lnTo>
                  <a:close/>
                  <a:moveTo>
                    <a:pt x="723" y="620"/>
                  </a:moveTo>
                  <a:lnTo>
                    <a:pt x="722" y="620"/>
                  </a:lnTo>
                  <a:lnTo>
                    <a:pt x="722" y="621"/>
                  </a:lnTo>
                  <a:lnTo>
                    <a:pt x="720" y="621"/>
                  </a:lnTo>
                  <a:lnTo>
                    <a:pt x="720" y="621"/>
                  </a:lnTo>
                  <a:lnTo>
                    <a:pt x="718" y="621"/>
                  </a:lnTo>
                  <a:lnTo>
                    <a:pt x="713" y="621"/>
                  </a:lnTo>
                  <a:lnTo>
                    <a:pt x="712" y="621"/>
                  </a:lnTo>
                  <a:lnTo>
                    <a:pt x="712" y="621"/>
                  </a:lnTo>
                  <a:lnTo>
                    <a:pt x="710" y="621"/>
                  </a:lnTo>
                  <a:lnTo>
                    <a:pt x="710" y="623"/>
                  </a:lnTo>
                  <a:lnTo>
                    <a:pt x="710" y="623"/>
                  </a:lnTo>
                  <a:lnTo>
                    <a:pt x="708" y="623"/>
                  </a:lnTo>
                  <a:lnTo>
                    <a:pt x="708" y="623"/>
                  </a:lnTo>
                  <a:lnTo>
                    <a:pt x="706" y="623"/>
                  </a:lnTo>
                  <a:lnTo>
                    <a:pt x="706" y="623"/>
                  </a:lnTo>
                  <a:lnTo>
                    <a:pt x="706" y="623"/>
                  </a:lnTo>
                  <a:lnTo>
                    <a:pt x="705" y="623"/>
                  </a:lnTo>
                  <a:lnTo>
                    <a:pt x="705" y="623"/>
                  </a:lnTo>
                  <a:lnTo>
                    <a:pt x="705" y="623"/>
                  </a:lnTo>
                  <a:lnTo>
                    <a:pt x="703" y="627"/>
                  </a:lnTo>
                  <a:lnTo>
                    <a:pt x="703" y="627"/>
                  </a:lnTo>
                  <a:lnTo>
                    <a:pt x="701" y="627"/>
                  </a:lnTo>
                  <a:lnTo>
                    <a:pt x="701" y="627"/>
                  </a:lnTo>
                  <a:lnTo>
                    <a:pt x="701" y="628"/>
                  </a:lnTo>
                  <a:lnTo>
                    <a:pt x="701" y="628"/>
                  </a:lnTo>
                  <a:lnTo>
                    <a:pt x="701" y="628"/>
                  </a:lnTo>
                  <a:lnTo>
                    <a:pt x="701" y="628"/>
                  </a:lnTo>
                  <a:lnTo>
                    <a:pt x="701" y="630"/>
                  </a:lnTo>
                  <a:lnTo>
                    <a:pt x="701" y="630"/>
                  </a:lnTo>
                  <a:lnTo>
                    <a:pt x="701" y="632"/>
                  </a:lnTo>
                  <a:lnTo>
                    <a:pt x="700" y="632"/>
                  </a:lnTo>
                  <a:lnTo>
                    <a:pt x="700" y="632"/>
                  </a:lnTo>
                  <a:lnTo>
                    <a:pt x="701" y="633"/>
                  </a:lnTo>
                  <a:lnTo>
                    <a:pt x="701" y="633"/>
                  </a:lnTo>
                  <a:lnTo>
                    <a:pt x="701" y="633"/>
                  </a:lnTo>
                  <a:lnTo>
                    <a:pt x="701" y="635"/>
                  </a:lnTo>
                  <a:lnTo>
                    <a:pt x="701" y="635"/>
                  </a:lnTo>
                  <a:lnTo>
                    <a:pt x="701" y="637"/>
                  </a:lnTo>
                  <a:lnTo>
                    <a:pt x="700" y="638"/>
                  </a:lnTo>
                  <a:lnTo>
                    <a:pt x="700" y="640"/>
                  </a:lnTo>
                  <a:lnTo>
                    <a:pt x="700" y="640"/>
                  </a:lnTo>
                  <a:lnTo>
                    <a:pt x="700" y="640"/>
                  </a:lnTo>
                  <a:lnTo>
                    <a:pt x="696" y="642"/>
                  </a:lnTo>
                  <a:lnTo>
                    <a:pt x="696" y="642"/>
                  </a:lnTo>
                  <a:lnTo>
                    <a:pt x="696" y="644"/>
                  </a:lnTo>
                  <a:lnTo>
                    <a:pt x="696" y="645"/>
                  </a:lnTo>
                  <a:lnTo>
                    <a:pt x="696" y="650"/>
                  </a:lnTo>
                  <a:lnTo>
                    <a:pt x="698" y="652"/>
                  </a:lnTo>
                  <a:lnTo>
                    <a:pt x="698" y="654"/>
                  </a:lnTo>
                  <a:lnTo>
                    <a:pt x="696" y="655"/>
                  </a:lnTo>
                  <a:lnTo>
                    <a:pt x="696" y="657"/>
                  </a:lnTo>
                  <a:lnTo>
                    <a:pt x="696" y="657"/>
                  </a:lnTo>
                  <a:lnTo>
                    <a:pt x="698" y="660"/>
                  </a:lnTo>
                  <a:lnTo>
                    <a:pt x="698" y="662"/>
                  </a:lnTo>
                  <a:lnTo>
                    <a:pt x="698" y="662"/>
                  </a:lnTo>
                  <a:lnTo>
                    <a:pt x="698" y="664"/>
                  </a:lnTo>
                  <a:lnTo>
                    <a:pt x="696" y="664"/>
                  </a:lnTo>
                  <a:lnTo>
                    <a:pt x="696" y="666"/>
                  </a:lnTo>
                  <a:lnTo>
                    <a:pt x="696" y="666"/>
                  </a:lnTo>
                  <a:lnTo>
                    <a:pt x="696" y="666"/>
                  </a:lnTo>
                  <a:lnTo>
                    <a:pt x="695" y="666"/>
                  </a:lnTo>
                  <a:lnTo>
                    <a:pt x="695" y="666"/>
                  </a:lnTo>
                  <a:lnTo>
                    <a:pt x="695" y="667"/>
                  </a:lnTo>
                  <a:lnTo>
                    <a:pt x="695" y="667"/>
                  </a:lnTo>
                  <a:lnTo>
                    <a:pt x="693" y="669"/>
                  </a:lnTo>
                  <a:lnTo>
                    <a:pt x="693" y="669"/>
                  </a:lnTo>
                  <a:lnTo>
                    <a:pt x="693" y="669"/>
                  </a:lnTo>
                  <a:lnTo>
                    <a:pt x="693" y="669"/>
                  </a:lnTo>
                  <a:lnTo>
                    <a:pt x="693" y="669"/>
                  </a:lnTo>
                  <a:lnTo>
                    <a:pt x="691" y="669"/>
                  </a:lnTo>
                  <a:lnTo>
                    <a:pt x="691" y="669"/>
                  </a:lnTo>
                  <a:lnTo>
                    <a:pt x="689" y="669"/>
                  </a:lnTo>
                  <a:lnTo>
                    <a:pt x="684" y="667"/>
                  </a:lnTo>
                  <a:lnTo>
                    <a:pt x="683" y="667"/>
                  </a:lnTo>
                  <a:lnTo>
                    <a:pt x="683" y="666"/>
                  </a:lnTo>
                  <a:lnTo>
                    <a:pt x="683" y="666"/>
                  </a:lnTo>
                  <a:lnTo>
                    <a:pt x="683" y="666"/>
                  </a:lnTo>
                  <a:lnTo>
                    <a:pt x="681" y="662"/>
                  </a:lnTo>
                  <a:lnTo>
                    <a:pt x="679" y="660"/>
                  </a:lnTo>
                  <a:lnTo>
                    <a:pt x="679" y="657"/>
                  </a:lnTo>
                  <a:lnTo>
                    <a:pt x="679" y="654"/>
                  </a:lnTo>
                  <a:lnTo>
                    <a:pt x="679" y="654"/>
                  </a:lnTo>
                  <a:lnTo>
                    <a:pt x="679" y="654"/>
                  </a:lnTo>
                  <a:lnTo>
                    <a:pt x="678" y="654"/>
                  </a:lnTo>
                  <a:lnTo>
                    <a:pt x="678" y="654"/>
                  </a:lnTo>
                  <a:lnTo>
                    <a:pt x="678" y="654"/>
                  </a:lnTo>
                  <a:lnTo>
                    <a:pt x="676" y="654"/>
                  </a:lnTo>
                  <a:lnTo>
                    <a:pt x="676" y="655"/>
                  </a:lnTo>
                  <a:lnTo>
                    <a:pt x="676" y="655"/>
                  </a:lnTo>
                  <a:lnTo>
                    <a:pt x="676" y="655"/>
                  </a:lnTo>
                  <a:lnTo>
                    <a:pt x="674" y="655"/>
                  </a:lnTo>
                  <a:lnTo>
                    <a:pt x="674" y="655"/>
                  </a:lnTo>
                  <a:lnTo>
                    <a:pt x="674" y="655"/>
                  </a:lnTo>
                  <a:lnTo>
                    <a:pt x="671" y="652"/>
                  </a:lnTo>
                  <a:lnTo>
                    <a:pt x="671" y="652"/>
                  </a:lnTo>
                  <a:lnTo>
                    <a:pt x="671" y="652"/>
                  </a:lnTo>
                  <a:lnTo>
                    <a:pt x="671" y="650"/>
                  </a:lnTo>
                  <a:lnTo>
                    <a:pt x="671" y="650"/>
                  </a:lnTo>
                  <a:lnTo>
                    <a:pt x="671" y="649"/>
                  </a:lnTo>
                  <a:lnTo>
                    <a:pt x="671" y="649"/>
                  </a:lnTo>
                  <a:lnTo>
                    <a:pt x="671" y="649"/>
                  </a:lnTo>
                  <a:lnTo>
                    <a:pt x="669" y="647"/>
                  </a:lnTo>
                  <a:lnTo>
                    <a:pt x="669" y="647"/>
                  </a:lnTo>
                  <a:lnTo>
                    <a:pt x="669" y="645"/>
                  </a:lnTo>
                  <a:lnTo>
                    <a:pt x="669" y="644"/>
                  </a:lnTo>
                  <a:lnTo>
                    <a:pt x="669" y="642"/>
                  </a:lnTo>
                  <a:lnTo>
                    <a:pt x="669" y="640"/>
                  </a:lnTo>
                  <a:lnTo>
                    <a:pt x="669" y="638"/>
                  </a:lnTo>
                  <a:lnTo>
                    <a:pt x="669" y="635"/>
                  </a:lnTo>
                  <a:lnTo>
                    <a:pt x="669" y="633"/>
                  </a:lnTo>
                  <a:lnTo>
                    <a:pt x="669" y="630"/>
                  </a:lnTo>
                  <a:lnTo>
                    <a:pt x="671" y="627"/>
                  </a:lnTo>
                  <a:lnTo>
                    <a:pt x="671" y="627"/>
                  </a:lnTo>
                  <a:lnTo>
                    <a:pt x="671" y="623"/>
                  </a:lnTo>
                  <a:lnTo>
                    <a:pt x="672" y="623"/>
                  </a:lnTo>
                  <a:lnTo>
                    <a:pt x="672" y="623"/>
                  </a:lnTo>
                  <a:lnTo>
                    <a:pt x="671" y="621"/>
                  </a:lnTo>
                  <a:lnTo>
                    <a:pt x="671" y="621"/>
                  </a:lnTo>
                  <a:lnTo>
                    <a:pt x="671" y="621"/>
                  </a:lnTo>
                  <a:lnTo>
                    <a:pt x="671" y="620"/>
                  </a:lnTo>
                  <a:lnTo>
                    <a:pt x="672" y="620"/>
                  </a:lnTo>
                  <a:lnTo>
                    <a:pt x="672" y="620"/>
                  </a:lnTo>
                  <a:lnTo>
                    <a:pt x="672" y="618"/>
                  </a:lnTo>
                  <a:lnTo>
                    <a:pt x="674" y="618"/>
                  </a:lnTo>
                  <a:lnTo>
                    <a:pt x="683" y="611"/>
                  </a:lnTo>
                  <a:lnTo>
                    <a:pt x="698" y="603"/>
                  </a:lnTo>
                  <a:lnTo>
                    <a:pt x="700" y="603"/>
                  </a:lnTo>
                  <a:lnTo>
                    <a:pt x="705" y="604"/>
                  </a:lnTo>
                  <a:lnTo>
                    <a:pt x="705" y="606"/>
                  </a:lnTo>
                  <a:lnTo>
                    <a:pt x="705" y="606"/>
                  </a:lnTo>
                  <a:lnTo>
                    <a:pt x="705" y="606"/>
                  </a:lnTo>
                  <a:lnTo>
                    <a:pt x="705" y="608"/>
                  </a:lnTo>
                  <a:lnTo>
                    <a:pt x="705" y="608"/>
                  </a:lnTo>
                  <a:lnTo>
                    <a:pt x="705" y="608"/>
                  </a:lnTo>
                  <a:lnTo>
                    <a:pt x="705" y="610"/>
                  </a:lnTo>
                  <a:lnTo>
                    <a:pt x="705" y="610"/>
                  </a:lnTo>
                  <a:lnTo>
                    <a:pt x="706" y="610"/>
                  </a:lnTo>
                  <a:lnTo>
                    <a:pt x="706" y="610"/>
                  </a:lnTo>
                  <a:lnTo>
                    <a:pt x="708" y="610"/>
                  </a:lnTo>
                  <a:lnTo>
                    <a:pt x="708" y="610"/>
                  </a:lnTo>
                  <a:lnTo>
                    <a:pt x="708" y="611"/>
                  </a:lnTo>
                  <a:lnTo>
                    <a:pt x="710" y="611"/>
                  </a:lnTo>
                  <a:lnTo>
                    <a:pt x="710" y="611"/>
                  </a:lnTo>
                  <a:lnTo>
                    <a:pt x="710" y="611"/>
                  </a:lnTo>
                  <a:lnTo>
                    <a:pt x="710" y="613"/>
                  </a:lnTo>
                  <a:lnTo>
                    <a:pt x="710" y="613"/>
                  </a:lnTo>
                  <a:lnTo>
                    <a:pt x="710" y="613"/>
                  </a:lnTo>
                  <a:lnTo>
                    <a:pt x="712" y="613"/>
                  </a:lnTo>
                  <a:lnTo>
                    <a:pt x="715" y="615"/>
                  </a:lnTo>
                  <a:lnTo>
                    <a:pt x="717" y="616"/>
                  </a:lnTo>
                  <a:lnTo>
                    <a:pt x="717" y="616"/>
                  </a:lnTo>
                  <a:lnTo>
                    <a:pt x="718" y="616"/>
                  </a:lnTo>
                  <a:lnTo>
                    <a:pt x="723" y="618"/>
                  </a:lnTo>
                  <a:lnTo>
                    <a:pt x="723" y="618"/>
                  </a:lnTo>
                  <a:lnTo>
                    <a:pt x="723" y="618"/>
                  </a:lnTo>
                  <a:lnTo>
                    <a:pt x="723" y="62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D8EBAE3D-94C3-5993-97BE-28B2B2521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1210" y="5085217"/>
              <a:ext cx="45863" cy="56054"/>
            </a:xfrm>
            <a:custGeom>
              <a:avLst/>
              <a:gdLst>
                <a:gd name="T0" fmla="*/ 48 w 54"/>
                <a:gd name="T1" fmla="*/ 13 h 66"/>
                <a:gd name="T2" fmla="*/ 43 w 54"/>
                <a:gd name="T3" fmla="*/ 10 h 66"/>
                <a:gd name="T4" fmla="*/ 41 w 54"/>
                <a:gd name="T5" fmla="*/ 10 h 66"/>
                <a:gd name="T6" fmla="*/ 41 w 54"/>
                <a:gd name="T7" fmla="*/ 8 h 66"/>
                <a:gd name="T8" fmla="*/ 39 w 54"/>
                <a:gd name="T9" fmla="*/ 7 h 66"/>
                <a:gd name="T10" fmla="*/ 36 w 54"/>
                <a:gd name="T11" fmla="*/ 7 h 66"/>
                <a:gd name="T12" fmla="*/ 36 w 54"/>
                <a:gd name="T13" fmla="*/ 5 h 66"/>
                <a:gd name="T14" fmla="*/ 36 w 54"/>
                <a:gd name="T15" fmla="*/ 3 h 66"/>
                <a:gd name="T16" fmla="*/ 31 w 54"/>
                <a:gd name="T17" fmla="*/ 0 h 66"/>
                <a:gd name="T18" fmla="*/ 5 w 54"/>
                <a:gd name="T19" fmla="*/ 15 h 66"/>
                <a:gd name="T20" fmla="*/ 3 w 54"/>
                <a:gd name="T21" fmla="*/ 17 h 66"/>
                <a:gd name="T22" fmla="*/ 2 w 54"/>
                <a:gd name="T23" fmla="*/ 18 h 66"/>
                <a:gd name="T24" fmla="*/ 3 w 54"/>
                <a:gd name="T25" fmla="*/ 20 h 66"/>
                <a:gd name="T26" fmla="*/ 2 w 54"/>
                <a:gd name="T27" fmla="*/ 24 h 66"/>
                <a:gd name="T28" fmla="*/ 0 w 54"/>
                <a:gd name="T29" fmla="*/ 32 h 66"/>
                <a:gd name="T30" fmla="*/ 0 w 54"/>
                <a:gd name="T31" fmla="*/ 39 h 66"/>
                <a:gd name="T32" fmla="*/ 0 w 54"/>
                <a:gd name="T33" fmla="*/ 44 h 66"/>
                <a:gd name="T34" fmla="*/ 2 w 54"/>
                <a:gd name="T35" fmla="*/ 46 h 66"/>
                <a:gd name="T36" fmla="*/ 2 w 54"/>
                <a:gd name="T37" fmla="*/ 47 h 66"/>
                <a:gd name="T38" fmla="*/ 2 w 54"/>
                <a:gd name="T39" fmla="*/ 49 h 66"/>
                <a:gd name="T40" fmla="*/ 5 w 54"/>
                <a:gd name="T41" fmla="*/ 52 h 66"/>
                <a:gd name="T42" fmla="*/ 7 w 54"/>
                <a:gd name="T43" fmla="*/ 52 h 66"/>
                <a:gd name="T44" fmla="*/ 9 w 54"/>
                <a:gd name="T45" fmla="*/ 51 h 66"/>
                <a:gd name="T46" fmla="*/ 10 w 54"/>
                <a:gd name="T47" fmla="*/ 51 h 66"/>
                <a:gd name="T48" fmla="*/ 10 w 54"/>
                <a:gd name="T49" fmla="*/ 57 h 66"/>
                <a:gd name="T50" fmla="*/ 14 w 54"/>
                <a:gd name="T51" fmla="*/ 63 h 66"/>
                <a:gd name="T52" fmla="*/ 15 w 54"/>
                <a:gd name="T53" fmla="*/ 64 h 66"/>
                <a:gd name="T54" fmla="*/ 22 w 54"/>
                <a:gd name="T55" fmla="*/ 66 h 66"/>
                <a:gd name="T56" fmla="*/ 24 w 54"/>
                <a:gd name="T57" fmla="*/ 66 h 66"/>
                <a:gd name="T58" fmla="*/ 26 w 54"/>
                <a:gd name="T59" fmla="*/ 64 h 66"/>
                <a:gd name="T60" fmla="*/ 26 w 54"/>
                <a:gd name="T61" fmla="*/ 63 h 66"/>
                <a:gd name="T62" fmla="*/ 27 w 54"/>
                <a:gd name="T63" fmla="*/ 63 h 66"/>
                <a:gd name="T64" fmla="*/ 29 w 54"/>
                <a:gd name="T65" fmla="*/ 59 h 66"/>
                <a:gd name="T66" fmla="*/ 27 w 54"/>
                <a:gd name="T67" fmla="*/ 54 h 66"/>
                <a:gd name="T68" fmla="*/ 29 w 54"/>
                <a:gd name="T69" fmla="*/ 51 h 66"/>
                <a:gd name="T70" fmla="*/ 27 w 54"/>
                <a:gd name="T71" fmla="*/ 42 h 66"/>
                <a:gd name="T72" fmla="*/ 27 w 54"/>
                <a:gd name="T73" fmla="*/ 39 h 66"/>
                <a:gd name="T74" fmla="*/ 31 w 54"/>
                <a:gd name="T75" fmla="*/ 37 h 66"/>
                <a:gd name="T76" fmla="*/ 32 w 54"/>
                <a:gd name="T77" fmla="*/ 32 h 66"/>
                <a:gd name="T78" fmla="*/ 32 w 54"/>
                <a:gd name="T79" fmla="*/ 30 h 66"/>
                <a:gd name="T80" fmla="*/ 31 w 54"/>
                <a:gd name="T81" fmla="*/ 29 h 66"/>
                <a:gd name="T82" fmla="*/ 32 w 54"/>
                <a:gd name="T83" fmla="*/ 27 h 66"/>
                <a:gd name="T84" fmla="*/ 32 w 54"/>
                <a:gd name="T85" fmla="*/ 25 h 66"/>
                <a:gd name="T86" fmla="*/ 32 w 54"/>
                <a:gd name="T87" fmla="*/ 24 h 66"/>
                <a:gd name="T88" fmla="*/ 36 w 54"/>
                <a:gd name="T89" fmla="*/ 20 h 66"/>
                <a:gd name="T90" fmla="*/ 37 w 54"/>
                <a:gd name="T91" fmla="*/ 20 h 66"/>
                <a:gd name="T92" fmla="*/ 39 w 54"/>
                <a:gd name="T93" fmla="*/ 20 h 66"/>
                <a:gd name="T94" fmla="*/ 41 w 54"/>
                <a:gd name="T95" fmla="*/ 20 h 66"/>
                <a:gd name="T96" fmla="*/ 43 w 54"/>
                <a:gd name="T97" fmla="*/ 18 h 66"/>
                <a:gd name="T98" fmla="*/ 51 w 54"/>
                <a:gd name="T99" fmla="*/ 18 h 66"/>
                <a:gd name="T100" fmla="*/ 53 w 54"/>
                <a:gd name="T101" fmla="*/ 17 h 66"/>
                <a:gd name="T102" fmla="*/ 54 w 54"/>
                <a:gd name="T103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" h="66">
                  <a:moveTo>
                    <a:pt x="54" y="15"/>
                  </a:moveTo>
                  <a:lnTo>
                    <a:pt x="49" y="13"/>
                  </a:lnTo>
                  <a:lnTo>
                    <a:pt x="48" y="13"/>
                  </a:lnTo>
                  <a:lnTo>
                    <a:pt x="48" y="13"/>
                  </a:lnTo>
                  <a:lnTo>
                    <a:pt x="46" y="12"/>
                  </a:lnTo>
                  <a:lnTo>
                    <a:pt x="43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39" y="8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14" y="8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7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7" y="51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0" y="51"/>
                  </a:lnTo>
                  <a:lnTo>
                    <a:pt x="10" y="51"/>
                  </a:lnTo>
                  <a:lnTo>
                    <a:pt x="10" y="54"/>
                  </a:lnTo>
                  <a:lnTo>
                    <a:pt x="10" y="57"/>
                  </a:lnTo>
                  <a:lnTo>
                    <a:pt x="12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4" y="64"/>
                  </a:lnTo>
                  <a:lnTo>
                    <a:pt x="15" y="64"/>
                  </a:lnTo>
                  <a:lnTo>
                    <a:pt x="20" y="66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7" y="63"/>
                  </a:lnTo>
                  <a:lnTo>
                    <a:pt x="27" y="63"/>
                  </a:lnTo>
                  <a:lnTo>
                    <a:pt x="27" y="63"/>
                  </a:lnTo>
                  <a:lnTo>
                    <a:pt x="27" y="61"/>
                  </a:lnTo>
                  <a:lnTo>
                    <a:pt x="29" y="61"/>
                  </a:lnTo>
                  <a:lnTo>
                    <a:pt x="29" y="59"/>
                  </a:lnTo>
                  <a:lnTo>
                    <a:pt x="29" y="59"/>
                  </a:lnTo>
                  <a:lnTo>
                    <a:pt x="29" y="57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7" y="52"/>
                  </a:lnTo>
                  <a:lnTo>
                    <a:pt x="29" y="51"/>
                  </a:lnTo>
                  <a:lnTo>
                    <a:pt x="29" y="49"/>
                  </a:lnTo>
                  <a:lnTo>
                    <a:pt x="27" y="47"/>
                  </a:lnTo>
                  <a:lnTo>
                    <a:pt x="27" y="42"/>
                  </a:lnTo>
                  <a:lnTo>
                    <a:pt x="27" y="4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5"/>
                  </a:lnTo>
                  <a:lnTo>
                    <a:pt x="32" y="34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32" y="29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1" y="20"/>
                  </a:lnTo>
                  <a:lnTo>
                    <a:pt x="41" y="20"/>
                  </a:lnTo>
                  <a:lnTo>
                    <a:pt x="41" y="18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44" y="18"/>
                  </a:lnTo>
                  <a:lnTo>
                    <a:pt x="49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4" y="17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9C549B-1B4C-AF04-8E29-96CACE6A3EED}"/>
              </a:ext>
            </a:extLst>
          </p:cNvPr>
          <p:cNvGrpSpPr/>
          <p:nvPr/>
        </p:nvGrpSpPr>
        <p:grpSpPr>
          <a:xfrm>
            <a:off x="1847637" y="4312421"/>
            <a:ext cx="1787534" cy="1002584"/>
            <a:chOff x="7409364" y="2161820"/>
            <a:chExt cx="1787534" cy="1002584"/>
          </a:xfrm>
        </p:grpSpPr>
        <p:sp>
          <p:nvSpPr>
            <p:cNvPr id="19" name="Rounded Rectangle 34">
              <a:extLst>
                <a:ext uri="{FF2B5EF4-FFF2-40B4-BE49-F238E27FC236}">
                  <a16:creationId xmlns:a16="http://schemas.microsoft.com/office/drawing/2014/main" id="{FA6139D2-3071-FA0A-5760-EB150CA73E40}"/>
                </a:ext>
              </a:extLst>
            </p:cNvPr>
            <p:cNvSpPr/>
            <p:nvPr/>
          </p:nvSpPr>
          <p:spPr>
            <a:xfrm>
              <a:off x="7409364" y="2161820"/>
              <a:ext cx="1787534" cy="1002584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8112CA5-2291-DE85-FED9-233EA99A4351}"/>
                </a:ext>
              </a:extLst>
            </p:cNvPr>
            <p:cNvGrpSpPr/>
            <p:nvPr/>
          </p:nvGrpSpPr>
          <p:grpSpPr>
            <a:xfrm>
              <a:off x="7710212" y="2254433"/>
              <a:ext cx="1185839" cy="752288"/>
              <a:chOff x="7710212" y="2268206"/>
              <a:chExt cx="1185839" cy="752288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E49CE05-854D-1B3A-42AD-2585F5A0D029}"/>
                  </a:ext>
                </a:extLst>
              </p:cNvPr>
              <p:cNvSpPr txBox="1"/>
              <p:nvPr/>
            </p:nvSpPr>
            <p:spPr>
              <a:xfrm>
                <a:off x="7710212" y="2268206"/>
                <a:ext cx="11858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+mj-lt"/>
                  </a:rPr>
                  <a:t>$657</a:t>
                </a:r>
                <a:endParaRPr lang="en-ID" sz="3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8F55A30-C676-B96E-7DAC-7229D80DA2EA}"/>
                  </a:ext>
                </a:extLst>
              </p:cNvPr>
              <p:cNvSpPr txBox="1"/>
              <p:nvPr/>
            </p:nvSpPr>
            <p:spPr>
              <a:xfrm>
                <a:off x="7710212" y="2743495"/>
                <a:ext cx="1185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  <a:latin typeface="+mj-lt"/>
                  </a:rPr>
                  <a:t>Australia Map</a:t>
                </a:r>
                <a:endParaRPr lang="en-ID" sz="1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75214DF-533A-D9A5-E101-91D8AA3C637A}"/>
              </a:ext>
            </a:extLst>
          </p:cNvPr>
          <p:cNvGrpSpPr/>
          <p:nvPr/>
        </p:nvGrpSpPr>
        <p:grpSpPr>
          <a:xfrm>
            <a:off x="1611934" y="2016531"/>
            <a:ext cx="2494616" cy="812095"/>
            <a:chOff x="1221566" y="2017534"/>
            <a:chExt cx="2494616" cy="812095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B3F6475-997D-0E53-D0B0-930300CA3E02}"/>
                </a:ext>
              </a:extLst>
            </p:cNvPr>
            <p:cNvSpPr txBox="1"/>
            <p:nvPr/>
          </p:nvSpPr>
          <p:spPr>
            <a:xfrm>
              <a:off x="1221566" y="2017534"/>
              <a:ext cx="24946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$657,489</a:t>
              </a:r>
              <a:endParaRPr lang="en-ID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D7E5DDB-A727-BF27-EC28-E1BA70F8BB04}"/>
                </a:ext>
              </a:extLst>
            </p:cNvPr>
            <p:cNvSpPr txBox="1"/>
            <p:nvPr/>
          </p:nvSpPr>
          <p:spPr>
            <a:xfrm>
              <a:off x="1221566" y="2552630"/>
              <a:ext cx="24946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2">
                      <a:lumMod val="85000"/>
                    </a:schemeClr>
                  </a:solidFill>
                </a:rPr>
                <a:t>Maecenas </a:t>
              </a:r>
              <a:r>
                <a:rPr lang="en-US" sz="1200" dirty="0" err="1">
                  <a:solidFill>
                    <a:schemeClr val="bg2">
                      <a:lumMod val="85000"/>
                    </a:schemeClr>
                  </a:solidFill>
                </a:rPr>
                <a:t>porttitor</a:t>
              </a:r>
              <a:r>
                <a:rPr lang="en-US" sz="1200" dirty="0">
                  <a:solidFill>
                    <a:schemeClr val="bg2">
                      <a:lumMod val="85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bg2">
                      <a:lumMod val="85000"/>
                    </a:schemeClr>
                  </a:solidFill>
                </a:rPr>
                <a:t>congue</a:t>
              </a:r>
              <a:endParaRPr lang="en-ID" sz="1200" dirty="0">
                <a:solidFill>
                  <a:schemeClr val="bg2">
                    <a:lumMod val="85000"/>
                  </a:schemeClr>
                </a:solidFill>
              </a:endParaRPr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38483D6-F39C-778D-9045-6B9ABE14A8E9}"/>
              </a:ext>
            </a:extLst>
          </p:cNvPr>
          <p:cNvSpPr/>
          <p:nvPr/>
        </p:nvSpPr>
        <p:spPr>
          <a:xfrm>
            <a:off x="5462987" y="1151088"/>
            <a:ext cx="6249587" cy="2588598"/>
          </a:xfrm>
          <a:prstGeom prst="roundRect">
            <a:avLst>
              <a:gd name="adj" fmla="val 1282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2FB99B3-ACA8-1095-9532-87CBA54ACB7D}"/>
              </a:ext>
            </a:extLst>
          </p:cNvPr>
          <p:cNvSpPr txBox="1"/>
          <p:nvPr/>
        </p:nvSpPr>
        <p:spPr>
          <a:xfrm>
            <a:off x="8907082" y="1284465"/>
            <a:ext cx="2494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+mj-lt"/>
              </a:rPr>
              <a:t>$</a:t>
            </a:r>
            <a:r>
              <a:rPr lang="en-US" sz="2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657,489</a:t>
            </a:r>
            <a:endParaRPr lang="en-ID" sz="20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A886A2-0E67-9926-D538-D43AD6DC8775}"/>
              </a:ext>
            </a:extLst>
          </p:cNvPr>
          <p:cNvSpPr txBox="1"/>
          <p:nvPr/>
        </p:nvSpPr>
        <p:spPr>
          <a:xfrm>
            <a:off x="5791207" y="3002141"/>
            <a:ext cx="2684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Main Financial</a:t>
            </a:r>
            <a:endParaRPr lang="en-ID" sz="20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6FC3B4-C94C-CAD7-8CE3-DD4259B5F89A}"/>
              </a:ext>
            </a:extLst>
          </p:cNvPr>
          <p:cNvSpPr txBox="1"/>
          <p:nvPr/>
        </p:nvSpPr>
        <p:spPr>
          <a:xfrm>
            <a:off x="5791207" y="3322252"/>
            <a:ext cx="17351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Extended &amp; Limited</a:t>
            </a:r>
            <a:endParaRPr lang="en-ID" sz="1050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43E1B37-A9B9-B599-91B9-68AC8991C111}"/>
              </a:ext>
            </a:extLst>
          </p:cNvPr>
          <p:cNvGrpSpPr/>
          <p:nvPr/>
        </p:nvGrpSpPr>
        <p:grpSpPr>
          <a:xfrm>
            <a:off x="10349963" y="3128412"/>
            <a:ext cx="967914" cy="326412"/>
            <a:chOff x="10305700" y="2882900"/>
            <a:chExt cx="967914" cy="326412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FBCFF850-6EDC-8245-8913-A70B95DC9A07}"/>
                </a:ext>
              </a:extLst>
            </p:cNvPr>
            <p:cNvSpPr/>
            <p:nvPr/>
          </p:nvSpPr>
          <p:spPr>
            <a:xfrm>
              <a:off x="10305700" y="2882900"/>
              <a:ext cx="967914" cy="3264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BBB35D-9DCD-F3A3-06FF-4E6F2759384C}"/>
                </a:ext>
              </a:extLst>
            </p:cNvPr>
            <p:cNvSpPr txBox="1"/>
            <p:nvPr/>
          </p:nvSpPr>
          <p:spPr>
            <a:xfrm>
              <a:off x="10420757" y="2906990"/>
              <a:ext cx="70817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12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0F3CFEDE-099F-FE23-BB02-DA0C3E31E880}"/>
              </a:ext>
            </a:extLst>
          </p:cNvPr>
          <p:cNvSpPr/>
          <p:nvPr/>
        </p:nvSpPr>
        <p:spPr>
          <a:xfrm>
            <a:off x="5711575" y="1407795"/>
            <a:ext cx="390620" cy="390618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565ACAA-57E0-69E0-B86F-978AE2EEC267}"/>
              </a:ext>
            </a:extLst>
          </p:cNvPr>
          <p:cNvSpPr/>
          <p:nvPr/>
        </p:nvSpPr>
        <p:spPr>
          <a:xfrm>
            <a:off x="5462987" y="3939540"/>
            <a:ext cx="6249587" cy="2442758"/>
          </a:xfrm>
          <a:prstGeom prst="roundRect">
            <a:avLst>
              <a:gd name="adj" fmla="val 1282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7105CF3-7633-9C07-EA14-2FA794F8CA85}"/>
              </a:ext>
            </a:extLst>
          </p:cNvPr>
          <p:cNvSpPr txBox="1"/>
          <p:nvPr/>
        </p:nvSpPr>
        <p:spPr>
          <a:xfrm>
            <a:off x="5791207" y="4149170"/>
            <a:ext cx="2684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Main Financial</a:t>
            </a:r>
            <a:endParaRPr lang="en-ID" sz="20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357E1C4-372A-C642-A5A7-CF2C74513FD1}"/>
              </a:ext>
            </a:extLst>
          </p:cNvPr>
          <p:cNvSpPr txBox="1"/>
          <p:nvPr/>
        </p:nvSpPr>
        <p:spPr>
          <a:xfrm>
            <a:off x="5791207" y="4469281"/>
            <a:ext cx="17351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Extended &amp; Limited</a:t>
            </a:r>
            <a:endParaRPr lang="en-ID" sz="1050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B67C926-F056-2ACE-7E27-8B138D6264ED}"/>
              </a:ext>
            </a:extLst>
          </p:cNvPr>
          <p:cNvGrpSpPr/>
          <p:nvPr/>
        </p:nvGrpSpPr>
        <p:grpSpPr>
          <a:xfrm>
            <a:off x="10344363" y="4989809"/>
            <a:ext cx="1284678" cy="944177"/>
            <a:chOff x="781082" y="5196023"/>
            <a:chExt cx="1284678" cy="944177"/>
          </a:xfrm>
        </p:grpSpPr>
        <p:sp>
          <p:nvSpPr>
            <p:cNvPr id="53" name="Step #1">
              <a:extLst>
                <a:ext uri="{FF2B5EF4-FFF2-40B4-BE49-F238E27FC236}">
                  <a16:creationId xmlns:a16="http://schemas.microsoft.com/office/drawing/2014/main" id="{834D2DE9-D058-3501-5FB2-46609AFC67D2}"/>
                </a:ext>
              </a:extLst>
            </p:cNvPr>
            <p:cNvSpPr txBox="1"/>
            <p:nvPr/>
          </p:nvSpPr>
          <p:spPr>
            <a:xfrm>
              <a:off x="781082" y="5196023"/>
              <a:ext cx="1092873" cy="2975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Step #1</a:t>
              </a:r>
            </a:p>
          </p:txBody>
        </p:sp>
        <p:sp>
          <p:nvSpPr>
            <p:cNvPr id="54" name="Lorem Ipsum">
              <a:extLst>
                <a:ext uri="{FF2B5EF4-FFF2-40B4-BE49-F238E27FC236}">
                  <a16:creationId xmlns:a16="http://schemas.microsoft.com/office/drawing/2014/main" id="{1819D491-2C8F-14DF-1695-E7E391E31AF3}"/>
                </a:ext>
              </a:extLst>
            </p:cNvPr>
            <p:cNvSpPr txBox="1"/>
            <p:nvPr/>
          </p:nvSpPr>
          <p:spPr>
            <a:xfrm>
              <a:off x="781082" y="5481519"/>
              <a:ext cx="1284678" cy="2359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sz="1200" dirty="0">
                  <a:solidFill>
                    <a:schemeClr val="bg2">
                      <a:lumMod val="85000"/>
                    </a:schemeClr>
                  </a:solidFill>
                  <a:latin typeface="+mn-lt"/>
                </a:rPr>
                <a:t>Lorem Ipsum </a:t>
              </a:r>
            </a:p>
          </p:txBody>
        </p:sp>
        <p:sp>
          <p:nvSpPr>
            <p:cNvPr id="55" name="13.030">
              <a:extLst>
                <a:ext uri="{FF2B5EF4-FFF2-40B4-BE49-F238E27FC236}">
                  <a16:creationId xmlns:a16="http://schemas.microsoft.com/office/drawing/2014/main" id="{2BA851F7-13FE-6F91-7EDA-40B51664133A}"/>
                </a:ext>
              </a:extLst>
            </p:cNvPr>
            <p:cNvSpPr txBox="1"/>
            <p:nvPr/>
          </p:nvSpPr>
          <p:spPr>
            <a:xfrm>
              <a:off x="781082" y="5781127"/>
              <a:ext cx="1092873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5400" tIns="25400" rIns="25400" bIns="25400">
              <a:spAutoFit/>
            </a:bodyPr>
            <a:lstStyle>
              <a:lvl1pPr>
                <a:defRPr sz="3400" b="0">
                  <a:solidFill>
                    <a:srgbClr val="F5CF6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sz="2000" dirty="0">
                  <a:solidFill>
                    <a:schemeClr val="accent1"/>
                  </a:solidFill>
                  <a:latin typeface="+mj-lt"/>
                </a:rPr>
                <a:t>13.030</a:t>
              </a:r>
            </a:p>
          </p:txBody>
        </p:sp>
      </p:grpSp>
      <p:pic>
        <p:nvPicPr>
          <p:cNvPr id="9" name="Graphic 8">
            <a:extLst>
              <a:ext uri="{FF2B5EF4-FFF2-40B4-BE49-F238E27FC236}">
                <a16:creationId xmlns:a16="http://schemas.microsoft.com/office/drawing/2014/main" id="{4A27F586-2B8F-DA14-2BDB-98739277D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827397" y="1523616"/>
            <a:ext cx="158976" cy="158976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C6B7BA6C-A3E2-99CB-00E4-65BA58F84C10}"/>
              </a:ext>
            </a:extLst>
          </p:cNvPr>
          <p:cNvGrpSpPr/>
          <p:nvPr/>
        </p:nvGrpSpPr>
        <p:grpSpPr>
          <a:xfrm>
            <a:off x="4689501" y="1387037"/>
            <a:ext cx="307016" cy="307016"/>
            <a:chOff x="11065153" y="1293820"/>
            <a:chExt cx="401616" cy="40161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BBB49D8-E5D6-4778-3455-AFDAAF36A3D4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7BAEEE6-9562-3CD7-7404-0146C207D404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0D2E2F79-816C-42F6-152C-700467526018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85448E0-D390-2F5C-B9F9-F9B6C5A2BE5E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B1624689-AD26-40A9-A506-404D48FA3752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05DC9DC-ECF6-CE89-621E-00BCCF513B88}"/>
              </a:ext>
            </a:extLst>
          </p:cNvPr>
          <p:cNvGrpSpPr/>
          <p:nvPr/>
        </p:nvGrpSpPr>
        <p:grpSpPr>
          <a:xfrm>
            <a:off x="11162176" y="4158081"/>
            <a:ext cx="307016" cy="307016"/>
            <a:chOff x="11065153" y="1293820"/>
            <a:chExt cx="401616" cy="401616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B3EF123A-AA31-17C7-0608-DA7D361D4A2C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EADB806-C10D-44AB-AFEC-EBAB3C4A8DE6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66EFDC4-4197-84B4-1077-965AA471D370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50D08E5-6A79-E05F-B3CE-B85068F30D7C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7A4EC71-DE6E-665D-2126-8D24A76ECF24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6782327-E4E1-FA63-CC0E-42D1E4C7F5BA}"/>
              </a:ext>
            </a:extLst>
          </p:cNvPr>
          <p:cNvSpPr/>
          <p:nvPr/>
        </p:nvSpPr>
        <p:spPr>
          <a:xfrm>
            <a:off x="6996119" y="4922955"/>
            <a:ext cx="2847975" cy="933450"/>
          </a:xfrm>
          <a:custGeom>
            <a:avLst/>
            <a:gdLst>
              <a:gd name="connsiteX0" fmla="*/ -608 w 2847975"/>
              <a:gd name="connsiteY0" fmla="*/ -449 h 933450"/>
              <a:gd name="connsiteX1" fmla="*/ -608 w 2847975"/>
              <a:gd name="connsiteY1" fmla="*/ 933001 h 933450"/>
              <a:gd name="connsiteX2" fmla="*/ 713767 w 2847975"/>
              <a:gd name="connsiteY2" fmla="*/ -449 h 933450"/>
              <a:gd name="connsiteX3" fmla="*/ 713767 w 2847975"/>
              <a:gd name="connsiteY3" fmla="*/ 933001 h 933450"/>
              <a:gd name="connsiteX4" fmla="*/ 1418617 w 2847975"/>
              <a:gd name="connsiteY4" fmla="*/ -449 h 933450"/>
              <a:gd name="connsiteX5" fmla="*/ 1418617 w 2847975"/>
              <a:gd name="connsiteY5" fmla="*/ 933001 h 933450"/>
              <a:gd name="connsiteX6" fmla="*/ 2132992 w 2847975"/>
              <a:gd name="connsiteY6" fmla="*/ -449 h 933450"/>
              <a:gd name="connsiteX7" fmla="*/ 2132992 w 2847975"/>
              <a:gd name="connsiteY7" fmla="*/ 933001 h 933450"/>
              <a:gd name="connsiteX8" fmla="*/ 2847367 w 2847975"/>
              <a:gd name="connsiteY8" fmla="*/ -449 h 933450"/>
              <a:gd name="connsiteX9" fmla="*/ 2847367 w 2847975"/>
              <a:gd name="connsiteY9" fmla="*/ 933001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7975" h="933450">
                <a:moveTo>
                  <a:pt x="-608" y="-449"/>
                </a:moveTo>
                <a:lnTo>
                  <a:pt x="-608" y="933001"/>
                </a:lnTo>
                <a:moveTo>
                  <a:pt x="713767" y="-449"/>
                </a:moveTo>
                <a:lnTo>
                  <a:pt x="713767" y="933001"/>
                </a:lnTo>
                <a:moveTo>
                  <a:pt x="1418617" y="-449"/>
                </a:moveTo>
                <a:lnTo>
                  <a:pt x="1418617" y="933001"/>
                </a:lnTo>
                <a:moveTo>
                  <a:pt x="2132992" y="-449"/>
                </a:moveTo>
                <a:lnTo>
                  <a:pt x="2132992" y="933001"/>
                </a:lnTo>
                <a:moveTo>
                  <a:pt x="2847367" y="-449"/>
                </a:moveTo>
                <a:lnTo>
                  <a:pt x="2847367" y="933001"/>
                </a:lnTo>
              </a:path>
            </a:pathLst>
          </a:custGeom>
          <a:noFill/>
          <a:ln w="12700" cap="flat">
            <a:solidFill>
              <a:srgbClr val="F2F2F2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12D3395F-0C74-11B6-8C80-509D288AF1AA}"/>
              </a:ext>
            </a:extLst>
          </p:cNvPr>
          <p:cNvSpPr/>
          <p:nvPr/>
        </p:nvSpPr>
        <p:spPr>
          <a:xfrm>
            <a:off x="6286507" y="5499218"/>
            <a:ext cx="847725" cy="247650"/>
          </a:xfrm>
          <a:custGeom>
            <a:avLst/>
            <a:gdLst>
              <a:gd name="connsiteX0" fmla="*/ 847117 w 847725"/>
              <a:gd name="connsiteY0" fmla="*/ -449 h 247650"/>
              <a:gd name="connsiteX1" fmla="*/ -608 w 847725"/>
              <a:gd name="connsiteY1" fmla="*/ -449 h 247650"/>
              <a:gd name="connsiteX2" fmla="*/ -608 w 847725"/>
              <a:gd name="connsiteY2" fmla="*/ 247201 h 247650"/>
              <a:gd name="connsiteX3" fmla="*/ 847117 w 847725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725" h="247650">
                <a:moveTo>
                  <a:pt x="847117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847117" y="24720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35A6D35A-45ED-3D94-17A1-91B26BC39677}"/>
              </a:ext>
            </a:extLst>
          </p:cNvPr>
          <p:cNvSpPr/>
          <p:nvPr/>
        </p:nvSpPr>
        <p:spPr>
          <a:xfrm>
            <a:off x="6286507" y="5032493"/>
            <a:ext cx="638175" cy="247650"/>
          </a:xfrm>
          <a:custGeom>
            <a:avLst/>
            <a:gdLst>
              <a:gd name="connsiteX0" fmla="*/ 637567 w 638175"/>
              <a:gd name="connsiteY0" fmla="*/ -449 h 247650"/>
              <a:gd name="connsiteX1" fmla="*/ -608 w 638175"/>
              <a:gd name="connsiteY1" fmla="*/ -449 h 247650"/>
              <a:gd name="connsiteX2" fmla="*/ -608 w 638175"/>
              <a:gd name="connsiteY2" fmla="*/ 247201 h 247650"/>
              <a:gd name="connsiteX3" fmla="*/ 637567 w 638175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175" h="247650">
                <a:moveTo>
                  <a:pt x="637567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637567" y="247201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40CC30D3-8B65-00FD-6E97-C614633C586A}"/>
              </a:ext>
            </a:extLst>
          </p:cNvPr>
          <p:cNvSpPr/>
          <p:nvPr/>
        </p:nvSpPr>
        <p:spPr>
          <a:xfrm>
            <a:off x="7134232" y="5499218"/>
            <a:ext cx="1019175" cy="247650"/>
          </a:xfrm>
          <a:custGeom>
            <a:avLst/>
            <a:gdLst>
              <a:gd name="connsiteX0" fmla="*/ 1018567 w 1019175"/>
              <a:gd name="connsiteY0" fmla="*/ -449 h 247650"/>
              <a:gd name="connsiteX1" fmla="*/ -608 w 1019175"/>
              <a:gd name="connsiteY1" fmla="*/ -449 h 247650"/>
              <a:gd name="connsiteX2" fmla="*/ -608 w 1019175"/>
              <a:gd name="connsiteY2" fmla="*/ 247201 h 247650"/>
              <a:gd name="connsiteX3" fmla="*/ 1018567 w 1019175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9175" h="247650">
                <a:moveTo>
                  <a:pt x="1018567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1018567" y="247201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5B7FC9E1-C07E-FEF1-F1DF-0CB1A8FA2880}"/>
              </a:ext>
            </a:extLst>
          </p:cNvPr>
          <p:cNvSpPr/>
          <p:nvPr/>
        </p:nvSpPr>
        <p:spPr>
          <a:xfrm>
            <a:off x="6924682" y="5032493"/>
            <a:ext cx="1304925" cy="247650"/>
          </a:xfrm>
          <a:custGeom>
            <a:avLst/>
            <a:gdLst>
              <a:gd name="connsiteX0" fmla="*/ 1304317 w 1304925"/>
              <a:gd name="connsiteY0" fmla="*/ -449 h 247650"/>
              <a:gd name="connsiteX1" fmla="*/ -608 w 1304925"/>
              <a:gd name="connsiteY1" fmla="*/ -449 h 247650"/>
              <a:gd name="connsiteX2" fmla="*/ -608 w 1304925"/>
              <a:gd name="connsiteY2" fmla="*/ 247201 h 247650"/>
              <a:gd name="connsiteX3" fmla="*/ 1304317 w 1304925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925" h="247650">
                <a:moveTo>
                  <a:pt x="1304317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1304317" y="247201"/>
                </a:lnTo>
                <a:close/>
              </a:path>
            </a:pathLst>
          </a:custGeom>
          <a:solidFill>
            <a:srgbClr val="6024D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E2EB4E3B-229B-2C19-D0B5-4DE3E7229F0D}"/>
              </a:ext>
            </a:extLst>
          </p:cNvPr>
          <p:cNvSpPr/>
          <p:nvPr/>
        </p:nvSpPr>
        <p:spPr>
          <a:xfrm>
            <a:off x="8153407" y="5499218"/>
            <a:ext cx="600075" cy="247650"/>
          </a:xfrm>
          <a:custGeom>
            <a:avLst/>
            <a:gdLst>
              <a:gd name="connsiteX0" fmla="*/ 599467 w 600075"/>
              <a:gd name="connsiteY0" fmla="*/ -449 h 247650"/>
              <a:gd name="connsiteX1" fmla="*/ -608 w 600075"/>
              <a:gd name="connsiteY1" fmla="*/ -449 h 247650"/>
              <a:gd name="connsiteX2" fmla="*/ -608 w 600075"/>
              <a:gd name="connsiteY2" fmla="*/ 247201 h 247650"/>
              <a:gd name="connsiteX3" fmla="*/ 599467 w 600075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075" h="247650">
                <a:moveTo>
                  <a:pt x="599467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599467" y="247201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849D1C86-4DD3-B3D1-0C31-B76E7D644EBF}"/>
              </a:ext>
            </a:extLst>
          </p:cNvPr>
          <p:cNvSpPr/>
          <p:nvPr/>
        </p:nvSpPr>
        <p:spPr>
          <a:xfrm>
            <a:off x="8229607" y="5032493"/>
            <a:ext cx="304800" cy="247650"/>
          </a:xfrm>
          <a:custGeom>
            <a:avLst/>
            <a:gdLst>
              <a:gd name="connsiteX0" fmla="*/ 304192 w 304800"/>
              <a:gd name="connsiteY0" fmla="*/ -449 h 247650"/>
              <a:gd name="connsiteX1" fmla="*/ -608 w 304800"/>
              <a:gd name="connsiteY1" fmla="*/ -449 h 247650"/>
              <a:gd name="connsiteX2" fmla="*/ -608 w 304800"/>
              <a:gd name="connsiteY2" fmla="*/ 247201 h 247650"/>
              <a:gd name="connsiteX3" fmla="*/ 304192 w 304800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247650">
                <a:moveTo>
                  <a:pt x="304192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304192" y="247201"/>
                </a:lnTo>
                <a:close/>
              </a:path>
            </a:pathLst>
          </a:custGeom>
          <a:solidFill>
            <a:srgbClr val="FFBA3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E225210D-6401-44D3-7D34-435315BF71D1}"/>
              </a:ext>
            </a:extLst>
          </p:cNvPr>
          <p:cNvSpPr/>
          <p:nvPr/>
        </p:nvSpPr>
        <p:spPr>
          <a:xfrm>
            <a:off x="8753482" y="5499218"/>
            <a:ext cx="323850" cy="247650"/>
          </a:xfrm>
          <a:custGeom>
            <a:avLst/>
            <a:gdLst>
              <a:gd name="connsiteX0" fmla="*/ 323242 w 323850"/>
              <a:gd name="connsiteY0" fmla="*/ -449 h 247650"/>
              <a:gd name="connsiteX1" fmla="*/ -608 w 323850"/>
              <a:gd name="connsiteY1" fmla="*/ -449 h 247650"/>
              <a:gd name="connsiteX2" fmla="*/ -608 w 323850"/>
              <a:gd name="connsiteY2" fmla="*/ 247201 h 247650"/>
              <a:gd name="connsiteX3" fmla="*/ 323242 w 323850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247650">
                <a:moveTo>
                  <a:pt x="323242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323242" y="247201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11133E13-5B61-78AE-D6A2-FEA62AC9AEC6}"/>
              </a:ext>
            </a:extLst>
          </p:cNvPr>
          <p:cNvSpPr/>
          <p:nvPr/>
        </p:nvSpPr>
        <p:spPr>
          <a:xfrm>
            <a:off x="8534407" y="5032493"/>
            <a:ext cx="238125" cy="247650"/>
          </a:xfrm>
          <a:custGeom>
            <a:avLst/>
            <a:gdLst>
              <a:gd name="connsiteX0" fmla="*/ 237517 w 238125"/>
              <a:gd name="connsiteY0" fmla="*/ -449 h 247650"/>
              <a:gd name="connsiteX1" fmla="*/ -608 w 238125"/>
              <a:gd name="connsiteY1" fmla="*/ -449 h 247650"/>
              <a:gd name="connsiteX2" fmla="*/ -608 w 238125"/>
              <a:gd name="connsiteY2" fmla="*/ 247201 h 247650"/>
              <a:gd name="connsiteX3" fmla="*/ 237517 w 238125"/>
              <a:gd name="connsiteY3" fmla="*/ 247201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" h="247650">
                <a:moveTo>
                  <a:pt x="237517" y="-449"/>
                </a:moveTo>
                <a:lnTo>
                  <a:pt x="-608" y="-449"/>
                </a:lnTo>
                <a:lnTo>
                  <a:pt x="-608" y="247201"/>
                </a:lnTo>
                <a:lnTo>
                  <a:pt x="237517" y="247201"/>
                </a:lnTo>
                <a:close/>
              </a:path>
            </a:pathLst>
          </a:custGeom>
          <a:solidFill>
            <a:srgbClr val="0F9ED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1FFD973F-86DC-0C86-71EE-E39664C9B5F2}"/>
              </a:ext>
            </a:extLst>
          </p:cNvPr>
          <p:cNvSpPr/>
          <p:nvPr/>
        </p:nvSpPr>
        <p:spPr>
          <a:xfrm>
            <a:off x="6281744" y="4922955"/>
            <a:ext cx="9525" cy="933450"/>
          </a:xfrm>
          <a:custGeom>
            <a:avLst/>
            <a:gdLst>
              <a:gd name="connsiteX0" fmla="*/ -608 w 9525"/>
              <a:gd name="connsiteY0" fmla="*/ -449 h 933450"/>
              <a:gd name="connsiteX1" fmla="*/ -608 w 9525"/>
              <a:gd name="connsiteY1" fmla="*/ 933001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933450">
                <a:moveTo>
                  <a:pt x="-608" y="-449"/>
                </a:moveTo>
                <a:lnTo>
                  <a:pt x="-608" y="933001"/>
                </a:lnTo>
              </a:path>
            </a:pathLst>
          </a:custGeom>
          <a:noFill/>
          <a:ln w="12700" cap="flat">
            <a:solidFill>
              <a:srgbClr val="D6D7DA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B602B7B-8074-D4DD-333D-0E749321D3CE}"/>
              </a:ext>
            </a:extLst>
          </p:cNvPr>
          <p:cNvSpPr txBox="1"/>
          <p:nvPr/>
        </p:nvSpPr>
        <p:spPr>
          <a:xfrm>
            <a:off x="6144213" y="5929748"/>
            <a:ext cx="287655" cy="310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425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0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DBA3D5-7D42-02DE-1BCA-024AFED52D87}"/>
              </a:ext>
            </a:extLst>
          </p:cNvPr>
          <p:cNvSpPr txBox="1"/>
          <p:nvPr/>
        </p:nvSpPr>
        <p:spPr>
          <a:xfrm>
            <a:off x="6809305" y="5929748"/>
            <a:ext cx="382905" cy="310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425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30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7D2C5A7-6B60-C897-1F55-D2AA1F5D1B0A}"/>
              </a:ext>
            </a:extLst>
          </p:cNvPr>
          <p:cNvSpPr txBox="1"/>
          <p:nvPr/>
        </p:nvSpPr>
        <p:spPr>
          <a:xfrm>
            <a:off x="7520194" y="5929748"/>
            <a:ext cx="382905" cy="310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425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60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A6D1644-858F-2EFA-2F1E-5E06C3E0BEA8}"/>
              </a:ext>
            </a:extLst>
          </p:cNvPr>
          <p:cNvSpPr txBox="1"/>
          <p:nvPr/>
        </p:nvSpPr>
        <p:spPr>
          <a:xfrm>
            <a:off x="8230530" y="5929748"/>
            <a:ext cx="382905" cy="310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425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90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8E4CA6A-7911-4B7D-154C-E529D158D58F}"/>
              </a:ext>
            </a:extLst>
          </p:cNvPr>
          <p:cNvSpPr txBox="1"/>
          <p:nvPr/>
        </p:nvSpPr>
        <p:spPr>
          <a:xfrm>
            <a:off x="8908968" y="5929748"/>
            <a:ext cx="449580" cy="310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425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120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94913B5-B213-B9F4-3324-1EAE0F243DB3}"/>
              </a:ext>
            </a:extLst>
          </p:cNvPr>
          <p:cNvSpPr txBox="1"/>
          <p:nvPr/>
        </p:nvSpPr>
        <p:spPr>
          <a:xfrm>
            <a:off x="9621781" y="5929748"/>
            <a:ext cx="449580" cy="310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425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150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D0415312-C77C-A215-FB62-74DFA7227B9D}"/>
              </a:ext>
            </a:extLst>
          </p:cNvPr>
          <p:cNvSpPr txBox="1"/>
          <p:nvPr/>
        </p:nvSpPr>
        <p:spPr>
          <a:xfrm>
            <a:off x="5718826" y="5015348"/>
            <a:ext cx="52578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2024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1C21FFC-AEDF-B83C-8C12-0D6BE28D724F}"/>
              </a:ext>
            </a:extLst>
          </p:cNvPr>
          <p:cNvSpPr txBox="1"/>
          <p:nvPr/>
        </p:nvSpPr>
        <p:spPr>
          <a:xfrm>
            <a:off x="5724408" y="5482073"/>
            <a:ext cx="51625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404040"/>
                </a:solidFill>
                <a:latin typeface="Barlow"/>
                <a:sym typeface="Barlow"/>
                <a:rtl val="0"/>
              </a:rPr>
              <a:t>2025</a:t>
            </a: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BC418D8C-B2DF-3D94-94E1-E90A0D5075DB}"/>
              </a:ext>
            </a:extLst>
          </p:cNvPr>
          <p:cNvSpPr/>
          <p:nvPr/>
        </p:nvSpPr>
        <p:spPr>
          <a:xfrm>
            <a:off x="5845175" y="1861734"/>
            <a:ext cx="5476875" cy="1009650"/>
          </a:xfrm>
          <a:custGeom>
            <a:avLst/>
            <a:gdLst>
              <a:gd name="connsiteX0" fmla="*/ -574 w 5476875"/>
              <a:gd name="connsiteY0" fmla="*/ 504661 h 1009650"/>
              <a:gd name="connsiteX1" fmla="*/ 504251 w 5476875"/>
              <a:gd name="connsiteY1" fmla="*/ -164 h 1009650"/>
              <a:gd name="connsiteX2" fmla="*/ 999551 w 5476875"/>
              <a:gd name="connsiteY2" fmla="*/ 590386 h 1009650"/>
              <a:gd name="connsiteX3" fmla="*/ 1494851 w 5476875"/>
              <a:gd name="connsiteY3" fmla="*/ 847561 h 1009650"/>
              <a:gd name="connsiteX4" fmla="*/ 1990151 w 5476875"/>
              <a:gd name="connsiteY4" fmla="*/ 847561 h 1009650"/>
              <a:gd name="connsiteX5" fmla="*/ 2485451 w 5476875"/>
              <a:gd name="connsiteY5" fmla="*/ 676111 h 1009650"/>
              <a:gd name="connsiteX6" fmla="*/ 2990276 w 5476875"/>
              <a:gd name="connsiteY6" fmla="*/ 504661 h 1009650"/>
              <a:gd name="connsiteX7" fmla="*/ 3485576 w 5476875"/>
              <a:gd name="connsiteY7" fmla="*/ 304636 h 1009650"/>
              <a:gd name="connsiteX8" fmla="*/ 3980876 w 5476875"/>
              <a:gd name="connsiteY8" fmla="*/ 504661 h 1009650"/>
              <a:gd name="connsiteX9" fmla="*/ 4476176 w 5476875"/>
              <a:gd name="connsiteY9" fmla="*/ 676111 h 1009650"/>
              <a:gd name="connsiteX10" fmla="*/ 4981001 w 5476875"/>
              <a:gd name="connsiteY10" fmla="*/ 504661 h 1009650"/>
              <a:gd name="connsiteX11" fmla="*/ 5476301 w 5476875"/>
              <a:gd name="connsiteY11" fmla="*/ 1009486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76875" h="1009650">
                <a:moveTo>
                  <a:pt x="-574" y="504661"/>
                </a:moveTo>
                <a:lnTo>
                  <a:pt x="504251" y="-164"/>
                </a:lnTo>
                <a:lnTo>
                  <a:pt x="999551" y="590386"/>
                </a:lnTo>
                <a:lnTo>
                  <a:pt x="1494851" y="847561"/>
                </a:lnTo>
                <a:lnTo>
                  <a:pt x="1990151" y="847561"/>
                </a:lnTo>
                <a:lnTo>
                  <a:pt x="2485451" y="676111"/>
                </a:lnTo>
                <a:lnTo>
                  <a:pt x="2990276" y="504661"/>
                </a:lnTo>
                <a:lnTo>
                  <a:pt x="3485576" y="304636"/>
                </a:lnTo>
                <a:lnTo>
                  <a:pt x="3980876" y="504661"/>
                </a:lnTo>
                <a:lnTo>
                  <a:pt x="4476176" y="676111"/>
                </a:lnTo>
                <a:lnTo>
                  <a:pt x="4981001" y="504661"/>
                </a:lnTo>
                <a:lnTo>
                  <a:pt x="5476301" y="1009486"/>
                </a:lnTo>
              </a:path>
            </a:pathLst>
          </a:custGeom>
          <a:noFill/>
          <a:ln w="19050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79" name="Graphic 75">
            <a:extLst>
              <a:ext uri="{FF2B5EF4-FFF2-40B4-BE49-F238E27FC236}">
                <a16:creationId xmlns:a16="http://schemas.microsoft.com/office/drawing/2014/main" id="{65EEBB3C-EB44-3406-2297-878CB96A17AE}"/>
              </a:ext>
            </a:extLst>
          </p:cNvPr>
          <p:cNvGrpSpPr/>
          <p:nvPr/>
        </p:nvGrpSpPr>
        <p:grpSpPr>
          <a:xfrm>
            <a:off x="5812237" y="1828606"/>
            <a:ext cx="5543531" cy="1076325"/>
            <a:chOff x="5812237" y="1828606"/>
            <a:chExt cx="5543531" cy="1076325"/>
          </a:xfrm>
          <a:solidFill>
            <a:srgbClr val="0370F3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76E1EAC-BB90-3E5E-1131-318D7560E3A0}"/>
                </a:ext>
              </a:extLst>
            </p:cNvPr>
            <p:cNvSpPr/>
            <p:nvPr/>
          </p:nvSpPr>
          <p:spPr>
            <a:xfrm>
              <a:off x="5812237" y="233343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CA99B9E-163F-ED86-60C3-0C2E7CB0A1EE}"/>
                </a:ext>
              </a:extLst>
            </p:cNvPr>
            <p:cNvSpPr/>
            <p:nvPr/>
          </p:nvSpPr>
          <p:spPr>
            <a:xfrm>
              <a:off x="6317062" y="1828606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2344734-56D8-1210-5A7C-5A69C00E12A6}"/>
                </a:ext>
              </a:extLst>
            </p:cNvPr>
            <p:cNvSpPr/>
            <p:nvPr/>
          </p:nvSpPr>
          <p:spPr>
            <a:xfrm>
              <a:off x="6812362" y="2419156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5DF62E42-54A5-E8BB-FA75-9A3A7B868642}"/>
                </a:ext>
              </a:extLst>
            </p:cNvPr>
            <p:cNvSpPr/>
            <p:nvPr/>
          </p:nvSpPr>
          <p:spPr>
            <a:xfrm>
              <a:off x="7307662" y="267633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6A15B42-9D29-5521-8900-FDA46C42085E}"/>
                </a:ext>
              </a:extLst>
            </p:cNvPr>
            <p:cNvSpPr/>
            <p:nvPr/>
          </p:nvSpPr>
          <p:spPr>
            <a:xfrm>
              <a:off x="7802962" y="267633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0AFD563B-1E4F-760E-AC1B-64EFDED819B7}"/>
                </a:ext>
              </a:extLst>
            </p:cNvPr>
            <p:cNvSpPr/>
            <p:nvPr/>
          </p:nvSpPr>
          <p:spPr>
            <a:xfrm>
              <a:off x="8298262" y="250488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C1E52BF-B874-15E2-63FA-05447E95C64D}"/>
                </a:ext>
              </a:extLst>
            </p:cNvPr>
            <p:cNvSpPr/>
            <p:nvPr/>
          </p:nvSpPr>
          <p:spPr>
            <a:xfrm>
              <a:off x="8803087" y="233343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196859A-6644-A1AB-5F38-B73DDD8737C2}"/>
                </a:ext>
              </a:extLst>
            </p:cNvPr>
            <p:cNvSpPr/>
            <p:nvPr/>
          </p:nvSpPr>
          <p:spPr>
            <a:xfrm>
              <a:off x="9298387" y="2133406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75" y="66511"/>
                    <a:pt x="32764" y="66511"/>
                  </a:cubicBezTo>
                  <a:cubicBezTo>
                    <a:pt x="14352" y="66511"/>
                    <a:pt x="-574" y="51585"/>
                    <a:pt x="-574" y="33174"/>
                  </a:cubicBezTo>
                  <a:cubicBezTo>
                    <a:pt x="-574" y="14762"/>
                    <a:pt x="14352" y="-164"/>
                    <a:pt x="32764" y="-164"/>
                  </a:cubicBezTo>
                  <a:cubicBezTo>
                    <a:pt x="51175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C5A72F31-3C25-E307-6441-A6B3253832A6}"/>
                </a:ext>
              </a:extLst>
            </p:cNvPr>
            <p:cNvSpPr/>
            <p:nvPr/>
          </p:nvSpPr>
          <p:spPr>
            <a:xfrm>
              <a:off x="9793668" y="233343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46" y="66511"/>
                    <a:pt x="32764" y="66511"/>
                  </a:cubicBezTo>
                  <a:cubicBezTo>
                    <a:pt x="14380" y="66511"/>
                    <a:pt x="-574" y="51585"/>
                    <a:pt x="-574" y="33174"/>
                  </a:cubicBezTo>
                  <a:cubicBezTo>
                    <a:pt x="-574" y="14762"/>
                    <a:pt x="14380" y="-164"/>
                    <a:pt x="32764" y="-164"/>
                  </a:cubicBezTo>
                  <a:cubicBezTo>
                    <a:pt x="51146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435E0C4-B709-159D-20C5-37335081D7B6}"/>
                </a:ext>
              </a:extLst>
            </p:cNvPr>
            <p:cNvSpPr/>
            <p:nvPr/>
          </p:nvSpPr>
          <p:spPr>
            <a:xfrm>
              <a:off x="10288968" y="250488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46" y="66511"/>
                    <a:pt x="32764" y="66511"/>
                  </a:cubicBezTo>
                  <a:cubicBezTo>
                    <a:pt x="14380" y="66511"/>
                    <a:pt x="-574" y="51585"/>
                    <a:pt x="-574" y="33174"/>
                  </a:cubicBezTo>
                  <a:cubicBezTo>
                    <a:pt x="-574" y="14762"/>
                    <a:pt x="14380" y="-164"/>
                    <a:pt x="32764" y="-164"/>
                  </a:cubicBezTo>
                  <a:cubicBezTo>
                    <a:pt x="51146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0AAE2B4-826F-5F29-D967-698F3490EAB7}"/>
                </a:ext>
              </a:extLst>
            </p:cNvPr>
            <p:cNvSpPr/>
            <p:nvPr/>
          </p:nvSpPr>
          <p:spPr>
            <a:xfrm>
              <a:off x="10793793" y="2333431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46" y="66511"/>
                    <a:pt x="32764" y="66511"/>
                  </a:cubicBezTo>
                  <a:cubicBezTo>
                    <a:pt x="14380" y="66511"/>
                    <a:pt x="-574" y="51585"/>
                    <a:pt x="-574" y="33174"/>
                  </a:cubicBezTo>
                  <a:cubicBezTo>
                    <a:pt x="-574" y="14762"/>
                    <a:pt x="14380" y="-164"/>
                    <a:pt x="32764" y="-164"/>
                  </a:cubicBezTo>
                  <a:cubicBezTo>
                    <a:pt x="51146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F0BB47A-41DD-68E4-FF9A-C3F7CD6865DC}"/>
                </a:ext>
              </a:extLst>
            </p:cNvPr>
            <p:cNvSpPr/>
            <p:nvPr/>
          </p:nvSpPr>
          <p:spPr>
            <a:xfrm>
              <a:off x="11289093" y="2838256"/>
              <a:ext cx="66675" cy="66675"/>
            </a:xfrm>
            <a:custGeom>
              <a:avLst/>
              <a:gdLst>
                <a:gd name="connsiteX0" fmla="*/ 66101 w 66675"/>
                <a:gd name="connsiteY0" fmla="*/ 33174 h 66675"/>
                <a:gd name="connsiteX1" fmla="*/ 32764 w 66675"/>
                <a:gd name="connsiteY1" fmla="*/ 66511 h 66675"/>
                <a:gd name="connsiteX2" fmla="*/ -574 w 66675"/>
                <a:gd name="connsiteY2" fmla="*/ 33174 h 66675"/>
                <a:gd name="connsiteX3" fmla="*/ 32764 w 66675"/>
                <a:gd name="connsiteY3" fmla="*/ -164 h 66675"/>
                <a:gd name="connsiteX4" fmla="*/ 66101 w 66675"/>
                <a:gd name="connsiteY4" fmla="*/ 3317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101" y="33174"/>
                  </a:moveTo>
                  <a:cubicBezTo>
                    <a:pt x="66101" y="51585"/>
                    <a:pt x="51146" y="66511"/>
                    <a:pt x="32764" y="66511"/>
                  </a:cubicBezTo>
                  <a:cubicBezTo>
                    <a:pt x="14380" y="66511"/>
                    <a:pt x="-574" y="51585"/>
                    <a:pt x="-574" y="33174"/>
                  </a:cubicBezTo>
                  <a:cubicBezTo>
                    <a:pt x="-574" y="14762"/>
                    <a:pt x="14380" y="-164"/>
                    <a:pt x="32764" y="-164"/>
                  </a:cubicBezTo>
                  <a:cubicBezTo>
                    <a:pt x="51146" y="-164"/>
                    <a:pt x="66101" y="14762"/>
                    <a:pt x="66101" y="3317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720361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DA197930-EB1B-9C1E-76C0-3FA5E480B12C}"/>
              </a:ext>
            </a:extLst>
          </p:cNvPr>
          <p:cNvSpPr txBox="1"/>
          <p:nvPr/>
        </p:nvSpPr>
        <p:spPr>
          <a:xfrm>
            <a:off x="3989492" y="325505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From Data to Strategy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C87C8D4-2F1D-481A-DC40-09BF4A2CEE0D}"/>
              </a:ext>
            </a:extLst>
          </p:cNvPr>
          <p:cNvSpPr/>
          <p:nvPr/>
        </p:nvSpPr>
        <p:spPr>
          <a:xfrm>
            <a:off x="5041516" y="4382395"/>
            <a:ext cx="2317620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5F605EF-6E40-B241-B6B0-2F983E809265}"/>
              </a:ext>
            </a:extLst>
          </p:cNvPr>
          <p:cNvSpPr txBox="1"/>
          <p:nvPr/>
        </p:nvSpPr>
        <p:spPr>
          <a:xfrm>
            <a:off x="5295063" y="4554535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BDA8B2-E97D-1757-C1F2-C6B720A4BBE8}"/>
              </a:ext>
            </a:extLst>
          </p:cNvPr>
          <p:cNvSpPr txBox="1"/>
          <p:nvPr/>
        </p:nvSpPr>
        <p:spPr>
          <a:xfrm>
            <a:off x="5295063" y="4767552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35B0929-42DE-C92F-7155-623AC13491E7}"/>
              </a:ext>
            </a:extLst>
          </p:cNvPr>
          <p:cNvSpPr txBox="1"/>
          <p:nvPr/>
        </p:nvSpPr>
        <p:spPr>
          <a:xfrm>
            <a:off x="5295063" y="4966220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$879,274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F8D5CE4-3866-D9BC-603D-5E9D5C58F5A4}"/>
              </a:ext>
            </a:extLst>
          </p:cNvPr>
          <p:cNvSpPr/>
          <p:nvPr/>
        </p:nvSpPr>
        <p:spPr>
          <a:xfrm>
            <a:off x="6573498" y="4947807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C87033F-EADE-A18F-EE23-60271A7B1EA9}"/>
              </a:ext>
            </a:extLst>
          </p:cNvPr>
          <p:cNvSpPr txBox="1"/>
          <p:nvPr/>
        </p:nvSpPr>
        <p:spPr>
          <a:xfrm>
            <a:off x="6563970" y="4947807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54" name="Graphic 53">
            <a:extLst>
              <a:ext uri="{FF2B5EF4-FFF2-40B4-BE49-F238E27FC236}">
                <a16:creationId xmlns:a16="http://schemas.microsoft.com/office/drawing/2014/main" id="{5849A9C8-6A6A-174E-6BE0-19FD662DD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971813" y="5008427"/>
            <a:ext cx="94204" cy="94204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41F5CB55-A35D-B6E6-5F83-0EBBF294510D}"/>
              </a:ext>
            </a:extLst>
          </p:cNvPr>
          <p:cNvSpPr/>
          <p:nvPr/>
        </p:nvSpPr>
        <p:spPr>
          <a:xfrm>
            <a:off x="5041516" y="1256032"/>
            <a:ext cx="2317620" cy="3009524"/>
          </a:xfrm>
          <a:prstGeom prst="roundRect">
            <a:avLst>
              <a:gd name="adj" fmla="val 941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7634105-B4E2-49BD-0757-DAB2F11ECDE0}"/>
              </a:ext>
            </a:extLst>
          </p:cNvPr>
          <p:cNvGrpSpPr/>
          <p:nvPr/>
        </p:nvGrpSpPr>
        <p:grpSpPr>
          <a:xfrm>
            <a:off x="5295063" y="2761034"/>
            <a:ext cx="1109340" cy="280153"/>
            <a:chOff x="6501135" y="5846445"/>
            <a:chExt cx="1109340" cy="28015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D8F2A544-66E2-63F2-AB5E-0927DA48F9E4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23821E8-A975-D1FC-5948-F185D3DC2398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6F660FA4-4A09-35F0-4314-DC92F6EF8788}"/>
              </a:ext>
            </a:extLst>
          </p:cNvPr>
          <p:cNvSpPr txBox="1"/>
          <p:nvPr/>
        </p:nvSpPr>
        <p:spPr>
          <a:xfrm>
            <a:off x="5295063" y="3107691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F59064C-441C-0EEE-A5CA-3F456DCD7CB4}"/>
              </a:ext>
            </a:extLst>
          </p:cNvPr>
          <p:cNvSpPr txBox="1"/>
          <p:nvPr/>
        </p:nvSpPr>
        <p:spPr>
          <a:xfrm>
            <a:off x="5300203" y="3642787"/>
            <a:ext cx="1781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congue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0D2D6EA-9773-F51A-0EBD-1A7299BD44C2}"/>
              </a:ext>
            </a:extLst>
          </p:cNvPr>
          <p:cNvSpPr txBox="1"/>
          <p:nvPr/>
        </p:nvSpPr>
        <p:spPr>
          <a:xfrm>
            <a:off x="5355803" y="1522998"/>
            <a:ext cx="1488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+mj-lt"/>
              </a:rPr>
              <a:t>Your Financial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09464BAE-E8EE-16BF-0665-3B76115FF39A}"/>
              </a:ext>
            </a:extLst>
          </p:cNvPr>
          <p:cNvGrpSpPr/>
          <p:nvPr/>
        </p:nvGrpSpPr>
        <p:grpSpPr>
          <a:xfrm>
            <a:off x="5041516" y="5429814"/>
            <a:ext cx="2317620" cy="930580"/>
            <a:chOff x="5041516" y="5429814"/>
            <a:chExt cx="2317620" cy="930580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50887A4B-C242-8A12-6F6A-B355D29C7D10}"/>
                </a:ext>
              </a:extLst>
            </p:cNvPr>
            <p:cNvSpPr/>
            <p:nvPr/>
          </p:nvSpPr>
          <p:spPr>
            <a:xfrm>
              <a:off x="5041516" y="5429814"/>
              <a:ext cx="2317620" cy="930580"/>
            </a:xfrm>
            <a:prstGeom prst="roundRect">
              <a:avLst>
                <a:gd name="adj" fmla="val 1873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7A46922-12B8-4AA1-50A3-D1A279F7759C}"/>
                </a:ext>
              </a:extLst>
            </p:cNvPr>
            <p:cNvSpPr txBox="1"/>
            <p:nvPr/>
          </p:nvSpPr>
          <p:spPr>
            <a:xfrm>
              <a:off x="5295063" y="5601954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Financial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2C95045-A892-6C29-658F-1DAC3AB9FE98}"/>
                </a:ext>
              </a:extLst>
            </p:cNvPr>
            <p:cNvSpPr txBox="1"/>
            <p:nvPr/>
          </p:nvSpPr>
          <p:spPr>
            <a:xfrm>
              <a:off x="5295063" y="581497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79FE6FA-EBE7-9D69-F02E-AC3CE2F97241}"/>
                </a:ext>
              </a:extLst>
            </p:cNvPr>
            <p:cNvSpPr txBox="1"/>
            <p:nvPr/>
          </p:nvSpPr>
          <p:spPr>
            <a:xfrm>
              <a:off x="5295063" y="6013639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$879,274</a:t>
              </a: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9B0A3333-76AD-1285-FBA8-DF770D1252E1}"/>
                </a:ext>
              </a:extLst>
            </p:cNvPr>
            <p:cNvSpPr/>
            <p:nvPr/>
          </p:nvSpPr>
          <p:spPr>
            <a:xfrm>
              <a:off x="6573498" y="5995226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A019E1F-56F2-B370-5BAD-C35E5E774C89}"/>
                </a:ext>
              </a:extLst>
            </p:cNvPr>
            <p:cNvSpPr txBox="1"/>
            <p:nvPr/>
          </p:nvSpPr>
          <p:spPr>
            <a:xfrm>
              <a:off x="6563970" y="5995226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pic>
          <p:nvPicPr>
            <p:cNvPr id="107" name="Graphic 106">
              <a:extLst>
                <a:ext uri="{FF2B5EF4-FFF2-40B4-BE49-F238E27FC236}">
                  <a16:creationId xmlns:a16="http://schemas.microsoft.com/office/drawing/2014/main" id="{646ABE5D-7EE8-69A8-C2B8-B646F7F37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6971813" y="6055846"/>
              <a:ext cx="94204" cy="94204"/>
            </a:xfrm>
            <a:prstGeom prst="rect">
              <a:avLst/>
            </a:prstGeom>
          </p:spPr>
        </p:pic>
      </p:grpSp>
      <p:sp>
        <p:nvSpPr>
          <p:cNvPr id="108" name="Rounded Rectangle 21">
            <a:extLst>
              <a:ext uri="{FF2B5EF4-FFF2-40B4-BE49-F238E27FC236}">
                <a16:creationId xmlns:a16="http://schemas.microsoft.com/office/drawing/2014/main" id="{0A47B7C2-EF19-8810-0074-8D1E7495B77F}"/>
              </a:ext>
            </a:extLst>
          </p:cNvPr>
          <p:cNvSpPr/>
          <p:nvPr/>
        </p:nvSpPr>
        <p:spPr>
          <a:xfrm>
            <a:off x="479425" y="1256032"/>
            <a:ext cx="4398981" cy="5104362"/>
          </a:xfrm>
          <a:prstGeom prst="roundRect">
            <a:avLst>
              <a:gd name="adj" fmla="val 5382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9" name="Group">
            <a:extLst>
              <a:ext uri="{FF2B5EF4-FFF2-40B4-BE49-F238E27FC236}">
                <a16:creationId xmlns:a16="http://schemas.microsoft.com/office/drawing/2014/main" id="{77C4462D-04BA-E723-E467-19D32BF0DB37}"/>
              </a:ext>
            </a:extLst>
          </p:cNvPr>
          <p:cNvGrpSpPr/>
          <p:nvPr/>
        </p:nvGrpSpPr>
        <p:grpSpPr>
          <a:xfrm>
            <a:off x="848671" y="4537632"/>
            <a:ext cx="4029165" cy="623399"/>
            <a:chOff x="68861" y="112744"/>
            <a:chExt cx="4029164" cy="623398"/>
          </a:xfrm>
        </p:grpSpPr>
        <p:sp>
          <p:nvSpPr>
            <p:cNvPr id="110" name="Circle">
              <a:extLst>
                <a:ext uri="{FF2B5EF4-FFF2-40B4-BE49-F238E27FC236}">
                  <a16:creationId xmlns:a16="http://schemas.microsoft.com/office/drawing/2014/main" id="{2E875BD9-91F3-8359-13C4-429E68F0E468}"/>
                </a:ext>
              </a:extLst>
            </p:cNvPr>
            <p:cNvSpPr/>
            <p:nvPr/>
          </p:nvSpPr>
          <p:spPr>
            <a:xfrm>
              <a:off x="68861" y="190323"/>
              <a:ext cx="545820" cy="545819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latin typeface="+mj-lt"/>
              </a:endParaRPr>
            </a:p>
          </p:txBody>
        </p:sp>
        <p:sp>
          <p:nvSpPr>
            <p:cNvPr id="111" name="Graphic 115">
              <a:extLst>
                <a:ext uri="{FF2B5EF4-FFF2-40B4-BE49-F238E27FC236}">
                  <a16:creationId xmlns:a16="http://schemas.microsoft.com/office/drawing/2014/main" id="{964E6EA3-BA58-A359-4F58-23B8AB3666E9}"/>
                </a:ext>
              </a:extLst>
            </p:cNvPr>
            <p:cNvSpPr/>
            <p:nvPr/>
          </p:nvSpPr>
          <p:spPr>
            <a:xfrm>
              <a:off x="263891" y="337696"/>
              <a:ext cx="167330" cy="243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latin typeface="+mj-lt"/>
              </a:endParaRPr>
            </a:p>
          </p:txBody>
        </p:sp>
        <p:sp>
          <p:nvSpPr>
            <p:cNvPr id="112" name="15.900.890">
              <a:extLst>
                <a:ext uri="{FF2B5EF4-FFF2-40B4-BE49-F238E27FC236}">
                  <a16:creationId xmlns:a16="http://schemas.microsoft.com/office/drawing/2014/main" id="{25C012B8-BB25-2E30-D5E4-611F8715C708}"/>
                </a:ext>
              </a:extLst>
            </p:cNvPr>
            <p:cNvSpPr txBox="1"/>
            <p:nvPr/>
          </p:nvSpPr>
          <p:spPr>
            <a:xfrm>
              <a:off x="915893" y="112744"/>
              <a:ext cx="1840072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15.900.890</a:t>
              </a:r>
            </a:p>
          </p:txBody>
        </p:sp>
        <p:sp>
          <p:nvSpPr>
            <p:cNvPr id="113" name="Lorem Ipsum is simply dummy text">
              <a:extLst>
                <a:ext uri="{FF2B5EF4-FFF2-40B4-BE49-F238E27FC236}">
                  <a16:creationId xmlns:a16="http://schemas.microsoft.com/office/drawing/2014/main" id="{5ED6D087-AF35-01F5-DA92-3DFF0DB48976}"/>
                </a:ext>
              </a:extLst>
            </p:cNvPr>
            <p:cNvSpPr txBox="1"/>
            <p:nvPr/>
          </p:nvSpPr>
          <p:spPr>
            <a:xfrm>
              <a:off x="916499" y="425846"/>
              <a:ext cx="3181526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rPr>
                <a:t>Lorem Ipsum is simply dummy text</a:t>
              </a:r>
            </a:p>
          </p:txBody>
        </p:sp>
      </p:grpSp>
      <p:grpSp>
        <p:nvGrpSpPr>
          <p:cNvPr id="114" name="Group">
            <a:extLst>
              <a:ext uri="{FF2B5EF4-FFF2-40B4-BE49-F238E27FC236}">
                <a16:creationId xmlns:a16="http://schemas.microsoft.com/office/drawing/2014/main" id="{2AEBCA7B-0BD7-B666-7B1B-ADD47F122AC3}"/>
              </a:ext>
            </a:extLst>
          </p:cNvPr>
          <p:cNvGrpSpPr/>
          <p:nvPr/>
        </p:nvGrpSpPr>
        <p:grpSpPr>
          <a:xfrm>
            <a:off x="848671" y="5472377"/>
            <a:ext cx="4029165" cy="623399"/>
            <a:chOff x="68861" y="112744"/>
            <a:chExt cx="4029164" cy="623398"/>
          </a:xfrm>
        </p:grpSpPr>
        <p:sp>
          <p:nvSpPr>
            <p:cNvPr id="115" name="Circle">
              <a:extLst>
                <a:ext uri="{FF2B5EF4-FFF2-40B4-BE49-F238E27FC236}">
                  <a16:creationId xmlns:a16="http://schemas.microsoft.com/office/drawing/2014/main" id="{C84448CE-F8AC-C964-78F6-6C20962A7C76}"/>
                </a:ext>
              </a:extLst>
            </p:cNvPr>
            <p:cNvSpPr/>
            <p:nvPr/>
          </p:nvSpPr>
          <p:spPr>
            <a:xfrm>
              <a:off x="68861" y="190323"/>
              <a:ext cx="545820" cy="545819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2400">
                <a:latin typeface="+mj-lt"/>
              </a:endParaRPr>
            </a:p>
          </p:txBody>
        </p:sp>
        <p:sp>
          <p:nvSpPr>
            <p:cNvPr id="116" name="18.800.200">
              <a:extLst>
                <a:ext uri="{FF2B5EF4-FFF2-40B4-BE49-F238E27FC236}">
                  <a16:creationId xmlns:a16="http://schemas.microsoft.com/office/drawing/2014/main" id="{B47342BD-67FE-59EC-3C62-5E7B511AA77B}"/>
                </a:ext>
              </a:extLst>
            </p:cNvPr>
            <p:cNvSpPr txBox="1"/>
            <p:nvPr/>
          </p:nvSpPr>
          <p:spPr>
            <a:xfrm>
              <a:off x="915893" y="112744"/>
              <a:ext cx="1840072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18.800.200</a:t>
              </a:r>
            </a:p>
          </p:txBody>
        </p:sp>
        <p:sp>
          <p:nvSpPr>
            <p:cNvPr id="117" name="Lorem Ipsum is simply dummy text">
              <a:extLst>
                <a:ext uri="{FF2B5EF4-FFF2-40B4-BE49-F238E27FC236}">
                  <a16:creationId xmlns:a16="http://schemas.microsoft.com/office/drawing/2014/main" id="{2AC904BC-33F0-74E9-7658-45231C393453}"/>
                </a:ext>
              </a:extLst>
            </p:cNvPr>
            <p:cNvSpPr txBox="1"/>
            <p:nvPr/>
          </p:nvSpPr>
          <p:spPr>
            <a:xfrm>
              <a:off x="916499" y="425846"/>
              <a:ext cx="3181526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n-lt"/>
                </a:rPr>
                <a:t>Lorem Ipsum is simply dummy text</a:t>
              </a:r>
            </a:p>
          </p:txBody>
        </p:sp>
        <p:sp>
          <p:nvSpPr>
            <p:cNvPr id="118" name="Graphic 76">
              <a:extLst>
                <a:ext uri="{FF2B5EF4-FFF2-40B4-BE49-F238E27FC236}">
                  <a16:creationId xmlns:a16="http://schemas.microsoft.com/office/drawing/2014/main" id="{5B587477-C0C2-E385-8C14-2814160F3C4D}"/>
                </a:ext>
              </a:extLst>
            </p:cNvPr>
            <p:cNvSpPr/>
            <p:nvPr/>
          </p:nvSpPr>
          <p:spPr>
            <a:xfrm>
              <a:off x="245120" y="315440"/>
              <a:ext cx="197770" cy="243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3" h="21500" extrusionOk="0">
                  <a:moveTo>
                    <a:pt x="13944" y="15082"/>
                  </a:moveTo>
                  <a:cubicBezTo>
                    <a:pt x="14769" y="15903"/>
                    <a:pt x="15087" y="17000"/>
                    <a:pt x="14801" y="18045"/>
                  </a:cubicBezTo>
                  <a:cubicBezTo>
                    <a:pt x="14467" y="18995"/>
                    <a:pt x="13663" y="19782"/>
                    <a:pt x="12591" y="20207"/>
                  </a:cubicBezTo>
                  <a:cubicBezTo>
                    <a:pt x="12249" y="20346"/>
                    <a:pt x="12057" y="20656"/>
                    <a:pt x="12119" y="20969"/>
                  </a:cubicBezTo>
                  <a:cubicBezTo>
                    <a:pt x="12193" y="21289"/>
                    <a:pt x="12538" y="21515"/>
                    <a:pt x="12928" y="21498"/>
                  </a:cubicBezTo>
                  <a:cubicBezTo>
                    <a:pt x="15665" y="21380"/>
                    <a:pt x="18149" y="20123"/>
                    <a:pt x="19541" y="18152"/>
                  </a:cubicBezTo>
                  <a:cubicBezTo>
                    <a:pt x="20865" y="16229"/>
                    <a:pt x="21256" y="13956"/>
                    <a:pt x="20634" y="11800"/>
                  </a:cubicBezTo>
                  <a:cubicBezTo>
                    <a:pt x="20032" y="9698"/>
                    <a:pt x="18774" y="7768"/>
                    <a:pt x="16986" y="6205"/>
                  </a:cubicBezTo>
                  <a:cubicBezTo>
                    <a:pt x="16680" y="5937"/>
                    <a:pt x="16170" y="5926"/>
                    <a:pt x="15848" y="6182"/>
                  </a:cubicBezTo>
                  <a:cubicBezTo>
                    <a:pt x="15797" y="6222"/>
                    <a:pt x="15753" y="6268"/>
                    <a:pt x="15716" y="6318"/>
                  </a:cubicBezTo>
                  <a:cubicBezTo>
                    <a:pt x="15290" y="6864"/>
                    <a:pt x="14755" y="7345"/>
                    <a:pt x="14135" y="7741"/>
                  </a:cubicBezTo>
                  <a:cubicBezTo>
                    <a:pt x="13412" y="4747"/>
                    <a:pt x="11456" y="2060"/>
                    <a:pt x="8606" y="147"/>
                  </a:cubicBezTo>
                  <a:cubicBezTo>
                    <a:pt x="8258" y="-85"/>
                    <a:pt x="7752" y="-38"/>
                    <a:pt x="7475" y="252"/>
                  </a:cubicBezTo>
                  <a:cubicBezTo>
                    <a:pt x="7427" y="302"/>
                    <a:pt x="7388" y="357"/>
                    <a:pt x="7359" y="415"/>
                  </a:cubicBezTo>
                  <a:cubicBezTo>
                    <a:pt x="5389" y="4399"/>
                    <a:pt x="1463" y="7118"/>
                    <a:pt x="237" y="11367"/>
                  </a:cubicBezTo>
                  <a:cubicBezTo>
                    <a:pt x="-344" y="13580"/>
                    <a:pt x="152" y="15895"/>
                    <a:pt x="1617" y="17803"/>
                  </a:cubicBezTo>
                  <a:cubicBezTo>
                    <a:pt x="2985" y="19515"/>
                    <a:pt x="4497" y="20961"/>
                    <a:pt x="6853" y="21478"/>
                  </a:cubicBezTo>
                  <a:cubicBezTo>
                    <a:pt x="6920" y="21492"/>
                    <a:pt x="6990" y="21500"/>
                    <a:pt x="7059" y="21500"/>
                  </a:cubicBezTo>
                  <a:cubicBezTo>
                    <a:pt x="7503" y="21500"/>
                    <a:pt x="7863" y="21199"/>
                    <a:pt x="7863" y="20828"/>
                  </a:cubicBezTo>
                  <a:cubicBezTo>
                    <a:pt x="7863" y="20691"/>
                    <a:pt x="7813" y="20558"/>
                    <a:pt x="7720" y="20445"/>
                  </a:cubicBezTo>
                  <a:cubicBezTo>
                    <a:pt x="6847" y="19396"/>
                    <a:pt x="6069" y="18362"/>
                    <a:pt x="6116" y="17228"/>
                  </a:cubicBezTo>
                  <a:cubicBezTo>
                    <a:pt x="6160" y="16688"/>
                    <a:pt x="6350" y="16163"/>
                    <a:pt x="6670" y="15693"/>
                  </a:cubicBezTo>
                  <a:cubicBezTo>
                    <a:pt x="6925" y="15293"/>
                    <a:pt x="7235" y="14918"/>
                    <a:pt x="7594" y="14578"/>
                  </a:cubicBezTo>
                  <a:cubicBezTo>
                    <a:pt x="7840" y="14346"/>
                    <a:pt x="8108" y="14127"/>
                    <a:pt x="8376" y="13906"/>
                  </a:cubicBezTo>
                  <a:cubicBezTo>
                    <a:pt x="8799" y="13576"/>
                    <a:pt x="9194" y="13220"/>
                    <a:pt x="9557" y="12843"/>
                  </a:cubicBezTo>
                  <a:cubicBezTo>
                    <a:pt x="11283" y="13800"/>
                    <a:pt x="12414" y="15345"/>
                    <a:pt x="12649" y="17064"/>
                  </a:cubicBezTo>
                  <a:cubicBezTo>
                    <a:pt x="13307" y="16526"/>
                    <a:pt x="13759" y="15836"/>
                    <a:pt x="13944" y="150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 b="0">
                  <a:latin typeface="Calibri"/>
                  <a:ea typeface="Calibri"/>
                  <a:cs typeface="Calibri"/>
                  <a:sym typeface="Calibri"/>
                </a:defRPr>
              </a:pPr>
              <a:endParaRPr sz="1400">
                <a:latin typeface="+mj-lt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F415E771-8FDC-560B-0012-048F287A289D}"/>
              </a:ext>
            </a:extLst>
          </p:cNvPr>
          <p:cNvSpPr txBox="1"/>
          <p:nvPr/>
        </p:nvSpPr>
        <p:spPr>
          <a:xfrm>
            <a:off x="751182" y="1432529"/>
            <a:ext cx="1488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Summary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46DE56DA-12D3-A3C4-090F-3D82D26DADB0}"/>
              </a:ext>
            </a:extLst>
          </p:cNvPr>
          <p:cNvGrpSpPr/>
          <p:nvPr/>
        </p:nvGrpSpPr>
        <p:grpSpPr>
          <a:xfrm>
            <a:off x="864333" y="2247363"/>
            <a:ext cx="3629164" cy="3629163"/>
            <a:chOff x="9118145" y="1955149"/>
            <a:chExt cx="2383430" cy="2383430"/>
          </a:xfrm>
        </p:grpSpPr>
        <p:sp>
          <p:nvSpPr>
            <p:cNvPr id="121" name="Partial Circle 120">
              <a:extLst>
                <a:ext uri="{FF2B5EF4-FFF2-40B4-BE49-F238E27FC236}">
                  <a16:creationId xmlns:a16="http://schemas.microsoft.com/office/drawing/2014/main" id="{61BDDD09-E196-C4F8-961A-093F25F1A2D7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1079007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22" name="Partial Circle 121">
              <a:extLst>
                <a:ext uri="{FF2B5EF4-FFF2-40B4-BE49-F238E27FC236}">
                  <a16:creationId xmlns:a16="http://schemas.microsoft.com/office/drawing/2014/main" id="{FB76E8CA-F333-E88F-B399-73A5CC2D6AA0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7687185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123" name="Partial Circle 122">
              <a:extLst>
                <a:ext uri="{FF2B5EF4-FFF2-40B4-BE49-F238E27FC236}">
                  <a16:creationId xmlns:a16="http://schemas.microsoft.com/office/drawing/2014/main" id="{D93515F8-ABC3-2182-978A-E7299AA36A45}"/>
                </a:ext>
              </a:extLst>
            </p:cNvPr>
            <p:cNvSpPr/>
            <p:nvPr/>
          </p:nvSpPr>
          <p:spPr>
            <a:xfrm rot="10800000">
              <a:off x="9364980" y="2201981"/>
              <a:ext cx="1889760" cy="1889760"/>
            </a:xfrm>
            <a:prstGeom prst="pie">
              <a:avLst>
                <a:gd name="adj1" fmla="val 0"/>
                <a:gd name="adj2" fmla="val 10804033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7997B63-91A9-4762-7274-DF4ADC7644CE}"/>
              </a:ext>
            </a:extLst>
          </p:cNvPr>
          <p:cNvGrpSpPr/>
          <p:nvPr/>
        </p:nvGrpSpPr>
        <p:grpSpPr>
          <a:xfrm>
            <a:off x="1614657" y="3088442"/>
            <a:ext cx="2077178" cy="816085"/>
            <a:chOff x="7264543" y="2440093"/>
            <a:chExt cx="2077178" cy="816085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8DC11805-17D9-F4AB-896E-5322DFD530BA}"/>
                </a:ext>
              </a:extLst>
            </p:cNvPr>
            <p:cNvSpPr txBox="1"/>
            <p:nvPr/>
          </p:nvSpPr>
          <p:spPr>
            <a:xfrm>
              <a:off x="7264543" y="2440093"/>
              <a:ext cx="20771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1"/>
                  </a:solidFill>
                  <a:latin typeface="+mj-lt"/>
                </a:rPr>
                <a:t>5,892</a:t>
              </a:r>
              <a:endParaRPr lang="en-ID" sz="36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43F7229-289A-F78C-3B59-05D92E8359AE}"/>
                </a:ext>
              </a:extLst>
            </p:cNvPr>
            <p:cNvSpPr txBox="1"/>
            <p:nvPr/>
          </p:nvSpPr>
          <p:spPr>
            <a:xfrm>
              <a:off x="7710212" y="3009957"/>
              <a:ext cx="11858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accent1"/>
                  </a:solidFill>
                  <a:latin typeface="+mj-lt"/>
                </a:rPr>
                <a:t>Total Score</a:t>
              </a:r>
              <a:endParaRPr lang="en-ID" sz="10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DCFA789-0376-2FA7-51D2-41E4DFE60F44}"/>
              </a:ext>
            </a:extLst>
          </p:cNvPr>
          <p:cNvGrpSpPr/>
          <p:nvPr/>
        </p:nvGrpSpPr>
        <p:grpSpPr>
          <a:xfrm>
            <a:off x="3084202" y="2251208"/>
            <a:ext cx="708170" cy="215446"/>
            <a:chOff x="3635407" y="2997800"/>
            <a:chExt cx="708170" cy="215446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11DEAB18-F00C-38B2-1C84-D7828C065AEA}"/>
                </a:ext>
              </a:extLst>
            </p:cNvPr>
            <p:cNvSpPr/>
            <p:nvPr/>
          </p:nvSpPr>
          <p:spPr>
            <a:xfrm>
              <a:off x="3705892" y="2997800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96E05874-DD73-7E41-A107-635FE8ACBF87}"/>
                </a:ext>
              </a:extLst>
            </p:cNvPr>
            <p:cNvSpPr txBox="1"/>
            <p:nvPr/>
          </p:nvSpPr>
          <p:spPr>
            <a:xfrm>
              <a:off x="3635407" y="2997800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accent1"/>
                  </a:solidFill>
                  <a:latin typeface="+mj-lt"/>
                </a:rPr>
                <a:t>+</a:t>
              </a:r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130" name="Rounded Rectangle 21">
            <a:extLst>
              <a:ext uri="{FF2B5EF4-FFF2-40B4-BE49-F238E27FC236}">
                <a16:creationId xmlns:a16="http://schemas.microsoft.com/office/drawing/2014/main" id="{C207C754-F460-EDA5-55A9-73D182423DD1}"/>
              </a:ext>
            </a:extLst>
          </p:cNvPr>
          <p:cNvSpPr/>
          <p:nvPr/>
        </p:nvSpPr>
        <p:spPr>
          <a:xfrm>
            <a:off x="7520162" y="1275281"/>
            <a:ext cx="4213014" cy="1587837"/>
          </a:xfrm>
          <a:prstGeom prst="roundRect">
            <a:avLst>
              <a:gd name="adj" fmla="val 1169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1" name="Rounded Rectangle 21">
            <a:extLst>
              <a:ext uri="{FF2B5EF4-FFF2-40B4-BE49-F238E27FC236}">
                <a16:creationId xmlns:a16="http://schemas.microsoft.com/office/drawing/2014/main" id="{5B1C6637-9D28-D1AD-3B89-10BD3AEB52E0}"/>
              </a:ext>
            </a:extLst>
          </p:cNvPr>
          <p:cNvSpPr/>
          <p:nvPr/>
        </p:nvSpPr>
        <p:spPr>
          <a:xfrm>
            <a:off x="7520162" y="3034597"/>
            <a:ext cx="4213014" cy="1587837"/>
          </a:xfrm>
          <a:prstGeom prst="roundRect">
            <a:avLst>
              <a:gd name="adj" fmla="val 1169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Rounded Rectangle 21">
            <a:extLst>
              <a:ext uri="{FF2B5EF4-FFF2-40B4-BE49-F238E27FC236}">
                <a16:creationId xmlns:a16="http://schemas.microsoft.com/office/drawing/2014/main" id="{B20152CB-034E-3CFF-1790-62681909EFE9}"/>
              </a:ext>
            </a:extLst>
          </p:cNvPr>
          <p:cNvSpPr/>
          <p:nvPr/>
        </p:nvSpPr>
        <p:spPr>
          <a:xfrm>
            <a:off x="7520162" y="4793913"/>
            <a:ext cx="4213014" cy="1587837"/>
          </a:xfrm>
          <a:prstGeom prst="roundRect">
            <a:avLst>
              <a:gd name="adj" fmla="val 1169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5A72647-E66A-613C-04E0-AD1427626C6E}"/>
              </a:ext>
            </a:extLst>
          </p:cNvPr>
          <p:cNvSpPr txBox="1"/>
          <p:nvPr/>
        </p:nvSpPr>
        <p:spPr>
          <a:xfrm>
            <a:off x="8010726" y="1505305"/>
            <a:ext cx="17679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Balance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BF1DEB8-B456-B9F4-79E6-BC955A1E6438}"/>
              </a:ext>
            </a:extLst>
          </p:cNvPr>
          <p:cNvSpPr txBox="1"/>
          <p:nvPr/>
        </p:nvSpPr>
        <p:spPr>
          <a:xfrm>
            <a:off x="8010726" y="1799895"/>
            <a:ext cx="307884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$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44.568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29A8C07-50AF-30E2-9BE7-659C6714E6DF}"/>
              </a:ext>
            </a:extLst>
          </p:cNvPr>
          <p:cNvSpPr txBox="1"/>
          <p:nvPr/>
        </p:nvSpPr>
        <p:spPr>
          <a:xfrm>
            <a:off x="8010726" y="2463817"/>
            <a:ext cx="166590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-134 for last month</a:t>
            </a:r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EB24C77E-9685-DC3C-D9D1-F9B76A89BB5F}"/>
              </a:ext>
            </a:extLst>
          </p:cNvPr>
          <p:cNvGrpSpPr/>
          <p:nvPr/>
        </p:nvGrpSpPr>
        <p:grpSpPr>
          <a:xfrm>
            <a:off x="10262943" y="1560547"/>
            <a:ext cx="1017306" cy="1017304"/>
            <a:chOff x="7956315" y="2284904"/>
            <a:chExt cx="745922" cy="745920"/>
          </a:xfrm>
        </p:grpSpPr>
        <p:sp>
          <p:nvSpPr>
            <p:cNvPr id="137" name="Pie 92">
              <a:extLst>
                <a:ext uri="{FF2B5EF4-FFF2-40B4-BE49-F238E27FC236}">
                  <a16:creationId xmlns:a16="http://schemas.microsoft.com/office/drawing/2014/main" id="{6CF7431F-50D9-6A9D-FCF3-A0F871F2B0C7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5720CA19-1934-A735-09C9-B80152009C77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10BE2F6D-9F86-E4F0-579A-A85FE9351F5C}"/>
                </a:ext>
              </a:extLst>
            </p:cNvPr>
            <p:cNvSpPr txBox="1"/>
            <p:nvPr/>
          </p:nvSpPr>
          <p:spPr>
            <a:xfrm>
              <a:off x="8096125" y="2581410"/>
              <a:ext cx="46630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  <p:sp>
        <p:nvSpPr>
          <p:cNvPr id="140" name="TextBox 139">
            <a:extLst>
              <a:ext uri="{FF2B5EF4-FFF2-40B4-BE49-F238E27FC236}">
                <a16:creationId xmlns:a16="http://schemas.microsoft.com/office/drawing/2014/main" id="{96F44025-3872-2178-53B4-0EE9E4BCC4F6}"/>
              </a:ext>
            </a:extLst>
          </p:cNvPr>
          <p:cNvSpPr txBox="1"/>
          <p:nvPr/>
        </p:nvSpPr>
        <p:spPr>
          <a:xfrm>
            <a:off x="8010726" y="3254606"/>
            <a:ext cx="17679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Expenses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E398F3AB-9AD3-CAA6-796A-41C0838ACD81}"/>
              </a:ext>
            </a:extLst>
          </p:cNvPr>
          <p:cNvSpPr txBox="1"/>
          <p:nvPr/>
        </p:nvSpPr>
        <p:spPr>
          <a:xfrm>
            <a:off x="8010726" y="3549196"/>
            <a:ext cx="307884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$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12.983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D8872065-121F-5F5E-7567-FE0BC0E3EA92}"/>
              </a:ext>
            </a:extLst>
          </p:cNvPr>
          <p:cNvSpPr txBox="1"/>
          <p:nvPr/>
        </p:nvSpPr>
        <p:spPr>
          <a:xfrm>
            <a:off x="8010726" y="4213118"/>
            <a:ext cx="166590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-134 for last month</a:t>
            </a: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ADE0D3E-EE58-02B9-6A68-A2B3451A54ED}"/>
              </a:ext>
            </a:extLst>
          </p:cNvPr>
          <p:cNvGrpSpPr/>
          <p:nvPr/>
        </p:nvGrpSpPr>
        <p:grpSpPr>
          <a:xfrm>
            <a:off x="10262943" y="3309848"/>
            <a:ext cx="1017306" cy="1017304"/>
            <a:chOff x="7956315" y="2284904"/>
            <a:chExt cx="745922" cy="745920"/>
          </a:xfrm>
        </p:grpSpPr>
        <p:sp>
          <p:nvSpPr>
            <p:cNvPr id="144" name="Pie 92">
              <a:extLst>
                <a:ext uri="{FF2B5EF4-FFF2-40B4-BE49-F238E27FC236}">
                  <a16:creationId xmlns:a16="http://schemas.microsoft.com/office/drawing/2014/main" id="{E1F4171F-FC79-BDA4-2D40-FDAAF6C3A0F5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4B01CCF4-7FA0-6E5A-970D-DEA6CFCD16F9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8E9AD0C-452E-322B-AC38-83865B9BA4B2}"/>
                </a:ext>
              </a:extLst>
            </p:cNvPr>
            <p:cNvSpPr txBox="1"/>
            <p:nvPr/>
          </p:nvSpPr>
          <p:spPr>
            <a:xfrm>
              <a:off x="8096125" y="2581410"/>
              <a:ext cx="46630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  <p:sp>
        <p:nvSpPr>
          <p:cNvPr id="147" name="TextBox 146">
            <a:extLst>
              <a:ext uri="{FF2B5EF4-FFF2-40B4-BE49-F238E27FC236}">
                <a16:creationId xmlns:a16="http://schemas.microsoft.com/office/drawing/2014/main" id="{A139A77B-92F5-585B-90AC-4FB2624DD67D}"/>
              </a:ext>
            </a:extLst>
          </p:cNvPr>
          <p:cNvSpPr txBox="1"/>
          <p:nvPr/>
        </p:nvSpPr>
        <p:spPr>
          <a:xfrm>
            <a:off x="8010726" y="5018824"/>
            <a:ext cx="17679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>
                <a:solidFill>
                  <a:schemeClr val="tx2">
                    <a:lumMod val="85000"/>
                    <a:lumOff val="15000"/>
                  </a:schemeClr>
                </a:solidFill>
              </a:rPr>
              <a:t>Spents</a:t>
            </a:r>
            <a:endParaRPr lang="en-US" sz="16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891A106-5448-827A-134D-50C381C5F93A}"/>
              </a:ext>
            </a:extLst>
          </p:cNvPr>
          <p:cNvSpPr txBox="1"/>
          <p:nvPr/>
        </p:nvSpPr>
        <p:spPr>
          <a:xfrm>
            <a:off x="8010726" y="5313414"/>
            <a:ext cx="307884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>
                <a:solidFill>
                  <a:schemeClr val="accent1"/>
                </a:solidFill>
                <a:latin typeface="+mj-lt"/>
              </a:rPr>
              <a:t>$</a:t>
            </a:r>
            <a:r>
              <a:rPr lang="en-US" sz="4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10.783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CEB5B3C6-FE61-B2B6-3A3F-D6822E3F7715}"/>
              </a:ext>
            </a:extLst>
          </p:cNvPr>
          <p:cNvSpPr txBox="1"/>
          <p:nvPr/>
        </p:nvSpPr>
        <p:spPr>
          <a:xfrm>
            <a:off x="8010726" y="5977336"/>
            <a:ext cx="166590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-134 for last month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44D78A2D-6C37-7B17-8863-335211CFB9B1}"/>
              </a:ext>
            </a:extLst>
          </p:cNvPr>
          <p:cNvGrpSpPr/>
          <p:nvPr/>
        </p:nvGrpSpPr>
        <p:grpSpPr>
          <a:xfrm>
            <a:off x="10262943" y="5074066"/>
            <a:ext cx="1017306" cy="1017304"/>
            <a:chOff x="7956315" y="2284904"/>
            <a:chExt cx="745922" cy="745920"/>
          </a:xfrm>
        </p:grpSpPr>
        <p:sp>
          <p:nvSpPr>
            <p:cNvPr id="151" name="Pie 92">
              <a:extLst>
                <a:ext uri="{FF2B5EF4-FFF2-40B4-BE49-F238E27FC236}">
                  <a16:creationId xmlns:a16="http://schemas.microsoft.com/office/drawing/2014/main" id="{7D2B7AF0-65BC-3BBC-025D-7E70F7C003CB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597D42A4-B91A-CB09-8A73-F2C6E0329DAB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07459ED7-6A7C-97C5-8BE9-E99C68026602}"/>
                </a:ext>
              </a:extLst>
            </p:cNvPr>
            <p:cNvSpPr txBox="1"/>
            <p:nvPr/>
          </p:nvSpPr>
          <p:spPr>
            <a:xfrm>
              <a:off x="8096125" y="2581410"/>
              <a:ext cx="466302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1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2832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1">
            <a:extLst>
              <a:ext uri="{FF2B5EF4-FFF2-40B4-BE49-F238E27FC236}">
                <a16:creationId xmlns:a16="http://schemas.microsoft.com/office/drawing/2014/main" id="{47EAC4E4-BBE0-DA13-D9BC-8D2E9456A279}"/>
              </a:ext>
            </a:extLst>
          </p:cNvPr>
          <p:cNvSpPr/>
          <p:nvPr/>
        </p:nvSpPr>
        <p:spPr>
          <a:xfrm>
            <a:off x="479425" y="1122238"/>
            <a:ext cx="5616575" cy="3529738"/>
          </a:xfrm>
          <a:prstGeom prst="roundRect">
            <a:avLst>
              <a:gd name="adj" fmla="val 5382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787E39-ED8D-0276-85D0-234F8C3924E6}"/>
              </a:ext>
            </a:extLst>
          </p:cNvPr>
          <p:cNvSpPr txBox="1"/>
          <p:nvPr/>
        </p:nvSpPr>
        <p:spPr>
          <a:xfrm>
            <a:off x="3656869" y="325505"/>
            <a:ext cx="4878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Tracking Financial Growth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A1A498-7868-ABC0-5ED7-B08F2387CB36}"/>
              </a:ext>
            </a:extLst>
          </p:cNvPr>
          <p:cNvSpPr txBox="1"/>
          <p:nvPr/>
        </p:nvSpPr>
        <p:spPr>
          <a:xfrm>
            <a:off x="789282" y="1383473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 Expense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B408F7-4656-8ADC-A0E9-180787458E5B}"/>
              </a:ext>
            </a:extLst>
          </p:cNvPr>
          <p:cNvSpPr txBox="1"/>
          <p:nvPr/>
        </p:nvSpPr>
        <p:spPr>
          <a:xfrm>
            <a:off x="683125" y="1921707"/>
            <a:ext cx="1927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$678,2 M</a:t>
            </a:r>
            <a:endParaRPr lang="en-ID" sz="2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07B74DF-1799-EBB9-6785-50028CCDEE89}"/>
              </a:ext>
            </a:extLst>
          </p:cNvPr>
          <p:cNvSpPr/>
          <p:nvPr/>
        </p:nvSpPr>
        <p:spPr>
          <a:xfrm>
            <a:off x="3433178" y="1979168"/>
            <a:ext cx="1093705" cy="3467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1DAD4E-0531-3EE4-6E01-2C58AF145375}"/>
              </a:ext>
            </a:extLst>
          </p:cNvPr>
          <p:cNvSpPr txBox="1"/>
          <p:nvPr/>
        </p:nvSpPr>
        <p:spPr>
          <a:xfrm>
            <a:off x="3790602" y="2065410"/>
            <a:ext cx="8592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Financial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B63F1D3-14FC-A6B9-9D2E-E281336805B5}"/>
              </a:ext>
            </a:extLst>
          </p:cNvPr>
          <p:cNvSpPr/>
          <p:nvPr/>
        </p:nvSpPr>
        <p:spPr>
          <a:xfrm>
            <a:off x="3546527" y="2076505"/>
            <a:ext cx="162476" cy="162476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1FA49A-4329-692E-E9AF-917FB8E156ED}"/>
              </a:ext>
            </a:extLst>
          </p:cNvPr>
          <p:cNvSpPr txBox="1"/>
          <p:nvPr/>
        </p:nvSpPr>
        <p:spPr>
          <a:xfrm>
            <a:off x="992244" y="2734545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Advertising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C0C1218-CBD4-A87A-3A17-D4CBD8B706C6}"/>
              </a:ext>
            </a:extLst>
          </p:cNvPr>
          <p:cNvSpPr/>
          <p:nvPr/>
        </p:nvSpPr>
        <p:spPr>
          <a:xfrm flipH="1">
            <a:off x="789282" y="2779517"/>
            <a:ext cx="84312" cy="843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D7B344E-7618-2F47-8AD6-6986EEBE2BDF}"/>
              </a:ext>
            </a:extLst>
          </p:cNvPr>
          <p:cNvSpPr/>
          <p:nvPr/>
        </p:nvSpPr>
        <p:spPr>
          <a:xfrm>
            <a:off x="2280848" y="2618986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D7C1E59-ECA9-CC54-3368-CD0BDCE52F43}"/>
              </a:ext>
            </a:extLst>
          </p:cNvPr>
          <p:cNvSpPr/>
          <p:nvPr/>
        </p:nvSpPr>
        <p:spPr>
          <a:xfrm>
            <a:off x="2785845" y="2618986"/>
            <a:ext cx="400394" cy="4003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379AF43-502B-C3DC-4EED-3E2962273FA1}"/>
              </a:ext>
            </a:extLst>
          </p:cNvPr>
          <p:cNvSpPr/>
          <p:nvPr/>
        </p:nvSpPr>
        <p:spPr>
          <a:xfrm>
            <a:off x="3290842" y="2618986"/>
            <a:ext cx="400394" cy="4003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D557C36-0095-C050-6462-3859EAFF506D}"/>
              </a:ext>
            </a:extLst>
          </p:cNvPr>
          <p:cNvSpPr/>
          <p:nvPr/>
        </p:nvSpPr>
        <p:spPr>
          <a:xfrm>
            <a:off x="3795839" y="2618986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19C8A95-308F-26E2-B92A-04CE3F939FFF}"/>
              </a:ext>
            </a:extLst>
          </p:cNvPr>
          <p:cNvSpPr/>
          <p:nvPr/>
        </p:nvSpPr>
        <p:spPr>
          <a:xfrm>
            <a:off x="4300836" y="2618986"/>
            <a:ext cx="400394" cy="4003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60765DB-6FDA-1EF5-9FA2-F90EA614F9CA}"/>
              </a:ext>
            </a:extLst>
          </p:cNvPr>
          <p:cNvSpPr/>
          <p:nvPr/>
        </p:nvSpPr>
        <p:spPr>
          <a:xfrm>
            <a:off x="4805833" y="2618986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2A3524-3082-E716-2ECF-D67FD02374AC}"/>
              </a:ext>
            </a:extLst>
          </p:cNvPr>
          <p:cNvSpPr txBox="1"/>
          <p:nvPr/>
        </p:nvSpPr>
        <p:spPr>
          <a:xfrm>
            <a:off x="992244" y="3267484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Websites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58A91D4-11E4-6C3A-3B11-49F361E208F9}"/>
              </a:ext>
            </a:extLst>
          </p:cNvPr>
          <p:cNvSpPr/>
          <p:nvPr/>
        </p:nvSpPr>
        <p:spPr>
          <a:xfrm flipH="1">
            <a:off x="789282" y="3312456"/>
            <a:ext cx="84312" cy="843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DB33B4A-8AA0-F461-1F80-86E6F02F4D83}"/>
              </a:ext>
            </a:extLst>
          </p:cNvPr>
          <p:cNvSpPr/>
          <p:nvPr/>
        </p:nvSpPr>
        <p:spPr>
          <a:xfrm>
            <a:off x="2280848" y="3151925"/>
            <a:ext cx="400394" cy="4003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B0A916B-0969-A656-9DCE-567967190B11}"/>
              </a:ext>
            </a:extLst>
          </p:cNvPr>
          <p:cNvSpPr/>
          <p:nvPr/>
        </p:nvSpPr>
        <p:spPr>
          <a:xfrm>
            <a:off x="2785845" y="3151925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20C17CB-A808-03F4-7AFA-04E3B8190A29}"/>
              </a:ext>
            </a:extLst>
          </p:cNvPr>
          <p:cNvSpPr/>
          <p:nvPr/>
        </p:nvSpPr>
        <p:spPr>
          <a:xfrm>
            <a:off x="3290842" y="3151925"/>
            <a:ext cx="400394" cy="4003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710AC1-4F2C-A98E-0F16-E2193427F8EC}"/>
              </a:ext>
            </a:extLst>
          </p:cNvPr>
          <p:cNvSpPr/>
          <p:nvPr/>
        </p:nvSpPr>
        <p:spPr>
          <a:xfrm>
            <a:off x="3795839" y="3151925"/>
            <a:ext cx="400394" cy="4003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193E6BF-57E4-FB4E-E428-DE6424EBE139}"/>
              </a:ext>
            </a:extLst>
          </p:cNvPr>
          <p:cNvSpPr/>
          <p:nvPr/>
        </p:nvSpPr>
        <p:spPr>
          <a:xfrm>
            <a:off x="4300836" y="3151925"/>
            <a:ext cx="400394" cy="4003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E50F94B-D97C-32FF-6E81-5D52A4FCA725}"/>
              </a:ext>
            </a:extLst>
          </p:cNvPr>
          <p:cNvSpPr/>
          <p:nvPr/>
        </p:nvSpPr>
        <p:spPr>
          <a:xfrm>
            <a:off x="4805833" y="3151925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04EACA-C097-232C-8B67-5B2C2F81F267}"/>
              </a:ext>
            </a:extLst>
          </p:cNvPr>
          <p:cNvSpPr txBox="1"/>
          <p:nvPr/>
        </p:nvSpPr>
        <p:spPr>
          <a:xfrm>
            <a:off x="992244" y="3817576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Social Media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3F5270F-5B2E-FD0F-456D-50D61918FFAB}"/>
              </a:ext>
            </a:extLst>
          </p:cNvPr>
          <p:cNvSpPr/>
          <p:nvPr/>
        </p:nvSpPr>
        <p:spPr>
          <a:xfrm flipH="1">
            <a:off x="789282" y="3862548"/>
            <a:ext cx="84312" cy="843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1629514-AD6A-AAD3-C7A6-EEFBEC8D9D67}"/>
              </a:ext>
            </a:extLst>
          </p:cNvPr>
          <p:cNvSpPr/>
          <p:nvPr/>
        </p:nvSpPr>
        <p:spPr>
          <a:xfrm>
            <a:off x="2280848" y="3702017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66D5DDB-4F9B-87F6-1EE6-6A7493D8329F}"/>
              </a:ext>
            </a:extLst>
          </p:cNvPr>
          <p:cNvSpPr/>
          <p:nvPr/>
        </p:nvSpPr>
        <p:spPr>
          <a:xfrm>
            <a:off x="2785845" y="3702017"/>
            <a:ext cx="400394" cy="4003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8ACCEFF-7563-1B4F-A336-8608B2F4687C}"/>
              </a:ext>
            </a:extLst>
          </p:cNvPr>
          <p:cNvSpPr/>
          <p:nvPr/>
        </p:nvSpPr>
        <p:spPr>
          <a:xfrm>
            <a:off x="3290842" y="3702017"/>
            <a:ext cx="400394" cy="4003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CBD882D-72D9-4BCE-84F8-20D8807D9CFF}"/>
              </a:ext>
            </a:extLst>
          </p:cNvPr>
          <p:cNvSpPr/>
          <p:nvPr/>
        </p:nvSpPr>
        <p:spPr>
          <a:xfrm>
            <a:off x="3795839" y="3702017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79618C-6523-06BA-AF20-CBA959351488}"/>
              </a:ext>
            </a:extLst>
          </p:cNvPr>
          <p:cNvSpPr/>
          <p:nvPr/>
        </p:nvSpPr>
        <p:spPr>
          <a:xfrm>
            <a:off x="4300836" y="3702017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6925D4F-56EA-D625-0B1F-C4CCD4165C58}"/>
              </a:ext>
            </a:extLst>
          </p:cNvPr>
          <p:cNvSpPr/>
          <p:nvPr/>
        </p:nvSpPr>
        <p:spPr>
          <a:xfrm>
            <a:off x="4805833" y="3702017"/>
            <a:ext cx="400394" cy="4003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732B58A-107C-ADD9-832D-9BD97DF864D8}"/>
              </a:ext>
            </a:extLst>
          </p:cNvPr>
          <p:cNvSpPr/>
          <p:nvPr/>
        </p:nvSpPr>
        <p:spPr>
          <a:xfrm>
            <a:off x="5329182" y="2618986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EC273D1-0B26-72C1-5079-7730EEF82347}"/>
              </a:ext>
            </a:extLst>
          </p:cNvPr>
          <p:cNvSpPr/>
          <p:nvPr/>
        </p:nvSpPr>
        <p:spPr>
          <a:xfrm>
            <a:off x="5329182" y="3151925"/>
            <a:ext cx="400394" cy="400394"/>
          </a:xfrm>
          <a:prstGeom prst="ellipse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E91C4E7-9D65-F725-8C13-304E7525FC0D}"/>
              </a:ext>
            </a:extLst>
          </p:cNvPr>
          <p:cNvSpPr/>
          <p:nvPr/>
        </p:nvSpPr>
        <p:spPr>
          <a:xfrm>
            <a:off x="5329182" y="3702017"/>
            <a:ext cx="400394" cy="4003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DBD6862-C250-A83E-E5F0-3F517B15D241}"/>
              </a:ext>
            </a:extLst>
          </p:cNvPr>
          <p:cNvSpPr txBox="1"/>
          <p:nvPr/>
        </p:nvSpPr>
        <p:spPr>
          <a:xfrm>
            <a:off x="2280848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AD9B533-B9AB-8CD8-321B-F25FE8A99E59}"/>
              </a:ext>
            </a:extLst>
          </p:cNvPr>
          <p:cNvSpPr txBox="1"/>
          <p:nvPr/>
        </p:nvSpPr>
        <p:spPr>
          <a:xfrm>
            <a:off x="2785845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66770E6-8F8E-EEE3-82AD-08A5142BC501}"/>
              </a:ext>
            </a:extLst>
          </p:cNvPr>
          <p:cNvSpPr txBox="1"/>
          <p:nvPr/>
        </p:nvSpPr>
        <p:spPr>
          <a:xfrm>
            <a:off x="3290842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03B019-0F83-D14A-3AE0-245AF2944186}"/>
              </a:ext>
            </a:extLst>
          </p:cNvPr>
          <p:cNvSpPr txBox="1"/>
          <p:nvPr/>
        </p:nvSpPr>
        <p:spPr>
          <a:xfrm>
            <a:off x="3795839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W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86C3F0E-066F-EFEF-75E4-DF2D7BC73F8C}"/>
              </a:ext>
            </a:extLst>
          </p:cNvPr>
          <p:cNvSpPr txBox="1"/>
          <p:nvPr/>
        </p:nvSpPr>
        <p:spPr>
          <a:xfrm>
            <a:off x="4300836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AE03D7-44FD-4EBE-C21D-9D6AD397F446}"/>
              </a:ext>
            </a:extLst>
          </p:cNvPr>
          <p:cNvSpPr txBox="1"/>
          <p:nvPr/>
        </p:nvSpPr>
        <p:spPr>
          <a:xfrm>
            <a:off x="4805833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F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B2C3989-8536-7C38-F451-4D5D32D2A0AE}"/>
              </a:ext>
            </a:extLst>
          </p:cNvPr>
          <p:cNvSpPr txBox="1"/>
          <p:nvPr/>
        </p:nvSpPr>
        <p:spPr>
          <a:xfrm>
            <a:off x="5329182" y="4252109"/>
            <a:ext cx="400394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S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EEA45580-DD0A-89A1-0490-58D4DCC301E0}"/>
              </a:ext>
            </a:extLst>
          </p:cNvPr>
          <p:cNvSpPr/>
          <p:nvPr/>
        </p:nvSpPr>
        <p:spPr>
          <a:xfrm>
            <a:off x="4633180" y="1979168"/>
            <a:ext cx="1093705" cy="3467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DBD87B1-58B8-F7BA-0E21-FEAE432C2D3E}"/>
              </a:ext>
            </a:extLst>
          </p:cNvPr>
          <p:cNvSpPr txBox="1"/>
          <p:nvPr/>
        </p:nvSpPr>
        <p:spPr>
          <a:xfrm>
            <a:off x="4990604" y="2065410"/>
            <a:ext cx="8592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Report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0A5C7C7D-1BAF-EF1B-34DF-65464C1F3E0A}"/>
              </a:ext>
            </a:extLst>
          </p:cNvPr>
          <p:cNvSpPr/>
          <p:nvPr/>
        </p:nvSpPr>
        <p:spPr>
          <a:xfrm>
            <a:off x="4746529" y="2076505"/>
            <a:ext cx="162476" cy="162476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ED2FF40E-FC1B-9684-19DE-38E047A46795}"/>
              </a:ext>
            </a:extLst>
          </p:cNvPr>
          <p:cNvSpPr/>
          <p:nvPr/>
        </p:nvSpPr>
        <p:spPr>
          <a:xfrm>
            <a:off x="6265410" y="1122238"/>
            <a:ext cx="3061503" cy="2028502"/>
          </a:xfrm>
          <a:prstGeom prst="roundRect">
            <a:avLst>
              <a:gd name="adj" fmla="val 10526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79565AA-DEDD-4A18-FB16-982515D4EC98}"/>
              </a:ext>
            </a:extLst>
          </p:cNvPr>
          <p:cNvGrpSpPr/>
          <p:nvPr/>
        </p:nvGrpSpPr>
        <p:grpSpPr>
          <a:xfrm>
            <a:off x="6604446" y="1955147"/>
            <a:ext cx="2383430" cy="2383432"/>
            <a:chOff x="9118145" y="1955147"/>
            <a:chExt cx="2383430" cy="2383432"/>
          </a:xfrm>
        </p:grpSpPr>
        <p:sp>
          <p:nvSpPr>
            <p:cNvPr id="60" name="Partial Circle 59">
              <a:extLst>
                <a:ext uri="{FF2B5EF4-FFF2-40B4-BE49-F238E27FC236}">
                  <a16:creationId xmlns:a16="http://schemas.microsoft.com/office/drawing/2014/main" id="{18CC6A55-7817-2B3B-5780-69CAD43CD6ED}"/>
                </a:ext>
              </a:extLst>
            </p:cNvPr>
            <p:cNvSpPr/>
            <p:nvPr/>
          </p:nvSpPr>
          <p:spPr>
            <a:xfrm rot="10800000">
              <a:off x="9118145" y="1955147"/>
              <a:ext cx="2383430" cy="2383430"/>
            </a:xfrm>
            <a:prstGeom prst="pie">
              <a:avLst>
                <a:gd name="adj1" fmla="val 0"/>
                <a:gd name="adj2" fmla="val 1080458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1" name="Partial Circle 60">
              <a:extLst>
                <a:ext uri="{FF2B5EF4-FFF2-40B4-BE49-F238E27FC236}">
                  <a16:creationId xmlns:a16="http://schemas.microsoft.com/office/drawing/2014/main" id="{D1959A7C-A77F-3FD0-EA6F-7D28F16CF635}"/>
                </a:ext>
              </a:extLst>
            </p:cNvPr>
            <p:cNvSpPr/>
            <p:nvPr/>
          </p:nvSpPr>
          <p:spPr>
            <a:xfrm rot="10800000">
              <a:off x="9118145" y="1955147"/>
              <a:ext cx="2383430" cy="2383430"/>
            </a:xfrm>
            <a:prstGeom prst="pie">
              <a:avLst>
                <a:gd name="adj1" fmla="val 0"/>
                <a:gd name="adj2" fmla="val 872529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2" name="Partial Circle 61">
              <a:extLst>
                <a:ext uri="{FF2B5EF4-FFF2-40B4-BE49-F238E27FC236}">
                  <a16:creationId xmlns:a16="http://schemas.microsoft.com/office/drawing/2014/main" id="{8A5F8132-1DD9-1695-DEBF-CC16B21C78B0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673011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3" name="Partial Circle 62">
              <a:extLst>
                <a:ext uri="{FF2B5EF4-FFF2-40B4-BE49-F238E27FC236}">
                  <a16:creationId xmlns:a16="http://schemas.microsoft.com/office/drawing/2014/main" id="{314A25F6-9A9A-4BCF-AEEB-D8526A68EDF2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429226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64" name="Partial Circle 63">
              <a:extLst>
                <a:ext uri="{FF2B5EF4-FFF2-40B4-BE49-F238E27FC236}">
                  <a16:creationId xmlns:a16="http://schemas.microsoft.com/office/drawing/2014/main" id="{5824D2C8-A1CA-FDEA-6751-736D19988457}"/>
                </a:ext>
              </a:extLst>
            </p:cNvPr>
            <p:cNvSpPr/>
            <p:nvPr/>
          </p:nvSpPr>
          <p:spPr>
            <a:xfrm rot="10800000">
              <a:off x="9364980" y="2201981"/>
              <a:ext cx="1889760" cy="1889760"/>
            </a:xfrm>
            <a:prstGeom prst="pie">
              <a:avLst>
                <a:gd name="adj1" fmla="val 0"/>
                <a:gd name="adj2" fmla="val 10804033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BA811BAA-E5F9-75BC-A645-E4BA26DAD14B}"/>
              </a:ext>
            </a:extLst>
          </p:cNvPr>
          <p:cNvSpPr txBox="1"/>
          <p:nvPr/>
        </p:nvSpPr>
        <p:spPr>
          <a:xfrm>
            <a:off x="6696077" y="1263170"/>
            <a:ext cx="220016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4 Product by Spend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A546C1D-A9B6-254F-1EE4-738A9D6714CC}"/>
              </a:ext>
            </a:extLst>
          </p:cNvPr>
          <p:cNvSpPr txBox="1"/>
          <p:nvPr/>
        </p:nvSpPr>
        <p:spPr>
          <a:xfrm>
            <a:off x="6926300" y="1593832"/>
            <a:ext cx="17397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2">
                    <a:lumMod val="85000"/>
                  </a:schemeClr>
                </a:solidFill>
              </a:rPr>
              <a:t>Total $569,8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31E44F2-5E3C-0156-8634-961EE2363F3A}"/>
              </a:ext>
            </a:extLst>
          </p:cNvPr>
          <p:cNvGrpSpPr/>
          <p:nvPr/>
        </p:nvGrpSpPr>
        <p:grpSpPr>
          <a:xfrm>
            <a:off x="7203241" y="2481006"/>
            <a:ext cx="1185839" cy="552696"/>
            <a:chOff x="7710212" y="2386764"/>
            <a:chExt cx="1185839" cy="552696"/>
          </a:xfrm>
        </p:grpSpPr>
        <p:sp>
          <p:nvSpPr>
            <p:cNvPr id="68" name="Rounded Rectangle 34">
              <a:extLst>
                <a:ext uri="{FF2B5EF4-FFF2-40B4-BE49-F238E27FC236}">
                  <a16:creationId xmlns:a16="http://schemas.microsoft.com/office/drawing/2014/main" id="{A04245BF-1A53-E7BB-BA3A-33D1E415F993}"/>
                </a:ext>
              </a:extLst>
            </p:cNvPr>
            <p:cNvSpPr/>
            <p:nvPr/>
          </p:nvSpPr>
          <p:spPr>
            <a:xfrm>
              <a:off x="7842685" y="2386764"/>
              <a:ext cx="920892" cy="55269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C5A8CD1F-DD1C-8391-DCDC-34C0EFBB5CE1}"/>
                </a:ext>
              </a:extLst>
            </p:cNvPr>
            <p:cNvGrpSpPr/>
            <p:nvPr/>
          </p:nvGrpSpPr>
          <p:grpSpPr>
            <a:xfrm>
              <a:off x="7710212" y="2426320"/>
              <a:ext cx="1185839" cy="506242"/>
              <a:chOff x="7710212" y="2440093"/>
              <a:chExt cx="1185839" cy="506242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33C895B4-996C-07C7-4CF3-ADC1DA098E41}"/>
                  </a:ext>
                </a:extLst>
              </p:cNvPr>
              <p:cNvSpPr txBox="1"/>
              <p:nvPr/>
            </p:nvSpPr>
            <p:spPr>
              <a:xfrm>
                <a:off x="7710212" y="2440093"/>
                <a:ext cx="11858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latin typeface="+mj-lt"/>
                  </a:rPr>
                  <a:t>5,892</a:t>
                </a:r>
                <a:endParaRPr lang="en-ID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F869E93-6C22-F3ED-91BF-5B387562F892}"/>
                  </a:ext>
                </a:extLst>
              </p:cNvPr>
              <p:cNvSpPr txBox="1"/>
              <p:nvPr/>
            </p:nvSpPr>
            <p:spPr>
              <a:xfrm>
                <a:off x="7710212" y="2761669"/>
                <a:ext cx="118583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" dirty="0">
                    <a:solidFill>
                      <a:schemeClr val="accent1"/>
                    </a:solidFill>
                    <a:latin typeface="+mj-lt"/>
                  </a:rPr>
                  <a:t>Total Score</a:t>
                </a:r>
                <a:endParaRPr lang="en-ID" sz="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FF69E16-9CF0-B2EE-9A91-7F0018EE962F}"/>
              </a:ext>
            </a:extLst>
          </p:cNvPr>
          <p:cNvGrpSpPr/>
          <p:nvPr/>
        </p:nvGrpSpPr>
        <p:grpSpPr>
          <a:xfrm>
            <a:off x="8393708" y="2113081"/>
            <a:ext cx="708170" cy="215446"/>
            <a:chOff x="3635407" y="2997800"/>
            <a:chExt cx="708170" cy="215446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8BA1F5A4-B86E-125A-6711-1CC2A50C8B59}"/>
                </a:ext>
              </a:extLst>
            </p:cNvPr>
            <p:cNvSpPr/>
            <p:nvPr/>
          </p:nvSpPr>
          <p:spPr>
            <a:xfrm>
              <a:off x="3705892" y="2997800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567A6BF-0637-6E74-7DE8-491F96831C71}"/>
                </a:ext>
              </a:extLst>
            </p:cNvPr>
            <p:cNvSpPr txBox="1"/>
            <p:nvPr/>
          </p:nvSpPr>
          <p:spPr>
            <a:xfrm>
              <a:off x="3635407" y="2997800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accent1"/>
                  </a:solidFill>
                  <a:latin typeface="+mj-lt"/>
                </a:rPr>
                <a:t>+</a:t>
              </a:r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3090A4F-030A-5D87-1EEF-2E8C35F20F1F}"/>
              </a:ext>
            </a:extLst>
          </p:cNvPr>
          <p:cNvSpPr/>
          <p:nvPr/>
        </p:nvSpPr>
        <p:spPr>
          <a:xfrm>
            <a:off x="6265410" y="3346770"/>
            <a:ext cx="5447165" cy="3034980"/>
          </a:xfrm>
          <a:prstGeom prst="roundRect">
            <a:avLst>
              <a:gd name="adj" fmla="val 8517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183BE757-40AD-C8D4-580F-A256038ABCCC}"/>
              </a:ext>
            </a:extLst>
          </p:cNvPr>
          <p:cNvSpPr/>
          <p:nvPr/>
        </p:nvSpPr>
        <p:spPr>
          <a:xfrm>
            <a:off x="9496322" y="1122239"/>
            <a:ext cx="2216254" cy="2028502"/>
          </a:xfrm>
          <a:prstGeom prst="roundRect">
            <a:avLst>
              <a:gd name="adj" fmla="val 985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2BB5E2E-3B9F-1DCE-0E8E-16DF7292522C}"/>
              </a:ext>
            </a:extLst>
          </p:cNvPr>
          <p:cNvGrpSpPr/>
          <p:nvPr/>
        </p:nvGrpSpPr>
        <p:grpSpPr>
          <a:xfrm>
            <a:off x="9726407" y="1796352"/>
            <a:ext cx="1109340" cy="280153"/>
            <a:chOff x="6501135" y="5846445"/>
            <a:chExt cx="1109340" cy="280153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1AAFC913-D1AE-9895-EFE2-CFB9188B7721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AF63B7F-3336-F145-5F1E-BB75C2326FD7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1BAE95F2-0DF5-1EC3-FEA0-59DC62744A7A}"/>
              </a:ext>
            </a:extLst>
          </p:cNvPr>
          <p:cNvSpPr txBox="1"/>
          <p:nvPr/>
        </p:nvSpPr>
        <p:spPr>
          <a:xfrm>
            <a:off x="9726407" y="2143009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73DB57B-749C-DD94-2515-1D7D6ABF0F12}"/>
              </a:ext>
            </a:extLst>
          </p:cNvPr>
          <p:cNvSpPr txBox="1"/>
          <p:nvPr/>
        </p:nvSpPr>
        <p:spPr>
          <a:xfrm>
            <a:off x="9731547" y="2612277"/>
            <a:ext cx="1781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666B925-DF19-5556-C56A-7C5D02871B61}"/>
              </a:ext>
            </a:extLst>
          </p:cNvPr>
          <p:cNvSpPr txBox="1"/>
          <p:nvPr/>
        </p:nvSpPr>
        <p:spPr>
          <a:xfrm>
            <a:off x="6604446" y="3625215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Income Source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49194583-3632-3635-F7AB-C1924275F79E}"/>
              </a:ext>
            </a:extLst>
          </p:cNvPr>
          <p:cNvSpPr/>
          <p:nvPr/>
        </p:nvSpPr>
        <p:spPr>
          <a:xfrm>
            <a:off x="6681602" y="4748917"/>
            <a:ext cx="913948" cy="29783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81D6347-8EE6-34C3-B221-7EC8AF9FADE2}"/>
              </a:ext>
            </a:extLst>
          </p:cNvPr>
          <p:cNvSpPr txBox="1"/>
          <p:nvPr/>
        </p:nvSpPr>
        <p:spPr>
          <a:xfrm>
            <a:off x="6708957" y="4805502"/>
            <a:ext cx="8592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30 Days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21A834F-F88A-9E21-71F5-716D4BC57402}"/>
              </a:ext>
            </a:extLst>
          </p:cNvPr>
          <p:cNvSpPr txBox="1"/>
          <p:nvPr/>
        </p:nvSpPr>
        <p:spPr>
          <a:xfrm>
            <a:off x="6604446" y="5173830"/>
            <a:ext cx="1927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$678,2 M</a:t>
            </a:r>
            <a:endParaRPr lang="en-ID" sz="28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509FEC0-CD6C-9AE3-BA4E-6FFC1482479D}"/>
              </a:ext>
            </a:extLst>
          </p:cNvPr>
          <p:cNvSpPr txBox="1"/>
          <p:nvPr/>
        </p:nvSpPr>
        <p:spPr>
          <a:xfrm>
            <a:off x="6632106" y="5725878"/>
            <a:ext cx="1781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85000"/>
                  </a:schemeClr>
                </a:solidFill>
              </a:rPr>
              <a:t>Income Source Statistic in a Month</a:t>
            </a:r>
            <a:endParaRPr lang="en-ID" sz="1100" dirty="0">
              <a:solidFill>
                <a:schemeClr val="bg2">
                  <a:lumMod val="85000"/>
                </a:schemeClr>
              </a:solidFill>
            </a:endParaRPr>
          </a:p>
        </p:txBody>
      </p:sp>
      <p:sp>
        <p:nvSpPr>
          <p:cNvPr id="99" name="Rounded Rectangle 21">
            <a:extLst>
              <a:ext uri="{FF2B5EF4-FFF2-40B4-BE49-F238E27FC236}">
                <a16:creationId xmlns:a16="http://schemas.microsoft.com/office/drawing/2014/main" id="{54110FF0-F594-0360-68CF-AA514859BF62}"/>
              </a:ext>
            </a:extLst>
          </p:cNvPr>
          <p:cNvSpPr/>
          <p:nvPr/>
        </p:nvSpPr>
        <p:spPr>
          <a:xfrm>
            <a:off x="479425" y="4801674"/>
            <a:ext cx="5616575" cy="1590688"/>
          </a:xfrm>
          <a:prstGeom prst="roundRect">
            <a:avLst>
              <a:gd name="adj" fmla="val 969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A5345E3F-55E1-5A48-EBB6-4DF835BDB52E}"/>
              </a:ext>
            </a:extLst>
          </p:cNvPr>
          <p:cNvSpPr/>
          <p:nvPr/>
        </p:nvSpPr>
        <p:spPr>
          <a:xfrm>
            <a:off x="3238500" y="4975270"/>
            <a:ext cx="2684276" cy="549105"/>
          </a:xfrm>
          <a:prstGeom prst="roundRect">
            <a:avLst>
              <a:gd name="adj" fmla="val 35582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C1F913F-4867-1728-2F08-19226201892A}"/>
              </a:ext>
            </a:extLst>
          </p:cNvPr>
          <p:cNvSpPr txBox="1"/>
          <p:nvPr/>
        </p:nvSpPr>
        <p:spPr>
          <a:xfrm>
            <a:off x="3594504" y="5162694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Advertising</a:t>
            </a: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11925F61-CE5A-C52B-C343-DDC1C3BB5BE8}"/>
              </a:ext>
            </a:extLst>
          </p:cNvPr>
          <p:cNvSpPr/>
          <p:nvPr/>
        </p:nvSpPr>
        <p:spPr>
          <a:xfrm flipH="1">
            <a:off x="3391542" y="5207666"/>
            <a:ext cx="84312" cy="843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2FE5C493-C9B2-38CE-D8A8-26B82D4A12AD}"/>
              </a:ext>
            </a:extLst>
          </p:cNvPr>
          <p:cNvSpPr/>
          <p:nvPr/>
        </p:nvSpPr>
        <p:spPr>
          <a:xfrm>
            <a:off x="5170312" y="5156086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2746A29-FD59-8113-4FFB-81A8F4628DDE}"/>
              </a:ext>
            </a:extLst>
          </p:cNvPr>
          <p:cNvSpPr txBox="1"/>
          <p:nvPr/>
        </p:nvSpPr>
        <p:spPr>
          <a:xfrm>
            <a:off x="5096413" y="5147230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55643714-C5F6-08EE-DF0F-3A4E4EE4E049}"/>
              </a:ext>
            </a:extLst>
          </p:cNvPr>
          <p:cNvSpPr/>
          <p:nvPr/>
        </p:nvSpPr>
        <p:spPr>
          <a:xfrm>
            <a:off x="3238500" y="5669661"/>
            <a:ext cx="2684276" cy="549105"/>
          </a:xfrm>
          <a:prstGeom prst="roundRect">
            <a:avLst>
              <a:gd name="adj" fmla="val 35582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B4C8F68-A5EA-E7B5-8312-C696A9D1E515}"/>
              </a:ext>
            </a:extLst>
          </p:cNvPr>
          <p:cNvSpPr txBox="1"/>
          <p:nvPr/>
        </p:nvSpPr>
        <p:spPr>
          <a:xfrm>
            <a:off x="3594504" y="5857085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Social Media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FB5BAE77-AFCE-D88F-D433-81945D290BB1}"/>
              </a:ext>
            </a:extLst>
          </p:cNvPr>
          <p:cNvSpPr/>
          <p:nvPr/>
        </p:nvSpPr>
        <p:spPr>
          <a:xfrm flipH="1">
            <a:off x="3391542" y="5902057"/>
            <a:ext cx="84312" cy="8431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5726A0F3-D684-1196-1AC4-183A17DB451D}"/>
              </a:ext>
            </a:extLst>
          </p:cNvPr>
          <p:cNvSpPr/>
          <p:nvPr/>
        </p:nvSpPr>
        <p:spPr>
          <a:xfrm>
            <a:off x="5170312" y="5850477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4A07609D-AD86-9A98-0E53-5553B9D149A3}"/>
              </a:ext>
            </a:extLst>
          </p:cNvPr>
          <p:cNvSpPr txBox="1"/>
          <p:nvPr/>
        </p:nvSpPr>
        <p:spPr>
          <a:xfrm>
            <a:off x="5096413" y="5841621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1913B43-B045-58BD-130D-BD552DE02DAB}"/>
              </a:ext>
            </a:extLst>
          </p:cNvPr>
          <p:cNvSpPr txBox="1"/>
          <p:nvPr/>
        </p:nvSpPr>
        <p:spPr>
          <a:xfrm>
            <a:off x="789282" y="5032791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 Report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4632866-1758-8795-1BA9-3921D422CCB1}"/>
              </a:ext>
            </a:extLst>
          </p:cNvPr>
          <p:cNvSpPr txBox="1"/>
          <p:nvPr/>
        </p:nvSpPr>
        <p:spPr>
          <a:xfrm>
            <a:off x="683125" y="5368596"/>
            <a:ext cx="1927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$678,2 M</a:t>
            </a:r>
            <a:endParaRPr lang="en-ID" sz="28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158599EA-63F5-7527-891F-2E6328DDE797}"/>
              </a:ext>
            </a:extLst>
          </p:cNvPr>
          <p:cNvSpPr txBox="1"/>
          <p:nvPr/>
        </p:nvSpPr>
        <p:spPr>
          <a:xfrm>
            <a:off x="777010" y="5921961"/>
            <a:ext cx="136398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85000"/>
                  </a:schemeClr>
                </a:solidFill>
              </a:rPr>
              <a:t>Track and Print Report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A071919-D457-5AEE-80B7-F9CE8F6DB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70804" y="1365897"/>
            <a:ext cx="255534" cy="25553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FC09796D-7409-D9CE-90C6-4D99D3B38A21}"/>
              </a:ext>
            </a:extLst>
          </p:cNvPr>
          <p:cNvGrpSpPr/>
          <p:nvPr/>
        </p:nvGrpSpPr>
        <p:grpSpPr>
          <a:xfrm>
            <a:off x="5613772" y="1286808"/>
            <a:ext cx="307016" cy="307016"/>
            <a:chOff x="11065153" y="1293820"/>
            <a:chExt cx="401616" cy="401616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8659D0D-3466-B127-AC46-ABB5B344C5B2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AE22100-9F0B-812A-BAF4-A7B34D1B7713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492FC93-000B-86C4-49DA-CF9F57C589EE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697A52A3-3CD3-73B8-1FA8-8C17E5E83557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9E307AAD-B46F-F22D-FF4D-7D2BE6A93BF9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CD2E44F-27D2-D3D7-1CA7-975CB37B08BB}"/>
              </a:ext>
            </a:extLst>
          </p:cNvPr>
          <p:cNvGrpSpPr/>
          <p:nvPr/>
        </p:nvGrpSpPr>
        <p:grpSpPr>
          <a:xfrm>
            <a:off x="11210068" y="3555193"/>
            <a:ext cx="307016" cy="307016"/>
            <a:chOff x="11065153" y="1293820"/>
            <a:chExt cx="401616" cy="401616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B4C78C0-B6E7-B21C-E281-669293A9691C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D2D37A65-D7CD-EABD-0BBC-7F2742A32A15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C69A3320-FB9A-BA78-8A05-8C3F4ADE67F2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DCFE73C-2EEC-25FA-0AF0-0FA47CCE237F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5B034CE3-DAF7-BA29-2287-DD295CD764E8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B381F89E-C491-C11A-A77D-44DB1A9DD3D0}"/>
              </a:ext>
            </a:extLst>
          </p:cNvPr>
          <p:cNvSpPr/>
          <p:nvPr/>
        </p:nvSpPr>
        <p:spPr>
          <a:xfrm>
            <a:off x="8574945" y="4631740"/>
            <a:ext cx="352425" cy="1085850"/>
          </a:xfrm>
          <a:custGeom>
            <a:avLst/>
            <a:gdLst>
              <a:gd name="connsiteX0" fmla="*/ -886 w 352425"/>
              <a:gd name="connsiteY0" fmla="*/ -404 h 1085850"/>
              <a:gd name="connsiteX1" fmla="*/ 351539 w 352425"/>
              <a:gd name="connsiteY1" fmla="*/ -404 h 1085850"/>
              <a:gd name="connsiteX2" fmla="*/ 351539 w 352425"/>
              <a:gd name="connsiteY2" fmla="*/ 1085446 h 1085850"/>
              <a:gd name="connsiteX3" fmla="*/ -886 w 352425"/>
              <a:gd name="connsiteY3" fmla="*/ 1085446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" h="1085850">
                <a:moveTo>
                  <a:pt x="-886" y="-404"/>
                </a:moveTo>
                <a:lnTo>
                  <a:pt x="351539" y="-404"/>
                </a:lnTo>
                <a:lnTo>
                  <a:pt x="351539" y="1085446"/>
                </a:lnTo>
                <a:lnTo>
                  <a:pt x="-886" y="1085446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6EA4A41A-4855-43B6-A0B1-D7C612C2489C}"/>
              </a:ext>
            </a:extLst>
          </p:cNvPr>
          <p:cNvSpPr/>
          <p:nvPr/>
        </p:nvSpPr>
        <p:spPr>
          <a:xfrm>
            <a:off x="9175020" y="4003090"/>
            <a:ext cx="361950" cy="1714500"/>
          </a:xfrm>
          <a:custGeom>
            <a:avLst/>
            <a:gdLst>
              <a:gd name="connsiteX0" fmla="*/ -886 w 361950"/>
              <a:gd name="connsiteY0" fmla="*/ -404 h 1714500"/>
              <a:gd name="connsiteX1" fmla="*/ 361064 w 361950"/>
              <a:gd name="connsiteY1" fmla="*/ -404 h 1714500"/>
              <a:gd name="connsiteX2" fmla="*/ 361064 w 361950"/>
              <a:gd name="connsiteY2" fmla="*/ 1714096 h 1714500"/>
              <a:gd name="connsiteX3" fmla="*/ -886 w 361950"/>
              <a:gd name="connsiteY3" fmla="*/ 1714096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" h="1714500">
                <a:moveTo>
                  <a:pt x="-886" y="-404"/>
                </a:moveTo>
                <a:lnTo>
                  <a:pt x="361064" y="-404"/>
                </a:lnTo>
                <a:lnTo>
                  <a:pt x="361064" y="1714096"/>
                </a:lnTo>
                <a:lnTo>
                  <a:pt x="-886" y="1714096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0C432F2A-3009-A61A-E535-2E9C9AF8E611}"/>
              </a:ext>
            </a:extLst>
          </p:cNvPr>
          <p:cNvSpPr/>
          <p:nvPr/>
        </p:nvSpPr>
        <p:spPr>
          <a:xfrm>
            <a:off x="9784620" y="4946065"/>
            <a:ext cx="352425" cy="771525"/>
          </a:xfrm>
          <a:custGeom>
            <a:avLst/>
            <a:gdLst>
              <a:gd name="connsiteX0" fmla="*/ -886 w 352425"/>
              <a:gd name="connsiteY0" fmla="*/ -404 h 771525"/>
              <a:gd name="connsiteX1" fmla="*/ 351539 w 352425"/>
              <a:gd name="connsiteY1" fmla="*/ -404 h 771525"/>
              <a:gd name="connsiteX2" fmla="*/ 351539 w 352425"/>
              <a:gd name="connsiteY2" fmla="*/ 771121 h 771525"/>
              <a:gd name="connsiteX3" fmla="*/ -886 w 352425"/>
              <a:gd name="connsiteY3" fmla="*/ 771121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" h="771525">
                <a:moveTo>
                  <a:pt x="-886" y="-404"/>
                </a:moveTo>
                <a:lnTo>
                  <a:pt x="351539" y="-404"/>
                </a:lnTo>
                <a:lnTo>
                  <a:pt x="351539" y="771121"/>
                </a:lnTo>
                <a:lnTo>
                  <a:pt x="-886" y="771121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04A66AC9-750A-928B-30F7-071E530BA0B1}"/>
              </a:ext>
            </a:extLst>
          </p:cNvPr>
          <p:cNvSpPr/>
          <p:nvPr/>
        </p:nvSpPr>
        <p:spPr>
          <a:xfrm>
            <a:off x="10384695" y="5107990"/>
            <a:ext cx="352425" cy="609600"/>
          </a:xfrm>
          <a:custGeom>
            <a:avLst/>
            <a:gdLst>
              <a:gd name="connsiteX0" fmla="*/ -886 w 352425"/>
              <a:gd name="connsiteY0" fmla="*/ -404 h 609600"/>
              <a:gd name="connsiteX1" fmla="*/ 351539 w 352425"/>
              <a:gd name="connsiteY1" fmla="*/ -404 h 609600"/>
              <a:gd name="connsiteX2" fmla="*/ 351539 w 352425"/>
              <a:gd name="connsiteY2" fmla="*/ 609196 h 609600"/>
              <a:gd name="connsiteX3" fmla="*/ -886 w 352425"/>
              <a:gd name="connsiteY3" fmla="*/ 609196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" h="609600">
                <a:moveTo>
                  <a:pt x="-886" y="-404"/>
                </a:moveTo>
                <a:lnTo>
                  <a:pt x="351539" y="-404"/>
                </a:lnTo>
                <a:lnTo>
                  <a:pt x="351539" y="609196"/>
                </a:lnTo>
                <a:lnTo>
                  <a:pt x="-886" y="609196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BCFF5F10-2F9E-98F1-6E81-646621CEDD77}"/>
              </a:ext>
            </a:extLst>
          </p:cNvPr>
          <p:cNvSpPr/>
          <p:nvPr/>
        </p:nvSpPr>
        <p:spPr>
          <a:xfrm>
            <a:off x="10984770" y="5250865"/>
            <a:ext cx="352425" cy="466725"/>
          </a:xfrm>
          <a:custGeom>
            <a:avLst/>
            <a:gdLst>
              <a:gd name="connsiteX0" fmla="*/ -886 w 352425"/>
              <a:gd name="connsiteY0" fmla="*/ -404 h 466725"/>
              <a:gd name="connsiteX1" fmla="*/ 351539 w 352425"/>
              <a:gd name="connsiteY1" fmla="*/ -404 h 466725"/>
              <a:gd name="connsiteX2" fmla="*/ 351539 w 352425"/>
              <a:gd name="connsiteY2" fmla="*/ 466321 h 466725"/>
              <a:gd name="connsiteX3" fmla="*/ -886 w 352425"/>
              <a:gd name="connsiteY3" fmla="*/ 466321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" h="466725">
                <a:moveTo>
                  <a:pt x="-886" y="-404"/>
                </a:moveTo>
                <a:lnTo>
                  <a:pt x="351539" y="-404"/>
                </a:lnTo>
                <a:lnTo>
                  <a:pt x="351539" y="466321"/>
                </a:lnTo>
                <a:lnTo>
                  <a:pt x="-886" y="466321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65F67127-68D4-4455-B8BB-9633A83EF1DB}"/>
              </a:ext>
            </a:extLst>
          </p:cNvPr>
          <p:cNvSpPr/>
          <p:nvPr/>
        </p:nvSpPr>
        <p:spPr>
          <a:xfrm>
            <a:off x="8794020" y="6012865"/>
            <a:ext cx="38100" cy="47625"/>
          </a:xfrm>
          <a:custGeom>
            <a:avLst/>
            <a:gdLst>
              <a:gd name="connsiteX0" fmla="*/ -886 w 38100"/>
              <a:gd name="connsiteY0" fmla="*/ -404 h 47625"/>
              <a:gd name="connsiteX1" fmla="*/ 37214 w 38100"/>
              <a:gd name="connsiteY1" fmla="*/ -404 h 47625"/>
              <a:gd name="connsiteX2" fmla="*/ 37214 w 38100"/>
              <a:gd name="connsiteY2" fmla="*/ 47221 h 47625"/>
              <a:gd name="connsiteX3" fmla="*/ -886 w 38100"/>
              <a:gd name="connsiteY3" fmla="*/ 47221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47625">
                <a:moveTo>
                  <a:pt x="-886" y="-404"/>
                </a:moveTo>
                <a:lnTo>
                  <a:pt x="37214" y="-404"/>
                </a:lnTo>
                <a:lnTo>
                  <a:pt x="37214" y="47221"/>
                </a:lnTo>
                <a:lnTo>
                  <a:pt x="-886" y="47221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CD7841E-E401-40F4-1AC2-27907FEDF095}"/>
              </a:ext>
            </a:extLst>
          </p:cNvPr>
          <p:cNvSpPr txBox="1"/>
          <p:nvPr/>
        </p:nvSpPr>
        <p:spPr>
          <a:xfrm>
            <a:off x="8759949" y="5938570"/>
            <a:ext cx="316230" cy="18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600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Jan</a:t>
            </a: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BEE0D7C2-B3E3-C09C-FADB-33EAD3B85B4A}"/>
              </a:ext>
            </a:extLst>
          </p:cNvPr>
          <p:cNvSpPr/>
          <p:nvPr/>
        </p:nvSpPr>
        <p:spPr>
          <a:xfrm>
            <a:off x="9317895" y="6012865"/>
            <a:ext cx="47625" cy="47625"/>
          </a:xfrm>
          <a:custGeom>
            <a:avLst/>
            <a:gdLst>
              <a:gd name="connsiteX0" fmla="*/ -886 w 47625"/>
              <a:gd name="connsiteY0" fmla="*/ -404 h 47625"/>
              <a:gd name="connsiteX1" fmla="*/ 46739 w 47625"/>
              <a:gd name="connsiteY1" fmla="*/ -404 h 47625"/>
              <a:gd name="connsiteX2" fmla="*/ 46739 w 47625"/>
              <a:gd name="connsiteY2" fmla="*/ 47221 h 47625"/>
              <a:gd name="connsiteX3" fmla="*/ -886 w 47625"/>
              <a:gd name="connsiteY3" fmla="*/ 47221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" h="47625">
                <a:moveTo>
                  <a:pt x="-886" y="-404"/>
                </a:moveTo>
                <a:lnTo>
                  <a:pt x="46739" y="-404"/>
                </a:lnTo>
                <a:lnTo>
                  <a:pt x="46739" y="47221"/>
                </a:lnTo>
                <a:lnTo>
                  <a:pt x="-886" y="47221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655009A-58FD-1CB0-62B2-7721AE4A6184}"/>
              </a:ext>
            </a:extLst>
          </p:cNvPr>
          <p:cNvSpPr txBox="1"/>
          <p:nvPr/>
        </p:nvSpPr>
        <p:spPr>
          <a:xfrm>
            <a:off x="9288605" y="5938570"/>
            <a:ext cx="325755" cy="18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600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Feb</a:t>
            </a: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82070747-377C-CE6A-CAF3-5BFE638E787E}"/>
              </a:ext>
            </a:extLst>
          </p:cNvPr>
          <p:cNvSpPr/>
          <p:nvPr/>
        </p:nvSpPr>
        <p:spPr>
          <a:xfrm>
            <a:off x="9860820" y="6012865"/>
            <a:ext cx="47625" cy="47625"/>
          </a:xfrm>
          <a:custGeom>
            <a:avLst/>
            <a:gdLst>
              <a:gd name="connsiteX0" fmla="*/ -886 w 47625"/>
              <a:gd name="connsiteY0" fmla="*/ -404 h 47625"/>
              <a:gd name="connsiteX1" fmla="*/ 46739 w 47625"/>
              <a:gd name="connsiteY1" fmla="*/ -404 h 47625"/>
              <a:gd name="connsiteX2" fmla="*/ 46739 w 47625"/>
              <a:gd name="connsiteY2" fmla="*/ 47221 h 47625"/>
              <a:gd name="connsiteX3" fmla="*/ -886 w 47625"/>
              <a:gd name="connsiteY3" fmla="*/ 47221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" h="47625">
                <a:moveTo>
                  <a:pt x="-886" y="-404"/>
                </a:moveTo>
                <a:lnTo>
                  <a:pt x="46739" y="-404"/>
                </a:lnTo>
                <a:lnTo>
                  <a:pt x="46739" y="47221"/>
                </a:lnTo>
                <a:lnTo>
                  <a:pt x="-886" y="47221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1B1C817-55F8-6CCF-382B-C4DAAC0766D1}"/>
              </a:ext>
            </a:extLst>
          </p:cNvPr>
          <p:cNvSpPr txBox="1"/>
          <p:nvPr/>
        </p:nvSpPr>
        <p:spPr>
          <a:xfrm>
            <a:off x="9832911" y="5938570"/>
            <a:ext cx="325755" cy="18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600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Mar</a:t>
            </a: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19D99C9A-D99A-9B82-28BF-3F95EA976FA2}"/>
              </a:ext>
            </a:extLst>
          </p:cNvPr>
          <p:cNvSpPr/>
          <p:nvPr/>
        </p:nvSpPr>
        <p:spPr>
          <a:xfrm>
            <a:off x="10413270" y="6012865"/>
            <a:ext cx="38100" cy="47625"/>
          </a:xfrm>
          <a:custGeom>
            <a:avLst/>
            <a:gdLst>
              <a:gd name="connsiteX0" fmla="*/ -886 w 38100"/>
              <a:gd name="connsiteY0" fmla="*/ -404 h 47625"/>
              <a:gd name="connsiteX1" fmla="*/ 37214 w 38100"/>
              <a:gd name="connsiteY1" fmla="*/ -404 h 47625"/>
              <a:gd name="connsiteX2" fmla="*/ 37214 w 38100"/>
              <a:gd name="connsiteY2" fmla="*/ 47221 h 47625"/>
              <a:gd name="connsiteX3" fmla="*/ -886 w 38100"/>
              <a:gd name="connsiteY3" fmla="*/ 47221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47625">
                <a:moveTo>
                  <a:pt x="-886" y="-404"/>
                </a:moveTo>
                <a:lnTo>
                  <a:pt x="37214" y="-404"/>
                </a:lnTo>
                <a:lnTo>
                  <a:pt x="37214" y="47221"/>
                </a:lnTo>
                <a:lnTo>
                  <a:pt x="-886" y="47221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21B1579-FB46-2964-92CB-7A15847024D5}"/>
              </a:ext>
            </a:extLst>
          </p:cNvPr>
          <p:cNvSpPr txBox="1"/>
          <p:nvPr/>
        </p:nvSpPr>
        <p:spPr>
          <a:xfrm>
            <a:off x="10378313" y="5938570"/>
            <a:ext cx="316230" cy="18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600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Apr</a:t>
            </a: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36A9BF33-F8A2-3ADE-59E9-7D45669D1172}"/>
              </a:ext>
            </a:extLst>
          </p:cNvPr>
          <p:cNvSpPr/>
          <p:nvPr/>
        </p:nvSpPr>
        <p:spPr>
          <a:xfrm>
            <a:off x="10946670" y="6012865"/>
            <a:ext cx="38100" cy="47625"/>
          </a:xfrm>
          <a:custGeom>
            <a:avLst/>
            <a:gdLst>
              <a:gd name="connsiteX0" fmla="*/ -886 w 38100"/>
              <a:gd name="connsiteY0" fmla="*/ -404 h 47625"/>
              <a:gd name="connsiteX1" fmla="*/ 37214 w 38100"/>
              <a:gd name="connsiteY1" fmla="*/ -404 h 47625"/>
              <a:gd name="connsiteX2" fmla="*/ 37214 w 38100"/>
              <a:gd name="connsiteY2" fmla="*/ 47221 h 47625"/>
              <a:gd name="connsiteX3" fmla="*/ -886 w 38100"/>
              <a:gd name="connsiteY3" fmla="*/ 47221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47625">
                <a:moveTo>
                  <a:pt x="-886" y="-404"/>
                </a:moveTo>
                <a:lnTo>
                  <a:pt x="37214" y="-404"/>
                </a:lnTo>
                <a:lnTo>
                  <a:pt x="37214" y="47221"/>
                </a:lnTo>
                <a:lnTo>
                  <a:pt x="-886" y="47221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1E7731F6-81F5-9E93-6AAE-B49421A37A6C}"/>
              </a:ext>
            </a:extLst>
          </p:cNvPr>
          <p:cNvSpPr txBox="1"/>
          <p:nvPr/>
        </p:nvSpPr>
        <p:spPr>
          <a:xfrm>
            <a:off x="10913713" y="5938570"/>
            <a:ext cx="344805" cy="186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600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May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C6B871B1-A470-67EC-EAFF-B17B4259C3C6}"/>
              </a:ext>
            </a:extLst>
          </p:cNvPr>
          <p:cNvCxnSpPr>
            <a:cxnSpLocks/>
          </p:cNvCxnSpPr>
          <p:nvPr/>
        </p:nvCxnSpPr>
        <p:spPr>
          <a:xfrm>
            <a:off x="9361170" y="4407408"/>
            <a:ext cx="563118" cy="0"/>
          </a:xfrm>
          <a:prstGeom prst="line">
            <a:avLst/>
          </a:prstGeom>
          <a:ln w="12700">
            <a:solidFill>
              <a:schemeClr val="bg2">
                <a:lumMod val="95000"/>
              </a:schemeClr>
            </a:solidFill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5F4CEC14-7FB4-FF48-72A4-B643C52E58F1}"/>
              </a:ext>
            </a:extLst>
          </p:cNvPr>
          <p:cNvSpPr txBox="1"/>
          <p:nvPr/>
        </p:nvSpPr>
        <p:spPr>
          <a:xfrm>
            <a:off x="9951644" y="4207352"/>
            <a:ext cx="138942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$57,8 M</a:t>
            </a:r>
            <a:endParaRPr lang="en-ID" sz="2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CBC0288B-9C29-E2FE-E099-32FB8E49633D}"/>
              </a:ext>
            </a:extLst>
          </p:cNvPr>
          <p:cNvSpPr txBox="1"/>
          <p:nvPr/>
        </p:nvSpPr>
        <p:spPr>
          <a:xfrm>
            <a:off x="9957938" y="4542750"/>
            <a:ext cx="17819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Better Than Last Month</a:t>
            </a:r>
            <a:endParaRPr lang="en-ID" sz="800" dirty="0">
              <a:solidFill>
                <a:schemeClr val="bg2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739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299CC-D7A1-95DB-6ABE-C29A8F8B8912}"/>
              </a:ext>
            </a:extLst>
          </p:cNvPr>
          <p:cNvSpPr txBox="1"/>
          <p:nvPr/>
        </p:nvSpPr>
        <p:spPr>
          <a:xfrm>
            <a:off x="3656869" y="325505"/>
            <a:ext cx="4878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Tracking Financial Growth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7F24172-B4D7-2B61-A51D-8DF44A1209AD}"/>
              </a:ext>
            </a:extLst>
          </p:cNvPr>
          <p:cNvSpPr/>
          <p:nvPr/>
        </p:nvSpPr>
        <p:spPr>
          <a:xfrm>
            <a:off x="8824772" y="1077007"/>
            <a:ext cx="2883535" cy="5304743"/>
          </a:xfrm>
          <a:prstGeom prst="roundRect">
            <a:avLst>
              <a:gd name="adj" fmla="val 6394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FC51DF-5BAF-5E7D-304E-2DB102F450C8}"/>
              </a:ext>
            </a:extLst>
          </p:cNvPr>
          <p:cNvSpPr txBox="1"/>
          <p:nvPr/>
        </p:nvSpPr>
        <p:spPr>
          <a:xfrm>
            <a:off x="9019232" y="1344036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Your Financial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9DEE64-5CAD-F7D8-4AC2-A14D26CB94DA}"/>
              </a:ext>
            </a:extLst>
          </p:cNvPr>
          <p:cNvSpPr txBox="1"/>
          <p:nvPr/>
        </p:nvSpPr>
        <p:spPr>
          <a:xfrm>
            <a:off x="9019232" y="5319328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$657,489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32FB0-7091-F9C9-5A5A-8C967F69ECAD}"/>
              </a:ext>
            </a:extLst>
          </p:cNvPr>
          <p:cNvSpPr txBox="1"/>
          <p:nvPr/>
        </p:nvSpPr>
        <p:spPr>
          <a:xfrm>
            <a:off x="9388652" y="5715568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B99906-4F52-FD42-2542-B7DCC512653A}"/>
              </a:ext>
            </a:extLst>
          </p:cNvPr>
          <p:cNvCxnSpPr>
            <a:cxnSpLocks/>
          </p:cNvCxnSpPr>
          <p:nvPr/>
        </p:nvCxnSpPr>
        <p:spPr>
          <a:xfrm>
            <a:off x="9200692" y="4458510"/>
            <a:ext cx="2131695" cy="0"/>
          </a:xfrm>
          <a:prstGeom prst="line">
            <a:avLst/>
          </a:prstGeom>
          <a:ln w="38100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6BF027-3502-EF63-423B-76BA21CAAD87}"/>
              </a:ext>
            </a:extLst>
          </p:cNvPr>
          <p:cNvCxnSpPr>
            <a:cxnSpLocks/>
          </p:cNvCxnSpPr>
          <p:nvPr/>
        </p:nvCxnSpPr>
        <p:spPr>
          <a:xfrm>
            <a:off x="9200692" y="4458510"/>
            <a:ext cx="1483995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F43AC3B-03EB-B10D-39AF-9D3C7C4FA7E4}"/>
              </a:ext>
            </a:extLst>
          </p:cNvPr>
          <p:cNvSpPr txBox="1"/>
          <p:nvPr/>
        </p:nvSpPr>
        <p:spPr>
          <a:xfrm>
            <a:off x="9064801" y="4139335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96D448C-A513-B804-5D2C-0B138F7442AC}"/>
              </a:ext>
            </a:extLst>
          </p:cNvPr>
          <p:cNvCxnSpPr>
            <a:cxnSpLocks/>
          </p:cNvCxnSpPr>
          <p:nvPr/>
        </p:nvCxnSpPr>
        <p:spPr>
          <a:xfrm>
            <a:off x="9200692" y="4963435"/>
            <a:ext cx="2131695" cy="0"/>
          </a:xfrm>
          <a:prstGeom prst="line">
            <a:avLst/>
          </a:prstGeom>
          <a:ln w="38100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0873FD-05B9-2C91-74E7-2CAA6116EC0A}"/>
              </a:ext>
            </a:extLst>
          </p:cNvPr>
          <p:cNvCxnSpPr>
            <a:cxnSpLocks/>
          </p:cNvCxnSpPr>
          <p:nvPr/>
        </p:nvCxnSpPr>
        <p:spPr>
          <a:xfrm>
            <a:off x="9200692" y="4963435"/>
            <a:ext cx="1003935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CD15A9A-BCD6-ABFE-2AFA-0C5E2D447CD0}"/>
              </a:ext>
            </a:extLst>
          </p:cNvPr>
          <p:cNvSpPr txBox="1"/>
          <p:nvPr/>
        </p:nvSpPr>
        <p:spPr>
          <a:xfrm>
            <a:off x="9064801" y="4644260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sp>
        <p:nvSpPr>
          <p:cNvPr id="14" name="Rounded Rectangle 21">
            <a:extLst>
              <a:ext uri="{FF2B5EF4-FFF2-40B4-BE49-F238E27FC236}">
                <a16:creationId xmlns:a16="http://schemas.microsoft.com/office/drawing/2014/main" id="{416E83D3-70AE-9156-2136-8C71E1D8F8D6}"/>
              </a:ext>
            </a:extLst>
          </p:cNvPr>
          <p:cNvSpPr/>
          <p:nvPr/>
        </p:nvSpPr>
        <p:spPr>
          <a:xfrm>
            <a:off x="479425" y="1077007"/>
            <a:ext cx="8150887" cy="3529738"/>
          </a:xfrm>
          <a:prstGeom prst="roundRect">
            <a:avLst>
              <a:gd name="adj" fmla="val 6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B78F3F-AE28-97D9-5912-4FB927156E84}"/>
              </a:ext>
            </a:extLst>
          </p:cNvPr>
          <p:cNvSpPr txBox="1"/>
          <p:nvPr/>
        </p:nvSpPr>
        <p:spPr>
          <a:xfrm>
            <a:off x="789282" y="1297869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Monthly Cashflow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B90F7EB-EF04-F2F8-DC99-76646F9C4089}"/>
              </a:ext>
            </a:extLst>
          </p:cNvPr>
          <p:cNvSpPr/>
          <p:nvPr/>
        </p:nvSpPr>
        <p:spPr>
          <a:xfrm>
            <a:off x="2603867" y="2349226"/>
            <a:ext cx="1927494" cy="2109284"/>
          </a:xfrm>
          <a:prstGeom prst="roundRect">
            <a:avLst>
              <a:gd name="adj" fmla="val 11350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9B4086-C6B0-D7AF-AF9D-4B61FF8CBAD5}"/>
              </a:ext>
            </a:extLst>
          </p:cNvPr>
          <p:cNvSpPr txBox="1"/>
          <p:nvPr/>
        </p:nvSpPr>
        <p:spPr>
          <a:xfrm>
            <a:off x="683125" y="1887561"/>
            <a:ext cx="1927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$678,2 M</a:t>
            </a:r>
            <a:endParaRPr lang="en-ID" sz="2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C96503-19F0-5A90-DABA-9EA77E778062}"/>
              </a:ext>
            </a:extLst>
          </p:cNvPr>
          <p:cNvGrpSpPr/>
          <p:nvPr/>
        </p:nvGrpSpPr>
        <p:grpSpPr>
          <a:xfrm>
            <a:off x="683125" y="2446475"/>
            <a:ext cx="708170" cy="215444"/>
            <a:chOff x="5096413" y="5841621"/>
            <a:chExt cx="708170" cy="21544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2E81188-7A74-CBC3-3193-36F9042CACA4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42D56A1-DD59-9FD0-AF62-64D4F478B03C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36FCB54-1048-481C-3B0A-52286D3CE601}"/>
              </a:ext>
            </a:extLst>
          </p:cNvPr>
          <p:cNvGrpSpPr/>
          <p:nvPr/>
        </p:nvGrpSpPr>
        <p:grpSpPr>
          <a:xfrm>
            <a:off x="6324626" y="2031265"/>
            <a:ext cx="892022" cy="184666"/>
            <a:chOff x="3546527" y="2065410"/>
            <a:chExt cx="892022" cy="18466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58158C-5FB0-5AF4-985C-013810AA4FDF}"/>
                </a:ext>
              </a:extLst>
            </p:cNvPr>
            <p:cNvSpPr txBox="1"/>
            <p:nvPr/>
          </p:nvSpPr>
          <p:spPr>
            <a:xfrm>
              <a:off x="3790602" y="2065410"/>
              <a:ext cx="64794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Income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45B6258-4F1B-C4B3-772D-355BED17A64F}"/>
                </a:ext>
              </a:extLst>
            </p:cNvPr>
            <p:cNvSpPr/>
            <p:nvPr/>
          </p:nvSpPr>
          <p:spPr>
            <a:xfrm>
              <a:off x="3546527" y="2076505"/>
              <a:ext cx="162476" cy="16247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BF17921-F74F-8BC4-C7F0-E129BBC8F1E0}"/>
              </a:ext>
            </a:extLst>
          </p:cNvPr>
          <p:cNvGrpSpPr/>
          <p:nvPr/>
        </p:nvGrpSpPr>
        <p:grpSpPr>
          <a:xfrm>
            <a:off x="7294906" y="2031265"/>
            <a:ext cx="892022" cy="184666"/>
            <a:chOff x="3546527" y="2065410"/>
            <a:chExt cx="892022" cy="18466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DE51AD-3703-3606-F070-C225C9F4D2AE}"/>
                </a:ext>
              </a:extLst>
            </p:cNvPr>
            <p:cNvSpPr txBox="1"/>
            <p:nvPr/>
          </p:nvSpPr>
          <p:spPr>
            <a:xfrm>
              <a:off x="3790602" y="2065410"/>
              <a:ext cx="64794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Expenses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52B5EA4-5C4F-3688-C758-942B1B75AAEB}"/>
                </a:ext>
              </a:extLst>
            </p:cNvPr>
            <p:cNvSpPr/>
            <p:nvPr/>
          </p:nvSpPr>
          <p:spPr>
            <a:xfrm>
              <a:off x="3546527" y="2076505"/>
              <a:ext cx="162476" cy="16247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A0672DE-A429-E70A-DD58-B4104184B3E4}"/>
              </a:ext>
            </a:extLst>
          </p:cNvPr>
          <p:cNvSpPr/>
          <p:nvPr/>
        </p:nvSpPr>
        <p:spPr>
          <a:xfrm>
            <a:off x="7425633" y="1246699"/>
            <a:ext cx="789688" cy="3467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60596E4-3609-8985-CF18-8D4745B5DEC7}"/>
              </a:ext>
            </a:extLst>
          </p:cNvPr>
          <p:cNvSpPr txBox="1"/>
          <p:nvPr/>
        </p:nvSpPr>
        <p:spPr>
          <a:xfrm>
            <a:off x="7783056" y="1332941"/>
            <a:ext cx="8592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May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33E7343-2050-67AC-B211-935D9764772F}"/>
              </a:ext>
            </a:extLst>
          </p:cNvPr>
          <p:cNvSpPr/>
          <p:nvPr/>
        </p:nvSpPr>
        <p:spPr>
          <a:xfrm>
            <a:off x="7538981" y="1344036"/>
            <a:ext cx="162476" cy="162476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ounded Rectangle 21">
            <a:extLst>
              <a:ext uri="{FF2B5EF4-FFF2-40B4-BE49-F238E27FC236}">
                <a16:creationId xmlns:a16="http://schemas.microsoft.com/office/drawing/2014/main" id="{7D98CFEC-C199-96C9-9475-3672782D0D8D}"/>
              </a:ext>
            </a:extLst>
          </p:cNvPr>
          <p:cNvSpPr/>
          <p:nvPr/>
        </p:nvSpPr>
        <p:spPr>
          <a:xfrm>
            <a:off x="479425" y="4773472"/>
            <a:ext cx="3989322" cy="1598142"/>
          </a:xfrm>
          <a:prstGeom prst="roundRect">
            <a:avLst>
              <a:gd name="adj" fmla="val 1467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ounded Rectangle 21">
            <a:extLst>
              <a:ext uri="{FF2B5EF4-FFF2-40B4-BE49-F238E27FC236}">
                <a16:creationId xmlns:a16="http://schemas.microsoft.com/office/drawing/2014/main" id="{2741854B-A34B-F8DA-28F1-9866C08DA212}"/>
              </a:ext>
            </a:extLst>
          </p:cNvPr>
          <p:cNvSpPr/>
          <p:nvPr/>
        </p:nvSpPr>
        <p:spPr>
          <a:xfrm>
            <a:off x="4640990" y="4773472"/>
            <a:ext cx="3989322" cy="1598142"/>
          </a:xfrm>
          <a:prstGeom prst="roundRect">
            <a:avLst>
              <a:gd name="adj" fmla="val 1467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2F5EACB-F1DE-2E1C-BDF0-36DD9DA48402}"/>
              </a:ext>
            </a:extLst>
          </p:cNvPr>
          <p:cNvSpPr txBox="1"/>
          <p:nvPr/>
        </p:nvSpPr>
        <p:spPr>
          <a:xfrm>
            <a:off x="789282" y="4963435"/>
            <a:ext cx="199963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Income Target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1CCED3-9E30-F0CD-C7A6-D9E58C0D8233}"/>
              </a:ext>
            </a:extLst>
          </p:cNvPr>
          <p:cNvSpPr txBox="1"/>
          <p:nvPr/>
        </p:nvSpPr>
        <p:spPr>
          <a:xfrm>
            <a:off x="4935708" y="4963435"/>
            <a:ext cx="199963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Expenses Financial</a:t>
            </a:r>
          </a:p>
        </p:txBody>
      </p:sp>
      <p:sp>
        <p:nvSpPr>
          <p:cNvPr id="41" name="Rounded Rectangle 17">
            <a:extLst>
              <a:ext uri="{FF2B5EF4-FFF2-40B4-BE49-F238E27FC236}">
                <a16:creationId xmlns:a16="http://schemas.microsoft.com/office/drawing/2014/main" id="{F88A0737-6596-126B-6B30-8693906F4EF0}"/>
              </a:ext>
            </a:extLst>
          </p:cNvPr>
          <p:cNvSpPr/>
          <p:nvPr/>
        </p:nvSpPr>
        <p:spPr>
          <a:xfrm>
            <a:off x="4935709" y="5351043"/>
            <a:ext cx="2280940" cy="419920"/>
          </a:xfrm>
          <a:prstGeom prst="roundRect">
            <a:avLst>
              <a:gd name="adj" fmla="val 50000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2" name="Rounded Rectangle 17">
            <a:extLst>
              <a:ext uri="{FF2B5EF4-FFF2-40B4-BE49-F238E27FC236}">
                <a16:creationId xmlns:a16="http://schemas.microsoft.com/office/drawing/2014/main" id="{C72371C4-8925-C255-5C6F-43DE705EAB37}"/>
              </a:ext>
            </a:extLst>
          </p:cNvPr>
          <p:cNvSpPr/>
          <p:nvPr/>
        </p:nvSpPr>
        <p:spPr>
          <a:xfrm>
            <a:off x="4935708" y="5854067"/>
            <a:ext cx="1727220" cy="419920"/>
          </a:xfrm>
          <a:prstGeom prst="roundRect">
            <a:avLst>
              <a:gd name="adj" fmla="val 50000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6AF4E78-F22A-4B59-4DDA-F57286741838}"/>
              </a:ext>
            </a:extLst>
          </p:cNvPr>
          <p:cNvSpPr/>
          <p:nvPr/>
        </p:nvSpPr>
        <p:spPr>
          <a:xfrm>
            <a:off x="5055108" y="5458387"/>
            <a:ext cx="205232" cy="205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17964F4-EAE0-550B-2AE6-DBEE56E9090C}"/>
              </a:ext>
            </a:extLst>
          </p:cNvPr>
          <p:cNvSpPr txBox="1"/>
          <p:nvPr/>
        </p:nvSpPr>
        <p:spPr>
          <a:xfrm>
            <a:off x="5379740" y="5427362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$657,489</a:t>
            </a:r>
          </a:p>
        </p:txBody>
      </p:sp>
      <p:sp>
        <p:nvSpPr>
          <p:cNvPr id="47" name="Rounded Rectangle 17">
            <a:extLst>
              <a:ext uri="{FF2B5EF4-FFF2-40B4-BE49-F238E27FC236}">
                <a16:creationId xmlns:a16="http://schemas.microsoft.com/office/drawing/2014/main" id="{E8147216-1F5C-8770-8C9F-A2A85C0DBC82}"/>
              </a:ext>
            </a:extLst>
          </p:cNvPr>
          <p:cNvSpPr/>
          <p:nvPr/>
        </p:nvSpPr>
        <p:spPr>
          <a:xfrm>
            <a:off x="7258050" y="5351043"/>
            <a:ext cx="1158768" cy="419920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8" name="Rounded Rectangle 17">
            <a:extLst>
              <a:ext uri="{FF2B5EF4-FFF2-40B4-BE49-F238E27FC236}">
                <a16:creationId xmlns:a16="http://schemas.microsoft.com/office/drawing/2014/main" id="{055CEA9B-8958-C4EB-86D9-B2F1FEAA0661}"/>
              </a:ext>
            </a:extLst>
          </p:cNvPr>
          <p:cNvSpPr/>
          <p:nvPr/>
        </p:nvSpPr>
        <p:spPr>
          <a:xfrm>
            <a:off x="6705600" y="5854067"/>
            <a:ext cx="1711218" cy="419920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D3A53DBB-16F7-F2E3-2DC8-2AC7FB8F17D9}"/>
              </a:ext>
            </a:extLst>
          </p:cNvPr>
          <p:cNvSpPr/>
          <p:nvPr/>
        </p:nvSpPr>
        <p:spPr>
          <a:xfrm>
            <a:off x="5055108" y="5956722"/>
            <a:ext cx="205232" cy="2052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3927AB6-75B2-8395-8FDF-FEA34226597F}"/>
              </a:ext>
            </a:extLst>
          </p:cNvPr>
          <p:cNvSpPr txBox="1"/>
          <p:nvPr/>
        </p:nvSpPr>
        <p:spPr>
          <a:xfrm>
            <a:off x="5379740" y="5925697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$657,489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6FEF6D0-D247-8F91-10B1-76DB9B473657}"/>
              </a:ext>
            </a:extLst>
          </p:cNvPr>
          <p:cNvSpPr txBox="1"/>
          <p:nvPr/>
        </p:nvSpPr>
        <p:spPr>
          <a:xfrm>
            <a:off x="7362379" y="5427362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70%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13B74F5-A5AF-A45D-49A9-10836CE3DC34}"/>
              </a:ext>
            </a:extLst>
          </p:cNvPr>
          <p:cNvSpPr txBox="1"/>
          <p:nvPr/>
        </p:nvSpPr>
        <p:spPr>
          <a:xfrm>
            <a:off x="6821290" y="5925697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50%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7193F85-E9AC-ED43-BA2B-CCEACFCB3479}"/>
              </a:ext>
            </a:extLst>
          </p:cNvPr>
          <p:cNvGrpSpPr/>
          <p:nvPr/>
        </p:nvGrpSpPr>
        <p:grpSpPr>
          <a:xfrm>
            <a:off x="9897096" y="2721619"/>
            <a:ext cx="738886" cy="443423"/>
            <a:chOff x="5125293" y="3259723"/>
            <a:chExt cx="738886" cy="44342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FCB41A4-0A03-94F3-50E7-8FCA55607A35}"/>
                </a:ext>
              </a:extLst>
            </p:cNvPr>
            <p:cNvSpPr txBox="1"/>
            <p:nvPr/>
          </p:nvSpPr>
          <p:spPr>
            <a:xfrm>
              <a:off x="5125293" y="3259723"/>
              <a:ext cx="7388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2"/>
                  </a:solidFill>
                  <a:latin typeface="+mj-lt"/>
                </a:rPr>
                <a:t>80%</a:t>
              </a:r>
              <a:endParaRPr lang="en-ID" sz="16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09A929B-A25D-3C54-6F81-2B51C0539CDD}"/>
                </a:ext>
              </a:extLst>
            </p:cNvPr>
            <p:cNvSpPr txBox="1"/>
            <p:nvPr/>
          </p:nvSpPr>
          <p:spPr>
            <a:xfrm>
              <a:off x="5125293" y="3503091"/>
              <a:ext cx="738886" cy="2000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00" dirty="0">
                  <a:solidFill>
                    <a:schemeClr val="bg2"/>
                  </a:solidFill>
                </a:rPr>
                <a:t>Text Here</a:t>
              </a:r>
              <a:endParaRPr lang="en-ID" sz="700" dirty="0">
                <a:solidFill>
                  <a:schemeClr val="bg2"/>
                </a:solidFill>
              </a:endParaRPr>
            </a:p>
          </p:txBody>
        </p:sp>
      </p:grp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4D6021FE-D1B4-800A-9056-006666C82C7B}"/>
              </a:ext>
            </a:extLst>
          </p:cNvPr>
          <p:cNvSpPr/>
          <p:nvPr/>
        </p:nvSpPr>
        <p:spPr>
          <a:xfrm>
            <a:off x="2924837" y="3343769"/>
            <a:ext cx="571500" cy="790575"/>
          </a:xfrm>
          <a:custGeom>
            <a:avLst/>
            <a:gdLst>
              <a:gd name="connsiteX0" fmla="*/ -50 w 571500"/>
              <a:gd name="connsiteY0" fmla="*/ -255 h 790575"/>
              <a:gd name="connsiteX1" fmla="*/ 571450 w 571500"/>
              <a:gd name="connsiteY1" fmla="*/ -255 h 790575"/>
              <a:gd name="connsiteX2" fmla="*/ 571450 w 571500"/>
              <a:gd name="connsiteY2" fmla="*/ 790320 h 790575"/>
              <a:gd name="connsiteX3" fmla="*/ -50 w 571500"/>
              <a:gd name="connsiteY3" fmla="*/ 790320 h 79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790575">
                <a:moveTo>
                  <a:pt x="-50" y="-255"/>
                </a:moveTo>
                <a:lnTo>
                  <a:pt x="571450" y="-255"/>
                </a:lnTo>
                <a:lnTo>
                  <a:pt x="571450" y="790320"/>
                </a:lnTo>
                <a:lnTo>
                  <a:pt x="-50" y="79032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918E1C51-B7EF-E9D8-3794-D6F6AA6C05E7}"/>
              </a:ext>
            </a:extLst>
          </p:cNvPr>
          <p:cNvSpPr/>
          <p:nvPr/>
        </p:nvSpPr>
        <p:spPr>
          <a:xfrm>
            <a:off x="4886987" y="3038969"/>
            <a:ext cx="581025" cy="1095375"/>
          </a:xfrm>
          <a:custGeom>
            <a:avLst/>
            <a:gdLst>
              <a:gd name="connsiteX0" fmla="*/ -50 w 581025"/>
              <a:gd name="connsiteY0" fmla="*/ -255 h 1095375"/>
              <a:gd name="connsiteX1" fmla="*/ 580975 w 581025"/>
              <a:gd name="connsiteY1" fmla="*/ -255 h 1095375"/>
              <a:gd name="connsiteX2" fmla="*/ 580975 w 581025"/>
              <a:gd name="connsiteY2" fmla="*/ 1095120 h 1095375"/>
              <a:gd name="connsiteX3" fmla="*/ -50 w 581025"/>
              <a:gd name="connsiteY3" fmla="*/ 109512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025" h="1095375">
                <a:moveTo>
                  <a:pt x="-50" y="-255"/>
                </a:moveTo>
                <a:lnTo>
                  <a:pt x="580975" y="-255"/>
                </a:lnTo>
                <a:lnTo>
                  <a:pt x="580975" y="1095120"/>
                </a:lnTo>
                <a:lnTo>
                  <a:pt x="-50" y="109512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34619F72-3F55-6E74-DE4A-551F68B40F97}"/>
              </a:ext>
            </a:extLst>
          </p:cNvPr>
          <p:cNvSpPr/>
          <p:nvPr/>
        </p:nvSpPr>
        <p:spPr>
          <a:xfrm>
            <a:off x="6858662" y="3191369"/>
            <a:ext cx="571500" cy="942975"/>
          </a:xfrm>
          <a:custGeom>
            <a:avLst/>
            <a:gdLst>
              <a:gd name="connsiteX0" fmla="*/ -50 w 571500"/>
              <a:gd name="connsiteY0" fmla="*/ -255 h 942975"/>
              <a:gd name="connsiteX1" fmla="*/ 571450 w 571500"/>
              <a:gd name="connsiteY1" fmla="*/ -255 h 942975"/>
              <a:gd name="connsiteX2" fmla="*/ 571450 w 571500"/>
              <a:gd name="connsiteY2" fmla="*/ 942720 h 942975"/>
              <a:gd name="connsiteX3" fmla="*/ -50 w 571500"/>
              <a:gd name="connsiteY3" fmla="*/ 94272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942975">
                <a:moveTo>
                  <a:pt x="-50" y="-255"/>
                </a:moveTo>
                <a:lnTo>
                  <a:pt x="571450" y="-255"/>
                </a:lnTo>
                <a:lnTo>
                  <a:pt x="571450" y="942720"/>
                </a:lnTo>
                <a:lnTo>
                  <a:pt x="-50" y="94272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FCD8145E-1DB0-6E2A-F516-5C0E6069EB52}"/>
              </a:ext>
            </a:extLst>
          </p:cNvPr>
          <p:cNvSpPr/>
          <p:nvPr/>
        </p:nvSpPr>
        <p:spPr>
          <a:xfrm>
            <a:off x="953162" y="3505694"/>
            <a:ext cx="571500" cy="628650"/>
          </a:xfrm>
          <a:custGeom>
            <a:avLst/>
            <a:gdLst>
              <a:gd name="connsiteX0" fmla="*/ -50 w 571500"/>
              <a:gd name="connsiteY0" fmla="*/ -255 h 628650"/>
              <a:gd name="connsiteX1" fmla="*/ 571450 w 571500"/>
              <a:gd name="connsiteY1" fmla="*/ -255 h 628650"/>
              <a:gd name="connsiteX2" fmla="*/ 571450 w 571500"/>
              <a:gd name="connsiteY2" fmla="*/ 628395 h 628650"/>
              <a:gd name="connsiteX3" fmla="*/ -50 w 571500"/>
              <a:gd name="connsiteY3" fmla="*/ 628395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628650">
                <a:moveTo>
                  <a:pt x="-50" y="-255"/>
                </a:moveTo>
                <a:lnTo>
                  <a:pt x="571450" y="-255"/>
                </a:lnTo>
                <a:lnTo>
                  <a:pt x="571450" y="628395"/>
                </a:lnTo>
                <a:lnTo>
                  <a:pt x="-50" y="628395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816159D1-CA0A-B007-FA57-8125107C15F6}"/>
              </a:ext>
            </a:extLst>
          </p:cNvPr>
          <p:cNvSpPr/>
          <p:nvPr/>
        </p:nvSpPr>
        <p:spPr>
          <a:xfrm>
            <a:off x="1677062" y="3191369"/>
            <a:ext cx="571500" cy="942975"/>
          </a:xfrm>
          <a:custGeom>
            <a:avLst/>
            <a:gdLst>
              <a:gd name="connsiteX0" fmla="*/ -50 w 571500"/>
              <a:gd name="connsiteY0" fmla="*/ -255 h 942975"/>
              <a:gd name="connsiteX1" fmla="*/ 571450 w 571500"/>
              <a:gd name="connsiteY1" fmla="*/ -255 h 942975"/>
              <a:gd name="connsiteX2" fmla="*/ 571450 w 571500"/>
              <a:gd name="connsiteY2" fmla="*/ 942720 h 942975"/>
              <a:gd name="connsiteX3" fmla="*/ -50 w 571500"/>
              <a:gd name="connsiteY3" fmla="*/ 94272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942975">
                <a:moveTo>
                  <a:pt x="-50" y="-255"/>
                </a:moveTo>
                <a:lnTo>
                  <a:pt x="571450" y="-255"/>
                </a:lnTo>
                <a:lnTo>
                  <a:pt x="571450" y="942720"/>
                </a:lnTo>
                <a:lnTo>
                  <a:pt x="-50" y="942720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6A45E02F-3FB2-6024-27B3-5B628DA5A5F4}"/>
              </a:ext>
            </a:extLst>
          </p:cNvPr>
          <p:cNvSpPr/>
          <p:nvPr/>
        </p:nvSpPr>
        <p:spPr>
          <a:xfrm>
            <a:off x="3648737" y="2753219"/>
            <a:ext cx="571500" cy="1381125"/>
          </a:xfrm>
          <a:custGeom>
            <a:avLst/>
            <a:gdLst>
              <a:gd name="connsiteX0" fmla="*/ -50 w 571500"/>
              <a:gd name="connsiteY0" fmla="*/ -255 h 1381125"/>
              <a:gd name="connsiteX1" fmla="*/ 571450 w 571500"/>
              <a:gd name="connsiteY1" fmla="*/ -255 h 1381125"/>
              <a:gd name="connsiteX2" fmla="*/ 571450 w 571500"/>
              <a:gd name="connsiteY2" fmla="*/ 1380870 h 1381125"/>
              <a:gd name="connsiteX3" fmla="*/ -50 w 571500"/>
              <a:gd name="connsiteY3" fmla="*/ 1380870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1381125">
                <a:moveTo>
                  <a:pt x="-50" y="-255"/>
                </a:moveTo>
                <a:lnTo>
                  <a:pt x="571450" y="-255"/>
                </a:lnTo>
                <a:lnTo>
                  <a:pt x="571450" y="1380870"/>
                </a:lnTo>
                <a:lnTo>
                  <a:pt x="-50" y="1380870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627B7C23-319C-A351-231D-1966EC9D023B}"/>
              </a:ext>
            </a:extLst>
          </p:cNvPr>
          <p:cNvSpPr/>
          <p:nvPr/>
        </p:nvSpPr>
        <p:spPr>
          <a:xfrm>
            <a:off x="5610887" y="2877044"/>
            <a:ext cx="581025" cy="1257300"/>
          </a:xfrm>
          <a:custGeom>
            <a:avLst/>
            <a:gdLst>
              <a:gd name="connsiteX0" fmla="*/ -50 w 581025"/>
              <a:gd name="connsiteY0" fmla="*/ -255 h 1257300"/>
              <a:gd name="connsiteX1" fmla="*/ 580975 w 581025"/>
              <a:gd name="connsiteY1" fmla="*/ -255 h 1257300"/>
              <a:gd name="connsiteX2" fmla="*/ 580975 w 581025"/>
              <a:gd name="connsiteY2" fmla="*/ 1257045 h 1257300"/>
              <a:gd name="connsiteX3" fmla="*/ -50 w 581025"/>
              <a:gd name="connsiteY3" fmla="*/ 1257045 h 125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025" h="1257300">
                <a:moveTo>
                  <a:pt x="-50" y="-255"/>
                </a:moveTo>
                <a:lnTo>
                  <a:pt x="580975" y="-255"/>
                </a:lnTo>
                <a:lnTo>
                  <a:pt x="580975" y="1257045"/>
                </a:lnTo>
                <a:lnTo>
                  <a:pt x="-50" y="125704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8093AE2B-128A-EA8D-272C-8466A05511AA}"/>
              </a:ext>
            </a:extLst>
          </p:cNvPr>
          <p:cNvSpPr/>
          <p:nvPr/>
        </p:nvSpPr>
        <p:spPr>
          <a:xfrm>
            <a:off x="7582562" y="2943719"/>
            <a:ext cx="571500" cy="1190625"/>
          </a:xfrm>
          <a:custGeom>
            <a:avLst/>
            <a:gdLst>
              <a:gd name="connsiteX0" fmla="*/ -50 w 571500"/>
              <a:gd name="connsiteY0" fmla="*/ -255 h 1190625"/>
              <a:gd name="connsiteX1" fmla="*/ 571450 w 571500"/>
              <a:gd name="connsiteY1" fmla="*/ -255 h 1190625"/>
              <a:gd name="connsiteX2" fmla="*/ 571450 w 571500"/>
              <a:gd name="connsiteY2" fmla="*/ 1190370 h 1190625"/>
              <a:gd name="connsiteX3" fmla="*/ -50 w 571500"/>
              <a:gd name="connsiteY3" fmla="*/ 1190370 h 1190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1190625">
                <a:moveTo>
                  <a:pt x="-50" y="-255"/>
                </a:moveTo>
                <a:lnTo>
                  <a:pt x="571450" y="-255"/>
                </a:lnTo>
                <a:lnTo>
                  <a:pt x="571450" y="1190370"/>
                </a:lnTo>
                <a:lnTo>
                  <a:pt x="-50" y="1190370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89114823-1B59-8671-09E2-7178BF410D96}"/>
              </a:ext>
            </a:extLst>
          </p:cNvPr>
          <p:cNvSpPr/>
          <p:nvPr/>
        </p:nvSpPr>
        <p:spPr>
          <a:xfrm>
            <a:off x="624550" y="4129581"/>
            <a:ext cx="7867649" cy="9525"/>
          </a:xfrm>
          <a:custGeom>
            <a:avLst/>
            <a:gdLst>
              <a:gd name="connsiteX0" fmla="*/ -50 w 7867649"/>
              <a:gd name="connsiteY0" fmla="*/ -255 h 9525"/>
              <a:gd name="connsiteX1" fmla="*/ 7867599 w 7867649"/>
              <a:gd name="connsiteY1" fmla="*/ -25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67649" h="9525">
                <a:moveTo>
                  <a:pt x="-50" y="-255"/>
                </a:moveTo>
                <a:lnTo>
                  <a:pt x="7867599" y="-255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3B1F003-E930-97D7-831E-B8529D5488D7}"/>
              </a:ext>
            </a:extLst>
          </p:cNvPr>
          <p:cNvSpPr txBox="1"/>
          <p:nvPr/>
        </p:nvSpPr>
        <p:spPr>
          <a:xfrm>
            <a:off x="1114896" y="3259949"/>
            <a:ext cx="25908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2EBF633-7873-FFDC-2D9E-2C0631650376}"/>
              </a:ext>
            </a:extLst>
          </p:cNvPr>
          <p:cNvSpPr txBox="1"/>
          <p:nvPr/>
        </p:nvSpPr>
        <p:spPr>
          <a:xfrm>
            <a:off x="3029050" y="3098024"/>
            <a:ext cx="363855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2,5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EB5BE43-4BDD-A9C6-60D3-65D34C114CBE}"/>
              </a:ext>
            </a:extLst>
          </p:cNvPr>
          <p:cNvSpPr txBox="1"/>
          <p:nvPr/>
        </p:nvSpPr>
        <p:spPr>
          <a:xfrm>
            <a:off x="4995867" y="2783699"/>
            <a:ext cx="363855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3,5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22DCCD7-F180-3406-06B8-D257D601B978}"/>
              </a:ext>
            </a:extLst>
          </p:cNvPr>
          <p:cNvSpPr txBox="1"/>
          <p:nvPr/>
        </p:nvSpPr>
        <p:spPr>
          <a:xfrm>
            <a:off x="7017462" y="2945624"/>
            <a:ext cx="25908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246A27D-81D3-E1E7-E150-15850E0AB6AB}"/>
              </a:ext>
            </a:extLst>
          </p:cNvPr>
          <p:cNvSpPr txBox="1"/>
          <p:nvPr/>
        </p:nvSpPr>
        <p:spPr>
          <a:xfrm>
            <a:off x="1836739" y="2945624"/>
            <a:ext cx="25908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3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B6C7167-00FE-D5DB-0F5F-27CDE2C70C25}"/>
              </a:ext>
            </a:extLst>
          </p:cNvPr>
          <p:cNvSpPr txBox="1"/>
          <p:nvPr/>
        </p:nvSpPr>
        <p:spPr>
          <a:xfrm>
            <a:off x="3748158" y="2507474"/>
            <a:ext cx="363855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4,4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8A68A1E-C9FB-9337-9D56-A5CCBCE6C512}"/>
              </a:ext>
            </a:extLst>
          </p:cNvPr>
          <p:cNvSpPr txBox="1"/>
          <p:nvPr/>
        </p:nvSpPr>
        <p:spPr>
          <a:xfrm>
            <a:off x="5770830" y="2631299"/>
            <a:ext cx="25908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4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A3B8B36-EE8B-8F98-394D-2C9938D8B9C9}"/>
              </a:ext>
            </a:extLst>
          </p:cNvPr>
          <p:cNvSpPr txBox="1"/>
          <p:nvPr/>
        </p:nvSpPr>
        <p:spPr>
          <a:xfrm>
            <a:off x="7688127" y="2697974"/>
            <a:ext cx="363855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3,8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5947E4A-4F72-26B3-7771-9A435FD010A1}"/>
              </a:ext>
            </a:extLst>
          </p:cNvPr>
          <p:cNvSpPr txBox="1"/>
          <p:nvPr/>
        </p:nvSpPr>
        <p:spPr>
          <a:xfrm>
            <a:off x="1322389" y="4164824"/>
            <a:ext cx="54483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Week 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57AAE60-F02B-7CBB-696F-FF3022B9B71F}"/>
              </a:ext>
            </a:extLst>
          </p:cNvPr>
          <p:cNvSpPr txBox="1"/>
          <p:nvPr/>
        </p:nvSpPr>
        <p:spPr>
          <a:xfrm>
            <a:off x="3275109" y="4164824"/>
            <a:ext cx="58293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Week 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E541BF1-2F38-4725-4898-8DFEA5290417}"/>
              </a:ext>
            </a:extLst>
          </p:cNvPr>
          <p:cNvSpPr txBox="1"/>
          <p:nvPr/>
        </p:nvSpPr>
        <p:spPr>
          <a:xfrm>
            <a:off x="5241936" y="4164824"/>
            <a:ext cx="58293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Week 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7AAF38F-FE69-1743-2DE3-B8D7037E18A3}"/>
              </a:ext>
            </a:extLst>
          </p:cNvPr>
          <p:cNvSpPr txBox="1"/>
          <p:nvPr/>
        </p:nvSpPr>
        <p:spPr>
          <a:xfrm>
            <a:off x="7208153" y="4164824"/>
            <a:ext cx="582930" cy="23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Week 4</a:t>
            </a: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6371A46C-65F1-A3DF-93E2-4BC4D8370A79}"/>
              </a:ext>
            </a:extLst>
          </p:cNvPr>
          <p:cNvSpPr/>
          <p:nvPr/>
        </p:nvSpPr>
        <p:spPr>
          <a:xfrm>
            <a:off x="622243" y="6059527"/>
            <a:ext cx="3686174" cy="9525"/>
          </a:xfrm>
          <a:custGeom>
            <a:avLst/>
            <a:gdLst>
              <a:gd name="connsiteX0" fmla="*/ -50 w 3686174"/>
              <a:gd name="connsiteY0" fmla="*/ -538 h 9525"/>
              <a:gd name="connsiteX1" fmla="*/ 3686124 w 3686174"/>
              <a:gd name="connsiteY1" fmla="*/ -538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86174" h="9525">
                <a:moveTo>
                  <a:pt x="-50" y="-538"/>
                </a:moveTo>
                <a:lnTo>
                  <a:pt x="3686124" y="-538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B72F2FB1-334A-16EE-E401-ABA1163E7982}"/>
              </a:ext>
            </a:extLst>
          </p:cNvPr>
          <p:cNvSpPr/>
          <p:nvPr/>
        </p:nvSpPr>
        <p:spPr>
          <a:xfrm>
            <a:off x="988955" y="5340390"/>
            <a:ext cx="2943225" cy="476250"/>
          </a:xfrm>
          <a:custGeom>
            <a:avLst/>
            <a:gdLst>
              <a:gd name="connsiteX0" fmla="*/ -50 w 2943225"/>
              <a:gd name="connsiteY0" fmla="*/ 475712 h 476250"/>
              <a:gd name="connsiteX1" fmla="*/ 733375 w 2943225"/>
              <a:gd name="connsiteY1" fmla="*/ 313787 h 476250"/>
              <a:gd name="connsiteX2" fmla="*/ 1476325 w 2943225"/>
              <a:gd name="connsiteY2" fmla="*/ 237587 h 476250"/>
              <a:gd name="connsiteX3" fmla="*/ 2209750 w 2943225"/>
              <a:gd name="connsiteY3" fmla="*/ -538 h 476250"/>
              <a:gd name="connsiteX4" fmla="*/ 2943175 w 2943225"/>
              <a:gd name="connsiteY4" fmla="*/ -538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225" h="476250">
                <a:moveTo>
                  <a:pt x="-50" y="475712"/>
                </a:moveTo>
                <a:lnTo>
                  <a:pt x="733375" y="313787"/>
                </a:lnTo>
                <a:lnTo>
                  <a:pt x="1476325" y="237587"/>
                </a:lnTo>
                <a:lnTo>
                  <a:pt x="2209750" y="-538"/>
                </a:lnTo>
                <a:lnTo>
                  <a:pt x="2943175" y="-538"/>
                </a:lnTo>
              </a:path>
            </a:pathLst>
          </a:custGeom>
          <a:noFill/>
          <a:ln w="15875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24177C0B-B9F5-20C1-6BF9-842DC2616BA6}"/>
              </a:ext>
            </a:extLst>
          </p:cNvPr>
          <p:cNvSpPr/>
          <p:nvPr/>
        </p:nvSpPr>
        <p:spPr>
          <a:xfrm>
            <a:off x="950855" y="5788065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1B8C6C9-4843-D20B-E614-C4BE0AABCD29}"/>
              </a:ext>
            </a:extLst>
          </p:cNvPr>
          <p:cNvSpPr/>
          <p:nvPr/>
        </p:nvSpPr>
        <p:spPr>
          <a:xfrm>
            <a:off x="1693805" y="5626140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BC46FA28-C7DC-56FF-4D74-EE9C69411EC1}"/>
              </a:ext>
            </a:extLst>
          </p:cNvPr>
          <p:cNvSpPr/>
          <p:nvPr/>
        </p:nvSpPr>
        <p:spPr>
          <a:xfrm>
            <a:off x="2427230" y="5540415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60F77E61-23D8-97A2-6F2B-489C38F70A91}"/>
              </a:ext>
            </a:extLst>
          </p:cNvPr>
          <p:cNvSpPr/>
          <p:nvPr/>
        </p:nvSpPr>
        <p:spPr>
          <a:xfrm>
            <a:off x="3170180" y="5302290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FE2B5714-7741-D510-EDBB-AB8C09E7BA53}"/>
              </a:ext>
            </a:extLst>
          </p:cNvPr>
          <p:cNvSpPr/>
          <p:nvPr/>
        </p:nvSpPr>
        <p:spPr>
          <a:xfrm>
            <a:off x="3903605" y="5302290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963372C-5694-9913-AEDE-DA4CD311E19E}"/>
              </a:ext>
            </a:extLst>
          </p:cNvPr>
          <p:cNvSpPr txBox="1"/>
          <p:nvPr/>
        </p:nvSpPr>
        <p:spPr>
          <a:xfrm>
            <a:off x="759936" y="6085245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2020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D792E1F-8F2B-1D62-D255-A0FB5EB3E9E9}"/>
              </a:ext>
            </a:extLst>
          </p:cNvPr>
          <p:cNvSpPr txBox="1"/>
          <p:nvPr/>
        </p:nvSpPr>
        <p:spPr>
          <a:xfrm>
            <a:off x="1512277" y="6085245"/>
            <a:ext cx="4210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4FB1824-ADAB-D75B-E6DC-F25E6FA96B1D}"/>
              </a:ext>
            </a:extLst>
          </p:cNvPr>
          <p:cNvSpPr txBox="1"/>
          <p:nvPr/>
        </p:nvSpPr>
        <p:spPr>
          <a:xfrm>
            <a:off x="2236291" y="6085245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23686BA-9253-971A-01CA-946982363878}"/>
              </a:ext>
            </a:extLst>
          </p:cNvPr>
          <p:cNvSpPr txBox="1"/>
          <p:nvPr/>
        </p:nvSpPr>
        <p:spPr>
          <a:xfrm>
            <a:off x="2973383" y="6085245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2023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FF63703-A0D5-8DEC-EAA6-D1DF146D3533}"/>
              </a:ext>
            </a:extLst>
          </p:cNvPr>
          <p:cNvSpPr txBox="1"/>
          <p:nvPr/>
        </p:nvSpPr>
        <p:spPr>
          <a:xfrm>
            <a:off x="3708390" y="6085245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2024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21C0F0CD-6B69-708E-AEFE-707257A2CD10}"/>
              </a:ext>
            </a:extLst>
          </p:cNvPr>
          <p:cNvGrpSpPr/>
          <p:nvPr/>
        </p:nvGrpSpPr>
        <p:grpSpPr>
          <a:xfrm>
            <a:off x="9614822" y="2288138"/>
            <a:ext cx="1311162" cy="1311162"/>
            <a:chOff x="1264398" y="2287902"/>
            <a:chExt cx="1311162" cy="1311162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BB3D2B58-51D3-09B0-63CE-C50F2BAC405E}"/>
                </a:ext>
              </a:extLst>
            </p:cNvPr>
            <p:cNvSpPr/>
            <p:nvPr/>
          </p:nvSpPr>
          <p:spPr>
            <a:xfrm>
              <a:off x="1264398" y="2287902"/>
              <a:ext cx="1311162" cy="1311162"/>
            </a:xfrm>
            <a:prstGeom prst="ellipse">
              <a:avLst/>
            </a:prstGeom>
            <a:noFill/>
            <a:ln w="330200">
              <a:solidFill>
                <a:schemeClr val="bg2">
                  <a:alpha val="2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Arc 103">
              <a:extLst>
                <a:ext uri="{FF2B5EF4-FFF2-40B4-BE49-F238E27FC236}">
                  <a16:creationId xmlns:a16="http://schemas.microsoft.com/office/drawing/2014/main" id="{74037A93-A5B5-1AC4-C821-8BC8E6BCB038}"/>
                </a:ext>
              </a:extLst>
            </p:cNvPr>
            <p:cNvSpPr/>
            <p:nvPr/>
          </p:nvSpPr>
          <p:spPr>
            <a:xfrm>
              <a:off x="1264398" y="2287902"/>
              <a:ext cx="1311162" cy="1311162"/>
            </a:xfrm>
            <a:prstGeom prst="arc">
              <a:avLst>
                <a:gd name="adj1" fmla="val 16200000"/>
                <a:gd name="adj2" fmla="val 9653942"/>
              </a:avLst>
            </a:prstGeom>
            <a:noFill/>
            <a:ln w="330200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556943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21">
            <a:extLst>
              <a:ext uri="{FF2B5EF4-FFF2-40B4-BE49-F238E27FC236}">
                <a16:creationId xmlns:a16="http://schemas.microsoft.com/office/drawing/2014/main" id="{1B9C4203-5012-EEAC-6C2F-ED965EC2C1E7}"/>
              </a:ext>
            </a:extLst>
          </p:cNvPr>
          <p:cNvSpPr/>
          <p:nvPr/>
        </p:nvSpPr>
        <p:spPr>
          <a:xfrm>
            <a:off x="479425" y="1046479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ounded Rectangle 21">
            <a:extLst>
              <a:ext uri="{FF2B5EF4-FFF2-40B4-BE49-F238E27FC236}">
                <a16:creationId xmlns:a16="http://schemas.microsoft.com/office/drawing/2014/main" id="{E4186252-E25B-13D6-4B16-B1B4E6C6AB4D}"/>
              </a:ext>
            </a:extLst>
          </p:cNvPr>
          <p:cNvSpPr/>
          <p:nvPr/>
        </p:nvSpPr>
        <p:spPr>
          <a:xfrm>
            <a:off x="3327393" y="1046479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ounded Rectangle 21">
            <a:extLst>
              <a:ext uri="{FF2B5EF4-FFF2-40B4-BE49-F238E27FC236}">
                <a16:creationId xmlns:a16="http://schemas.microsoft.com/office/drawing/2014/main" id="{6ABB8FCB-ECA5-DEB7-A2CC-7B0DA0945398}"/>
              </a:ext>
            </a:extLst>
          </p:cNvPr>
          <p:cNvSpPr/>
          <p:nvPr/>
        </p:nvSpPr>
        <p:spPr>
          <a:xfrm>
            <a:off x="6175362" y="1046479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ed Rectangle 21">
            <a:extLst>
              <a:ext uri="{FF2B5EF4-FFF2-40B4-BE49-F238E27FC236}">
                <a16:creationId xmlns:a16="http://schemas.microsoft.com/office/drawing/2014/main" id="{314CDB99-A985-C470-BFE9-6DE9A1CE1C10}"/>
              </a:ext>
            </a:extLst>
          </p:cNvPr>
          <p:cNvSpPr/>
          <p:nvPr/>
        </p:nvSpPr>
        <p:spPr>
          <a:xfrm>
            <a:off x="9023330" y="1046479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C40AAD-50CE-E557-7113-0E3F918D5A76}"/>
              </a:ext>
            </a:extLst>
          </p:cNvPr>
          <p:cNvSpPr txBox="1"/>
          <p:nvPr/>
        </p:nvSpPr>
        <p:spPr>
          <a:xfrm>
            <a:off x="3656869" y="325505"/>
            <a:ext cx="4878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Tracking Financial Growth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ounded Rectangle 21">
            <a:extLst>
              <a:ext uri="{FF2B5EF4-FFF2-40B4-BE49-F238E27FC236}">
                <a16:creationId xmlns:a16="http://schemas.microsoft.com/office/drawing/2014/main" id="{4F1BE3C0-EE14-31AB-CEC8-FD97AEB80FC9}"/>
              </a:ext>
            </a:extLst>
          </p:cNvPr>
          <p:cNvSpPr/>
          <p:nvPr/>
        </p:nvSpPr>
        <p:spPr>
          <a:xfrm>
            <a:off x="479425" y="2296160"/>
            <a:ext cx="7743167" cy="4085590"/>
          </a:xfrm>
          <a:prstGeom prst="roundRect">
            <a:avLst>
              <a:gd name="adj" fmla="val 6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D932B4-6CB7-F3FD-71B8-4D5F0BA1C397}"/>
              </a:ext>
            </a:extLst>
          </p:cNvPr>
          <p:cNvSpPr txBox="1"/>
          <p:nvPr/>
        </p:nvSpPr>
        <p:spPr>
          <a:xfrm>
            <a:off x="789282" y="2519470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Income 2024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A80EBC-2BC8-26DC-E016-3F483BAF9CB2}"/>
              </a:ext>
            </a:extLst>
          </p:cNvPr>
          <p:cNvSpPr/>
          <p:nvPr/>
        </p:nvSpPr>
        <p:spPr>
          <a:xfrm>
            <a:off x="663172" y="1224653"/>
            <a:ext cx="423948" cy="423948"/>
          </a:xfrm>
          <a:prstGeom prst="roundRect">
            <a:avLst>
              <a:gd name="adj" fmla="val 26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E9548B-3129-B4B3-BA1E-8A9738826ED5}"/>
              </a:ext>
            </a:extLst>
          </p:cNvPr>
          <p:cNvSpPr txBox="1"/>
          <p:nvPr/>
        </p:nvSpPr>
        <p:spPr>
          <a:xfrm>
            <a:off x="1231571" y="125196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D42548-8AF2-89E5-8FA9-DFB8A9ACEBF2}"/>
              </a:ext>
            </a:extLst>
          </p:cNvPr>
          <p:cNvSpPr txBox="1"/>
          <p:nvPr/>
        </p:nvSpPr>
        <p:spPr>
          <a:xfrm>
            <a:off x="1231571" y="146311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85000"/>
                  </a:schemeClr>
                </a:solidFill>
              </a:rPr>
              <a:t>$895,780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E5DECF4-35B5-212A-4FEF-537DB7A197AD}"/>
              </a:ext>
            </a:extLst>
          </p:cNvPr>
          <p:cNvGrpSpPr/>
          <p:nvPr/>
        </p:nvGrpSpPr>
        <p:grpSpPr>
          <a:xfrm>
            <a:off x="2347914" y="1328905"/>
            <a:ext cx="708170" cy="215444"/>
            <a:chOff x="5096413" y="5841621"/>
            <a:chExt cx="708170" cy="215444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32145E8-9F56-A53F-2755-7DB7692566E8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2B28E73-8366-40B2-155B-DB33BF7368CE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ABD1BEF-624B-6F16-0DFD-6155C710EFA9}"/>
              </a:ext>
            </a:extLst>
          </p:cNvPr>
          <p:cNvSpPr txBox="1"/>
          <p:nvPr/>
        </p:nvSpPr>
        <p:spPr>
          <a:xfrm>
            <a:off x="663172" y="186474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You add an extra $23,67 this month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A80E02A-5126-5DF1-D1DE-32B01B6BB1D1}"/>
              </a:ext>
            </a:extLst>
          </p:cNvPr>
          <p:cNvSpPr/>
          <p:nvPr/>
        </p:nvSpPr>
        <p:spPr>
          <a:xfrm>
            <a:off x="3475559" y="1224653"/>
            <a:ext cx="423948" cy="423948"/>
          </a:xfrm>
          <a:prstGeom prst="roundRect">
            <a:avLst>
              <a:gd name="adj" fmla="val 2686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BA3C57-EA53-9DAE-E0B6-916B9936858D}"/>
              </a:ext>
            </a:extLst>
          </p:cNvPr>
          <p:cNvSpPr txBox="1"/>
          <p:nvPr/>
        </p:nvSpPr>
        <p:spPr>
          <a:xfrm>
            <a:off x="4043958" y="125196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Income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87D7063-3AD9-AB59-A50C-BC3EBE7CAEDB}"/>
              </a:ext>
            </a:extLst>
          </p:cNvPr>
          <p:cNvSpPr txBox="1"/>
          <p:nvPr/>
        </p:nvSpPr>
        <p:spPr>
          <a:xfrm>
            <a:off x="4043958" y="146311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85000"/>
                  </a:schemeClr>
                </a:solidFill>
              </a:rPr>
              <a:t>$895,780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5F1E25D5-CF1A-0009-D943-812CF0FD2E12}"/>
              </a:ext>
            </a:extLst>
          </p:cNvPr>
          <p:cNvSpPr/>
          <p:nvPr/>
        </p:nvSpPr>
        <p:spPr>
          <a:xfrm>
            <a:off x="5234200" y="1337761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CCABC0A-9800-715F-98D7-F35171A483D7}"/>
              </a:ext>
            </a:extLst>
          </p:cNvPr>
          <p:cNvSpPr txBox="1"/>
          <p:nvPr/>
        </p:nvSpPr>
        <p:spPr>
          <a:xfrm>
            <a:off x="5160301" y="132890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62F750-045C-E2B7-4D19-E6976BE64462}"/>
              </a:ext>
            </a:extLst>
          </p:cNvPr>
          <p:cNvSpPr txBox="1"/>
          <p:nvPr/>
        </p:nvSpPr>
        <p:spPr>
          <a:xfrm>
            <a:off x="3475559" y="186474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You add an extra $23,67 this month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0609BC5-9B9B-1FFC-14B7-F1514B3CCD14}"/>
              </a:ext>
            </a:extLst>
          </p:cNvPr>
          <p:cNvSpPr/>
          <p:nvPr/>
        </p:nvSpPr>
        <p:spPr>
          <a:xfrm>
            <a:off x="6323528" y="1224653"/>
            <a:ext cx="423948" cy="423948"/>
          </a:xfrm>
          <a:prstGeom prst="roundRect">
            <a:avLst>
              <a:gd name="adj" fmla="val 2686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959F326-48D2-27E0-B859-E9106493D735}"/>
              </a:ext>
            </a:extLst>
          </p:cNvPr>
          <p:cNvSpPr txBox="1"/>
          <p:nvPr/>
        </p:nvSpPr>
        <p:spPr>
          <a:xfrm>
            <a:off x="6891927" y="125196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Spents</a:t>
            </a:r>
            <a:endParaRPr lang="en-US" sz="12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7128522-4414-77E5-0C01-3217DAB8DCEA}"/>
              </a:ext>
            </a:extLst>
          </p:cNvPr>
          <p:cNvSpPr txBox="1"/>
          <p:nvPr/>
        </p:nvSpPr>
        <p:spPr>
          <a:xfrm>
            <a:off x="6891927" y="146311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85000"/>
                  </a:schemeClr>
                </a:solidFill>
              </a:rPr>
              <a:t>$895,780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AA96A14-D598-3B65-5F42-3F5254B41DBF}"/>
              </a:ext>
            </a:extLst>
          </p:cNvPr>
          <p:cNvSpPr/>
          <p:nvPr/>
        </p:nvSpPr>
        <p:spPr>
          <a:xfrm>
            <a:off x="8082169" y="1337761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BA8992E-2C20-A90D-F0B8-B8FCE9715B5E}"/>
              </a:ext>
            </a:extLst>
          </p:cNvPr>
          <p:cNvSpPr txBox="1"/>
          <p:nvPr/>
        </p:nvSpPr>
        <p:spPr>
          <a:xfrm>
            <a:off x="8008270" y="132890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DBC2256-F299-2C69-7C31-DAD1CC27D7EB}"/>
              </a:ext>
            </a:extLst>
          </p:cNvPr>
          <p:cNvSpPr txBox="1"/>
          <p:nvPr/>
        </p:nvSpPr>
        <p:spPr>
          <a:xfrm>
            <a:off x="6323528" y="186474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You add an extra $23,67 this month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C2AAAD-9417-08B1-7DAE-E3A4E53A6AB5}"/>
              </a:ext>
            </a:extLst>
          </p:cNvPr>
          <p:cNvSpPr/>
          <p:nvPr/>
        </p:nvSpPr>
        <p:spPr>
          <a:xfrm>
            <a:off x="9210098" y="1224653"/>
            <a:ext cx="423948" cy="423948"/>
          </a:xfrm>
          <a:prstGeom prst="roundRect">
            <a:avLst>
              <a:gd name="adj" fmla="val 26869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E649AF8-328E-9D9F-8C63-1E7D71B06773}"/>
              </a:ext>
            </a:extLst>
          </p:cNvPr>
          <p:cNvSpPr txBox="1"/>
          <p:nvPr/>
        </p:nvSpPr>
        <p:spPr>
          <a:xfrm>
            <a:off x="9778497" y="125196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Savings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D2884F-E022-9086-C959-E249FCABF4B1}"/>
              </a:ext>
            </a:extLst>
          </p:cNvPr>
          <p:cNvSpPr txBox="1"/>
          <p:nvPr/>
        </p:nvSpPr>
        <p:spPr>
          <a:xfrm>
            <a:off x="9778497" y="146311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85000"/>
                  </a:schemeClr>
                </a:solidFill>
              </a:rPr>
              <a:t>$895,780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CBFBFA58-7724-D1EF-795B-EE0928E0A524}"/>
              </a:ext>
            </a:extLst>
          </p:cNvPr>
          <p:cNvSpPr/>
          <p:nvPr/>
        </p:nvSpPr>
        <p:spPr>
          <a:xfrm>
            <a:off x="10968739" y="1337761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760D4BD-3F73-A20B-3A47-51207446A6BE}"/>
              </a:ext>
            </a:extLst>
          </p:cNvPr>
          <p:cNvSpPr txBox="1"/>
          <p:nvPr/>
        </p:nvSpPr>
        <p:spPr>
          <a:xfrm>
            <a:off x="10894840" y="132890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0BB41D2-F7C1-4346-0755-D8AA68E5A294}"/>
              </a:ext>
            </a:extLst>
          </p:cNvPr>
          <p:cNvSpPr txBox="1"/>
          <p:nvPr/>
        </p:nvSpPr>
        <p:spPr>
          <a:xfrm>
            <a:off x="9210098" y="186474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You add an extra $23,67 this month</a:t>
            </a:r>
          </a:p>
        </p:txBody>
      </p:sp>
      <p:sp>
        <p:nvSpPr>
          <p:cNvPr id="60" name="Rounded Rectangle 21">
            <a:extLst>
              <a:ext uri="{FF2B5EF4-FFF2-40B4-BE49-F238E27FC236}">
                <a16:creationId xmlns:a16="http://schemas.microsoft.com/office/drawing/2014/main" id="{BF8AF8E4-3A4B-C599-8572-5C5E6DDC4C18}"/>
              </a:ext>
            </a:extLst>
          </p:cNvPr>
          <p:cNvSpPr/>
          <p:nvPr/>
        </p:nvSpPr>
        <p:spPr>
          <a:xfrm>
            <a:off x="8405296" y="2296160"/>
            <a:ext cx="3307280" cy="4085590"/>
          </a:xfrm>
          <a:prstGeom prst="roundRect">
            <a:avLst>
              <a:gd name="adj" fmla="val 6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10DE607-E4C2-A67E-2202-6876E3C66ECB}"/>
              </a:ext>
            </a:extLst>
          </p:cNvPr>
          <p:cNvSpPr txBox="1"/>
          <p:nvPr/>
        </p:nvSpPr>
        <p:spPr>
          <a:xfrm>
            <a:off x="6556237" y="2874088"/>
            <a:ext cx="1927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$678,2 M</a:t>
            </a:r>
            <a:endParaRPr lang="en-ID" sz="2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406A574-B349-E15E-55B5-72F55A2C26A4}"/>
              </a:ext>
            </a:extLst>
          </p:cNvPr>
          <p:cNvSpPr txBox="1"/>
          <p:nvPr/>
        </p:nvSpPr>
        <p:spPr>
          <a:xfrm>
            <a:off x="8672171" y="2519470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Spents</a:t>
            </a:r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 Breakdown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2FF00C2-D422-ACD3-A78A-1126CF211B0B}"/>
              </a:ext>
            </a:extLst>
          </p:cNvPr>
          <p:cNvSpPr txBox="1"/>
          <p:nvPr/>
        </p:nvSpPr>
        <p:spPr>
          <a:xfrm>
            <a:off x="8666434" y="3305595"/>
            <a:ext cx="132023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/>
                </a:solidFill>
              </a:rPr>
              <a:t>Advertising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AE0191F-ED17-8048-DB6A-1E46772F1E34}"/>
              </a:ext>
            </a:extLst>
          </p:cNvPr>
          <p:cNvSpPr txBox="1"/>
          <p:nvPr/>
        </p:nvSpPr>
        <p:spPr>
          <a:xfrm>
            <a:off x="8666434" y="3587723"/>
            <a:ext cx="12700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$567,889.</a:t>
            </a:r>
            <a:r>
              <a:rPr lang="en-US" sz="10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00</a:t>
            </a:r>
            <a:endParaRPr lang="en-US" sz="1400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66" name="Rounded Rectangle 142">
            <a:extLst>
              <a:ext uri="{FF2B5EF4-FFF2-40B4-BE49-F238E27FC236}">
                <a16:creationId xmlns:a16="http://schemas.microsoft.com/office/drawing/2014/main" id="{54E6F427-D53F-4740-F494-ECC08ACEDE40}"/>
              </a:ext>
            </a:extLst>
          </p:cNvPr>
          <p:cNvSpPr/>
          <p:nvPr/>
        </p:nvSpPr>
        <p:spPr>
          <a:xfrm>
            <a:off x="11045310" y="3315749"/>
            <a:ext cx="446120" cy="4461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BDFBA77-A705-C067-0F91-9CD136B88EA6}"/>
              </a:ext>
            </a:extLst>
          </p:cNvPr>
          <p:cNvSpPr txBox="1"/>
          <p:nvPr/>
        </p:nvSpPr>
        <p:spPr>
          <a:xfrm>
            <a:off x="8666434" y="4080323"/>
            <a:ext cx="132023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/>
                </a:solidFill>
              </a:rPr>
              <a:t>SEO Tools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E4554CC-EAE3-A60F-9A0B-665214352DDE}"/>
              </a:ext>
            </a:extLst>
          </p:cNvPr>
          <p:cNvSpPr txBox="1"/>
          <p:nvPr/>
        </p:nvSpPr>
        <p:spPr>
          <a:xfrm>
            <a:off x="8666433" y="4362451"/>
            <a:ext cx="12700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$567,889.</a:t>
            </a:r>
            <a:r>
              <a:rPr lang="en-US" sz="10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00</a:t>
            </a:r>
            <a:endParaRPr lang="en-US" sz="1400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7" name="Rounded Rectangle 142">
            <a:extLst>
              <a:ext uri="{FF2B5EF4-FFF2-40B4-BE49-F238E27FC236}">
                <a16:creationId xmlns:a16="http://schemas.microsoft.com/office/drawing/2014/main" id="{CDA580C4-6982-1EAE-C2EE-DDE08678893B}"/>
              </a:ext>
            </a:extLst>
          </p:cNvPr>
          <p:cNvSpPr/>
          <p:nvPr/>
        </p:nvSpPr>
        <p:spPr>
          <a:xfrm>
            <a:off x="11045310" y="4090477"/>
            <a:ext cx="446120" cy="4461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1A7B07B-C352-FF33-0F13-C78A69F9E72E}"/>
              </a:ext>
            </a:extLst>
          </p:cNvPr>
          <p:cNvSpPr txBox="1"/>
          <p:nvPr/>
        </p:nvSpPr>
        <p:spPr>
          <a:xfrm>
            <a:off x="8666434" y="4855051"/>
            <a:ext cx="132023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Content Creation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CDA1594-62BB-32FA-6000-8D53E19A194A}"/>
              </a:ext>
            </a:extLst>
          </p:cNvPr>
          <p:cNvSpPr txBox="1"/>
          <p:nvPr/>
        </p:nvSpPr>
        <p:spPr>
          <a:xfrm>
            <a:off x="8666433" y="5137179"/>
            <a:ext cx="12700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$567,889.</a:t>
            </a:r>
            <a:r>
              <a:rPr lang="en-US" sz="10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00</a:t>
            </a:r>
            <a:endParaRPr lang="en-US" sz="1400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87" name="Rounded Rectangle 142">
            <a:extLst>
              <a:ext uri="{FF2B5EF4-FFF2-40B4-BE49-F238E27FC236}">
                <a16:creationId xmlns:a16="http://schemas.microsoft.com/office/drawing/2014/main" id="{77FD3CA8-5B76-03B9-0368-B9A71518E3DB}"/>
              </a:ext>
            </a:extLst>
          </p:cNvPr>
          <p:cNvSpPr/>
          <p:nvPr/>
        </p:nvSpPr>
        <p:spPr>
          <a:xfrm>
            <a:off x="11045310" y="4865205"/>
            <a:ext cx="446120" cy="44612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435DDFA-63C1-5106-ADA8-C15A6631E3E4}"/>
              </a:ext>
            </a:extLst>
          </p:cNvPr>
          <p:cNvSpPr txBox="1"/>
          <p:nvPr/>
        </p:nvSpPr>
        <p:spPr>
          <a:xfrm>
            <a:off x="8666434" y="5629779"/>
            <a:ext cx="132023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/>
                </a:solidFill>
              </a:rPr>
              <a:t>Social Media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13089A6-D44A-2AC8-BEAA-65EA4E4A7AE5}"/>
              </a:ext>
            </a:extLst>
          </p:cNvPr>
          <p:cNvSpPr txBox="1"/>
          <p:nvPr/>
        </p:nvSpPr>
        <p:spPr>
          <a:xfrm>
            <a:off x="8666433" y="5911907"/>
            <a:ext cx="12700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$567,889.</a:t>
            </a:r>
            <a:r>
              <a:rPr lang="en-US" sz="1000" dirty="0">
                <a:solidFill>
                  <a:schemeClr val="bg2">
                    <a:lumMod val="85000"/>
                  </a:schemeClr>
                </a:solidFill>
                <a:latin typeface="+mj-lt"/>
              </a:rPr>
              <a:t>00</a:t>
            </a:r>
            <a:endParaRPr lang="en-US" sz="1400" dirty="0">
              <a:solidFill>
                <a:schemeClr val="bg2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6" name="Rounded Rectangle 142">
            <a:extLst>
              <a:ext uri="{FF2B5EF4-FFF2-40B4-BE49-F238E27FC236}">
                <a16:creationId xmlns:a16="http://schemas.microsoft.com/office/drawing/2014/main" id="{922A661E-A05B-494D-9AD3-99ACC4A62D0E}"/>
              </a:ext>
            </a:extLst>
          </p:cNvPr>
          <p:cNvSpPr/>
          <p:nvPr/>
        </p:nvSpPr>
        <p:spPr>
          <a:xfrm>
            <a:off x="11045310" y="5639933"/>
            <a:ext cx="446120" cy="44612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F63B823-B0C4-66C8-DC5C-92BE68988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71161" y="1329690"/>
            <a:ext cx="207970" cy="20797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F6D7938-ACFB-91BC-5FAC-154DFFBAE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83548" y="1329690"/>
            <a:ext cx="207970" cy="20797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C3FECB5-E002-9E0F-E179-437AFE4573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431517" y="1329690"/>
            <a:ext cx="207970" cy="20797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E7D04A1E-B0A7-D85A-2DAF-13A1D2DB57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318087" y="1329690"/>
            <a:ext cx="207970" cy="20797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F38E0E8F-30E2-812E-C2BC-1AB99B2D61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1164385" y="3434824"/>
            <a:ext cx="207970" cy="20797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E45389B7-BDFC-1831-0CAE-9A0A95A31F5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11164385" y="4209552"/>
            <a:ext cx="207970" cy="20797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F027CD44-3141-52BC-2FBF-857225C158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1164385" y="4984280"/>
            <a:ext cx="207970" cy="20797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4CD53411-7D74-E696-08C8-9972ED59763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1164385" y="5759008"/>
            <a:ext cx="207970" cy="20797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55D6CD16-E7A3-D8D7-1407-E518A43180AA}"/>
              </a:ext>
            </a:extLst>
          </p:cNvPr>
          <p:cNvGrpSpPr/>
          <p:nvPr/>
        </p:nvGrpSpPr>
        <p:grpSpPr>
          <a:xfrm>
            <a:off x="7708848" y="2437245"/>
            <a:ext cx="307016" cy="307016"/>
            <a:chOff x="11065153" y="1293820"/>
            <a:chExt cx="401616" cy="401616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0EF3F8A0-138D-E2F8-84FD-F2DF10102538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820E5ED-C81D-1113-A100-5405FF26863A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BEA3770-C603-A4F0-96CC-20CB87C0D76B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F0E9E28F-E015-7977-C782-B6CED6892813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EED0B172-1F62-7A5C-1FF2-4B232A6E6C56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2FD9CEC-C24C-179C-7DAB-10C240122793}"/>
              </a:ext>
            </a:extLst>
          </p:cNvPr>
          <p:cNvSpPr/>
          <p:nvPr/>
        </p:nvSpPr>
        <p:spPr>
          <a:xfrm>
            <a:off x="849466" y="3430093"/>
            <a:ext cx="7105649" cy="2238375"/>
          </a:xfrm>
          <a:custGeom>
            <a:avLst/>
            <a:gdLst>
              <a:gd name="connsiteX0" fmla="*/ -64 w 7105649"/>
              <a:gd name="connsiteY0" fmla="*/ 2238029 h 2238375"/>
              <a:gd name="connsiteX1" fmla="*/ 7105585 w 7105649"/>
              <a:gd name="connsiteY1" fmla="*/ 2238029 h 2238375"/>
              <a:gd name="connsiteX2" fmla="*/ -64 w 7105649"/>
              <a:gd name="connsiteY2" fmla="*/ 1952279 h 2238375"/>
              <a:gd name="connsiteX3" fmla="*/ 7105585 w 7105649"/>
              <a:gd name="connsiteY3" fmla="*/ 1952279 h 2238375"/>
              <a:gd name="connsiteX4" fmla="*/ -64 w 7105649"/>
              <a:gd name="connsiteY4" fmla="*/ 1676054 h 2238375"/>
              <a:gd name="connsiteX5" fmla="*/ 7105585 w 7105649"/>
              <a:gd name="connsiteY5" fmla="*/ 1676054 h 2238375"/>
              <a:gd name="connsiteX6" fmla="*/ -64 w 7105649"/>
              <a:gd name="connsiteY6" fmla="*/ 1399829 h 2238375"/>
              <a:gd name="connsiteX7" fmla="*/ 7105585 w 7105649"/>
              <a:gd name="connsiteY7" fmla="*/ 1399829 h 2238375"/>
              <a:gd name="connsiteX8" fmla="*/ -64 w 7105649"/>
              <a:gd name="connsiteY8" fmla="*/ 1114079 h 2238375"/>
              <a:gd name="connsiteX9" fmla="*/ 7105585 w 7105649"/>
              <a:gd name="connsiteY9" fmla="*/ 1114079 h 2238375"/>
              <a:gd name="connsiteX10" fmla="*/ -64 w 7105649"/>
              <a:gd name="connsiteY10" fmla="*/ 837854 h 2238375"/>
              <a:gd name="connsiteX11" fmla="*/ 7105585 w 7105649"/>
              <a:gd name="connsiteY11" fmla="*/ 837854 h 2238375"/>
              <a:gd name="connsiteX12" fmla="*/ -64 w 7105649"/>
              <a:gd name="connsiteY12" fmla="*/ 561629 h 2238375"/>
              <a:gd name="connsiteX13" fmla="*/ 7105585 w 7105649"/>
              <a:gd name="connsiteY13" fmla="*/ 561629 h 2238375"/>
              <a:gd name="connsiteX14" fmla="*/ -64 w 7105649"/>
              <a:gd name="connsiteY14" fmla="*/ 285404 h 2238375"/>
              <a:gd name="connsiteX15" fmla="*/ 7105585 w 7105649"/>
              <a:gd name="connsiteY15" fmla="*/ 285404 h 2238375"/>
              <a:gd name="connsiteX16" fmla="*/ -64 w 7105649"/>
              <a:gd name="connsiteY16" fmla="*/ -346 h 2238375"/>
              <a:gd name="connsiteX17" fmla="*/ 7105585 w 7105649"/>
              <a:gd name="connsiteY17" fmla="*/ -346 h 2238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05649" h="2238375">
                <a:moveTo>
                  <a:pt x="-64" y="2238029"/>
                </a:moveTo>
                <a:lnTo>
                  <a:pt x="7105585" y="2238029"/>
                </a:lnTo>
                <a:moveTo>
                  <a:pt x="-64" y="1952279"/>
                </a:moveTo>
                <a:lnTo>
                  <a:pt x="7105585" y="1952279"/>
                </a:lnTo>
                <a:moveTo>
                  <a:pt x="-64" y="1676054"/>
                </a:moveTo>
                <a:lnTo>
                  <a:pt x="7105585" y="1676054"/>
                </a:lnTo>
                <a:moveTo>
                  <a:pt x="-64" y="1399829"/>
                </a:moveTo>
                <a:lnTo>
                  <a:pt x="7105585" y="1399829"/>
                </a:lnTo>
                <a:moveTo>
                  <a:pt x="-64" y="1114079"/>
                </a:moveTo>
                <a:lnTo>
                  <a:pt x="7105585" y="1114079"/>
                </a:lnTo>
                <a:moveTo>
                  <a:pt x="-64" y="837854"/>
                </a:moveTo>
                <a:lnTo>
                  <a:pt x="7105585" y="837854"/>
                </a:lnTo>
                <a:moveTo>
                  <a:pt x="-64" y="561629"/>
                </a:moveTo>
                <a:lnTo>
                  <a:pt x="7105585" y="561629"/>
                </a:lnTo>
                <a:moveTo>
                  <a:pt x="-64" y="285404"/>
                </a:moveTo>
                <a:lnTo>
                  <a:pt x="7105585" y="285404"/>
                </a:lnTo>
                <a:moveTo>
                  <a:pt x="-64" y="-346"/>
                </a:moveTo>
                <a:lnTo>
                  <a:pt x="7105585" y="-34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67EED2FE-FA3F-C658-123C-5C4DA6E844BD}"/>
              </a:ext>
            </a:extLst>
          </p:cNvPr>
          <p:cNvSpPr/>
          <p:nvPr/>
        </p:nvSpPr>
        <p:spPr>
          <a:xfrm>
            <a:off x="1578128" y="5101731"/>
            <a:ext cx="323850" cy="838200"/>
          </a:xfrm>
          <a:custGeom>
            <a:avLst/>
            <a:gdLst>
              <a:gd name="connsiteX0" fmla="*/ -64 w 323850"/>
              <a:gd name="connsiteY0" fmla="*/ -346 h 838200"/>
              <a:gd name="connsiteX1" fmla="*/ 323786 w 323850"/>
              <a:gd name="connsiteY1" fmla="*/ -346 h 838200"/>
              <a:gd name="connsiteX2" fmla="*/ 323786 w 323850"/>
              <a:gd name="connsiteY2" fmla="*/ 837854 h 838200"/>
              <a:gd name="connsiteX3" fmla="*/ -64 w 323850"/>
              <a:gd name="connsiteY3" fmla="*/ 837854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838200">
                <a:moveTo>
                  <a:pt x="-64" y="-346"/>
                </a:moveTo>
                <a:lnTo>
                  <a:pt x="323786" y="-346"/>
                </a:lnTo>
                <a:lnTo>
                  <a:pt x="323786" y="837854"/>
                </a:lnTo>
                <a:lnTo>
                  <a:pt x="-64" y="83785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B228766-56A5-1FF9-EE03-FA91BA662399}"/>
              </a:ext>
            </a:extLst>
          </p:cNvPr>
          <p:cNvSpPr/>
          <p:nvPr/>
        </p:nvSpPr>
        <p:spPr>
          <a:xfrm>
            <a:off x="2168678" y="5387481"/>
            <a:ext cx="323850" cy="552450"/>
          </a:xfrm>
          <a:custGeom>
            <a:avLst/>
            <a:gdLst>
              <a:gd name="connsiteX0" fmla="*/ -64 w 323850"/>
              <a:gd name="connsiteY0" fmla="*/ -346 h 552450"/>
              <a:gd name="connsiteX1" fmla="*/ 323786 w 323850"/>
              <a:gd name="connsiteY1" fmla="*/ -346 h 552450"/>
              <a:gd name="connsiteX2" fmla="*/ 323786 w 323850"/>
              <a:gd name="connsiteY2" fmla="*/ 552104 h 552450"/>
              <a:gd name="connsiteX3" fmla="*/ -64 w 323850"/>
              <a:gd name="connsiteY3" fmla="*/ 552104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552450">
                <a:moveTo>
                  <a:pt x="-64" y="-346"/>
                </a:moveTo>
                <a:lnTo>
                  <a:pt x="323786" y="-346"/>
                </a:lnTo>
                <a:lnTo>
                  <a:pt x="323786" y="552104"/>
                </a:lnTo>
                <a:lnTo>
                  <a:pt x="-64" y="55210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B3CBFEE-DE75-1AA4-612E-1953FDB0CAD4}"/>
              </a:ext>
            </a:extLst>
          </p:cNvPr>
          <p:cNvSpPr/>
          <p:nvPr/>
        </p:nvSpPr>
        <p:spPr>
          <a:xfrm>
            <a:off x="2759228" y="4692156"/>
            <a:ext cx="323850" cy="1247775"/>
          </a:xfrm>
          <a:custGeom>
            <a:avLst/>
            <a:gdLst>
              <a:gd name="connsiteX0" fmla="*/ -64 w 323850"/>
              <a:gd name="connsiteY0" fmla="*/ -346 h 1247775"/>
              <a:gd name="connsiteX1" fmla="*/ 323786 w 323850"/>
              <a:gd name="connsiteY1" fmla="*/ -346 h 1247775"/>
              <a:gd name="connsiteX2" fmla="*/ 323786 w 323850"/>
              <a:gd name="connsiteY2" fmla="*/ 1247429 h 1247775"/>
              <a:gd name="connsiteX3" fmla="*/ -64 w 323850"/>
              <a:gd name="connsiteY3" fmla="*/ 1247429 h 124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1247775">
                <a:moveTo>
                  <a:pt x="-64" y="-346"/>
                </a:moveTo>
                <a:lnTo>
                  <a:pt x="323786" y="-346"/>
                </a:lnTo>
                <a:lnTo>
                  <a:pt x="323786" y="1247429"/>
                </a:lnTo>
                <a:lnTo>
                  <a:pt x="-64" y="124742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389B00C7-2C58-DDA4-4A66-E132BF0FD034}"/>
              </a:ext>
            </a:extLst>
          </p:cNvPr>
          <p:cNvSpPr/>
          <p:nvPr/>
        </p:nvSpPr>
        <p:spPr>
          <a:xfrm>
            <a:off x="3359303" y="4549281"/>
            <a:ext cx="314325" cy="1390650"/>
          </a:xfrm>
          <a:custGeom>
            <a:avLst/>
            <a:gdLst>
              <a:gd name="connsiteX0" fmla="*/ -64 w 314325"/>
              <a:gd name="connsiteY0" fmla="*/ -346 h 1390650"/>
              <a:gd name="connsiteX1" fmla="*/ 314261 w 314325"/>
              <a:gd name="connsiteY1" fmla="*/ -346 h 1390650"/>
              <a:gd name="connsiteX2" fmla="*/ 314261 w 314325"/>
              <a:gd name="connsiteY2" fmla="*/ 1390304 h 1390650"/>
              <a:gd name="connsiteX3" fmla="*/ -64 w 314325"/>
              <a:gd name="connsiteY3" fmla="*/ 1390304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1390650">
                <a:moveTo>
                  <a:pt x="-64" y="-346"/>
                </a:moveTo>
                <a:lnTo>
                  <a:pt x="314261" y="-346"/>
                </a:lnTo>
                <a:lnTo>
                  <a:pt x="314261" y="1390304"/>
                </a:lnTo>
                <a:lnTo>
                  <a:pt x="-64" y="139030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813C3BE3-26B9-9E09-0DA0-EC9E42C43F51}"/>
              </a:ext>
            </a:extLst>
          </p:cNvPr>
          <p:cNvSpPr/>
          <p:nvPr/>
        </p:nvSpPr>
        <p:spPr>
          <a:xfrm>
            <a:off x="3949853" y="4349256"/>
            <a:ext cx="314325" cy="1590675"/>
          </a:xfrm>
          <a:custGeom>
            <a:avLst/>
            <a:gdLst>
              <a:gd name="connsiteX0" fmla="*/ -64 w 314325"/>
              <a:gd name="connsiteY0" fmla="*/ -346 h 1590675"/>
              <a:gd name="connsiteX1" fmla="*/ 314261 w 314325"/>
              <a:gd name="connsiteY1" fmla="*/ -346 h 1590675"/>
              <a:gd name="connsiteX2" fmla="*/ 314261 w 314325"/>
              <a:gd name="connsiteY2" fmla="*/ 1590329 h 1590675"/>
              <a:gd name="connsiteX3" fmla="*/ -64 w 314325"/>
              <a:gd name="connsiteY3" fmla="*/ 1590329 h 159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1590675">
                <a:moveTo>
                  <a:pt x="-64" y="-346"/>
                </a:moveTo>
                <a:lnTo>
                  <a:pt x="314261" y="-346"/>
                </a:lnTo>
                <a:lnTo>
                  <a:pt x="314261" y="1590329"/>
                </a:lnTo>
                <a:lnTo>
                  <a:pt x="-64" y="159032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6DA53C44-5F1E-AE82-91F4-1FD2ADDA46BF}"/>
              </a:ext>
            </a:extLst>
          </p:cNvPr>
          <p:cNvSpPr/>
          <p:nvPr/>
        </p:nvSpPr>
        <p:spPr>
          <a:xfrm>
            <a:off x="4540403" y="4711206"/>
            <a:ext cx="314325" cy="1228725"/>
          </a:xfrm>
          <a:custGeom>
            <a:avLst/>
            <a:gdLst>
              <a:gd name="connsiteX0" fmla="*/ -64 w 314325"/>
              <a:gd name="connsiteY0" fmla="*/ -346 h 1228725"/>
              <a:gd name="connsiteX1" fmla="*/ 314261 w 314325"/>
              <a:gd name="connsiteY1" fmla="*/ -346 h 1228725"/>
              <a:gd name="connsiteX2" fmla="*/ 314261 w 314325"/>
              <a:gd name="connsiteY2" fmla="*/ 1228379 h 1228725"/>
              <a:gd name="connsiteX3" fmla="*/ -64 w 314325"/>
              <a:gd name="connsiteY3" fmla="*/ 1228379 h 122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1228725">
                <a:moveTo>
                  <a:pt x="-64" y="-346"/>
                </a:moveTo>
                <a:lnTo>
                  <a:pt x="314261" y="-346"/>
                </a:lnTo>
                <a:lnTo>
                  <a:pt x="314261" y="1228379"/>
                </a:lnTo>
                <a:lnTo>
                  <a:pt x="-64" y="122837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B991C6B9-515D-0A91-FEA5-D6CA98CC711C}"/>
              </a:ext>
            </a:extLst>
          </p:cNvPr>
          <p:cNvSpPr/>
          <p:nvPr/>
        </p:nvSpPr>
        <p:spPr>
          <a:xfrm>
            <a:off x="5130953" y="5101731"/>
            <a:ext cx="314325" cy="838200"/>
          </a:xfrm>
          <a:custGeom>
            <a:avLst/>
            <a:gdLst>
              <a:gd name="connsiteX0" fmla="*/ -64 w 314325"/>
              <a:gd name="connsiteY0" fmla="*/ -346 h 838200"/>
              <a:gd name="connsiteX1" fmla="*/ 314261 w 314325"/>
              <a:gd name="connsiteY1" fmla="*/ -346 h 838200"/>
              <a:gd name="connsiteX2" fmla="*/ 314261 w 314325"/>
              <a:gd name="connsiteY2" fmla="*/ 837854 h 838200"/>
              <a:gd name="connsiteX3" fmla="*/ -64 w 314325"/>
              <a:gd name="connsiteY3" fmla="*/ 837854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" h="838200">
                <a:moveTo>
                  <a:pt x="-64" y="-346"/>
                </a:moveTo>
                <a:lnTo>
                  <a:pt x="314261" y="-346"/>
                </a:lnTo>
                <a:lnTo>
                  <a:pt x="314261" y="837854"/>
                </a:lnTo>
                <a:lnTo>
                  <a:pt x="-64" y="83785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A88E12FD-DB38-26F4-BE55-9D36436B7AED}"/>
              </a:ext>
            </a:extLst>
          </p:cNvPr>
          <p:cNvSpPr/>
          <p:nvPr/>
        </p:nvSpPr>
        <p:spPr>
          <a:xfrm>
            <a:off x="5721503" y="3711081"/>
            <a:ext cx="323850" cy="2228850"/>
          </a:xfrm>
          <a:custGeom>
            <a:avLst/>
            <a:gdLst>
              <a:gd name="connsiteX0" fmla="*/ -64 w 323850"/>
              <a:gd name="connsiteY0" fmla="*/ -346 h 2228850"/>
              <a:gd name="connsiteX1" fmla="*/ 323786 w 323850"/>
              <a:gd name="connsiteY1" fmla="*/ -346 h 2228850"/>
              <a:gd name="connsiteX2" fmla="*/ 323786 w 323850"/>
              <a:gd name="connsiteY2" fmla="*/ 2228504 h 2228850"/>
              <a:gd name="connsiteX3" fmla="*/ -64 w 323850"/>
              <a:gd name="connsiteY3" fmla="*/ 2228504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2228850">
                <a:moveTo>
                  <a:pt x="-64" y="-346"/>
                </a:moveTo>
                <a:lnTo>
                  <a:pt x="323786" y="-346"/>
                </a:lnTo>
                <a:lnTo>
                  <a:pt x="323786" y="2228504"/>
                </a:lnTo>
                <a:lnTo>
                  <a:pt x="-64" y="222850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CCB9D48B-12C1-1AC2-FCF9-B953BC71A936}"/>
              </a:ext>
            </a:extLst>
          </p:cNvPr>
          <p:cNvSpPr/>
          <p:nvPr/>
        </p:nvSpPr>
        <p:spPr>
          <a:xfrm>
            <a:off x="6312053" y="4273056"/>
            <a:ext cx="323850" cy="1666875"/>
          </a:xfrm>
          <a:custGeom>
            <a:avLst/>
            <a:gdLst>
              <a:gd name="connsiteX0" fmla="*/ -64 w 323850"/>
              <a:gd name="connsiteY0" fmla="*/ -346 h 1666875"/>
              <a:gd name="connsiteX1" fmla="*/ 323786 w 323850"/>
              <a:gd name="connsiteY1" fmla="*/ -346 h 1666875"/>
              <a:gd name="connsiteX2" fmla="*/ 323786 w 323850"/>
              <a:gd name="connsiteY2" fmla="*/ 1666529 h 1666875"/>
              <a:gd name="connsiteX3" fmla="*/ -64 w 323850"/>
              <a:gd name="connsiteY3" fmla="*/ 1666529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1666875">
                <a:moveTo>
                  <a:pt x="-64" y="-346"/>
                </a:moveTo>
                <a:lnTo>
                  <a:pt x="323786" y="-346"/>
                </a:lnTo>
                <a:lnTo>
                  <a:pt x="323786" y="1666529"/>
                </a:lnTo>
                <a:lnTo>
                  <a:pt x="-64" y="166652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4BEA7D58-9510-B216-DE6D-A7F8B2B69CA3}"/>
              </a:ext>
            </a:extLst>
          </p:cNvPr>
          <p:cNvSpPr/>
          <p:nvPr/>
        </p:nvSpPr>
        <p:spPr>
          <a:xfrm>
            <a:off x="6902603" y="4758831"/>
            <a:ext cx="323850" cy="1181100"/>
          </a:xfrm>
          <a:custGeom>
            <a:avLst/>
            <a:gdLst>
              <a:gd name="connsiteX0" fmla="*/ -64 w 323850"/>
              <a:gd name="connsiteY0" fmla="*/ -346 h 1181100"/>
              <a:gd name="connsiteX1" fmla="*/ 323786 w 323850"/>
              <a:gd name="connsiteY1" fmla="*/ -346 h 1181100"/>
              <a:gd name="connsiteX2" fmla="*/ 323786 w 323850"/>
              <a:gd name="connsiteY2" fmla="*/ 1180754 h 1181100"/>
              <a:gd name="connsiteX3" fmla="*/ -64 w 323850"/>
              <a:gd name="connsiteY3" fmla="*/ 1180754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1181100">
                <a:moveTo>
                  <a:pt x="-64" y="-346"/>
                </a:moveTo>
                <a:lnTo>
                  <a:pt x="323786" y="-346"/>
                </a:lnTo>
                <a:lnTo>
                  <a:pt x="323786" y="1180754"/>
                </a:lnTo>
                <a:lnTo>
                  <a:pt x="-64" y="118075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C7BEE78F-0A35-E54E-7706-F92F41F5A012}"/>
              </a:ext>
            </a:extLst>
          </p:cNvPr>
          <p:cNvSpPr/>
          <p:nvPr/>
        </p:nvSpPr>
        <p:spPr>
          <a:xfrm>
            <a:off x="7493153" y="4549281"/>
            <a:ext cx="323850" cy="1390650"/>
          </a:xfrm>
          <a:custGeom>
            <a:avLst/>
            <a:gdLst>
              <a:gd name="connsiteX0" fmla="*/ -64 w 323850"/>
              <a:gd name="connsiteY0" fmla="*/ -346 h 1390650"/>
              <a:gd name="connsiteX1" fmla="*/ 323786 w 323850"/>
              <a:gd name="connsiteY1" fmla="*/ -346 h 1390650"/>
              <a:gd name="connsiteX2" fmla="*/ 323786 w 323850"/>
              <a:gd name="connsiteY2" fmla="*/ 1390304 h 1390650"/>
              <a:gd name="connsiteX3" fmla="*/ -64 w 323850"/>
              <a:gd name="connsiteY3" fmla="*/ 1390304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1390650">
                <a:moveTo>
                  <a:pt x="-64" y="-346"/>
                </a:moveTo>
                <a:lnTo>
                  <a:pt x="323786" y="-346"/>
                </a:lnTo>
                <a:lnTo>
                  <a:pt x="323786" y="1390304"/>
                </a:lnTo>
                <a:lnTo>
                  <a:pt x="-64" y="139030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B2BD8B7F-4ACB-8BC5-9386-4A3D392DC7B3}"/>
              </a:ext>
            </a:extLst>
          </p:cNvPr>
          <p:cNvSpPr/>
          <p:nvPr/>
        </p:nvSpPr>
        <p:spPr>
          <a:xfrm>
            <a:off x="987578" y="3987306"/>
            <a:ext cx="323850" cy="1952625"/>
          </a:xfrm>
          <a:custGeom>
            <a:avLst/>
            <a:gdLst>
              <a:gd name="connsiteX0" fmla="*/ -64 w 323850"/>
              <a:gd name="connsiteY0" fmla="*/ -346 h 1952625"/>
              <a:gd name="connsiteX1" fmla="*/ 323786 w 323850"/>
              <a:gd name="connsiteY1" fmla="*/ -346 h 1952625"/>
              <a:gd name="connsiteX2" fmla="*/ 323786 w 323850"/>
              <a:gd name="connsiteY2" fmla="*/ 1952279 h 1952625"/>
              <a:gd name="connsiteX3" fmla="*/ -64 w 323850"/>
              <a:gd name="connsiteY3" fmla="*/ 1952279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" h="1952625">
                <a:moveTo>
                  <a:pt x="-64" y="-346"/>
                </a:moveTo>
                <a:lnTo>
                  <a:pt x="323786" y="-346"/>
                </a:lnTo>
                <a:lnTo>
                  <a:pt x="323786" y="1952279"/>
                </a:lnTo>
                <a:lnTo>
                  <a:pt x="-64" y="1952279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ADEA0B2-3076-89EF-B4E6-F885A5BBC8B5}"/>
              </a:ext>
            </a:extLst>
          </p:cNvPr>
          <p:cNvSpPr/>
          <p:nvPr/>
        </p:nvSpPr>
        <p:spPr>
          <a:xfrm>
            <a:off x="849466" y="5944693"/>
            <a:ext cx="7105649" cy="9525"/>
          </a:xfrm>
          <a:custGeom>
            <a:avLst/>
            <a:gdLst>
              <a:gd name="connsiteX0" fmla="*/ -64 w 7105649"/>
              <a:gd name="connsiteY0" fmla="*/ -346 h 9525"/>
              <a:gd name="connsiteX1" fmla="*/ 7105585 w 7105649"/>
              <a:gd name="connsiteY1" fmla="*/ -346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05649" h="9525">
                <a:moveTo>
                  <a:pt x="-64" y="-346"/>
                </a:moveTo>
                <a:lnTo>
                  <a:pt x="7105585" y="-34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55AA16B-17BD-1D4B-2516-FA5A075A4D78}"/>
              </a:ext>
            </a:extLst>
          </p:cNvPr>
          <p:cNvSpPr txBox="1"/>
          <p:nvPr/>
        </p:nvSpPr>
        <p:spPr>
          <a:xfrm>
            <a:off x="595935" y="5827536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450D4ABB-930B-8BE9-161A-B1C1D9AF1FDD}"/>
              </a:ext>
            </a:extLst>
          </p:cNvPr>
          <p:cNvSpPr txBox="1"/>
          <p:nvPr/>
        </p:nvSpPr>
        <p:spPr>
          <a:xfrm>
            <a:off x="625653" y="5551311"/>
            <a:ext cx="2209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1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1B195AB-BA38-BA01-2BC8-435F8BDAE759}"/>
              </a:ext>
            </a:extLst>
          </p:cNvPr>
          <p:cNvSpPr txBox="1"/>
          <p:nvPr/>
        </p:nvSpPr>
        <p:spPr>
          <a:xfrm>
            <a:off x="598730" y="5265561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2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D4EA50E-A89D-8FF3-BED0-45C9FE68C61D}"/>
              </a:ext>
            </a:extLst>
          </p:cNvPr>
          <p:cNvSpPr txBox="1"/>
          <p:nvPr/>
        </p:nvSpPr>
        <p:spPr>
          <a:xfrm>
            <a:off x="596888" y="4989336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3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0E17E1E-D069-D5E1-CE0E-AD4A1CFDBE1C}"/>
              </a:ext>
            </a:extLst>
          </p:cNvPr>
          <p:cNvSpPr txBox="1"/>
          <p:nvPr/>
        </p:nvSpPr>
        <p:spPr>
          <a:xfrm>
            <a:off x="593904" y="4713111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4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7E6EB0F-B7AF-FE78-2881-46EECDD1E6F4}"/>
              </a:ext>
            </a:extLst>
          </p:cNvPr>
          <p:cNvSpPr txBox="1"/>
          <p:nvPr/>
        </p:nvSpPr>
        <p:spPr>
          <a:xfrm>
            <a:off x="595871" y="4427361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5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157F0D47-FDF1-3AEC-1A0F-9479D6A0AF51}"/>
              </a:ext>
            </a:extLst>
          </p:cNvPr>
          <p:cNvSpPr txBox="1"/>
          <p:nvPr/>
        </p:nvSpPr>
        <p:spPr>
          <a:xfrm>
            <a:off x="594666" y="4151136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07B9FC8-EEAD-E75F-A9EC-BF032B1D8186}"/>
              </a:ext>
            </a:extLst>
          </p:cNvPr>
          <p:cNvSpPr txBox="1"/>
          <p:nvPr/>
        </p:nvSpPr>
        <p:spPr>
          <a:xfrm>
            <a:off x="603048" y="3874911"/>
            <a:ext cx="2400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7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FD12701-4AFD-C1FD-3520-C5CE0DBCD854}"/>
              </a:ext>
            </a:extLst>
          </p:cNvPr>
          <p:cNvSpPr txBox="1"/>
          <p:nvPr/>
        </p:nvSpPr>
        <p:spPr>
          <a:xfrm>
            <a:off x="598476" y="3598686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8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8F73334-AF44-5313-7106-D0443247A1B1}"/>
              </a:ext>
            </a:extLst>
          </p:cNvPr>
          <p:cNvSpPr txBox="1"/>
          <p:nvPr/>
        </p:nvSpPr>
        <p:spPr>
          <a:xfrm>
            <a:off x="594666" y="3312936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9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FDD71BD-EB3D-67F1-3F98-4F9B0F9E9501}"/>
              </a:ext>
            </a:extLst>
          </p:cNvPr>
          <p:cNvSpPr txBox="1"/>
          <p:nvPr/>
        </p:nvSpPr>
        <p:spPr>
          <a:xfrm>
            <a:off x="982177" y="5960886"/>
            <a:ext cx="3352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jan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6ADF579-461B-F938-DC5A-A414AD83FAAB}"/>
              </a:ext>
            </a:extLst>
          </p:cNvPr>
          <p:cNvSpPr txBox="1"/>
          <p:nvPr/>
        </p:nvSpPr>
        <p:spPr>
          <a:xfrm>
            <a:off x="1565916" y="5960886"/>
            <a:ext cx="3543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feb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F387C3C7-F1BB-BD9B-7900-4D72264E2926}"/>
              </a:ext>
            </a:extLst>
          </p:cNvPr>
          <p:cNvSpPr txBox="1"/>
          <p:nvPr/>
        </p:nvSpPr>
        <p:spPr>
          <a:xfrm>
            <a:off x="2142731" y="5960886"/>
            <a:ext cx="3829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mar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9471BD8-4A06-BB21-23DD-0C7E9ED914A1}"/>
              </a:ext>
            </a:extLst>
          </p:cNvPr>
          <p:cNvSpPr txBox="1"/>
          <p:nvPr/>
        </p:nvSpPr>
        <p:spPr>
          <a:xfrm>
            <a:off x="2747150" y="5960886"/>
            <a:ext cx="3543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apr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C55E9F1-D9EE-A8EB-5843-DA75AC8A73F1}"/>
              </a:ext>
            </a:extLst>
          </p:cNvPr>
          <p:cNvSpPr txBox="1"/>
          <p:nvPr/>
        </p:nvSpPr>
        <p:spPr>
          <a:xfrm>
            <a:off x="3316792" y="5960886"/>
            <a:ext cx="4019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may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AB7A0A0E-CC48-5202-C5C0-1C448E012561}"/>
              </a:ext>
            </a:extLst>
          </p:cNvPr>
          <p:cNvSpPr txBox="1"/>
          <p:nvPr/>
        </p:nvSpPr>
        <p:spPr>
          <a:xfrm>
            <a:off x="3944509" y="5960886"/>
            <a:ext cx="3257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jun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74AE051-464E-9455-5B34-56774C694A17}"/>
              </a:ext>
            </a:extLst>
          </p:cNvPr>
          <p:cNvSpPr txBox="1"/>
          <p:nvPr/>
        </p:nvSpPr>
        <p:spPr>
          <a:xfrm>
            <a:off x="4552890" y="5960886"/>
            <a:ext cx="2971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jul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814E8519-6C32-20E5-2B3E-7C6881F093D3}"/>
              </a:ext>
            </a:extLst>
          </p:cNvPr>
          <p:cNvSpPr txBox="1"/>
          <p:nvPr/>
        </p:nvSpPr>
        <p:spPr>
          <a:xfrm>
            <a:off x="5105454" y="5960886"/>
            <a:ext cx="3733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aug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716A121F-1CDA-D139-1081-FB972FF5535E}"/>
              </a:ext>
            </a:extLst>
          </p:cNvPr>
          <p:cNvSpPr txBox="1"/>
          <p:nvPr/>
        </p:nvSpPr>
        <p:spPr>
          <a:xfrm>
            <a:off x="5702272" y="5960886"/>
            <a:ext cx="3638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sep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E70F97F-740B-D8E6-663F-3F246890C9DB}"/>
              </a:ext>
            </a:extLst>
          </p:cNvPr>
          <p:cNvSpPr txBox="1"/>
          <p:nvPr/>
        </p:nvSpPr>
        <p:spPr>
          <a:xfrm>
            <a:off x="6297832" y="5960886"/>
            <a:ext cx="3638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oct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ABFDDF2-09DE-BCB6-22C2-401E323F91E1}"/>
              </a:ext>
            </a:extLst>
          </p:cNvPr>
          <p:cNvSpPr txBox="1"/>
          <p:nvPr/>
        </p:nvSpPr>
        <p:spPr>
          <a:xfrm>
            <a:off x="6884048" y="5960886"/>
            <a:ext cx="3638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nov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86C56711-04CC-DDB0-F925-D7537C8CACD1}"/>
              </a:ext>
            </a:extLst>
          </p:cNvPr>
          <p:cNvSpPr txBox="1"/>
          <p:nvPr/>
        </p:nvSpPr>
        <p:spPr>
          <a:xfrm>
            <a:off x="7471569" y="5960886"/>
            <a:ext cx="3829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 Light"/>
                <a:sym typeface="Be Vietnam Pro Light"/>
                <a:rtl val="0"/>
              </a:rPr>
              <a:t>dec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E737ACA-139E-E3FA-3F8A-5FE5DCA80F1E}"/>
              </a:ext>
            </a:extLst>
          </p:cNvPr>
          <p:cNvGrpSpPr/>
          <p:nvPr/>
        </p:nvGrpSpPr>
        <p:grpSpPr>
          <a:xfrm>
            <a:off x="5234200" y="4338955"/>
            <a:ext cx="1304544" cy="636526"/>
            <a:chOff x="6595872" y="4503420"/>
            <a:chExt cx="1304544" cy="636526"/>
          </a:xfrm>
        </p:grpSpPr>
        <p:sp>
          <p:nvSpPr>
            <p:cNvPr id="62" name="Rounded Rectangle 34">
              <a:extLst>
                <a:ext uri="{FF2B5EF4-FFF2-40B4-BE49-F238E27FC236}">
                  <a16:creationId xmlns:a16="http://schemas.microsoft.com/office/drawing/2014/main" id="{5AA70B76-28F5-C287-953A-1ED6564583A1}"/>
                </a:ext>
              </a:extLst>
            </p:cNvPr>
            <p:cNvSpPr/>
            <p:nvPr/>
          </p:nvSpPr>
          <p:spPr>
            <a:xfrm>
              <a:off x="6595872" y="4503420"/>
              <a:ext cx="1304544" cy="63652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C3326CC-7D7C-DDB0-037A-C7CC428B2BD4}"/>
                </a:ext>
              </a:extLst>
            </p:cNvPr>
            <p:cNvSpPr txBox="1"/>
            <p:nvPr/>
          </p:nvSpPr>
          <p:spPr>
            <a:xfrm>
              <a:off x="6655225" y="4560073"/>
              <a:ext cx="118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$657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682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128">
            <a:extLst>
              <a:ext uri="{FF2B5EF4-FFF2-40B4-BE49-F238E27FC236}">
                <a16:creationId xmlns:a16="http://schemas.microsoft.com/office/drawing/2014/main" id="{642D416B-25A6-42BF-A4FF-F861721739A4}"/>
              </a:ext>
            </a:extLst>
          </p:cNvPr>
          <p:cNvSpPr txBox="1"/>
          <p:nvPr/>
        </p:nvSpPr>
        <p:spPr>
          <a:xfrm>
            <a:off x="3989492" y="325505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From Data to Strategy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30" name="Rounded Rectangle 21">
            <a:extLst>
              <a:ext uri="{FF2B5EF4-FFF2-40B4-BE49-F238E27FC236}">
                <a16:creationId xmlns:a16="http://schemas.microsoft.com/office/drawing/2014/main" id="{AAFFBFCF-052E-57D4-2962-110A99C7DD2D}"/>
              </a:ext>
            </a:extLst>
          </p:cNvPr>
          <p:cNvSpPr/>
          <p:nvPr/>
        </p:nvSpPr>
        <p:spPr>
          <a:xfrm>
            <a:off x="479425" y="1115543"/>
            <a:ext cx="7882255" cy="4020435"/>
          </a:xfrm>
          <a:prstGeom prst="roundRect">
            <a:avLst>
              <a:gd name="adj" fmla="val 6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25002175-8ACF-0B9C-AD2A-F9666324D3C8}"/>
              </a:ext>
            </a:extLst>
          </p:cNvPr>
          <p:cNvSpPr txBox="1"/>
          <p:nvPr/>
        </p:nvSpPr>
        <p:spPr>
          <a:xfrm>
            <a:off x="807880" y="1379868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Saving Breakdown</a:t>
            </a:r>
          </a:p>
        </p:txBody>
      </p:sp>
      <p:sp>
        <p:nvSpPr>
          <p:cNvPr id="132" name="Rounded Rectangle 21">
            <a:extLst>
              <a:ext uri="{FF2B5EF4-FFF2-40B4-BE49-F238E27FC236}">
                <a16:creationId xmlns:a16="http://schemas.microsoft.com/office/drawing/2014/main" id="{AC78BC77-9E2A-8B7F-E12F-67F67C8823D3}"/>
              </a:ext>
            </a:extLst>
          </p:cNvPr>
          <p:cNvSpPr/>
          <p:nvPr/>
        </p:nvSpPr>
        <p:spPr>
          <a:xfrm>
            <a:off x="733425" y="2598372"/>
            <a:ext cx="2340304" cy="1093612"/>
          </a:xfrm>
          <a:prstGeom prst="roundRect">
            <a:avLst>
              <a:gd name="adj" fmla="val 19246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3E693DB-96EC-B4DA-0EFE-56FB46576485}"/>
              </a:ext>
            </a:extLst>
          </p:cNvPr>
          <p:cNvSpPr txBox="1"/>
          <p:nvPr/>
        </p:nvSpPr>
        <p:spPr>
          <a:xfrm>
            <a:off x="1668940" y="2803854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New Device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3655A041-2E12-A5BE-B3AD-F9C0678F73DB}"/>
              </a:ext>
            </a:extLst>
          </p:cNvPr>
          <p:cNvSpPr txBox="1"/>
          <p:nvPr/>
        </p:nvSpPr>
        <p:spPr>
          <a:xfrm>
            <a:off x="1668940" y="3015006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$895,780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3C6292B-E2EE-EAB7-1606-53576067ADB9}"/>
              </a:ext>
            </a:extLst>
          </p:cNvPr>
          <p:cNvSpPr txBox="1"/>
          <p:nvPr/>
        </p:nvSpPr>
        <p:spPr>
          <a:xfrm>
            <a:off x="991141" y="3416638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</a:rPr>
              <a:t>30% Target Reached</a:t>
            </a:r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732C5A0A-AA5F-03AA-894C-3C5F165F666C}"/>
              </a:ext>
            </a:extLst>
          </p:cNvPr>
          <p:cNvGrpSpPr/>
          <p:nvPr/>
        </p:nvGrpSpPr>
        <p:grpSpPr>
          <a:xfrm>
            <a:off x="992567" y="2784435"/>
            <a:ext cx="523722" cy="523720"/>
            <a:chOff x="7956315" y="2284904"/>
            <a:chExt cx="745922" cy="745920"/>
          </a:xfrm>
        </p:grpSpPr>
        <p:sp>
          <p:nvSpPr>
            <p:cNvPr id="137" name="Pie 92">
              <a:extLst>
                <a:ext uri="{FF2B5EF4-FFF2-40B4-BE49-F238E27FC236}">
                  <a16:creationId xmlns:a16="http://schemas.microsoft.com/office/drawing/2014/main" id="{A6DB94B7-3FF6-7C68-835A-016566FDB6FC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B3BD4DA8-FCBF-0294-DC02-718A02DB768F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8E49E7B2-5448-43D6-A822-C62FBCAE8DCD}"/>
                </a:ext>
              </a:extLst>
            </p:cNvPr>
            <p:cNvSpPr txBox="1"/>
            <p:nvPr/>
          </p:nvSpPr>
          <p:spPr>
            <a:xfrm>
              <a:off x="8096126" y="2611252"/>
              <a:ext cx="466302" cy="10958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5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  <p:sp>
        <p:nvSpPr>
          <p:cNvPr id="140" name="Rounded Rectangle 21">
            <a:extLst>
              <a:ext uri="{FF2B5EF4-FFF2-40B4-BE49-F238E27FC236}">
                <a16:creationId xmlns:a16="http://schemas.microsoft.com/office/drawing/2014/main" id="{2785A20B-210B-3DBA-1141-61D5BFA4F9E3}"/>
              </a:ext>
            </a:extLst>
          </p:cNvPr>
          <p:cNvSpPr/>
          <p:nvPr/>
        </p:nvSpPr>
        <p:spPr>
          <a:xfrm>
            <a:off x="3253156" y="2598372"/>
            <a:ext cx="2340304" cy="1093612"/>
          </a:xfrm>
          <a:prstGeom prst="roundRect">
            <a:avLst>
              <a:gd name="adj" fmla="val 19246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422C59FA-C503-1C42-598E-6FE37C7C71EA}"/>
              </a:ext>
            </a:extLst>
          </p:cNvPr>
          <p:cNvSpPr txBox="1"/>
          <p:nvPr/>
        </p:nvSpPr>
        <p:spPr>
          <a:xfrm>
            <a:off x="4188671" y="2803854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Vacation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B02B5F3F-CC1A-FC7E-EEAA-1EB9729F404D}"/>
              </a:ext>
            </a:extLst>
          </p:cNvPr>
          <p:cNvSpPr txBox="1"/>
          <p:nvPr/>
        </p:nvSpPr>
        <p:spPr>
          <a:xfrm>
            <a:off x="4188671" y="3015006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$895,780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34BE79BD-A7FF-12D9-A23B-0ED3F67D1AE8}"/>
              </a:ext>
            </a:extLst>
          </p:cNvPr>
          <p:cNvSpPr txBox="1"/>
          <p:nvPr/>
        </p:nvSpPr>
        <p:spPr>
          <a:xfrm>
            <a:off x="3510872" y="3416638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</a:rPr>
              <a:t>25% Target Reached</a:t>
            </a: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A2681EA8-E93F-8DEC-9238-EAE3B12E3CC1}"/>
              </a:ext>
            </a:extLst>
          </p:cNvPr>
          <p:cNvGrpSpPr/>
          <p:nvPr/>
        </p:nvGrpSpPr>
        <p:grpSpPr>
          <a:xfrm>
            <a:off x="3512298" y="2784435"/>
            <a:ext cx="523722" cy="523720"/>
            <a:chOff x="7956315" y="2284904"/>
            <a:chExt cx="745922" cy="745920"/>
          </a:xfrm>
        </p:grpSpPr>
        <p:sp>
          <p:nvSpPr>
            <p:cNvPr id="145" name="Pie 92">
              <a:extLst>
                <a:ext uri="{FF2B5EF4-FFF2-40B4-BE49-F238E27FC236}">
                  <a16:creationId xmlns:a16="http://schemas.microsoft.com/office/drawing/2014/main" id="{4ECE4F46-4D59-AEB1-7DD7-DFB69894A214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2141283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9AFEE067-913A-C0FA-CDF8-70EF6B374E67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1A05ADB4-A0CC-C45D-6712-7E44D670EA50}"/>
                </a:ext>
              </a:extLst>
            </p:cNvPr>
            <p:cNvSpPr txBox="1"/>
            <p:nvPr/>
          </p:nvSpPr>
          <p:spPr>
            <a:xfrm>
              <a:off x="8096126" y="2611252"/>
              <a:ext cx="466302" cy="10958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500" b="1" dirty="0">
                  <a:solidFill>
                    <a:schemeClr val="accent1"/>
                  </a:solidFill>
                  <a:latin typeface="Be Vietnam Pro" pitchFamily="2" charset="77"/>
                </a:rPr>
                <a:t>60%</a:t>
              </a:r>
            </a:p>
          </p:txBody>
        </p:sp>
      </p:grpSp>
      <p:sp>
        <p:nvSpPr>
          <p:cNvPr id="148" name="Rounded Rectangle 21">
            <a:extLst>
              <a:ext uri="{FF2B5EF4-FFF2-40B4-BE49-F238E27FC236}">
                <a16:creationId xmlns:a16="http://schemas.microsoft.com/office/drawing/2014/main" id="{9DB16032-C587-01EB-9644-E90AA9EE0D41}"/>
              </a:ext>
            </a:extLst>
          </p:cNvPr>
          <p:cNvSpPr/>
          <p:nvPr/>
        </p:nvSpPr>
        <p:spPr>
          <a:xfrm>
            <a:off x="5757057" y="2598372"/>
            <a:ext cx="2340304" cy="1093612"/>
          </a:xfrm>
          <a:prstGeom prst="roundRect">
            <a:avLst>
              <a:gd name="adj" fmla="val 19246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E4563665-F19F-6997-D67E-7738E506D81A}"/>
              </a:ext>
            </a:extLst>
          </p:cNvPr>
          <p:cNvSpPr txBox="1"/>
          <p:nvPr/>
        </p:nvSpPr>
        <p:spPr>
          <a:xfrm>
            <a:off x="6692572" y="2803854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New Device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1FEAB0B-47DE-6BA8-6B0F-109F8CBEE268}"/>
              </a:ext>
            </a:extLst>
          </p:cNvPr>
          <p:cNvSpPr txBox="1"/>
          <p:nvPr/>
        </p:nvSpPr>
        <p:spPr>
          <a:xfrm>
            <a:off x="6692572" y="3015006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$895,780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55847011-5486-584C-1E9E-2484D22CF8F8}"/>
              </a:ext>
            </a:extLst>
          </p:cNvPr>
          <p:cNvSpPr txBox="1"/>
          <p:nvPr/>
        </p:nvSpPr>
        <p:spPr>
          <a:xfrm>
            <a:off x="6014773" y="3416638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</a:rPr>
              <a:t>30% Target Reached</a:t>
            </a: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4F40621E-C4F3-0795-ACAA-6D24F6053BBA}"/>
              </a:ext>
            </a:extLst>
          </p:cNvPr>
          <p:cNvGrpSpPr/>
          <p:nvPr/>
        </p:nvGrpSpPr>
        <p:grpSpPr>
          <a:xfrm>
            <a:off x="6016199" y="2784435"/>
            <a:ext cx="523722" cy="523720"/>
            <a:chOff x="7956315" y="2284904"/>
            <a:chExt cx="745922" cy="745920"/>
          </a:xfrm>
        </p:grpSpPr>
        <p:sp>
          <p:nvSpPr>
            <p:cNvPr id="153" name="Pie 92">
              <a:extLst>
                <a:ext uri="{FF2B5EF4-FFF2-40B4-BE49-F238E27FC236}">
                  <a16:creationId xmlns:a16="http://schemas.microsoft.com/office/drawing/2014/main" id="{C3449DC6-C973-D074-73C5-ACC9B13C853E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617801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ECA06144-585E-E379-9FF0-23D0CF2F3BAB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CB46981A-6FFF-2F29-FEB4-587EA5768CBC}"/>
                </a:ext>
              </a:extLst>
            </p:cNvPr>
            <p:cNvSpPr txBox="1"/>
            <p:nvPr/>
          </p:nvSpPr>
          <p:spPr>
            <a:xfrm>
              <a:off x="8096126" y="2611252"/>
              <a:ext cx="466302" cy="10958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500" b="1" dirty="0">
                  <a:solidFill>
                    <a:schemeClr val="accent1"/>
                  </a:solidFill>
                  <a:latin typeface="Be Vietnam Pro" pitchFamily="2" charset="77"/>
                </a:rPr>
                <a:t>90%</a:t>
              </a:r>
            </a:p>
          </p:txBody>
        </p:sp>
      </p:grpSp>
      <p:sp>
        <p:nvSpPr>
          <p:cNvPr id="156" name="Rounded Rectangle 21">
            <a:extLst>
              <a:ext uri="{FF2B5EF4-FFF2-40B4-BE49-F238E27FC236}">
                <a16:creationId xmlns:a16="http://schemas.microsoft.com/office/drawing/2014/main" id="{1256B1BA-340C-C56E-7C05-6AA1FF85E490}"/>
              </a:ext>
            </a:extLst>
          </p:cNvPr>
          <p:cNvSpPr/>
          <p:nvPr/>
        </p:nvSpPr>
        <p:spPr>
          <a:xfrm>
            <a:off x="733425" y="3828439"/>
            <a:ext cx="2340304" cy="1093612"/>
          </a:xfrm>
          <a:prstGeom prst="roundRect">
            <a:avLst>
              <a:gd name="adj" fmla="val 19246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245E947-1FFB-2310-7F46-33E67B4E5BDD}"/>
              </a:ext>
            </a:extLst>
          </p:cNvPr>
          <p:cNvSpPr txBox="1"/>
          <p:nvPr/>
        </p:nvSpPr>
        <p:spPr>
          <a:xfrm>
            <a:off x="1668940" y="403392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New Device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957F9845-EAC4-9E59-219D-7C32AC5C8400}"/>
              </a:ext>
            </a:extLst>
          </p:cNvPr>
          <p:cNvSpPr txBox="1"/>
          <p:nvPr/>
        </p:nvSpPr>
        <p:spPr>
          <a:xfrm>
            <a:off x="1668940" y="424507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$895,780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2F167DB7-2363-3236-7660-A58C49A57AED}"/>
              </a:ext>
            </a:extLst>
          </p:cNvPr>
          <p:cNvSpPr txBox="1"/>
          <p:nvPr/>
        </p:nvSpPr>
        <p:spPr>
          <a:xfrm>
            <a:off x="991141" y="464670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</a:rPr>
              <a:t>30% Target Reached</a:t>
            </a: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42013128-F87E-563F-625E-E1E6A5C8FB28}"/>
              </a:ext>
            </a:extLst>
          </p:cNvPr>
          <p:cNvGrpSpPr/>
          <p:nvPr/>
        </p:nvGrpSpPr>
        <p:grpSpPr>
          <a:xfrm>
            <a:off x="992567" y="4014502"/>
            <a:ext cx="523722" cy="523720"/>
            <a:chOff x="7956315" y="2284904"/>
            <a:chExt cx="745922" cy="745920"/>
          </a:xfrm>
        </p:grpSpPr>
        <p:sp>
          <p:nvSpPr>
            <p:cNvPr id="161" name="Pie 92">
              <a:extLst>
                <a:ext uri="{FF2B5EF4-FFF2-40B4-BE49-F238E27FC236}">
                  <a16:creationId xmlns:a16="http://schemas.microsoft.com/office/drawing/2014/main" id="{F8B07FFC-4D3D-69E0-1BAA-47AF22C275A5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20619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465FB819-5CD9-772B-CF3B-D6F397E5A1E9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B4D97A94-7DC2-ED29-8664-2915C3EC3398}"/>
                </a:ext>
              </a:extLst>
            </p:cNvPr>
            <p:cNvSpPr txBox="1"/>
            <p:nvPr/>
          </p:nvSpPr>
          <p:spPr>
            <a:xfrm>
              <a:off x="8096126" y="2611252"/>
              <a:ext cx="466302" cy="10958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500" b="1" dirty="0">
                  <a:solidFill>
                    <a:schemeClr val="accent1"/>
                  </a:solidFill>
                  <a:latin typeface="Be Vietnam Pro" pitchFamily="2" charset="77"/>
                </a:rPr>
                <a:t>50%</a:t>
              </a:r>
            </a:p>
          </p:txBody>
        </p:sp>
      </p:grpSp>
      <p:sp>
        <p:nvSpPr>
          <p:cNvPr id="164" name="Rounded Rectangle 21">
            <a:extLst>
              <a:ext uri="{FF2B5EF4-FFF2-40B4-BE49-F238E27FC236}">
                <a16:creationId xmlns:a16="http://schemas.microsoft.com/office/drawing/2014/main" id="{ADAF09DF-1DC8-5959-94DA-B1904C30C647}"/>
              </a:ext>
            </a:extLst>
          </p:cNvPr>
          <p:cNvSpPr/>
          <p:nvPr/>
        </p:nvSpPr>
        <p:spPr>
          <a:xfrm>
            <a:off x="3253156" y="3828439"/>
            <a:ext cx="2340304" cy="1093612"/>
          </a:xfrm>
          <a:prstGeom prst="roundRect">
            <a:avLst>
              <a:gd name="adj" fmla="val 19246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D94D84CC-9B70-9DBD-A4DD-51A0DE2BF29F}"/>
              </a:ext>
            </a:extLst>
          </p:cNvPr>
          <p:cNvSpPr txBox="1"/>
          <p:nvPr/>
        </p:nvSpPr>
        <p:spPr>
          <a:xfrm>
            <a:off x="4188671" y="403392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Vacation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5452F1FA-5344-CF05-E79C-02D8220A9133}"/>
              </a:ext>
            </a:extLst>
          </p:cNvPr>
          <p:cNvSpPr txBox="1"/>
          <p:nvPr/>
        </p:nvSpPr>
        <p:spPr>
          <a:xfrm>
            <a:off x="4188671" y="424507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$895,780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AF8F7EAE-9EF6-50DE-39C1-5F3CAB385649}"/>
              </a:ext>
            </a:extLst>
          </p:cNvPr>
          <p:cNvSpPr txBox="1"/>
          <p:nvPr/>
        </p:nvSpPr>
        <p:spPr>
          <a:xfrm>
            <a:off x="3510872" y="464670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</a:rPr>
              <a:t>25% Target Reached</a:t>
            </a:r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D6E35E7D-6CE8-4B84-36B8-A09487E64767}"/>
              </a:ext>
            </a:extLst>
          </p:cNvPr>
          <p:cNvGrpSpPr/>
          <p:nvPr/>
        </p:nvGrpSpPr>
        <p:grpSpPr>
          <a:xfrm>
            <a:off x="3512298" y="4014502"/>
            <a:ext cx="523722" cy="523720"/>
            <a:chOff x="7956315" y="2284904"/>
            <a:chExt cx="745922" cy="745920"/>
          </a:xfrm>
        </p:grpSpPr>
        <p:sp>
          <p:nvSpPr>
            <p:cNvPr id="169" name="Pie 92">
              <a:extLst>
                <a:ext uri="{FF2B5EF4-FFF2-40B4-BE49-F238E27FC236}">
                  <a16:creationId xmlns:a16="http://schemas.microsoft.com/office/drawing/2014/main" id="{2EAF014A-1276-A7F1-D799-F8283871622E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198949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A8261D01-6FB1-81F0-781D-5E4CCBBD3AC4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76A143BC-2993-21A8-DF8F-8A9B95BBD367}"/>
                </a:ext>
              </a:extLst>
            </p:cNvPr>
            <p:cNvSpPr txBox="1"/>
            <p:nvPr/>
          </p:nvSpPr>
          <p:spPr>
            <a:xfrm>
              <a:off x="8096126" y="2611252"/>
              <a:ext cx="466302" cy="10958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500" b="1" dirty="0">
                  <a:solidFill>
                    <a:schemeClr val="accent1"/>
                  </a:solidFill>
                  <a:latin typeface="Be Vietnam Pro" pitchFamily="2" charset="77"/>
                </a:rPr>
                <a:t>70%</a:t>
              </a:r>
            </a:p>
          </p:txBody>
        </p:sp>
      </p:grpSp>
      <p:sp>
        <p:nvSpPr>
          <p:cNvPr id="172" name="Rounded Rectangle 21">
            <a:extLst>
              <a:ext uri="{FF2B5EF4-FFF2-40B4-BE49-F238E27FC236}">
                <a16:creationId xmlns:a16="http://schemas.microsoft.com/office/drawing/2014/main" id="{8C074BEB-80ED-B43B-E033-3BE7B0B2AC59}"/>
              </a:ext>
            </a:extLst>
          </p:cNvPr>
          <p:cNvSpPr/>
          <p:nvPr/>
        </p:nvSpPr>
        <p:spPr>
          <a:xfrm>
            <a:off x="5757057" y="3828439"/>
            <a:ext cx="2340304" cy="1093612"/>
          </a:xfrm>
          <a:prstGeom prst="roundRect">
            <a:avLst>
              <a:gd name="adj" fmla="val 19246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570893EE-23AE-010C-B807-452D7CE569E5}"/>
              </a:ext>
            </a:extLst>
          </p:cNvPr>
          <p:cNvSpPr txBox="1"/>
          <p:nvPr/>
        </p:nvSpPr>
        <p:spPr>
          <a:xfrm>
            <a:off x="6692572" y="4033921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New Device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EC993252-90A2-F7D7-86BA-9DE7C9D65A0A}"/>
              </a:ext>
            </a:extLst>
          </p:cNvPr>
          <p:cNvSpPr txBox="1"/>
          <p:nvPr/>
        </p:nvSpPr>
        <p:spPr>
          <a:xfrm>
            <a:off x="6692572" y="4245073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75000"/>
                  </a:schemeClr>
                </a:solidFill>
              </a:rPr>
              <a:t>$895,780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7403613A-4B47-4AA7-BF3B-F77C24630E94}"/>
              </a:ext>
            </a:extLst>
          </p:cNvPr>
          <p:cNvSpPr txBox="1"/>
          <p:nvPr/>
        </p:nvSpPr>
        <p:spPr>
          <a:xfrm>
            <a:off x="6014773" y="4646705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75000"/>
                  </a:schemeClr>
                </a:solidFill>
              </a:rPr>
              <a:t>30% Target Reached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EAC3D82A-EA21-F1EE-3B25-54A57A0CA264}"/>
              </a:ext>
            </a:extLst>
          </p:cNvPr>
          <p:cNvGrpSpPr/>
          <p:nvPr/>
        </p:nvGrpSpPr>
        <p:grpSpPr>
          <a:xfrm>
            <a:off x="6016199" y="4014502"/>
            <a:ext cx="523722" cy="523720"/>
            <a:chOff x="7956315" y="2284904"/>
            <a:chExt cx="745922" cy="745920"/>
          </a:xfrm>
        </p:grpSpPr>
        <p:sp>
          <p:nvSpPr>
            <p:cNvPr id="177" name="Pie 92">
              <a:extLst>
                <a:ext uri="{FF2B5EF4-FFF2-40B4-BE49-F238E27FC236}">
                  <a16:creationId xmlns:a16="http://schemas.microsoft.com/office/drawing/2014/main" id="{CEA68351-EE09-6B9D-471B-4BBEECE2F3CE}"/>
                </a:ext>
              </a:extLst>
            </p:cNvPr>
            <p:cNvSpPr/>
            <p:nvPr/>
          </p:nvSpPr>
          <p:spPr>
            <a:xfrm>
              <a:off x="7956315" y="2284904"/>
              <a:ext cx="745922" cy="745920"/>
            </a:xfrm>
            <a:prstGeom prst="pie">
              <a:avLst>
                <a:gd name="adj1" fmla="val 9942244"/>
                <a:gd name="adj2" fmla="val 379758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3F59EA30-1B6D-A204-C616-E2102EE7DEF0}"/>
                </a:ext>
              </a:extLst>
            </p:cNvPr>
            <p:cNvSpPr/>
            <p:nvPr/>
          </p:nvSpPr>
          <p:spPr>
            <a:xfrm>
              <a:off x="8080340" y="2408929"/>
              <a:ext cx="497873" cy="4978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01952" dist="143211" dir="5400000" sx="98000" sy="98000" algn="ctr" rotWithShape="0">
                <a:srgbClr val="000000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 Vietnam Pro SemiBold" pitchFamily="2" charset="77"/>
              </a:endParaRP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6D2E5ED2-C9DF-3925-5663-293EFD3646B2}"/>
                </a:ext>
              </a:extLst>
            </p:cNvPr>
            <p:cNvSpPr txBox="1"/>
            <p:nvPr/>
          </p:nvSpPr>
          <p:spPr>
            <a:xfrm>
              <a:off x="8096126" y="2611252"/>
              <a:ext cx="466302" cy="10958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500" b="1" dirty="0">
                  <a:solidFill>
                    <a:schemeClr val="accent1"/>
                  </a:solidFill>
                  <a:latin typeface="Be Vietnam Pro" pitchFamily="2" charset="77"/>
                </a:rPr>
                <a:t>80%</a:t>
              </a:r>
            </a:p>
          </p:txBody>
        </p:sp>
      </p:grpSp>
      <p:sp>
        <p:nvSpPr>
          <p:cNvPr id="180" name="TextBox 179">
            <a:extLst>
              <a:ext uri="{FF2B5EF4-FFF2-40B4-BE49-F238E27FC236}">
                <a16:creationId xmlns:a16="http://schemas.microsoft.com/office/drawing/2014/main" id="{CFBCE802-E7E3-9BC8-D84D-6F2E8D642031}"/>
              </a:ext>
            </a:extLst>
          </p:cNvPr>
          <p:cNvSpPr txBox="1"/>
          <p:nvPr/>
        </p:nvSpPr>
        <p:spPr>
          <a:xfrm>
            <a:off x="733425" y="1994020"/>
            <a:ext cx="1927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90% Overall</a:t>
            </a:r>
            <a:endParaRPr lang="en-ID" sz="2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0DF9600A-FE24-C0F3-BA5F-0C659C9E13C0}"/>
              </a:ext>
            </a:extLst>
          </p:cNvPr>
          <p:cNvGrpSpPr/>
          <p:nvPr/>
        </p:nvGrpSpPr>
        <p:grpSpPr>
          <a:xfrm>
            <a:off x="6985845" y="2054766"/>
            <a:ext cx="1216660" cy="346742"/>
            <a:chOff x="3433178" y="1979168"/>
            <a:chExt cx="1216660" cy="346742"/>
          </a:xfrm>
        </p:grpSpPr>
        <p:sp>
          <p:nvSpPr>
            <p:cNvPr id="182" name="Rectangle: Rounded Corners 181">
              <a:extLst>
                <a:ext uri="{FF2B5EF4-FFF2-40B4-BE49-F238E27FC236}">
                  <a16:creationId xmlns:a16="http://schemas.microsoft.com/office/drawing/2014/main" id="{C8E0C6A7-690A-1141-9B11-E79EBBFF3BAE}"/>
                </a:ext>
              </a:extLst>
            </p:cNvPr>
            <p:cNvSpPr/>
            <p:nvPr/>
          </p:nvSpPr>
          <p:spPr>
            <a:xfrm>
              <a:off x="3433178" y="1979168"/>
              <a:ext cx="1093705" cy="34674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D533604A-0519-5024-4464-AD874B87C720}"/>
                </a:ext>
              </a:extLst>
            </p:cNvPr>
            <p:cNvSpPr txBox="1"/>
            <p:nvPr/>
          </p:nvSpPr>
          <p:spPr>
            <a:xfrm>
              <a:off x="3790602" y="2065410"/>
              <a:ext cx="8592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Financial</a:t>
              </a: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15BA3B35-6CC2-44BA-5F24-B0646ED825E4}"/>
                </a:ext>
              </a:extLst>
            </p:cNvPr>
            <p:cNvSpPr/>
            <p:nvPr/>
          </p:nvSpPr>
          <p:spPr>
            <a:xfrm>
              <a:off x="3546527" y="2076505"/>
              <a:ext cx="162476" cy="162476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5" name="Rounded Rectangle 21">
            <a:extLst>
              <a:ext uri="{FF2B5EF4-FFF2-40B4-BE49-F238E27FC236}">
                <a16:creationId xmlns:a16="http://schemas.microsoft.com/office/drawing/2014/main" id="{E41B3559-19F9-127B-5E63-E091CA8C4113}"/>
              </a:ext>
            </a:extLst>
          </p:cNvPr>
          <p:cNvSpPr/>
          <p:nvPr/>
        </p:nvSpPr>
        <p:spPr>
          <a:xfrm>
            <a:off x="8541107" y="1115542"/>
            <a:ext cx="3168691" cy="5266207"/>
          </a:xfrm>
          <a:prstGeom prst="roundRect">
            <a:avLst>
              <a:gd name="adj" fmla="val 889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D622755A-CAF8-EA8C-0B4C-322A44525E37}"/>
              </a:ext>
            </a:extLst>
          </p:cNvPr>
          <p:cNvSpPr txBox="1"/>
          <p:nvPr/>
        </p:nvSpPr>
        <p:spPr>
          <a:xfrm>
            <a:off x="9025368" y="1397156"/>
            <a:ext cx="220016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4 Product by Spend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720FA651-4B11-56CB-F436-AE7F76674E5B}"/>
              </a:ext>
            </a:extLst>
          </p:cNvPr>
          <p:cNvSpPr txBox="1"/>
          <p:nvPr/>
        </p:nvSpPr>
        <p:spPr>
          <a:xfrm>
            <a:off x="9255591" y="1727818"/>
            <a:ext cx="17397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2">
                    <a:lumMod val="85000"/>
                  </a:schemeClr>
                </a:solidFill>
              </a:rPr>
              <a:t>Total $569,8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E5F1D8D5-A788-5DD8-C7A6-426B16ED3A87}"/>
              </a:ext>
            </a:extLst>
          </p:cNvPr>
          <p:cNvGrpSpPr/>
          <p:nvPr/>
        </p:nvGrpSpPr>
        <p:grpSpPr>
          <a:xfrm>
            <a:off x="8867904" y="4773803"/>
            <a:ext cx="1470784" cy="215444"/>
            <a:chOff x="8941056" y="4773803"/>
            <a:chExt cx="1470784" cy="215444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EAF2FF22-A40E-25A6-DD10-8753581E63A5}"/>
                </a:ext>
              </a:extLst>
            </p:cNvPr>
            <p:cNvSpPr txBox="1"/>
            <p:nvPr/>
          </p:nvSpPr>
          <p:spPr>
            <a:xfrm>
              <a:off x="9144018" y="4773803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D71FF39-D227-7A38-6C11-0148E414BA35}"/>
                </a:ext>
              </a:extLst>
            </p:cNvPr>
            <p:cNvSpPr/>
            <p:nvPr/>
          </p:nvSpPr>
          <p:spPr>
            <a:xfrm flipH="1">
              <a:off x="8941056" y="4839369"/>
              <a:ext cx="84312" cy="843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3A93503D-C969-F1A5-7F3B-7E61823676FD}"/>
              </a:ext>
            </a:extLst>
          </p:cNvPr>
          <p:cNvGrpSpPr/>
          <p:nvPr/>
        </p:nvGrpSpPr>
        <p:grpSpPr>
          <a:xfrm>
            <a:off x="8867904" y="5144064"/>
            <a:ext cx="1470784" cy="215444"/>
            <a:chOff x="8941056" y="5111448"/>
            <a:chExt cx="1470784" cy="215444"/>
          </a:xfrm>
        </p:grpSpPr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062B0210-639F-524D-A5D3-3085D2B6CFC4}"/>
                </a:ext>
              </a:extLst>
            </p:cNvPr>
            <p:cNvSpPr txBox="1"/>
            <p:nvPr/>
          </p:nvSpPr>
          <p:spPr>
            <a:xfrm>
              <a:off x="9144018" y="5111448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9C9967A-C848-B91D-FD95-4BD06FDA6152}"/>
                </a:ext>
              </a:extLst>
            </p:cNvPr>
            <p:cNvSpPr/>
            <p:nvPr/>
          </p:nvSpPr>
          <p:spPr>
            <a:xfrm flipH="1">
              <a:off x="8941056" y="5177014"/>
              <a:ext cx="84312" cy="843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41EBFC9E-B28A-CF05-C8A1-EDF73708AB13}"/>
              </a:ext>
            </a:extLst>
          </p:cNvPr>
          <p:cNvGrpSpPr/>
          <p:nvPr/>
        </p:nvGrpSpPr>
        <p:grpSpPr>
          <a:xfrm>
            <a:off x="8867904" y="5514325"/>
            <a:ext cx="1470784" cy="215444"/>
            <a:chOff x="8941056" y="5486312"/>
            <a:chExt cx="1470784" cy="215444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5FD24232-703B-1CA4-DEA9-DDCB90C79B10}"/>
                </a:ext>
              </a:extLst>
            </p:cNvPr>
            <p:cNvSpPr txBox="1"/>
            <p:nvPr/>
          </p:nvSpPr>
          <p:spPr>
            <a:xfrm>
              <a:off x="9144018" y="5486312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2057AE58-D457-A1F7-8DAA-A046681208F0}"/>
                </a:ext>
              </a:extLst>
            </p:cNvPr>
            <p:cNvSpPr/>
            <p:nvPr/>
          </p:nvSpPr>
          <p:spPr>
            <a:xfrm flipH="1">
              <a:off x="8941056" y="5551878"/>
              <a:ext cx="84312" cy="843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6BD4F0D0-138A-50D7-D367-F3531E51D719}"/>
              </a:ext>
            </a:extLst>
          </p:cNvPr>
          <p:cNvGrpSpPr/>
          <p:nvPr/>
        </p:nvGrpSpPr>
        <p:grpSpPr>
          <a:xfrm>
            <a:off x="8867904" y="5884586"/>
            <a:ext cx="1470784" cy="215444"/>
            <a:chOff x="8941056" y="5884586"/>
            <a:chExt cx="1470784" cy="215444"/>
          </a:xfrm>
        </p:grpSpPr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E6EC1E38-206F-434D-E579-CB8D8AD56DBD}"/>
                </a:ext>
              </a:extLst>
            </p:cNvPr>
            <p:cNvSpPr txBox="1"/>
            <p:nvPr/>
          </p:nvSpPr>
          <p:spPr>
            <a:xfrm>
              <a:off x="9144018" y="5884586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95FD793E-6321-EB2A-82E9-32F8E94007D8}"/>
                </a:ext>
              </a:extLst>
            </p:cNvPr>
            <p:cNvSpPr/>
            <p:nvPr/>
          </p:nvSpPr>
          <p:spPr>
            <a:xfrm flipH="1">
              <a:off x="8941056" y="5950152"/>
              <a:ext cx="84312" cy="843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8B68513B-C43B-A640-2E53-A054F5A039CF}"/>
              </a:ext>
            </a:extLst>
          </p:cNvPr>
          <p:cNvCxnSpPr>
            <a:cxnSpLocks/>
          </p:cNvCxnSpPr>
          <p:nvPr/>
        </p:nvCxnSpPr>
        <p:spPr>
          <a:xfrm>
            <a:off x="9730768" y="4918362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" name="TextBox 204">
            <a:extLst>
              <a:ext uri="{FF2B5EF4-FFF2-40B4-BE49-F238E27FC236}">
                <a16:creationId xmlns:a16="http://schemas.microsoft.com/office/drawing/2014/main" id="{60740E69-D030-7CD5-F78D-66026CE7C253}"/>
              </a:ext>
            </a:extLst>
          </p:cNvPr>
          <p:cNvSpPr txBox="1"/>
          <p:nvPr/>
        </p:nvSpPr>
        <p:spPr>
          <a:xfrm>
            <a:off x="10719458" y="4712245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71E8583B-33C6-C888-FB47-A7CA25955C3D}"/>
              </a:ext>
            </a:extLst>
          </p:cNvPr>
          <p:cNvCxnSpPr>
            <a:cxnSpLocks/>
          </p:cNvCxnSpPr>
          <p:nvPr/>
        </p:nvCxnSpPr>
        <p:spPr>
          <a:xfrm>
            <a:off x="9730768" y="5289504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id="{03629A84-5A08-0705-5F14-E4AF2BE8226D}"/>
              </a:ext>
            </a:extLst>
          </p:cNvPr>
          <p:cNvSpPr txBox="1"/>
          <p:nvPr/>
        </p:nvSpPr>
        <p:spPr>
          <a:xfrm>
            <a:off x="10719458" y="5083387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D0B560E3-FE72-C51C-A79E-0780C959CD6A}"/>
              </a:ext>
            </a:extLst>
          </p:cNvPr>
          <p:cNvCxnSpPr>
            <a:cxnSpLocks/>
          </p:cNvCxnSpPr>
          <p:nvPr/>
        </p:nvCxnSpPr>
        <p:spPr>
          <a:xfrm>
            <a:off x="9730768" y="5670358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9" name="TextBox 208">
            <a:extLst>
              <a:ext uri="{FF2B5EF4-FFF2-40B4-BE49-F238E27FC236}">
                <a16:creationId xmlns:a16="http://schemas.microsoft.com/office/drawing/2014/main" id="{57AE1087-8028-9EC1-8174-92F9C2D6F9A5}"/>
              </a:ext>
            </a:extLst>
          </p:cNvPr>
          <p:cNvSpPr txBox="1"/>
          <p:nvPr/>
        </p:nvSpPr>
        <p:spPr>
          <a:xfrm>
            <a:off x="10719458" y="5464241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10A7BF0D-7CC3-05C9-0418-667F17E75984}"/>
              </a:ext>
            </a:extLst>
          </p:cNvPr>
          <p:cNvCxnSpPr>
            <a:cxnSpLocks/>
          </p:cNvCxnSpPr>
          <p:nvPr/>
        </p:nvCxnSpPr>
        <p:spPr>
          <a:xfrm>
            <a:off x="9730768" y="6034464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TextBox 210">
            <a:extLst>
              <a:ext uri="{FF2B5EF4-FFF2-40B4-BE49-F238E27FC236}">
                <a16:creationId xmlns:a16="http://schemas.microsoft.com/office/drawing/2014/main" id="{5790104B-8B51-43D0-8DB9-9215D9C9E819}"/>
              </a:ext>
            </a:extLst>
          </p:cNvPr>
          <p:cNvSpPr txBox="1"/>
          <p:nvPr/>
        </p:nvSpPr>
        <p:spPr>
          <a:xfrm>
            <a:off x="10719458" y="5828347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sp>
        <p:nvSpPr>
          <p:cNvPr id="212" name="Rounded Rectangle 21">
            <a:extLst>
              <a:ext uri="{FF2B5EF4-FFF2-40B4-BE49-F238E27FC236}">
                <a16:creationId xmlns:a16="http://schemas.microsoft.com/office/drawing/2014/main" id="{14D9C9FB-B412-2922-FECF-A4ACD4BC08B4}"/>
              </a:ext>
            </a:extLst>
          </p:cNvPr>
          <p:cNvSpPr/>
          <p:nvPr/>
        </p:nvSpPr>
        <p:spPr>
          <a:xfrm>
            <a:off x="479425" y="5288213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3" name="Rectangle: Rounded Corners 212">
            <a:extLst>
              <a:ext uri="{FF2B5EF4-FFF2-40B4-BE49-F238E27FC236}">
                <a16:creationId xmlns:a16="http://schemas.microsoft.com/office/drawing/2014/main" id="{D911B752-27EB-E974-8A87-44FF37F4AE6A}"/>
              </a:ext>
            </a:extLst>
          </p:cNvPr>
          <p:cNvSpPr/>
          <p:nvPr/>
        </p:nvSpPr>
        <p:spPr>
          <a:xfrm>
            <a:off x="663172" y="5466387"/>
            <a:ext cx="423948" cy="423948"/>
          </a:xfrm>
          <a:prstGeom prst="roundRect">
            <a:avLst>
              <a:gd name="adj" fmla="val 26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DE6C6513-9B8A-932A-B014-973FB9950034}"/>
              </a:ext>
            </a:extLst>
          </p:cNvPr>
          <p:cNvSpPr txBox="1"/>
          <p:nvPr/>
        </p:nvSpPr>
        <p:spPr>
          <a:xfrm>
            <a:off x="1231571" y="5493695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0D07C34C-0551-AD82-D839-0F1EC13FC2E6}"/>
              </a:ext>
            </a:extLst>
          </p:cNvPr>
          <p:cNvSpPr txBox="1"/>
          <p:nvPr/>
        </p:nvSpPr>
        <p:spPr>
          <a:xfrm>
            <a:off x="1231571" y="5704847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85000"/>
                  </a:schemeClr>
                </a:solidFill>
              </a:rPr>
              <a:t>$895,780</a:t>
            </a: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8D575299-C746-7D55-F33C-A421893AC4A1}"/>
              </a:ext>
            </a:extLst>
          </p:cNvPr>
          <p:cNvGrpSpPr/>
          <p:nvPr/>
        </p:nvGrpSpPr>
        <p:grpSpPr>
          <a:xfrm>
            <a:off x="2347914" y="5570639"/>
            <a:ext cx="708170" cy="215444"/>
            <a:chOff x="5096413" y="5841621"/>
            <a:chExt cx="708170" cy="215444"/>
          </a:xfrm>
        </p:grpSpPr>
        <p:sp>
          <p:nvSpPr>
            <p:cNvPr id="217" name="Rectangle: Rounded Corners 216">
              <a:extLst>
                <a:ext uri="{FF2B5EF4-FFF2-40B4-BE49-F238E27FC236}">
                  <a16:creationId xmlns:a16="http://schemas.microsoft.com/office/drawing/2014/main" id="{5802CCEF-1927-FF50-E09F-96F540504CDC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CDC38E61-2A52-EDD7-DDC9-F6CBE53400BE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219" name="TextBox 218">
            <a:extLst>
              <a:ext uri="{FF2B5EF4-FFF2-40B4-BE49-F238E27FC236}">
                <a16:creationId xmlns:a16="http://schemas.microsoft.com/office/drawing/2014/main" id="{3AF4ADF4-1B28-B732-F395-7A0655292697}"/>
              </a:ext>
            </a:extLst>
          </p:cNvPr>
          <p:cNvSpPr txBox="1"/>
          <p:nvPr/>
        </p:nvSpPr>
        <p:spPr>
          <a:xfrm>
            <a:off x="663172" y="6106479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You add an extra $23,67 this month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324D564D-B65A-977E-746F-AAEAEC142844}"/>
              </a:ext>
            </a:extLst>
          </p:cNvPr>
          <p:cNvSpPr/>
          <p:nvPr/>
        </p:nvSpPr>
        <p:spPr>
          <a:xfrm>
            <a:off x="6095999" y="5288213"/>
            <a:ext cx="2236393" cy="1072181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F135512D-8730-B0EA-E4C2-40FAFE97559C}"/>
              </a:ext>
            </a:extLst>
          </p:cNvPr>
          <p:cNvSpPr txBox="1"/>
          <p:nvPr/>
        </p:nvSpPr>
        <p:spPr>
          <a:xfrm>
            <a:off x="6340145" y="5539918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</a:t>
            </a: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75865A49-C222-4D2D-1E85-CDF1E7E3BDCC}"/>
              </a:ext>
            </a:extLst>
          </p:cNvPr>
          <p:cNvSpPr txBox="1"/>
          <p:nvPr/>
        </p:nvSpPr>
        <p:spPr>
          <a:xfrm>
            <a:off x="6340145" y="5752935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FCD30E45-0DC9-DCFC-2ED3-3912256864A5}"/>
              </a:ext>
            </a:extLst>
          </p:cNvPr>
          <p:cNvSpPr txBox="1"/>
          <p:nvPr/>
        </p:nvSpPr>
        <p:spPr>
          <a:xfrm>
            <a:off x="6340145" y="5951603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$879,274</a:t>
            </a:r>
          </a:p>
        </p:txBody>
      </p: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id="{633E318D-C842-E320-BD8E-B09D10DF00D6}"/>
              </a:ext>
            </a:extLst>
          </p:cNvPr>
          <p:cNvSpPr/>
          <p:nvPr/>
        </p:nvSpPr>
        <p:spPr>
          <a:xfrm>
            <a:off x="7546755" y="5933190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ECD024CF-9ADA-D2DD-8E5D-D51C1B8E68F4}"/>
              </a:ext>
            </a:extLst>
          </p:cNvPr>
          <p:cNvSpPr txBox="1"/>
          <p:nvPr/>
        </p:nvSpPr>
        <p:spPr>
          <a:xfrm>
            <a:off x="7537227" y="5933190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26" name="Graphic 225">
            <a:extLst>
              <a:ext uri="{FF2B5EF4-FFF2-40B4-BE49-F238E27FC236}">
                <a16:creationId xmlns:a16="http://schemas.microsoft.com/office/drawing/2014/main" id="{CA54F895-FFAA-1C66-0006-24942BD47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945070" y="5993810"/>
            <a:ext cx="94204" cy="94204"/>
          </a:xfrm>
          <a:prstGeom prst="rect">
            <a:avLst/>
          </a:prstGeom>
        </p:spPr>
      </p:pic>
      <p:sp>
        <p:nvSpPr>
          <p:cNvPr id="227" name="Rounded Rectangle 21">
            <a:extLst>
              <a:ext uri="{FF2B5EF4-FFF2-40B4-BE49-F238E27FC236}">
                <a16:creationId xmlns:a16="http://schemas.microsoft.com/office/drawing/2014/main" id="{9EF2769C-0C3B-44A9-EE25-E53B20EB9B85}"/>
              </a:ext>
            </a:extLst>
          </p:cNvPr>
          <p:cNvSpPr/>
          <p:nvPr/>
        </p:nvSpPr>
        <p:spPr>
          <a:xfrm>
            <a:off x="3283479" y="5288213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8" name="Rectangle: Rounded Corners 227">
            <a:extLst>
              <a:ext uri="{FF2B5EF4-FFF2-40B4-BE49-F238E27FC236}">
                <a16:creationId xmlns:a16="http://schemas.microsoft.com/office/drawing/2014/main" id="{36F56258-6706-312C-490C-AA763AE72BBC}"/>
              </a:ext>
            </a:extLst>
          </p:cNvPr>
          <p:cNvSpPr/>
          <p:nvPr/>
        </p:nvSpPr>
        <p:spPr>
          <a:xfrm>
            <a:off x="3467226" y="5466387"/>
            <a:ext cx="423948" cy="423948"/>
          </a:xfrm>
          <a:prstGeom prst="roundRect">
            <a:avLst>
              <a:gd name="adj" fmla="val 26869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4B7CEE81-8624-54CC-2B82-E6ABB341EC97}"/>
              </a:ext>
            </a:extLst>
          </p:cNvPr>
          <p:cNvSpPr txBox="1"/>
          <p:nvPr/>
        </p:nvSpPr>
        <p:spPr>
          <a:xfrm>
            <a:off x="4035625" y="5493695"/>
            <a:ext cx="158815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Savings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F94149FB-F081-EB93-C713-413EF1541C4A}"/>
              </a:ext>
            </a:extLst>
          </p:cNvPr>
          <p:cNvSpPr txBox="1"/>
          <p:nvPr/>
        </p:nvSpPr>
        <p:spPr>
          <a:xfrm>
            <a:off x="4035625" y="5704847"/>
            <a:ext cx="113570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85000"/>
                  </a:schemeClr>
                </a:solidFill>
              </a:rPr>
              <a:t>$895,780</a:t>
            </a:r>
          </a:p>
        </p:txBody>
      </p:sp>
      <p:sp>
        <p:nvSpPr>
          <p:cNvPr id="231" name="Rectangle: Rounded Corners 230">
            <a:extLst>
              <a:ext uri="{FF2B5EF4-FFF2-40B4-BE49-F238E27FC236}">
                <a16:creationId xmlns:a16="http://schemas.microsoft.com/office/drawing/2014/main" id="{C5B1AB46-B216-3D61-5BBE-C7DFA4EAE823}"/>
              </a:ext>
            </a:extLst>
          </p:cNvPr>
          <p:cNvSpPr/>
          <p:nvPr/>
        </p:nvSpPr>
        <p:spPr>
          <a:xfrm>
            <a:off x="5225867" y="5579495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EE130AAC-0B53-C128-514E-C8B39B0BDE00}"/>
              </a:ext>
            </a:extLst>
          </p:cNvPr>
          <p:cNvSpPr txBox="1"/>
          <p:nvPr/>
        </p:nvSpPr>
        <p:spPr>
          <a:xfrm>
            <a:off x="5151968" y="5570639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F03F2280-116F-B0A6-A5D4-FED234E75388}"/>
              </a:ext>
            </a:extLst>
          </p:cNvPr>
          <p:cNvSpPr txBox="1"/>
          <p:nvPr/>
        </p:nvSpPr>
        <p:spPr>
          <a:xfrm>
            <a:off x="3467226" y="6106479"/>
            <a:ext cx="215655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You add an extra $23,67 this month</a:t>
            </a:r>
          </a:p>
        </p:txBody>
      </p:sp>
      <p:grpSp>
        <p:nvGrpSpPr>
          <p:cNvPr id="234" name="Group 233">
            <a:extLst>
              <a:ext uri="{FF2B5EF4-FFF2-40B4-BE49-F238E27FC236}">
                <a16:creationId xmlns:a16="http://schemas.microsoft.com/office/drawing/2014/main" id="{5B685C81-C26B-ADDD-F05D-038E9B4043DF}"/>
              </a:ext>
            </a:extLst>
          </p:cNvPr>
          <p:cNvGrpSpPr/>
          <p:nvPr/>
        </p:nvGrpSpPr>
        <p:grpSpPr>
          <a:xfrm>
            <a:off x="7864314" y="1267368"/>
            <a:ext cx="307016" cy="307016"/>
            <a:chOff x="11065153" y="1293820"/>
            <a:chExt cx="401616" cy="401616"/>
          </a:xfrm>
        </p:grpSpPr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9DBFA0BC-37E4-6173-DAE7-5D1C720ED868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268502A0-8D35-450C-EBC2-6190AE115EE3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id="{9849A05B-B26C-2F5A-728A-2B433A31A69F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327BA68D-3D23-C313-64C6-BDAED3AD559B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88CCC6F4-26D4-585B-4CDF-8BAA89D93BB2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0" name="Graphic 239">
            <a:extLst>
              <a:ext uri="{FF2B5EF4-FFF2-40B4-BE49-F238E27FC236}">
                <a16:creationId xmlns:a16="http://schemas.microsoft.com/office/drawing/2014/main" id="{98CBFB92-3AC4-BEFC-85C0-55B47F7EF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71161" y="5574376"/>
            <a:ext cx="207970" cy="207970"/>
          </a:xfrm>
          <a:prstGeom prst="rect">
            <a:avLst/>
          </a:prstGeom>
        </p:spPr>
      </p:pic>
      <p:pic>
        <p:nvPicPr>
          <p:cNvPr id="241" name="Graphic 240">
            <a:extLst>
              <a:ext uri="{FF2B5EF4-FFF2-40B4-BE49-F238E27FC236}">
                <a16:creationId xmlns:a16="http://schemas.microsoft.com/office/drawing/2014/main" id="{BFD752AA-F6FE-EF33-4908-12D559C417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575215" y="5574376"/>
            <a:ext cx="207970" cy="207970"/>
          </a:xfrm>
          <a:prstGeom prst="rect">
            <a:avLst/>
          </a:prstGeom>
        </p:spPr>
      </p:pic>
      <p:grpSp>
        <p:nvGrpSpPr>
          <p:cNvPr id="250" name="Group 249">
            <a:extLst>
              <a:ext uri="{FF2B5EF4-FFF2-40B4-BE49-F238E27FC236}">
                <a16:creationId xmlns:a16="http://schemas.microsoft.com/office/drawing/2014/main" id="{0E89A5A0-CBD3-643A-679D-B7D90646586F}"/>
              </a:ext>
            </a:extLst>
          </p:cNvPr>
          <p:cNvGrpSpPr/>
          <p:nvPr/>
        </p:nvGrpSpPr>
        <p:grpSpPr>
          <a:xfrm>
            <a:off x="9248676" y="2424895"/>
            <a:ext cx="1753552" cy="1753552"/>
            <a:chOff x="9341850" y="2349617"/>
            <a:chExt cx="1753552" cy="1753552"/>
          </a:xfrm>
        </p:grpSpPr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BC73292F-6F7A-1737-C4DD-71BFE975F17F}"/>
                </a:ext>
              </a:extLst>
            </p:cNvPr>
            <p:cNvGrpSpPr/>
            <p:nvPr/>
          </p:nvGrpSpPr>
          <p:grpSpPr>
            <a:xfrm>
              <a:off x="9548456" y="2860592"/>
              <a:ext cx="1340340" cy="680567"/>
              <a:chOff x="4824566" y="3136613"/>
              <a:chExt cx="1340340" cy="680567"/>
            </a:xfrm>
          </p:grpSpPr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5AC39C79-B416-7558-9241-F9361042A284}"/>
                  </a:ext>
                </a:extLst>
              </p:cNvPr>
              <p:cNvSpPr txBox="1"/>
              <p:nvPr/>
            </p:nvSpPr>
            <p:spPr>
              <a:xfrm>
                <a:off x="4824566" y="3136613"/>
                <a:ext cx="1340340" cy="58477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+mj-lt"/>
                  </a:rPr>
                  <a:t>80%</a:t>
                </a:r>
                <a:endParaRPr lang="en-ID" sz="3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66777B90-3BB0-9DED-5BCF-CF281441A5E5}"/>
                  </a:ext>
                </a:extLst>
              </p:cNvPr>
              <p:cNvSpPr txBox="1"/>
              <p:nvPr/>
            </p:nvSpPr>
            <p:spPr>
              <a:xfrm>
                <a:off x="5125293" y="3586348"/>
                <a:ext cx="738886" cy="2308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accent1"/>
                    </a:solidFill>
                  </a:rPr>
                  <a:t>Text Here</a:t>
                </a:r>
                <a:endParaRPr lang="en-ID" sz="900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15A3E721-C981-640E-FDDC-2DB49A80DF11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ellipse">
              <a:avLst/>
            </a:prstGeom>
            <a:noFill/>
            <a:ln w="444500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6" name="Arc 245">
              <a:extLst>
                <a:ext uri="{FF2B5EF4-FFF2-40B4-BE49-F238E27FC236}">
                  <a16:creationId xmlns:a16="http://schemas.microsoft.com/office/drawing/2014/main" id="{FBFF0F69-AFBA-6793-873A-DC53E06A0460}"/>
                </a:ext>
              </a:extLst>
            </p:cNvPr>
            <p:cNvSpPr/>
            <p:nvPr/>
          </p:nvSpPr>
          <p:spPr>
            <a:xfrm rot="2700000"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15645726"/>
              </a:avLst>
            </a:prstGeom>
            <a:noFill/>
            <a:ln w="44450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7" name="Arc 246">
              <a:extLst>
                <a:ext uri="{FF2B5EF4-FFF2-40B4-BE49-F238E27FC236}">
                  <a16:creationId xmlns:a16="http://schemas.microsoft.com/office/drawing/2014/main" id="{5795A41D-3211-7549-98AF-035BA3CCF7E5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12195515"/>
              </a:avLst>
            </a:prstGeom>
            <a:noFill/>
            <a:ln w="4445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8" name="Arc 247">
              <a:extLst>
                <a:ext uri="{FF2B5EF4-FFF2-40B4-BE49-F238E27FC236}">
                  <a16:creationId xmlns:a16="http://schemas.microsoft.com/office/drawing/2014/main" id="{166EB081-B003-34D8-75EB-8AFCAAAC0951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10064021"/>
              </a:avLst>
            </a:prstGeom>
            <a:noFill/>
            <a:ln w="4445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49" name="Arc 248">
              <a:extLst>
                <a:ext uri="{FF2B5EF4-FFF2-40B4-BE49-F238E27FC236}">
                  <a16:creationId xmlns:a16="http://schemas.microsoft.com/office/drawing/2014/main" id="{7D53E9BE-16E7-5F95-00E6-3DDAD01A8385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7050727"/>
              </a:avLst>
            </a:prstGeom>
            <a:noFill/>
            <a:ln w="4445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133831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BF44EC-F069-CDBD-A9C8-751858F0A6DA}"/>
              </a:ext>
            </a:extLst>
          </p:cNvPr>
          <p:cNvSpPr txBox="1"/>
          <p:nvPr/>
        </p:nvSpPr>
        <p:spPr>
          <a:xfrm>
            <a:off x="3656869" y="325505"/>
            <a:ext cx="4878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Tracking Financial Growth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ounded Rectangle 76">
            <a:extLst>
              <a:ext uri="{FF2B5EF4-FFF2-40B4-BE49-F238E27FC236}">
                <a16:creationId xmlns:a16="http://schemas.microsoft.com/office/drawing/2014/main" id="{C1C1421A-89BD-66DC-9DF7-13606837FB61}"/>
              </a:ext>
            </a:extLst>
          </p:cNvPr>
          <p:cNvSpPr/>
          <p:nvPr/>
        </p:nvSpPr>
        <p:spPr>
          <a:xfrm>
            <a:off x="447040" y="4676972"/>
            <a:ext cx="11297919" cy="1704778"/>
          </a:xfrm>
          <a:prstGeom prst="roundRect">
            <a:avLst>
              <a:gd name="adj" fmla="val 13955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111">
            <a:extLst>
              <a:ext uri="{FF2B5EF4-FFF2-40B4-BE49-F238E27FC236}">
                <a16:creationId xmlns:a16="http://schemas.microsoft.com/office/drawing/2014/main" id="{B37DEEB6-2365-FE9D-67B3-8F87231ACDB6}"/>
              </a:ext>
            </a:extLst>
          </p:cNvPr>
          <p:cNvSpPr/>
          <p:nvPr/>
        </p:nvSpPr>
        <p:spPr>
          <a:xfrm>
            <a:off x="10938644" y="5125021"/>
            <a:ext cx="594827" cy="594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B8F68-2135-3B2F-92EF-5E841B2D1804}"/>
              </a:ext>
            </a:extLst>
          </p:cNvPr>
          <p:cNvSpPr txBox="1"/>
          <p:nvPr/>
        </p:nvSpPr>
        <p:spPr>
          <a:xfrm>
            <a:off x="8411741" y="4985196"/>
            <a:ext cx="21667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Income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678B68-CAEF-A959-38A7-7989428B73F1}"/>
              </a:ext>
            </a:extLst>
          </p:cNvPr>
          <p:cNvSpPr txBox="1"/>
          <p:nvPr/>
        </p:nvSpPr>
        <p:spPr>
          <a:xfrm>
            <a:off x="8411741" y="562269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$238,912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2B27E9-9E42-5923-8E0C-FD47D55CBE65}"/>
              </a:ext>
            </a:extLst>
          </p:cNvPr>
          <p:cNvSpPr txBox="1"/>
          <p:nvPr/>
        </p:nvSpPr>
        <p:spPr>
          <a:xfrm>
            <a:off x="8411741" y="5360766"/>
            <a:ext cx="2058139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sp>
        <p:nvSpPr>
          <p:cNvPr id="8" name="Rounded Rectangle 117">
            <a:extLst>
              <a:ext uri="{FF2B5EF4-FFF2-40B4-BE49-F238E27FC236}">
                <a16:creationId xmlns:a16="http://schemas.microsoft.com/office/drawing/2014/main" id="{BF3B8BD5-5B84-9947-1A5A-4609EB9C18D0}"/>
              </a:ext>
            </a:extLst>
          </p:cNvPr>
          <p:cNvSpPr/>
          <p:nvPr/>
        </p:nvSpPr>
        <p:spPr>
          <a:xfrm>
            <a:off x="7123000" y="5125021"/>
            <a:ext cx="594827" cy="594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2</a:t>
            </a:r>
          </a:p>
        </p:txBody>
      </p:sp>
      <p:sp>
        <p:nvSpPr>
          <p:cNvPr id="9" name="Rounded Rectangle 131">
            <a:extLst>
              <a:ext uri="{FF2B5EF4-FFF2-40B4-BE49-F238E27FC236}">
                <a16:creationId xmlns:a16="http://schemas.microsoft.com/office/drawing/2014/main" id="{7E1F6233-99BB-18C8-64B4-62B29DE2402A}"/>
              </a:ext>
            </a:extLst>
          </p:cNvPr>
          <p:cNvSpPr/>
          <p:nvPr/>
        </p:nvSpPr>
        <p:spPr>
          <a:xfrm>
            <a:off x="3307356" y="5125021"/>
            <a:ext cx="594827" cy="5948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1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838A5A8-6012-7076-B5B7-C4CB9AD8289C}"/>
              </a:ext>
            </a:extLst>
          </p:cNvPr>
          <p:cNvCxnSpPr/>
          <p:nvPr/>
        </p:nvCxnSpPr>
        <p:spPr>
          <a:xfrm>
            <a:off x="8422271" y="6112642"/>
            <a:ext cx="18288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277A3EC-6DB2-68E7-327A-1A69F3CCC7FB}"/>
              </a:ext>
            </a:extLst>
          </p:cNvPr>
          <p:cNvCxnSpPr/>
          <p:nvPr/>
        </p:nvCxnSpPr>
        <p:spPr>
          <a:xfrm>
            <a:off x="8422272" y="6112642"/>
            <a:ext cx="1534529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F08661E-1639-E40B-BEA9-B81E6CFE46E4}"/>
              </a:ext>
            </a:extLst>
          </p:cNvPr>
          <p:cNvSpPr txBox="1"/>
          <p:nvPr/>
        </p:nvSpPr>
        <p:spPr>
          <a:xfrm>
            <a:off x="10407570" y="6023248"/>
            <a:ext cx="36203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tx2">
                    <a:lumMod val="75000"/>
                    <a:lumOff val="25000"/>
                  </a:schemeClr>
                </a:solidFill>
              </a:rPr>
              <a:t>80%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C29B49-24D6-B277-D987-987BABF54DE7}"/>
              </a:ext>
            </a:extLst>
          </p:cNvPr>
          <p:cNvSpPr txBox="1"/>
          <p:nvPr/>
        </p:nvSpPr>
        <p:spPr>
          <a:xfrm>
            <a:off x="4600739" y="4985196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Spents</a:t>
            </a:r>
            <a:endParaRPr lang="en-US" sz="1600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6CE4D0-507D-585F-0524-09C1205AAA7F}"/>
              </a:ext>
            </a:extLst>
          </p:cNvPr>
          <p:cNvSpPr txBox="1"/>
          <p:nvPr/>
        </p:nvSpPr>
        <p:spPr>
          <a:xfrm>
            <a:off x="4600739" y="562269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$238,912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667FBE-BB84-831A-B9D3-B4B22CCDA09F}"/>
              </a:ext>
            </a:extLst>
          </p:cNvPr>
          <p:cNvSpPr txBox="1"/>
          <p:nvPr/>
        </p:nvSpPr>
        <p:spPr>
          <a:xfrm>
            <a:off x="4600739" y="5360765"/>
            <a:ext cx="1658707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9C5D687-9373-403B-4C52-335402BE1840}"/>
              </a:ext>
            </a:extLst>
          </p:cNvPr>
          <p:cNvCxnSpPr/>
          <p:nvPr/>
        </p:nvCxnSpPr>
        <p:spPr>
          <a:xfrm>
            <a:off x="4611268" y="6112642"/>
            <a:ext cx="18288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9DD1B9-59A5-6E73-A2D1-E558C5652447}"/>
              </a:ext>
            </a:extLst>
          </p:cNvPr>
          <p:cNvCxnSpPr/>
          <p:nvPr/>
        </p:nvCxnSpPr>
        <p:spPr>
          <a:xfrm>
            <a:off x="4611269" y="6112642"/>
            <a:ext cx="107833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6A7633E-D3CD-3D72-56F1-591D21FA8673}"/>
              </a:ext>
            </a:extLst>
          </p:cNvPr>
          <p:cNvSpPr txBox="1"/>
          <p:nvPr/>
        </p:nvSpPr>
        <p:spPr>
          <a:xfrm>
            <a:off x="6596567" y="6023248"/>
            <a:ext cx="36203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tx2">
                    <a:lumMod val="75000"/>
                    <a:lumOff val="25000"/>
                  </a:schemeClr>
                </a:solidFill>
              </a:rPr>
              <a:t>60%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289F2-2C4C-16E1-4EAF-30EDD33D5940}"/>
              </a:ext>
            </a:extLst>
          </p:cNvPr>
          <p:cNvSpPr txBox="1"/>
          <p:nvPr/>
        </p:nvSpPr>
        <p:spPr>
          <a:xfrm>
            <a:off x="793329" y="4985196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EC29C7-18B3-24CE-0A45-091410413314}"/>
              </a:ext>
            </a:extLst>
          </p:cNvPr>
          <p:cNvSpPr txBox="1"/>
          <p:nvPr/>
        </p:nvSpPr>
        <p:spPr>
          <a:xfrm>
            <a:off x="793329" y="562269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$238,912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051252-4291-94AD-4ABB-DB9E19DDF8F1}"/>
              </a:ext>
            </a:extLst>
          </p:cNvPr>
          <p:cNvSpPr txBox="1"/>
          <p:nvPr/>
        </p:nvSpPr>
        <p:spPr>
          <a:xfrm>
            <a:off x="793329" y="5360765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46E7D8-66E1-12CB-035A-764DBEB1C1EE}"/>
              </a:ext>
            </a:extLst>
          </p:cNvPr>
          <p:cNvCxnSpPr/>
          <p:nvPr/>
        </p:nvCxnSpPr>
        <p:spPr>
          <a:xfrm>
            <a:off x="803859" y="6112642"/>
            <a:ext cx="18288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2D3DF2-8AED-5FCD-467E-89820C2E35CE}"/>
              </a:ext>
            </a:extLst>
          </p:cNvPr>
          <p:cNvCxnSpPr/>
          <p:nvPr/>
        </p:nvCxnSpPr>
        <p:spPr>
          <a:xfrm>
            <a:off x="803859" y="6112642"/>
            <a:ext cx="102494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DD5EB68-4666-2DBA-22D2-FB244601C2F5}"/>
              </a:ext>
            </a:extLst>
          </p:cNvPr>
          <p:cNvSpPr txBox="1"/>
          <p:nvPr/>
        </p:nvSpPr>
        <p:spPr>
          <a:xfrm>
            <a:off x="2789158" y="6023248"/>
            <a:ext cx="36203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tx2">
                    <a:lumMod val="75000"/>
                    <a:lumOff val="25000"/>
                  </a:schemeClr>
                </a:solidFill>
              </a:rPr>
              <a:t>70%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00D61F8-3E35-48A8-13FC-D09F0829B966}"/>
              </a:ext>
            </a:extLst>
          </p:cNvPr>
          <p:cNvSpPr/>
          <p:nvPr/>
        </p:nvSpPr>
        <p:spPr>
          <a:xfrm>
            <a:off x="1704008" y="6029654"/>
            <a:ext cx="172674" cy="1726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0349796-9E93-D35A-CED9-C4784EEF41B6}"/>
              </a:ext>
            </a:extLst>
          </p:cNvPr>
          <p:cNvSpPr/>
          <p:nvPr/>
        </p:nvSpPr>
        <p:spPr>
          <a:xfrm>
            <a:off x="5577258" y="6029654"/>
            <a:ext cx="172674" cy="1726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CE4715C-51CC-37C2-7CE6-ADB904E114DB}"/>
              </a:ext>
            </a:extLst>
          </p:cNvPr>
          <p:cNvSpPr/>
          <p:nvPr/>
        </p:nvSpPr>
        <p:spPr>
          <a:xfrm>
            <a:off x="9844925" y="6029654"/>
            <a:ext cx="172674" cy="1726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76">
            <a:extLst>
              <a:ext uri="{FF2B5EF4-FFF2-40B4-BE49-F238E27FC236}">
                <a16:creationId xmlns:a16="http://schemas.microsoft.com/office/drawing/2014/main" id="{BB9B4FC4-831F-1781-AE62-4E418579BAA6}"/>
              </a:ext>
            </a:extLst>
          </p:cNvPr>
          <p:cNvSpPr/>
          <p:nvPr/>
        </p:nvSpPr>
        <p:spPr>
          <a:xfrm>
            <a:off x="447041" y="1175390"/>
            <a:ext cx="6675960" cy="3369194"/>
          </a:xfrm>
          <a:prstGeom prst="roundRect">
            <a:avLst>
              <a:gd name="adj" fmla="val 737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DA7C4E1-BB9C-C605-02A2-36A321EBD891}"/>
              </a:ext>
            </a:extLst>
          </p:cNvPr>
          <p:cNvSpPr txBox="1"/>
          <p:nvPr/>
        </p:nvSpPr>
        <p:spPr>
          <a:xfrm>
            <a:off x="807880" y="1442351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Saving Breakdown</a:t>
            </a:r>
          </a:p>
        </p:txBody>
      </p:sp>
      <p:sp>
        <p:nvSpPr>
          <p:cNvPr id="34" name="Rounded Rectangle 76">
            <a:extLst>
              <a:ext uri="{FF2B5EF4-FFF2-40B4-BE49-F238E27FC236}">
                <a16:creationId xmlns:a16="http://schemas.microsoft.com/office/drawing/2014/main" id="{36F18515-DAA3-5CCF-4CB5-A2A10AAAC4CF}"/>
              </a:ext>
            </a:extLst>
          </p:cNvPr>
          <p:cNvSpPr/>
          <p:nvPr/>
        </p:nvSpPr>
        <p:spPr>
          <a:xfrm>
            <a:off x="7255741" y="1175390"/>
            <a:ext cx="4489218" cy="3369194"/>
          </a:xfrm>
          <a:prstGeom prst="roundRect">
            <a:avLst>
              <a:gd name="adj" fmla="val 737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F17908-CFBF-A16E-62E0-EE9583278039}"/>
              </a:ext>
            </a:extLst>
          </p:cNvPr>
          <p:cNvSpPr txBox="1"/>
          <p:nvPr/>
        </p:nvSpPr>
        <p:spPr>
          <a:xfrm>
            <a:off x="7568381" y="1442351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Summary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82BBCFE-A6DB-2310-37C0-97AB5A6D8FF3}"/>
              </a:ext>
            </a:extLst>
          </p:cNvPr>
          <p:cNvGrpSpPr/>
          <p:nvPr/>
        </p:nvGrpSpPr>
        <p:grpSpPr>
          <a:xfrm>
            <a:off x="7568381" y="2657200"/>
            <a:ext cx="2515172" cy="392038"/>
            <a:chOff x="7568381" y="2618493"/>
            <a:chExt cx="2515172" cy="392038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374EF3B-8648-6AF2-22E3-540441B1C1A5}"/>
                </a:ext>
              </a:extLst>
            </p:cNvPr>
            <p:cNvSpPr/>
            <p:nvPr/>
          </p:nvSpPr>
          <p:spPr>
            <a:xfrm>
              <a:off x="7568381" y="2618493"/>
              <a:ext cx="392038" cy="392038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33EA048-8D15-7AD2-D29F-A87CF1A7D2BE}"/>
                </a:ext>
              </a:extLst>
            </p:cNvPr>
            <p:cNvSpPr txBox="1"/>
            <p:nvPr/>
          </p:nvSpPr>
          <p:spPr>
            <a:xfrm>
              <a:off x="8325007" y="2729874"/>
              <a:ext cx="175854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Content Creation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52B26CC-3AF9-0ACD-4AA2-923B2F4A3BD9}"/>
              </a:ext>
            </a:extLst>
          </p:cNvPr>
          <p:cNvGrpSpPr/>
          <p:nvPr/>
        </p:nvGrpSpPr>
        <p:grpSpPr>
          <a:xfrm>
            <a:off x="7568381" y="3286826"/>
            <a:ext cx="2515172" cy="392038"/>
            <a:chOff x="7568381" y="3215756"/>
            <a:chExt cx="2515172" cy="392038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36A2861-5B65-1E35-56B7-D392573CB448}"/>
                </a:ext>
              </a:extLst>
            </p:cNvPr>
            <p:cNvSpPr/>
            <p:nvPr/>
          </p:nvSpPr>
          <p:spPr>
            <a:xfrm>
              <a:off x="7568381" y="3215756"/>
              <a:ext cx="392038" cy="39203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4C687E8-FBE2-CF0C-0316-AE2F139A3870}"/>
                </a:ext>
              </a:extLst>
            </p:cNvPr>
            <p:cNvSpPr txBox="1"/>
            <p:nvPr/>
          </p:nvSpPr>
          <p:spPr>
            <a:xfrm>
              <a:off x="8325007" y="3327137"/>
              <a:ext cx="175854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SEO Tools</a:t>
              </a:r>
            </a:p>
          </p:txBody>
        </p:sp>
      </p:grpSp>
      <p:sp>
        <p:nvSpPr>
          <p:cNvPr id="36" name="Oval 35">
            <a:extLst>
              <a:ext uri="{FF2B5EF4-FFF2-40B4-BE49-F238E27FC236}">
                <a16:creationId xmlns:a16="http://schemas.microsoft.com/office/drawing/2014/main" id="{5CA5455C-4BC3-161E-9F2D-CECF418DD91C}"/>
              </a:ext>
            </a:extLst>
          </p:cNvPr>
          <p:cNvSpPr/>
          <p:nvPr/>
        </p:nvSpPr>
        <p:spPr>
          <a:xfrm>
            <a:off x="7568381" y="2027574"/>
            <a:ext cx="392038" cy="392038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4339D41-6F30-9799-4A1A-B64BAFCFC1C8}"/>
              </a:ext>
            </a:extLst>
          </p:cNvPr>
          <p:cNvSpPr/>
          <p:nvPr/>
        </p:nvSpPr>
        <p:spPr>
          <a:xfrm>
            <a:off x="8109773" y="2027574"/>
            <a:ext cx="1960435" cy="392038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E1014E-E322-7CA1-0C93-F1501496DB22}"/>
              </a:ext>
            </a:extLst>
          </p:cNvPr>
          <p:cNvSpPr txBox="1"/>
          <p:nvPr/>
        </p:nvSpPr>
        <p:spPr>
          <a:xfrm>
            <a:off x="8325007" y="2138955"/>
            <a:ext cx="1758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Advertising Platform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9FD680-D7DC-56A0-049B-DEA1EC5BA3F6}"/>
              </a:ext>
            </a:extLst>
          </p:cNvPr>
          <p:cNvSpPr txBox="1"/>
          <p:nvPr/>
        </p:nvSpPr>
        <p:spPr>
          <a:xfrm>
            <a:off x="10949034" y="2138955"/>
            <a:ext cx="87060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-$78,56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98EF75B-7969-1318-C50C-9A5D5C279A72}"/>
              </a:ext>
            </a:extLst>
          </p:cNvPr>
          <p:cNvGrpSpPr/>
          <p:nvPr/>
        </p:nvGrpSpPr>
        <p:grpSpPr>
          <a:xfrm>
            <a:off x="7568381" y="3916451"/>
            <a:ext cx="2515172" cy="392038"/>
            <a:chOff x="7568381" y="3916451"/>
            <a:chExt cx="2515172" cy="39203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6666731-1094-31C4-E19D-834878E02EB5}"/>
                </a:ext>
              </a:extLst>
            </p:cNvPr>
            <p:cNvSpPr/>
            <p:nvPr/>
          </p:nvSpPr>
          <p:spPr>
            <a:xfrm>
              <a:off x="7568381" y="3916451"/>
              <a:ext cx="392038" cy="392038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D78AEC8-79C6-C6B0-DCDF-2D05B57EA7B1}"/>
                </a:ext>
              </a:extLst>
            </p:cNvPr>
            <p:cNvSpPr txBox="1"/>
            <p:nvPr/>
          </p:nvSpPr>
          <p:spPr>
            <a:xfrm>
              <a:off x="8325007" y="4027832"/>
              <a:ext cx="175854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Social Media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61D1EF7B-D897-03D6-9CC3-20FD8C5EC972}"/>
              </a:ext>
            </a:extLst>
          </p:cNvPr>
          <p:cNvSpPr txBox="1"/>
          <p:nvPr/>
        </p:nvSpPr>
        <p:spPr>
          <a:xfrm>
            <a:off x="10949034" y="2756281"/>
            <a:ext cx="87060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-$78,56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3CDDF2D-67FA-6A11-A1C8-9536DD72F730}"/>
              </a:ext>
            </a:extLst>
          </p:cNvPr>
          <p:cNvSpPr txBox="1"/>
          <p:nvPr/>
        </p:nvSpPr>
        <p:spPr>
          <a:xfrm>
            <a:off x="10949034" y="3398207"/>
            <a:ext cx="87060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-$78,56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483919E-AA65-DA92-9A02-CB82B2F1DDB7}"/>
              </a:ext>
            </a:extLst>
          </p:cNvPr>
          <p:cNvSpPr txBox="1"/>
          <p:nvPr/>
        </p:nvSpPr>
        <p:spPr>
          <a:xfrm>
            <a:off x="10949034" y="4032966"/>
            <a:ext cx="87060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-$78,56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4BFBC9E-0335-12D9-639B-89468059FC85}"/>
              </a:ext>
            </a:extLst>
          </p:cNvPr>
          <p:cNvGrpSpPr/>
          <p:nvPr/>
        </p:nvGrpSpPr>
        <p:grpSpPr>
          <a:xfrm>
            <a:off x="11226455" y="1427342"/>
            <a:ext cx="307016" cy="307016"/>
            <a:chOff x="11065153" y="1293820"/>
            <a:chExt cx="401616" cy="401616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004C20B-B926-36F3-CBEF-8E3289B30E31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2DFC45BC-9823-7473-EF89-EE1DF4343A51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00F406EC-E430-122C-75E2-4DC967869F1A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9A6CF54-EED6-7DC3-E735-7AEDECC0ED51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B7C3DA6-7280-34F4-94F1-805226093536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36CE69E-A958-C442-E78B-F2C906EEBBFC}"/>
              </a:ext>
            </a:extLst>
          </p:cNvPr>
          <p:cNvGrpSpPr/>
          <p:nvPr/>
        </p:nvGrpSpPr>
        <p:grpSpPr>
          <a:xfrm>
            <a:off x="6617622" y="1427342"/>
            <a:ext cx="307016" cy="307016"/>
            <a:chOff x="11065153" y="1293820"/>
            <a:chExt cx="401616" cy="40161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0D15721-6CFA-A941-3075-54F556CE4312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DA000F29-256E-40E9-A468-1833C5783F78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1EB04F0-5C2F-3CEF-549B-008F30FC7C5A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DE93DA33-D6E6-0B92-3584-22319B4A2274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5CE26FE-2BCC-C3D6-6DC4-4AA81ADE6150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64" name="Graphic 63">
            <a:extLst>
              <a:ext uri="{FF2B5EF4-FFF2-40B4-BE49-F238E27FC236}">
                <a16:creationId xmlns:a16="http://schemas.microsoft.com/office/drawing/2014/main" id="{8B59E9EA-4FF2-3B20-7AA1-3DDB99299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75469" y="2138404"/>
            <a:ext cx="169828" cy="169828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27234EE1-B976-79C2-E891-98DEA590B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675469" y="2760261"/>
            <a:ext cx="169828" cy="169828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05FB8FAB-81B6-1E66-464C-2D3DEAB38E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675469" y="3399333"/>
            <a:ext cx="169828" cy="169828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4032F583-2808-66EE-1E78-AC2FD55DC5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7675469" y="4031783"/>
            <a:ext cx="169828" cy="169828"/>
          </a:xfrm>
          <a:prstGeom prst="rect">
            <a:avLst/>
          </a:prstGeom>
        </p:spPr>
      </p:pic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970744B9-4FB1-4E74-539D-DF78AE77D3CB}"/>
              </a:ext>
            </a:extLst>
          </p:cNvPr>
          <p:cNvSpPr/>
          <p:nvPr/>
        </p:nvSpPr>
        <p:spPr>
          <a:xfrm>
            <a:off x="857066" y="2119454"/>
            <a:ext cx="5848349" cy="1857375"/>
          </a:xfrm>
          <a:custGeom>
            <a:avLst/>
            <a:gdLst>
              <a:gd name="connsiteX0" fmla="*/ -71 w 5848349"/>
              <a:gd name="connsiteY0" fmla="*/ -207 h 1857375"/>
              <a:gd name="connsiteX1" fmla="*/ -71 w 5848349"/>
              <a:gd name="connsiteY1" fmla="*/ 1857168 h 1857375"/>
              <a:gd name="connsiteX2" fmla="*/ 1171503 w 5848349"/>
              <a:gd name="connsiteY2" fmla="*/ -207 h 1857375"/>
              <a:gd name="connsiteX3" fmla="*/ 1171503 w 5848349"/>
              <a:gd name="connsiteY3" fmla="*/ 1857168 h 1857375"/>
              <a:gd name="connsiteX4" fmla="*/ 2343078 w 5848349"/>
              <a:gd name="connsiteY4" fmla="*/ -207 h 1857375"/>
              <a:gd name="connsiteX5" fmla="*/ 2343078 w 5848349"/>
              <a:gd name="connsiteY5" fmla="*/ 1857168 h 1857375"/>
              <a:gd name="connsiteX6" fmla="*/ 3505128 w 5848349"/>
              <a:gd name="connsiteY6" fmla="*/ -207 h 1857375"/>
              <a:gd name="connsiteX7" fmla="*/ 3505128 w 5848349"/>
              <a:gd name="connsiteY7" fmla="*/ 1857168 h 1857375"/>
              <a:gd name="connsiteX8" fmla="*/ 4676703 w 5848349"/>
              <a:gd name="connsiteY8" fmla="*/ -207 h 1857375"/>
              <a:gd name="connsiteX9" fmla="*/ 4676703 w 5848349"/>
              <a:gd name="connsiteY9" fmla="*/ 1857168 h 1857375"/>
              <a:gd name="connsiteX10" fmla="*/ 5848278 w 5848349"/>
              <a:gd name="connsiteY10" fmla="*/ -207 h 1857375"/>
              <a:gd name="connsiteX11" fmla="*/ 5848278 w 5848349"/>
              <a:gd name="connsiteY11" fmla="*/ 1857168 h 185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48349" h="1857375">
                <a:moveTo>
                  <a:pt x="-71" y="-207"/>
                </a:moveTo>
                <a:lnTo>
                  <a:pt x="-71" y="1857168"/>
                </a:lnTo>
                <a:moveTo>
                  <a:pt x="1171503" y="-207"/>
                </a:moveTo>
                <a:lnTo>
                  <a:pt x="1171503" y="1857168"/>
                </a:lnTo>
                <a:moveTo>
                  <a:pt x="2343078" y="-207"/>
                </a:moveTo>
                <a:lnTo>
                  <a:pt x="2343078" y="1857168"/>
                </a:lnTo>
                <a:moveTo>
                  <a:pt x="3505128" y="-207"/>
                </a:moveTo>
                <a:lnTo>
                  <a:pt x="3505128" y="1857168"/>
                </a:lnTo>
                <a:moveTo>
                  <a:pt x="4676703" y="-207"/>
                </a:moveTo>
                <a:lnTo>
                  <a:pt x="4676703" y="1857168"/>
                </a:lnTo>
                <a:moveTo>
                  <a:pt x="5848278" y="-207"/>
                </a:moveTo>
                <a:lnTo>
                  <a:pt x="5848278" y="1857168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3584A97-2141-98BA-1677-504F1BA4CFC4}"/>
              </a:ext>
            </a:extLst>
          </p:cNvPr>
          <p:cNvSpPr/>
          <p:nvPr/>
        </p:nvSpPr>
        <p:spPr>
          <a:xfrm>
            <a:off x="861828" y="3457717"/>
            <a:ext cx="5029200" cy="266700"/>
          </a:xfrm>
          <a:custGeom>
            <a:avLst/>
            <a:gdLst>
              <a:gd name="connsiteX0" fmla="*/ 5029129 w 5029200"/>
              <a:gd name="connsiteY0" fmla="*/ 266493 h 266700"/>
              <a:gd name="connsiteX1" fmla="*/ -71 w 5029200"/>
              <a:gd name="connsiteY1" fmla="*/ 266493 h 266700"/>
              <a:gd name="connsiteX2" fmla="*/ -71 w 5029200"/>
              <a:gd name="connsiteY2" fmla="*/ -207 h 266700"/>
              <a:gd name="connsiteX3" fmla="*/ 5029129 w 5029200"/>
              <a:gd name="connsiteY3" fmla="*/ -207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266700">
                <a:moveTo>
                  <a:pt x="5029129" y="266493"/>
                </a:moveTo>
                <a:lnTo>
                  <a:pt x="-71" y="266493"/>
                </a:lnTo>
                <a:lnTo>
                  <a:pt x="-71" y="-207"/>
                </a:lnTo>
                <a:lnTo>
                  <a:pt x="5029129" y="-207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A25ED576-EC0C-96D1-397C-51FB680EDDEA}"/>
              </a:ext>
            </a:extLst>
          </p:cNvPr>
          <p:cNvSpPr/>
          <p:nvPr/>
        </p:nvSpPr>
        <p:spPr>
          <a:xfrm>
            <a:off x="861828" y="3181492"/>
            <a:ext cx="2800350" cy="276225"/>
          </a:xfrm>
          <a:custGeom>
            <a:avLst/>
            <a:gdLst>
              <a:gd name="connsiteX0" fmla="*/ 2800279 w 2800350"/>
              <a:gd name="connsiteY0" fmla="*/ 276018 h 276225"/>
              <a:gd name="connsiteX1" fmla="*/ -71 w 2800350"/>
              <a:gd name="connsiteY1" fmla="*/ 276018 h 276225"/>
              <a:gd name="connsiteX2" fmla="*/ -71 w 2800350"/>
              <a:gd name="connsiteY2" fmla="*/ -207 h 276225"/>
              <a:gd name="connsiteX3" fmla="*/ 2800279 w 2800350"/>
              <a:gd name="connsiteY3" fmla="*/ -207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276225">
                <a:moveTo>
                  <a:pt x="2800279" y="276018"/>
                </a:moveTo>
                <a:lnTo>
                  <a:pt x="-71" y="276018"/>
                </a:lnTo>
                <a:lnTo>
                  <a:pt x="-71" y="-207"/>
                </a:lnTo>
                <a:lnTo>
                  <a:pt x="2800279" y="-207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F91B4E06-B974-5FF4-EF00-400AA47F82B9}"/>
              </a:ext>
            </a:extLst>
          </p:cNvPr>
          <p:cNvSpPr/>
          <p:nvPr/>
        </p:nvSpPr>
        <p:spPr>
          <a:xfrm>
            <a:off x="861828" y="2905267"/>
            <a:ext cx="2333625" cy="276225"/>
          </a:xfrm>
          <a:custGeom>
            <a:avLst/>
            <a:gdLst>
              <a:gd name="connsiteX0" fmla="*/ 2333554 w 2333625"/>
              <a:gd name="connsiteY0" fmla="*/ 276018 h 276225"/>
              <a:gd name="connsiteX1" fmla="*/ -71 w 2333625"/>
              <a:gd name="connsiteY1" fmla="*/ 276018 h 276225"/>
              <a:gd name="connsiteX2" fmla="*/ -71 w 2333625"/>
              <a:gd name="connsiteY2" fmla="*/ -207 h 276225"/>
              <a:gd name="connsiteX3" fmla="*/ 2333554 w 2333625"/>
              <a:gd name="connsiteY3" fmla="*/ -207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3625" h="276225">
                <a:moveTo>
                  <a:pt x="2333554" y="276018"/>
                </a:moveTo>
                <a:lnTo>
                  <a:pt x="-71" y="276018"/>
                </a:lnTo>
                <a:lnTo>
                  <a:pt x="-71" y="-207"/>
                </a:lnTo>
                <a:lnTo>
                  <a:pt x="2333554" y="-207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C44AAD2D-B3E4-DC54-8D4B-E5CD644E9A3D}"/>
              </a:ext>
            </a:extLst>
          </p:cNvPr>
          <p:cNvSpPr/>
          <p:nvPr/>
        </p:nvSpPr>
        <p:spPr>
          <a:xfrm>
            <a:off x="861828" y="2638567"/>
            <a:ext cx="4086225" cy="266700"/>
          </a:xfrm>
          <a:custGeom>
            <a:avLst/>
            <a:gdLst>
              <a:gd name="connsiteX0" fmla="*/ 4086154 w 4086225"/>
              <a:gd name="connsiteY0" fmla="*/ 266493 h 266700"/>
              <a:gd name="connsiteX1" fmla="*/ -71 w 4086225"/>
              <a:gd name="connsiteY1" fmla="*/ 266493 h 266700"/>
              <a:gd name="connsiteX2" fmla="*/ -71 w 4086225"/>
              <a:gd name="connsiteY2" fmla="*/ -207 h 266700"/>
              <a:gd name="connsiteX3" fmla="*/ 4086154 w 4086225"/>
              <a:gd name="connsiteY3" fmla="*/ -207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6225" h="266700">
                <a:moveTo>
                  <a:pt x="4086154" y="266493"/>
                </a:moveTo>
                <a:lnTo>
                  <a:pt x="-71" y="266493"/>
                </a:lnTo>
                <a:lnTo>
                  <a:pt x="-71" y="-207"/>
                </a:lnTo>
                <a:lnTo>
                  <a:pt x="4086154" y="-207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C732C11A-46F8-4517-C5BE-7492CBA35F24}"/>
              </a:ext>
            </a:extLst>
          </p:cNvPr>
          <p:cNvSpPr/>
          <p:nvPr/>
        </p:nvSpPr>
        <p:spPr>
          <a:xfrm>
            <a:off x="861828" y="2362342"/>
            <a:ext cx="1752600" cy="276225"/>
          </a:xfrm>
          <a:custGeom>
            <a:avLst/>
            <a:gdLst>
              <a:gd name="connsiteX0" fmla="*/ 1752529 w 1752600"/>
              <a:gd name="connsiteY0" fmla="*/ 276018 h 276225"/>
              <a:gd name="connsiteX1" fmla="*/ -71 w 1752600"/>
              <a:gd name="connsiteY1" fmla="*/ 276018 h 276225"/>
              <a:gd name="connsiteX2" fmla="*/ -71 w 1752600"/>
              <a:gd name="connsiteY2" fmla="*/ -207 h 276225"/>
              <a:gd name="connsiteX3" fmla="*/ 1752529 w 1752600"/>
              <a:gd name="connsiteY3" fmla="*/ -207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2600" h="276225">
                <a:moveTo>
                  <a:pt x="1752529" y="276018"/>
                </a:moveTo>
                <a:lnTo>
                  <a:pt x="-71" y="276018"/>
                </a:lnTo>
                <a:lnTo>
                  <a:pt x="-71" y="-207"/>
                </a:lnTo>
                <a:lnTo>
                  <a:pt x="1752529" y="-207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DC6C46-267C-0DB9-9FCC-BF49D77B7DC2}"/>
              </a:ext>
            </a:extLst>
          </p:cNvPr>
          <p:cNvSpPr txBox="1"/>
          <p:nvPr/>
        </p:nvSpPr>
        <p:spPr>
          <a:xfrm>
            <a:off x="718452" y="4021597"/>
            <a:ext cx="27813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DCA1445-5B0E-4122-A1D9-8E60D8EBF9C1}"/>
              </a:ext>
            </a:extLst>
          </p:cNvPr>
          <p:cNvSpPr txBox="1"/>
          <p:nvPr/>
        </p:nvSpPr>
        <p:spPr>
          <a:xfrm>
            <a:off x="1905844" y="4021597"/>
            <a:ext cx="24003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1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F2B6ABE-1D7C-65CD-092B-CF3D83FD350F}"/>
              </a:ext>
            </a:extLst>
          </p:cNvPr>
          <p:cNvSpPr txBox="1"/>
          <p:nvPr/>
        </p:nvSpPr>
        <p:spPr>
          <a:xfrm>
            <a:off x="3060950" y="4021597"/>
            <a:ext cx="26860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8B07E69-842A-CF0B-E4A8-27D3868BC067}"/>
              </a:ext>
            </a:extLst>
          </p:cNvPr>
          <p:cNvSpPr txBox="1"/>
          <p:nvPr/>
        </p:nvSpPr>
        <p:spPr>
          <a:xfrm>
            <a:off x="4230725" y="4021597"/>
            <a:ext cx="26860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3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325C765-9722-1F8F-3EE5-AD15ECB2562F}"/>
              </a:ext>
            </a:extLst>
          </p:cNvPr>
          <p:cNvSpPr txBox="1"/>
          <p:nvPr/>
        </p:nvSpPr>
        <p:spPr>
          <a:xfrm>
            <a:off x="5398366" y="4021597"/>
            <a:ext cx="27813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4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5AFA23B-D252-2ADF-3665-C14A40F101A5}"/>
              </a:ext>
            </a:extLst>
          </p:cNvPr>
          <p:cNvSpPr txBox="1"/>
          <p:nvPr/>
        </p:nvSpPr>
        <p:spPr>
          <a:xfrm>
            <a:off x="6570360" y="4021597"/>
            <a:ext cx="26860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5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872F78A-F2A9-528C-5B12-740C5102354D}"/>
              </a:ext>
            </a:extLst>
          </p:cNvPr>
          <p:cNvGrpSpPr/>
          <p:nvPr/>
        </p:nvGrpSpPr>
        <p:grpSpPr>
          <a:xfrm>
            <a:off x="5466586" y="1906549"/>
            <a:ext cx="1304544" cy="636526"/>
            <a:chOff x="6595872" y="4503420"/>
            <a:chExt cx="1304544" cy="636526"/>
          </a:xfrm>
        </p:grpSpPr>
        <p:sp>
          <p:nvSpPr>
            <p:cNvPr id="32" name="Rounded Rectangle 34">
              <a:extLst>
                <a:ext uri="{FF2B5EF4-FFF2-40B4-BE49-F238E27FC236}">
                  <a16:creationId xmlns:a16="http://schemas.microsoft.com/office/drawing/2014/main" id="{61CCFF3E-7F10-136A-B578-CE1239095EC6}"/>
                </a:ext>
              </a:extLst>
            </p:cNvPr>
            <p:cNvSpPr/>
            <p:nvPr/>
          </p:nvSpPr>
          <p:spPr>
            <a:xfrm>
              <a:off x="6595872" y="4503420"/>
              <a:ext cx="1304544" cy="63652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918BC80-41BC-419F-47AA-AD7FB6FE6FD9}"/>
                </a:ext>
              </a:extLst>
            </p:cNvPr>
            <p:cNvSpPr txBox="1"/>
            <p:nvPr/>
          </p:nvSpPr>
          <p:spPr>
            <a:xfrm>
              <a:off x="6655225" y="4560073"/>
              <a:ext cx="118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$657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795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311A07-F5F6-FE0E-0B42-135E576D44B2}"/>
              </a:ext>
            </a:extLst>
          </p:cNvPr>
          <p:cNvSpPr txBox="1"/>
          <p:nvPr/>
        </p:nvSpPr>
        <p:spPr>
          <a:xfrm>
            <a:off x="3989492" y="325505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From Data to Strategy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ounded Rectangle 21">
            <a:extLst>
              <a:ext uri="{FF2B5EF4-FFF2-40B4-BE49-F238E27FC236}">
                <a16:creationId xmlns:a16="http://schemas.microsoft.com/office/drawing/2014/main" id="{6C799F79-D3EB-EE55-DC44-78465D4B04DA}"/>
              </a:ext>
            </a:extLst>
          </p:cNvPr>
          <p:cNvSpPr/>
          <p:nvPr/>
        </p:nvSpPr>
        <p:spPr>
          <a:xfrm>
            <a:off x="479425" y="1077007"/>
            <a:ext cx="2365375" cy="3529738"/>
          </a:xfrm>
          <a:prstGeom prst="roundRect">
            <a:avLst>
              <a:gd name="adj" fmla="val 925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F840A0-25F5-D902-2591-27E5C822F375}"/>
              </a:ext>
            </a:extLst>
          </p:cNvPr>
          <p:cNvSpPr/>
          <p:nvPr/>
        </p:nvSpPr>
        <p:spPr>
          <a:xfrm>
            <a:off x="715757" y="2450592"/>
            <a:ext cx="1887235" cy="1728690"/>
          </a:xfrm>
          <a:custGeom>
            <a:avLst/>
            <a:gdLst>
              <a:gd name="connsiteX0" fmla="*/ 0 w 1887235"/>
              <a:gd name="connsiteY0" fmla="*/ 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0 h 1728690"/>
              <a:gd name="connsiteX0" fmla="*/ 0 w 1891045"/>
              <a:gd name="connsiteY0" fmla="*/ 358140 h 1728690"/>
              <a:gd name="connsiteX1" fmla="*/ 1891045 w 1891045"/>
              <a:gd name="connsiteY1" fmla="*/ 0 h 1728690"/>
              <a:gd name="connsiteX2" fmla="*/ 1891045 w 1891045"/>
              <a:gd name="connsiteY2" fmla="*/ 1728690 h 1728690"/>
              <a:gd name="connsiteX3" fmla="*/ 3810 w 1891045"/>
              <a:gd name="connsiteY3" fmla="*/ 1728690 h 1728690"/>
              <a:gd name="connsiteX4" fmla="*/ 0 w 1891045"/>
              <a:gd name="connsiteY4" fmla="*/ 358140 h 1728690"/>
              <a:gd name="connsiteX0" fmla="*/ 7620 w 1887235"/>
              <a:gd name="connsiteY0" fmla="*/ 56769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7620 w 1887235"/>
              <a:gd name="connsiteY4" fmla="*/ 567690 h 1728690"/>
              <a:gd name="connsiteX0" fmla="*/ 11430 w 1887235"/>
              <a:gd name="connsiteY0" fmla="*/ 78105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11430 w 1887235"/>
              <a:gd name="connsiteY4" fmla="*/ 781050 h 1728690"/>
              <a:gd name="connsiteX0" fmla="*/ 0 w 1887235"/>
              <a:gd name="connsiteY0" fmla="*/ 79248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792480 h 1728690"/>
              <a:gd name="connsiteX0" fmla="*/ 0 w 1887235"/>
              <a:gd name="connsiteY0" fmla="*/ 792480 h 1728690"/>
              <a:gd name="connsiteX1" fmla="*/ 949213 w 1887235"/>
              <a:gd name="connsiteY1" fmla="*/ 38785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888253 w 1887235"/>
              <a:gd name="connsiteY2" fmla="*/ 39547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530113 w 1887235"/>
              <a:gd name="connsiteY2" fmla="*/ 73456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381523 w 1887235"/>
              <a:gd name="connsiteY2" fmla="*/ 88315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059703 w 1887235"/>
              <a:gd name="connsiteY3" fmla="*/ 39928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299733 w 1887235"/>
              <a:gd name="connsiteY4" fmla="*/ 26593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22021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6164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93993 w 1887235"/>
              <a:gd name="connsiteY5" fmla="*/ 6545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353073 w 1887235"/>
              <a:gd name="connsiteY6" fmla="*/ 37642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65493 w 1887235"/>
              <a:gd name="connsiteY7" fmla="*/ 12496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73113 w 1887235"/>
              <a:gd name="connsiteY7" fmla="*/ 27355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235" h="1728690">
                <a:moveTo>
                  <a:pt x="0" y="792480"/>
                </a:moveTo>
                <a:lnTo>
                  <a:pt x="213883" y="673608"/>
                </a:lnTo>
                <a:lnTo>
                  <a:pt x="419623" y="704088"/>
                </a:lnTo>
                <a:lnTo>
                  <a:pt x="621553" y="585978"/>
                </a:lnTo>
                <a:lnTo>
                  <a:pt x="827293" y="425958"/>
                </a:lnTo>
                <a:lnTo>
                  <a:pt x="1059703" y="574548"/>
                </a:lnTo>
                <a:lnTo>
                  <a:pt x="1261633" y="345948"/>
                </a:lnTo>
                <a:lnTo>
                  <a:pt x="1684543" y="170688"/>
                </a:lnTo>
                <a:lnTo>
                  <a:pt x="1887235" y="0"/>
                </a:lnTo>
                <a:lnTo>
                  <a:pt x="1887235" y="1728690"/>
                </a:lnTo>
                <a:lnTo>
                  <a:pt x="0" y="1728690"/>
                </a:lnTo>
                <a:lnTo>
                  <a:pt x="0" y="79248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0043AF-2A3D-DA37-AE05-8E849C1FA605}"/>
              </a:ext>
            </a:extLst>
          </p:cNvPr>
          <p:cNvSpPr txBox="1"/>
          <p:nvPr/>
        </p:nvSpPr>
        <p:spPr>
          <a:xfrm>
            <a:off x="793329" y="1317436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24F7D7-E678-D214-2784-7F0BE229332A}"/>
              </a:ext>
            </a:extLst>
          </p:cNvPr>
          <p:cNvSpPr txBox="1"/>
          <p:nvPr/>
        </p:nvSpPr>
        <p:spPr>
          <a:xfrm>
            <a:off x="793329" y="195493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$238,912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989F64-75A6-4FC3-71E6-3685BD77C763}"/>
              </a:ext>
            </a:extLst>
          </p:cNvPr>
          <p:cNvSpPr txBox="1"/>
          <p:nvPr/>
        </p:nvSpPr>
        <p:spPr>
          <a:xfrm>
            <a:off x="793329" y="1635341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EFAB4CC-85A3-C080-E2AE-23FDDA5E4A97}"/>
              </a:ext>
            </a:extLst>
          </p:cNvPr>
          <p:cNvGrpSpPr/>
          <p:nvPr/>
        </p:nvGrpSpPr>
        <p:grpSpPr>
          <a:xfrm>
            <a:off x="715757" y="2313939"/>
            <a:ext cx="708170" cy="215444"/>
            <a:chOff x="5096413" y="5841621"/>
            <a:chExt cx="708170" cy="21544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3E8564A-63FC-9CEC-A49D-B9777F8545E1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286BBCA-8F61-DEC5-07B9-744FFEF2AF9B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72DC6A85-9559-49F5-8CDE-51872339B36D}"/>
              </a:ext>
            </a:extLst>
          </p:cNvPr>
          <p:cNvSpPr/>
          <p:nvPr/>
        </p:nvSpPr>
        <p:spPr>
          <a:xfrm>
            <a:off x="789656" y="3954855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11AA65-180F-BA8D-F010-661723B830BD}"/>
              </a:ext>
            </a:extLst>
          </p:cNvPr>
          <p:cNvGrpSpPr/>
          <p:nvPr/>
        </p:nvGrpSpPr>
        <p:grpSpPr>
          <a:xfrm>
            <a:off x="1427126" y="3967814"/>
            <a:ext cx="1488136" cy="410147"/>
            <a:chOff x="1093256" y="5644195"/>
            <a:chExt cx="1488136" cy="41014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594AFF4-C12F-5547-DB5E-1C130C1D543E}"/>
                </a:ext>
              </a:extLst>
            </p:cNvPr>
            <p:cNvSpPr txBox="1"/>
            <p:nvPr/>
          </p:nvSpPr>
          <p:spPr>
            <a:xfrm>
              <a:off x="1093256" y="5644195"/>
              <a:ext cx="148813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648E766-C140-0362-AFC1-714A5850984A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tx2">
                      <a:lumMod val="85000"/>
                      <a:lumOff val="15000"/>
                    </a:schemeClr>
                  </a:solidFill>
                </a:rPr>
                <a:t>107 Hours 45 Minutes</a:t>
              </a:r>
            </a:p>
          </p:txBody>
        </p:sp>
      </p:grpSp>
      <p:sp>
        <p:nvSpPr>
          <p:cNvPr id="29" name="Rounded Rectangle 21">
            <a:extLst>
              <a:ext uri="{FF2B5EF4-FFF2-40B4-BE49-F238E27FC236}">
                <a16:creationId xmlns:a16="http://schemas.microsoft.com/office/drawing/2014/main" id="{E07C09E1-977E-35C7-CDDC-E01F4749C931}"/>
              </a:ext>
            </a:extLst>
          </p:cNvPr>
          <p:cNvSpPr/>
          <p:nvPr/>
        </p:nvSpPr>
        <p:spPr>
          <a:xfrm>
            <a:off x="5517235" y="1077007"/>
            <a:ext cx="2365375" cy="3529738"/>
          </a:xfrm>
          <a:prstGeom prst="roundRect">
            <a:avLst>
              <a:gd name="adj" fmla="val 925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10">
            <a:extLst>
              <a:ext uri="{FF2B5EF4-FFF2-40B4-BE49-F238E27FC236}">
                <a16:creationId xmlns:a16="http://schemas.microsoft.com/office/drawing/2014/main" id="{DD832B32-9B9B-BFA8-F652-697E714313A3}"/>
              </a:ext>
            </a:extLst>
          </p:cNvPr>
          <p:cNvSpPr/>
          <p:nvPr/>
        </p:nvSpPr>
        <p:spPr>
          <a:xfrm>
            <a:off x="5758503" y="2450592"/>
            <a:ext cx="1887235" cy="1728690"/>
          </a:xfrm>
          <a:custGeom>
            <a:avLst/>
            <a:gdLst>
              <a:gd name="connsiteX0" fmla="*/ 0 w 1887235"/>
              <a:gd name="connsiteY0" fmla="*/ 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0 h 1728690"/>
              <a:gd name="connsiteX0" fmla="*/ 0 w 1891045"/>
              <a:gd name="connsiteY0" fmla="*/ 358140 h 1728690"/>
              <a:gd name="connsiteX1" fmla="*/ 1891045 w 1891045"/>
              <a:gd name="connsiteY1" fmla="*/ 0 h 1728690"/>
              <a:gd name="connsiteX2" fmla="*/ 1891045 w 1891045"/>
              <a:gd name="connsiteY2" fmla="*/ 1728690 h 1728690"/>
              <a:gd name="connsiteX3" fmla="*/ 3810 w 1891045"/>
              <a:gd name="connsiteY3" fmla="*/ 1728690 h 1728690"/>
              <a:gd name="connsiteX4" fmla="*/ 0 w 1891045"/>
              <a:gd name="connsiteY4" fmla="*/ 358140 h 1728690"/>
              <a:gd name="connsiteX0" fmla="*/ 7620 w 1887235"/>
              <a:gd name="connsiteY0" fmla="*/ 56769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7620 w 1887235"/>
              <a:gd name="connsiteY4" fmla="*/ 567690 h 1728690"/>
              <a:gd name="connsiteX0" fmla="*/ 11430 w 1887235"/>
              <a:gd name="connsiteY0" fmla="*/ 78105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11430 w 1887235"/>
              <a:gd name="connsiteY4" fmla="*/ 781050 h 1728690"/>
              <a:gd name="connsiteX0" fmla="*/ 0 w 1887235"/>
              <a:gd name="connsiteY0" fmla="*/ 79248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792480 h 1728690"/>
              <a:gd name="connsiteX0" fmla="*/ 0 w 1887235"/>
              <a:gd name="connsiteY0" fmla="*/ 792480 h 1728690"/>
              <a:gd name="connsiteX1" fmla="*/ 949213 w 1887235"/>
              <a:gd name="connsiteY1" fmla="*/ 38785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888253 w 1887235"/>
              <a:gd name="connsiteY2" fmla="*/ 39547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530113 w 1887235"/>
              <a:gd name="connsiteY2" fmla="*/ 73456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381523 w 1887235"/>
              <a:gd name="connsiteY2" fmla="*/ 88315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059703 w 1887235"/>
              <a:gd name="connsiteY3" fmla="*/ 39928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299733 w 1887235"/>
              <a:gd name="connsiteY4" fmla="*/ 26593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22021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6164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93993 w 1887235"/>
              <a:gd name="connsiteY5" fmla="*/ 6545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353073 w 1887235"/>
              <a:gd name="connsiteY6" fmla="*/ 37642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65493 w 1887235"/>
              <a:gd name="connsiteY7" fmla="*/ 12496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73113 w 1887235"/>
              <a:gd name="connsiteY7" fmla="*/ 27355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57773 w 1887235"/>
              <a:gd name="connsiteY4" fmla="*/ 420243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235" h="1728690">
                <a:moveTo>
                  <a:pt x="0" y="792480"/>
                </a:moveTo>
                <a:lnTo>
                  <a:pt x="213883" y="673608"/>
                </a:lnTo>
                <a:lnTo>
                  <a:pt x="419623" y="704088"/>
                </a:lnTo>
                <a:lnTo>
                  <a:pt x="621553" y="585978"/>
                </a:lnTo>
                <a:lnTo>
                  <a:pt x="857773" y="420243"/>
                </a:lnTo>
                <a:lnTo>
                  <a:pt x="1059703" y="574548"/>
                </a:lnTo>
                <a:lnTo>
                  <a:pt x="1261633" y="345948"/>
                </a:lnTo>
                <a:lnTo>
                  <a:pt x="1684543" y="170688"/>
                </a:lnTo>
                <a:lnTo>
                  <a:pt x="1887235" y="0"/>
                </a:lnTo>
                <a:lnTo>
                  <a:pt x="1887235" y="1728690"/>
                </a:lnTo>
                <a:lnTo>
                  <a:pt x="0" y="1728690"/>
                </a:lnTo>
                <a:lnTo>
                  <a:pt x="0" y="79248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9CBEC4-685E-F5A3-D39F-D5BF09D6A1FB}"/>
              </a:ext>
            </a:extLst>
          </p:cNvPr>
          <p:cNvSpPr txBox="1"/>
          <p:nvPr/>
        </p:nvSpPr>
        <p:spPr>
          <a:xfrm>
            <a:off x="5831139" y="1317436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Savings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0DDC04-F148-2E64-F7AE-669C743685F8}"/>
              </a:ext>
            </a:extLst>
          </p:cNvPr>
          <p:cNvSpPr txBox="1"/>
          <p:nvPr/>
        </p:nvSpPr>
        <p:spPr>
          <a:xfrm>
            <a:off x="5831139" y="195493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$238,912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DB66EF8-B64E-A500-90FA-0EF6ACC93408}"/>
              </a:ext>
            </a:extLst>
          </p:cNvPr>
          <p:cNvSpPr txBox="1"/>
          <p:nvPr/>
        </p:nvSpPr>
        <p:spPr>
          <a:xfrm>
            <a:off x="5831139" y="1635341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21B85AF-95DD-F167-7E64-8FB1394C4209}"/>
              </a:ext>
            </a:extLst>
          </p:cNvPr>
          <p:cNvSpPr/>
          <p:nvPr/>
        </p:nvSpPr>
        <p:spPr>
          <a:xfrm>
            <a:off x="5827466" y="2322795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9539A4-3E11-2B3D-34D1-C5205CABDAC0}"/>
              </a:ext>
            </a:extLst>
          </p:cNvPr>
          <p:cNvSpPr txBox="1"/>
          <p:nvPr/>
        </p:nvSpPr>
        <p:spPr>
          <a:xfrm>
            <a:off x="5753567" y="2313939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B4EF154-EA39-4227-166B-E98982432B7F}"/>
              </a:ext>
            </a:extLst>
          </p:cNvPr>
          <p:cNvSpPr/>
          <p:nvPr/>
        </p:nvSpPr>
        <p:spPr>
          <a:xfrm>
            <a:off x="5827466" y="3954855"/>
            <a:ext cx="448856" cy="4488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37EE28-CCBE-99BC-9E77-9D3BF0017688}"/>
              </a:ext>
            </a:extLst>
          </p:cNvPr>
          <p:cNvGrpSpPr/>
          <p:nvPr/>
        </p:nvGrpSpPr>
        <p:grpSpPr>
          <a:xfrm>
            <a:off x="6464936" y="3967814"/>
            <a:ext cx="1488136" cy="410147"/>
            <a:chOff x="1093256" y="5644195"/>
            <a:chExt cx="1488136" cy="41014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91785E7-D6F7-6E05-C63C-D59C6E04A5ED}"/>
                </a:ext>
              </a:extLst>
            </p:cNvPr>
            <p:cNvSpPr txBox="1"/>
            <p:nvPr/>
          </p:nvSpPr>
          <p:spPr>
            <a:xfrm>
              <a:off x="1093256" y="5644195"/>
              <a:ext cx="148813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E4C341-3146-7D4E-30E0-0FDEA09270CB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tx2">
                      <a:lumMod val="85000"/>
                      <a:lumOff val="15000"/>
                    </a:schemeClr>
                  </a:solidFill>
                </a:rPr>
                <a:t>107 Hours 45 Minutes</a:t>
              </a:r>
            </a:p>
          </p:txBody>
        </p:sp>
      </p:grpSp>
      <p:sp>
        <p:nvSpPr>
          <p:cNvPr id="42" name="Rounded Rectangle 21">
            <a:extLst>
              <a:ext uri="{FF2B5EF4-FFF2-40B4-BE49-F238E27FC236}">
                <a16:creationId xmlns:a16="http://schemas.microsoft.com/office/drawing/2014/main" id="{1402B5A8-5D8E-5F5A-3C32-C4ECCD450C69}"/>
              </a:ext>
            </a:extLst>
          </p:cNvPr>
          <p:cNvSpPr/>
          <p:nvPr/>
        </p:nvSpPr>
        <p:spPr>
          <a:xfrm>
            <a:off x="2994895" y="1077007"/>
            <a:ext cx="2365375" cy="3529738"/>
          </a:xfrm>
          <a:prstGeom prst="roundRect">
            <a:avLst>
              <a:gd name="adj" fmla="val 925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10">
            <a:extLst>
              <a:ext uri="{FF2B5EF4-FFF2-40B4-BE49-F238E27FC236}">
                <a16:creationId xmlns:a16="http://schemas.microsoft.com/office/drawing/2014/main" id="{293800C4-D6DB-5550-4267-843E2BEF278B}"/>
              </a:ext>
            </a:extLst>
          </p:cNvPr>
          <p:cNvSpPr/>
          <p:nvPr/>
        </p:nvSpPr>
        <p:spPr>
          <a:xfrm>
            <a:off x="3231227" y="2621280"/>
            <a:ext cx="1887235" cy="1558002"/>
          </a:xfrm>
          <a:custGeom>
            <a:avLst/>
            <a:gdLst>
              <a:gd name="connsiteX0" fmla="*/ 0 w 1887235"/>
              <a:gd name="connsiteY0" fmla="*/ 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0 h 1728690"/>
              <a:gd name="connsiteX0" fmla="*/ 0 w 1891045"/>
              <a:gd name="connsiteY0" fmla="*/ 358140 h 1728690"/>
              <a:gd name="connsiteX1" fmla="*/ 1891045 w 1891045"/>
              <a:gd name="connsiteY1" fmla="*/ 0 h 1728690"/>
              <a:gd name="connsiteX2" fmla="*/ 1891045 w 1891045"/>
              <a:gd name="connsiteY2" fmla="*/ 1728690 h 1728690"/>
              <a:gd name="connsiteX3" fmla="*/ 3810 w 1891045"/>
              <a:gd name="connsiteY3" fmla="*/ 1728690 h 1728690"/>
              <a:gd name="connsiteX4" fmla="*/ 0 w 1891045"/>
              <a:gd name="connsiteY4" fmla="*/ 358140 h 1728690"/>
              <a:gd name="connsiteX0" fmla="*/ 7620 w 1887235"/>
              <a:gd name="connsiteY0" fmla="*/ 56769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7620 w 1887235"/>
              <a:gd name="connsiteY4" fmla="*/ 567690 h 1728690"/>
              <a:gd name="connsiteX0" fmla="*/ 11430 w 1887235"/>
              <a:gd name="connsiteY0" fmla="*/ 78105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11430 w 1887235"/>
              <a:gd name="connsiteY4" fmla="*/ 781050 h 1728690"/>
              <a:gd name="connsiteX0" fmla="*/ 0 w 1887235"/>
              <a:gd name="connsiteY0" fmla="*/ 79248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792480 h 1728690"/>
              <a:gd name="connsiteX0" fmla="*/ 0 w 1887235"/>
              <a:gd name="connsiteY0" fmla="*/ 792480 h 1728690"/>
              <a:gd name="connsiteX1" fmla="*/ 949213 w 1887235"/>
              <a:gd name="connsiteY1" fmla="*/ 38785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888253 w 1887235"/>
              <a:gd name="connsiteY2" fmla="*/ 39547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530113 w 1887235"/>
              <a:gd name="connsiteY2" fmla="*/ 73456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381523 w 1887235"/>
              <a:gd name="connsiteY2" fmla="*/ 88315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059703 w 1887235"/>
              <a:gd name="connsiteY3" fmla="*/ 39928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299733 w 1887235"/>
              <a:gd name="connsiteY4" fmla="*/ 26593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22021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6164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93993 w 1887235"/>
              <a:gd name="connsiteY5" fmla="*/ 6545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353073 w 1887235"/>
              <a:gd name="connsiteY6" fmla="*/ 37642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65493 w 1887235"/>
              <a:gd name="connsiteY7" fmla="*/ 12496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73113 w 1887235"/>
              <a:gd name="connsiteY7" fmla="*/ 27355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58420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584200 h 1728690"/>
              <a:gd name="connsiteX0" fmla="*/ 0 w 1887235"/>
              <a:gd name="connsiteY0" fmla="*/ 584200 h 1728690"/>
              <a:gd name="connsiteX1" fmla="*/ 218963 w 1887235"/>
              <a:gd name="connsiteY1" fmla="*/ 76504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584200 h 1728690"/>
              <a:gd name="connsiteX0" fmla="*/ 0 w 1887235"/>
              <a:gd name="connsiteY0" fmla="*/ 584200 h 1728690"/>
              <a:gd name="connsiteX1" fmla="*/ 218963 w 1887235"/>
              <a:gd name="connsiteY1" fmla="*/ 765048 h 1728690"/>
              <a:gd name="connsiteX2" fmla="*/ 427243 w 1887235"/>
              <a:gd name="connsiteY2" fmla="*/ 66852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584200 h 1728690"/>
              <a:gd name="connsiteX0" fmla="*/ 0 w 1887235"/>
              <a:gd name="connsiteY0" fmla="*/ 584200 h 1728690"/>
              <a:gd name="connsiteX1" fmla="*/ 218963 w 1887235"/>
              <a:gd name="connsiteY1" fmla="*/ 765048 h 1728690"/>
              <a:gd name="connsiteX2" fmla="*/ 427243 w 1887235"/>
              <a:gd name="connsiteY2" fmla="*/ 668528 h 1728690"/>
              <a:gd name="connsiteX3" fmla="*/ 626633 w 1887235"/>
              <a:gd name="connsiteY3" fmla="*/ 79425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584200 h 1728690"/>
              <a:gd name="connsiteX0" fmla="*/ 0 w 1887235"/>
              <a:gd name="connsiteY0" fmla="*/ 584200 h 1728690"/>
              <a:gd name="connsiteX1" fmla="*/ 218963 w 1887235"/>
              <a:gd name="connsiteY1" fmla="*/ 765048 h 1728690"/>
              <a:gd name="connsiteX2" fmla="*/ 427243 w 1887235"/>
              <a:gd name="connsiteY2" fmla="*/ 668528 h 1728690"/>
              <a:gd name="connsiteX3" fmla="*/ 626633 w 1887235"/>
              <a:gd name="connsiteY3" fmla="*/ 794258 h 1728690"/>
              <a:gd name="connsiteX4" fmla="*/ 850153 w 1887235"/>
              <a:gd name="connsiteY4" fmla="*/ 7561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584200 h 1728690"/>
              <a:gd name="connsiteX0" fmla="*/ 0 w 1887235"/>
              <a:gd name="connsiteY0" fmla="*/ 413512 h 1558002"/>
              <a:gd name="connsiteX1" fmla="*/ 218963 w 1887235"/>
              <a:gd name="connsiteY1" fmla="*/ 594360 h 1558002"/>
              <a:gd name="connsiteX2" fmla="*/ 427243 w 1887235"/>
              <a:gd name="connsiteY2" fmla="*/ 497840 h 1558002"/>
              <a:gd name="connsiteX3" fmla="*/ 626633 w 1887235"/>
              <a:gd name="connsiteY3" fmla="*/ 623570 h 1558002"/>
              <a:gd name="connsiteX4" fmla="*/ 850153 w 1887235"/>
              <a:gd name="connsiteY4" fmla="*/ 585470 h 1558002"/>
              <a:gd name="connsiteX5" fmla="*/ 1059703 w 1887235"/>
              <a:gd name="connsiteY5" fmla="*/ 403860 h 1558002"/>
              <a:gd name="connsiteX6" fmla="*/ 1261633 w 1887235"/>
              <a:gd name="connsiteY6" fmla="*/ 175260 h 1558002"/>
              <a:gd name="connsiteX7" fmla="*/ 1684543 w 1887235"/>
              <a:gd name="connsiteY7" fmla="*/ 0 h 1558002"/>
              <a:gd name="connsiteX8" fmla="*/ 1887235 w 1887235"/>
              <a:gd name="connsiteY8" fmla="*/ 80772 h 1558002"/>
              <a:gd name="connsiteX9" fmla="*/ 1887235 w 1887235"/>
              <a:gd name="connsiteY9" fmla="*/ 1558002 h 1558002"/>
              <a:gd name="connsiteX10" fmla="*/ 0 w 1887235"/>
              <a:gd name="connsiteY10" fmla="*/ 1558002 h 1558002"/>
              <a:gd name="connsiteX11" fmla="*/ 0 w 1887235"/>
              <a:gd name="connsiteY11" fmla="*/ 413512 h 15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235" h="1558002">
                <a:moveTo>
                  <a:pt x="0" y="413512"/>
                </a:moveTo>
                <a:lnTo>
                  <a:pt x="218963" y="594360"/>
                </a:lnTo>
                <a:lnTo>
                  <a:pt x="427243" y="497840"/>
                </a:lnTo>
                <a:lnTo>
                  <a:pt x="626633" y="623570"/>
                </a:lnTo>
                <a:lnTo>
                  <a:pt x="850153" y="585470"/>
                </a:lnTo>
                <a:lnTo>
                  <a:pt x="1059703" y="403860"/>
                </a:lnTo>
                <a:lnTo>
                  <a:pt x="1261633" y="175260"/>
                </a:lnTo>
                <a:lnTo>
                  <a:pt x="1684543" y="0"/>
                </a:lnTo>
                <a:lnTo>
                  <a:pt x="1887235" y="80772"/>
                </a:lnTo>
                <a:lnTo>
                  <a:pt x="1887235" y="1558002"/>
                </a:lnTo>
                <a:lnTo>
                  <a:pt x="0" y="1558002"/>
                </a:lnTo>
                <a:lnTo>
                  <a:pt x="0" y="41351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8351FCD-88EA-C49B-289B-64401D2F8D0B}"/>
              </a:ext>
            </a:extLst>
          </p:cNvPr>
          <p:cNvSpPr txBox="1"/>
          <p:nvPr/>
        </p:nvSpPr>
        <p:spPr>
          <a:xfrm>
            <a:off x="3308799" y="1317436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Income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F364E19-8CFF-39FF-9A9D-6E33E25AC469}"/>
              </a:ext>
            </a:extLst>
          </p:cNvPr>
          <p:cNvSpPr txBox="1"/>
          <p:nvPr/>
        </p:nvSpPr>
        <p:spPr>
          <a:xfrm>
            <a:off x="3308799" y="195493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$238,912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8C5C041-74CE-65DC-48D7-4942AFA476CD}"/>
              </a:ext>
            </a:extLst>
          </p:cNvPr>
          <p:cNvSpPr txBox="1"/>
          <p:nvPr/>
        </p:nvSpPr>
        <p:spPr>
          <a:xfrm>
            <a:off x="3308799" y="1635341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98408AB-54DE-97CD-AA18-F2B16CBCC103}"/>
              </a:ext>
            </a:extLst>
          </p:cNvPr>
          <p:cNvSpPr/>
          <p:nvPr/>
        </p:nvSpPr>
        <p:spPr>
          <a:xfrm>
            <a:off x="3305126" y="2322795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0FDF37E-E1DF-9A8A-BC56-B1D994BF6AD1}"/>
              </a:ext>
            </a:extLst>
          </p:cNvPr>
          <p:cNvSpPr txBox="1"/>
          <p:nvPr/>
        </p:nvSpPr>
        <p:spPr>
          <a:xfrm>
            <a:off x="3231227" y="2313939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B7702AD7-DF6D-4D72-D2D8-F176AAA0BEB7}"/>
              </a:ext>
            </a:extLst>
          </p:cNvPr>
          <p:cNvSpPr/>
          <p:nvPr/>
        </p:nvSpPr>
        <p:spPr>
          <a:xfrm>
            <a:off x="3305126" y="3954855"/>
            <a:ext cx="448856" cy="4488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514C071-CCEB-A245-BD76-F48B06C4006F}"/>
              </a:ext>
            </a:extLst>
          </p:cNvPr>
          <p:cNvGrpSpPr/>
          <p:nvPr/>
        </p:nvGrpSpPr>
        <p:grpSpPr>
          <a:xfrm>
            <a:off x="3942596" y="3967814"/>
            <a:ext cx="1488136" cy="410147"/>
            <a:chOff x="1093256" y="5644195"/>
            <a:chExt cx="1488136" cy="41014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6D85D99-7795-A5A0-33F6-2B5BA60B30D1}"/>
                </a:ext>
              </a:extLst>
            </p:cNvPr>
            <p:cNvSpPr txBox="1"/>
            <p:nvPr/>
          </p:nvSpPr>
          <p:spPr>
            <a:xfrm>
              <a:off x="1093256" y="5644195"/>
              <a:ext cx="148813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2A7A888-3999-6FDA-BCAF-CDF784519BED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tx2">
                      <a:lumMod val="85000"/>
                      <a:lumOff val="15000"/>
                    </a:schemeClr>
                  </a:solidFill>
                </a:rPr>
                <a:t>107 Hours 45 Minutes</a:t>
              </a:r>
            </a:p>
          </p:txBody>
        </p:sp>
      </p:grpSp>
      <p:sp>
        <p:nvSpPr>
          <p:cNvPr id="55" name="Rounded Rectangle 21">
            <a:extLst>
              <a:ext uri="{FF2B5EF4-FFF2-40B4-BE49-F238E27FC236}">
                <a16:creationId xmlns:a16="http://schemas.microsoft.com/office/drawing/2014/main" id="{DF711381-5965-8F43-948E-BECAC529BBC4}"/>
              </a:ext>
            </a:extLst>
          </p:cNvPr>
          <p:cNvSpPr/>
          <p:nvPr/>
        </p:nvSpPr>
        <p:spPr>
          <a:xfrm>
            <a:off x="8039575" y="1077007"/>
            <a:ext cx="3673000" cy="3529738"/>
          </a:xfrm>
          <a:prstGeom prst="roundRect">
            <a:avLst>
              <a:gd name="adj" fmla="val 745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0A578D0-29F9-032D-5C6D-3DF153F6DFA0}"/>
              </a:ext>
            </a:extLst>
          </p:cNvPr>
          <p:cNvSpPr txBox="1"/>
          <p:nvPr/>
        </p:nvSpPr>
        <p:spPr>
          <a:xfrm>
            <a:off x="8347410" y="1354689"/>
            <a:ext cx="199963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Expenses Financial</a:t>
            </a:r>
          </a:p>
        </p:txBody>
      </p:sp>
      <p:sp>
        <p:nvSpPr>
          <p:cNvPr id="57" name="Rounded Rectangle 17">
            <a:extLst>
              <a:ext uri="{FF2B5EF4-FFF2-40B4-BE49-F238E27FC236}">
                <a16:creationId xmlns:a16="http://schemas.microsoft.com/office/drawing/2014/main" id="{C7981F04-8442-282E-50AF-3290C16CDEEB}"/>
              </a:ext>
            </a:extLst>
          </p:cNvPr>
          <p:cNvSpPr/>
          <p:nvPr/>
        </p:nvSpPr>
        <p:spPr>
          <a:xfrm>
            <a:off x="8268260" y="2418921"/>
            <a:ext cx="2280940" cy="419920"/>
          </a:xfrm>
          <a:prstGeom prst="roundRect">
            <a:avLst>
              <a:gd name="adj" fmla="val 50000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58" name="Rounded Rectangle 17">
            <a:extLst>
              <a:ext uri="{FF2B5EF4-FFF2-40B4-BE49-F238E27FC236}">
                <a16:creationId xmlns:a16="http://schemas.microsoft.com/office/drawing/2014/main" id="{804A1FA2-4957-EEA6-1BD0-33AC3F460328}"/>
              </a:ext>
            </a:extLst>
          </p:cNvPr>
          <p:cNvSpPr/>
          <p:nvPr/>
        </p:nvSpPr>
        <p:spPr>
          <a:xfrm>
            <a:off x="8268259" y="2921945"/>
            <a:ext cx="1727220" cy="419920"/>
          </a:xfrm>
          <a:prstGeom prst="roundRect">
            <a:avLst>
              <a:gd name="adj" fmla="val 50000"/>
            </a:avLst>
          </a:prstGeom>
          <a:solidFill>
            <a:schemeClr val="accent2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1582AC70-C5EB-6134-79C4-A4BAB1B6AAF0}"/>
              </a:ext>
            </a:extLst>
          </p:cNvPr>
          <p:cNvSpPr/>
          <p:nvPr/>
        </p:nvSpPr>
        <p:spPr>
          <a:xfrm>
            <a:off x="8387659" y="2526265"/>
            <a:ext cx="205232" cy="205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E1AA4DF-E6B5-B559-044F-492E0D9773E8}"/>
              </a:ext>
            </a:extLst>
          </p:cNvPr>
          <p:cNvSpPr txBox="1"/>
          <p:nvPr/>
        </p:nvSpPr>
        <p:spPr>
          <a:xfrm>
            <a:off x="8712291" y="2495240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$657,489</a:t>
            </a:r>
          </a:p>
        </p:txBody>
      </p:sp>
      <p:sp>
        <p:nvSpPr>
          <p:cNvPr id="61" name="Rounded Rectangle 17">
            <a:extLst>
              <a:ext uri="{FF2B5EF4-FFF2-40B4-BE49-F238E27FC236}">
                <a16:creationId xmlns:a16="http://schemas.microsoft.com/office/drawing/2014/main" id="{8A5F4364-373E-9A13-6D3A-94BEABBFD3EE}"/>
              </a:ext>
            </a:extLst>
          </p:cNvPr>
          <p:cNvSpPr/>
          <p:nvPr/>
        </p:nvSpPr>
        <p:spPr>
          <a:xfrm>
            <a:off x="10590601" y="2418921"/>
            <a:ext cx="907979" cy="419920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62" name="Rounded Rectangle 17">
            <a:extLst>
              <a:ext uri="{FF2B5EF4-FFF2-40B4-BE49-F238E27FC236}">
                <a16:creationId xmlns:a16="http://schemas.microsoft.com/office/drawing/2014/main" id="{8A59DB3E-82AC-F5DA-63E6-D0AA3CD920F6}"/>
              </a:ext>
            </a:extLst>
          </p:cNvPr>
          <p:cNvSpPr/>
          <p:nvPr/>
        </p:nvSpPr>
        <p:spPr>
          <a:xfrm>
            <a:off x="10038151" y="2921945"/>
            <a:ext cx="1460429" cy="419920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3BABE05C-461A-2EF6-31E6-1016D2A7F3F3}"/>
              </a:ext>
            </a:extLst>
          </p:cNvPr>
          <p:cNvSpPr/>
          <p:nvPr/>
        </p:nvSpPr>
        <p:spPr>
          <a:xfrm>
            <a:off x="8387659" y="3024600"/>
            <a:ext cx="205232" cy="2052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95F794-CFB8-DA5E-1170-074C438041C7}"/>
              </a:ext>
            </a:extLst>
          </p:cNvPr>
          <p:cNvSpPr txBox="1"/>
          <p:nvPr/>
        </p:nvSpPr>
        <p:spPr>
          <a:xfrm>
            <a:off x="8712291" y="2993575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$657,489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AE952C3-73CF-0956-77BE-FD5DB5ACBB0E}"/>
              </a:ext>
            </a:extLst>
          </p:cNvPr>
          <p:cNvSpPr txBox="1"/>
          <p:nvPr/>
        </p:nvSpPr>
        <p:spPr>
          <a:xfrm>
            <a:off x="10694930" y="2495240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70%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96C52CE-6A56-9344-C525-0F71BBDABC07}"/>
              </a:ext>
            </a:extLst>
          </p:cNvPr>
          <p:cNvSpPr txBox="1"/>
          <p:nvPr/>
        </p:nvSpPr>
        <p:spPr>
          <a:xfrm>
            <a:off x="10153841" y="2993575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50%</a:t>
            </a:r>
          </a:p>
        </p:txBody>
      </p:sp>
      <p:sp>
        <p:nvSpPr>
          <p:cNvPr id="67" name="Rounded Rectangle 17">
            <a:extLst>
              <a:ext uri="{FF2B5EF4-FFF2-40B4-BE49-F238E27FC236}">
                <a16:creationId xmlns:a16="http://schemas.microsoft.com/office/drawing/2014/main" id="{49A22CC2-9E4C-C0AC-7AB5-B04666B81B4A}"/>
              </a:ext>
            </a:extLst>
          </p:cNvPr>
          <p:cNvSpPr/>
          <p:nvPr/>
        </p:nvSpPr>
        <p:spPr>
          <a:xfrm>
            <a:off x="8268257" y="3429895"/>
            <a:ext cx="2618817" cy="419920"/>
          </a:xfrm>
          <a:prstGeom prst="roundRect">
            <a:avLst>
              <a:gd name="adj" fmla="val 50000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68" name="Rounded Rectangle 17">
            <a:extLst>
              <a:ext uri="{FF2B5EF4-FFF2-40B4-BE49-F238E27FC236}">
                <a16:creationId xmlns:a16="http://schemas.microsoft.com/office/drawing/2014/main" id="{3911E96E-3A2C-F35B-5177-47F9DC234962}"/>
              </a:ext>
            </a:extLst>
          </p:cNvPr>
          <p:cNvSpPr/>
          <p:nvPr/>
        </p:nvSpPr>
        <p:spPr>
          <a:xfrm>
            <a:off x="10927080" y="3429895"/>
            <a:ext cx="571500" cy="419920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7736FC7D-7E0B-A2E8-61D6-E2FD2918905A}"/>
              </a:ext>
            </a:extLst>
          </p:cNvPr>
          <p:cNvSpPr/>
          <p:nvPr/>
        </p:nvSpPr>
        <p:spPr>
          <a:xfrm>
            <a:off x="8387659" y="3532550"/>
            <a:ext cx="205232" cy="2052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43078A5-5981-8723-B003-D190137E0A63}"/>
              </a:ext>
            </a:extLst>
          </p:cNvPr>
          <p:cNvSpPr txBox="1"/>
          <p:nvPr/>
        </p:nvSpPr>
        <p:spPr>
          <a:xfrm>
            <a:off x="8712291" y="3501525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$657,489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56F5DB1-7816-3BD9-DE56-5830F38DF30E}"/>
              </a:ext>
            </a:extLst>
          </p:cNvPr>
          <p:cNvSpPr txBox="1"/>
          <p:nvPr/>
        </p:nvSpPr>
        <p:spPr>
          <a:xfrm>
            <a:off x="10985358" y="3509050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90%</a:t>
            </a:r>
          </a:p>
        </p:txBody>
      </p:sp>
      <p:sp>
        <p:nvSpPr>
          <p:cNvPr id="72" name="Rounded Rectangle 17">
            <a:extLst>
              <a:ext uri="{FF2B5EF4-FFF2-40B4-BE49-F238E27FC236}">
                <a16:creationId xmlns:a16="http://schemas.microsoft.com/office/drawing/2014/main" id="{D0C8977C-AF4E-5219-BDD7-ECF7C72EFB14}"/>
              </a:ext>
            </a:extLst>
          </p:cNvPr>
          <p:cNvSpPr/>
          <p:nvPr/>
        </p:nvSpPr>
        <p:spPr>
          <a:xfrm>
            <a:off x="8268257" y="3958041"/>
            <a:ext cx="1393903" cy="419920"/>
          </a:xfrm>
          <a:prstGeom prst="roundRect">
            <a:avLst>
              <a:gd name="adj" fmla="val 50000"/>
            </a:avLst>
          </a:prstGeom>
          <a:solidFill>
            <a:schemeClr val="accent4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73" name="Rounded Rectangle 17">
            <a:extLst>
              <a:ext uri="{FF2B5EF4-FFF2-40B4-BE49-F238E27FC236}">
                <a16:creationId xmlns:a16="http://schemas.microsoft.com/office/drawing/2014/main" id="{B4793E51-E7BC-86E5-AFA6-C314921F7E8A}"/>
              </a:ext>
            </a:extLst>
          </p:cNvPr>
          <p:cNvSpPr/>
          <p:nvPr/>
        </p:nvSpPr>
        <p:spPr>
          <a:xfrm>
            <a:off x="9712960" y="3958041"/>
            <a:ext cx="1785620" cy="419920"/>
          </a:xfrm>
          <a:prstGeom prst="roundRect">
            <a:avLst>
              <a:gd name="adj" fmla="val 50000"/>
            </a:avLst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Be Vietnam Pro SemiBold" pitchFamily="2" charset="77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4E6FAD5-C1CA-96AF-9F8C-6D8E0B7A5B71}"/>
              </a:ext>
            </a:extLst>
          </p:cNvPr>
          <p:cNvSpPr/>
          <p:nvPr/>
        </p:nvSpPr>
        <p:spPr>
          <a:xfrm>
            <a:off x="8387659" y="4060696"/>
            <a:ext cx="205232" cy="2052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05AD98F-9A85-0CEF-64F2-A6FDA2E205A0}"/>
              </a:ext>
            </a:extLst>
          </p:cNvPr>
          <p:cNvSpPr txBox="1"/>
          <p:nvPr/>
        </p:nvSpPr>
        <p:spPr>
          <a:xfrm>
            <a:off x="8712291" y="4029671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$657,489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5AD620B-8F9B-5FF3-C256-4B09DDE39103}"/>
              </a:ext>
            </a:extLst>
          </p:cNvPr>
          <p:cNvSpPr txBox="1"/>
          <p:nvPr/>
        </p:nvSpPr>
        <p:spPr>
          <a:xfrm>
            <a:off x="9781560" y="4046639"/>
            <a:ext cx="1206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40%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421EC7F-1609-55E6-FC11-E86D842C0979}"/>
              </a:ext>
            </a:extLst>
          </p:cNvPr>
          <p:cNvSpPr txBox="1"/>
          <p:nvPr/>
        </p:nvSpPr>
        <p:spPr>
          <a:xfrm>
            <a:off x="8212158" y="1886526"/>
            <a:ext cx="1927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$678,2 M</a:t>
            </a:r>
            <a:endParaRPr lang="en-ID" sz="20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874DDDEA-731A-EE00-206F-A49CE2DADE74}"/>
              </a:ext>
            </a:extLst>
          </p:cNvPr>
          <p:cNvGrpSpPr/>
          <p:nvPr/>
        </p:nvGrpSpPr>
        <p:grpSpPr>
          <a:xfrm>
            <a:off x="10818740" y="1972181"/>
            <a:ext cx="708170" cy="215444"/>
            <a:chOff x="5096413" y="5841621"/>
            <a:chExt cx="708170" cy="215444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A53ED7D7-2862-4993-6F6F-A08218CD6E38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084188E-E059-3112-AD0E-E14998ECDA44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81" name="Rounded Rectangle 21">
            <a:extLst>
              <a:ext uri="{FF2B5EF4-FFF2-40B4-BE49-F238E27FC236}">
                <a16:creationId xmlns:a16="http://schemas.microsoft.com/office/drawing/2014/main" id="{B1869076-0671-C5B3-214C-FBBEF5C93C13}"/>
              </a:ext>
            </a:extLst>
          </p:cNvPr>
          <p:cNvSpPr/>
          <p:nvPr/>
        </p:nvSpPr>
        <p:spPr>
          <a:xfrm>
            <a:off x="479425" y="4762123"/>
            <a:ext cx="3980081" cy="1626867"/>
          </a:xfrm>
          <a:prstGeom prst="roundRect">
            <a:avLst>
              <a:gd name="adj" fmla="val 11439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ounded Rectangle 21">
            <a:extLst>
              <a:ext uri="{FF2B5EF4-FFF2-40B4-BE49-F238E27FC236}">
                <a16:creationId xmlns:a16="http://schemas.microsoft.com/office/drawing/2014/main" id="{E8295898-6EF6-AB29-74A0-AF1174BAB1CE}"/>
              </a:ext>
            </a:extLst>
          </p:cNvPr>
          <p:cNvSpPr/>
          <p:nvPr/>
        </p:nvSpPr>
        <p:spPr>
          <a:xfrm>
            <a:off x="4608576" y="4762123"/>
            <a:ext cx="7103999" cy="1626867"/>
          </a:xfrm>
          <a:prstGeom prst="roundRect">
            <a:avLst>
              <a:gd name="adj" fmla="val 11439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BF948BB1-E80A-538F-0D5A-671903B3D553}"/>
              </a:ext>
            </a:extLst>
          </p:cNvPr>
          <p:cNvSpPr txBox="1"/>
          <p:nvPr/>
        </p:nvSpPr>
        <p:spPr>
          <a:xfrm>
            <a:off x="792167" y="4945660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Monthly Cashflow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4970B7A-71CA-9F99-C0EE-C6F1AB5BBFE9}"/>
              </a:ext>
            </a:extLst>
          </p:cNvPr>
          <p:cNvSpPr txBox="1"/>
          <p:nvPr/>
        </p:nvSpPr>
        <p:spPr>
          <a:xfrm>
            <a:off x="5119411" y="4975056"/>
            <a:ext cx="117500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Today Financial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8A0F57F-3B9C-754C-A8B5-81CE21148539}"/>
              </a:ext>
            </a:extLst>
          </p:cNvPr>
          <p:cNvSpPr txBox="1"/>
          <p:nvPr/>
        </p:nvSpPr>
        <p:spPr>
          <a:xfrm>
            <a:off x="5119411" y="5178888"/>
            <a:ext cx="111825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$11,342.00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B6785EA-2172-1986-49A7-2F702E180B7C}"/>
              </a:ext>
            </a:extLst>
          </p:cNvPr>
          <p:cNvSpPr txBox="1"/>
          <p:nvPr/>
        </p:nvSpPr>
        <p:spPr>
          <a:xfrm>
            <a:off x="5119411" y="5727564"/>
            <a:ext cx="110767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Financial Diary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57C5662-CA19-F632-AF4E-A08193252810}"/>
              </a:ext>
            </a:extLst>
          </p:cNvPr>
          <p:cNvSpPr txBox="1"/>
          <p:nvPr/>
        </p:nvSpPr>
        <p:spPr>
          <a:xfrm>
            <a:off x="5119411" y="5931396"/>
            <a:ext cx="9313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</a:rPr>
              <a:t>$11,342.00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2DFF2D43-DCD6-73C4-5EBD-FD6D960C1353}"/>
              </a:ext>
            </a:extLst>
          </p:cNvPr>
          <p:cNvSpPr/>
          <p:nvPr/>
        </p:nvSpPr>
        <p:spPr>
          <a:xfrm>
            <a:off x="11148236" y="5095114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1BDAA03-78D3-E83B-54D8-EEDA73A17195}"/>
              </a:ext>
            </a:extLst>
          </p:cNvPr>
          <p:cNvSpPr/>
          <p:nvPr/>
        </p:nvSpPr>
        <p:spPr>
          <a:xfrm>
            <a:off x="11148236" y="5168139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626DC8B3-2A98-0D02-5F32-9405C7139840}"/>
              </a:ext>
            </a:extLst>
          </p:cNvPr>
          <p:cNvSpPr/>
          <p:nvPr/>
        </p:nvSpPr>
        <p:spPr>
          <a:xfrm>
            <a:off x="11148236" y="5241164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028C17CD-FDF8-55B3-F212-42F7BDEE0241}"/>
              </a:ext>
            </a:extLst>
          </p:cNvPr>
          <p:cNvSpPr/>
          <p:nvPr/>
        </p:nvSpPr>
        <p:spPr>
          <a:xfrm>
            <a:off x="11148236" y="5847622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58E27F2A-C64E-7F8A-E7E0-CAFB01172ACE}"/>
              </a:ext>
            </a:extLst>
          </p:cNvPr>
          <p:cNvSpPr/>
          <p:nvPr/>
        </p:nvSpPr>
        <p:spPr>
          <a:xfrm>
            <a:off x="11148236" y="5920647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76DD9B0A-EAA0-939B-E8CB-8B345D84E789}"/>
              </a:ext>
            </a:extLst>
          </p:cNvPr>
          <p:cNvSpPr/>
          <p:nvPr/>
        </p:nvSpPr>
        <p:spPr>
          <a:xfrm>
            <a:off x="11148236" y="5993672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06ED8CD3-C696-0846-4938-D75D8C23CC50}"/>
              </a:ext>
            </a:extLst>
          </p:cNvPr>
          <p:cNvCxnSpPr>
            <a:cxnSpLocks/>
          </p:cNvCxnSpPr>
          <p:nvPr/>
        </p:nvCxnSpPr>
        <p:spPr>
          <a:xfrm>
            <a:off x="7640802" y="5286883"/>
            <a:ext cx="3005632" cy="0"/>
          </a:xfrm>
          <a:prstGeom prst="line">
            <a:avLst/>
          </a:prstGeom>
          <a:ln w="50800" cap="rnd"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F874A24F-707F-9900-D4D2-23F10D4F9791}"/>
              </a:ext>
            </a:extLst>
          </p:cNvPr>
          <p:cNvCxnSpPr>
            <a:cxnSpLocks/>
          </p:cNvCxnSpPr>
          <p:nvPr/>
        </p:nvCxnSpPr>
        <p:spPr>
          <a:xfrm>
            <a:off x="7640802" y="5286883"/>
            <a:ext cx="2187244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0C55C94A-E532-26F3-1ABC-21C0263B8920}"/>
              </a:ext>
            </a:extLst>
          </p:cNvPr>
          <p:cNvSpPr txBox="1"/>
          <p:nvPr/>
        </p:nvSpPr>
        <p:spPr>
          <a:xfrm>
            <a:off x="7504911" y="4967708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Accuracy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285271D-FD28-37AE-DA58-FDC6F19DA7E3}"/>
              </a:ext>
            </a:extLst>
          </p:cNvPr>
          <p:cNvSpPr txBox="1"/>
          <p:nvPr/>
        </p:nvSpPr>
        <p:spPr>
          <a:xfrm>
            <a:off x="10298100" y="5031843"/>
            <a:ext cx="31419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70%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804CDD0-935E-F574-A1A9-68B3DAB36C7A}"/>
              </a:ext>
            </a:extLst>
          </p:cNvPr>
          <p:cNvCxnSpPr>
            <a:cxnSpLocks/>
          </p:cNvCxnSpPr>
          <p:nvPr/>
        </p:nvCxnSpPr>
        <p:spPr>
          <a:xfrm>
            <a:off x="7640802" y="5993672"/>
            <a:ext cx="3005632" cy="0"/>
          </a:xfrm>
          <a:prstGeom prst="line">
            <a:avLst/>
          </a:prstGeom>
          <a:ln w="50800" cap="rnd"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46FE9293-BE0A-073D-0330-590802D47DF7}"/>
              </a:ext>
            </a:extLst>
          </p:cNvPr>
          <p:cNvCxnSpPr>
            <a:cxnSpLocks/>
          </p:cNvCxnSpPr>
          <p:nvPr/>
        </p:nvCxnSpPr>
        <p:spPr>
          <a:xfrm>
            <a:off x="7640802" y="5993672"/>
            <a:ext cx="1693468" cy="0"/>
          </a:xfrm>
          <a:prstGeom prst="line">
            <a:avLst/>
          </a:prstGeom>
          <a:ln w="50800" cap="rnd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9375D357-294C-F598-4C86-FCE7AE9B3233}"/>
              </a:ext>
            </a:extLst>
          </p:cNvPr>
          <p:cNvSpPr txBox="1"/>
          <p:nvPr/>
        </p:nvSpPr>
        <p:spPr>
          <a:xfrm>
            <a:off x="7504911" y="5674497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Accuracy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4523DE3-CDDA-2C47-7E00-FD8FA0EAB4D4}"/>
              </a:ext>
            </a:extLst>
          </p:cNvPr>
          <p:cNvSpPr txBox="1"/>
          <p:nvPr/>
        </p:nvSpPr>
        <p:spPr>
          <a:xfrm>
            <a:off x="10298100" y="5738632"/>
            <a:ext cx="3173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50%</a:t>
            </a: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38568322-76B3-902E-5C87-9610CF0197A8}"/>
              </a:ext>
            </a:extLst>
          </p:cNvPr>
          <p:cNvGrpSpPr/>
          <p:nvPr/>
        </p:nvGrpSpPr>
        <p:grpSpPr>
          <a:xfrm>
            <a:off x="6560704" y="5170292"/>
            <a:ext cx="708170" cy="215444"/>
            <a:chOff x="5096413" y="5841621"/>
            <a:chExt cx="708170" cy="215444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EA62D4A8-7E54-2E11-7C1B-79B1F9CF24D7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5AD5F07-0BDA-3299-4BE4-54F28B0C007D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67A1CF7A-1363-C2BB-20DA-66129DF72D4E}"/>
              </a:ext>
            </a:extLst>
          </p:cNvPr>
          <p:cNvSpPr/>
          <p:nvPr/>
        </p:nvSpPr>
        <p:spPr>
          <a:xfrm>
            <a:off x="6634603" y="5899121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C735735-8F58-9692-AC87-9B1A054E3843}"/>
              </a:ext>
            </a:extLst>
          </p:cNvPr>
          <p:cNvSpPr txBox="1"/>
          <p:nvPr/>
        </p:nvSpPr>
        <p:spPr>
          <a:xfrm>
            <a:off x="6560704" y="589026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97B369E3-DC1F-FEAF-7A29-3A41D648E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17779" y="4080510"/>
            <a:ext cx="192610" cy="1926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2226F615-2AD6-1242-B9A3-764AC78CC0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429000" y="4080510"/>
            <a:ext cx="192610" cy="19261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3ACDECAA-1560-3EB8-6596-957E68FCAF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955589" y="4080510"/>
            <a:ext cx="192610" cy="192610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863F5AC-0DD0-DCDB-090C-B766F8CC394A}"/>
              </a:ext>
            </a:extLst>
          </p:cNvPr>
          <p:cNvSpPr/>
          <p:nvPr/>
        </p:nvSpPr>
        <p:spPr>
          <a:xfrm>
            <a:off x="724535" y="2463130"/>
            <a:ext cx="1876425" cy="790575"/>
          </a:xfrm>
          <a:custGeom>
            <a:avLst/>
            <a:gdLst>
              <a:gd name="connsiteX0" fmla="*/ -50 w 1876425"/>
              <a:gd name="connsiteY0" fmla="*/ 790332 h 790575"/>
              <a:gd name="connsiteX1" fmla="*/ 209500 w 1876425"/>
              <a:gd name="connsiteY1" fmla="*/ 666507 h 790575"/>
              <a:gd name="connsiteX2" fmla="*/ 419050 w 1876425"/>
              <a:gd name="connsiteY2" fmla="*/ 704607 h 790575"/>
              <a:gd name="connsiteX3" fmla="*/ 628600 w 1876425"/>
              <a:gd name="connsiteY3" fmla="*/ 580782 h 790575"/>
              <a:gd name="connsiteX4" fmla="*/ 838150 w 1876425"/>
              <a:gd name="connsiteY4" fmla="*/ 409332 h 790575"/>
              <a:gd name="connsiteX5" fmla="*/ 1038175 w 1876425"/>
              <a:gd name="connsiteY5" fmla="*/ 561732 h 790575"/>
              <a:gd name="connsiteX6" fmla="*/ 1247725 w 1876425"/>
              <a:gd name="connsiteY6" fmla="*/ 333132 h 790575"/>
              <a:gd name="connsiteX7" fmla="*/ 1457275 w 1876425"/>
              <a:gd name="connsiteY7" fmla="*/ 247407 h 790575"/>
              <a:gd name="connsiteX8" fmla="*/ 1666825 w 1876425"/>
              <a:gd name="connsiteY8" fmla="*/ 161682 h 790575"/>
              <a:gd name="connsiteX9" fmla="*/ 1876375 w 1876425"/>
              <a:gd name="connsiteY9" fmla="*/ -243 h 79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425" h="790575">
                <a:moveTo>
                  <a:pt x="-50" y="790332"/>
                </a:moveTo>
                <a:lnTo>
                  <a:pt x="209500" y="666507"/>
                </a:lnTo>
                <a:lnTo>
                  <a:pt x="419050" y="704607"/>
                </a:lnTo>
                <a:lnTo>
                  <a:pt x="628600" y="580782"/>
                </a:lnTo>
                <a:lnTo>
                  <a:pt x="838150" y="409332"/>
                </a:lnTo>
                <a:lnTo>
                  <a:pt x="1038175" y="561732"/>
                </a:lnTo>
                <a:lnTo>
                  <a:pt x="1247725" y="333132"/>
                </a:lnTo>
                <a:lnTo>
                  <a:pt x="1457275" y="247407"/>
                </a:lnTo>
                <a:lnTo>
                  <a:pt x="1666825" y="161682"/>
                </a:lnTo>
                <a:lnTo>
                  <a:pt x="1876375" y="-243"/>
                </a:lnTo>
              </a:path>
            </a:pathLst>
          </a:custGeom>
          <a:noFill/>
          <a:ln w="22225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B39B90D0-5C3A-5856-9C01-D7F18E926FD5}"/>
              </a:ext>
            </a:extLst>
          </p:cNvPr>
          <p:cNvSpPr/>
          <p:nvPr/>
        </p:nvSpPr>
        <p:spPr>
          <a:xfrm>
            <a:off x="3246298" y="2619375"/>
            <a:ext cx="1876425" cy="628650"/>
          </a:xfrm>
          <a:custGeom>
            <a:avLst/>
            <a:gdLst>
              <a:gd name="connsiteX0" fmla="*/ -314 w 1876425"/>
              <a:gd name="connsiteY0" fmla="*/ 418857 h 628650"/>
              <a:gd name="connsiteX1" fmla="*/ 209236 w 1876425"/>
              <a:gd name="connsiteY1" fmla="*/ 590307 h 628650"/>
              <a:gd name="connsiteX2" fmla="*/ 418786 w 1876425"/>
              <a:gd name="connsiteY2" fmla="*/ 504582 h 628650"/>
              <a:gd name="connsiteX3" fmla="*/ 628336 w 1876425"/>
              <a:gd name="connsiteY3" fmla="*/ 628407 h 628650"/>
              <a:gd name="connsiteX4" fmla="*/ 837886 w 1876425"/>
              <a:gd name="connsiteY4" fmla="*/ 590307 h 628650"/>
              <a:gd name="connsiteX5" fmla="*/ 1047436 w 1876425"/>
              <a:gd name="connsiteY5" fmla="*/ 399807 h 628650"/>
              <a:gd name="connsiteX6" fmla="*/ 1247461 w 1876425"/>
              <a:gd name="connsiteY6" fmla="*/ 171207 h 628650"/>
              <a:gd name="connsiteX7" fmla="*/ 1457011 w 1876425"/>
              <a:gd name="connsiteY7" fmla="*/ 85482 h 628650"/>
              <a:gd name="connsiteX8" fmla="*/ 1666561 w 1876425"/>
              <a:gd name="connsiteY8" fmla="*/ -243 h 628650"/>
              <a:gd name="connsiteX9" fmla="*/ 1876111 w 1876425"/>
              <a:gd name="connsiteY9" fmla="*/ 85482 h 62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425" h="628650">
                <a:moveTo>
                  <a:pt x="-314" y="418857"/>
                </a:moveTo>
                <a:lnTo>
                  <a:pt x="209236" y="590307"/>
                </a:lnTo>
                <a:lnTo>
                  <a:pt x="418786" y="504582"/>
                </a:lnTo>
                <a:lnTo>
                  <a:pt x="628336" y="628407"/>
                </a:lnTo>
                <a:lnTo>
                  <a:pt x="837886" y="590307"/>
                </a:lnTo>
                <a:lnTo>
                  <a:pt x="1047436" y="399807"/>
                </a:lnTo>
                <a:lnTo>
                  <a:pt x="1247461" y="171207"/>
                </a:lnTo>
                <a:lnTo>
                  <a:pt x="1457011" y="85482"/>
                </a:lnTo>
                <a:lnTo>
                  <a:pt x="1666561" y="-243"/>
                </a:lnTo>
                <a:lnTo>
                  <a:pt x="1876111" y="85482"/>
                </a:lnTo>
              </a:path>
            </a:pathLst>
          </a:custGeom>
          <a:noFill/>
          <a:ln w="22225" cap="rnd">
            <a:solidFill>
              <a:srgbClr val="6024DE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74E99B9D-C55B-C58A-D5C6-9A831A265C2E}"/>
              </a:ext>
            </a:extLst>
          </p:cNvPr>
          <p:cNvSpPr/>
          <p:nvPr/>
        </p:nvSpPr>
        <p:spPr>
          <a:xfrm>
            <a:off x="5763237" y="2463130"/>
            <a:ext cx="1876425" cy="790575"/>
          </a:xfrm>
          <a:custGeom>
            <a:avLst/>
            <a:gdLst>
              <a:gd name="connsiteX0" fmla="*/ -50 w 1876425"/>
              <a:gd name="connsiteY0" fmla="*/ 790332 h 790575"/>
              <a:gd name="connsiteX1" fmla="*/ 209500 w 1876425"/>
              <a:gd name="connsiteY1" fmla="*/ 666507 h 790575"/>
              <a:gd name="connsiteX2" fmla="*/ 419050 w 1876425"/>
              <a:gd name="connsiteY2" fmla="*/ 704607 h 790575"/>
              <a:gd name="connsiteX3" fmla="*/ 628600 w 1876425"/>
              <a:gd name="connsiteY3" fmla="*/ 580782 h 790575"/>
              <a:gd name="connsiteX4" fmla="*/ 838150 w 1876425"/>
              <a:gd name="connsiteY4" fmla="*/ 409332 h 790575"/>
              <a:gd name="connsiteX5" fmla="*/ 1038175 w 1876425"/>
              <a:gd name="connsiteY5" fmla="*/ 561732 h 790575"/>
              <a:gd name="connsiteX6" fmla="*/ 1247725 w 1876425"/>
              <a:gd name="connsiteY6" fmla="*/ 333132 h 790575"/>
              <a:gd name="connsiteX7" fmla="*/ 1457275 w 1876425"/>
              <a:gd name="connsiteY7" fmla="*/ 247407 h 790575"/>
              <a:gd name="connsiteX8" fmla="*/ 1666825 w 1876425"/>
              <a:gd name="connsiteY8" fmla="*/ 161682 h 790575"/>
              <a:gd name="connsiteX9" fmla="*/ 1876375 w 1876425"/>
              <a:gd name="connsiteY9" fmla="*/ -243 h 79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425" h="790575">
                <a:moveTo>
                  <a:pt x="-50" y="790332"/>
                </a:moveTo>
                <a:lnTo>
                  <a:pt x="209500" y="666507"/>
                </a:lnTo>
                <a:lnTo>
                  <a:pt x="419050" y="704607"/>
                </a:lnTo>
                <a:lnTo>
                  <a:pt x="628600" y="580782"/>
                </a:lnTo>
                <a:lnTo>
                  <a:pt x="838150" y="409332"/>
                </a:lnTo>
                <a:lnTo>
                  <a:pt x="1038175" y="561732"/>
                </a:lnTo>
                <a:lnTo>
                  <a:pt x="1247725" y="333132"/>
                </a:lnTo>
                <a:lnTo>
                  <a:pt x="1457275" y="247407"/>
                </a:lnTo>
                <a:lnTo>
                  <a:pt x="1666825" y="161682"/>
                </a:lnTo>
                <a:lnTo>
                  <a:pt x="1876375" y="-243"/>
                </a:lnTo>
              </a:path>
            </a:pathLst>
          </a:custGeom>
          <a:noFill/>
          <a:ln w="22225" cap="rnd">
            <a:solidFill>
              <a:schemeClr val="accent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DDC9A7D7-4321-8F86-A799-6DFD450D69AF}"/>
              </a:ext>
            </a:extLst>
          </p:cNvPr>
          <p:cNvSpPr/>
          <p:nvPr/>
        </p:nvSpPr>
        <p:spPr>
          <a:xfrm>
            <a:off x="631140" y="6056176"/>
            <a:ext cx="3686174" cy="9525"/>
          </a:xfrm>
          <a:custGeom>
            <a:avLst/>
            <a:gdLst>
              <a:gd name="connsiteX0" fmla="*/ -50 w 3686174"/>
              <a:gd name="connsiteY0" fmla="*/ -538 h 9525"/>
              <a:gd name="connsiteX1" fmla="*/ 3686124 w 3686174"/>
              <a:gd name="connsiteY1" fmla="*/ -538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86174" h="9525">
                <a:moveTo>
                  <a:pt x="-50" y="-538"/>
                </a:moveTo>
                <a:lnTo>
                  <a:pt x="3686124" y="-538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8E58C549-60E5-F04D-BDA4-26B3FFAA1EDF}"/>
              </a:ext>
            </a:extLst>
          </p:cNvPr>
          <p:cNvSpPr/>
          <p:nvPr/>
        </p:nvSpPr>
        <p:spPr>
          <a:xfrm>
            <a:off x="997852" y="5337039"/>
            <a:ext cx="2943225" cy="476250"/>
          </a:xfrm>
          <a:custGeom>
            <a:avLst/>
            <a:gdLst>
              <a:gd name="connsiteX0" fmla="*/ -50 w 2943225"/>
              <a:gd name="connsiteY0" fmla="*/ 475712 h 476250"/>
              <a:gd name="connsiteX1" fmla="*/ 733375 w 2943225"/>
              <a:gd name="connsiteY1" fmla="*/ 313787 h 476250"/>
              <a:gd name="connsiteX2" fmla="*/ 1476325 w 2943225"/>
              <a:gd name="connsiteY2" fmla="*/ 237587 h 476250"/>
              <a:gd name="connsiteX3" fmla="*/ 2209750 w 2943225"/>
              <a:gd name="connsiteY3" fmla="*/ -538 h 476250"/>
              <a:gd name="connsiteX4" fmla="*/ 2943175 w 2943225"/>
              <a:gd name="connsiteY4" fmla="*/ -538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3225" h="476250">
                <a:moveTo>
                  <a:pt x="-50" y="475712"/>
                </a:moveTo>
                <a:lnTo>
                  <a:pt x="733375" y="313787"/>
                </a:lnTo>
                <a:lnTo>
                  <a:pt x="1476325" y="237587"/>
                </a:lnTo>
                <a:lnTo>
                  <a:pt x="2209750" y="-538"/>
                </a:lnTo>
                <a:lnTo>
                  <a:pt x="2943175" y="-538"/>
                </a:lnTo>
              </a:path>
            </a:pathLst>
          </a:custGeom>
          <a:noFill/>
          <a:ln w="15875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75FCCB12-3601-C7C4-F2E5-8BF72A803423}"/>
              </a:ext>
            </a:extLst>
          </p:cNvPr>
          <p:cNvSpPr/>
          <p:nvPr/>
        </p:nvSpPr>
        <p:spPr>
          <a:xfrm>
            <a:off x="959752" y="5784714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17047FAC-6DD7-5183-6765-35008865027B}"/>
              </a:ext>
            </a:extLst>
          </p:cNvPr>
          <p:cNvSpPr/>
          <p:nvPr/>
        </p:nvSpPr>
        <p:spPr>
          <a:xfrm>
            <a:off x="1702702" y="5622789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0895737F-A83E-1D7A-D916-630DFEA4EFB4}"/>
              </a:ext>
            </a:extLst>
          </p:cNvPr>
          <p:cNvSpPr/>
          <p:nvPr/>
        </p:nvSpPr>
        <p:spPr>
          <a:xfrm>
            <a:off x="2436127" y="5537064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5B9EDA2E-2F04-9957-7298-15194CAE3B8A}"/>
              </a:ext>
            </a:extLst>
          </p:cNvPr>
          <p:cNvSpPr/>
          <p:nvPr/>
        </p:nvSpPr>
        <p:spPr>
          <a:xfrm>
            <a:off x="3179077" y="5298939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356ECA14-CAA7-4C74-215D-4547D5F0F8AC}"/>
              </a:ext>
            </a:extLst>
          </p:cNvPr>
          <p:cNvSpPr/>
          <p:nvPr/>
        </p:nvSpPr>
        <p:spPr>
          <a:xfrm>
            <a:off x="3912502" y="5298939"/>
            <a:ext cx="66675" cy="66675"/>
          </a:xfrm>
          <a:custGeom>
            <a:avLst/>
            <a:gdLst>
              <a:gd name="connsiteX0" fmla="*/ 66625 w 66675"/>
              <a:gd name="connsiteY0" fmla="*/ 32800 h 66675"/>
              <a:gd name="connsiteX1" fmla="*/ 33288 w 66675"/>
              <a:gd name="connsiteY1" fmla="*/ 66137 h 66675"/>
              <a:gd name="connsiteX2" fmla="*/ -50 w 66675"/>
              <a:gd name="connsiteY2" fmla="*/ 32800 h 66675"/>
              <a:gd name="connsiteX3" fmla="*/ 33288 w 66675"/>
              <a:gd name="connsiteY3" fmla="*/ -538 h 66675"/>
              <a:gd name="connsiteX4" fmla="*/ 66625 w 66675"/>
              <a:gd name="connsiteY4" fmla="*/ 3280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25" y="32800"/>
                </a:moveTo>
                <a:cubicBezTo>
                  <a:pt x="66625" y="51211"/>
                  <a:pt x="51699" y="66137"/>
                  <a:pt x="33288" y="66137"/>
                </a:cubicBezTo>
                <a:cubicBezTo>
                  <a:pt x="14876" y="66137"/>
                  <a:pt x="-50" y="51211"/>
                  <a:pt x="-50" y="32800"/>
                </a:cubicBezTo>
                <a:cubicBezTo>
                  <a:pt x="-50" y="14388"/>
                  <a:pt x="14876" y="-538"/>
                  <a:pt x="33288" y="-538"/>
                </a:cubicBezTo>
                <a:cubicBezTo>
                  <a:pt x="51699" y="-538"/>
                  <a:pt x="66625" y="14388"/>
                  <a:pt x="66625" y="32800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AE12BEB-E4B0-482A-B480-7794908EDD14}"/>
              </a:ext>
            </a:extLst>
          </p:cNvPr>
          <p:cNvSpPr txBox="1"/>
          <p:nvPr/>
        </p:nvSpPr>
        <p:spPr>
          <a:xfrm>
            <a:off x="768833" y="6081894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2020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2E9D7E6F-C142-2531-B84C-7A9AEA8C7C3C}"/>
              </a:ext>
            </a:extLst>
          </p:cNvPr>
          <p:cNvSpPr txBox="1"/>
          <p:nvPr/>
        </p:nvSpPr>
        <p:spPr>
          <a:xfrm>
            <a:off x="1521174" y="6081894"/>
            <a:ext cx="4210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2021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521ADBBA-7034-6372-B3A8-8E3016FBBC79}"/>
              </a:ext>
            </a:extLst>
          </p:cNvPr>
          <p:cNvSpPr txBox="1"/>
          <p:nvPr/>
        </p:nvSpPr>
        <p:spPr>
          <a:xfrm>
            <a:off x="2245188" y="6081894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2022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475F99C3-110B-6901-C73E-C3B4E84F47A1}"/>
              </a:ext>
            </a:extLst>
          </p:cNvPr>
          <p:cNvSpPr txBox="1"/>
          <p:nvPr/>
        </p:nvSpPr>
        <p:spPr>
          <a:xfrm>
            <a:off x="2982280" y="6081894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2023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79F0E14E-A5FF-0D46-58EF-E8202C24F5C2}"/>
              </a:ext>
            </a:extLst>
          </p:cNvPr>
          <p:cNvSpPr txBox="1"/>
          <p:nvPr/>
        </p:nvSpPr>
        <p:spPr>
          <a:xfrm>
            <a:off x="3717287" y="6081894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546865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BF1A15-9DED-FE98-EECD-5B71AFC84DEE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ounded Rectangle 21">
            <a:extLst>
              <a:ext uri="{FF2B5EF4-FFF2-40B4-BE49-F238E27FC236}">
                <a16:creationId xmlns:a16="http://schemas.microsoft.com/office/drawing/2014/main" id="{A2EEA3A6-5D81-26E8-DA51-C2A6A1653058}"/>
              </a:ext>
            </a:extLst>
          </p:cNvPr>
          <p:cNvSpPr/>
          <p:nvPr/>
        </p:nvSpPr>
        <p:spPr>
          <a:xfrm>
            <a:off x="479425" y="2446082"/>
            <a:ext cx="7896479" cy="3942910"/>
          </a:xfrm>
          <a:prstGeom prst="roundRect">
            <a:avLst>
              <a:gd name="adj" fmla="val 560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2563FD-803F-CE43-519A-47CBE542E2CE}"/>
              </a:ext>
            </a:extLst>
          </p:cNvPr>
          <p:cNvSpPr txBox="1"/>
          <p:nvPr/>
        </p:nvSpPr>
        <p:spPr>
          <a:xfrm>
            <a:off x="792167" y="2678945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Summary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F85C9-8E54-F7DB-38EA-EB054D23FDEA}"/>
              </a:ext>
            </a:extLst>
          </p:cNvPr>
          <p:cNvSpPr txBox="1"/>
          <p:nvPr/>
        </p:nvSpPr>
        <p:spPr>
          <a:xfrm>
            <a:off x="792167" y="2992753"/>
            <a:ext cx="1173793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Jan – Dec 24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A5181FF-7790-73F2-80E9-17B4F87901B2}"/>
              </a:ext>
            </a:extLst>
          </p:cNvPr>
          <p:cNvGrpSpPr/>
          <p:nvPr/>
        </p:nvGrpSpPr>
        <p:grpSpPr>
          <a:xfrm>
            <a:off x="792167" y="3566160"/>
            <a:ext cx="7309250" cy="2461179"/>
            <a:chOff x="792167" y="4005499"/>
            <a:chExt cx="7309250" cy="202184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41E064D8-A076-2774-C8DA-85787D7CDF7D}"/>
                </a:ext>
              </a:extLst>
            </p:cNvPr>
            <p:cNvSpPr/>
            <p:nvPr/>
          </p:nvSpPr>
          <p:spPr>
            <a:xfrm>
              <a:off x="792167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27CCCC2-EE31-0357-7991-FE82960F558B}"/>
                </a:ext>
              </a:extLst>
            </p:cNvPr>
            <p:cNvSpPr/>
            <p:nvPr/>
          </p:nvSpPr>
          <p:spPr>
            <a:xfrm>
              <a:off x="1407663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299EC83-D185-CD7E-C25B-86FA909C6519}"/>
                </a:ext>
              </a:extLst>
            </p:cNvPr>
            <p:cNvSpPr/>
            <p:nvPr/>
          </p:nvSpPr>
          <p:spPr>
            <a:xfrm>
              <a:off x="2023159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DCEF998B-F8E0-9766-F6EA-BEC99471E8B3}"/>
                </a:ext>
              </a:extLst>
            </p:cNvPr>
            <p:cNvSpPr/>
            <p:nvPr/>
          </p:nvSpPr>
          <p:spPr>
            <a:xfrm>
              <a:off x="2638655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616AF97-B35E-6349-BC91-2476D9EAD154}"/>
                </a:ext>
              </a:extLst>
            </p:cNvPr>
            <p:cNvSpPr/>
            <p:nvPr/>
          </p:nvSpPr>
          <p:spPr>
            <a:xfrm>
              <a:off x="3254151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C9E185F-5F3F-790B-74AA-EB92E60229CC}"/>
                </a:ext>
              </a:extLst>
            </p:cNvPr>
            <p:cNvSpPr/>
            <p:nvPr/>
          </p:nvSpPr>
          <p:spPr>
            <a:xfrm>
              <a:off x="3869647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09896FA-E879-5A6E-3EFE-0BAF0AF3209C}"/>
                </a:ext>
              </a:extLst>
            </p:cNvPr>
            <p:cNvSpPr/>
            <p:nvPr/>
          </p:nvSpPr>
          <p:spPr>
            <a:xfrm>
              <a:off x="4485143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1384B3D-2FF1-CD18-2F31-642634437C83}"/>
                </a:ext>
              </a:extLst>
            </p:cNvPr>
            <p:cNvSpPr/>
            <p:nvPr/>
          </p:nvSpPr>
          <p:spPr>
            <a:xfrm>
              <a:off x="5100639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AF72741-3DA8-A87E-72F2-D1BE81AB1C58}"/>
                </a:ext>
              </a:extLst>
            </p:cNvPr>
            <p:cNvSpPr/>
            <p:nvPr/>
          </p:nvSpPr>
          <p:spPr>
            <a:xfrm>
              <a:off x="5716135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6CBA4C6D-8896-DD57-1305-B4182AB72304}"/>
                </a:ext>
              </a:extLst>
            </p:cNvPr>
            <p:cNvSpPr/>
            <p:nvPr/>
          </p:nvSpPr>
          <p:spPr>
            <a:xfrm>
              <a:off x="6331631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E54F4CB0-7036-3694-7B23-4FBD96A0DBDE}"/>
                </a:ext>
              </a:extLst>
            </p:cNvPr>
            <p:cNvSpPr/>
            <p:nvPr/>
          </p:nvSpPr>
          <p:spPr>
            <a:xfrm>
              <a:off x="6947127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E46621E-A3DD-2197-16D9-B36C286583F9}"/>
                </a:ext>
              </a:extLst>
            </p:cNvPr>
            <p:cNvSpPr/>
            <p:nvPr/>
          </p:nvSpPr>
          <p:spPr>
            <a:xfrm>
              <a:off x="7562624" y="4005499"/>
              <a:ext cx="538793" cy="2021840"/>
            </a:xfrm>
            <a:prstGeom prst="roundRect">
              <a:avLst>
                <a:gd name="adj" fmla="val 30244"/>
              </a:avLst>
            </a:pr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1B9704D-85DB-98C7-65C7-1460BD720C44}"/>
              </a:ext>
            </a:extLst>
          </p:cNvPr>
          <p:cNvSpPr/>
          <p:nvPr/>
        </p:nvSpPr>
        <p:spPr>
          <a:xfrm>
            <a:off x="823918" y="4853939"/>
            <a:ext cx="475292" cy="1143001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F5E536-3737-4AD3-96AA-3DD5A4BB98A2}"/>
              </a:ext>
            </a:extLst>
          </p:cNvPr>
          <p:cNvSpPr txBox="1"/>
          <p:nvPr/>
        </p:nvSpPr>
        <p:spPr>
          <a:xfrm>
            <a:off x="801008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Jan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DF20C8-C8A4-7191-D9F6-6BC6948EB7A9}"/>
              </a:ext>
            </a:extLst>
          </p:cNvPr>
          <p:cNvSpPr txBox="1"/>
          <p:nvPr/>
        </p:nvSpPr>
        <p:spPr>
          <a:xfrm>
            <a:off x="1412083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Feb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BC66958-516D-7976-45BD-B252FE75BE71}"/>
              </a:ext>
            </a:extLst>
          </p:cNvPr>
          <p:cNvSpPr txBox="1"/>
          <p:nvPr/>
        </p:nvSpPr>
        <p:spPr>
          <a:xfrm>
            <a:off x="2027579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Mar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6DF5E7-8564-474A-5F48-0BB17B70A523}"/>
              </a:ext>
            </a:extLst>
          </p:cNvPr>
          <p:cNvSpPr txBox="1"/>
          <p:nvPr/>
        </p:nvSpPr>
        <p:spPr>
          <a:xfrm>
            <a:off x="2643075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Apr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27A458-8DB1-2801-6CE0-C1F0A3972225}"/>
              </a:ext>
            </a:extLst>
          </p:cNvPr>
          <p:cNvSpPr txBox="1"/>
          <p:nvPr/>
        </p:nvSpPr>
        <p:spPr>
          <a:xfrm>
            <a:off x="3258571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May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FD7C33-5AA6-0186-982E-819626BD6BBE}"/>
              </a:ext>
            </a:extLst>
          </p:cNvPr>
          <p:cNvSpPr txBox="1"/>
          <p:nvPr/>
        </p:nvSpPr>
        <p:spPr>
          <a:xfrm>
            <a:off x="3874067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Jun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D8332F-EA2E-8F85-429C-C3D500AD9D64}"/>
              </a:ext>
            </a:extLst>
          </p:cNvPr>
          <p:cNvSpPr txBox="1"/>
          <p:nvPr/>
        </p:nvSpPr>
        <p:spPr>
          <a:xfrm>
            <a:off x="4489563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Jul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A43EB9C-7F5A-3B15-212F-1AB77BB6574A}"/>
              </a:ext>
            </a:extLst>
          </p:cNvPr>
          <p:cNvSpPr txBox="1"/>
          <p:nvPr/>
        </p:nvSpPr>
        <p:spPr>
          <a:xfrm>
            <a:off x="5105059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Aug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6B8D23-B438-0F6B-49A1-862CC269CF32}"/>
              </a:ext>
            </a:extLst>
          </p:cNvPr>
          <p:cNvSpPr txBox="1"/>
          <p:nvPr/>
        </p:nvSpPr>
        <p:spPr>
          <a:xfrm>
            <a:off x="5720555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Sep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C0E3DC6-C277-210B-8A74-43766729CBBC}"/>
              </a:ext>
            </a:extLst>
          </p:cNvPr>
          <p:cNvSpPr txBox="1"/>
          <p:nvPr/>
        </p:nvSpPr>
        <p:spPr>
          <a:xfrm>
            <a:off x="6336051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Oct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AAD743-0361-59CC-B099-BBE71931A028}"/>
              </a:ext>
            </a:extLst>
          </p:cNvPr>
          <p:cNvSpPr txBox="1"/>
          <p:nvPr/>
        </p:nvSpPr>
        <p:spPr>
          <a:xfrm>
            <a:off x="6951547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Nov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45893A-32E9-6DBD-CDF0-BF2A0103EBB3}"/>
              </a:ext>
            </a:extLst>
          </p:cNvPr>
          <p:cNvSpPr txBox="1"/>
          <p:nvPr/>
        </p:nvSpPr>
        <p:spPr>
          <a:xfrm>
            <a:off x="7567044" y="6100741"/>
            <a:ext cx="5299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00" dirty="0">
                <a:solidFill>
                  <a:schemeClr val="bg2">
                    <a:lumMod val="85000"/>
                  </a:schemeClr>
                </a:solidFill>
              </a:rPr>
              <a:t>Dec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B4A9257E-E8E2-2175-B323-E4DF0A10D726}"/>
              </a:ext>
            </a:extLst>
          </p:cNvPr>
          <p:cNvSpPr/>
          <p:nvPr/>
        </p:nvSpPr>
        <p:spPr>
          <a:xfrm>
            <a:off x="1439413" y="4632961"/>
            <a:ext cx="475292" cy="1363980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70C8150-366E-039D-7DA7-E5C5868F3D0D}"/>
              </a:ext>
            </a:extLst>
          </p:cNvPr>
          <p:cNvSpPr/>
          <p:nvPr/>
        </p:nvSpPr>
        <p:spPr>
          <a:xfrm>
            <a:off x="2054909" y="5372099"/>
            <a:ext cx="475292" cy="624841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D956F4E-44A3-50C9-D678-B209C4EDE2EF}"/>
              </a:ext>
            </a:extLst>
          </p:cNvPr>
          <p:cNvSpPr/>
          <p:nvPr/>
        </p:nvSpPr>
        <p:spPr>
          <a:xfrm>
            <a:off x="2670405" y="4998719"/>
            <a:ext cx="475292" cy="998221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2AACBC84-C5EB-DBB3-C719-A0D2418D93C5}"/>
              </a:ext>
            </a:extLst>
          </p:cNvPr>
          <p:cNvSpPr/>
          <p:nvPr/>
        </p:nvSpPr>
        <p:spPr>
          <a:xfrm>
            <a:off x="3285901" y="4305300"/>
            <a:ext cx="475292" cy="1691641"/>
          </a:xfrm>
          <a:prstGeom prst="roundRect">
            <a:avLst>
              <a:gd name="adj" fmla="val 3024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A1AF8FA-40D7-E8C0-56BB-89A5253BECC7}"/>
              </a:ext>
            </a:extLst>
          </p:cNvPr>
          <p:cNvSpPr/>
          <p:nvPr/>
        </p:nvSpPr>
        <p:spPr>
          <a:xfrm>
            <a:off x="3901397" y="5684520"/>
            <a:ext cx="475292" cy="312421"/>
          </a:xfrm>
          <a:prstGeom prst="roundRect">
            <a:avLst>
              <a:gd name="adj" fmla="val 47927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C734D0B-BE5F-8BA1-0A29-4917BEA977F0}"/>
              </a:ext>
            </a:extLst>
          </p:cNvPr>
          <p:cNvSpPr/>
          <p:nvPr/>
        </p:nvSpPr>
        <p:spPr>
          <a:xfrm>
            <a:off x="4516893" y="4773169"/>
            <a:ext cx="475292" cy="1223772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51D97B8-55CB-AD29-9530-D1F2CEED732B}"/>
              </a:ext>
            </a:extLst>
          </p:cNvPr>
          <p:cNvSpPr/>
          <p:nvPr/>
        </p:nvSpPr>
        <p:spPr>
          <a:xfrm>
            <a:off x="5132389" y="5053583"/>
            <a:ext cx="475292" cy="943357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BFC17AB-2134-BE20-1177-B43BB7171F0D}"/>
              </a:ext>
            </a:extLst>
          </p:cNvPr>
          <p:cNvSpPr/>
          <p:nvPr/>
        </p:nvSpPr>
        <p:spPr>
          <a:xfrm>
            <a:off x="5747885" y="4504945"/>
            <a:ext cx="475292" cy="1491996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D4E7C82-1CE7-F087-C178-5F4DA8367E91}"/>
              </a:ext>
            </a:extLst>
          </p:cNvPr>
          <p:cNvSpPr/>
          <p:nvPr/>
        </p:nvSpPr>
        <p:spPr>
          <a:xfrm>
            <a:off x="6363381" y="5504687"/>
            <a:ext cx="475292" cy="492253"/>
          </a:xfrm>
          <a:prstGeom prst="roundRect">
            <a:avLst>
              <a:gd name="adj" fmla="val 3184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BE4F714E-3E8D-C83B-CD29-DA10EE0CE3D4}"/>
              </a:ext>
            </a:extLst>
          </p:cNvPr>
          <p:cNvSpPr/>
          <p:nvPr/>
        </p:nvSpPr>
        <p:spPr>
          <a:xfrm>
            <a:off x="6978877" y="4305300"/>
            <a:ext cx="475292" cy="1691641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16621B8-6646-2BE3-2DD6-AD684872BFD0}"/>
              </a:ext>
            </a:extLst>
          </p:cNvPr>
          <p:cNvSpPr/>
          <p:nvPr/>
        </p:nvSpPr>
        <p:spPr>
          <a:xfrm>
            <a:off x="7594374" y="5293360"/>
            <a:ext cx="475292" cy="703581"/>
          </a:xfrm>
          <a:prstGeom prst="roundRect">
            <a:avLst>
              <a:gd name="adj" fmla="val 3024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2" name="Rounded Rectangle 21">
            <a:extLst>
              <a:ext uri="{FF2B5EF4-FFF2-40B4-BE49-F238E27FC236}">
                <a16:creationId xmlns:a16="http://schemas.microsoft.com/office/drawing/2014/main" id="{A6583F33-B957-4692-FB69-FB71A3808F3A}"/>
              </a:ext>
            </a:extLst>
          </p:cNvPr>
          <p:cNvSpPr/>
          <p:nvPr/>
        </p:nvSpPr>
        <p:spPr>
          <a:xfrm>
            <a:off x="479425" y="1184308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6FE7454-6E1F-9B54-A558-5901F6F8A133}"/>
              </a:ext>
            </a:extLst>
          </p:cNvPr>
          <p:cNvGrpSpPr/>
          <p:nvPr/>
        </p:nvGrpSpPr>
        <p:grpSpPr>
          <a:xfrm>
            <a:off x="663172" y="1362482"/>
            <a:ext cx="2392912" cy="763203"/>
            <a:chOff x="663172" y="1224653"/>
            <a:chExt cx="2392912" cy="763203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34DBE2D-373F-6058-A979-5A4656E25915}"/>
                </a:ext>
              </a:extLst>
            </p:cNvPr>
            <p:cNvSpPr/>
            <p:nvPr/>
          </p:nvSpPr>
          <p:spPr>
            <a:xfrm>
              <a:off x="663172" y="1224653"/>
              <a:ext cx="423948" cy="423948"/>
            </a:xfrm>
            <a:prstGeom prst="roundRect">
              <a:avLst>
                <a:gd name="adj" fmla="val 2686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03CCD42-AC37-E0E0-F76C-3EDDC7EAC301}"/>
                </a:ext>
              </a:extLst>
            </p:cNvPr>
            <p:cNvSpPr txBox="1"/>
            <p:nvPr/>
          </p:nvSpPr>
          <p:spPr>
            <a:xfrm>
              <a:off x="1231571" y="1251961"/>
              <a:ext cx="158815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Balance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AB39F44-0CE9-3517-18F6-D5A04ED4327E}"/>
                </a:ext>
              </a:extLst>
            </p:cNvPr>
            <p:cNvSpPr txBox="1"/>
            <p:nvPr/>
          </p:nvSpPr>
          <p:spPr>
            <a:xfrm>
              <a:off x="1231571" y="1463113"/>
              <a:ext cx="113570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85000"/>
                    </a:schemeClr>
                  </a:solidFill>
                </a:rPr>
                <a:t>$895,780</a:t>
              </a: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DE76640-3C10-9370-FAA9-1CB2A4E87425}"/>
                </a:ext>
              </a:extLst>
            </p:cNvPr>
            <p:cNvGrpSpPr/>
            <p:nvPr/>
          </p:nvGrpSpPr>
          <p:grpSpPr>
            <a:xfrm>
              <a:off x="2347914" y="1328905"/>
              <a:ext cx="708170" cy="215444"/>
              <a:chOff x="5096413" y="5841621"/>
              <a:chExt cx="708170" cy="215444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E4E4EBBE-A49D-90AC-49C4-901371209116}"/>
                  </a:ext>
                </a:extLst>
              </p:cNvPr>
              <p:cNvSpPr/>
              <p:nvPr/>
            </p:nvSpPr>
            <p:spPr>
              <a:xfrm>
                <a:off x="5170312" y="5850477"/>
                <a:ext cx="590002" cy="1989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26AFAED-FDA6-DB67-A1D3-B846E2AEAADC}"/>
                  </a:ext>
                </a:extLst>
              </p:cNvPr>
              <p:cNvSpPr txBox="1"/>
              <p:nvPr/>
            </p:nvSpPr>
            <p:spPr>
              <a:xfrm>
                <a:off x="5096413" y="5841621"/>
                <a:ext cx="708170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bg2"/>
                    </a:solidFill>
                    <a:latin typeface="+mj-lt"/>
                  </a:rPr>
                  <a:t>+657%</a:t>
                </a:r>
                <a:endParaRPr lang="en-ID" sz="800" dirty="0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53771A9-678F-0EB1-2C11-FE83EA5B3FF7}"/>
                </a:ext>
              </a:extLst>
            </p:cNvPr>
            <p:cNvSpPr txBox="1"/>
            <p:nvPr/>
          </p:nvSpPr>
          <p:spPr>
            <a:xfrm>
              <a:off x="663172" y="1864745"/>
              <a:ext cx="215655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You add an extra $23,67 this month</a:t>
              </a:r>
            </a:p>
          </p:txBody>
        </p:sp>
      </p:grpSp>
      <p:sp>
        <p:nvSpPr>
          <p:cNvPr id="51" name="Rounded Rectangle 21">
            <a:extLst>
              <a:ext uri="{FF2B5EF4-FFF2-40B4-BE49-F238E27FC236}">
                <a16:creationId xmlns:a16="http://schemas.microsoft.com/office/drawing/2014/main" id="{BF7BC85B-AA5B-6C7E-F4DB-DB8C91D5C9C2}"/>
              </a:ext>
            </a:extLst>
          </p:cNvPr>
          <p:cNvSpPr/>
          <p:nvPr/>
        </p:nvSpPr>
        <p:spPr>
          <a:xfrm>
            <a:off x="3313121" y="1184308"/>
            <a:ext cx="2689245" cy="1093612"/>
          </a:xfrm>
          <a:prstGeom prst="roundRect">
            <a:avLst>
              <a:gd name="adj" fmla="val 19246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DC3EE3C-6F47-A938-6104-7AA0FC9BDFF3}"/>
              </a:ext>
            </a:extLst>
          </p:cNvPr>
          <p:cNvGrpSpPr/>
          <p:nvPr/>
        </p:nvGrpSpPr>
        <p:grpSpPr>
          <a:xfrm>
            <a:off x="3496868" y="1362482"/>
            <a:ext cx="2392912" cy="763203"/>
            <a:chOff x="663172" y="1224653"/>
            <a:chExt cx="2392912" cy="763203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FA1C627A-8070-E821-2651-BB89572E3D10}"/>
                </a:ext>
              </a:extLst>
            </p:cNvPr>
            <p:cNvSpPr/>
            <p:nvPr/>
          </p:nvSpPr>
          <p:spPr>
            <a:xfrm>
              <a:off x="663172" y="1224653"/>
              <a:ext cx="423948" cy="423948"/>
            </a:xfrm>
            <a:prstGeom prst="roundRect">
              <a:avLst>
                <a:gd name="adj" fmla="val 2686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9FD6F-2580-D094-841E-3B2EA591B080}"/>
                </a:ext>
              </a:extLst>
            </p:cNvPr>
            <p:cNvSpPr txBox="1"/>
            <p:nvPr/>
          </p:nvSpPr>
          <p:spPr>
            <a:xfrm>
              <a:off x="1231571" y="1251961"/>
              <a:ext cx="158815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Balance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0D55B73-002F-05D6-758E-4C46874461B7}"/>
                </a:ext>
              </a:extLst>
            </p:cNvPr>
            <p:cNvSpPr txBox="1"/>
            <p:nvPr/>
          </p:nvSpPr>
          <p:spPr>
            <a:xfrm>
              <a:off x="1231571" y="1463113"/>
              <a:ext cx="113570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bg2">
                      <a:lumMod val="85000"/>
                    </a:schemeClr>
                  </a:solidFill>
                </a:rPr>
                <a:t>$895,780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7587124-C20B-960F-3430-2EFBB7DE5A05}"/>
                </a:ext>
              </a:extLst>
            </p:cNvPr>
            <p:cNvGrpSpPr/>
            <p:nvPr/>
          </p:nvGrpSpPr>
          <p:grpSpPr>
            <a:xfrm>
              <a:off x="2347914" y="1328905"/>
              <a:ext cx="708170" cy="215444"/>
              <a:chOff x="5096413" y="5841621"/>
              <a:chExt cx="708170" cy="215444"/>
            </a:xfrm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E0095B4B-5C48-0EFC-45ED-4B753DF34A25}"/>
                  </a:ext>
                </a:extLst>
              </p:cNvPr>
              <p:cNvSpPr/>
              <p:nvPr/>
            </p:nvSpPr>
            <p:spPr>
              <a:xfrm>
                <a:off x="5170312" y="5850477"/>
                <a:ext cx="590002" cy="1989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C1F13893-6077-34F3-DD98-070238C89703}"/>
                  </a:ext>
                </a:extLst>
              </p:cNvPr>
              <p:cNvSpPr txBox="1"/>
              <p:nvPr/>
            </p:nvSpPr>
            <p:spPr>
              <a:xfrm>
                <a:off x="5096413" y="5841621"/>
                <a:ext cx="708170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bg2"/>
                    </a:solidFill>
                    <a:latin typeface="+mj-lt"/>
                  </a:rPr>
                  <a:t>+657%</a:t>
                </a:r>
                <a:endParaRPr lang="en-ID" sz="800" dirty="0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0838E73-7E71-33FF-2CF6-006C523411DD}"/>
                </a:ext>
              </a:extLst>
            </p:cNvPr>
            <p:cNvSpPr txBox="1"/>
            <p:nvPr/>
          </p:nvSpPr>
          <p:spPr>
            <a:xfrm>
              <a:off x="663172" y="1864745"/>
              <a:ext cx="2156557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You add an extra $23,67 this month</a:t>
              </a:r>
            </a:p>
          </p:txBody>
        </p:sp>
      </p:grpSp>
      <p:sp>
        <p:nvSpPr>
          <p:cNvPr id="60" name="Rounded Rectangle 21">
            <a:extLst>
              <a:ext uri="{FF2B5EF4-FFF2-40B4-BE49-F238E27FC236}">
                <a16:creationId xmlns:a16="http://schemas.microsoft.com/office/drawing/2014/main" id="{566982CA-7E52-156D-78F5-03C2C5D7D7A9}"/>
              </a:ext>
            </a:extLst>
          </p:cNvPr>
          <p:cNvSpPr/>
          <p:nvPr/>
        </p:nvSpPr>
        <p:spPr>
          <a:xfrm>
            <a:off x="6146817" y="1184308"/>
            <a:ext cx="2229087" cy="1093612"/>
          </a:xfrm>
          <a:prstGeom prst="roundRect">
            <a:avLst>
              <a:gd name="adj" fmla="val 19246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4E2FFFF-C103-F229-D6F3-A2351AF3C519}"/>
              </a:ext>
            </a:extLst>
          </p:cNvPr>
          <p:cNvGrpSpPr/>
          <p:nvPr/>
        </p:nvGrpSpPr>
        <p:grpSpPr>
          <a:xfrm>
            <a:off x="6317319" y="1506687"/>
            <a:ext cx="2125606" cy="448854"/>
            <a:chOff x="6363381" y="1982440"/>
            <a:chExt cx="2125606" cy="448854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CC173A8-64EA-FDBE-8981-5E8F54A9F824}"/>
                </a:ext>
              </a:extLst>
            </p:cNvPr>
            <p:cNvSpPr/>
            <p:nvPr/>
          </p:nvSpPr>
          <p:spPr>
            <a:xfrm>
              <a:off x="6363381" y="1982440"/>
              <a:ext cx="448856" cy="44885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88B0D1E-28AB-075C-97D5-64A26C39B07D}"/>
                </a:ext>
              </a:extLst>
            </p:cNvPr>
            <p:cNvGrpSpPr/>
            <p:nvPr/>
          </p:nvGrpSpPr>
          <p:grpSpPr>
            <a:xfrm>
              <a:off x="7000851" y="1983796"/>
              <a:ext cx="1488136" cy="446143"/>
              <a:chOff x="1093256" y="5623587"/>
              <a:chExt cx="1488136" cy="446143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3650FBB-6933-CCB2-8506-C6C489387EA9}"/>
                  </a:ext>
                </a:extLst>
              </p:cNvPr>
              <p:cNvSpPr txBox="1"/>
              <p:nvPr/>
            </p:nvSpPr>
            <p:spPr>
              <a:xfrm>
                <a:off x="1093256" y="5623587"/>
                <a:ext cx="148813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bg2"/>
                    </a:solidFill>
                    <a:latin typeface="+mj-lt"/>
                  </a:rPr>
                  <a:t>17 Days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8A41884C-D873-1F58-F886-0DF6DA89E021}"/>
                  </a:ext>
                </a:extLst>
              </p:cNvPr>
              <p:cNvSpPr txBox="1"/>
              <p:nvPr/>
            </p:nvSpPr>
            <p:spPr>
              <a:xfrm>
                <a:off x="1093256" y="5931231"/>
                <a:ext cx="1488136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900" dirty="0">
                    <a:solidFill>
                      <a:schemeClr val="bg2"/>
                    </a:solidFill>
                  </a:rPr>
                  <a:t>107 Hours 45 Minutes</a:t>
                </a:r>
              </a:p>
            </p:txBody>
          </p:sp>
        </p:grpSp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56683D4A-4BD6-B77F-1A7B-99EF85969003}"/>
              </a:ext>
            </a:extLst>
          </p:cNvPr>
          <p:cNvSpPr/>
          <p:nvPr/>
        </p:nvSpPr>
        <p:spPr>
          <a:xfrm>
            <a:off x="8528470" y="1184308"/>
            <a:ext cx="3184105" cy="5197442"/>
          </a:xfrm>
          <a:prstGeom prst="roundRect">
            <a:avLst>
              <a:gd name="adj" fmla="val 7192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9234C7D-E756-2A69-5306-8B2BF9796323}"/>
              </a:ext>
            </a:extLst>
          </p:cNvPr>
          <p:cNvSpPr txBox="1"/>
          <p:nvPr/>
        </p:nvSpPr>
        <p:spPr>
          <a:xfrm>
            <a:off x="8859290" y="1327073"/>
            <a:ext cx="192504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+mj-lt"/>
              </a:rPr>
              <a:t>56%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848E9F4-8EB5-DB4B-C6C7-6CE524132804}"/>
              </a:ext>
            </a:extLst>
          </p:cNvPr>
          <p:cNvSpPr txBox="1"/>
          <p:nvPr/>
        </p:nvSpPr>
        <p:spPr>
          <a:xfrm>
            <a:off x="8892214" y="2435069"/>
            <a:ext cx="23675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 Total in (%)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D9A98D-4743-59EC-84BD-22DF24A22834}"/>
              </a:ext>
            </a:extLst>
          </p:cNvPr>
          <p:cNvSpPr txBox="1"/>
          <p:nvPr/>
        </p:nvSpPr>
        <p:spPr>
          <a:xfrm>
            <a:off x="8892214" y="2823929"/>
            <a:ext cx="259724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Maecenas porttitor congue massa. Fusce posuere, magna sed pulvinar </a:t>
            </a:r>
            <a:r>
              <a:rPr lang="en-US" sz="1200" dirty="0" err="1">
                <a:solidFill>
                  <a:schemeClr val="tx2">
                    <a:lumMod val="75000"/>
                    <a:lumOff val="25000"/>
                  </a:schemeClr>
                </a:solidFill>
              </a:rPr>
              <a:t>ultricies</a:t>
            </a:r>
            <a:endParaRPr lang="en-US" sz="105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481C4A2-4BC1-981B-A548-1F1C991E82D5}"/>
              </a:ext>
            </a:extLst>
          </p:cNvPr>
          <p:cNvGrpSpPr/>
          <p:nvPr/>
        </p:nvGrpSpPr>
        <p:grpSpPr>
          <a:xfrm>
            <a:off x="8870986" y="3643634"/>
            <a:ext cx="2539210" cy="981258"/>
            <a:chOff x="734886" y="3607553"/>
            <a:chExt cx="2539210" cy="98125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ED83B4C-A5E8-7801-84F9-36478695C9AA}"/>
                </a:ext>
              </a:extLst>
            </p:cNvPr>
            <p:cNvSpPr txBox="1"/>
            <p:nvPr/>
          </p:nvSpPr>
          <p:spPr>
            <a:xfrm>
              <a:off x="734886" y="3607553"/>
              <a:ext cx="212457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3000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A9925CB6-A9F5-9FE9-B4DF-6B2FCFABF869}"/>
                </a:ext>
              </a:extLst>
            </p:cNvPr>
            <p:cNvSpPr txBox="1"/>
            <p:nvPr/>
          </p:nvSpPr>
          <p:spPr>
            <a:xfrm>
              <a:off x="734886" y="4138438"/>
              <a:ext cx="8977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79294918-F2F8-01EE-E013-CE35FF2FB1E2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2452083" cy="0"/>
            </a:xfrm>
            <a:prstGeom prst="line">
              <a:avLst/>
            </a:prstGeom>
            <a:ln w="63500" cap="rnd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4DFC00D-EDD5-3A95-4CB4-D59F6B0EB022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1497043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E3713A5-4844-FC29-9CEC-51BACD99D76F}"/>
                </a:ext>
              </a:extLst>
            </p:cNvPr>
            <p:cNvSpPr txBox="1"/>
            <p:nvPr/>
          </p:nvSpPr>
          <p:spPr>
            <a:xfrm>
              <a:off x="2907009" y="4225130"/>
              <a:ext cx="3670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C959E3C-8BA0-B71C-C1BC-D2FC74FEC3C3}"/>
              </a:ext>
            </a:extLst>
          </p:cNvPr>
          <p:cNvGrpSpPr/>
          <p:nvPr/>
        </p:nvGrpSpPr>
        <p:grpSpPr>
          <a:xfrm>
            <a:off x="8870986" y="4948424"/>
            <a:ext cx="2539210" cy="981258"/>
            <a:chOff x="734886" y="3607553"/>
            <a:chExt cx="2539210" cy="981258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651E0D4-9959-39D1-CD61-CEE53007B494}"/>
                </a:ext>
              </a:extLst>
            </p:cNvPr>
            <p:cNvSpPr txBox="1"/>
            <p:nvPr/>
          </p:nvSpPr>
          <p:spPr>
            <a:xfrm>
              <a:off x="734886" y="3607553"/>
              <a:ext cx="212457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2390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644300C-7D6A-57C6-615A-8C58F704EFAE}"/>
                </a:ext>
              </a:extLst>
            </p:cNvPr>
            <p:cNvSpPr txBox="1"/>
            <p:nvPr/>
          </p:nvSpPr>
          <p:spPr>
            <a:xfrm>
              <a:off x="734886" y="4138438"/>
              <a:ext cx="8977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E7519E17-D01D-728F-9504-1F69126DAEA7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2452083" cy="0"/>
            </a:xfrm>
            <a:prstGeom prst="line">
              <a:avLst/>
            </a:prstGeom>
            <a:ln w="63500" cap="rnd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90DEEBE1-E5D0-9EBC-D97C-123397F0A5BC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1018501" cy="0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8E08B5A-FE63-20CE-50B6-15066BB0F1B2}"/>
                </a:ext>
              </a:extLst>
            </p:cNvPr>
            <p:cNvSpPr txBox="1"/>
            <p:nvPr/>
          </p:nvSpPr>
          <p:spPr>
            <a:xfrm>
              <a:off x="2898992" y="4225130"/>
              <a:ext cx="37510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40%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F7875DAF-CBCF-D0BA-EEF6-AEAD809B4415}"/>
              </a:ext>
            </a:extLst>
          </p:cNvPr>
          <p:cNvGrpSpPr/>
          <p:nvPr/>
        </p:nvGrpSpPr>
        <p:grpSpPr>
          <a:xfrm>
            <a:off x="6986044" y="2896342"/>
            <a:ext cx="1216660" cy="346742"/>
            <a:chOff x="3433178" y="1979168"/>
            <a:chExt cx="1216660" cy="346742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6FAACE6D-8FA5-6D90-EDCA-EB853F5497FB}"/>
                </a:ext>
              </a:extLst>
            </p:cNvPr>
            <p:cNvSpPr/>
            <p:nvPr/>
          </p:nvSpPr>
          <p:spPr>
            <a:xfrm>
              <a:off x="3433178" y="1979168"/>
              <a:ext cx="1093705" cy="34674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699A18BE-D114-93BE-18D2-8D4CE2FE6291}"/>
                </a:ext>
              </a:extLst>
            </p:cNvPr>
            <p:cNvSpPr txBox="1"/>
            <p:nvPr/>
          </p:nvSpPr>
          <p:spPr>
            <a:xfrm>
              <a:off x="3790602" y="2065410"/>
              <a:ext cx="8592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bg2"/>
                  </a:solidFill>
                  <a:latin typeface="+mj-lt"/>
                </a:rPr>
                <a:t>Financial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3614C4B-D233-1E3F-E794-2BA5B9FE247C}"/>
                </a:ext>
              </a:extLst>
            </p:cNvPr>
            <p:cNvSpPr/>
            <p:nvPr/>
          </p:nvSpPr>
          <p:spPr>
            <a:xfrm>
              <a:off x="3546527" y="2076505"/>
              <a:ext cx="162476" cy="162476"/>
            </a:xfrm>
            <a:prstGeom prst="ellipse">
              <a:avLst/>
            </a:prstGeom>
            <a:noFill/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87" name="Graphic 86">
            <a:extLst>
              <a:ext uri="{FF2B5EF4-FFF2-40B4-BE49-F238E27FC236}">
                <a16:creationId xmlns:a16="http://schemas.microsoft.com/office/drawing/2014/main" id="{B029914F-5C83-FC44-FBD3-E23B6E195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71161" y="1466734"/>
            <a:ext cx="207970" cy="20797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B5AF57DA-A3EF-FE35-C99D-5E03E62373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606603" y="1466734"/>
            <a:ext cx="207970" cy="20797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EC833267-8CAD-4BAB-6AE9-B69A1597E0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441394" y="1614981"/>
            <a:ext cx="200706" cy="20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9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C9BF0-702D-4963-EE59-6FC0E6652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889FC43-C855-DAA5-F3E9-732A95548308}"/>
              </a:ext>
            </a:extLst>
          </p:cNvPr>
          <p:cNvSpPr/>
          <p:nvPr/>
        </p:nvSpPr>
        <p:spPr>
          <a:xfrm>
            <a:off x="479425" y="3334570"/>
            <a:ext cx="2660015" cy="3047180"/>
          </a:xfrm>
          <a:prstGeom prst="roundRect">
            <a:avLst>
              <a:gd name="adj" fmla="val 7803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611E03A-B04A-1248-348D-D866596B773E}"/>
              </a:ext>
            </a:extLst>
          </p:cNvPr>
          <p:cNvSpPr/>
          <p:nvPr/>
        </p:nvSpPr>
        <p:spPr>
          <a:xfrm>
            <a:off x="841295" y="3621078"/>
            <a:ext cx="464820" cy="4648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E40F31-28E3-70B0-06CA-6CFB6DF65CA9}"/>
              </a:ext>
            </a:extLst>
          </p:cNvPr>
          <p:cNvSpPr txBox="1"/>
          <p:nvPr/>
        </p:nvSpPr>
        <p:spPr>
          <a:xfrm>
            <a:off x="1375461" y="3681357"/>
            <a:ext cx="1602146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 Total</a:t>
            </a:r>
            <a:endParaRPr lang="en-ID" sz="12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F60545E-2542-6E26-6ACC-A8F615F47653}"/>
              </a:ext>
            </a:extLst>
          </p:cNvPr>
          <p:cNvSpPr/>
          <p:nvPr/>
        </p:nvSpPr>
        <p:spPr>
          <a:xfrm>
            <a:off x="812185" y="4768646"/>
            <a:ext cx="987860" cy="2734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812C99-AC1C-0F3D-3612-21376B869969}"/>
              </a:ext>
            </a:extLst>
          </p:cNvPr>
          <p:cNvSpPr txBox="1"/>
          <p:nvPr/>
        </p:nvSpPr>
        <p:spPr>
          <a:xfrm>
            <a:off x="751445" y="4787189"/>
            <a:ext cx="110934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1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A866F5-6E33-530C-1FA9-492CB0AE7E32}"/>
              </a:ext>
            </a:extLst>
          </p:cNvPr>
          <p:cNvSpPr txBox="1"/>
          <p:nvPr/>
        </p:nvSpPr>
        <p:spPr>
          <a:xfrm>
            <a:off x="751445" y="5157239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$231,489</a:t>
            </a:r>
            <a:endParaRPr lang="en-ID" sz="28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DDFCD7-8F68-7B23-A8C5-81C6224B2067}"/>
              </a:ext>
            </a:extLst>
          </p:cNvPr>
          <p:cNvSpPr txBox="1"/>
          <p:nvPr/>
        </p:nvSpPr>
        <p:spPr>
          <a:xfrm>
            <a:off x="756585" y="5650399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Maecenas </a:t>
            </a:r>
            <a:r>
              <a:rPr lang="en-US" sz="1200" dirty="0" err="1">
                <a:solidFill>
                  <a:schemeClr val="tx2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85000"/>
                    <a:lumOff val="15000"/>
                  </a:schemeClr>
                </a:solidFill>
              </a:rPr>
              <a:t>congue</a:t>
            </a:r>
            <a:endParaRPr lang="en-ID" sz="12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AC2F3C6-765E-4C10-1EA5-C3E9A4EF6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89099" y="3768881"/>
            <a:ext cx="169212" cy="1692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DEB6D77-79EF-9D60-0EFD-DB8D2DE9B34C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3C2C017-A772-797F-4D9F-20EE38D4C6A5}"/>
              </a:ext>
            </a:extLst>
          </p:cNvPr>
          <p:cNvSpPr/>
          <p:nvPr/>
        </p:nvSpPr>
        <p:spPr>
          <a:xfrm>
            <a:off x="479425" y="1262128"/>
            <a:ext cx="2660015" cy="1924637"/>
          </a:xfrm>
          <a:prstGeom prst="roundRect">
            <a:avLst>
              <a:gd name="adj" fmla="val 13209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5C858D-DFD9-DE93-0886-82B15DCF332F}"/>
              </a:ext>
            </a:extLst>
          </p:cNvPr>
          <p:cNvSpPr txBox="1"/>
          <p:nvPr/>
        </p:nvSpPr>
        <p:spPr>
          <a:xfrm>
            <a:off x="566650" y="1380532"/>
            <a:ext cx="1376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+678</a:t>
            </a:r>
            <a:endParaRPr lang="en-ID" sz="28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A9CBCBB-B501-A55D-CCE2-C0B7ED959CF2}"/>
              </a:ext>
            </a:extLst>
          </p:cNvPr>
          <p:cNvSpPr/>
          <p:nvPr/>
        </p:nvSpPr>
        <p:spPr>
          <a:xfrm>
            <a:off x="3289260" y="3334570"/>
            <a:ext cx="2660015" cy="3047180"/>
          </a:xfrm>
          <a:prstGeom prst="roundRect">
            <a:avLst>
              <a:gd name="adj" fmla="val 7803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F5E431-4ADC-8684-BCC1-7211FB4F5155}"/>
              </a:ext>
            </a:extLst>
          </p:cNvPr>
          <p:cNvSpPr/>
          <p:nvPr/>
        </p:nvSpPr>
        <p:spPr>
          <a:xfrm>
            <a:off x="3651130" y="3621078"/>
            <a:ext cx="464820" cy="4648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89D1C4-2D4D-E576-22D2-3A0E569CF6AA}"/>
              </a:ext>
            </a:extLst>
          </p:cNvPr>
          <p:cNvSpPr txBox="1"/>
          <p:nvPr/>
        </p:nvSpPr>
        <p:spPr>
          <a:xfrm>
            <a:off x="4185296" y="3681357"/>
            <a:ext cx="1602146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 Total</a:t>
            </a:r>
            <a:endParaRPr lang="en-ID" sz="12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ABC4B68-5B93-E245-61E5-EA35491A043E}"/>
              </a:ext>
            </a:extLst>
          </p:cNvPr>
          <p:cNvGrpSpPr/>
          <p:nvPr/>
        </p:nvGrpSpPr>
        <p:grpSpPr>
          <a:xfrm>
            <a:off x="3561280" y="4768646"/>
            <a:ext cx="1109340" cy="280153"/>
            <a:chOff x="6501135" y="5846445"/>
            <a:chExt cx="1109340" cy="280153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42288B19-781E-8FC7-B7EC-4575F9ED3066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EA824B5-CDE1-CC71-B148-EDE538FF603C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B616B8D-14F4-40DF-96D6-4DE51A144C3F}"/>
              </a:ext>
            </a:extLst>
          </p:cNvPr>
          <p:cNvSpPr txBox="1"/>
          <p:nvPr/>
        </p:nvSpPr>
        <p:spPr>
          <a:xfrm>
            <a:off x="3561280" y="5157239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$657,019</a:t>
            </a:r>
            <a:endParaRPr lang="en-ID" sz="28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9F65AD-CA3C-6ACE-DA53-9584C8E19954}"/>
              </a:ext>
            </a:extLst>
          </p:cNvPr>
          <p:cNvSpPr txBox="1"/>
          <p:nvPr/>
        </p:nvSpPr>
        <p:spPr>
          <a:xfrm>
            <a:off x="3566420" y="5650399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Maecenas </a:t>
            </a:r>
            <a:r>
              <a:rPr lang="en-US" sz="1200" dirty="0" err="1">
                <a:solidFill>
                  <a:schemeClr val="tx2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85000"/>
                    <a:lumOff val="15000"/>
                  </a:schemeClr>
                </a:solidFill>
              </a:rPr>
              <a:t>congue</a:t>
            </a:r>
            <a:endParaRPr lang="en-ID" sz="1200" dirty="0">
              <a:solidFill>
                <a:schemeClr val="tx2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8CB41AD3-31D7-74DD-8B64-15B7B81BF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798934" y="3768881"/>
            <a:ext cx="169212" cy="16921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47C5CB0-CBCB-1E6D-5C7A-94BA0C388D29}"/>
              </a:ext>
            </a:extLst>
          </p:cNvPr>
          <p:cNvSpPr/>
          <p:nvPr/>
        </p:nvSpPr>
        <p:spPr>
          <a:xfrm>
            <a:off x="6096000" y="3334570"/>
            <a:ext cx="2660015" cy="3047180"/>
          </a:xfrm>
          <a:prstGeom prst="roundRect">
            <a:avLst>
              <a:gd name="adj" fmla="val 7803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9C1975D-F588-BDDF-C86A-E672BFAF8D4F}"/>
              </a:ext>
            </a:extLst>
          </p:cNvPr>
          <p:cNvSpPr/>
          <p:nvPr/>
        </p:nvSpPr>
        <p:spPr>
          <a:xfrm>
            <a:off x="6457870" y="3621078"/>
            <a:ext cx="464820" cy="4648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ECD532-0A9B-D44D-F5C1-CD49F2809254}"/>
              </a:ext>
            </a:extLst>
          </p:cNvPr>
          <p:cNvSpPr txBox="1"/>
          <p:nvPr/>
        </p:nvSpPr>
        <p:spPr>
          <a:xfrm>
            <a:off x="7057112" y="3681357"/>
            <a:ext cx="1602146" cy="34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 Total</a:t>
            </a:r>
            <a:endParaRPr lang="en-ID" sz="12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AF1516-C027-8989-1553-DF68DD5E3542}"/>
              </a:ext>
            </a:extLst>
          </p:cNvPr>
          <p:cNvGrpSpPr/>
          <p:nvPr/>
        </p:nvGrpSpPr>
        <p:grpSpPr>
          <a:xfrm>
            <a:off x="6368020" y="4768646"/>
            <a:ext cx="1109340" cy="280153"/>
            <a:chOff x="6501135" y="5846445"/>
            <a:chExt cx="1109340" cy="280153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C1F75702-6205-B645-59B5-67C590728947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831780B-AB74-512C-FA04-EAE908429A36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120DB4C-9CCA-AA9F-9941-DFB384B3F7D7}"/>
              </a:ext>
            </a:extLst>
          </p:cNvPr>
          <p:cNvSpPr txBox="1"/>
          <p:nvPr/>
        </p:nvSpPr>
        <p:spPr>
          <a:xfrm>
            <a:off x="6368020" y="5157239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$789,121</a:t>
            </a:r>
            <a:endParaRPr lang="en-ID" sz="28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70F035-D7A1-CE78-D42B-E33E4D270FF4}"/>
              </a:ext>
            </a:extLst>
          </p:cNvPr>
          <p:cNvSpPr txBox="1"/>
          <p:nvPr/>
        </p:nvSpPr>
        <p:spPr>
          <a:xfrm>
            <a:off x="6373160" y="5650399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Maecenas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75000"/>
                  </a:schemeClr>
                </a:solidFill>
              </a:rPr>
              <a:t>congue</a:t>
            </a:r>
            <a:endParaRPr lang="en-ID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E6748F49-0F8E-3A11-56DE-D4DD7D0C6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605674" y="3768881"/>
            <a:ext cx="169212" cy="169212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85902BF-35A7-534B-A49C-38B5BA2A902C}"/>
              </a:ext>
            </a:extLst>
          </p:cNvPr>
          <p:cNvSpPr/>
          <p:nvPr/>
        </p:nvSpPr>
        <p:spPr>
          <a:xfrm>
            <a:off x="3289260" y="1262128"/>
            <a:ext cx="5466755" cy="1924637"/>
          </a:xfrm>
          <a:prstGeom prst="roundRect">
            <a:avLst>
              <a:gd name="adj" fmla="val 13737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0BAE911-EAA5-9478-487F-1F626D742722}"/>
              </a:ext>
            </a:extLst>
          </p:cNvPr>
          <p:cNvSpPr/>
          <p:nvPr/>
        </p:nvSpPr>
        <p:spPr>
          <a:xfrm>
            <a:off x="8905836" y="2762780"/>
            <a:ext cx="2806740" cy="3618970"/>
          </a:xfrm>
          <a:prstGeom prst="roundRect">
            <a:avLst>
              <a:gd name="adj" fmla="val 9031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EDADA59-BF16-41F3-62AC-BB81C24C3994}"/>
              </a:ext>
            </a:extLst>
          </p:cNvPr>
          <p:cNvGrpSpPr/>
          <p:nvPr/>
        </p:nvGrpSpPr>
        <p:grpSpPr>
          <a:xfrm>
            <a:off x="3756072" y="1719658"/>
            <a:ext cx="980866" cy="980866"/>
            <a:chOff x="4978106" y="2622064"/>
            <a:chExt cx="980866" cy="980866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3D49207-7DE5-40F6-3BD6-F31B5A9A8351}"/>
                </a:ext>
              </a:extLst>
            </p:cNvPr>
            <p:cNvSpPr/>
            <p:nvPr/>
          </p:nvSpPr>
          <p:spPr>
            <a:xfrm>
              <a:off x="4978106" y="2622064"/>
              <a:ext cx="980866" cy="980866"/>
            </a:xfrm>
            <a:prstGeom prst="ellipse">
              <a:avLst/>
            </a:prstGeom>
            <a:noFill/>
            <a:ln w="241300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96F72A9A-5BA1-F47F-D65B-7C8F7DE6BC6A}"/>
                </a:ext>
              </a:extLst>
            </p:cNvPr>
            <p:cNvSpPr/>
            <p:nvPr/>
          </p:nvSpPr>
          <p:spPr>
            <a:xfrm>
              <a:off x="4978106" y="2622064"/>
              <a:ext cx="980866" cy="980866"/>
            </a:xfrm>
            <a:prstGeom prst="arc">
              <a:avLst>
                <a:gd name="adj1" fmla="val 16200000"/>
                <a:gd name="adj2" fmla="val 9653942"/>
              </a:avLst>
            </a:prstGeom>
            <a:noFill/>
            <a:ln w="2413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67A75A9-E6BF-339B-43C3-C1D5E4439924}"/>
              </a:ext>
            </a:extLst>
          </p:cNvPr>
          <p:cNvSpPr/>
          <p:nvPr/>
        </p:nvSpPr>
        <p:spPr>
          <a:xfrm>
            <a:off x="8930701" y="1262129"/>
            <a:ext cx="2781874" cy="1377440"/>
          </a:xfrm>
          <a:prstGeom prst="roundRect">
            <a:avLst>
              <a:gd name="adj" fmla="val 11946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8E5BFAA-C5AA-21AB-F778-8F35B8849518}"/>
              </a:ext>
            </a:extLst>
          </p:cNvPr>
          <p:cNvSpPr txBox="1"/>
          <p:nvPr/>
        </p:nvSpPr>
        <p:spPr>
          <a:xfrm>
            <a:off x="9193951" y="1476497"/>
            <a:ext cx="2105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3200" dirty="0">
                <a:solidFill>
                  <a:schemeClr val="accent1"/>
                </a:solidFill>
                <a:latin typeface="+mj-lt"/>
              </a:rPr>
              <a:t>$6,87 M</a:t>
            </a:r>
            <a:endParaRPr lang="en-ID" sz="3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9DBEE6B-8520-C2BF-A334-A8D741D0AC5D}"/>
              </a:ext>
            </a:extLst>
          </p:cNvPr>
          <p:cNvSpPr txBox="1"/>
          <p:nvPr/>
        </p:nvSpPr>
        <p:spPr>
          <a:xfrm>
            <a:off x="9237031" y="2125653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Your Subtitle Here</a:t>
            </a:r>
            <a:endParaRPr lang="en-ID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2838609-DCE7-A92D-61D8-91F9DC4E260B}"/>
              </a:ext>
            </a:extLst>
          </p:cNvPr>
          <p:cNvGrpSpPr/>
          <p:nvPr/>
        </p:nvGrpSpPr>
        <p:grpSpPr>
          <a:xfrm>
            <a:off x="10952116" y="1535327"/>
            <a:ext cx="467116" cy="467116"/>
            <a:chOff x="10751361" y="1499940"/>
            <a:chExt cx="467116" cy="46711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735D9ED-E275-5C30-9586-2414DEF66AE5}"/>
                </a:ext>
              </a:extLst>
            </p:cNvPr>
            <p:cNvSpPr/>
            <p:nvPr/>
          </p:nvSpPr>
          <p:spPr>
            <a:xfrm>
              <a:off x="10751361" y="1499940"/>
              <a:ext cx="467116" cy="4671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665D7D45-64E6-1ACE-D6A5-9A1BB75E4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10874571" y="1623150"/>
              <a:ext cx="220696" cy="220696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018CB94-6A9E-1F13-767F-3BC49B71ABDB}"/>
              </a:ext>
            </a:extLst>
          </p:cNvPr>
          <p:cNvGrpSpPr/>
          <p:nvPr/>
        </p:nvGrpSpPr>
        <p:grpSpPr>
          <a:xfrm>
            <a:off x="3882235" y="2032023"/>
            <a:ext cx="738886" cy="356136"/>
            <a:chOff x="5125293" y="3290500"/>
            <a:chExt cx="738886" cy="356136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5035AC6-2736-66EB-8ED5-16885D63B55A}"/>
                </a:ext>
              </a:extLst>
            </p:cNvPr>
            <p:cNvSpPr txBox="1"/>
            <p:nvPr/>
          </p:nvSpPr>
          <p:spPr>
            <a:xfrm>
              <a:off x="5125293" y="3290500"/>
              <a:ext cx="73888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80%</a:t>
              </a:r>
              <a:endParaRPr lang="en-ID" sz="12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8D617E6-21E3-8751-260F-39EA0E053ECD}"/>
                </a:ext>
              </a:extLst>
            </p:cNvPr>
            <p:cNvSpPr txBox="1"/>
            <p:nvPr/>
          </p:nvSpPr>
          <p:spPr>
            <a:xfrm>
              <a:off x="5125293" y="3477359"/>
              <a:ext cx="738886" cy="1692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" dirty="0">
                  <a:solidFill>
                    <a:schemeClr val="accent1"/>
                  </a:solidFill>
                </a:rPr>
                <a:t>Text Here</a:t>
              </a:r>
              <a:endParaRPr lang="en-ID" sz="5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5B76D7B-B5E8-675B-93E0-8508C81D006F}"/>
              </a:ext>
            </a:extLst>
          </p:cNvPr>
          <p:cNvGrpSpPr/>
          <p:nvPr/>
        </p:nvGrpSpPr>
        <p:grpSpPr>
          <a:xfrm>
            <a:off x="5616020" y="2032023"/>
            <a:ext cx="738886" cy="356136"/>
            <a:chOff x="5125293" y="3290500"/>
            <a:chExt cx="738886" cy="356136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208C5F1-6AA0-28F6-7CA6-B40462A11FEA}"/>
                </a:ext>
              </a:extLst>
            </p:cNvPr>
            <p:cNvSpPr txBox="1"/>
            <p:nvPr/>
          </p:nvSpPr>
          <p:spPr>
            <a:xfrm>
              <a:off x="5125293" y="3290500"/>
              <a:ext cx="73888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2"/>
                  </a:solidFill>
                  <a:latin typeface="+mj-lt"/>
                </a:rPr>
                <a:t>50%</a:t>
              </a:r>
              <a:endParaRPr lang="en-ID" sz="12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962A727-2EEC-0AEF-893D-FBF2990D8DC5}"/>
                </a:ext>
              </a:extLst>
            </p:cNvPr>
            <p:cNvSpPr txBox="1"/>
            <p:nvPr/>
          </p:nvSpPr>
          <p:spPr>
            <a:xfrm>
              <a:off x="5125293" y="3477359"/>
              <a:ext cx="738886" cy="1692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" dirty="0">
                  <a:solidFill>
                    <a:schemeClr val="accent2"/>
                  </a:solidFill>
                </a:rPr>
                <a:t>Text Here</a:t>
              </a:r>
              <a:endParaRPr lang="en-ID" sz="5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613C331-7BCE-09AA-DEB9-93C9065FA6DE}"/>
              </a:ext>
            </a:extLst>
          </p:cNvPr>
          <p:cNvGrpSpPr/>
          <p:nvPr/>
        </p:nvGrpSpPr>
        <p:grpSpPr>
          <a:xfrm>
            <a:off x="7297817" y="2032023"/>
            <a:ext cx="738886" cy="356136"/>
            <a:chOff x="5125293" y="3290500"/>
            <a:chExt cx="738886" cy="356136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F14CB4C-F844-D7EA-837C-C8F8D676A8D6}"/>
                </a:ext>
              </a:extLst>
            </p:cNvPr>
            <p:cNvSpPr txBox="1"/>
            <p:nvPr/>
          </p:nvSpPr>
          <p:spPr>
            <a:xfrm>
              <a:off x="5125293" y="3290500"/>
              <a:ext cx="73888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3"/>
                  </a:solidFill>
                  <a:latin typeface="+mj-lt"/>
                </a:rPr>
                <a:t>60%</a:t>
              </a:r>
              <a:endParaRPr lang="en-ID" sz="1200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E47B0DD-D6CE-595E-76A5-47814BDB8EF8}"/>
                </a:ext>
              </a:extLst>
            </p:cNvPr>
            <p:cNvSpPr txBox="1"/>
            <p:nvPr/>
          </p:nvSpPr>
          <p:spPr>
            <a:xfrm>
              <a:off x="5125293" y="3477359"/>
              <a:ext cx="738886" cy="1692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" dirty="0">
                  <a:solidFill>
                    <a:schemeClr val="accent3"/>
                  </a:solidFill>
                </a:rPr>
                <a:t>Text Here</a:t>
              </a:r>
              <a:endParaRPr lang="en-ID" sz="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3CD05FA6-5A17-5751-9E90-C523EAE4B481}"/>
              </a:ext>
            </a:extLst>
          </p:cNvPr>
          <p:cNvSpPr txBox="1"/>
          <p:nvPr/>
        </p:nvSpPr>
        <p:spPr>
          <a:xfrm>
            <a:off x="9122986" y="3097740"/>
            <a:ext cx="2997403" cy="2254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Advertising Platforms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SEO Tools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Content Creation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Email Marketing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Social Media</a:t>
            </a:r>
          </a:p>
          <a:p>
            <a:pPr>
              <a:lnSpc>
                <a:spcPct val="200000"/>
              </a:lnSpc>
            </a:pPr>
            <a:r>
              <a:rPr lang="en-ID" sz="12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Influencer Marketing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9508C96-8B0A-F40F-CF16-828C9036A2A8}"/>
              </a:ext>
            </a:extLst>
          </p:cNvPr>
          <p:cNvSpPr txBox="1"/>
          <p:nvPr/>
        </p:nvSpPr>
        <p:spPr>
          <a:xfrm>
            <a:off x="10984707" y="3097740"/>
            <a:ext cx="790216" cy="2254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$200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$120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$220</a:t>
            </a:r>
          </a:p>
          <a:p>
            <a:pPr>
              <a:lnSpc>
                <a:spcPct val="200000"/>
              </a:lnSpc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$90</a:t>
            </a:r>
          </a:p>
          <a:p>
            <a:pPr>
              <a:lnSpc>
                <a:spcPct val="200000"/>
              </a:lnSpc>
            </a:pPr>
            <a:r>
              <a:rPr lang="en-ID" sz="1200" dirty="0">
                <a:solidFill>
                  <a:schemeClr val="bg1">
                    <a:lumMod val="75000"/>
                  </a:schemeClr>
                </a:solidFill>
              </a:rPr>
              <a:t>$100</a:t>
            </a:r>
          </a:p>
          <a:p>
            <a:pPr>
              <a:lnSpc>
                <a:spcPct val="200000"/>
              </a:lnSpc>
            </a:pPr>
            <a:r>
              <a:rPr lang="en-ID" sz="1200" dirty="0">
                <a:solidFill>
                  <a:schemeClr val="bg1">
                    <a:lumMod val="75000"/>
                  </a:schemeClr>
                </a:solidFill>
              </a:rPr>
              <a:t>$400</a:t>
            </a: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94A01DE8-8BBC-3FA5-1DEF-76DDAAB19CC6}"/>
              </a:ext>
            </a:extLst>
          </p:cNvPr>
          <p:cNvSpPr/>
          <p:nvPr/>
        </p:nvSpPr>
        <p:spPr>
          <a:xfrm>
            <a:off x="9193097" y="5595871"/>
            <a:ext cx="2305484" cy="4318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34B12EC-ADFB-9C4A-BBEF-EEE923C8BE2E}"/>
              </a:ext>
            </a:extLst>
          </p:cNvPr>
          <p:cNvSpPr txBox="1"/>
          <p:nvPr/>
        </p:nvSpPr>
        <p:spPr>
          <a:xfrm>
            <a:off x="9357824" y="5657882"/>
            <a:ext cx="1486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1200" dirty="0">
                <a:solidFill>
                  <a:schemeClr val="bg2"/>
                </a:solidFill>
              </a:rPr>
              <a:t>Learn More</a:t>
            </a:r>
            <a:endParaRPr lang="en-ID" sz="1200" dirty="0">
              <a:solidFill>
                <a:schemeClr val="bg2"/>
              </a:solidFill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3B9D43B-9A27-4C06-2B3F-6C4E11A5DEF1}"/>
              </a:ext>
            </a:extLst>
          </p:cNvPr>
          <p:cNvCxnSpPr>
            <a:cxnSpLocks/>
          </p:cNvCxnSpPr>
          <p:nvPr/>
        </p:nvCxnSpPr>
        <p:spPr>
          <a:xfrm>
            <a:off x="11075326" y="5816534"/>
            <a:ext cx="261248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1E0FBF7-0D47-D26F-B640-CB1A472B323E}"/>
              </a:ext>
            </a:extLst>
          </p:cNvPr>
          <p:cNvGrpSpPr/>
          <p:nvPr/>
        </p:nvGrpSpPr>
        <p:grpSpPr>
          <a:xfrm>
            <a:off x="5495030" y="1719658"/>
            <a:ext cx="980866" cy="980866"/>
            <a:chOff x="4978106" y="2622064"/>
            <a:chExt cx="980866" cy="980866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A9224EE-28E3-AF53-37B2-D2D38235C48E}"/>
                </a:ext>
              </a:extLst>
            </p:cNvPr>
            <p:cNvSpPr/>
            <p:nvPr/>
          </p:nvSpPr>
          <p:spPr>
            <a:xfrm>
              <a:off x="4978106" y="2622064"/>
              <a:ext cx="980866" cy="980866"/>
            </a:xfrm>
            <a:prstGeom prst="ellipse">
              <a:avLst/>
            </a:prstGeom>
            <a:noFill/>
            <a:ln w="241300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6" name="Arc 65">
              <a:extLst>
                <a:ext uri="{FF2B5EF4-FFF2-40B4-BE49-F238E27FC236}">
                  <a16:creationId xmlns:a16="http://schemas.microsoft.com/office/drawing/2014/main" id="{C0DC9F80-C556-722C-D5AB-56BEE901612D}"/>
                </a:ext>
              </a:extLst>
            </p:cNvPr>
            <p:cNvSpPr/>
            <p:nvPr/>
          </p:nvSpPr>
          <p:spPr>
            <a:xfrm>
              <a:off x="4978106" y="2622064"/>
              <a:ext cx="980866" cy="980866"/>
            </a:xfrm>
            <a:prstGeom prst="arc">
              <a:avLst>
                <a:gd name="adj1" fmla="val 16200000"/>
                <a:gd name="adj2" fmla="val 5390466"/>
              </a:avLst>
            </a:prstGeom>
            <a:noFill/>
            <a:ln w="2413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700EF3B6-19C7-A4F6-B28A-3270EB39D8C3}"/>
              </a:ext>
            </a:extLst>
          </p:cNvPr>
          <p:cNvGrpSpPr/>
          <p:nvPr/>
        </p:nvGrpSpPr>
        <p:grpSpPr>
          <a:xfrm>
            <a:off x="7176827" y="1719658"/>
            <a:ext cx="980866" cy="980866"/>
            <a:chOff x="4978106" y="2622064"/>
            <a:chExt cx="980866" cy="980866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85C3CCA4-7989-7CF0-2C41-C05F1B951962}"/>
                </a:ext>
              </a:extLst>
            </p:cNvPr>
            <p:cNvSpPr/>
            <p:nvPr/>
          </p:nvSpPr>
          <p:spPr>
            <a:xfrm>
              <a:off x="4978106" y="2622064"/>
              <a:ext cx="980866" cy="980866"/>
            </a:xfrm>
            <a:prstGeom prst="ellipse">
              <a:avLst/>
            </a:prstGeom>
            <a:noFill/>
            <a:ln w="241300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F997F3B4-E9BC-474C-5338-EDB14F4DFD2F}"/>
                </a:ext>
              </a:extLst>
            </p:cNvPr>
            <p:cNvSpPr/>
            <p:nvPr/>
          </p:nvSpPr>
          <p:spPr>
            <a:xfrm>
              <a:off x="4978106" y="2622064"/>
              <a:ext cx="980866" cy="980866"/>
            </a:xfrm>
            <a:prstGeom prst="arc">
              <a:avLst>
                <a:gd name="adj1" fmla="val 16200000"/>
                <a:gd name="adj2" fmla="val 7050727"/>
              </a:avLst>
            </a:prstGeom>
            <a:noFill/>
            <a:ln w="2413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81FEFB3F-821E-2513-716E-C66E1CC56298}"/>
              </a:ext>
            </a:extLst>
          </p:cNvPr>
          <p:cNvSpPr/>
          <p:nvPr/>
        </p:nvSpPr>
        <p:spPr>
          <a:xfrm>
            <a:off x="680857" y="2070387"/>
            <a:ext cx="2238374" cy="342900"/>
          </a:xfrm>
          <a:custGeom>
            <a:avLst/>
            <a:gdLst>
              <a:gd name="connsiteX0" fmla="*/ -56 w 2238374"/>
              <a:gd name="connsiteY0" fmla="*/ 342697 h 342900"/>
              <a:gd name="connsiteX1" fmla="*/ 2238318 w 2238374"/>
              <a:gd name="connsiteY1" fmla="*/ 342697 h 342900"/>
              <a:gd name="connsiteX2" fmla="*/ -56 w 2238374"/>
              <a:gd name="connsiteY2" fmla="*/ -203 h 342900"/>
              <a:gd name="connsiteX3" fmla="*/ 2238318 w 2238374"/>
              <a:gd name="connsiteY3" fmla="*/ -203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74" h="342900">
                <a:moveTo>
                  <a:pt x="-56" y="342697"/>
                </a:moveTo>
                <a:lnTo>
                  <a:pt x="2238318" y="342697"/>
                </a:lnTo>
                <a:moveTo>
                  <a:pt x="-56" y="-203"/>
                </a:moveTo>
                <a:lnTo>
                  <a:pt x="2238318" y="-203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CA41D523-E445-A7FC-1B0B-DDD2BB06A9E9}"/>
              </a:ext>
            </a:extLst>
          </p:cNvPr>
          <p:cNvSpPr/>
          <p:nvPr/>
        </p:nvSpPr>
        <p:spPr>
          <a:xfrm>
            <a:off x="680857" y="2756187"/>
            <a:ext cx="2238374" cy="9525"/>
          </a:xfrm>
          <a:custGeom>
            <a:avLst/>
            <a:gdLst>
              <a:gd name="connsiteX0" fmla="*/ -56 w 2238374"/>
              <a:gd name="connsiteY0" fmla="*/ -203 h 9525"/>
              <a:gd name="connsiteX1" fmla="*/ 2238318 w 2238374"/>
              <a:gd name="connsiteY1" fmla="*/ -203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8374" h="9525">
                <a:moveTo>
                  <a:pt x="-56" y="-203"/>
                </a:moveTo>
                <a:lnTo>
                  <a:pt x="2238318" y="-203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19F6639B-2E28-50F0-4614-5181F36F713F}"/>
              </a:ext>
            </a:extLst>
          </p:cNvPr>
          <p:cNvSpPr/>
          <p:nvPr/>
        </p:nvSpPr>
        <p:spPr>
          <a:xfrm>
            <a:off x="904694" y="2141825"/>
            <a:ext cx="1790700" cy="409575"/>
          </a:xfrm>
          <a:custGeom>
            <a:avLst/>
            <a:gdLst>
              <a:gd name="connsiteX0" fmla="*/ -56 w 1790700"/>
              <a:gd name="connsiteY0" fmla="*/ 409372 h 409575"/>
              <a:gd name="connsiteX1" fmla="*/ 447619 w 1790700"/>
              <a:gd name="connsiteY1" fmla="*/ 276022 h 409575"/>
              <a:gd name="connsiteX2" fmla="*/ 895294 w 1790700"/>
              <a:gd name="connsiteY2" fmla="*/ 199822 h 409575"/>
              <a:gd name="connsiteX3" fmla="*/ 1342969 w 1790700"/>
              <a:gd name="connsiteY3" fmla="*/ -203 h 409575"/>
              <a:gd name="connsiteX4" fmla="*/ 1790644 w 1790700"/>
              <a:gd name="connsiteY4" fmla="*/ -203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0700" h="409575">
                <a:moveTo>
                  <a:pt x="-56" y="409372"/>
                </a:moveTo>
                <a:lnTo>
                  <a:pt x="447619" y="276022"/>
                </a:lnTo>
                <a:lnTo>
                  <a:pt x="895294" y="199822"/>
                </a:lnTo>
                <a:lnTo>
                  <a:pt x="1342969" y="-203"/>
                </a:lnTo>
                <a:lnTo>
                  <a:pt x="1790644" y="-203"/>
                </a:lnTo>
              </a:path>
            </a:pathLst>
          </a:custGeom>
          <a:noFill/>
          <a:ln w="15875" cap="rnd">
            <a:gradFill>
              <a:gsLst>
                <a:gs pos="0">
                  <a:srgbClr val="0254B6"/>
                </a:gs>
                <a:gs pos="50000">
                  <a:srgbClr val="0370F3"/>
                </a:gs>
                <a:gs pos="100000">
                  <a:srgbClr val="63A9FD"/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528036B7-C49C-090C-596C-98789EDEB9C7}"/>
              </a:ext>
            </a:extLst>
          </p:cNvPr>
          <p:cNvSpPr/>
          <p:nvPr/>
        </p:nvSpPr>
        <p:spPr>
          <a:xfrm>
            <a:off x="866594" y="2513300"/>
            <a:ext cx="66674" cy="66675"/>
          </a:xfrm>
          <a:custGeom>
            <a:avLst/>
            <a:gdLst>
              <a:gd name="connsiteX0" fmla="*/ 66618 w 66674"/>
              <a:gd name="connsiteY0" fmla="*/ 33135 h 66675"/>
              <a:gd name="connsiteX1" fmla="*/ 33282 w 66674"/>
              <a:gd name="connsiteY1" fmla="*/ 66472 h 66675"/>
              <a:gd name="connsiteX2" fmla="*/ -56 w 66674"/>
              <a:gd name="connsiteY2" fmla="*/ 33135 h 66675"/>
              <a:gd name="connsiteX3" fmla="*/ 33282 w 66674"/>
              <a:gd name="connsiteY3" fmla="*/ -203 h 66675"/>
              <a:gd name="connsiteX4" fmla="*/ 66618 w 66674"/>
              <a:gd name="connsiteY4" fmla="*/ 3313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4" h="66675">
                <a:moveTo>
                  <a:pt x="66618" y="33135"/>
                </a:moveTo>
                <a:cubicBezTo>
                  <a:pt x="66618" y="51546"/>
                  <a:pt x="51692" y="66472"/>
                  <a:pt x="33282" y="66472"/>
                </a:cubicBezTo>
                <a:cubicBezTo>
                  <a:pt x="14870" y="66472"/>
                  <a:pt x="-56" y="51546"/>
                  <a:pt x="-56" y="33135"/>
                </a:cubicBezTo>
                <a:cubicBezTo>
                  <a:pt x="-56" y="14723"/>
                  <a:pt x="14870" y="-203"/>
                  <a:pt x="33282" y="-203"/>
                </a:cubicBezTo>
                <a:cubicBezTo>
                  <a:pt x="51692" y="-203"/>
                  <a:pt x="66618" y="14723"/>
                  <a:pt x="66618" y="33135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21FA8D59-59A2-56B1-C6DE-5136C8268663}"/>
              </a:ext>
            </a:extLst>
          </p:cNvPr>
          <p:cNvSpPr/>
          <p:nvPr/>
        </p:nvSpPr>
        <p:spPr>
          <a:xfrm>
            <a:off x="1314269" y="2379950"/>
            <a:ext cx="66675" cy="66675"/>
          </a:xfrm>
          <a:custGeom>
            <a:avLst/>
            <a:gdLst>
              <a:gd name="connsiteX0" fmla="*/ 66619 w 66675"/>
              <a:gd name="connsiteY0" fmla="*/ 33135 h 66675"/>
              <a:gd name="connsiteX1" fmla="*/ 33282 w 66675"/>
              <a:gd name="connsiteY1" fmla="*/ 66472 h 66675"/>
              <a:gd name="connsiteX2" fmla="*/ -56 w 66675"/>
              <a:gd name="connsiteY2" fmla="*/ 33135 h 66675"/>
              <a:gd name="connsiteX3" fmla="*/ 33282 w 66675"/>
              <a:gd name="connsiteY3" fmla="*/ -203 h 66675"/>
              <a:gd name="connsiteX4" fmla="*/ 66619 w 66675"/>
              <a:gd name="connsiteY4" fmla="*/ 3313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19" y="33135"/>
                </a:moveTo>
                <a:cubicBezTo>
                  <a:pt x="66619" y="51546"/>
                  <a:pt x="51693" y="66472"/>
                  <a:pt x="33282" y="66472"/>
                </a:cubicBezTo>
                <a:cubicBezTo>
                  <a:pt x="14870" y="66472"/>
                  <a:pt x="-56" y="51546"/>
                  <a:pt x="-56" y="33135"/>
                </a:cubicBezTo>
                <a:cubicBezTo>
                  <a:pt x="-56" y="14723"/>
                  <a:pt x="14870" y="-203"/>
                  <a:pt x="33282" y="-203"/>
                </a:cubicBezTo>
                <a:cubicBezTo>
                  <a:pt x="51693" y="-203"/>
                  <a:pt x="66619" y="14723"/>
                  <a:pt x="66619" y="33135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81206C2D-7507-03C5-6032-DB6A8B0EF290}"/>
              </a:ext>
            </a:extLst>
          </p:cNvPr>
          <p:cNvSpPr/>
          <p:nvPr/>
        </p:nvSpPr>
        <p:spPr>
          <a:xfrm>
            <a:off x="1761944" y="2313275"/>
            <a:ext cx="66675" cy="66675"/>
          </a:xfrm>
          <a:custGeom>
            <a:avLst/>
            <a:gdLst>
              <a:gd name="connsiteX0" fmla="*/ 66619 w 66675"/>
              <a:gd name="connsiteY0" fmla="*/ 33135 h 66675"/>
              <a:gd name="connsiteX1" fmla="*/ 33282 w 66675"/>
              <a:gd name="connsiteY1" fmla="*/ 66472 h 66675"/>
              <a:gd name="connsiteX2" fmla="*/ -56 w 66675"/>
              <a:gd name="connsiteY2" fmla="*/ 33135 h 66675"/>
              <a:gd name="connsiteX3" fmla="*/ 33282 w 66675"/>
              <a:gd name="connsiteY3" fmla="*/ -203 h 66675"/>
              <a:gd name="connsiteX4" fmla="*/ 66619 w 66675"/>
              <a:gd name="connsiteY4" fmla="*/ 3313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19" y="33135"/>
                </a:moveTo>
                <a:cubicBezTo>
                  <a:pt x="66619" y="51546"/>
                  <a:pt x="51693" y="66472"/>
                  <a:pt x="33282" y="66472"/>
                </a:cubicBezTo>
                <a:cubicBezTo>
                  <a:pt x="14870" y="66472"/>
                  <a:pt x="-56" y="51546"/>
                  <a:pt x="-56" y="33135"/>
                </a:cubicBezTo>
                <a:cubicBezTo>
                  <a:pt x="-56" y="14723"/>
                  <a:pt x="14870" y="-203"/>
                  <a:pt x="33282" y="-203"/>
                </a:cubicBezTo>
                <a:cubicBezTo>
                  <a:pt x="51693" y="-203"/>
                  <a:pt x="66619" y="14723"/>
                  <a:pt x="66619" y="33135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C913DADC-26C7-E4C3-B293-4E8CDCC7A74D}"/>
              </a:ext>
            </a:extLst>
          </p:cNvPr>
          <p:cNvSpPr/>
          <p:nvPr/>
        </p:nvSpPr>
        <p:spPr>
          <a:xfrm>
            <a:off x="2219144" y="2113250"/>
            <a:ext cx="66675" cy="66675"/>
          </a:xfrm>
          <a:custGeom>
            <a:avLst/>
            <a:gdLst>
              <a:gd name="connsiteX0" fmla="*/ 66619 w 66675"/>
              <a:gd name="connsiteY0" fmla="*/ 33135 h 66675"/>
              <a:gd name="connsiteX1" fmla="*/ 33282 w 66675"/>
              <a:gd name="connsiteY1" fmla="*/ 66472 h 66675"/>
              <a:gd name="connsiteX2" fmla="*/ -56 w 66675"/>
              <a:gd name="connsiteY2" fmla="*/ 33135 h 66675"/>
              <a:gd name="connsiteX3" fmla="*/ 33282 w 66675"/>
              <a:gd name="connsiteY3" fmla="*/ -203 h 66675"/>
              <a:gd name="connsiteX4" fmla="*/ 66619 w 66675"/>
              <a:gd name="connsiteY4" fmla="*/ 3313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19" y="33135"/>
                </a:moveTo>
                <a:cubicBezTo>
                  <a:pt x="66619" y="51546"/>
                  <a:pt x="51693" y="66472"/>
                  <a:pt x="33282" y="66472"/>
                </a:cubicBezTo>
                <a:cubicBezTo>
                  <a:pt x="14870" y="66472"/>
                  <a:pt x="-56" y="51546"/>
                  <a:pt x="-56" y="33135"/>
                </a:cubicBezTo>
                <a:cubicBezTo>
                  <a:pt x="-56" y="14723"/>
                  <a:pt x="14870" y="-203"/>
                  <a:pt x="33282" y="-203"/>
                </a:cubicBezTo>
                <a:cubicBezTo>
                  <a:pt x="51693" y="-203"/>
                  <a:pt x="66619" y="14723"/>
                  <a:pt x="66619" y="33135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2DA2EB40-60B9-A1BA-05D5-4CEAFE5C270C}"/>
              </a:ext>
            </a:extLst>
          </p:cNvPr>
          <p:cNvSpPr/>
          <p:nvPr/>
        </p:nvSpPr>
        <p:spPr>
          <a:xfrm>
            <a:off x="2666819" y="2113250"/>
            <a:ext cx="66675" cy="66675"/>
          </a:xfrm>
          <a:custGeom>
            <a:avLst/>
            <a:gdLst>
              <a:gd name="connsiteX0" fmla="*/ 66619 w 66675"/>
              <a:gd name="connsiteY0" fmla="*/ 33135 h 66675"/>
              <a:gd name="connsiteX1" fmla="*/ 33282 w 66675"/>
              <a:gd name="connsiteY1" fmla="*/ 66472 h 66675"/>
              <a:gd name="connsiteX2" fmla="*/ -56 w 66675"/>
              <a:gd name="connsiteY2" fmla="*/ 33135 h 66675"/>
              <a:gd name="connsiteX3" fmla="*/ 33282 w 66675"/>
              <a:gd name="connsiteY3" fmla="*/ -203 h 66675"/>
              <a:gd name="connsiteX4" fmla="*/ 66619 w 66675"/>
              <a:gd name="connsiteY4" fmla="*/ 3313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19" y="33135"/>
                </a:moveTo>
                <a:cubicBezTo>
                  <a:pt x="66619" y="51546"/>
                  <a:pt x="51693" y="66472"/>
                  <a:pt x="33282" y="66472"/>
                </a:cubicBezTo>
                <a:cubicBezTo>
                  <a:pt x="14870" y="66472"/>
                  <a:pt x="-56" y="51546"/>
                  <a:pt x="-56" y="33135"/>
                </a:cubicBezTo>
                <a:cubicBezTo>
                  <a:pt x="-56" y="14723"/>
                  <a:pt x="14870" y="-203"/>
                  <a:pt x="33282" y="-203"/>
                </a:cubicBezTo>
                <a:cubicBezTo>
                  <a:pt x="51693" y="-203"/>
                  <a:pt x="66619" y="14723"/>
                  <a:pt x="66619" y="33135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CE3DAA1-E6C4-9E5E-0C7A-85ED9B1FD661}"/>
              </a:ext>
            </a:extLst>
          </p:cNvPr>
          <p:cNvSpPr txBox="1"/>
          <p:nvPr/>
        </p:nvSpPr>
        <p:spPr>
          <a:xfrm>
            <a:off x="674672" y="2772380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2020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C020A3D-6770-D07C-388A-2AA2EA1B3BEE}"/>
              </a:ext>
            </a:extLst>
          </p:cNvPr>
          <p:cNvSpPr txBox="1"/>
          <p:nvPr/>
        </p:nvSpPr>
        <p:spPr>
          <a:xfrm>
            <a:off x="1138904" y="2772380"/>
            <a:ext cx="4210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418982E-70A6-18E2-8BE6-CFBAA4805A59}"/>
              </a:ext>
            </a:extLst>
          </p:cNvPr>
          <p:cNvSpPr txBox="1"/>
          <p:nvPr/>
        </p:nvSpPr>
        <p:spPr>
          <a:xfrm>
            <a:off x="1574815" y="2772380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2022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DAD349A-5A97-66CC-A147-E2557819EBAA}"/>
              </a:ext>
            </a:extLst>
          </p:cNvPr>
          <p:cNvSpPr txBox="1"/>
          <p:nvPr/>
        </p:nvSpPr>
        <p:spPr>
          <a:xfrm>
            <a:off x="2023814" y="2772380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2023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B16875D-467F-67A0-D447-D015F6EA8167}"/>
              </a:ext>
            </a:extLst>
          </p:cNvPr>
          <p:cNvSpPr txBox="1"/>
          <p:nvPr/>
        </p:nvSpPr>
        <p:spPr>
          <a:xfrm>
            <a:off x="2470708" y="2772380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9954448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E4A587D-A005-C8F0-3A67-D5E939DD089D}"/>
              </a:ext>
            </a:extLst>
          </p:cNvPr>
          <p:cNvSpPr/>
          <p:nvPr/>
        </p:nvSpPr>
        <p:spPr>
          <a:xfrm>
            <a:off x="479425" y="1226495"/>
            <a:ext cx="7841343" cy="2484314"/>
          </a:xfrm>
          <a:prstGeom prst="roundRect">
            <a:avLst>
              <a:gd name="adj" fmla="val 862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3EAFA04-BF8A-9200-370F-F55E64C6AD3D}"/>
              </a:ext>
            </a:extLst>
          </p:cNvPr>
          <p:cNvSpPr/>
          <p:nvPr/>
        </p:nvSpPr>
        <p:spPr>
          <a:xfrm>
            <a:off x="479425" y="3897436"/>
            <a:ext cx="7841343" cy="2484314"/>
          </a:xfrm>
          <a:prstGeom prst="roundRect">
            <a:avLst>
              <a:gd name="adj" fmla="val 862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01F40D-EFDA-F9A4-5ABF-9A28234B9DD7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E32288F-E5AF-662F-0B70-822E12558D02}"/>
              </a:ext>
            </a:extLst>
          </p:cNvPr>
          <p:cNvGrpSpPr/>
          <p:nvPr/>
        </p:nvGrpSpPr>
        <p:grpSpPr>
          <a:xfrm>
            <a:off x="4379722" y="1733790"/>
            <a:ext cx="2713243" cy="1469724"/>
            <a:chOff x="4284328" y="1546036"/>
            <a:chExt cx="2713243" cy="146972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8E17699-FDDA-8729-5448-880A60695E07}"/>
                </a:ext>
              </a:extLst>
            </p:cNvPr>
            <p:cNvSpPr txBox="1"/>
            <p:nvPr/>
          </p:nvSpPr>
          <p:spPr>
            <a:xfrm>
              <a:off x="4361900" y="1546036"/>
              <a:ext cx="176030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Income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B1DD7A7-A812-E9FA-9D11-54A73C8A0490}"/>
                </a:ext>
              </a:extLst>
            </p:cNvPr>
            <p:cNvSpPr txBox="1"/>
            <p:nvPr/>
          </p:nvSpPr>
          <p:spPr>
            <a:xfrm>
              <a:off x="4361900" y="2183532"/>
              <a:ext cx="219892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$238,912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B8DBEC4-E51E-8173-91B3-82D8AEBD742C}"/>
                </a:ext>
              </a:extLst>
            </p:cNvPr>
            <p:cNvSpPr txBox="1"/>
            <p:nvPr/>
          </p:nvSpPr>
          <p:spPr>
            <a:xfrm>
              <a:off x="4361900" y="1863941"/>
              <a:ext cx="2635671" cy="1642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67" dirty="0">
                  <a:solidFill>
                    <a:schemeClr val="bg2">
                      <a:lumMod val="85000"/>
                    </a:schemeClr>
                  </a:solidFill>
                </a:rPr>
                <a:t>You add an extra $23,67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068E9BA-0134-EF26-545B-09FC7232E3B6}"/>
                </a:ext>
              </a:extLst>
            </p:cNvPr>
            <p:cNvGrpSpPr/>
            <p:nvPr/>
          </p:nvGrpSpPr>
          <p:grpSpPr>
            <a:xfrm>
              <a:off x="4284328" y="2800316"/>
              <a:ext cx="708170" cy="215444"/>
              <a:chOff x="5096413" y="5841621"/>
              <a:chExt cx="708170" cy="215444"/>
            </a:xfrm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0A57512E-7E1A-1568-1AFE-BF81792B0A28}"/>
                  </a:ext>
                </a:extLst>
              </p:cNvPr>
              <p:cNvSpPr/>
              <p:nvPr/>
            </p:nvSpPr>
            <p:spPr>
              <a:xfrm>
                <a:off x="5170312" y="5850477"/>
                <a:ext cx="590002" cy="1989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2129470-A496-9404-28CA-D5B9D715F752}"/>
                  </a:ext>
                </a:extLst>
              </p:cNvPr>
              <p:cNvSpPr txBox="1"/>
              <p:nvPr/>
            </p:nvSpPr>
            <p:spPr>
              <a:xfrm>
                <a:off x="5096413" y="5841621"/>
                <a:ext cx="708170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bg2"/>
                    </a:solidFill>
                    <a:latin typeface="+mj-lt"/>
                  </a:rPr>
                  <a:t>+657%</a:t>
                </a:r>
                <a:endParaRPr lang="en-ID" sz="800" dirty="0">
                  <a:solidFill>
                    <a:schemeClr val="bg2"/>
                  </a:solidFill>
                  <a:latin typeface="+mj-lt"/>
                </a:endParaRPr>
              </a:p>
            </p:txBody>
          </p:sp>
        </p:grpSp>
      </p:grpSp>
      <p:sp>
        <p:nvSpPr>
          <p:cNvPr id="55" name="Rounded Rectangle 21">
            <a:extLst>
              <a:ext uri="{FF2B5EF4-FFF2-40B4-BE49-F238E27FC236}">
                <a16:creationId xmlns:a16="http://schemas.microsoft.com/office/drawing/2014/main" id="{77584AB9-3035-3721-4B57-5D5EFFC5BBE1}"/>
              </a:ext>
            </a:extLst>
          </p:cNvPr>
          <p:cNvSpPr/>
          <p:nvPr/>
        </p:nvSpPr>
        <p:spPr>
          <a:xfrm>
            <a:off x="8543884" y="1226495"/>
            <a:ext cx="3168691" cy="5155254"/>
          </a:xfrm>
          <a:prstGeom prst="roundRect">
            <a:avLst>
              <a:gd name="adj" fmla="val 8891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3A63AFF-36E2-B8C4-1E35-83B40545EB74}"/>
              </a:ext>
            </a:extLst>
          </p:cNvPr>
          <p:cNvGrpSpPr/>
          <p:nvPr/>
        </p:nvGrpSpPr>
        <p:grpSpPr>
          <a:xfrm>
            <a:off x="9496865" y="3013568"/>
            <a:ext cx="1340340" cy="680567"/>
            <a:chOff x="4824566" y="3136613"/>
            <a:chExt cx="1340340" cy="680567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48BC559-CE31-4715-979D-B87B424E0440}"/>
                </a:ext>
              </a:extLst>
            </p:cNvPr>
            <p:cNvSpPr txBox="1"/>
            <p:nvPr/>
          </p:nvSpPr>
          <p:spPr>
            <a:xfrm>
              <a:off x="4824566" y="3136613"/>
              <a:ext cx="134034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1"/>
                  </a:solidFill>
                  <a:latin typeface="+mj-lt"/>
                </a:rPr>
                <a:t>80%</a:t>
              </a:r>
              <a:endParaRPr lang="en-ID" sz="32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E51A970-7356-7823-77E1-DC74DF814A18}"/>
                </a:ext>
              </a:extLst>
            </p:cNvPr>
            <p:cNvSpPr txBox="1"/>
            <p:nvPr/>
          </p:nvSpPr>
          <p:spPr>
            <a:xfrm>
              <a:off x="5125293" y="3586348"/>
              <a:ext cx="73888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accent1"/>
                  </a:solidFill>
                </a:rPr>
                <a:t>Text Here</a:t>
              </a:r>
              <a:endParaRPr lang="en-ID" sz="9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42CB963-F71A-7938-FE1A-B6F436988E9C}"/>
              </a:ext>
            </a:extLst>
          </p:cNvPr>
          <p:cNvGrpSpPr/>
          <p:nvPr/>
        </p:nvGrpSpPr>
        <p:grpSpPr>
          <a:xfrm>
            <a:off x="9028145" y="1478446"/>
            <a:ext cx="2200169" cy="499939"/>
            <a:chOff x="9079217" y="1339547"/>
            <a:chExt cx="2200169" cy="499939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061198C-D8DC-810C-6E30-E45301D9574E}"/>
                </a:ext>
              </a:extLst>
            </p:cNvPr>
            <p:cNvSpPr txBox="1"/>
            <p:nvPr/>
          </p:nvSpPr>
          <p:spPr>
            <a:xfrm>
              <a:off x="9079217" y="1339547"/>
              <a:ext cx="220016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4 Product by Spend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28699F5-8994-57F2-EEE9-7D5A1472879D}"/>
                </a:ext>
              </a:extLst>
            </p:cNvPr>
            <p:cNvSpPr txBox="1"/>
            <p:nvPr/>
          </p:nvSpPr>
          <p:spPr>
            <a:xfrm>
              <a:off x="9309440" y="1670209"/>
              <a:ext cx="173972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2">
                      <a:lumMod val="85000"/>
                    </a:schemeClr>
                  </a:solidFill>
                </a:rPr>
                <a:t>Total $569,8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263DB65-0EB8-B59D-C56B-6B31AAAFFB68}"/>
              </a:ext>
            </a:extLst>
          </p:cNvPr>
          <p:cNvGrpSpPr/>
          <p:nvPr/>
        </p:nvGrpSpPr>
        <p:grpSpPr>
          <a:xfrm>
            <a:off x="8870681" y="4773803"/>
            <a:ext cx="1470784" cy="215444"/>
            <a:chOff x="8941056" y="4773803"/>
            <a:chExt cx="1470784" cy="215444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154D8CD-3888-3DBB-9A95-6480DF0764EA}"/>
                </a:ext>
              </a:extLst>
            </p:cNvPr>
            <p:cNvSpPr txBox="1"/>
            <p:nvPr/>
          </p:nvSpPr>
          <p:spPr>
            <a:xfrm>
              <a:off x="9144018" y="4773803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98D0513-14D3-7F26-B6EB-A7B8D147B15C}"/>
                </a:ext>
              </a:extLst>
            </p:cNvPr>
            <p:cNvSpPr/>
            <p:nvPr/>
          </p:nvSpPr>
          <p:spPr>
            <a:xfrm flipH="1">
              <a:off x="8941056" y="4839369"/>
              <a:ext cx="84312" cy="843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A4294B0-7DC9-7500-A017-A5FDAE8B393C}"/>
              </a:ext>
            </a:extLst>
          </p:cNvPr>
          <p:cNvGrpSpPr/>
          <p:nvPr/>
        </p:nvGrpSpPr>
        <p:grpSpPr>
          <a:xfrm>
            <a:off x="8870681" y="5144064"/>
            <a:ext cx="1470784" cy="215444"/>
            <a:chOff x="8941056" y="5111448"/>
            <a:chExt cx="1470784" cy="215444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C989A13-8270-9C9A-304D-0C2532DF46C6}"/>
                </a:ext>
              </a:extLst>
            </p:cNvPr>
            <p:cNvSpPr txBox="1"/>
            <p:nvPr/>
          </p:nvSpPr>
          <p:spPr>
            <a:xfrm>
              <a:off x="9144018" y="5111448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C1CB5CE-1155-349F-EDFA-F81C8E95DEF0}"/>
                </a:ext>
              </a:extLst>
            </p:cNvPr>
            <p:cNvSpPr/>
            <p:nvPr/>
          </p:nvSpPr>
          <p:spPr>
            <a:xfrm flipH="1">
              <a:off x="8941056" y="5177014"/>
              <a:ext cx="84312" cy="843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FCDE955-2148-462D-365B-677EE5B5AF9A}"/>
              </a:ext>
            </a:extLst>
          </p:cNvPr>
          <p:cNvGrpSpPr/>
          <p:nvPr/>
        </p:nvGrpSpPr>
        <p:grpSpPr>
          <a:xfrm>
            <a:off x="8870681" y="5514325"/>
            <a:ext cx="1470784" cy="215444"/>
            <a:chOff x="8941056" y="5486312"/>
            <a:chExt cx="1470784" cy="215444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5018C9D-5480-37D2-C29C-80238C82F2FB}"/>
                </a:ext>
              </a:extLst>
            </p:cNvPr>
            <p:cNvSpPr txBox="1"/>
            <p:nvPr/>
          </p:nvSpPr>
          <p:spPr>
            <a:xfrm>
              <a:off x="9144018" y="5486312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2A94345-B069-6239-1A4C-0A93765A31B8}"/>
                </a:ext>
              </a:extLst>
            </p:cNvPr>
            <p:cNvSpPr/>
            <p:nvPr/>
          </p:nvSpPr>
          <p:spPr>
            <a:xfrm flipH="1">
              <a:off x="8941056" y="5551878"/>
              <a:ext cx="84312" cy="843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6DD5378-506D-FA30-1201-E8BCC5DAD077}"/>
              </a:ext>
            </a:extLst>
          </p:cNvPr>
          <p:cNvGrpSpPr/>
          <p:nvPr/>
        </p:nvGrpSpPr>
        <p:grpSpPr>
          <a:xfrm>
            <a:off x="8870681" y="5884586"/>
            <a:ext cx="1470784" cy="215444"/>
            <a:chOff x="8941056" y="5884586"/>
            <a:chExt cx="1470784" cy="215444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6B5414A-9D79-E97E-F54D-9E5B3F047022}"/>
                </a:ext>
              </a:extLst>
            </p:cNvPr>
            <p:cNvSpPr txBox="1"/>
            <p:nvPr/>
          </p:nvSpPr>
          <p:spPr>
            <a:xfrm>
              <a:off x="9144018" y="5884586"/>
              <a:ext cx="126782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Phone</a:t>
              </a: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63A1B926-1987-2A43-9B63-D2A9F5859529}"/>
                </a:ext>
              </a:extLst>
            </p:cNvPr>
            <p:cNvSpPr/>
            <p:nvPr/>
          </p:nvSpPr>
          <p:spPr>
            <a:xfrm flipH="1">
              <a:off x="8941056" y="5950152"/>
              <a:ext cx="84312" cy="843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4B840BC-D52A-CFB6-544F-CD6E9A641D84}"/>
              </a:ext>
            </a:extLst>
          </p:cNvPr>
          <p:cNvCxnSpPr>
            <a:cxnSpLocks/>
          </p:cNvCxnSpPr>
          <p:nvPr/>
        </p:nvCxnSpPr>
        <p:spPr>
          <a:xfrm>
            <a:off x="9733545" y="4918362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4424C7D1-AA8C-BAB7-D7A6-4FD6F4D9065F}"/>
              </a:ext>
            </a:extLst>
          </p:cNvPr>
          <p:cNvSpPr txBox="1"/>
          <p:nvPr/>
        </p:nvSpPr>
        <p:spPr>
          <a:xfrm>
            <a:off x="10722235" y="4712245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45FFEAC-C024-2733-211B-5B406AAB9FBD}"/>
              </a:ext>
            </a:extLst>
          </p:cNvPr>
          <p:cNvCxnSpPr>
            <a:cxnSpLocks/>
          </p:cNvCxnSpPr>
          <p:nvPr/>
        </p:nvCxnSpPr>
        <p:spPr>
          <a:xfrm>
            <a:off x="9733545" y="5289504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2D7B5CF0-103C-2B26-35CC-695664EBFCE6}"/>
              </a:ext>
            </a:extLst>
          </p:cNvPr>
          <p:cNvSpPr txBox="1"/>
          <p:nvPr/>
        </p:nvSpPr>
        <p:spPr>
          <a:xfrm>
            <a:off x="10722235" y="5083387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4807066-EF1D-B6DD-EC31-083AC42BF330}"/>
              </a:ext>
            </a:extLst>
          </p:cNvPr>
          <p:cNvCxnSpPr>
            <a:cxnSpLocks/>
          </p:cNvCxnSpPr>
          <p:nvPr/>
        </p:nvCxnSpPr>
        <p:spPr>
          <a:xfrm>
            <a:off x="9733545" y="5670358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0E07E1D5-B774-7F97-DE7B-6D4BA59DE9FD}"/>
              </a:ext>
            </a:extLst>
          </p:cNvPr>
          <p:cNvSpPr txBox="1"/>
          <p:nvPr/>
        </p:nvSpPr>
        <p:spPr>
          <a:xfrm>
            <a:off x="10722235" y="5464241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D72CA06-E2C7-4471-CF39-C187F455228E}"/>
              </a:ext>
            </a:extLst>
          </p:cNvPr>
          <p:cNvCxnSpPr>
            <a:cxnSpLocks/>
          </p:cNvCxnSpPr>
          <p:nvPr/>
        </p:nvCxnSpPr>
        <p:spPr>
          <a:xfrm>
            <a:off x="9733545" y="6034464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C5C65C5E-8C78-7B82-7F53-ADA9B3A0C330}"/>
              </a:ext>
            </a:extLst>
          </p:cNvPr>
          <p:cNvSpPr txBox="1"/>
          <p:nvPr/>
        </p:nvSpPr>
        <p:spPr>
          <a:xfrm>
            <a:off x="10722235" y="5828347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$34.9 M</a:t>
            </a:r>
            <a:endParaRPr lang="en-ID" sz="1400" dirty="0">
              <a:latin typeface="+mj-lt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6E7F0734-2C50-63C8-39ED-B4E076DCA811}"/>
              </a:ext>
            </a:extLst>
          </p:cNvPr>
          <p:cNvSpPr/>
          <p:nvPr/>
        </p:nvSpPr>
        <p:spPr>
          <a:xfrm>
            <a:off x="6629188" y="1788914"/>
            <a:ext cx="1370834" cy="549105"/>
          </a:xfrm>
          <a:prstGeom prst="roundRect">
            <a:avLst>
              <a:gd name="adj" fmla="val 35582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5B0F5E04-9382-C87E-69BA-EF8993C3EFFF}"/>
              </a:ext>
            </a:extLst>
          </p:cNvPr>
          <p:cNvSpPr/>
          <p:nvPr/>
        </p:nvSpPr>
        <p:spPr>
          <a:xfrm>
            <a:off x="7247558" y="1969730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7B07435-24E0-EE57-4F4A-A2E7446B8928}"/>
              </a:ext>
            </a:extLst>
          </p:cNvPr>
          <p:cNvSpPr txBox="1"/>
          <p:nvPr/>
        </p:nvSpPr>
        <p:spPr>
          <a:xfrm>
            <a:off x="7173659" y="1960874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01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07895DF9-4A9A-1D23-E3E0-97FE541D6DD4}"/>
              </a:ext>
            </a:extLst>
          </p:cNvPr>
          <p:cNvSpPr/>
          <p:nvPr/>
        </p:nvSpPr>
        <p:spPr>
          <a:xfrm>
            <a:off x="6629188" y="2599285"/>
            <a:ext cx="1370834" cy="549105"/>
          </a:xfrm>
          <a:prstGeom prst="roundRect">
            <a:avLst>
              <a:gd name="adj" fmla="val 35582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8DDE968D-434D-031F-50E8-43E42DC31815}"/>
              </a:ext>
            </a:extLst>
          </p:cNvPr>
          <p:cNvSpPr/>
          <p:nvPr/>
        </p:nvSpPr>
        <p:spPr>
          <a:xfrm>
            <a:off x="7247558" y="2780101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62A9174-2874-77A8-6B33-8BDD65026F0B}"/>
              </a:ext>
            </a:extLst>
          </p:cNvPr>
          <p:cNvSpPr txBox="1"/>
          <p:nvPr/>
        </p:nvSpPr>
        <p:spPr>
          <a:xfrm>
            <a:off x="7173659" y="277124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02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BCAE490-E04F-04C8-7092-C7505A6095E8}"/>
              </a:ext>
            </a:extLst>
          </p:cNvPr>
          <p:cNvSpPr txBox="1"/>
          <p:nvPr/>
        </p:nvSpPr>
        <p:spPr>
          <a:xfrm>
            <a:off x="6800986" y="1961857"/>
            <a:ext cx="6282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80%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C8896E1-0E66-8844-4E1D-47F901926A85}"/>
              </a:ext>
            </a:extLst>
          </p:cNvPr>
          <p:cNvSpPr txBox="1"/>
          <p:nvPr/>
        </p:nvSpPr>
        <p:spPr>
          <a:xfrm>
            <a:off x="6800986" y="2771245"/>
            <a:ext cx="6282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80%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38CC1DCA-C602-F1B2-79A4-1023AFD9A148}"/>
              </a:ext>
            </a:extLst>
          </p:cNvPr>
          <p:cNvSpPr txBox="1"/>
          <p:nvPr/>
        </p:nvSpPr>
        <p:spPr>
          <a:xfrm>
            <a:off x="4457294" y="4409202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Expenses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44B0841-C21C-AD7F-FEF5-321388AA1772}"/>
              </a:ext>
            </a:extLst>
          </p:cNvPr>
          <p:cNvSpPr txBox="1"/>
          <p:nvPr/>
        </p:nvSpPr>
        <p:spPr>
          <a:xfrm>
            <a:off x="4457294" y="5046698"/>
            <a:ext cx="219892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$238,912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268A486-D026-AE61-2150-3973B823929C}"/>
              </a:ext>
            </a:extLst>
          </p:cNvPr>
          <p:cNvSpPr txBox="1"/>
          <p:nvPr/>
        </p:nvSpPr>
        <p:spPr>
          <a:xfrm>
            <a:off x="4457294" y="4727107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0EE99CF9-0110-883B-EB24-EF2F95664C3A}"/>
              </a:ext>
            </a:extLst>
          </p:cNvPr>
          <p:cNvSpPr/>
          <p:nvPr/>
        </p:nvSpPr>
        <p:spPr>
          <a:xfrm>
            <a:off x="4453621" y="5672338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D0E95F2-7664-9DE4-21CD-AD8E79A41BC4}"/>
              </a:ext>
            </a:extLst>
          </p:cNvPr>
          <p:cNvSpPr txBox="1"/>
          <p:nvPr/>
        </p:nvSpPr>
        <p:spPr>
          <a:xfrm>
            <a:off x="4379722" y="5663482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2D95A508-B247-6727-1563-3A7A58FBA5BD}"/>
              </a:ext>
            </a:extLst>
          </p:cNvPr>
          <p:cNvSpPr/>
          <p:nvPr/>
        </p:nvSpPr>
        <p:spPr>
          <a:xfrm>
            <a:off x="6629188" y="4464326"/>
            <a:ext cx="1370834" cy="549105"/>
          </a:xfrm>
          <a:prstGeom prst="roundRect">
            <a:avLst>
              <a:gd name="adj" fmla="val 35582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183BC78B-8C7B-4B5F-F58C-C0F87F4FAD87}"/>
              </a:ext>
            </a:extLst>
          </p:cNvPr>
          <p:cNvSpPr/>
          <p:nvPr/>
        </p:nvSpPr>
        <p:spPr>
          <a:xfrm>
            <a:off x="7247558" y="4645142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373DFD2-51C8-6DA0-2BC3-13914B0CBA34}"/>
              </a:ext>
            </a:extLst>
          </p:cNvPr>
          <p:cNvSpPr txBox="1"/>
          <p:nvPr/>
        </p:nvSpPr>
        <p:spPr>
          <a:xfrm>
            <a:off x="7173659" y="4636286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01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7F6AD78D-2CED-FA6D-DBFE-D7ADF29204DD}"/>
              </a:ext>
            </a:extLst>
          </p:cNvPr>
          <p:cNvSpPr/>
          <p:nvPr/>
        </p:nvSpPr>
        <p:spPr>
          <a:xfrm>
            <a:off x="6629188" y="5274697"/>
            <a:ext cx="1370834" cy="549105"/>
          </a:xfrm>
          <a:prstGeom prst="roundRect">
            <a:avLst>
              <a:gd name="adj" fmla="val 35582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A8D8387C-EDBC-C97D-FB15-0DF0B6DDCA4A}"/>
              </a:ext>
            </a:extLst>
          </p:cNvPr>
          <p:cNvSpPr/>
          <p:nvPr/>
        </p:nvSpPr>
        <p:spPr>
          <a:xfrm>
            <a:off x="7247558" y="5455513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16B699C4-F9EE-04D9-8C3F-AA98FF600216}"/>
              </a:ext>
            </a:extLst>
          </p:cNvPr>
          <p:cNvSpPr txBox="1"/>
          <p:nvPr/>
        </p:nvSpPr>
        <p:spPr>
          <a:xfrm>
            <a:off x="7173659" y="5446657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02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F9F35F3-5380-747A-F349-FF979D231048}"/>
              </a:ext>
            </a:extLst>
          </p:cNvPr>
          <p:cNvSpPr txBox="1"/>
          <p:nvPr/>
        </p:nvSpPr>
        <p:spPr>
          <a:xfrm>
            <a:off x="6800986" y="4637269"/>
            <a:ext cx="6282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80%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F8C96CB-58F6-2B7E-5B48-0EF871354826}"/>
              </a:ext>
            </a:extLst>
          </p:cNvPr>
          <p:cNvSpPr txBox="1"/>
          <p:nvPr/>
        </p:nvSpPr>
        <p:spPr>
          <a:xfrm>
            <a:off x="6800986" y="5446657"/>
            <a:ext cx="6282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80%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A9C5643-63DD-189E-ED1E-1AFEEF05171C}"/>
              </a:ext>
            </a:extLst>
          </p:cNvPr>
          <p:cNvSpPr/>
          <p:nvPr/>
        </p:nvSpPr>
        <p:spPr>
          <a:xfrm>
            <a:off x="894327" y="1517485"/>
            <a:ext cx="3209924" cy="1876425"/>
          </a:xfrm>
          <a:custGeom>
            <a:avLst/>
            <a:gdLst>
              <a:gd name="connsiteX0" fmla="*/ -80 w 3209924"/>
              <a:gd name="connsiteY0" fmla="*/ 1876279 h 1876425"/>
              <a:gd name="connsiteX1" fmla="*/ 3209844 w 3209924"/>
              <a:gd name="connsiteY1" fmla="*/ 1876279 h 1876425"/>
              <a:gd name="connsiteX2" fmla="*/ -80 w 3209924"/>
              <a:gd name="connsiteY2" fmla="*/ 1561954 h 1876425"/>
              <a:gd name="connsiteX3" fmla="*/ 3209844 w 3209924"/>
              <a:gd name="connsiteY3" fmla="*/ 1561954 h 1876425"/>
              <a:gd name="connsiteX4" fmla="*/ -80 w 3209924"/>
              <a:gd name="connsiteY4" fmla="*/ 1247629 h 1876425"/>
              <a:gd name="connsiteX5" fmla="*/ 3209844 w 3209924"/>
              <a:gd name="connsiteY5" fmla="*/ 1247629 h 1876425"/>
              <a:gd name="connsiteX6" fmla="*/ -80 w 3209924"/>
              <a:gd name="connsiteY6" fmla="*/ 942829 h 1876425"/>
              <a:gd name="connsiteX7" fmla="*/ 3209844 w 3209924"/>
              <a:gd name="connsiteY7" fmla="*/ 942829 h 1876425"/>
              <a:gd name="connsiteX8" fmla="*/ -80 w 3209924"/>
              <a:gd name="connsiteY8" fmla="*/ 628504 h 1876425"/>
              <a:gd name="connsiteX9" fmla="*/ 3209844 w 3209924"/>
              <a:gd name="connsiteY9" fmla="*/ 628504 h 1876425"/>
              <a:gd name="connsiteX10" fmla="*/ -80 w 3209924"/>
              <a:gd name="connsiteY10" fmla="*/ 314179 h 1876425"/>
              <a:gd name="connsiteX11" fmla="*/ 3209844 w 3209924"/>
              <a:gd name="connsiteY11" fmla="*/ 314179 h 1876425"/>
              <a:gd name="connsiteX12" fmla="*/ -80 w 3209924"/>
              <a:gd name="connsiteY12" fmla="*/ -146 h 1876425"/>
              <a:gd name="connsiteX13" fmla="*/ 3209844 w 3209924"/>
              <a:gd name="connsiteY13" fmla="*/ -146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09924" h="1876425">
                <a:moveTo>
                  <a:pt x="-80" y="1876279"/>
                </a:moveTo>
                <a:lnTo>
                  <a:pt x="3209844" y="1876279"/>
                </a:lnTo>
                <a:moveTo>
                  <a:pt x="-80" y="1561954"/>
                </a:moveTo>
                <a:lnTo>
                  <a:pt x="3209844" y="1561954"/>
                </a:lnTo>
                <a:moveTo>
                  <a:pt x="-80" y="1247629"/>
                </a:moveTo>
                <a:lnTo>
                  <a:pt x="3209844" y="1247629"/>
                </a:lnTo>
                <a:moveTo>
                  <a:pt x="-80" y="942829"/>
                </a:moveTo>
                <a:lnTo>
                  <a:pt x="3209844" y="942829"/>
                </a:lnTo>
                <a:moveTo>
                  <a:pt x="-80" y="628504"/>
                </a:moveTo>
                <a:lnTo>
                  <a:pt x="3209844" y="628504"/>
                </a:lnTo>
                <a:moveTo>
                  <a:pt x="-80" y="314179"/>
                </a:moveTo>
                <a:lnTo>
                  <a:pt x="3209844" y="314179"/>
                </a:lnTo>
                <a:moveTo>
                  <a:pt x="-80" y="-146"/>
                </a:moveTo>
                <a:lnTo>
                  <a:pt x="3209844" y="-14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36DD2D0-0BD2-6F96-DFC3-C4832B0D086E}"/>
              </a:ext>
            </a:extLst>
          </p:cNvPr>
          <p:cNvSpPr/>
          <p:nvPr/>
        </p:nvSpPr>
        <p:spPr>
          <a:xfrm>
            <a:off x="894327" y="1517485"/>
            <a:ext cx="3209924" cy="1876425"/>
          </a:xfrm>
          <a:custGeom>
            <a:avLst/>
            <a:gdLst>
              <a:gd name="connsiteX0" fmla="*/ -80 w 3209924"/>
              <a:gd name="connsiteY0" fmla="*/ -146 h 1876425"/>
              <a:gd name="connsiteX1" fmla="*/ -80 w 3209924"/>
              <a:gd name="connsiteY1" fmla="*/ 1876279 h 1876425"/>
              <a:gd name="connsiteX2" fmla="*/ 1066719 w 3209924"/>
              <a:gd name="connsiteY2" fmla="*/ -146 h 1876425"/>
              <a:gd name="connsiteX3" fmla="*/ 1066719 w 3209924"/>
              <a:gd name="connsiteY3" fmla="*/ 1876279 h 1876425"/>
              <a:gd name="connsiteX4" fmla="*/ 2133519 w 3209924"/>
              <a:gd name="connsiteY4" fmla="*/ -146 h 1876425"/>
              <a:gd name="connsiteX5" fmla="*/ 2133519 w 3209924"/>
              <a:gd name="connsiteY5" fmla="*/ 1876279 h 1876425"/>
              <a:gd name="connsiteX6" fmla="*/ 3209844 w 3209924"/>
              <a:gd name="connsiteY6" fmla="*/ -146 h 1876425"/>
              <a:gd name="connsiteX7" fmla="*/ 3209844 w 3209924"/>
              <a:gd name="connsiteY7" fmla="*/ 1876279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9924" h="1876425">
                <a:moveTo>
                  <a:pt x="-80" y="-146"/>
                </a:moveTo>
                <a:lnTo>
                  <a:pt x="-80" y="1876279"/>
                </a:lnTo>
                <a:moveTo>
                  <a:pt x="1066719" y="-146"/>
                </a:moveTo>
                <a:lnTo>
                  <a:pt x="1066719" y="1876279"/>
                </a:lnTo>
                <a:moveTo>
                  <a:pt x="2133519" y="-146"/>
                </a:moveTo>
                <a:lnTo>
                  <a:pt x="2133519" y="1876279"/>
                </a:lnTo>
                <a:moveTo>
                  <a:pt x="3209844" y="-146"/>
                </a:moveTo>
                <a:lnTo>
                  <a:pt x="3209844" y="1876279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2092289-315A-B402-08B3-F6EED407C774}"/>
              </a:ext>
            </a:extLst>
          </p:cNvPr>
          <p:cNvSpPr/>
          <p:nvPr/>
        </p:nvSpPr>
        <p:spPr>
          <a:xfrm>
            <a:off x="899089" y="1819260"/>
            <a:ext cx="2933700" cy="1579412"/>
          </a:xfrm>
          <a:custGeom>
            <a:avLst/>
            <a:gdLst>
              <a:gd name="connsiteX0" fmla="*/ -80 w 2933700"/>
              <a:gd name="connsiteY0" fmla="*/ 1579266 h 1579412"/>
              <a:gd name="connsiteX1" fmla="*/ 533320 w 2933700"/>
              <a:gd name="connsiteY1" fmla="*/ 954188 h 1579412"/>
              <a:gd name="connsiteX2" fmla="*/ 1066720 w 2933700"/>
              <a:gd name="connsiteY2" fmla="*/ 16576 h 1579412"/>
              <a:gd name="connsiteX3" fmla="*/ 1600120 w 2933700"/>
              <a:gd name="connsiteY3" fmla="*/ 329110 h 1579412"/>
              <a:gd name="connsiteX4" fmla="*/ 2133520 w 2933700"/>
              <a:gd name="connsiteY4" fmla="*/ 16576 h 1579412"/>
              <a:gd name="connsiteX5" fmla="*/ 2933620 w 2933700"/>
              <a:gd name="connsiteY5" fmla="*/ 329110 h 157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700" h="1579412">
                <a:moveTo>
                  <a:pt x="-80" y="1579266"/>
                </a:moveTo>
                <a:cubicBezTo>
                  <a:pt x="177723" y="1370907"/>
                  <a:pt x="355517" y="1214640"/>
                  <a:pt x="533320" y="954188"/>
                </a:cubicBezTo>
                <a:cubicBezTo>
                  <a:pt x="711123" y="693737"/>
                  <a:pt x="888917" y="120751"/>
                  <a:pt x="1066720" y="16576"/>
                </a:cubicBezTo>
                <a:cubicBezTo>
                  <a:pt x="1244523" y="-87609"/>
                  <a:pt x="1422317" y="329110"/>
                  <a:pt x="1600120" y="329110"/>
                </a:cubicBezTo>
                <a:cubicBezTo>
                  <a:pt x="1777923" y="329110"/>
                  <a:pt x="1911273" y="16576"/>
                  <a:pt x="2133520" y="16576"/>
                </a:cubicBezTo>
                <a:cubicBezTo>
                  <a:pt x="2355767" y="16576"/>
                  <a:pt x="2666920" y="224935"/>
                  <a:pt x="2933620" y="329110"/>
                </a:cubicBezTo>
              </a:path>
            </a:pathLst>
          </a:custGeom>
          <a:noFill/>
          <a:ln w="19050" cap="rnd">
            <a:solidFill>
              <a:srgbClr val="63A9FD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22" name="Graphic 10">
            <a:extLst>
              <a:ext uri="{FF2B5EF4-FFF2-40B4-BE49-F238E27FC236}">
                <a16:creationId xmlns:a16="http://schemas.microsoft.com/office/drawing/2014/main" id="{FBDE10D8-106A-519E-FA90-010F3CD43D9A}"/>
              </a:ext>
            </a:extLst>
          </p:cNvPr>
          <p:cNvGrpSpPr/>
          <p:nvPr/>
        </p:nvGrpSpPr>
        <p:grpSpPr>
          <a:xfrm>
            <a:off x="870910" y="1808359"/>
            <a:ext cx="3000369" cy="1628775"/>
            <a:chOff x="870910" y="1808359"/>
            <a:chExt cx="3000369" cy="1628775"/>
          </a:xfrm>
          <a:solidFill>
            <a:srgbClr val="63A9FD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7B46F0F-483D-CAB7-622A-BD0CDB46EC2D}"/>
                </a:ext>
              </a:extLst>
            </p:cNvPr>
            <p:cNvSpPr/>
            <p:nvPr/>
          </p:nvSpPr>
          <p:spPr>
            <a:xfrm>
              <a:off x="870910" y="3370459"/>
              <a:ext cx="66673" cy="66675"/>
            </a:xfrm>
            <a:custGeom>
              <a:avLst/>
              <a:gdLst>
                <a:gd name="connsiteX0" fmla="*/ 66594 w 66673"/>
                <a:gd name="connsiteY0" fmla="*/ 33192 h 66675"/>
                <a:gd name="connsiteX1" fmla="*/ 33256 w 66673"/>
                <a:gd name="connsiteY1" fmla="*/ 66529 h 66675"/>
                <a:gd name="connsiteX2" fmla="*/ -80 w 66673"/>
                <a:gd name="connsiteY2" fmla="*/ 33192 h 66675"/>
                <a:gd name="connsiteX3" fmla="*/ 33256 w 66673"/>
                <a:gd name="connsiteY3" fmla="*/ -146 h 66675"/>
                <a:gd name="connsiteX4" fmla="*/ 66594 w 66673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3" h="66675">
                  <a:moveTo>
                    <a:pt x="66594" y="33192"/>
                  </a:moveTo>
                  <a:cubicBezTo>
                    <a:pt x="66594" y="51603"/>
                    <a:pt x="51668" y="66529"/>
                    <a:pt x="33256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6" y="-146"/>
                  </a:cubicBezTo>
                  <a:cubicBezTo>
                    <a:pt x="51668" y="-146"/>
                    <a:pt x="66594" y="14780"/>
                    <a:pt x="66594" y="33192"/>
                  </a:cubicBezTo>
                  <a:close/>
                </a:path>
              </a:pathLst>
            </a:custGeom>
            <a:solidFill>
              <a:srgbClr val="63A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6005D2D-2018-699A-095A-84072B19CFD5}"/>
                </a:ext>
              </a:extLst>
            </p:cNvPr>
            <p:cNvSpPr/>
            <p:nvPr/>
          </p:nvSpPr>
          <p:spPr>
            <a:xfrm>
              <a:off x="1404314" y="274180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63A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6ADE0B3-0EFB-5D9F-5AAF-DA9852AEB654}"/>
                </a:ext>
              </a:extLst>
            </p:cNvPr>
            <p:cNvSpPr/>
            <p:nvPr/>
          </p:nvSpPr>
          <p:spPr>
            <a:xfrm>
              <a:off x="1937714" y="180835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63A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15A2B99-1BE6-8032-F29C-42F7785B3C22}"/>
                </a:ext>
              </a:extLst>
            </p:cNvPr>
            <p:cNvSpPr/>
            <p:nvPr/>
          </p:nvSpPr>
          <p:spPr>
            <a:xfrm>
              <a:off x="2471113" y="211315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63A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0D499A6-F9CE-CA0C-CF5C-A4EE3F2C3B04}"/>
                </a:ext>
              </a:extLst>
            </p:cNvPr>
            <p:cNvSpPr/>
            <p:nvPr/>
          </p:nvSpPr>
          <p:spPr>
            <a:xfrm>
              <a:off x="3004513" y="180835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63A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D9BEBDF-BC1D-1DC7-788F-ECD8A4D32E3E}"/>
                </a:ext>
              </a:extLst>
            </p:cNvPr>
            <p:cNvSpPr/>
            <p:nvPr/>
          </p:nvSpPr>
          <p:spPr>
            <a:xfrm>
              <a:off x="3804613" y="211315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63A9F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44AE964-AEF0-B195-7AAB-6D79F2B35E0D}"/>
              </a:ext>
            </a:extLst>
          </p:cNvPr>
          <p:cNvSpPr/>
          <p:nvPr/>
        </p:nvSpPr>
        <p:spPr>
          <a:xfrm>
            <a:off x="899089" y="2129640"/>
            <a:ext cx="2933700" cy="1269032"/>
          </a:xfrm>
          <a:custGeom>
            <a:avLst/>
            <a:gdLst>
              <a:gd name="connsiteX0" fmla="*/ -80 w 2933700"/>
              <a:gd name="connsiteY0" fmla="*/ 1268886 h 1269032"/>
              <a:gd name="connsiteX1" fmla="*/ 533320 w 2933700"/>
              <a:gd name="connsiteY1" fmla="*/ 11586 h 1269032"/>
              <a:gd name="connsiteX2" fmla="*/ 1066720 w 2933700"/>
              <a:gd name="connsiteY2" fmla="*/ 640236 h 1269032"/>
              <a:gd name="connsiteX3" fmla="*/ 1600120 w 2933700"/>
              <a:gd name="connsiteY3" fmla="*/ 640236 h 1269032"/>
              <a:gd name="connsiteX4" fmla="*/ 2133520 w 2933700"/>
              <a:gd name="connsiteY4" fmla="*/ 11586 h 1269032"/>
              <a:gd name="connsiteX5" fmla="*/ 2933620 w 2933700"/>
              <a:gd name="connsiteY5" fmla="*/ 325911 h 126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700" h="1269032">
                <a:moveTo>
                  <a:pt x="-80" y="1268886"/>
                </a:moveTo>
                <a:cubicBezTo>
                  <a:pt x="177723" y="849786"/>
                  <a:pt x="355517" y="116361"/>
                  <a:pt x="533320" y="11586"/>
                </a:cubicBezTo>
                <a:cubicBezTo>
                  <a:pt x="711123" y="-93189"/>
                  <a:pt x="888917" y="535461"/>
                  <a:pt x="1066720" y="640236"/>
                </a:cubicBezTo>
                <a:cubicBezTo>
                  <a:pt x="1244523" y="745011"/>
                  <a:pt x="1422317" y="745011"/>
                  <a:pt x="1600120" y="640236"/>
                </a:cubicBezTo>
                <a:cubicBezTo>
                  <a:pt x="1777923" y="535461"/>
                  <a:pt x="1911273" y="63974"/>
                  <a:pt x="2133520" y="11586"/>
                </a:cubicBezTo>
                <a:cubicBezTo>
                  <a:pt x="2355767" y="-40801"/>
                  <a:pt x="2666920" y="221136"/>
                  <a:pt x="2933620" y="325911"/>
                </a:cubicBezTo>
              </a:path>
            </a:pathLst>
          </a:custGeom>
          <a:noFill/>
          <a:ln w="19050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3" name="Graphic 10">
            <a:extLst>
              <a:ext uri="{FF2B5EF4-FFF2-40B4-BE49-F238E27FC236}">
                <a16:creationId xmlns:a16="http://schemas.microsoft.com/office/drawing/2014/main" id="{4873CC50-A282-9B59-382B-4763AD185BCA}"/>
              </a:ext>
            </a:extLst>
          </p:cNvPr>
          <p:cNvGrpSpPr/>
          <p:nvPr/>
        </p:nvGrpSpPr>
        <p:grpSpPr>
          <a:xfrm>
            <a:off x="870910" y="2113159"/>
            <a:ext cx="3000369" cy="1323975"/>
            <a:chOff x="870910" y="2113159"/>
            <a:chExt cx="3000369" cy="1323975"/>
          </a:xfrm>
          <a:solidFill>
            <a:srgbClr val="0370F3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815B684-E631-F6E6-C5ED-A3383439C9E0}"/>
                </a:ext>
              </a:extLst>
            </p:cNvPr>
            <p:cNvSpPr/>
            <p:nvPr/>
          </p:nvSpPr>
          <p:spPr>
            <a:xfrm>
              <a:off x="870910" y="3370459"/>
              <a:ext cx="66673" cy="66675"/>
            </a:xfrm>
            <a:custGeom>
              <a:avLst/>
              <a:gdLst>
                <a:gd name="connsiteX0" fmla="*/ 66594 w 66673"/>
                <a:gd name="connsiteY0" fmla="*/ 33192 h 66675"/>
                <a:gd name="connsiteX1" fmla="*/ 33256 w 66673"/>
                <a:gd name="connsiteY1" fmla="*/ 66529 h 66675"/>
                <a:gd name="connsiteX2" fmla="*/ -80 w 66673"/>
                <a:gd name="connsiteY2" fmla="*/ 33192 h 66675"/>
                <a:gd name="connsiteX3" fmla="*/ 33256 w 66673"/>
                <a:gd name="connsiteY3" fmla="*/ -146 h 66675"/>
                <a:gd name="connsiteX4" fmla="*/ 66594 w 66673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3" h="66675">
                  <a:moveTo>
                    <a:pt x="66594" y="33192"/>
                  </a:moveTo>
                  <a:cubicBezTo>
                    <a:pt x="66594" y="51603"/>
                    <a:pt x="51668" y="66529"/>
                    <a:pt x="33256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6" y="-146"/>
                  </a:cubicBezTo>
                  <a:cubicBezTo>
                    <a:pt x="51668" y="-146"/>
                    <a:pt x="66594" y="14780"/>
                    <a:pt x="66594" y="3319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91E4D85-FA41-BB30-6242-B4BE2273C1A3}"/>
                </a:ext>
              </a:extLst>
            </p:cNvPr>
            <p:cNvSpPr/>
            <p:nvPr/>
          </p:nvSpPr>
          <p:spPr>
            <a:xfrm>
              <a:off x="1404314" y="211315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1954008-C740-215A-627E-937DC7CCB191}"/>
                </a:ext>
              </a:extLst>
            </p:cNvPr>
            <p:cNvSpPr/>
            <p:nvPr/>
          </p:nvSpPr>
          <p:spPr>
            <a:xfrm>
              <a:off x="1937714" y="274180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45BEF1C-954A-F5B4-EDBE-26436B58ED07}"/>
                </a:ext>
              </a:extLst>
            </p:cNvPr>
            <p:cNvSpPr/>
            <p:nvPr/>
          </p:nvSpPr>
          <p:spPr>
            <a:xfrm>
              <a:off x="2471113" y="274180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ACFB2F7-D23A-76BA-8E66-7A92AA36D44E}"/>
                </a:ext>
              </a:extLst>
            </p:cNvPr>
            <p:cNvSpPr/>
            <p:nvPr/>
          </p:nvSpPr>
          <p:spPr>
            <a:xfrm>
              <a:off x="3004513" y="2113159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4B13542-496C-6CE2-57B6-EC43D1492D10}"/>
                </a:ext>
              </a:extLst>
            </p:cNvPr>
            <p:cNvSpPr/>
            <p:nvPr/>
          </p:nvSpPr>
          <p:spPr>
            <a:xfrm>
              <a:off x="3804613" y="2427484"/>
              <a:ext cx="66665" cy="66675"/>
            </a:xfrm>
            <a:custGeom>
              <a:avLst/>
              <a:gdLst>
                <a:gd name="connsiteX0" fmla="*/ 66585 w 66665"/>
                <a:gd name="connsiteY0" fmla="*/ 33192 h 66675"/>
                <a:gd name="connsiteX1" fmla="*/ 33258 w 66665"/>
                <a:gd name="connsiteY1" fmla="*/ 66529 h 66675"/>
                <a:gd name="connsiteX2" fmla="*/ -80 w 66665"/>
                <a:gd name="connsiteY2" fmla="*/ 33192 h 66675"/>
                <a:gd name="connsiteX3" fmla="*/ 33258 w 66665"/>
                <a:gd name="connsiteY3" fmla="*/ -146 h 66675"/>
                <a:gd name="connsiteX4" fmla="*/ 66585 w 66665"/>
                <a:gd name="connsiteY4" fmla="*/ 3319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3192"/>
                  </a:moveTo>
                  <a:cubicBezTo>
                    <a:pt x="66585" y="51603"/>
                    <a:pt x="51660" y="66529"/>
                    <a:pt x="33258" y="66529"/>
                  </a:cubicBezTo>
                  <a:cubicBezTo>
                    <a:pt x="14846" y="66529"/>
                    <a:pt x="-80" y="51603"/>
                    <a:pt x="-80" y="33192"/>
                  </a:cubicBezTo>
                  <a:cubicBezTo>
                    <a:pt x="-80" y="14780"/>
                    <a:pt x="14846" y="-146"/>
                    <a:pt x="33258" y="-146"/>
                  </a:cubicBezTo>
                  <a:cubicBezTo>
                    <a:pt x="51660" y="-146"/>
                    <a:pt x="66585" y="14780"/>
                    <a:pt x="66585" y="33192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99D2215-3A77-AA4C-F99F-2EDD95DC0D9D}"/>
              </a:ext>
            </a:extLst>
          </p:cNvPr>
          <p:cNvGrpSpPr/>
          <p:nvPr/>
        </p:nvGrpSpPr>
        <p:grpSpPr>
          <a:xfrm>
            <a:off x="2657175" y="2669807"/>
            <a:ext cx="1304544" cy="636526"/>
            <a:chOff x="6595872" y="4503420"/>
            <a:chExt cx="1304544" cy="636526"/>
          </a:xfrm>
        </p:grpSpPr>
        <p:sp>
          <p:nvSpPr>
            <p:cNvPr id="14" name="Rounded Rectangle 34">
              <a:extLst>
                <a:ext uri="{FF2B5EF4-FFF2-40B4-BE49-F238E27FC236}">
                  <a16:creationId xmlns:a16="http://schemas.microsoft.com/office/drawing/2014/main" id="{F5D4A525-E555-099C-E003-DD82CD12600F}"/>
                </a:ext>
              </a:extLst>
            </p:cNvPr>
            <p:cNvSpPr/>
            <p:nvPr/>
          </p:nvSpPr>
          <p:spPr>
            <a:xfrm>
              <a:off x="6595872" y="4503420"/>
              <a:ext cx="1304544" cy="63652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59D329F-9258-D440-25B8-B49164DE7630}"/>
                </a:ext>
              </a:extLst>
            </p:cNvPr>
            <p:cNvSpPr txBox="1"/>
            <p:nvPr/>
          </p:nvSpPr>
          <p:spPr>
            <a:xfrm>
              <a:off x="6655225" y="4560073"/>
              <a:ext cx="118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$657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EB68AEE-A8F9-EA91-5D12-0CF762DA1C12}"/>
              </a:ext>
            </a:extLst>
          </p:cNvPr>
          <p:cNvSpPr/>
          <p:nvPr/>
        </p:nvSpPr>
        <p:spPr>
          <a:xfrm>
            <a:off x="905019" y="4192995"/>
            <a:ext cx="3209924" cy="1876425"/>
          </a:xfrm>
          <a:custGeom>
            <a:avLst/>
            <a:gdLst>
              <a:gd name="connsiteX0" fmla="*/ -80 w 3209924"/>
              <a:gd name="connsiteY0" fmla="*/ 1875999 h 1876425"/>
              <a:gd name="connsiteX1" fmla="*/ 3209844 w 3209924"/>
              <a:gd name="connsiteY1" fmla="*/ 1875999 h 1876425"/>
              <a:gd name="connsiteX2" fmla="*/ -80 w 3209924"/>
              <a:gd name="connsiteY2" fmla="*/ 1599774 h 1876425"/>
              <a:gd name="connsiteX3" fmla="*/ 3209844 w 3209924"/>
              <a:gd name="connsiteY3" fmla="*/ 1599774 h 1876425"/>
              <a:gd name="connsiteX4" fmla="*/ -80 w 3209924"/>
              <a:gd name="connsiteY4" fmla="*/ 1333074 h 1876425"/>
              <a:gd name="connsiteX5" fmla="*/ 3209844 w 3209924"/>
              <a:gd name="connsiteY5" fmla="*/ 1333074 h 1876425"/>
              <a:gd name="connsiteX6" fmla="*/ -80 w 3209924"/>
              <a:gd name="connsiteY6" fmla="*/ 1066374 h 1876425"/>
              <a:gd name="connsiteX7" fmla="*/ 3209844 w 3209924"/>
              <a:gd name="connsiteY7" fmla="*/ 1066374 h 1876425"/>
              <a:gd name="connsiteX8" fmla="*/ -80 w 3209924"/>
              <a:gd name="connsiteY8" fmla="*/ 799674 h 1876425"/>
              <a:gd name="connsiteX9" fmla="*/ 3209844 w 3209924"/>
              <a:gd name="connsiteY9" fmla="*/ 799674 h 1876425"/>
              <a:gd name="connsiteX10" fmla="*/ -80 w 3209924"/>
              <a:gd name="connsiteY10" fmla="*/ 532974 h 1876425"/>
              <a:gd name="connsiteX11" fmla="*/ 3209844 w 3209924"/>
              <a:gd name="connsiteY11" fmla="*/ 532974 h 1876425"/>
              <a:gd name="connsiteX12" fmla="*/ -80 w 3209924"/>
              <a:gd name="connsiteY12" fmla="*/ 266274 h 1876425"/>
              <a:gd name="connsiteX13" fmla="*/ 3209844 w 3209924"/>
              <a:gd name="connsiteY13" fmla="*/ 266274 h 1876425"/>
              <a:gd name="connsiteX14" fmla="*/ -80 w 3209924"/>
              <a:gd name="connsiteY14" fmla="*/ -426 h 1876425"/>
              <a:gd name="connsiteX15" fmla="*/ 3209844 w 3209924"/>
              <a:gd name="connsiteY15" fmla="*/ -426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09924" h="1876425">
                <a:moveTo>
                  <a:pt x="-80" y="1875999"/>
                </a:moveTo>
                <a:lnTo>
                  <a:pt x="3209844" y="1875999"/>
                </a:lnTo>
                <a:moveTo>
                  <a:pt x="-80" y="1599774"/>
                </a:moveTo>
                <a:lnTo>
                  <a:pt x="3209844" y="1599774"/>
                </a:lnTo>
                <a:moveTo>
                  <a:pt x="-80" y="1333074"/>
                </a:moveTo>
                <a:lnTo>
                  <a:pt x="3209844" y="1333074"/>
                </a:lnTo>
                <a:moveTo>
                  <a:pt x="-80" y="1066374"/>
                </a:moveTo>
                <a:lnTo>
                  <a:pt x="3209844" y="1066374"/>
                </a:lnTo>
                <a:moveTo>
                  <a:pt x="-80" y="799674"/>
                </a:moveTo>
                <a:lnTo>
                  <a:pt x="3209844" y="799674"/>
                </a:lnTo>
                <a:moveTo>
                  <a:pt x="-80" y="532974"/>
                </a:moveTo>
                <a:lnTo>
                  <a:pt x="3209844" y="532974"/>
                </a:lnTo>
                <a:moveTo>
                  <a:pt x="-80" y="266274"/>
                </a:moveTo>
                <a:lnTo>
                  <a:pt x="3209844" y="266274"/>
                </a:lnTo>
                <a:moveTo>
                  <a:pt x="-80" y="-426"/>
                </a:moveTo>
                <a:lnTo>
                  <a:pt x="3209844" y="-42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8441616-2650-2A22-546D-E20E2D04E8E2}"/>
              </a:ext>
            </a:extLst>
          </p:cNvPr>
          <p:cNvSpPr/>
          <p:nvPr/>
        </p:nvSpPr>
        <p:spPr>
          <a:xfrm>
            <a:off x="905019" y="4192995"/>
            <a:ext cx="3209924" cy="1876425"/>
          </a:xfrm>
          <a:custGeom>
            <a:avLst/>
            <a:gdLst>
              <a:gd name="connsiteX0" fmla="*/ -80 w 3209924"/>
              <a:gd name="connsiteY0" fmla="*/ -426 h 1876425"/>
              <a:gd name="connsiteX1" fmla="*/ -80 w 3209924"/>
              <a:gd name="connsiteY1" fmla="*/ 1875999 h 1876425"/>
              <a:gd name="connsiteX2" fmla="*/ 1066719 w 3209924"/>
              <a:gd name="connsiteY2" fmla="*/ -426 h 1876425"/>
              <a:gd name="connsiteX3" fmla="*/ 1066719 w 3209924"/>
              <a:gd name="connsiteY3" fmla="*/ 1875999 h 1876425"/>
              <a:gd name="connsiteX4" fmla="*/ 2133519 w 3209924"/>
              <a:gd name="connsiteY4" fmla="*/ -426 h 1876425"/>
              <a:gd name="connsiteX5" fmla="*/ 2133519 w 3209924"/>
              <a:gd name="connsiteY5" fmla="*/ 1875999 h 1876425"/>
              <a:gd name="connsiteX6" fmla="*/ 3209844 w 3209924"/>
              <a:gd name="connsiteY6" fmla="*/ -426 h 1876425"/>
              <a:gd name="connsiteX7" fmla="*/ 3209844 w 3209924"/>
              <a:gd name="connsiteY7" fmla="*/ 1875999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9924" h="1876425">
                <a:moveTo>
                  <a:pt x="-80" y="-426"/>
                </a:moveTo>
                <a:lnTo>
                  <a:pt x="-80" y="1875999"/>
                </a:lnTo>
                <a:moveTo>
                  <a:pt x="1066719" y="-426"/>
                </a:moveTo>
                <a:lnTo>
                  <a:pt x="1066719" y="1875999"/>
                </a:lnTo>
                <a:moveTo>
                  <a:pt x="2133519" y="-426"/>
                </a:moveTo>
                <a:lnTo>
                  <a:pt x="2133519" y="1875999"/>
                </a:lnTo>
                <a:moveTo>
                  <a:pt x="3209844" y="-426"/>
                </a:moveTo>
                <a:lnTo>
                  <a:pt x="3209844" y="1875999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B35EA71-9930-C4B3-7A8C-693CF014CEB9}"/>
              </a:ext>
            </a:extLst>
          </p:cNvPr>
          <p:cNvSpPr/>
          <p:nvPr/>
        </p:nvSpPr>
        <p:spPr>
          <a:xfrm>
            <a:off x="909781" y="4454933"/>
            <a:ext cx="2933700" cy="1609725"/>
          </a:xfrm>
          <a:custGeom>
            <a:avLst/>
            <a:gdLst>
              <a:gd name="connsiteX0" fmla="*/ -80 w 2933700"/>
              <a:gd name="connsiteY0" fmla="*/ 1609299 h 1609725"/>
              <a:gd name="connsiteX1" fmla="*/ 533320 w 2933700"/>
              <a:gd name="connsiteY1" fmla="*/ 804437 h 1609725"/>
              <a:gd name="connsiteX2" fmla="*/ 1066720 w 2933700"/>
              <a:gd name="connsiteY2" fmla="*/ 1341008 h 1609725"/>
              <a:gd name="connsiteX3" fmla="*/ 1600120 w 2933700"/>
              <a:gd name="connsiteY3" fmla="*/ 536146 h 1609725"/>
              <a:gd name="connsiteX4" fmla="*/ 2133520 w 2933700"/>
              <a:gd name="connsiteY4" fmla="*/ 267865 h 1609725"/>
              <a:gd name="connsiteX5" fmla="*/ 2933620 w 2933700"/>
              <a:gd name="connsiteY5" fmla="*/ -426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700" h="1609725">
                <a:moveTo>
                  <a:pt x="-80" y="1609299"/>
                </a:moveTo>
                <a:cubicBezTo>
                  <a:pt x="177723" y="1341008"/>
                  <a:pt x="355517" y="849147"/>
                  <a:pt x="533320" y="804437"/>
                </a:cubicBezTo>
                <a:cubicBezTo>
                  <a:pt x="711123" y="759726"/>
                  <a:pt x="888917" y="1385728"/>
                  <a:pt x="1066720" y="1341008"/>
                </a:cubicBezTo>
                <a:cubicBezTo>
                  <a:pt x="1244523" y="1296298"/>
                  <a:pt x="1422317" y="715007"/>
                  <a:pt x="1600120" y="536146"/>
                </a:cubicBezTo>
                <a:cubicBezTo>
                  <a:pt x="1777923" y="357295"/>
                  <a:pt x="1911273" y="357295"/>
                  <a:pt x="2133520" y="267865"/>
                </a:cubicBezTo>
                <a:cubicBezTo>
                  <a:pt x="2355767" y="178435"/>
                  <a:pt x="2666920" y="89004"/>
                  <a:pt x="2933620" y="-426"/>
                </a:cubicBezTo>
              </a:path>
            </a:pathLst>
          </a:custGeom>
          <a:noFill/>
          <a:ln w="19050" cap="rnd">
            <a:solidFill>
              <a:srgbClr val="FFD68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5" name="Graphic 39">
            <a:extLst>
              <a:ext uri="{FF2B5EF4-FFF2-40B4-BE49-F238E27FC236}">
                <a16:creationId xmlns:a16="http://schemas.microsoft.com/office/drawing/2014/main" id="{024C858B-BE23-D347-282A-F11DE4E51CC2}"/>
              </a:ext>
            </a:extLst>
          </p:cNvPr>
          <p:cNvGrpSpPr/>
          <p:nvPr/>
        </p:nvGrpSpPr>
        <p:grpSpPr>
          <a:xfrm>
            <a:off x="881602" y="4430663"/>
            <a:ext cx="3000369" cy="1676400"/>
            <a:chOff x="881602" y="4430663"/>
            <a:chExt cx="3000369" cy="1676400"/>
          </a:xfrm>
          <a:solidFill>
            <a:srgbClr val="FFD683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203763A-333F-9AB6-6A7A-5E2ECD3F9D07}"/>
                </a:ext>
              </a:extLst>
            </p:cNvPr>
            <p:cNvSpPr/>
            <p:nvPr/>
          </p:nvSpPr>
          <p:spPr>
            <a:xfrm>
              <a:off x="881602" y="6040388"/>
              <a:ext cx="66673" cy="66675"/>
            </a:xfrm>
            <a:custGeom>
              <a:avLst/>
              <a:gdLst>
                <a:gd name="connsiteX0" fmla="*/ 66594 w 66673"/>
                <a:gd name="connsiteY0" fmla="*/ 32912 h 66675"/>
                <a:gd name="connsiteX1" fmla="*/ 33256 w 66673"/>
                <a:gd name="connsiteY1" fmla="*/ 66249 h 66675"/>
                <a:gd name="connsiteX2" fmla="*/ -80 w 66673"/>
                <a:gd name="connsiteY2" fmla="*/ 32912 h 66675"/>
                <a:gd name="connsiteX3" fmla="*/ 33256 w 66673"/>
                <a:gd name="connsiteY3" fmla="*/ -426 h 66675"/>
                <a:gd name="connsiteX4" fmla="*/ 66594 w 66673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3" h="66675">
                  <a:moveTo>
                    <a:pt x="66594" y="32912"/>
                  </a:moveTo>
                  <a:cubicBezTo>
                    <a:pt x="66594" y="51323"/>
                    <a:pt x="51668" y="66249"/>
                    <a:pt x="33256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6" y="-426"/>
                  </a:cubicBezTo>
                  <a:cubicBezTo>
                    <a:pt x="51668" y="-426"/>
                    <a:pt x="66594" y="14499"/>
                    <a:pt x="66594" y="32912"/>
                  </a:cubicBezTo>
                  <a:close/>
                </a:path>
              </a:pathLst>
            </a:custGeom>
            <a:solidFill>
              <a:srgbClr val="FFD6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0F70271-AF8D-66EC-20BF-EF1DD3E7970B}"/>
                </a:ext>
              </a:extLst>
            </p:cNvPr>
            <p:cNvSpPr/>
            <p:nvPr/>
          </p:nvSpPr>
          <p:spPr>
            <a:xfrm>
              <a:off x="1415006" y="5240288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8" y="-426"/>
                  </a:cubicBezTo>
                  <a:cubicBezTo>
                    <a:pt x="51660" y="-426"/>
                    <a:pt x="66585" y="14499"/>
                    <a:pt x="66585" y="32912"/>
                  </a:cubicBezTo>
                  <a:close/>
                </a:path>
              </a:pathLst>
            </a:custGeom>
            <a:solidFill>
              <a:srgbClr val="FFD6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EA6653AF-4F35-8D30-0F83-1AD3551ABE80}"/>
                </a:ext>
              </a:extLst>
            </p:cNvPr>
            <p:cNvSpPr/>
            <p:nvPr/>
          </p:nvSpPr>
          <p:spPr>
            <a:xfrm>
              <a:off x="1948406" y="5773688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8" y="-426"/>
                  </a:cubicBezTo>
                  <a:cubicBezTo>
                    <a:pt x="51660" y="-426"/>
                    <a:pt x="66585" y="14499"/>
                    <a:pt x="66585" y="32912"/>
                  </a:cubicBezTo>
                  <a:close/>
                </a:path>
              </a:pathLst>
            </a:custGeom>
            <a:solidFill>
              <a:srgbClr val="FFD6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1E01742-072F-0E8A-1EC2-A6FBC2758A3D}"/>
                </a:ext>
              </a:extLst>
            </p:cNvPr>
            <p:cNvSpPr/>
            <p:nvPr/>
          </p:nvSpPr>
          <p:spPr>
            <a:xfrm>
              <a:off x="2481805" y="4973588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8" y="-426"/>
                  </a:cubicBezTo>
                  <a:cubicBezTo>
                    <a:pt x="51660" y="-426"/>
                    <a:pt x="66585" y="14499"/>
                    <a:pt x="66585" y="32912"/>
                  </a:cubicBezTo>
                  <a:close/>
                </a:path>
              </a:pathLst>
            </a:custGeom>
            <a:solidFill>
              <a:srgbClr val="FFD6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4622C97-2981-4887-FB75-155E0A7DE44E}"/>
                </a:ext>
              </a:extLst>
            </p:cNvPr>
            <p:cNvSpPr/>
            <p:nvPr/>
          </p:nvSpPr>
          <p:spPr>
            <a:xfrm>
              <a:off x="3015205" y="4697363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500"/>
                    <a:pt x="14846" y="-426"/>
                    <a:pt x="33258" y="-426"/>
                  </a:cubicBezTo>
                  <a:cubicBezTo>
                    <a:pt x="51660" y="-426"/>
                    <a:pt x="66585" y="14500"/>
                    <a:pt x="66585" y="32912"/>
                  </a:cubicBezTo>
                  <a:close/>
                </a:path>
              </a:pathLst>
            </a:custGeom>
            <a:solidFill>
              <a:srgbClr val="FFD6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9E50D4B-3CBF-C297-1489-3F004E3F5C3A}"/>
                </a:ext>
              </a:extLst>
            </p:cNvPr>
            <p:cNvSpPr/>
            <p:nvPr/>
          </p:nvSpPr>
          <p:spPr>
            <a:xfrm>
              <a:off x="3815305" y="4430663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500"/>
                    <a:pt x="14846" y="-426"/>
                    <a:pt x="33258" y="-426"/>
                  </a:cubicBezTo>
                  <a:cubicBezTo>
                    <a:pt x="51660" y="-426"/>
                    <a:pt x="66585" y="14500"/>
                    <a:pt x="66585" y="32912"/>
                  </a:cubicBezTo>
                  <a:close/>
                </a:path>
              </a:pathLst>
            </a:custGeom>
            <a:solidFill>
              <a:srgbClr val="FFD6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54334A91-5B85-EBCB-5C2B-10E2EB250980}"/>
              </a:ext>
            </a:extLst>
          </p:cNvPr>
          <p:cNvSpPr/>
          <p:nvPr/>
        </p:nvSpPr>
        <p:spPr>
          <a:xfrm>
            <a:off x="909781" y="4673650"/>
            <a:ext cx="2933700" cy="1391007"/>
          </a:xfrm>
          <a:custGeom>
            <a:avLst/>
            <a:gdLst>
              <a:gd name="connsiteX0" fmla="*/ -80 w 2933700"/>
              <a:gd name="connsiteY0" fmla="*/ 1390581 h 1391007"/>
              <a:gd name="connsiteX1" fmla="*/ 533320 w 2933700"/>
              <a:gd name="connsiteY1" fmla="*/ 1122691 h 1391007"/>
              <a:gd name="connsiteX2" fmla="*/ 1066720 w 2933700"/>
              <a:gd name="connsiteY2" fmla="*/ 586909 h 1391007"/>
              <a:gd name="connsiteX3" fmla="*/ 1600120 w 2933700"/>
              <a:gd name="connsiteY3" fmla="*/ 51128 h 1391007"/>
              <a:gd name="connsiteX4" fmla="*/ 2133520 w 2933700"/>
              <a:gd name="connsiteY4" fmla="*/ 51128 h 1391007"/>
              <a:gd name="connsiteX5" fmla="*/ 2933620 w 2933700"/>
              <a:gd name="connsiteY5" fmla="*/ 319019 h 139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700" h="1391007">
                <a:moveTo>
                  <a:pt x="-80" y="1390581"/>
                </a:moveTo>
                <a:cubicBezTo>
                  <a:pt x="177723" y="1301284"/>
                  <a:pt x="355517" y="1256641"/>
                  <a:pt x="533320" y="1122691"/>
                </a:cubicBezTo>
                <a:cubicBezTo>
                  <a:pt x="711123" y="988741"/>
                  <a:pt x="888917" y="765503"/>
                  <a:pt x="1066720" y="586909"/>
                </a:cubicBezTo>
                <a:cubicBezTo>
                  <a:pt x="1244523" y="408316"/>
                  <a:pt x="1422317" y="140425"/>
                  <a:pt x="1600120" y="51128"/>
                </a:cubicBezTo>
                <a:cubicBezTo>
                  <a:pt x="1777923" y="-38169"/>
                  <a:pt x="1911273" y="6484"/>
                  <a:pt x="2133520" y="51128"/>
                </a:cubicBezTo>
                <a:cubicBezTo>
                  <a:pt x="2355767" y="95772"/>
                  <a:pt x="2666920" y="229722"/>
                  <a:pt x="2933620" y="319019"/>
                </a:cubicBezTo>
              </a:path>
            </a:pathLst>
          </a:custGeom>
          <a:noFill/>
          <a:ln w="19050" cap="rnd">
            <a:solidFill>
              <a:srgbClr val="FFBA30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53" name="Graphic 39">
            <a:extLst>
              <a:ext uri="{FF2B5EF4-FFF2-40B4-BE49-F238E27FC236}">
                <a16:creationId xmlns:a16="http://schemas.microsoft.com/office/drawing/2014/main" id="{06E459B1-E3CB-5843-0469-29CF2369018B}"/>
              </a:ext>
            </a:extLst>
          </p:cNvPr>
          <p:cNvGrpSpPr/>
          <p:nvPr/>
        </p:nvGrpSpPr>
        <p:grpSpPr>
          <a:xfrm>
            <a:off x="881602" y="4697363"/>
            <a:ext cx="3000369" cy="1409700"/>
            <a:chOff x="881602" y="4697363"/>
            <a:chExt cx="3000369" cy="1409700"/>
          </a:xfrm>
          <a:solidFill>
            <a:srgbClr val="FFBA30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776FD70-6D9F-9F1E-0057-2CFD559855DF}"/>
                </a:ext>
              </a:extLst>
            </p:cNvPr>
            <p:cNvSpPr/>
            <p:nvPr/>
          </p:nvSpPr>
          <p:spPr>
            <a:xfrm>
              <a:off x="881602" y="6040388"/>
              <a:ext cx="66673" cy="66675"/>
            </a:xfrm>
            <a:custGeom>
              <a:avLst/>
              <a:gdLst>
                <a:gd name="connsiteX0" fmla="*/ 66594 w 66673"/>
                <a:gd name="connsiteY0" fmla="*/ 32912 h 66675"/>
                <a:gd name="connsiteX1" fmla="*/ 33256 w 66673"/>
                <a:gd name="connsiteY1" fmla="*/ 66249 h 66675"/>
                <a:gd name="connsiteX2" fmla="*/ -80 w 66673"/>
                <a:gd name="connsiteY2" fmla="*/ 32912 h 66675"/>
                <a:gd name="connsiteX3" fmla="*/ 33256 w 66673"/>
                <a:gd name="connsiteY3" fmla="*/ -426 h 66675"/>
                <a:gd name="connsiteX4" fmla="*/ 66594 w 66673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3" h="66675">
                  <a:moveTo>
                    <a:pt x="66594" y="32912"/>
                  </a:moveTo>
                  <a:cubicBezTo>
                    <a:pt x="66594" y="51323"/>
                    <a:pt x="51668" y="66249"/>
                    <a:pt x="33256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6" y="-426"/>
                  </a:cubicBezTo>
                  <a:cubicBezTo>
                    <a:pt x="51668" y="-426"/>
                    <a:pt x="66594" y="14499"/>
                    <a:pt x="66594" y="32912"/>
                  </a:cubicBezTo>
                  <a:close/>
                </a:path>
              </a:pathLst>
            </a:custGeom>
            <a:solidFill>
              <a:srgbClr val="FFBA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ABA295A-EF9B-5557-68F3-DD7C6AB4F391}"/>
                </a:ext>
              </a:extLst>
            </p:cNvPr>
            <p:cNvSpPr/>
            <p:nvPr/>
          </p:nvSpPr>
          <p:spPr>
            <a:xfrm>
              <a:off x="1415006" y="5773688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8" y="-426"/>
                  </a:cubicBezTo>
                  <a:cubicBezTo>
                    <a:pt x="51660" y="-426"/>
                    <a:pt x="66585" y="14499"/>
                    <a:pt x="66585" y="32912"/>
                  </a:cubicBezTo>
                  <a:close/>
                </a:path>
              </a:pathLst>
            </a:custGeom>
            <a:solidFill>
              <a:srgbClr val="FFBA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A123A4BA-7FC9-0B02-4F92-2D11432B1130}"/>
                </a:ext>
              </a:extLst>
            </p:cNvPr>
            <p:cNvSpPr/>
            <p:nvPr/>
          </p:nvSpPr>
          <p:spPr>
            <a:xfrm>
              <a:off x="1948406" y="5240288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8" y="-426"/>
                  </a:cubicBezTo>
                  <a:cubicBezTo>
                    <a:pt x="51660" y="-426"/>
                    <a:pt x="66585" y="14499"/>
                    <a:pt x="66585" y="32912"/>
                  </a:cubicBezTo>
                  <a:close/>
                </a:path>
              </a:pathLst>
            </a:custGeom>
            <a:solidFill>
              <a:srgbClr val="FFBA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132647B-9232-1A89-D59E-CCD7526F41B7}"/>
                </a:ext>
              </a:extLst>
            </p:cNvPr>
            <p:cNvSpPr/>
            <p:nvPr/>
          </p:nvSpPr>
          <p:spPr>
            <a:xfrm>
              <a:off x="2481805" y="4697363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500"/>
                    <a:pt x="14846" y="-426"/>
                    <a:pt x="33258" y="-426"/>
                  </a:cubicBezTo>
                  <a:cubicBezTo>
                    <a:pt x="51660" y="-426"/>
                    <a:pt x="66585" y="14500"/>
                    <a:pt x="66585" y="32912"/>
                  </a:cubicBezTo>
                  <a:close/>
                </a:path>
              </a:pathLst>
            </a:custGeom>
            <a:solidFill>
              <a:srgbClr val="FFBA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7ECD089-E3E7-E351-D5B1-1728EFB3D0CF}"/>
                </a:ext>
              </a:extLst>
            </p:cNvPr>
            <p:cNvSpPr/>
            <p:nvPr/>
          </p:nvSpPr>
          <p:spPr>
            <a:xfrm>
              <a:off x="3015205" y="4697363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500"/>
                    <a:pt x="14846" y="-426"/>
                    <a:pt x="33258" y="-426"/>
                  </a:cubicBezTo>
                  <a:cubicBezTo>
                    <a:pt x="51660" y="-426"/>
                    <a:pt x="66585" y="14500"/>
                    <a:pt x="66585" y="32912"/>
                  </a:cubicBezTo>
                  <a:close/>
                </a:path>
              </a:pathLst>
            </a:custGeom>
            <a:solidFill>
              <a:srgbClr val="FFBA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93A8301E-D5F8-0208-25FC-991FDFAE4D0A}"/>
                </a:ext>
              </a:extLst>
            </p:cNvPr>
            <p:cNvSpPr/>
            <p:nvPr/>
          </p:nvSpPr>
          <p:spPr>
            <a:xfrm>
              <a:off x="3815305" y="4973588"/>
              <a:ext cx="66665" cy="66675"/>
            </a:xfrm>
            <a:custGeom>
              <a:avLst/>
              <a:gdLst>
                <a:gd name="connsiteX0" fmla="*/ 66585 w 66665"/>
                <a:gd name="connsiteY0" fmla="*/ 32912 h 66675"/>
                <a:gd name="connsiteX1" fmla="*/ 33258 w 66665"/>
                <a:gd name="connsiteY1" fmla="*/ 66249 h 66675"/>
                <a:gd name="connsiteX2" fmla="*/ -80 w 66665"/>
                <a:gd name="connsiteY2" fmla="*/ 32912 h 66675"/>
                <a:gd name="connsiteX3" fmla="*/ 33258 w 66665"/>
                <a:gd name="connsiteY3" fmla="*/ -426 h 66675"/>
                <a:gd name="connsiteX4" fmla="*/ 66585 w 66665"/>
                <a:gd name="connsiteY4" fmla="*/ 32912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65" h="66675">
                  <a:moveTo>
                    <a:pt x="66585" y="32912"/>
                  </a:moveTo>
                  <a:cubicBezTo>
                    <a:pt x="66585" y="51323"/>
                    <a:pt x="51660" y="66249"/>
                    <a:pt x="33258" y="66249"/>
                  </a:cubicBezTo>
                  <a:cubicBezTo>
                    <a:pt x="14846" y="66249"/>
                    <a:pt x="-80" y="51323"/>
                    <a:pt x="-80" y="32912"/>
                  </a:cubicBezTo>
                  <a:cubicBezTo>
                    <a:pt x="-80" y="14499"/>
                    <a:pt x="14846" y="-426"/>
                    <a:pt x="33258" y="-426"/>
                  </a:cubicBezTo>
                  <a:cubicBezTo>
                    <a:pt x="51660" y="-426"/>
                    <a:pt x="66585" y="14499"/>
                    <a:pt x="66585" y="32912"/>
                  </a:cubicBezTo>
                  <a:close/>
                </a:path>
              </a:pathLst>
            </a:custGeom>
            <a:solidFill>
              <a:srgbClr val="FFBA3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E41369A-C64A-69E3-9B3D-4C9E431107C0}"/>
              </a:ext>
            </a:extLst>
          </p:cNvPr>
          <p:cNvGrpSpPr/>
          <p:nvPr/>
        </p:nvGrpSpPr>
        <p:grpSpPr>
          <a:xfrm>
            <a:off x="2657175" y="5340748"/>
            <a:ext cx="1304544" cy="636526"/>
            <a:chOff x="6595872" y="4503420"/>
            <a:chExt cx="1304544" cy="636526"/>
          </a:xfrm>
        </p:grpSpPr>
        <p:sp>
          <p:nvSpPr>
            <p:cNvPr id="26" name="Rounded Rectangle 34">
              <a:extLst>
                <a:ext uri="{FF2B5EF4-FFF2-40B4-BE49-F238E27FC236}">
                  <a16:creationId xmlns:a16="http://schemas.microsoft.com/office/drawing/2014/main" id="{F6496EBE-0870-1FCB-A9B5-005A763CF93B}"/>
                </a:ext>
              </a:extLst>
            </p:cNvPr>
            <p:cNvSpPr/>
            <p:nvPr/>
          </p:nvSpPr>
          <p:spPr>
            <a:xfrm>
              <a:off x="6595872" y="4503420"/>
              <a:ext cx="1304544" cy="63652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4D47944-CD3D-B979-3179-D2EBA4435EBB}"/>
                </a:ext>
              </a:extLst>
            </p:cNvPr>
            <p:cNvSpPr txBox="1"/>
            <p:nvPr/>
          </p:nvSpPr>
          <p:spPr>
            <a:xfrm>
              <a:off x="6655225" y="4560073"/>
              <a:ext cx="118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3"/>
                  </a:solidFill>
                  <a:latin typeface="+mj-lt"/>
                </a:rPr>
                <a:t>$657</a:t>
              </a:r>
              <a:endParaRPr lang="en-ID" sz="2800" dirty="0">
                <a:solidFill>
                  <a:schemeClr val="accent3"/>
                </a:solidFill>
                <a:latin typeface="+mj-lt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6AD86DD-AD30-7255-6597-A915C8039294}"/>
              </a:ext>
            </a:extLst>
          </p:cNvPr>
          <p:cNvGrpSpPr/>
          <p:nvPr/>
        </p:nvGrpSpPr>
        <p:grpSpPr>
          <a:xfrm>
            <a:off x="9248676" y="2502593"/>
            <a:ext cx="1753552" cy="1753552"/>
            <a:chOff x="9341850" y="2349617"/>
            <a:chExt cx="1753552" cy="1753552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C1946CBA-4413-943E-3834-CAD337BB00CA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ellipse">
              <a:avLst/>
            </a:prstGeom>
            <a:noFill/>
            <a:ln w="444500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41236269-DBA4-1E3A-1C27-E94E902DD9EB}"/>
                </a:ext>
              </a:extLst>
            </p:cNvPr>
            <p:cNvSpPr/>
            <p:nvPr/>
          </p:nvSpPr>
          <p:spPr>
            <a:xfrm rot="2700000"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15645726"/>
              </a:avLst>
            </a:prstGeom>
            <a:noFill/>
            <a:ln w="44450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3" name="Arc 92">
              <a:extLst>
                <a:ext uri="{FF2B5EF4-FFF2-40B4-BE49-F238E27FC236}">
                  <a16:creationId xmlns:a16="http://schemas.microsoft.com/office/drawing/2014/main" id="{102BFA0F-BAD8-EC4D-2FB9-E3CD537A6279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12195515"/>
              </a:avLst>
            </a:prstGeom>
            <a:noFill/>
            <a:ln w="444500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6" name="Arc 95">
              <a:extLst>
                <a:ext uri="{FF2B5EF4-FFF2-40B4-BE49-F238E27FC236}">
                  <a16:creationId xmlns:a16="http://schemas.microsoft.com/office/drawing/2014/main" id="{1FA21B17-A3AA-A347-1CB2-CB105A2FE0CD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10064021"/>
              </a:avLst>
            </a:prstGeom>
            <a:noFill/>
            <a:ln w="4445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7" name="Arc 96">
              <a:extLst>
                <a:ext uri="{FF2B5EF4-FFF2-40B4-BE49-F238E27FC236}">
                  <a16:creationId xmlns:a16="http://schemas.microsoft.com/office/drawing/2014/main" id="{DEB732BC-7D94-961D-6E46-DA385FE49887}"/>
                </a:ext>
              </a:extLst>
            </p:cNvPr>
            <p:cNvSpPr/>
            <p:nvPr/>
          </p:nvSpPr>
          <p:spPr>
            <a:xfrm>
              <a:off x="9341850" y="2349617"/>
              <a:ext cx="1753552" cy="1753552"/>
            </a:xfrm>
            <a:prstGeom prst="arc">
              <a:avLst>
                <a:gd name="adj1" fmla="val 16200000"/>
                <a:gd name="adj2" fmla="val 7050727"/>
              </a:avLst>
            </a:prstGeom>
            <a:noFill/>
            <a:ln w="4445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1453846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910CD18-DE3B-BBB6-E6DD-8BB2349B9276}"/>
              </a:ext>
            </a:extLst>
          </p:cNvPr>
          <p:cNvSpPr/>
          <p:nvPr/>
        </p:nvSpPr>
        <p:spPr>
          <a:xfrm>
            <a:off x="479425" y="1077007"/>
            <a:ext cx="2883535" cy="5304743"/>
          </a:xfrm>
          <a:prstGeom prst="roundRect">
            <a:avLst>
              <a:gd name="adj" fmla="val 6394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922340-293C-39EC-F910-42160D355D38}"/>
              </a:ext>
            </a:extLst>
          </p:cNvPr>
          <p:cNvSpPr txBox="1"/>
          <p:nvPr/>
        </p:nvSpPr>
        <p:spPr>
          <a:xfrm>
            <a:off x="673885" y="1344036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Your Financial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27AA08-0334-4101-EDA6-7342111D9FE4}"/>
              </a:ext>
            </a:extLst>
          </p:cNvPr>
          <p:cNvSpPr txBox="1"/>
          <p:nvPr/>
        </p:nvSpPr>
        <p:spPr>
          <a:xfrm>
            <a:off x="673885" y="5319328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$657,489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083C48-B0E2-CF59-9327-21928224B1A6}"/>
              </a:ext>
            </a:extLst>
          </p:cNvPr>
          <p:cNvSpPr txBox="1"/>
          <p:nvPr/>
        </p:nvSpPr>
        <p:spPr>
          <a:xfrm>
            <a:off x="1043305" y="5715568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9B54B5A-96B3-B0BB-C3A2-270C3D5506B9}"/>
              </a:ext>
            </a:extLst>
          </p:cNvPr>
          <p:cNvCxnSpPr>
            <a:cxnSpLocks/>
          </p:cNvCxnSpPr>
          <p:nvPr/>
        </p:nvCxnSpPr>
        <p:spPr>
          <a:xfrm>
            <a:off x="855345" y="4458510"/>
            <a:ext cx="2131695" cy="0"/>
          </a:xfrm>
          <a:prstGeom prst="line">
            <a:avLst/>
          </a:prstGeom>
          <a:ln w="38100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CA07D43-EC2E-BFDF-6D39-34AC0DC8D585}"/>
              </a:ext>
            </a:extLst>
          </p:cNvPr>
          <p:cNvCxnSpPr>
            <a:cxnSpLocks/>
          </p:cNvCxnSpPr>
          <p:nvPr/>
        </p:nvCxnSpPr>
        <p:spPr>
          <a:xfrm>
            <a:off x="855345" y="4458510"/>
            <a:ext cx="1483995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3D05695-B8A6-D77B-3FC7-26E1C7E58EE9}"/>
              </a:ext>
            </a:extLst>
          </p:cNvPr>
          <p:cNvSpPr txBox="1"/>
          <p:nvPr/>
        </p:nvSpPr>
        <p:spPr>
          <a:xfrm>
            <a:off x="719454" y="4139335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02ADCA1-03CA-F71E-BC62-0594DA052435}"/>
              </a:ext>
            </a:extLst>
          </p:cNvPr>
          <p:cNvCxnSpPr>
            <a:cxnSpLocks/>
          </p:cNvCxnSpPr>
          <p:nvPr/>
        </p:nvCxnSpPr>
        <p:spPr>
          <a:xfrm>
            <a:off x="855345" y="4963435"/>
            <a:ext cx="2131695" cy="0"/>
          </a:xfrm>
          <a:prstGeom prst="line">
            <a:avLst/>
          </a:prstGeom>
          <a:ln w="38100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13A6C14-A4C7-83ED-89CF-E25B31DD2C1C}"/>
              </a:ext>
            </a:extLst>
          </p:cNvPr>
          <p:cNvCxnSpPr>
            <a:cxnSpLocks/>
          </p:cNvCxnSpPr>
          <p:nvPr/>
        </p:nvCxnSpPr>
        <p:spPr>
          <a:xfrm>
            <a:off x="855345" y="4963435"/>
            <a:ext cx="1003935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F213535-E4CF-3C03-9B37-9D71D3E30C0A}"/>
              </a:ext>
            </a:extLst>
          </p:cNvPr>
          <p:cNvSpPr txBox="1"/>
          <p:nvPr/>
        </p:nvSpPr>
        <p:spPr>
          <a:xfrm>
            <a:off x="719454" y="4644260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4F43C7-5437-9678-DF21-77CA3AA9C922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EA6E57E-1A21-54FE-D7E1-4ED5AC2A3E92}"/>
              </a:ext>
            </a:extLst>
          </p:cNvPr>
          <p:cNvSpPr/>
          <p:nvPr/>
        </p:nvSpPr>
        <p:spPr>
          <a:xfrm>
            <a:off x="3535061" y="1077007"/>
            <a:ext cx="8177514" cy="4190718"/>
          </a:xfrm>
          <a:prstGeom prst="roundRect">
            <a:avLst>
              <a:gd name="adj" fmla="val 4314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0344405-07D6-CAE0-4181-E14F929A6BFA}"/>
              </a:ext>
            </a:extLst>
          </p:cNvPr>
          <p:cNvGrpSpPr/>
          <p:nvPr/>
        </p:nvGrpSpPr>
        <p:grpSpPr>
          <a:xfrm>
            <a:off x="3535061" y="5429814"/>
            <a:ext cx="2317620" cy="930580"/>
            <a:chOff x="5041516" y="5429814"/>
            <a:chExt cx="2317620" cy="930580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1513BA11-B766-E70F-3B6F-C321ADBC5084}"/>
                </a:ext>
              </a:extLst>
            </p:cNvPr>
            <p:cNvSpPr/>
            <p:nvPr/>
          </p:nvSpPr>
          <p:spPr>
            <a:xfrm>
              <a:off x="5041516" y="5429814"/>
              <a:ext cx="2317620" cy="930580"/>
            </a:xfrm>
            <a:prstGeom prst="roundRect">
              <a:avLst>
                <a:gd name="adj" fmla="val 1873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C580F1-3BD7-33E5-C979-D12E1EE66618}"/>
                </a:ext>
              </a:extLst>
            </p:cNvPr>
            <p:cNvSpPr txBox="1"/>
            <p:nvPr/>
          </p:nvSpPr>
          <p:spPr>
            <a:xfrm>
              <a:off x="5295063" y="5601954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Income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A39045-AE30-10FD-0C7A-1F4EC2C948DD}"/>
                </a:ext>
              </a:extLst>
            </p:cNvPr>
            <p:cNvSpPr txBox="1"/>
            <p:nvPr/>
          </p:nvSpPr>
          <p:spPr>
            <a:xfrm>
              <a:off x="5295063" y="581497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57A3710-FC9F-EF58-1F03-09201F079B7A}"/>
                </a:ext>
              </a:extLst>
            </p:cNvPr>
            <p:cNvSpPr txBox="1"/>
            <p:nvPr/>
          </p:nvSpPr>
          <p:spPr>
            <a:xfrm>
              <a:off x="5295063" y="6013639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$879,274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241C565-7156-09E5-A477-4CFB1CDA8338}"/>
                </a:ext>
              </a:extLst>
            </p:cNvPr>
            <p:cNvSpPr/>
            <p:nvPr/>
          </p:nvSpPr>
          <p:spPr>
            <a:xfrm>
              <a:off x="6573498" y="5995226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78DF96-8376-571E-BE3C-655E116D59C2}"/>
                </a:ext>
              </a:extLst>
            </p:cNvPr>
            <p:cNvSpPr txBox="1"/>
            <p:nvPr/>
          </p:nvSpPr>
          <p:spPr>
            <a:xfrm>
              <a:off x="6563970" y="5995226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29EFF7F-E24B-3593-3FD9-1CA38A602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6971813" y="6055846"/>
              <a:ext cx="94204" cy="94204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5A7D2079-8184-31D2-6C9E-A27C5F47E484}"/>
              </a:ext>
            </a:extLst>
          </p:cNvPr>
          <p:cNvGrpSpPr/>
          <p:nvPr/>
        </p:nvGrpSpPr>
        <p:grpSpPr>
          <a:xfrm>
            <a:off x="3869918" y="2257063"/>
            <a:ext cx="4365538" cy="2308318"/>
            <a:chOff x="3910981" y="2048601"/>
            <a:chExt cx="5334186" cy="2820499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8B13E12F-907E-7BC9-0611-8962089B5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360" y="3253094"/>
              <a:ext cx="1013304" cy="1210867"/>
            </a:xfrm>
            <a:custGeom>
              <a:avLst/>
              <a:gdLst>
                <a:gd name="T0" fmla="*/ 1104 w 1123"/>
                <a:gd name="T1" fmla="*/ 495 h 1341"/>
                <a:gd name="T2" fmla="*/ 1012 w 1123"/>
                <a:gd name="T3" fmla="*/ 511 h 1341"/>
                <a:gd name="T4" fmla="*/ 969 w 1123"/>
                <a:gd name="T5" fmla="*/ 498 h 1341"/>
                <a:gd name="T6" fmla="*/ 976 w 1123"/>
                <a:gd name="T7" fmla="*/ 455 h 1341"/>
                <a:gd name="T8" fmla="*/ 925 w 1123"/>
                <a:gd name="T9" fmla="*/ 401 h 1341"/>
                <a:gd name="T10" fmla="*/ 893 w 1123"/>
                <a:gd name="T11" fmla="*/ 342 h 1341"/>
                <a:gd name="T12" fmla="*/ 855 w 1123"/>
                <a:gd name="T13" fmla="*/ 286 h 1341"/>
                <a:gd name="T14" fmla="*/ 817 w 1123"/>
                <a:gd name="T15" fmla="*/ 160 h 1341"/>
                <a:gd name="T16" fmla="*/ 826 w 1123"/>
                <a:gd name="T17" fmla="*/ 152 h 1341"/>
                <a:gd name="T18" fmla="*/ 854 w 1123"/>
                <a:gd name="T19" fmla="*/ 173 h 1341"/>
                <a:gd name="T20" fmla="*/ 823 w 1123"/>
                <a:gd name="T21" fmla="*/ 127 h 1341"/>
                <a:gd name="T22" fmla="*/ 741 w 1123"/>
                <a:gd name="T23" fmla="*/ 124 h 1341"/>
                <a:gd name="T24" fmla="*/ 658 w 1123"/>
                <a:gd name="T25" fmla="*/ 94 h 1341"/>
                <a:gd name="T26" fmla="*/ 619 w 1123"/>
                <a:gd name="T27" fmla="*/ 119 h 1341"/>
                <a:gd name="T28" fmla="*/ 534 w 1123"/>
                <a:gd name="T29" fmla="*/ 101 h 1341"/>
                <a:gd name="T30" fmla="*/ 458 w 1123"/>
                <a:gd name="T31" fmla="*/ 75 h 1341"/>
                <a:gd name="T32" fmla="*/ 448 w 1123"/>
                <a:gd name="T33" fmla="*/ 1 h 1341"/>
                <a:gd name="T34" fmla="*/ 370 w 1123"/>
                <a:gd name="T35" fmla="*/ 11 h 1341"/>
                <a:gd name="T36" fmla="*/ 204 w 1123"/>
                <a:gd name="T37" fmla="*/ 38 h 1341"/>
                <a:gd name="T38" fmla="*/ 163 w 1123"/>
                <a:gd name="T39" fmla="*/ 77 h 1341"/>
                <a:gd name="T40" fmla="*/ 124 w 1123"/>
                <a:gd name="T41" fmla="*/ 155 h 1341"/>
                <a:gd name="T42" fmla="*/ 42 w 1123"/>
                <a:gd name="T43" fmla="*/ 239 h 1341"/>
                <a:gd name="T44" fmla="*/ 8 w 1123"/>
                <a:gd name="T45" fmla="*/ 303 h 1341"/>
                <a:gd name="T46" fmla="*/ 18 w 1123"/>
                <a:gd name="T47" fmla="*/ 348 h 1341"/>
                <a:gd name="T48" fmla="*/ 23 w 1123"/>
                <a:gd name="T49" fmla="*/ 455 h 1341"/>
                <a:gd name="T50" fmla="*/ 70 w 1123"/>
                <a:gd name="T51" fmla="*/ 538 h 1341"/>
                <a:gd name="T52" fmla="*/ 124 w 1123"/>
                <a:gd name="T53" fmla="*/ 594 h 1341"/>
                <a:gd name="T54" fmla="*/ 245 w 1123"/>
                <a:gd name="T55" fmla="*/ 608 h 1341"/>
                <a:gd name="T56" fmla="*/ 331 w 1123"/>
                <a:gd name="T57" fmla="*/ 580 h 1341"/>
                <a:gd name="T58" fmla="*/ 400 w 1123"/>
                <a:gd name="T59" fmla="*/ 614 h 1341"/>
                <a:gd name="T60" fmla="*/ 440 w 1123"/>
                <a:gd name="T61" fmla="*/ 693 h 1341"/>
                <a:gd name="T62" fmla="*/ 469 w 1123"/>
                <a:gd name="T63" fmla="*/ 764 h 1341"/>
                <a:gd name="T64" fmla="*/ 494 w 1123"/>
                <a:gd name="T65" fmla="*/ 817 h 1341"/>
                <a:gd name="T66" fmla="*/ 507 w 1123"/>
                <a:gd name="T67" fmla="*/ 914 h 1341"/>
                <a:gd name="T68" fmla="*/ 490 w 1123"/>
                <a:gd name="T69" fmla="*/ 1036 h 1341"/>
                <a:gd name="T70" fmla="*/ 545 w 1123"/>
                <a:gd name="T71" fmla="*/ 1204 h 1341"/>
                <a:gd name="T72" fmla="*/ 586 w 1123"/>
                <a:gd name="T73" fmla="*/ 1293 h 1341"/>
                <a:gd name="T74" fmla="*/ 622 w 1123"/>
                <a:gd name="T75" fmla="*/ 1334 h 1341"/>
                <a:gd name="T76" fmla="*/ 760 w 1123"/>
                <a:gd name="T77" fmla="*/ 1287 h 1341"/>
                <a:gd name="T78" fmla="*/ 825 w 1123"/>
                <a:gd name="T79" fmla="*/ 1179 h 1341"/>
                <a:gd name="T80" fmla="*/ 869 w 1123"/>
                <a:gd name="T81" fmla="*/ 1098 h 1341"/>
                <a:gd name="T82" fmla="*/ 858 w 1123"/>
                <a:gd name="T83" fmla="*/ 1053 h 1341"/>
                <a:gd name="T84" fmla="*/ 951 w 1123"/>
                <a:gd name="T85" fmla="*/ 971 h 1341"/>
                <a:gd name="T86" fmla="*/ 938 w 1123"/>
                <a:gd name="T87" fmla="*/ 870 h 1341"/>
                <a:gd name="T88" fmla="*/ 930 w 1123"/>
                <a:gd name="T89" fmla="*/ 813 h 1341"/>
                <a:gd name="T90" fmla="*/ 1017 w 1123"/>
                <a:gd name="T91" fmla="*/ 670 h 1341"/>
                <a:gd name="T92" fmla="*/ 1118 w 1123"/>
                <a:gd name="T93" fmla="*/ 492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3" h="1341">
                  <a:moveTo>
                    <a:pt x="1118" y="492"/>
                  </a:moveTo>
                  <a:cubicBezTo>
                    <a:pt x="1114" y="487"/>
                    <a:pt x="1108" y="493"/>
                    <a:pt x="1104" y="495"/>
                  </a:cubicBezTo>
                  <a:cubicBezTo>
                    <a:pt x="1087" y="499"/>
                    <a:pt x="1069" y="500"/>
                    <a:pt x="1052" y="506"/>
                  </a:cubicBezTo>
                  <a:cubicBezTo>
                    <a:pt x="1040" y="509"/>
                    <a:pt x="1026" y="513"/>
                    <a:pt x="1012" y="511"/>
                  </a:cubicBezTo>
                  <a:cubicBezTo>
                    <a:pt x="1002" y="509"/>
                    <a:pt x="996" y="499"/>
                    <a:pt x="985" y="502"/>
                  </a:cubicBezTo>
                  <a:cubicBezTo>
                    <a:pt x="980" y="503"/>
                    <a:pt x="971" y="506"/>
                    <a:pt x="969" y="498"/>
                  </a:cubicBezTo>
                  <a:cubicBezTo>
                    <a:pt x="967" y="490"/>
                    <a:pt x="965" y="479"/>
                    <a:pt x="974" y="473"/>
                  </a:cubicBezTo>
                  <a:cubicBezTo>
                    <a:pt x="984" y="467"/>
                    <a:pt x="982" y="460"/>
                    <a:pt x="976" y="455"/>
                  </a:cubicBezTo>
                  <a:cubicBezTo>
                    <a:pt x="965" y="448"/>
                    <a:pt x="959" y="435"/>
                    <a:pt x="947" y="431"/>
                  </a:cubicBezTo>
                  <a:cubicBezTo>
                    <a:pt x="932" y="427"/>
                    <a:pt x="927" y="416"/>
                    <a:pt x="925" y="401"/>
                  </a:cubicBezTo>
                  <a:cubicBezTo>
                    <a:pt x="922" y="386"/>
                    <a:pt x="917" y="373"/>
                    <a:pt x="903" y="366"/>
                  </a:cubicBezTo>
                  <a:cubicBezTo>
                    <a:pt x="895" y="361"/>
                    <a:pt x="893" y="353"/>
                    <a:pt x="893" y="342"/>
                  </a:cubicBezTo>
                  <a:cubicBezTo>
                    <a:pt x="893" y="305"/>
                    <a:pt x="893" y="305"/>
                    <a:pt x="858" y="299"/>
                  </a:cubicBezTo>
                  <a:cubicBezTo>
                    <a:pt x="847" y="297"/>
                    <a:pt x="847" y="292"/>
                    <a:pt x="855" y="286"/>
                  </a:cubicBezTo>
                  <a:cubicBezTo>
                    <a:pt x="875" y="272"/>
                    <a:pt x="865" y="257"/>
                    <a:pt x="856" y="242"/>
                  </a:cubicBezTo>
                  <a:cubicBezTo>
                    <a:pt x="840" y="216"/>
                    <a:pt x="830" y="187"/>
                    <a:pt x="817" y="160"/>
                  </a:cubicBezTo>
                  <a:cubicBezTo>
                    <a:pt x="816" y="157"/>
                    <a:pt x="812" y="154"/>
                    <a:pt x="816" y="151"/>
                  </a:cubicBezTo>
                  <a:cubicBezTo>
                    <a:pt x="819" y="148"/>
                    <a:pt x="824" y="148"/>
                    <a:pt x="826" y="152"/>
                  </a:cubicBezTo>
                  <a:cubicBezTo>
                    <a:pt x="829" y="157"/>
                    <a:pt x="838" y="156"/>
                    <a:pt x="838" y="166"/>
                  </a:cubicBezTo>
                  <a:cubicBezTo>
                    <a:pt x="839" y="175"/>
                    <a:pt x="847" y="175"/>
                    <a:pt x="854" y="173"/>
                  </a:cubicBezTo>
                  <a:cubicBezTo>
                    <a:pt x="850" y="157"/>
                    <a:pt x="852" y="139"/>
                    <a:pt x="842" y="124"/>
                  </a:cubicBezTo>
                  <a:cubicBezTo>
                    <a:pt x="836" y="124"/>
                    <a:pt x="830" y="130"/>
                    <a:pt x="823" y="127"/>
                  </a:cubicBezTo>
                  <a:cubicBezTo>
                    <a:pt x="805" y="117"/>
                    <a:pt x="788" y="115"/>
                    <a:pt x="769" y="127"/>
                  </a:cubicBezTo>
                  <a:cubicBezTo>
                    <a:pt x="762" y="131"/>
                    <a:pt x="750" y="131"/>
                    <a:pt x="741" y="124"/>
                  </a:cubicBezTo>
                  <a:cubicBezTo>
                    <a:pt x="725" y="113"/>
                    <a:pt x="704" y="122"/>
                    <a:pt x="688" y="108"/>
                  </a:cubicBezTo>
                  <a:cubicBezTo>
                    <a:pt x="681" y="102"/>
                    <a:pt x="667" y="102"/>
                    <a:pt x="658" y="94"/>
                  </a:cubicBezTo>
                  <a:cubicBezTo>
                    <a:pt x="647" y="84"/>
                    <a:pt x="636" y="92"/>
                    <a:pt x="627" y="97"/>
                  </a:cubicBezTo>
                  <a:cubicBezTo>
                    <a:pt x="620" y="101"/>
                    <a:pt x="614" y="106"/>
                    <a:pt x="619" y="119"/>
                  </a:cubicBezTo>
                  <a:cubicBezTo>
                    <a:pt x="623" y="131"/>
                    <a:pt x="602" y="148"/>
                    <a:pt x="595" y="139"/>
                  </a:cubicBezTo>
                  <a:cubicBezTo>
                    <a:pt x="578" y="119"/>
                    <a:pt x="541" y="137"/>
                    <a:pt x="534" y="101"/>
                  </a:cubicBezTo>
                  <a:cubicBezTo>
                    <a:pt x="534" y="99"/>
                    <a:pt x="528" y="99"/>
                    <a:pt x="525" y="98"/>
                  </a:cubicBezTo>
                  <a:cubicBezTo>
                    <a:pt x="503" y="88"/>
                    <a:pt x="477" y="92"/>
                    <a:pt x="458" y="75"/>
                  </a:cubicBezTo>
                  <a:cubicBezTo>
                    <a:pt x="450" y="68"/>
                    <a:pt x="444" y="64"/>
                    <a:pt x="455" y="54"/>
                  </a:cubicBezTo>
                  <a:cubicBezTo>
                    <a:pt x="465" y="46"/>
                    <a:pt x="458" y="7"/>
                    <a:pt x="448" y="1"/>
                  </a:cubicBezTo>
                  <a:cubicBezTo>
                    <a:pt x="444" y="0"/>
                    <a:pt x="441" y="0"/>
                    <a:pt x="438" y="2"/>
                  </a:cubicBezTo>
                  <a:cubicBezTo>
                    <a:pt x="417" y="15"/>
                    <a:pt x="392" y="11"/>
                    <a:pt x="370" y="11"/>
                  </a:cubicBezTo>
                  <a:cubicBezTo>
                    <a:pt x="332" y="11"/>
                    <a:pt x="299" y="20"/>
                    <a:pt x="266" y="37"/>
                  </a:cubicBezTo>
                  <a:cubicBezTo>
                    <a:pt x="245" y="48"/>
                    <a:pt x="224" y="45"/>
                    <a:pt x="204" y="38"/>
                  </a:cubicBezTo>
                  <a:cubicBezTo>
                    <a:pt x="194" y="34"/>
                    <a:pt x="191" y="32"/>
                    <a:pt x="187" y="43"/>
                  </a:cubicBezTo>
                  <a:cubicBezTo>
                    <a:pt x="183" y="57"/>
                    <a:pt x="179" y="71"/>
                    <a:pt x="163" y="77"/>
                  </a:cubicBezTo>
                  <a:cubicBezTo>
                    <a:pt x="137" y="88"/>
                    <a:pt x="128" y="105"/>
                    <a:pt x="132" y="137"/>
                  </a:cubicBezTo>
                  <a:cubicBezTo>
                    <a:pt x="133" y="145"/>
                    <a:pt x="128" y="151"/>
                    <a:pt x="124" y="155"/>
                  </a:cubicBezTo>
                  <a:cubicBezTo>
                    <a:pt x="114" y="164"/>
                    <a:pt x="103" y="174"/>
                    <a:pt x="91" y="179"/>
                  </a:cubicBezTo>
                  <a:cubicBezTo>
                    <a:pt x="65" y="190"/>
                    <a:pt x="52" y="214"/>
                    <a:pt x="42" y="239"/>
                  </a:cubicBezTo>
                  <a:cubicBezTo>
                    <a:pt x="39" y="245"/>
                    <a:pt x="37" y="251"/>
                    <a:pt x="33" y="256"/>
                  </a:cubicBezTo>
                  <a:cubicBezTo>
                    <a:pt x="20" y="269"/>
                    <a:pt x="17" y="288"/>
                    <a:pt x="8" y="303"/>
                  </a:cubicBezTo>
                  <a:cubicBezTo>
                    <a:pt x="5" y="306"/>
                    <a:pt x="3" y="311"/>
                    <a:pt x="7" y="314"/>
                  </a:cubicBezTo>
                  <a:cubicBezTo>
                    <a:pt x="18" y="323"/>
                    <a:pt x="16" y="336"/>
                    <a:pt x="18" y="348"/>
                  </a:cubicBezTo>
                  <a:cubicBezTo>
                    <a:pt x="23" y="372"/>
                    <a:pt x="21" y="394"/>
                    <a:pt x="12" y="412"/>
                  </a:cubicBezTo>
                  <a:cubicBezTo>
                    <a:pt x="0" y="433"/>
                    <a:pt x="8" y="444"/>
                    <a:pt x="23" y="455"/>
                  </a:cubicBezTo>
                  <a:cubicBezTo>
                    <a:pt x="6" y="467"/>
                    <a:pt x="7" y="470"/>
                    <a:pt x="23" y="481"/>
                  </a:cubicBezTo>
                  <a:cubicBezTo>
                    <a:pt x="43" y="495"/>
                    <a:pt x="61" y="514"/>
                    <a:pt x="70" y="538"/>
                  </a:cubicBezTo>
                  <a:cubicBezTo>
                    <a:pt x="75" y="552"/>
                    <a:pt x="81" y="560"/>
                    <a:pt x="92" y="567"/>
                  </a:cubicBezTo>
                  <a:cubicBezTo>
                    <a:pt x="103" y="576"/>
                    <a:pt x="113" y="585"/>
                    <a:pt x="124" y="594"/>
                  </a:cubicBezTo>
                  <a:cubicBezTo>
                    <a:pt x="141" y="608"/>
                    <a:pt x="157" y="621"/>
                    <a:pt x="181" y="609"/>
                  </a:cubicBezTo>
                  <a:cubicBezTo>
                    <a:pt x="202" y="599"/>
                    <a:pt x="224" y="594"/>
                    <a:pt x="245" y="608"/>
                  </a:cubicBezTo>
                  <a:cubicBezTo>
                    <a:pt x="251" y="611"/>
                    <a:pt x="257" y="607"/>
                    <a:pt x="262" y="604"/>
                  </a:cubicBezTo>
                  <a:cubicBezTo>
                    <a:pt x="284" y="594"/>
                    <a:pt x="307" y="585"/>
                    <a:pt x="331" y="580"/>
                  </a:cubicBezTo>
                  <a:cubicBezTo>
                    <a:pt x="350" y="576"/>
                    <a:pt x="369" y="583"/>
                    <a:pt x="375" y="602"/>
                  </a:cubicBezTo>
                  <a:cubicBezTo>
                    <a:pt x="380" y="618"/>
                    <a:pt x="386" y="617"/>
                    <a:pt x="400" y="614"/>
                  </a:cubicBezTo>
                  <a:cubicBezTo>
                    <a:pt x="434" y="604"/>
                    <a:pt x="452" y="628"/>
                    <a:pt x="448" y="648"/>
                  </a:cubicBezTo>
                  <a:cubicBezTo>
                    <a:pt x="445" y="663"/>
                    <a:pt x="446" y="680"/>
                    <a:pt x="440" y="693"/>
                  </a:cubicBezTo>
                  <a:cubicBezTo>
                    <a:pt x="427" y="718"/>
                    <a:pt x="442" y="731"/>
                    <a:pt x="454" y="747"/>
                  </a:cubicBezTo>
                  <a:cubicBezTo>
                    <a:pt x="458" y="753"/>
                    <a:pt x="464" y="758"/>
                    <a:pt x="469" y="764"/>
                  </a:cubicBezTo>
                  <a:cubicBezTo>
                    <a:pt x="478" y="776"/>
                    <a:pt x="500" y="781"/>
                    <a:pt x="489" y="806"/>
                  </a:cubicBezTo>
                  <a:cubicBezTo>
                    <a:pt x="488" y="808"/>
                    <a:pt x="492" y="813"/>
                    <a:pt x="494" y="817"/>
                  </a:cubicBezTo>
                  <a:cubicBezTo>
                    <a:pt x="508" y="840"/>
                    <a:pt x="500" y="870"/>
                    <a:pt x="512" y="895"/>
                  </a:cubicBezTo>
                  <a:cubicBezTo>
                    <a:pt x="515" y="900"/>
                    <a:pt x="513" y="909"/>
                    <a:pt x="507" y="914"/>
                  </a:cubicBezTo>
                  <a:cubicBezTo>
                    <a:pt x="485" y="938"/>
                    <a:pt x="483" y="968"/>
                    <a:pt x="481" y="999"/>
                  </a:cubicBezTo>
                  <a:cubicBezTo>
                    <a:pt x="480" y="1012"/>
                    <a:pt x="484" y="1023"/>
                    <a:pt x="490" y="1036"/>
                  </a:cubicBezTo>
                  <a:cubicBezTo>
                    <a:pt x="504" y="1066"/>
                    <a:pt x="525" y="1093"/>
                    <a:pt x="526" y="1131"/>
                  </a:cubicBezTo>
                  <a:cubicBezTo>
                    <a:pt x="526" y="1155"/>
                    <a:pt x="527" y="1184"/>
                    <a:pt x="545" y="1204"/>
                  </a:cubicBezTo>
                  <a:cubicBezTo>
                    <a:pt x="566" y="1226"/>
                    <a:pt x="571" y="1257"/>
                    <a:pt x="586" y="1282"/>
                  </a:cubicBezTo>
                  <a:cubicBezTo>
                    <a:pt x="588" y="1286"/>
                    <a:pt x="589" y="1290"/>
                    <a:pt x="586" y="1293"/>
                  </a:cubicBezTo>
                  <a:cubicBezTo>
                    <a:pt x="574" y="1306"/>
                    <a:pt x="587" y="1317"/>
                    <a:pt x="592" y="1323"/>
                  </a:cubicBezTo>
                  <a:cubicBezTo>
                    <a:pt x="598" y="1330"/>
                    <a:pt x="607" y="1341"/>
                    <a:pt x="622" y="1334"/>
                  </a:cubicBezTo>
                  <a:cubicBezTo>
                    <a:pt x="640" y="1325"/>
                    <a:pt x="660" y="1323"/>
                    <a:pt x="680" y="1323"/>
                  </a:cubicBezTo>
                  <a:cubicBezTo>
                    <a:pt x="711" y="1324"/>
                    <a:pt x="737" y="1311"/>
                    <a:pt x="760" y="1287"/>
                  </a:cubicBezTo>
                  <a:cubicBezTo>
                    <a:pt x="779" y="1268"/>
                    <a:pt x="790" y="1243"/>
                    <a:pt x="808" y="1224"/>
                  </a:cubicBezTo>
                  <a:cubicBezTo>
                    <a:pt x="821" y="1211"/>
                    <a:pt x="827" y="1194"/>
                    <a:pt x="825" y="1179"/>
                  </a:cubicBezTo>
                  <a:cubicBezTo>
                    <a:pt x="820" y="1157"/>
                    <a:pt x="832" y="1154"/>
                    <a:pt x="845" y="1148"/>
                  </a:cubicBezTo>
                  <a:cubicBezTo>
                    <a:pt x="868" y="1137"/>
                    <a:pt x="875" y="1123"/>
                    <a:pt x="869" y="1098"/>
                  </a:cubicBezTo>
                  <a:cubicBezTo>
                    <a:pt x="867" y="1087"/>
                    <a:pt x="863" y="1077"/>
                    <a:pt x="858" y="1067"/>
                  </a:cubicBezTo>
                  <a:cubicBezTo>
                    <a:pt x="855" y="1062"/>
                    <a:pt x="853" y="1058"/>
                    <a:pt x="858" y="1053"/>
                  </a:cubicBezTo>
                  <a:cubicBezTo>
                    <a:pt x="877" y="1035"/>
                    <a:pt x="893" y="1012"/>
                    <a:pt x="918" y="1001"/>
                  </a:cubicBezTo>
                  <a:cubicBezTo>
                    <a:pt x="932" y="994"/>
                    <a:pt x="943" y="986"/>
                    <a:pt x="951" y="971"/>
                  </a:cubicBezTo>
                  <a:cubicBezTo>
                    <a:pt x="961" y="949"/>
                    <a:pt x="950" y="928"/>
                    <a:pt x="952" y="906"/>
                  </a:cubicBezTo>
                  <a:cubicBezTo>
                    <a:pt x="952" y="893"/>
                    <a:pt x="955" y="876"/>
                    <a:pt x="938" y="870"/>
                  </a:cubicBezTo>
                  <a:cubicBezTo>
                    <a:pt x="937" y="869"/>
                    <a:pt x="938" y="864"/>
                    <a:pt x="937" y="862"/>
                  </a:cubicBezTo>
                  <a:cubicBezTo>
                    <a:pt x="929" y="846"/>
                    <a:pt x="939" y="827"/>
                    <a:pt x="930" y="813"/>
                  </a:cubicBezTo>
                  <a:cubicBezTo>
                    <a:pt x="921" y="800"/>
                    <a:pt x="925" y="790"/>
                    <a:pt x="929" y="780"/>
                  </a:cubicBezTo>
                  <a:cubicBezTo>
                    <a:pt x="951" y="736"/>
                    <a:pt x="979" y="697"/>
                    <a:pt x="1017" y="670"/>
                  </a:cubicBezTo>
                  <a:cubicBezTo>
                    <a:pt x="1070" y="630"/>
                    <a:pt x="1097" y="573"/>
                    <a:pt x="1120" y="511"/>
                  </a:cubicBezTo>
                  <a:cubicBezTo>
                    <a:pt x="1123" y="503"/>
                    <a:pt x="1121" y="496"/>
                    <a:pt x="1118" y="492"/>
                  </a:cubicBezTo>
                  <a:close/>
                </a:path>
              </a:pathLst>
            </a:custGeom>
            <a:solidFill>
              <a:schemeClr val="accent3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9859369B-72B2-36BD-B5CD-19508C8FF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6487" y="4075209"/>
              <a:ext cx="112893" cy="223965"/>
            </a:xfrm>
            <a:custGeom>
              <a:avLst/>
              <a:gdLst>
                <a:gd name="T0" fmla="*/ 103 w 125"/>
                <a:gd name="T1" fmla="*/ 0 h 248"/>
                <a:gd name="T2" fmla="*/ 100 w 125"/>
                <a:gd name="T3" fmla="*/ 4 h 248"/>
                <a:gd name="T4" fmla="*/ 41 w 125"/>
                <a:gd name="T5" fmla="*/ 69 h 248"/>
                <a:gd name="T6" fmla="*/ 21 w 125"/>
                <a:gd name="T7" fmla="*/ 111 h 248"/>
                <a:gd name="T8" fmla="*/ 12 w 125"/>
                <a:gd name="T9" fmla="*/ 171 h 248"/>
                <a:gd name="T10" fmla="*/ 30 w 125"/>
                <a:gd name="T11" fmla="*/ 243 h 248"/>
                <a:gd name="T12" fmla="*/ 50 w 125"/>
                <a:gd name="T13" fmla="*/ 244 h 248"/>
                <a:gd name="T14" fmla="*/ 75 w 125"/>
                <a:gd name="T15" fmla="*/ 219 h 248"/>
                <a:gd name="T16" fmla="*/ 91 w 125"/>
                <a:gd name="T17" fmla="*/ 161 h 248"/>
                <a:gd name="T18" fmla="*/ 107 w 125"/>
                <a:gd name="T19" fmla="*/ 104 h 248"/>
                <a:gd name="T20" fmla="*/ 125 w 125"/>
                <a:gd name="T21" fmla="*/ 59 h 248"/>
                <a:gd name="T22" fmla="*/ 125 w 125"/>
                <a:gd name="T23" fmla="*/ 55 h 248"/>
                <a:gd name="T24" fmla="*/ 103 w 1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248">
                  <a:moveTo>
                    <a:pt x="103" y="0"/>
                  </a:moveTo>
                  <a:cubicBezTo>
                    <a:pt x="102" y="1"/>
                    <a:pt x="101" y="2"/>
                    <a:pt x="100" y="4"/>
                  </a:cubicBezTo>
                  <a:cubicBezTo>
                    <a:pt x="90" y="35"/>
                    <a:pt x="74" y="60"/>
                    <a:pt x="41" y="69"/>
                  </a:cubicBezTo>
                  <a:cubicBezTo>
                    <a:pt x="22" y="75"/>
                    <a:pt x="14" y="91"/>
                    <a:pt x="21" y="111"/>
                  </a:cubicBezTo>
                  <a:cubicBezTo>
                    <a:pt x="28" y="134"/>
                    <a:pt x="26" y="152"/>
                    <a:pt x="12" y="171"/>
                  </a:cubicBezTo>
                  <a:cubicBezTo>
                    <a:pt x="0" y="187"/>
                    <a:pt x="13" y="233"/>
                    <a:pt x="30" y="243"/>
                  </a:cubicBezTo>
                  <a:cubicBezTo>
                    <a:pt x="36" y="247"/>
                    <a:pt x="43" y="248"/>
                    <a:pt x="50" y="244"/>
                  </a:cubicBezTo>
                  <a:cubicBezTo>
                    <a:pt x="61" y="238"/>
                    <a:pt x="72" y="235"/>
                    <a:pt x="75" y="219"/>
                  </a:cubicBezTo>
                  <a:cubicBezTo>
                    <a:pt x="79" y="199"/>
                    <a:pt x="86" y="180"/>
                    <a:pt x="91" y="161"/>
                  </a:cubicBezTo>
                  <a:cubicBezTo>
                    <a:pt x="96" y="142"/>
                    <a:pt x="99" y="121"/>
                    <a:pt x="107" y="104"/>
                  </a:cubicBezTo>
                  <a:cubicBezTo>
                    <a:pt x="114" y="89"/>
                    <a:pt x="104" y="66"/>
                    <a:pt x="125" y="59"/>
                  </a:cubicBezTo>
                  <a:cubicBezTo>
                    <a:pt x="125" y="58"/>
                    <a:pt x="125" y="56"/>
                    <a:pt x="125" y="55"/>
                  </a:cubicBezTo>
                  <a:cubicBezTo>
                    <a:pt x="119" y="36"/>
                    <a:pt x="119" y="15"/>
                    <a:pt x="103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A28E6C17-13D6-1D3D-4295-782C2DA58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9234" y="3675532"/>
              <a:ext cx="696476" cy="1193568"/>
            </a:xfrm>
            <a:custGeom>
              <a:avLst/>
              <a:gdLst>
                <a:gd name="T0" fmla="*/ 738 w 771"/>
                <a:gd name="T1" fmla="*/ 319 h 1322"/>
                <a:gd name="T2" fmla="*/ 656 w 771"/>
                <a:gd name="T3" fmla="*/ 278 h 1322"/>
                <a:gd name="T4" fmla="*/ 613 w 771"/>
                <a:gd name="T5" fmla="*/ 267 h 1322"/>
                <a:gd name="T6" fmla="*/ 513 w 771"/>
                <a:gd name="T7" fmla="*/ 230 h 1322"/>
                <a:gd name="T8" fmla="*/ 424 w 771"/>
                <a:gd name="T9" fmla="*/ 122 h 1322"/>
                <a:gd name="T10" fmla="*/ 346 w 771"/>
                <a:gd name="T11" fmla="*/ 73 h 1322"/>
                <a:gd name="T12" fmla="*/ 300 w 771"/>
                <a:gd name="T13" fmla="*/ 42 h 1322"/>
                <a:gd name="T14" fmla="*/ 220 w 771"/>
                <a:gd name="T15" fmla="*/ 30 h 1322"/>
                <a:gd name="T16" fmla="*/ 177 w 771"/>
                <a:gd name="T17" fmla="*/ 22 h 1322"/>
                <a:gd name="T18" fmla="*/ 128 w 771"/>
                <a:gd name="T19" fmla="*/ 28 h 1322"/>
                <a:gd name="T20" fmla="*/ 59 w 771"/>
                <a:gd name="T21" fmla="*/ 68 h 1322"/>
                <a:gd name="T22" fmla="*/ 58 w 771"/>
                <a:gd name="T23" fmla="*/ 100 h 1322"/>
                <a:gd name="T24" fmla="*/ 41 w 771"/>
                <a:gd name="T25" fmla="*/ 204 h 1322"/>
                <a:gd name="T26" fmla="*/ 27 w 771"/>
                <a:gd name="T27" fmla="*/ 284 h 1322"/>
                <a:gd name="T28" fmla="*/ 35 w 771"/>
                <a:gd name="T29" fmla="*/ 365 h 1322"/>
                <a:gd name="T30" fmla="*/ 106 w 771"/>
                <a:gd name="T31" fmla="*/ 507 h 1322"/>
                <a:gd name="T32" fmla="*/ 188 w 771"/>
                <a:gd name="T33" fmla="*/ 592 h 1322"/>
                <a:gd name="T34" fmla="*/ 167 w 771"/>
                <a:gd name="T35" fmla="*/ 806 h 1322"/>
                <a:gd name="T36" fmla="*/ 138 w 771"/>
                <a:gd name="T37" fmla="*/ 966 h 1322"/>
                <a:gd name="T38" fmla="*/ 123 w 771"/>
                <a:gd name="T39" fmla="*/ 1014 h 1322"/>
                <a:gd name="T40" fmla="*/ 128 w 771"/>
                <a:gd name="T41" fmla="*/ 1048 h 1322"/>
                <a:gd name="T42" fmla="*/ 136 w 771"/>
                <a:gd name="T43" fmla="*/ 1030 h 1322"/>
                <a:gd name="T44" fmla="*/ 148 w 771"/>
                <a:gd name="T45" fmla="*/ 1014 h 1322"/>
                <a:gd name="T46" fmla="*/ 144 w 771"/>
                <a:gd name="T47" fmla="*/ 1067 h 1322"/>
                <a:gd name="T48" fmla="*/ 128 w 771"/>
                <a:gd name="T49" fmla="*/ 1104 h 1322"/>
                <a:gd name="T50" fmla="*/ 107 w 771"/>
                <a:gd name="T51" fmla="*/ 1120 h 1322"/>
                <a:gd name="T52" fmla="*/ 129 w 771"/>
                <a:gd name="T53" fmla="*/ 1130 h 1322"/>
                <a:gd name="T54" fmla="*/ 115 w 771"/>
                <a:gd name="T55" fmla="*/ 1165 h 1322"/>
                <a:gd name="T56" fmla="*/ 132 w 771"/>
                <a:gd name="T57" fmla="*/ 1254 h 1322"/>
                <a:gd name="T58" fmla="*/ 182 w 771"/>
                <a:gd name="T59" fmla="*/ 1276 h 1322"/>
                <a:gd name="T60" fmla="*/ 194 w 771"/>
                <a:gd name="T61" fmla="*/ 1297 h 1322"/>
                <a:gd name="T62" fmla="*/ 171 w 771"/>
                <a:gd name="T63" fmla="*/ 1304 h 1322"/>
                <a:gd name="T64" fmla="*/ 238 w 771"/>
                <a:gd name="T65" fmla="*/ 1315 h 1322"/>
                <a:gd name="T66" fmla="*/ 272 w 771"/>
                <a:gd name="T67" fmla="*/ 1308 h 1322"/>
                <a:gd name="T68" fmla="*/ 224 w 771"/>
                <a:gd name="T69" fmla="*/ 1273 h 1322"/>
                <a:gd name="T70" fmla="*/ 220 w 771"/>
                <a:gd name="T71" fmla="*/ 1206 h 1322"/>
                <a:gd name="T72" fmla="*/ 252 w 771"/>
                <a:gd name="T73" fmla="*/ 1160 h 1322"/>
                <a:gd name="T74" fmla="*/ 251 w 771"/>
                <a:gd name="T75" fmla="*/ 1128 h 1322"/>
                <a:gd name="T76" fmla="*/ 251 w 771"/>
                <a:gd name="T77" fmla="*/ 1087 h 1322"/>
                <a:gd name="T78" fmla="*/ 281 w 771"/>
                <a:gd name="T79" fmla="*/ 1028 h 1322"/>
                <a:gd name="T80" fmla="*/ 315 w 771"/>
                <a:gd name="T81" fmla="*/ 998 h 1322"/>
                <a:gd name="T82" fmla="*/ 385 w 771"/>
                <a:gd name="T83" fmla="*/ 948 h 1322"/>
                <a:gd name="T84" fmla="*/ 385 w 771"/>
                <a:gd name="T85" fmla="*/ 868 h 1322"/>
                <a:gd name="T86" fmla="*/ 458 w 771"/>
                <a:gd name="T87" fmla="*/ 862 h 1322"/>
                <a:gd name="T88" fmla="*/ 512 w 771"/>
                <a:gd name="T89" fmla="*/ 790 h 1322"/>
                <a:gd name="T90" fmla="*/ 547 w 771"/>
                <a:gd name="T91" fmla="*/ 692 h 1322"/>
                <a:gd name="T92" fmla="*/ 654 w 771"/>
                <a:gd name="T93" fmla="*/ 637 h 1322"/>
                <a:gd name="T94" fmla="*/ 725 w 771"/>
                <a:gd name="T95" fmla="*/ 438 h 1322"/>
                <a:gd name="T96" fmla="*/ 769 w 771"/>
                <a:gd name="T97" fmla="*/ 35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1" h="1322">
                  <a:moveTo>
                    <a:pt x="769" y="357"/>
                  </a:moveTo>
                  <a:cubicBezTo>
                    <a:pt x="766" y="332"/>
                    <a:pt x="761" y="324"/>
                    <a:pt x="738" y="319"/>
                  </a:cubicBezTo>
                  <a:cubicBezTo>
                    <a:pt x="730" y="317"/>
                    <a:pt x="724" y="312"/>
                    <a:pt x="718" y="306"/>
                  </a:cubicBezTo>
                  <a:cubicBezTo>
                    <a:pt x="700" y="290"/>
                    <a:pt x="683" y="273"/>
                    <a:pt x="656" y="278"/>
                  </a:cubicBezTo>
                  <a:cubicBezTo>
                    <a:pt x="643" y="280"/>
                    <a:pt x="630" y="263"/>
                    <a:pt x="615" y="272"/>
                  </a:cubicBezTo>
                  <a:cubicBezTo>
                    <a:pt x="614" y="271"/>
                    <a:pt x="613" y="269"/>
                    <a:pt x="613" y="267"/>
                  </a:cubicBezTo>
                  <a:cubicBezTo>
                    <a:pt x="613" y="253"/>
                    <a:pt x="601" y="251"/>
                    <a:pt x="594" y="249"/>
                  </a:cubicBezTo>
                  <a:cubicBezTo>
                    <a:pt x="568" y="243"/>
                    <a:pt x="543" y="231"/>
                    <a:pt x="513" y="230"/>
                  </a:cubicBezTo>
                  <a:cubicBezTo>
                    <a:pt x="528" y="212"/>
                    <a:pt x="516" y="199"/>
                    <a:pt x="510" y="182"/>
                  </a:cubicBezTo>
                  <a:cubicBezTo>
                    <a:pt x="494" y="138"/>
                    <a:pt x="469" y="119"/>
                    <a:pt x="424" y="122"/>
                  </a:cubicBezTo>
                  <a:cubicBezTo>
                    <a:pt x="415" y="123"/>
                    <a:pt x="405" y="121"/>
                    <a:pt x="397" y="113"/>
                  </a:cubicBezTo>
                  <a:cubicBezTo>
                    <a:pt x="382" y="97"/>
                    <a:pt x="372" y="74"/>
                    <a:pt x="346" y="73"/>
                  </a:cubicBezTo>
                  <a:cubicBezTo>
                    <a:pt x="345" y="73"/>
                    <a:pt x="344" y="70"/>
                    <a:pt x="343" y="68"/>
                  </a:cubicBezTo>
                  <a:cubicBezTo>
                    <a:pt x="337" y="45"/>
                    <a:pt x="315" y="42"/>
                    <a:pt x="300" y="42"/>
                  </a:cubicBezTo>
                  <a:cubicBezTo>
                    <a:pt x="282" y="41"/>
                    <a:pt x="265" y="43"/>
                    <a:pt x="247" y="40"/>
                  </a:cubicBezTo>
                  <a:cubicBezTo>
                    <a:pt x="237" y="39"/>
                    <a:pt x="228" y="38"/>
                    <a:pt x="220" y="30"/>
                  </a:cubicBezTo>
                  <a:cubicBezTo>
                    <a:pt x="211" y="21"/>
                    <a:pt x="199" y="16"/>
                    <a:pt x="186" y="25"/>
                  </a:cubicBezTo>
                  <a:cubicBezTo>
                    <a:pt x="182" y="27"/>
                    <a:pt x="178" y="28"/>
                    <a:pt x="177" y="22"/>
                  </a:cubicBezTo>
                  <a:cubicBezTo>
                    <a:pt x="172" y="0"/>
                    <a:pt x="163" y="9"/>
                    <a:pt x="153" y="17"/>
                  </a:cubicBezTo>
                  <a:cubicBezTo>
                    <a:pt x="145" y="22"/>
                    <a:pt x="137" y="26"/>
                    <a:pt x="128" y="28"/>
                  </a:cubicBezTo>
                  <a:cubicBezTo>
                    <a:pt x="118" y="30"/>
                    <a:pt x="103" y="31"/>
                    <a:pt x="101" y="42"/>
                  </a:cubicBezTo>
                  <a:cubicBezTo>
                    <a:pt x="95" y="69"/>
                    <a:pt x="82" y="77"/>
                    <a:pt x="59" y="68"/>
                  </a:cubicBezTo>
                  <a:cubicBezTo>
                    <a:pt x="57" y="71"/>
                    <a:pt x="56" y="75"/>
                    <a:pt x="54" y="78"/>
                  </a:cubicBezTo>
                  <a:cubicBezTo>
                    <a:pt x="55" y="86"/>
                    <a:pt x="54" y="95"/>
                    <a:pt x="58" y="100"/>
                  </a:cubicBezTo>
                  <a:cubicBezTo>
                    <a:pt x="69" y="117"/>
                    <a:pt x="72" y="136"/>
                    <a:pt x="72" y="156"/>
                  </a:cubicBezTo>
                  <a:cubicBezTo>
                    <a:pt x="72" y="179"/>
                    <a:pt x="52" y="190"/>
                    <a:pt x="41" y="204"/>
                  </a:cubicBezTo>
                  <a:cubicBezTo>
                    <a:pt x="30" y="217"/>
                    <a:pt x="22" y="231"/>
                    <a:pt x="18" y="246"/>
                  </a:cubicBezTo>
                  <a:cubicBezTo>
                    <a:pt x="14" y="259"/>
                    <a:pt x="10" y="275"/>
                    <a:pt x="27" y="284"/>
                  </a:cubicBezTo>
                  <a:cubicBezTo>
                    <a:pt x="8" y="297"/>
                    <a:pt x="0" y="308"/>
                    <a:pt x="10" y="334"/>
                  </a:cubicBezTo>
                  <a:cubicBezTo>
                    <a:pt x="15" y="349"/>
                    <a:pt x="28" y="353"/>
                    <a:pt x="35" y="365"/>
                  </a:cubicBezTo>
                  <a:cubicBezTo>
                    <a:pt x="49" y="392"/>
                    <a:pt x="57" y="423"/>
                    <a:pt x="75" y="447"/>
                  </a:cubicBezTo>
                  <a:cubicBezTo>
                    <a:pt x="88" y="465"/>
                    <a:pt x="84" y="493"/>
                    <a:pt x="106" y="507"/>
                  </a:cubicBezTo>
                  <a:cubicBezTo>
                    <a:pt x="120" y="516"/>
                    <a:pt x="133" y="526"/>
                    <a:pt x="148" y="534"/>
                  </a:cubicBezTo>
                  <a:cubicBezTo>
                    <a:pt x="171" y="546"/>
                    <a:pt x="186" y="564"/>
                    <a:pt x="188" y="592"/>
                  </a:cubicBezTo>
                  <a:cubicBezTo>
                    <a:pt x="192" y="634"/>
                    <a:pt x="184" y="675"/>
                    <a:pt x="178" y="715"/>
                  </a:cubicBezTo>
                  <a:cubicBezTo>
                    <a:pt x="175" y="746"/>
                    <a:pt x="165" y="776"/>
                    <a:pt x="167" y="806"/>
                  </a:cubicBezTo>
                  <a:cubicBezTo>
                    <a:pt x="168" y="830"/>
                    <a:pt x="164" y="851"/>
                    <a:pt x="157" y="872"/>
                  </a:cubicBezTo>
                  <a:cubicBezTo>
                    <a:pt x="146" y="903"/>
                    <a:pt x="126" y="931"/>
                    <a:pt x="138" y="966"/>
                  </a:cubicBezTo>
                  <a:cubicBezTo>
                    <a:pt x="138" y="969"/>
                    <a:pt x="138" y="973"/>
                    <a:pt x="136" y="974"/>
                  </a:cubicBezTo>
                  <a:cubicBezTo>
                    <a:pt x="126" y="985"/>
                    <a:pt x="134" y="1002"/>
                    <a:pt x="123" y="1014"/>
                  </a:cubicBezTo>
                  <a:cubicBezTo>
                    <a:pt x="120" y="1018"/>
                    <a:pt x="125" y="1032"/>
                    <a:pt x="122" y="1042"/>
                  </a:cubicBezTo>
                  <a:cubicBezTo>
                    <a:pt x="121" y="1046"/>
                    <a:pt x="125" y="1048"/>
                    <a:pt x="128" y="1048"/>
                  </a:cubicBezTo>
                  <a:cubicBezTo>
                    <a:pt x="132" y="1048"/>
                    <a:pt x="137" y="1049"/>
                    <a:pt x="137" y="1043"/>
                  </a:cubicBezTo>
                  <a:cubicBezTo>
                    <a:pt x="138" y="1039"/>
                    <a:pt x="136" y="1035"/>
                    <a:pt x="136" y="1030"/>
                  </a:cubicBezTo>
                  <a:cubicBezTo>
                    <a:pt x="136" y="1024"/>
                    <a:pt x="136" y="1018"/>
                    <a:pt x="142" y="1014"/>
                  </a:cubicBezTo>
                  <a:cubicBezTo>
                    <a:pt x="144" y="1013"/>
                    <a:pt x="147" y="1013"/>
                    <a:pt x="148" y="1014"/>
                  </a:cubicBezTo>
                  <a:cubicBezTo>
                    <a:pt x="151" y="1019"/>
                    <a:pt x="149" y="1024"/>
                    <a:pt x="148" y="1030"/>
                  </a:cubicBezTo>
                  <a:cubicBezTo>
                    <a:pt x="146" y="1042"/>
                    <a:pt x="141" y="1056"/>
                    <a:pt x="144" y="1067"/>
                  </a:cubicBezTo>
                  <a:cubicBezTo>
                    <a:pt x="149" y="1084"/>
                    <a:pt x="134" y="1093"/>
                    <a:pt x="133" y="1107"/>
                  </a:cubicBezTo>
                  <a:cubicBezTo>
                    <a:pt x="132" y="1113"/>
                    <a:pt x="130" y="1105"/>
                    <a:pt x="128" y="1104"/>
                  </a:cubicBezTo>
                  <a:cubicBezTo>
                    <a:pt x="122" y="1102"/>
                    <a:pt x="117" y="1100"/>
                    <a:pt x="113" y="1109"/>
                  </a:cubicBezTo>
                  <a:cubicBezTo>
                    <a:pt x="111" y="1112"/>
                    <a:pt x="104" y="1113"/>
                    <a:pt x="107" y="1120"/>
                  </a:cubicBezTo>
                  <a:cubicBezTo>
                    <a:pt x="109" y="1127"/>
                    <a:pt x="116" y="1123"/>
                    <a:pt x="120" y="1124"/>
                  </a:cubicBezTo>
                  <a:cubicBezTo>
                    <a:pt x="124" y="1124"/>
                    <a:pt x="126" y="1126"/>
                    <a:pt x="129" y="1130"/>
                  </a:cubicBezTo>
                  <a:cubicBezTo>
                    <a:pt x="119" y="1133"/>
                    <a:pt x="115" y="1139"/>
                    <a:pt x="121" y="1150"/>
                  </a:cubicBezTo>
                  <a:cubicBezTo>
                    <a:pt x="126" y="1158"/>
                    <a:pt x="125" y="1161"/>
                    <a:pt x="115" y="1165"/>
                  </a:cubicBezTo>
                  <a:cubicBezTo>
                    <a:pt x="111" y="1166"/>
                    <a:pt x="98" y="1181"/>
                    <a:pt x="106" y="1190"/>
                  </a:cubicBezTo>
                  <a:cubicBezTo>
                    <a:pt x="121" y="1209"/>
                    <a:pt x="128" y="1230"/>
                    <a:pt x="132" y="1254"/>
                  </a:cubicBezTo>
                  <a:cubicBezTo>
                    <a:pt x="133" y="1266"/>
                    <a:pt x="136" y="1286"/>
                    <a:pt x="149" y="1288"/>
                  </a:cubicBezTo>
                  <a:cubicBezTo>
                    <a:pt x="158" y="1290"/>
                    <a:pt x="176" y="1298"/>
                    <a:pt x="182" y="1276"/>
                  </a:cubicBezTo>
                  <a:cubicBezTo>
                    <a:pt x="183" y="1270"/>
                    <a:pt x="187" y="1275"/>
                    <a:pt x="189" y="1276"/>
                  </a:cubicBezTo>
                  <a:cubicBezTo>
                    <a:pt x="197" y="1281"/>
                    <a:pt x="193" y="1291"/>
                    <a:pt x="194" y="1297"/>
                  </a:cubicBezTo>
                  <a:cubicBezTo>
                    <a:pt x="195" y="1305"/>
                    <a:pt x="187" y="1301"/>
                    <a:pt x="183" y="1302"/>
                  </a:cubicBezTo>
                  <a:cubicBezTo>
                    <a:pt x="179" y="1303"/>
                    <a:pt x="175" y="1303"/>
                    <a:pt x="171" y="1304"/>
                  </a:cubicBezTo>
                  <a:cubicBezTo>
                    <a:pt x="182" y="1308"/>
                    <a:pt x="192" y="1309"/>
                    <a:pt x="203" y="1311"/>
                  </a:cubicBezTo>
                  <a:cubicBezTo>
                    <a:pt x="215" y="1313"/>
                    <a:pt x="227" y="1314"/>
                    <a:pt x="238" y="1315"/>
                  </a:cubicBezTo>
                  <a:cubicBezTo>
                    <a:pt x="247" y="1317"/>
                    <a:pt x="256" y="1322"/>
                    <a:pt x="265" y="1317"/>
                  </a:cubicBezTo>
                  <a:cubicBezTo>
                    <a:pt x="268" y="1315"/>
                    <a:pt x="273" y="1314"/>
                    <a:pt x="272" y="1308"/>
                  </a:cubicBezTo>
                  <a:cubicBezTo>
                    <a:pt x="271" y="1304"/>
                    <a:pt x="268" y="1304"/>
                    <a:pt x="265" y="1303"/>
                  </a:cubicBezTo>
                  <a:cubicBezTo>
                    <a:pt x="249" y="1297"/>
                    <a:pt x="235" y="1288"/>
                    <a:pt x="224" y="1273"/>
                  </a:cubicBezTo>
                  <a:cubicBezTo>
                    <a:pt x="214" y="1260"/>
                    <a:pt x="219" y="1244"/>
                    <a:pt x="213" y="1230"/>
                  </a:cubicBezTo>
                  <a:cubicBezTo>
                    <a:pt x="209" y="1220"/>
                    <a:pt x="210" y="1212"/>
                    <a:pt x="220" y="1206"/>
                  </a:cubicBezTo>
                  <a:cubicBezTo>
                    <a:pt x="227" y="1202"/>
                    <a:pt x="236" y="1197"/>
                    <a:pt x="236" y="1186"/>
                  </a:cubicBezTo>
                  <a:cubicBezTo>
                    <a:pt x="235" y="1172"/>
                    <a:pt x="242" y="1165"/>
                    <a:pt x="252" y="1160"/>
                  </a:cubicBezTo>
                  <a:cubicBezTo>
                    <a:pt x="261" y="1157"/>
                    <a:pt x="261" y="1149"/>
                    <a:pt x="261" y="1141"/>
                  </a:cubicBezTo>
                  <a:cubicBezTo>
                    <a:pt x="261" y="1134"/>
                    <a:pt x="258" y="1130"/>
                    <a:pt x="251" y="1128"/>
                  </a:cubicBezTo>
                  <a:cubicBezTo>
                    <a:pt x="242" y="1125"/>
                    <a:pt x="233" y="1119"/>
                    <a:pt x="234" y="1108"/>
                  </a:cubicBezTo>
                  <a:cubicBezTo>
                    <a:pt x="234" y="1098"/>
                    <a:pt x="244" y="1089"/>
                    <a:pt x="251" y="1087"/>
                  </a:cubicBezTo>
                  <a:cubicBezTo>
                    <a:pt x="265" y="1084"/>
                    <a:pt x="273" y="1077"/>
                    <a:pt x="272" y="1063"/>
                  </a:cubicBezTo>
                  <a:cubicBezTo>
                    <a:pt x="272" y="1050"/>
                    <a:pt x="287" y="1043"/>
                    <a:pt x="281" y="1028"/>
                  </a:cubicBezTo>
                  <a:cubicBezTo>
                    <a:pt x="277" y="1019"/>
                    <a:pt x="276" y="1008"/>
                    <a:pt x="274" y="996"/>
                  </a:cubicBezTo>
                  <a:cubicBezTo>
                    <a:pt x="289" y="996"/>
                    <a:pt x="303" y="1012"/>
                    <a:pt x="315" y="998"/>
                  </a:cubicBezTo>
                  <a:cubicBezTo>
                    <a:pt x="324" y="987"/>
                    <a:pt x="325" y="971"/>
                    <a:pt x="322" y="956"/>
                  </a:cubicBezTo>
                  <a:cubicBezTo>
                    <a:pt x="344" y="964"/>
                    <a:pt x="364" y="953"/>
                    <a:pt x="385" y="948"/>
                  </a:cubicBezTo>
                  <a:cubicBezTo>
                    <a:pt x="399" y="945"/>
                    <a:pt x="415" y="913"/>
                    <a:pt x="410" y="903"/>
                  </a:cubicBezTo>
                  <a:cubicBezTo>
                    <a:pt x="402" y="891"/>
                    <a:pt x="405" y="872"/>
                    <a:pt x="385" y="868"/>
                  </a:cubicBezTo>
                  <a:cubicBezTo>
                    <a:pt x="397" y="861"/>
                    <a:pt x="403" y="867"/>
                    <a:pt x="411" y="870"/>
                  </a:cubicBezTo>
                  <a:cubicBezTo>
                    <a:pt x="428" y="875"/>
                    <a:pt x="445" y="878"/>
                    <a:pt x="458" y="862"/>
                  </a:cubicBezTo>
                  <a:cubicBezTo>
                    <a:pt x="467" y="851"/>
                    <a:pt x="479" y="841"/>
                    <a:pt x="483" y="826"/>
                  </a:cubicBezTo>
                  <a:cubicBezTo>
                    <a:pt x="488" y="810"/>
                    <a:pt x="503" y="802"/>
                    <a:pt x="512" y="790"/>
                  </a:cubicBezTo>
                  <a:cubicBezTo>
                    <a:pt x="524" y="772"/>
                    <a:pt x="545" y="757"/>
                    <a:pt x="543" y="729"/>
                  </a:cubicBezTo>
                  <a:cubicBezTo>
                    <a:pt x="542" y="717"/>
                    <a:pt x="539" y="702"/>
                    <a:pt x="547" y="692"/>
                  </a:cubicBezTo>
                  <a:cubicBezTo>
                    <a:pt x="567" y="670"/>
                    <a:pt x="593" y="656"/>
                    <a:pt x="620" y="647"/>
                  </a:cubicBezTo>
                  <a:cubicBezTo>
                    <a:pt x="632" y="643"/>
                    <a:pt x="644" y="648"/>
                    <a:pt x="654" y="637"/>
                  </a:cubicBezTo>
                  <a:cubicBezTo>
                    <a:pt x="680" y="609"/>
                    <a:pt x="688" y="574"/>
                    <a:pt x="697" y="539"/>
                  </a:cubicBezTo>
                  <a:cubicBezTo>
                    <a:pt x="705" y="505"/>
                    <a:pt x="693" y="465"/>
                    <a:pt x="725" y="438"/>
                  </a:cubicBezTo>
                  <a:cubicBezTo>
                    <a:pt x="730" y="433"/>
                    <a:pt x="733" y="425"/>
                    <a:pt x="739" y="419"/>
                  </a:cubicBezTo>
                  <a:cubicBezTo>
                    <a:pt x="755" y="403"/>
                    <a:pt x="771" y="385"/>
                    <a:pt x="769" y="357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D986A216-91D9-BBF5-BDF3-46456E217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420" y="4781699"/>
              <a:ext cx="40059" cy="22760"/>
            </a:xfrm>
            <a:custGeom>
              <a:avLst/>
              <a:gdLst>
                <a:gd name="T0" fmla="*/ 0 w 44"/>
                <a:gd name="T1" fmla="*/ 21 h 25"/>
                <a:gd name="T2" fmla="*/ 44 w 44"/>
                <a:gd name="T3" fmla="*/ 8 h 25"/>
                <a:gd name="T4" fmla="*/ 0 w 44"/>
                <a:gd name="T5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0" y="21"/>
                  </a:moveTo>
                  <a:cubicBezTo>
                    <a:pt x="13" y="14"/>
                    <a:pt x="31" y="25"/>
                    <a:pt x="44" y="8"/>
                  </a:cubicBezTo>
                  <a:cubicBezTo>
                    <a:pt x="20" y="0"/>
                    <a:pt x="9" y="3"/>
                    <a:pt x="0" y="2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2DBDBD46-F022-2D3E-8B11-555BC414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9763" y="2272565"/>
              <a:ext cx="2445404" cy="1696123"/>
            </a:xfrm>
            <a:custGeom>
              <a:avLst/>
              <a:gdLst>
                <a:gd name="T0" fmla="*/ 2520 w 2710"/>
                <a:gd name="T1" fmla="*/ 291 h 1879"/>
                <a:gd name="T2" fmla="*/ 2335 w 2710"/>
                <a:gd name="T3" fmla="*/ 284 h 1879"/>
                <a:gd name="T4" fmla="*/ 2074 w 2710"/>
                <a:gd name="T5" fmla="*/ 238 h 1879"/>
                <a:gd name="T6" fmla="*/ 1938 w 2710"/>
                <a:gd name="T7" fmla="*/ 184 h 1879"/>
                <a:gd name="T8" fmla="*/ 1838 w 2710"/>
                <a:gd name="T9" fmla="*/ 231 h 1879"/>
                <a:gd name="T10" fmla="*/ 1705 w 2710"/>
                <a:gd name="T11" fmla="*/ 194 h 1879"/>
                <a:gd name="T12" fmla="*/ 1516 w 2710"/>
                <a:gd name="T13" fmla="*/ 156 h 1879"/>
                <a:gd name="T14" fmla="*/ 1339 w 2710"/>
                <a:gd name="T15" fmla="*/ 149 h 1879"/>
                <a:gd name="T16" fmla="*/ 1304 w 2710"/>
                <a:gd name="T17" fmla="*/ 31 h 1879"/>
                <a:gd name="T18" fmla="*/ 1234 w 2710"/>
                <a:gd name="T19" fmla="*/ 51 h 1879"/>
                <a:gd name="T20" fmla="*/ 908 w 2710"/>
                <a:gd name="T21" fmla="*/ 154 h 1879"/>
                <a:gd name="T22" fmla="*/ 853 w 2710"/>
                <a:gd name="T23" fmla="*/ 210 h 1879"/>
                <a:gd name="T24" fmla="*/ 787 w 2710"/>
                <a:gd name="T25" fmla="*/ 236 h 1879"/>
                <a:gd name="T26" fmla="*/ 801 w 2710"/>
                <a:gd name="T27" fmla="*/ 342 h 1879"/>
                <a:gd name="T28" fmla="*/ 762 w 2710"/>
                <a:gd name="T29" fmla="*/ 241 h 1879"/>
                <a:gd name="T30" fmla="*/ 676 w 2710"/>
                <a:gd name="T31" fmla="*/ 271 h 1879"/>
                <a:gd name="T32" fmla="*/ 614 w 2710"/>
                <a:gd name="T33" fmla="*/ 334 h 1879"/>
                <a:gd name="T34" fmla="*/ 497 w 2710"/>
                <a:gd name="T35" fmla="*/ 651 h 1879"/>
                <a:gd name="T36" fmla="*/ 527 w 2710"/>
                <a:gd name="T37" fmla="*/ 813 h 1879"/>
                <a:gd name="T38" fmla="*/ 368 w 2710"/>
                <a:gd name="T39" fmla="*/ 895 h 1879"/>
                <a:gd name="T40" fmla="*/ 458 w 2710"/>
                <a:gd name="T41" fmla="*/ 1009 h 1879"/>
                <a:gd name="T42" fmla="*/ 391 w 2710"/>
                <a:gd name="T43" fmla="*/ 997 h 1879"/>
                <a:gd name="T44" fmla="*/ 136 w 2710"/>
                <a:gd name="T45" fmla="*/ 985 h 1879"/>
                <a:gd name="T46" fmla="*/ 55 w 2710"/>
                <a:gd name="T47" fmla="*/ 1101 h 1879"/>
                <a:gd name="T48" fmla="*/ 158 w 2710"/>
                <a:gd name="T49" fmla="*/ 1115 h 1879"/>
                <a:gd name="T50" fmla="*/ 224 w 2710"/>
                <a:gd name="T51" fmla="*/ 1404 h 1879"/>
                <a:gd name="T52" fmla="*/ 418 w 2710"/>
                <a:gd name="T53" fmla="*/ 1490 h 1879"/>
                <a:gd name="T54" fmla="*/ 489 w 2710"/>
                <a:gd name="T55" fmla="*/ 1321 h 1879"/>
                <a:gd name="T56" fmla="*/ 373 w 2710"/>
                <a:gd name="T57" fmla="*/ 1283 h 1879"/>
                <a:gd name="T58" fmla="*/ 510 w 2710"/>
                <a:gd name="T59" fmla="*/ 1295 h 1879"/>
                <a:gd name="T60" fmla="*/ 724 w 2710"/>
                <a:gd name="T61" fmla="*/ 1369 h 1879"/>
                <a:gd name="T62" fmla="*/ 774 w 2710"/>
                <a:gd name="T63" fmla="*/ 1451 h 1879"/>
                <a:gd name="T64" fmla="*/ 920 w 2710"/>
                <a:gd name="T65" fmla="*/ 1478 h 1879"/>
                <a:gd name="T66" fmla="*/ 1102 w 2710"/>
                <a:gd name="T67" fmla="*/ 1412 h 1879"/>
                <a:gd name="T68" fmla="*/ 1214 w 2710"/>
                <a:gd name="T69" fmla="*/ 1646 h 1879"/>
                <a:gd name="T70" fmla="*/ 1310 w 2710"/>
                <a:gd name="T71" fmla="*/ 1876 h 1879"/>
                <a:gd name="T72" fmla="*/ 1254 w 2710"/>
                <a:gd name="T73" fmla="*/ 1748 h 1879"/>
                <a:gd name="T74" fmla="*/ 1205 w 2710"/>
                <a:gd name="T75" fmla="*/ 1586 h 1879"/>
                <a:gd name="T76" fmla="*/ 1282 w 2710"/>
                <a:gd name="T77" fmla="*/ 1583 h 1879"/>
                <a:gd name="T78" fmla="*/ 1315 w 2710"/>
                <a:gd name="T79" fmla="*/ 1451 h 1879"/>
                <a:gd name="T80" fmla="*/ 1500 w 2710"/>
                <a:gd name="T81" fmla="*/ 1346 h 1879"/>
                <a:gd name="T82" fmla="*/ 1575 w 2710"/>
                <a:gd name="T83" fmla="*/ 1189 h 1879"/>
                <a:gd name="T84" fmla="*/ 1515 w 2710"/>
                <a:gd name="T85" fmla="*/ 1065 h 1879"/>
                <a:gd name="T86" fmla="*/ 1582 w 2710"/>
                <a:gd name="T87" fmla="*/ 1029 h 1879"/>
                <a:gd name="T88" fmla="*/ 1663 w 2710"/>
                <a:gd name="T89" fmla="*/ 1086 h 1879"/>
                <a:gd name="T90" fmla="*/ 1683 w 2710"/>
                <a:gd name="T91" fmla="*/ 1024 h 1879"/>
                <a:gd name="T92" fmla="*/ 1851 w 2710"/>
                <a:gd name="T93" fmla="*/ 881 h 1879"/>
                <a:gd name="T94" fmla="*/ 1826 w 2710"/>
                <a:gd name="T95" fmla="*/ 718 h 1879"/>
                <a:gd name="T96" fmla="*/ 1977 w 2710"/>
                <a:gd name="T97" fmla="*/ 573 h 1879"/>
                <a:gd name="T98" fmla="*/ 2149 w 2710"/>
                <a:gd name="T99" fmla="*/ 527 h 1879"/>
                <a:gd name="T100" fmla="*/ 2294 w 2710"/>
                <a:gd name="T101" fmla="*/ 490 h 1879"/>
                <a:gd name="T102" fmla="*/ 2159 w 2710"/>
                <a:gd name="T103" fmla="*/ 778 h 1879"/>
                <a:gd name="T104" fmla="*/ 2243 w 2710"/>
                <a:gd name="T105" fmla="*/ 613 h 1879"/>
                <a:gd name="T106" fmla="*/ 2382 w 2710"/>
                <a:gd name="T107" fmla="*/ 557 h 1879"/>
                <a:gd name="T108" fmla="*/ 2545 w 2710"/>
                <a:gd name="T109" fmla="*/ 391 h 1879"/>
                <a:gd name="T110" fmla="*/ 2658 w 2710"/>
                <a:gd name="T111" fmla="*/ 433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10" h="1879">
                  <a:moveTo>
                    <a:pt x="2682" y="368"/>
                  </a:moveTo>
                  <a:cubicBezTo>
                    <a:pt x="2670" y="362"/>
                    <a:pt x="2656" y="360"/>
                    <a:pt x="2644" y="366"/>
                  </a:cubicBezTo>
                  <a:cubicBezTo>
                    <a:pt x="2641" y="368"/>
                    <a:pt x="2647" y="380"/>
                    <a:pt x="2637" y="379"/>
                  </a:cubicBezTo>
                  <a:cubicBezTo>
                    <a:pt x="2627" y="378"/>
                    <a:pt x="2626" y="369"/>
                    <a:pt x="2625" y="362"/>
                  </a:cubicBezTo>
                  <a:cubicBezTo>
                    <a:pt x="2622" y="350"/>
                    <a:pt x="2617" y="342"/>
                    <a:pt x="2607" y="337"/>
                  </a:cubicBezTo>
                  <a:cubicBezTo>
                    <a:pt x="2578" y="322"/>
                    <a:pt x="2549" y="306"/>
                    <a:pt x="2520" y="291"/>
                  </a:cubicBezTo>
                  <a:cubicBezTo>
                    <a:pt x="2505" y="284"/>
                    <a:pt x="2488" y="276"/>
                    <a:pt x="2472" y="275"/>
                  </a:cubicBezTo>
                  <a:cubicBezTo>
                    <a:pt x="2449" y="273"/>
                    <a:pt x="2425" y="276"/>
                    <a:pt x="2401" y="269"/>
                  </a:cubicBezTo>
                  <a:cubicBezTo>
                    <a:pt x="2392" y="267"/>
                    <a:pt x="2383" y="269"/>
                    <a:pt x="2389" y="284"/>
                  </a:cubicBezTo>
                  <a:cubicBezTo>
                    <a:pt x="2392" y="291"/>
                    <a:pt x="2399" y="300"/>
                    <a:pt x="2388" y="306"/>
                  </a:cubicBezTo>
                  <a:cubicBezTo>
                    <a:pt x="2381" y="310"/>
                    <a:pt x="2373" y="312"/>
                    <a:pt x="2364" y="303"/>
                  </a:cubicBezTo>
                  <a:cubicBezTo>
                    <a:pt x="2356" y="295"/>
                    <a:pt x="2346" y="282"/>
                    <a:pt x="2335" y="284"/>
                  </a:cubicBezTo>
                  <a:cubicBezTo>
                    <a:pt x="2299" y="290"/>
                    <a:pt x="2264" y="275"/>
                    <a:pt x="2228" y="285"/>
                  </a:cubicBezTo>
                  <a:cubicBezTo>
                    <a:pt x="2223" y="287"/>
                    <a:pt x="2216" y="283"/>
                    <a:pt x="2210" y="280"/>
                  </a:cubicBezTo>
                  <a:cubicBezTo>
                    <a:pt x="2206" y="279"/>
                    <a:pt x="2202" y="275"/>
                    <a:pt x="2204" y="270"/>
                  </a:cubicBezTo>
                  <a:cubicBezTo>
                    <a:pt x="2215" y="243"/>
                    <a:pt x="2193" y="244"/>
                    <a:pt x="2180" y="239"/>
                  </a:cubicBezTo>
                  <a:cubicBezTo>
                    <a:pt x="2151" y="229"/>
                    <a:pt x="2123" y="241"/>
                    <a:pt x="2095" y="245"/>
                  </a:cubicBezTo>
                  <a:cubicBezTo>
                    <a:pt x="2086" y="246"/>
                    <a:pt x="2079" y="245"/>
                    <a:pt x="2074" y="238"/>
                  </a:cubicBezTo>
                  <a:cubicBezTo>
                    <a:pt x="2069" y="230"/>
                    <a:pt x="2065" y="227"/>
                    <a:pt x="2055" y="228"/>
                  </a:cubicBezTo>
                  <a:cubicBezTo>
                    <a:pt x="2047" y="228"/>
                    <a:pt x="2037" y="221"/>
                    <a:pt x="2036" y="211"/>
                  </a:cubicBezTo>
                  <a:cubicBezTo>
                    <a:pt x="2034" y="202"/>
                    <a:pt x="2036" y="203"/>
                    <a:pt x="2029" y="200"/>
                  </a:cubicBezTo>
                  <a:cubicBezTo>
                    <a:pt x="2014" y="195"/>
                    <a:pt x="1998" y="197"/>
                    <a:pt x="1983" y="199"/>
                  </a:cubicBezTo>
                  <a:cubicBezTo>
                    <a:pt x="1973" y="200"/>
                    <a:pt x="1955" y="199"/>
                    <a:pt x="1956" y="197"/>
                  </a:cubicBezTo>
                  <a:cubicBezTo>
                    <a:pt x="1959" y="176"/>
                    <a:pt x="1945" y="186"/>
                    <a:pt x="1938" y="184"/>
                  </a:cubicBezTo>
                  <a:cubicBezTo>
                    <a:pt x="1930" y="183"/>
                    <a:pt x="1920" y="187"/>
                    <a:pt x="1913" y="183"/>
                  </a:cubicBezTo>
                  <a:cubicBezTo>
                    <a:pt x="1900" y="174"/>
                    <a:pt x="1897" y="190"/>
                    <a:pt x="1889" y="191"/>
                  </a:cubicBezTo>
                  <a:cubicBezTo>
                    <a:pt x="1873" y="192"/>
                    <a:pt x="1879" y="207"/>
                    <a:pt x="1879" y="213"/>
                  </a:cubicBezTo>
                  <a:cubicBezTo>
                    <a:pt x="1881" y="228"/>
                    <a:pt x="1875" y="228"/>
                    <a:pt x="1866" y="225"/>
                  </a:cubicBezTo>
                  <a:cubicBezTo>
                    <a:pt x="1860" y="223"/>
                    <a:pt x="1851" y="218"/>
                    <a:pt x="1850" y="226"/>
                  </a:cubicBezTo>
                  <a:cubicBezTo>
                    <a:pt x="1848" y="240"/>
                    <a:pt x="1843" y="235"/>
                    <a:pt x="1838" y="231"/>
                  </a:cubicBezTo>
                  <a:cubicBezTo>
                    <a:pt x="1824" y="221"/>
                    <a:pt x="1810" y="217"/>
                    <a:pt x="1794" y="226"/>
                  </a:cubicBezTo>
                  <a:cubicBezTo>
                    <a:pt x="1787" y="229"/>
                    <a:pt x="1777" y="229"/>
                    <a:pt x="1769" y="223"/>
                  </a:cubicBezTo>
                  <a:cubicBezTo>
                    <a:pt x="1758" y="212"/>
                    <a:pt x="1753" y="217"/>
                    <a:pt x="1748" y="230"/>
                  </a:cubicBezTo>
                  <a:cubicBezTo>
                    <a:pt x="1744" y="238"/>
                    <a:pt x="1741" y="251"/>
                    <a:pt x="1727" y="245"/>
                  </a:cubicBezTo>
                  <a:cubicBezTo>
                    <a:pt x="1707" y="237"/>
                    <a:pt x="1694" y="219"/>
                    <a:pt x="1684" y="200"/>
                  </a:cubicBezTo>
                  <a:cubicBezTo>
                    <a:pt x="1691" y="193"/>
                    <a:pt x="1698" y="206"/>
                    <a:pt x="1705" y="194"/>
                  </a:cubicBezTo>
                  <a:cubicBezTo>
                    <a:pt x="1690" y="196"/>
                    <a:pt x="1692" y="184"/>
                    <a:pt x="1693" y="178"/>
                  </a:cubicBezTo>
                  <a:cubicBezTo>
                    <a:pt x="1696" y="159"/>
                    <a:pt x="1683" y="157"/>
                    <a:pt x="1674" y="159"/>
                  </a:cubicBezTo>
                  <a:cubicBezTo>
                    <a:pt x="1657" y="162"/>
                    <a:pt x="1644" y="154"/>
                    <a:pt x="1629" y="151"/>
                  </a:cubicBezTo>
                  <a:cubicBezTo>
                    <a:pt x="1620" y="149"/>
                    <a:pt x="1605" y="144"/>
                    <a:pt x="1609" y="166"/>
                  </a:cubicBezTo>
                  <a:cubicBezTo>
                    <a:pt x="1610" y="175"/>
                    <a:pt x="1601" y="176"/>
                    <a:pt x="1594" y="175"/>
                  </a:cubicBezTo>
                  <a:cubicBezTo>
                    <a:pt x="1568" y="172"/>
                    <a:pt x="1542" y="178"/>
                    <a:pt x="1516" y="156"/>
                  </a:cubicBezTo>
                  <a:cubicBezTo>
                    <a:pt x="1497" y="141"/>
                    <a:pt x="1464" y="145"/>
                    <a:pt x="1440" y="160"/>
                  </a:cubicBezTo>
                  <a:cubicBezTo>
                    <a:pt x="1436" y="156"/>
                    <a:pt x="1438" y="145"/>
                    <a:pt x="1436" y="147"/>
                  </a:cubicBezTo>
                  <a:cubicBezTo>
                    <a:pt x="1424" y="155"/>
                    <a:pt x="1411" y="141"/>
                    <a:pt x="1400" y="147"/>
                  </a:cubicBezTo>
                  <a:cubicBezTo>
                    <a:pt x="1382" y="157"/>
                    <a:pt x="1362" y="161"/>
                    <a:pt x="1343" y="167"/>
                  </a:cubicBezTo>
                  <a:cubicBezTo>
                    <a:pt x="1334" y="169"/>
                    <a:pt x="1320" y="178"/>
                    <a:pt x="1317" y="166"/>
                  </a:cubicBezTo>
                  <a:cubicBezTo>
                    <a:pt x="1314" y="157"/>
                    <a:pt x="1330" y="154"/>
                    <a:pt x="1339" y="149"/>
                  </a:cubicBezTo>
                  <a:cubicBezTo>
                    <a:pt x="1371" y="132"/>
                    <a:pt x="1402" y="114"/>
                    <a:pt x="1433" y="96"/>
                  </a:cubicBezTo>
                  <a:cubicBezTo>
                    <a:pt x="1444" y="89"/>
                    <a:pt x="1445" y="73"/>
                    <a:pt x="1438" y="65"/>
                  </a:cubicBezTo>
                  <a:cubicBezTo>
                    <a:pt x="1419" y="41"/>
                    <a:pt x="1376" y="36"/>
                    <a:pt x="1347" y="50"/>
                  </a:cubicBezTo>
                  <a:cubicBezTo>
                    <a:pt x="1339" y="53"/>
                    <a:pt x="1329" y="55"/>
                    <a:pt x="1324" y="50"/>
                  </a:cubicBezTo>
                  <a:cubicBezTo>
                    <a:pt x="1316" y="41"/>
                    <a:pt x="1333" y="40"/>
                    <a:pt x="1333" y="31"/>
                  </a:cubicBezTo>
                  <a:cubicBezTo>
                    <a:pt x="1323" y="31"/>
                    <a:pt x="1314" y="31"/>
                    <a:pt x="1304" y="31"/>
                  </a:cubicBezTo>
                  <a:cubicBezTo>
                    <a:pt x="1301" y="30"/>
                    <a:pt x="1297" y="31"/>
                    <a:pt x="1296" y="26"/>
                  </a:cubicBezTo>
                  <a:cubicBezTo>
                    <a:pt x="1296" y="22"/>
                    <a:pt x="1298" y="19"/>
                    <a:pt x="1301" y="18"/>
                  </a:cubicBezTo>
                  <a:cubicBezTo>
                    <a:pt x="1305" y="17"/>
                    <a:pt x="1310" y="19"/>
                    <a:pt x="1310" y="12"/>
                  </a:cubicBezTo>
                  <a:cubicBezTo>
                    <a:pt x="1305" y="10"/>
                    <a:pt x="1300" y="7"/>
                    <a:pt x="1295" y="6"/>
                  </a:cubicBezTo>
                  <a:cubicBezTo>
                    <a:pt x="1270" y="0"/>
                    <a:pt x="1243" y="20"/>
                    <a:pt x="1240" y="44"/>
                  </a:cubicBezTo>
                  <a:cubicBezTo>
                    <a:pt x="1239" y="48"/>
                    <a:pt x="1238" y="53"/>
                    <a:pt x="1234" y="51"/>
                  </a:cubicBezTo>
                  <a:cubicBezTo>
                    <a:pt x="1218" y="44"/>
                    <a:pt x="1207" y="59"/>
                    <a:pt x="1194" y="63"/>
                  </a:cubicBezTo>
                  <a:cubicBezTo>
                    <a:pt x="1157" y="75"/>
                    <a:pt x="1118" y="64"/>
                    <a:pt x="1081" y="77"/>
                  </a:cubicBezTo>
                  <a:cubicBezTo>
                    <a:pt x="1060" y="85"/>
                    <a:pt x="1037" y="87"/>
                    <a:pt x="1017" y="101"/>
                  </a:cubicBezTo>
                  <a:cubicBezTo>
                    <a:pt x="1007" y="107"/>
                    <a:pt x="996" y="117"/>
                    <a:pt x="1004" y="131"/>
                  </a:cubicBezTo>
                  <a:cubicBezTo>
                    <a:pt x="1013" y="147"/>
                    <a:pt x="1003" y="145"/>
                    <a:pt x="994" y="146"/>
                  </a:cubicBezTo>
                  <a:cubicBezTo>
                    <a:pt x="965" y="148"/>
                    <a:pt x="936" y="151"/>
                    <a:pt x="908" y="154"/>
                  </a:cubicBezTo>
                  <a:cubicBezTo>
                    <a:pt x="898" y="155"/>
                    <a:pt x="894" y="155"/>
                    <a:pt x="898" y="169"/>
                  </a:cubicBezTo>
                  <a:cubicBezTo>
                    <a:pt x="902" y="183"/>
                    <a:pt x="906" y="190"/>
                    <a:pt x="919" y="193"/>
                  </a:cubicBezTo>
                  <a:cubicBezTo>
                    <a:pt x="927" y="195"/>
                    <a:pt x="934" y="206"/>
                    <a:pt x="929" y="214"/>
                  </a:cubicBezTo>
                  <a:cubicBezTo>
                    <a:pt x="925" y="221"/>
                    <a:pt x="915" y="220"/>
                    <a:pt x="908" y="213"/>
                  </a:cubicBezTo>
                  <a:cubicBezTo>
                    <a:pt x="901" y="205"/>
                    <a:pt x="892" y="202"/>
                    <a:pt x="882" y="200"/>
                  </a:cubicBezTo>
                  <a:cubicBezTo>
                    <a:pt x="865" y="196"/>
                    <a:pt x="865" y="195"/>
                    <a:pt x="853" y="210"/>
                  </a:cubicBezTo>
                  <a:cubicBezTo>
                    <a:pt x="851" y="214"/>
                    <a:pt x="847" y="214"/>
                    <a:pt x="843" y="211"/>
                  </a:cubicBezTo>
                  <a:cubicBezTo>
                    <a:pt x="837" y="209"/>
                    <a:pt x="832" y="209"/>
                    <a:pt x="825" y="211"/>
                  </a:cubicBezTo>
                  <a:cubicBezTo>
                    <a:pt x="829" y="223"/>
                    <a:pt x="847" y="218"/>
                    <a:pt x="849" y="233"/>
                  </a:cubicBezTo>
                  <a:cubicBezTo>
                    <a:pt x="815" y="238"/>
                    <a:pt x="809" y="234"/>
                    <a:pt x="804" y="205"/>
                  </a:cubicBezTo>
                  <a:cubicBezTo>
                    <a:pt x="801" y="206"/>
                    <a:pt x="799" y="207"/>
                    <a:pt x="796" y="207"/>
                  </a:cubicBezTo>
                  <a:cubicBezTo>
                    <a:pt x="777" y="215"/>
                    <a:pt x="776" y="217"/>
                    <a:pt x="787" y="236"/>
                  </a:cubicBezTo>
                  <a:cubicBezTo>
                    <a:pt x="792" y="245"/>
                    <a:pt x="797" y="254"/>
                    <a:pt x="788" y="263"/>
                  </a:cubicBezTo>
                  <a:cubicBezTo>
                    <a:pt x="778" y="272"/>
                    <a:pt x="785" y="283"/>
                    <a:pt x="789" y="291"/>
                  </a:cubicBezTo>
                  <a:cubicBezTo>
                    <a:pt x="792" y="298"/>
                    <a:pt x="802" y="296"/>
                    <a:pt x="808" y="293"/>
                  </a:cubicBezTo>
                  <a:cubicBezTo>
                    <a:pt x="818" y="289"/>
                    <a:pt x="824" y="291"/>
                    <a:pt x="829" y="301"/>
                  </a:cubicBezTo>
                  <a:cubicBezTo>
                    <a:pt x="816" y="309"/>
                    <a:pt x="786" y="303"/>
                    <a:pt x="803" y="336"/>
                  </a:cubicBezTo>
                  <a:cubicBezTo>
                    <a:pt x="804" y="337"/>
                    <a:pt x="802" y="340"/>
                    <a:pt x="801" y="342"/>
                  </a:cubicBezTo>
                  <a:cubicBezTo>
                    <a:pt x="782" y="369"/>
                    <a:pt x="763" y="393"/>
                    <a:pt x="726" y="384"/>
                  </a:cubicBezTo>
                  <a:cubicBezTo>
                    <a:pt x="717" y="382"/>
                    <a:pt x="708" y="380"/>
                    <a:pt x="699" y="366"/>
                  </a:cubicBezTo>
                  <a:cubicBezTo>
                    <a:pt x="726" y="367"/>
                    <a:pt x="751" y="371"/>
                    <a:pt x="766" y="343"/>
                  </a:cubicBezTo>
                  <a:cubicBezTo>
                    <a:pt x="772" y="330"/>
                    <a:pt x="780" y="321"/>
                    <a:pt x="767" y="309"/>
                  </a:cubicBezTo>
                  <a:cubicBezTo>
                    <a:pt x="761" y="304"/>
                    <a:pt x="762" y="298"/>
                    <a:pt x="762" y="291"/>
                  </a:cubicBezTo>
                  <a:cubicBezTo>
                    <a:pt x="762" y="274"/>
                    <a:pt x="769" y="249"/>
                    <a:pt x="762" y="241"/>
                  </a:cubicBezTo>
                  <a:cubicBezTo>
                    <a:pt x="746" y="223"/>
                    <a:pt x="758" y="212"/>
                    <a:pt x="763" y="198"/>
                  </a:cubicBezTo>
                  <a:cubicBezTo>
                    <a:pt x="765" y="193"/>
                    <a:pt x="769" y="186"/>
                    <a:pt x="761" y="182"/>
                  </a:cubicBezTo>
                  <a:cubicBezTo>
                    <a:pt x="746" y="174"/>
                    <a:pt x="730" y="174"/>
                    <a:pt x="714" y="176"/>
                  </a:cubicBezTo>
                  <a:cubicBezTo>
                    <a:pt x="703" y="178"/>
                    <a:pt x="706" y="193"/>
                    <a:pt x="701" y="201"/>
                  </a:cubicBezTo>
                  <a:cubicBezTo>
                    <a:pt x="700" y="203"/>
                    <a:pt x="701" y="206"/>
                    <a:pt x="700" y="207"/>
                  </a:cubicBezTo>
                  <a:cubicBezTo>
                    <a:pt x="681" y="224"/>
                    <a:pt x="667" y="243"/>
                    <a:pt x="676" y="271"/>
                  </a:cubicBezTo>
                  <a:cubicBezTo>
                    <a:pt x="676" y="273"/>
                    <a:pt x="668" y="275"/>
                    <a:pt x="675" y="277"/>
                  </a:cubicBezTo>
                  <a:cubicBezTo>
                    <a:pt x="688" y="280"/>
                    <a:pt x="691" y="296"/>
                    <a:pt x="698" y="299"/>
                  </a:cubicBezTo>
                  <a:cubicBezTo>
                    <a:pt x="715" y="306"/>
                    <a:pt x="705" y="311"/>
                    <a:pt x="701" y="319"/>
                  </a:cubicBezTo>
                  <a:cubicBezTo>
                    <a:pt x="694" y="332"/>
                    <a:pt x="689" y="322"/>
                    <a:pt x="683" y="317"/>
                  </a:cubicBezTo>
                  <a:cubicBezTo>
                    <a:pt x="662" y="302"/>
                    <a:pt x="637" y="295"/>
                    <a:pt x="614" y="286"/>
                  </a:cubicBezTo>
                  <a:cubicBezTo>
                    <a:pt x="608" y="302"/>
                    <a:pt x="609" y="318"/>
                    <a:pt x="614" y="334"/>
                  </a:cubicBezTo>
                  <a:cubicBezTo>
                    <a:pt x="621" y="354"/>
                    <a:pt x="618" y="370"/>
                    <a:pt x="602" y="385"/>
                  </a:cubicBezTo>
                  <a:cubicBezTo>
                    <a:pt x="580" y="406"/>
                    <a:pt x="563" y="431"/>
                    <a:pt x="540" y="451"/>
                  </a:cubicBezTo>
                  <a:cubicBezTo>
                    <a:pt x="525" y="464"/>
                    <a:pt x="523" y="491"/>
                    <a:pt x="523" y="513"/>
                  </a:cubicBezTo>
                  <a:cubicBezTo>
                    <a:pt x="523" y="541"/>
                    <a:pt x="517" y="568"/>
                    <a:pt x="508" y="595"/>
                  </a:cubicBezTo>
                  <a:cubicBezTo>
                    <a:pt x="507" y="598"/>
                    <a:pt x="505" y="604"/>
                    <a:pt x="507" y="607"/>
                  </a:cubicBezTo>
                  <a:cubicBezTo>
                    <a:pt x="518" y="626"/>
                    <a:pt x="507" y="637"/>
                    <a:pt x="497" y="651"/>
                  </a:cubicBezTo>
                  <a:cubicBezTo>
                    <a:pt x="489" y="662"/>
                    <a:pt x="486" y="677"/>
                    <a:pt x="494" y="691"/>
                  </a:cubicBezTo>
                  <a:cubicBezTo>
                    <a:pt x="499" y="700"/>
                    <a:pt x="498" y="705"/>
                    <a:pt x="492" y="713"/>
                  </a:cubicBezTo>
                  <a:cubicBezTo>
                    <a:pt x="484" y="722"/>
                    <a:pt x="485" y="730"/>
                    <a:pt x="497" y="732"/>
                  </a:cubicBezTo>
                  <a:cubicBezTo>
                    <a:pt x="504" y="734"/>
                    <a:pt x="507" y="736"/>
                    <a:pt x="504" y="744"/>
                  </a:cubicBezTo>
                  <a:cubicBezTo>
                    <a:pt x="494" y="766"/>
                    <a:pt x="501" y="783"/>
                    <a:pt x="518" y="797"/>
                  </a:cubicBezTo>
                  <a:cubicBezTo>
                    <a:pt x="522" y="800"/>
                    <a:pt x="524" y="806"/>
                    <a:pt x="527" y="813"/>
                  </a:cubicBezTo>
                  <a:cubicBezTo>
                    <a:pt x="498" y="807"/>
                    <a:pt x="469" y="811"/>
                    <a:pt x="442" y="795"/>
                  </a:cubicBezTo>
                  <a:cubicBezTo>
                    <a:pt x="420" y="780"/>
                    <a:pt x="397" y="778"/>
                    <a:pt x="374" y="793"/>
                  </a:cubicBezTo>
                  <a:cubicBezTo>
                    <a:pt x="371" y="795"/>
                    <a:pt x="368" y="797"/>
                    <a:pt x="365" y="798"/>
                  </a:cubicBezTo>
                  <a:cubicBezTo>
                    <a:pt x="340" y="803"/>
                    <a:pt x="337" y="826"/>
                    <a:pt x="332" y="846"/>
                  </a:cubicBezTo>
                  <a:cubicBezTo>
                    <a:pt x="330" y="856"/>
                    <a:pt x="329" y="868"/>
                    <a:pt x="343" y="871"/>
                  </a:cubicBezTo>
                  <a:cubicBezTo>
                    <a:pt x="355" y="874"/>
                    <a:pt x="352" y="896"/>
                    <a:pt x="368" y="895"/>
                  </a:cubicBezTo>
                  <a:cubicBezTo>
                    <a:pt x="369" y="892"/>
                    <a:pt x="370" y="892"/>
                    <a:pt x="371" y="894"/>
                  </a:cubicBezTo>
                  <a:cubicBezTo>
                    <a:pt x="373" y="898"/>
                    <a:pt x="377" y="899"/>
                    <a:pt x="380" y="897"/>
                  </a:cubicBezTo>
                  <a:cubicBezTo>
                    <a:pt x="404" y="885"/>
                    <a:pt x="417" y="889"/>
                    <a:pt x="434" y="914"/>
                  </a:cubicBezTo>
                  <a:cubicBezTo>
                    <a:pt x="425" y="918"/>
                    <a:pt x="407" y="909"/>
                    <a:pt x="409" y="932"/>
                  </a:cubicBezTo>
                  <a:cubicBezTo>
                    <a:pt x="411" y="960"/>
                    <a:pt x="419" y="972"/>
                    <a:pt x="440" y="975"/>
                  </a:cubicBezTo>
                  <a:cubicBezTo>
                    <a:pt x="458" y="978"/>
                    <a:pt x="463" y="990"/>
                    <a:pt x="458" y="1009"/>
                  </a:cubicBezTo>
                  <a:cubicBezTo>
                    <a:pt x="455" y="1020"/>
                    <a:pt x="455" y="1033"/>
                    <a:pt x="464" y="1043"/>
                  </a:cubicBezTo>
                  <a:cubicBezTo>
                    <a:pt x="471" y="1051"/>
                    <a:pt x="479" y="1060"/>
                    <a:pt x="469" y="1071"/>
                  </a:cubicBezTo>
                  <a:cubicBezTo>
                    <a:pt x="459" y="1080"/>
                    <a:pt x="447" y="1091"/>
                    <a:pt x="433" y="1084"/>
                  </a:cubicBezTo>
                  <a:cubicBezTo>
                    <a:pt x="421" y="1079"/>
                    <a:pt x="411" y="1072"/>
                    <a:pt x="401" y="1062"/>
                  </a:cubicBezTo>
                  <a:cubicBezTo>
                    <a:pt x="391" y="1050"/>
                    <a:pt x="391" y="1039"/>
                    <a:pt x="393" y="1024"/>
                  </a:cubicBezTo>
                  <a:cubicBezTo>
                    <a:pt x="394" y="1016"/>
                    <a:pt x="392" y="1006"/>
                    <a:pt x="391" y="997"/>
                  </a:cubicBezTo>
                  <a:cubicBezTo>
                    <a:pt x="389" y="985"/>
                    <a:pt x="384" y="976"/>
                    <a:pt x="371" y="979"/>
                  </a:cubicBezTo>
                  <a:cubicBezTo>
                    <a:pt x="360" y="994"/>
                    <a:pt x="344" y="987"/>
                    <a:pt x="334" y="983"/>
                  </a:cubicBezTo>
                  <a:cubicBezTo>
                    <a:pt x="310" y="973"/>
                    <a:pt x="285" y="977"/>
                    <a:pt x="260" y="976"/>
                  </a:cubicBezTo>
                  <a:cubicBezTo>
                    <a:pt x="252" y="977"/>
                    <a:pt x="248" y="986"/>
                    <a:pt x="243" y="991"/>
                  </a:cubicBezTo>
                  <a:cubicBezTo>
                    <a:pt x="223" y="1014"/>
                    <a:pt x="211" y="1013"/>
                    <a:pt x="181" y="1004"/>
                  </a:cubicBezTo>
                  <a:cubicBezTo>
                    <a:pt x="165" y="999"/>
                    <a:pt x="152" y="988"/>
                    <a:pt x="136" y="985"/>
                  </a:cubicBezTo>
                  <a:cubicBezTo>
                    <a:pt x="116" y="982"/>
                    <a:pt x="98" y="989"/>
                    <a:pt x="78" y="995"/>
                  </a:cubicBezTo>
                  <a:cubicBezTo>
                    <a:pt x="57" y="1002"/>
                    <a:pt x="39" y="1020"/>
                    <a:pt x="16" y="1018"/>
                  </a:cubicBezTo>
                  <a:cubicBezTo>
                    <a:pt x="12" y="1020"/>
                    <a:pt x="9" y="1021"/>
                    <a:pt x="6" y="1022"/>
                  </a:cubicBezTo>
                  <a:cubicBezTo>
                    <a:pt x="4" y="1024"/>
                    <a:pt x="2" y="1026"/>
                    <a:pt x="0" y="1028"/>
                  </a:cubicBezTo>
                  <a:cubicBezTo>
                    <a:pt x="13" y="1031"/>
                    <a:pt x="9" y="1043"/>
                    <a:pt x="9" y="1050"/>
                  </a:cubicBezTo>
                  <a:cubicBezTo>
                    <a:pt x="11" y="1082"/>
                    <a:pt x="35" y="1089"/>
                    <a:pt x="55" y="1101"/>
                  </a:cubicBezTo>
                  <a:cubicBezTo>
                    <a:pt x="58" y="1103"/>
                    <a:pt x="62" y="1102"/>
                    <a:pt x="63" y="1098"/>
                  </a:cubicBezTo>
                  <a:cubicBezTo>
                    <a:pt x="71" y="1083"/>
                    <a:pt x="81" y="1090"/>
                    <a:pt x="89" y="1096"/>
                  </a:cubicBezTo>
                  <a:cubicBezTo>
                    <a:pt x="102" y="1104"/>
                    <a:pt x="115" y="1107"/>
                    <a:pt x="127" y="1095"/>
                  </a:cubicBezTo>
                  <a:cubicBezTo>
                    <a:pt x="136" y="1087"/>
                    <a:pt x="149" y="1092"/>
                    <a:pt x="158" y="1092"/>
                  </a:cubicBezTo>
                  <a:cubicBezTo>
                    <a:pt x="166" y="1093"/>
                    <a:pt x="156" y="1105"/>
                    <a:pt x="158" y="1112"/>
                  </a:cubicBezTo>
                  <a:cubicBezTo>
                    <a:pt x="158" y="1113"/>
                    <a:pt x="158" y="1114"/>
                    <a:pt x="158" y="1115"/>
                  </a:cubicBezTo>
                  <a:cubicBezTo>
                    <a:pt x="161" y="1152"/>
                    <a:pt x="141" y="1180"/>
                    <a:pt x="126" y="1210"/>
                  </a:cubicBezTo>
                  <a:cubicBezTo>
                    <a:pt x="136" y="1225"/>
                    <a:pt x="134" y="1243"/>
                    <a:pt x="138" y="1259"/>
                  </a:cubicBezTo>
                  <a:cubicBezTo>
                    <a:pt x="160" y="1266"/>
                    <a:pt x="164" y="1289"/>
                    <a:pt x="176" y="1305"/>
                  </a:cubicBezTo>
                  <a:cubicBezTo>
                    <a:pt x="183" y="1314"/>
                    <a:pt x="184" y="1328"/>
                    <a:pt x="194" y="1335"/>
                  </a:cubicBezTo>
                  <a:cubicBezTo>
                    <a:pt x="208" y="1344"/>
                    <a:pt x="214" y="1358"/>
                    <a:pt x="213" y="1375"/>
                  </a:cubicBezTo>
                  <a:cubicBezTo>
                    <a:pt x="212" y="1388"/>
                    <a:pt x="216" y="1400"/>
                    <a:pt x="224" y="1404"/>
                  </a:cubicBezTo>
                  <a:cubicBezTo>
                    <a:pt x="237" y="1410"/>
                    <a:pt x="241" y="1423"/>
                    <a:pt x="248" y="1433"/>
                  </a:cubicBezTo>
                  <a:cubicBezTo>
                    <a:pt x="263" y="1457"/>
                    <a:pt x="277" y="1479"/>
                    <a:pt x="278" y="1512"/>
                  </a:cubicBezTo>
                  <a:cubicBezTo>
                    <a:pt x="279" y="1547"/>
                    <a:pt x="285" y="1547"/>
                    <a:pt x="316" y="1531"/>
                  </a:cubicBezTo>
                  <a:cubicBezTo>
                    <a:pt x="318" y="1530"/>
                    <a:pt x="319" y="1529"/>
                    <a:pt x="320" y="1530"/>
                  </a:cubicBezTo>
                  <a:cubicBezTo>
                    <a:pt x="351" y="1532"/>
                    <a:pt x="373" y="1503"/>
                    <a:pt x="402" y="1500"/>
                  </a:cubicBezTo>
                  <a:cubicBezTo>
                    <a:pt x="408" y="1500"/>
                    <a:pt x="417" y="1495"/>
                    <a:pt x="418" y="1490"/>
                  </a:cubicBezTo>
                  <a:cubicBezTo>
                    <a:pt x="424" y="1472"/>
                    <a:pt x="440" y="1472"/>
                    <a:pt x="453" y="1466"/>
                  </a:cubicBezTo>
                  <a:cubicBezTo>
                    <a:pt x="479" y="1454"/>
                    <a:pt x="508" y="1447"/>
                    <a:pt x="517" y="1412"/>
                  </a:cubicBezTo>
                  <a:cubicBezTo>
                    <a:pt x="518" y="1407"/>
                    <a:pt x="522" y="1407"/>
                    <a:pt x="525" y="1404"/>
                  </a:cubicBezTo>
                  <a:cubicBezTo>
                    <a:pt x="551" y="1387"/>
                    <a:pt x="551" y="1368"/>
                    <a:pt x="526" y="1353"/>
                  </a:cubicBezTo>
                  <a:cubicBezTo>
                    <a:pt x="523" y="1352"/>
                    <a:pt x="520" y="1350"/>
                    <a:pt x="517" y="1350"/>
                  </a:cubicBezTo>
                  <a:cubicBezTo>
                    <a:pt x="500" y="1348"/>
                    <a:pt x="492" y="1338"/>
                    <a:pt x="489" y="1321"/>
                  </a:cubicBezTo>
                  <a:cubicBezTo>
                    <a:pt x="483" y="1325"/>
                    <a:pt x="476" y="1329"/>
                    <a:pt x="472" y="1334"/>
                  </a:cubicBezTo>
                  <a:cubicBezTo>
                    <a:pt x="457" y="1353"/>
                    <a:pt x="435" y="1344"/>
                    <a:pt x="417" y="1348"/>
                  </a:cubicBezTo>
                  <a:cubicBezTo>
                    <a:pt x="414" y="1349"/>
                    <a:pt x="407" y="1346"/>
                    <a:pt x="407" y="1338"/>
                  </a:cubicBezTo>
                  <a:cubicBezTo>
                    <a:pt x="407" y="1334"/>
                    <a:pt x="407" y="1329"/>
                    <a:pt x="402" y="1328"/>
                  </a:cubicBezTo>
                  <a:cubicBezTo>
                    <a:pt x="387" y="1326"/>
                    <a:pt x="385" y="1313"/>
                    <a:pt x="384" y="1301"/>
                  </a:cubicBezTo>
                  <a:cubicBezTo>
                    <a:pt x="383" y="1293"/>
                    <a:pt x="379" y="1286"/>
                    <a:pt x="373" y="1283"/>
                  </a:cubicBezTo>
                  <a:cubicBezTo>
                    <a:pt x="358" y="1273"/>
                    <a:pt x="358" y="1254"/>
                    <a:pt x="349" y="1241"/>
                  </a:cubicBezTo>
                  <a:cubicBezTo>
                    <a:pt x="346" y="1237"/>
                    <a:pt x="350" y="1227"/>
                    <a:pt x="355" y="1223"/>
                  </a:cubicBezTo>
                  <a:cubicBezTo>
                    <a:pt x="372" y="1210"/>
                    <a:pt x="402" y="1219"/>
                    <a:pt x="409" y="1241"/>
                  </a:cubicBezTo>
                  <a:cubicBezTo>
                    <a:pt x="417" y="1268"/>
                    <a:pt x="440" y="1272"/>
                    <a:pt x="458" y="1285"/>
                  </a:cubicBezTo>
                  <a:cubicBezTo>
                    <a:pt x="463" y="1288"/>
                    <a:pt x="472" y="1288"/>
                    <a:pt x="479" y="1282"/>
                  </a:cubicBezTo>
                  <a:cubicBezTo>
                    <a:pt x="493" y="1271"/>
                    <a:pt x="507" y="1277"/>
                    <a:pt x="510" y="1295"/>
                  </a:cubicBezTo>
                  <a:cubicBezTo>
                    <a:pt x="511" y="1304"/>
                    <a:pt x="516" y="1306"/>
                    <a:pt x="523" y="1307"/>
                  </a:cubicBezTo>
                  <a:cubicBezTo>
                    <a:pt x="565" y="1315"/>
                    <a:pt x="606" y="1319"/>
                    <a:pt x="649" y="1312"/>
                  </a:cubicBezTo>
                  <a:cubicBezTo>
                    <a:pt x="658" y="1310"/>
                    <a:pt x="668" y="1310"/>
                    <a:pt x="673" y="1322"/>
                  </a:cubicBezTo>
                  <a:cubicBezTo>
                    <a:pt x="680" y="1338"/>
                    <a:pt x="701" y="1340"/>
                    <a:pt x="705" y="1359"/>
                  </a:cubicBezTo>
                  <a:cubicBezTo>
                    <a:pt x="706" y="1361"/>
                    <a:pt x="710" y="1361"/>
                    <a:pt x="712" y="1362"/>
                  </a:cubicBezTo>
                  <a:cubicBezTo>
                    <a:pt x="716" y="1364"/>
                    <a:pt x="723" y="1360"/>
                    <a:pt x="724" y="1369"/>
                  </a:cubicBezTo>
                  <a:cubicBezTo>
                    <a:pt x="725" y="1379"/>
                    <a:pt x="715" y="1373"/>
                    <a:pt x="711" y="1378"/>
                  </a:cubicBezTo>
                  <a:cubicBezTo>
                    <a:pt x="718" y="1384"/>
                    <a:pt x="724" y="1393"/>
                    <a:pt x="732" y="1396"/>
                  </a:cubicBezTo>
                  <a:cubicBezTo>
                    <a:pt x="739" y="1398"/>
                    <a:pt x="751" y="1401"/>
                    <a:pt x="754" y="1389"/>
                  </a:cubicBezTo>
                  <a:cubicBezTo>
                    <a:pt x="755" y="1384"/>
                    <a:pt x="753" y="1380"/>
                    <a:pt x="759" y="1380"/>
                  </a:cubicBezTo>
                  <a:cubicBezTo>
                    <a:pt x="767" y="1379"/>
                    <a:pt x="767" y="1384"/>
                    <a:pt x="768" y="1390"/>
                  </a:cubicBezTo>
                  <a:cubicBezTo>
                    <a:pt x="773" y="1410"/>
                    <a:pt x="769" y="1431"/>
                    <a:pt x="774" y="1451"/>
                  </a:cubicBezTo>
                  <a:cubicBezTo>
                    <a:pt x="780" y="1476"/>
                    <a:pt x="793" y="1498"/>
                    <a:pt x="798" y="1522"/>
                  </a:cubicBezTo>
                  <a:cubicBezTo>
                    <a:pt x="807" y="1557"/>
                    <a:pt x="826" y="1587"/>
                    <a:pt x="835" y="1621"/>
                  </a:cubicBezTo>
                  <a:cubicBezTo>
                    <a:pt x="838" y="1632"/>
                    <a:pt x="845" y="1634"/>
                    <a:pt x="853" y="1626"/>
                  </a:cubicBezTo>
                  <a:cubicBezTo>
                    <a:pt x="877" y="1604"/>
                    <a:pt x="885" y="1573"/>
                    <a:pt x="886" y="1542"/>
                  </a:cubicBezTo>
                  <a:cubicBezTo>
                    <a:pt x="887" y="1513"/>
                    <a:pt x="882" y="1485"/>
                    <a:pt x="918" y="1480"/>
                  </a:cubicBezTo>
                  <a:cubicBezTo>
                    <a:pt x="919" y="1480"/>
                    <a:pt x="919" y="1479"/>
                    <a:pt x="920" y="1478"/>
                  </a:cubicBezTo>
                  <a:cubicBezTo>
                    <a:pt x="943" y="1455"/>
                    <a:pt x="963" y="1429"/>
                    <a:pt x="992" y="1413"/>
                  </a:cubicBezTo>
                  <a:cubicBezTo>
                    <a:pt x="995" y="1412"/>
                    <a:pt x="999" y="1408"/>
                    <a:pt x="999" y="1406"/>
                  </a:cubicBezTo>
                  <a:cubicBezTo>
                    <a:pt x="1000" y="1379"/>
                    <a:pt x="1018" y="1386"/>
                    <a:pt x="1033" y="1383"/>
                  </a:cubicBezTo>
                  <a:cubicBezTo>
                    <a:pt x="1044" y="1381"/>
                    <a:pt x="1066" y="1388"/>
                    <a:pt x="1059" y="1359"/>
                  </a:cubicBezTo>
                  <a:cubicBezTo>
                    <a:pt x="1081" y="1366"/>
                    <a:pt x="1081" y="1366"/>
                    <a:pt x="1085" y="1386"/>
                  </a:cubicBezTo>
                  <a:cubicBezTo>
                    <a:pt x="1088" y="1397"/>
                    <a:pt x="1094" y="1406"/>
                    <a:pt x="1102" y="1412"/>
                  </a:cubicBezTo>
                  <a:cubicBezTo>
                    <a:pt x="1123" y="1428"/>
                    <a:pt x="1132" y="1447"/>
                    <a:pt x="1126" y="1474"/>
                  </a:cubicBezTo>
                  <a:cubicBezTo>
                    <a:pt x="1123" y="1490"/>
                    <a:pt x="1135" y="1493"/>
                    <a:pt x="1142" y="1489"/>
                  </a:cubicBezTo>
                  <a:cubicBezTo>
                    <a:pt x="1151" y="1483"/>
                    <a:pt x="1164" y="1479"/>
                    <a:pt x="1168" y="1465"/>
                  </a:cubicBezTo>
                  <a:cubicBezTo>
                    <a:pt x="1188" y="1507"/>
                    <a:pt x="1204" y="1548"/>
                    <a:pt x="1196" y="1591"/>
                  </a:cubicBezTo>
                  <a:cubicBezTo>
                    <a:pt x="1191" y="1615"/>
                    <a:pt x="1196" y="1632"/>
                    <a:pt x="1214" y="1646"/>
                  </a:cubicBezTo>
                  <a:cubicBezTo>
                    <a:pt x="1214" y="1646"/>
                    <a:pt x="1214" y="1646"/>
                    <a:pt x="1214" y="1646"/>
                  </a:cubicBezTo>
                  <a:cubicBezTo>
                    <a:pt x="1231" y="1670"/>
                    <a:pt x="1229" y="1697"/>
                    <a:pt x="1227" y="1729"/>
                  </a:cubicBezTo>
                  <a:cubicBezTo>
                    <a:pt x="1201" y="1703"/>
                    <a:pt x="1182" y="1667"/>
                    <a:pt x="1143" y="1683"/>
                  </a:cubicBezTo>
                  <a:cubicBezTo>
                    <a:pt x="1146" y="1702"/>
                    <a:pt x="1162" y="1712"/>
                    <a:pt x="1172" y="1727"/>
                  </a:cubicBezTo>
                  <a:cubicBezTo>
                    <a:pt x="1188" y="1749"/>
                    <a:pt x="1205" y="1772"/>
                    <a:pt x="1218" y="1796"/>
                  </a:cubicBezTo>
                  <a:cubicBezTo>
                    <a:pt x="1234" y="1824"/>
                    <a:pt x="1245" y="1853"/>
                    <a:pt x="1274" y="1871"/>
                  </a:cubicBezTo>
                  <a:cubicBezTo>
                    <a:pt x="1287" y="1878"/>
                    <a:pt x="1299" y="1879"/>
                    <a:pt x="1310" y="1876"/>
                  </a:cubicBezTo>
                  <a:cubicBezTo>
                    <a:pt x="1320" y="1874"/>
                    <a:pt x="1314" y="1860"/>
                    <a:pt x="1315" y="1852"/>
                  </a:cubicBezTo>
                  <a:cubicBezTo>
                    <a:pt x="1316" y="1851"/>
                    <a:pt x="1315" y="1849"/>
                    <a:pt x="1315" y="1848"/>
                  </a:cubicBezTo>
                  <a:cubicBezTo>
                    <a:pt x="1314" y="1834"/>
                    <a:pt x="1322" y="1814"/>
                    <a:pt x="1296" y="1818"/>
                  </a:cubicBezTo>
                  <a:cubicBezTo>
                    <a:pt x="1291" y="1818"/>
                    <a:pt x="1291" y="1812"/>
                    <a:pt x="1292" y="1808"/>
                  </a:cubicBezTo>
                  <a:cubicBezTo>
                    <a:pt x="1293" y="1800"/>
                    <a:pt x="1287" y="1796"/>
                    <a:pt x="1284" y="1790"/>
                  </a:cubicBezTo>
                  <a:cubicBezTo>
                    <a:pt x="1277" y="1776"/>
                    <a:pt x="1268" y="1764"/>
                    <a:pt x="1254" y="1748"/>
                  </a:cubicBezTo>
                  <a:cubicBezTo>
                    <a:pt x="1281" y="1755"/>
                    <a:pt x="1287" y="1744"/>
                    <a:pt x="1284" y="1724"/>
                  </a:cubicBezTo>
                  <a:cubicBezTo>
                    <a:pt x="1283" y="1718"/>
                    <a:pt x="1285" y="1711"/>
                    <a:pt x="1283" y="1705"/>
                  </a:cubicBezTo>
                  <a:cubicBezTo>
                    <a:pt x="1278" y="1688"/>
                    <a:pt x="1275" y="1670"/>
                    <a:pt x="1254" y="1664"/>
                  </a:cubicBezTo>
                  <a:cubicBezTo>
                    <a:pt x="1241" y="1660"/>
                    <a:pt x="1227" y="1655"/>
                    <a:pt x="1217" y="1643"/>
                  </a:cubicBezTo>
                  <a:cubicBezTo>
                    <a:pt x="1224" y="1633"/>
                    <a:pt x="1219" y="1620"/>
                    <a:pt x="1212" y="1617"/>
                  </a:cubicBezTo>
                  <a:cubicBezTo>
                    <a:pt x="1194" y="1610"/>
                    <a:pt x="1201" y="1598"/>
                    <a:pt x="1205" y="1586"/>
                  </a:cubicBezTo>
                  <a:cubicBezTo>
                    <a:pt x="1209" y="1572"/>
                    <a:pt x="1218" y="1561"/>
                    <a:pt x="1216" y="1545"/>
                  </a:cubicBezTo>
                  <a:cubicBezTo>
                    <a:pt x="1215" y="1538"/>
                    <a:pt x="1219" y="1534"/>
                    <a:pt x="1227" y="1533"/>
                  </a:cubicBezTo>
                  <a:cubicBezTo>
                    <a:pt x="1233" y="1532"/>
                    <a:pt x="1236" y="1535"/>
                    <a:pt x="1236" y="1542"/>
                  </a:cubicBezTo>
                  <a:cubicBezTo>
                    <a:pt x="1237" y="1546"/>
                    <a:pt x="1240" y="1549"/>
                    <a:pt x="1245" y="1550"/>
                  </a:cubicBezTo>
                  <a:cubicBezTo>
                    <a:pt x="1258" y="1552"/>
                    <a:pt x="1267" y="1559"/>
                    <a:pt x="1272" y="1573"/>
                  </a:cubicBezTo>
                  <a:cubicBezTo>
                    <a:pt x="1274" y="1577"/>
                    <a:pt x="1278" y="1582"/>
                    <a:pt x="1282" y="1583"/>
                  </a:cubicBezTo>
                  <a:cubicBezTo>
                    <a:pt x="1301" y="1587"/>
                    <a:pt x="1306" y="1598"/>
                    <a:pt x="1299" y="1619"/>
                  </a:cubicBezTo>
                  <a:cubicBezTo>
                    <a:pt x="1303" y="1615"/>
                    <a:pt x="1305" y="1615"/>
                    <a:pt x="1305" y="1614"/>
                  </a:cubicBezTo>
                  <a:cubicBezTo>
                    <a:pt x="1306" y="1590"/>
                    <a:pt x="1317" y="1584"/>
                    <a:pt x="1339" y="1586"/>
                  </a:cubicBezTo>
                  <a:cubicBezTo>
                    <a:pt x="1348" y="1588"/>
                    <a:pt x="1364" y="1576"/>
                    <a:pt x="1366" y="1563"/>
                  </a:cubicBezTo>
                  <a:cubicBezTo>
                    <a:pt x="1370" y="1536"/>
                    <a:pt x="1371" y="1508"/>
                    <a:pt x="1348" y="1489"/>
                  </a:cubicBezTo>
                  <a:cubicBezTo>
                    <a:pt x="1335" y="1478"/>
                    <a:pt x="1326" y="1464"/>
                    <a:pt x="1315" y="1451"/>
                  </a:cubicBezTo>
                  <a:cubicBezTo>
                    <a:pt x="1304" y="1437"/>
                    <a:pt x="1310" y="1427"/>
                    <a:pt x="1316" y="1416"/>
                  </a:cubicBezTo>
                  <a:cubicBezTo>
                    <a:pt x="1319" y="1410"/>
                    <a:pt x="1323" y="1403"/>
                    <a:pt x="1327" y="1402"/>
                  </a:cubicBezTo>
                  <a:cubicBezTo>
                    <a:pt x="1343" y="1398"/>
                    <a:pt x="1350" y="1368"/>
                    <a:pt x="1373" y="1386"/>
                  </a:cubicBezTo>
                  <a:cubicBezTo>
                    <a:pt x="1385" y="1395"/>
                    <a:pt x="1399" y="1388"/>
                    <a:pt x="1412" y="1382"/>
                  </a:cubicBezTo>
                  <a:cubicBezTo>
                    <a:pt x="1424" y="1377"/>
                    <a:pt x="1435" y="1366"/>
                    <a:pt x="1443" y="1365"/>
                  </a:cubicBezTo>
                  <a:cubicBezTo>
                    <a:pt x="1463" y="1362"/>
                    <a:pt x="1482" y="1360"/>
                    <a:pt x="1500" y="1346"/>
                  </a:cubicBezTo>
                  <a:cubicBezTo>
                    <a:pt x="1515" y="1335"/>
                    <a:pt x="1531" y="1324"/>
                    <a:pt x="1536" y="1308"/>
                  </a:cubicBezTo>
                  <a:cubicBezTo>
                    <a:pt x="1542" y="1289"/>
                    <a:pt x="1555" y="1278"/>
                    <a:pt x="1565" y="1265"/>
                  </a:cubicBezTo>
                  <a:cubicBezTo>
                    <a:pt x="1571" y="1256"/>
                    <a:pt x="1571" y="1249"/>
                    <a:pt x="1574" y="1242"/>
                  </a:cubicBezTo>
                  <a:cubicBezTo>
                    <a:pt x="1579" y="1229"/>
                    <a:pt x="1574" y="1227"/>
                    <a:pt x="1564" y="1225"/>
                  </a:cubicBezTo>
                  <a:cubicBezTo>
                    <a:pt x="1560" y="1225"/>
                    <a:pt x="1562" y="1218"/>
                    <a:pt x="1564" y="1217"/>
                  </a:cubicBezTo>
                  <a:cubicBezTo>
                    <a:pt x="1583" y="1214"/>
                    <a:pt x="1564" y="1195"/>
                    <a:pt x="1575" y="1189"/>
                  </a:cubicBezTo>
                  <a:cubicBezTo>
                    <a:pt x="1558" y="1177"/>
                    <a:pt x="1562" y="1149"/>
                    <a:pt x="1542" y="1139"/>
                  </a:cubicBezTo>
                  <a:cubicBezTo>
                    <a:pt x="1534" y="1135"/>
                    <a:pt x="1531" y="1129"/>
                    <a:pt x="1540" y="1119"/>
                  </a:cubicBezTo>
                  <a:cubicBezTo>
                    <a:pt x="1553" y="1103"/>
                    <a:pt x="1568" y="1090"/>
                    <a:pt x="1587" y="1083"/>
                  </a:cubicBezTo>
                  <a:cubicBezTo>
                    <a:pt x="1573" y="1084"/>
                    <a:pt x="1558" y="1069"/>
                    <a:pt x="1544" y="1086"/>
                  </a:cubicBezTo>
                  <a:cubicBezTo>
                    <a:pt x="1542" y="1088"/>
                    <a:pt x="1532" y="1087"/>
                    <a:pt x="1532" y="1082"/>
                  </a:cubicBezTo>
                  <a:cubicBezTo>
                    <a:pt x="1532" y="1068"/>
                    <a:pt x="1523" y="1067"/>
                    <a:pt x="1515" y="1065"/>
                  </a:cubicBezTo>
                  <a:cubicBezTo>
                    <a:pt x="1508" y="1063"/>
                    <a:pt x="1504" y="1058"/>
                    <a:pt x="1507" y="1051"/>
                  </a:cubicBezTo>
                  <a:cubicBezTo>
                    <a:pt x="1509" y="1046"/>
                    <a:pt x="1512" y="1039"/>
                    <a:pt x="1520" y="1043"/>
                  </a:cubicBezTo>
                  <a:cubicBezTo>
                    <a:pt x="1524" y="1044"/>
                    <a:pt x="1531" y="1046"/>
                    <a:pt x="1532" y="1041"/>
                  </a:cubicBezTo>
                  <a:cubicBezTo>
                    <a:pt x="1538" y="1025"/>
                    <a:pt x="1554" y="1022"/>
                    <a:pt x="1562" y="1011"/>
                  </a:cubicBezTo>
                  <a:cubicBezTo>
                    <a:pt x="1568" y="1003"/>
                    <a:pt x="1575" y="1003"/>
                    <a:pt x="1583" y="1009"/>
                  </a:cubicBezTo>
                  <a:cubicBezTo>
                    <a:pt x="1591" y="1016"/>
                    <a:pt x="1586" y="1023"/>
                    <a:pt x="1582" y="1029"/>
                  </a:cubicBezTo>
                  <a:cubicBezTo>
                    <a:pt x="1579" y="1032"/>
                    <a:pt x="1575" y="1035"/>
                    <a:pt x="1579" y="1039"/>
                  </a:cubicBezTo>
                  <a:cubicBezTo>
                    <a:pt x="1582" y="1042"/>
                    <a:pt x="1586" y="1039"/>
                    <a:pt x="1589" y="1036"/>
                  </a:cubicBezTo>
                  <a:cubicBezTo>
                    <a:pt x="1601" y="1027"/>
                    <a:pt x="1613" y="1026"/>
                    <a:pt x="1628" y="1030"/>
                  </a:cubicBezTo>
                  <a:cubicBezTo>
                    <a:pt x="1645" y="1034"/>
                    <a:pt x="1640" y="1046"/>
                    <a:pt x="1638" y="1055"/>
                  </a:cubicBezTo>
                  <a:cubicBezTo>
                    <a:pt x="1635" y="1068"/>
                    <a:pt x="1634" y="1069"/>
                    <a:pt x="1646" y="1068"/>
                  </a:cubicBezTo>
                  <a:cubicBezTo>
                    <a:pt x="1660" y="1067"/>
                    <a:pt x="1666" y="1082"/>
                    <a:pt x="1663" y="1086"/>
                  </a:cubicBezTo>
                  <a:cubicBezTo>
                    <a:pt x="1652" y="1100"/>
                    <a:pt x="1667" y="1115"/>
                    <a:pt x="1657" y="1127"/>
                  </a:cubicBezTo>
                  <a:cubicBezTo>
                    <a:pt x="1655" y="1128"/>
                    <a:pt x="1657" y="1132"/>
                    <a:pt x="1660" y="1133"/>
                  </a:cubicBezTo>
                  <a:cubicBezTo>
                    <a:pt x="1674" y="1135"/>
                    <a:pt x="1685" y="1128"/>
                    <a:pt x="1697" y="1123"/>
                  </a:cubicBezTo>
                  <a:cubicBezTo>
                    <a:pt x="1705" y="1120"/>
                    <a:pt x="1705" y="1108"/>
                    <a:pt x="1703" y="1099"/>
                  </a:cubicBezTo>
                  <a:cubicBezTo>
                    <a:pt x="1700" y="1080"/>
                    <a:pt x="1691" y="1065"/>
                    <a:pt x="1680" y="1051"/>
                  </a:cubicBezTo>
                  <a:cubicBezTo>
                    <a:pt x="1669" y="1040"/>
                    <a:pt x="1666" y="1033"/>
                    <a:pt x="1683" y="1024"/>
                  </a:cubicBezTo>
                  <a:cubicBezTo>
                    <a:pt x="1695" y="1019"/>
                    <a:pt x="1707" y="1012"/>
                    <a:pt x="1709" y="992"/>
                  </a:cubicBezTo>
                  <a:cubicBezTo>
                    <a:pt x="1711" y="972"/>
                    <a:pt x="1734" y="969"/>
                    <a:pt x="1745" y="955"/>
                  </a:cubicBezTo>
                  <a:cubicBezTo>
                    <a:pt x="1746" y="953"/>
                    <a:pt x="1753" y="954"/>
                    <a:pt x="1754" y="956"/>
                  </a:cubicBezTo>
                  <a:cubicBezTo>
                    <a:pt x="1765" y="973"/>
                    <a:pt x="1776" y="965"/>
                    <a:pt x="1786" y="957"/>
                  </a:cubicBezTo>
                  <a:cubicBezTo>
                    <a:pt x="1811" y="938"/>
                    <a:pt x="1828" y="910"/>
                    <a:pt x="1850" y="887"/>
                  </a:cubicBezTo>
                  <a:cubicBezTo>
                    <a:pt x="1851" y="886"/>
                    <a:pt x="1850" y="882"/>
                    <a:pt x="1851" y="881"/>
                  </a:cubicBezTo>
                  <a:cubicBezTo>
                    <a:pt x="1877" y="852"/>
                    <a:pt x="1890" y="817"/>
                    <a:pt x="1890" y="777"/>
                  </a:cubicBezTo>
                  <a:cubicBezTo>
                    <a:pt x="1890" y="775"/>
                    <a:pt x="1891" y="773"/>
                    <a:pt x="1892" y="771"/>
                  </a:cubicBezTo>
                  <a:cubicBezTo>
                    <a:pt x="1904" y="761"/>
                    <a:pt x="1899" y="745"/>
                    <a:pt x="1898" y="733"/>
                  </a:cubicBezTo>
                  <a:cubicBezTo>
                    <a:pt x="1898" y="725"/>
                    <a:pt x="1885" y="715"/>
                    <a:pt x="1877" y="709"/>
                  </a:cubicBezTo>
                  <a:cubicBezTo>
                    <a:pt x="1869" y="704"/>
                    <a:pt x="1864" y="709"/>
                    <a:pt x="1858" y="717"/>
                  </a:cubicBezTo>
                  <a:cubicBezTo>
                    <a:pt x="1849" y="728"/>
                    <a:pt x="1836" y="722"/>
                    <a:pt x="1826" y="718"/>
                  </a:cubicBezTo>
                  <a:cubicBezTo>
                    <a:pt x="1817" y="715"/>
                    <a:pt x="1829" y="706"/>
                    <a:pt x="1825" y="700"/>
                  </a:cubicBezTo>
                  <a:cubicBezTo>
                    <a:pt x="1823" y="699"/>
                    <a:pt x="1820" y="699"/>
                    <a:pt x="1818" y="699"/>
                  </a:cubicBezTo>
                  <a:cubicBezTo>
                    <a:pt x="1812" y="697"/>
                    <a:pt x="1803" y="703"/>
                    <a:pt x="1800" y="695"/>
                  </a:cubicBezTo>
                  <a:cubicBezTo>
                    <a:pt x="1796" y="684"/>
                    <a:pt x="1806" y="682"/>
                    <a:pt x="1812" y="679"/>
                  </a:cubicBezTo>
                  <a:cubicBezTo>
                    <a:pt x="1842" y="661"/>
                    <a:pt x="1864" y="633"/>
                    <a:pt x="1888" y="608"/>
                  </a:cubicBezTo>
                  <a:cubicBezTo>
                    <a:pt x="1914" y="579"/>
                    <a:pt x="1941" y="567"/>
                    <a:pt x="1977" y="573"/>
                  </a:cubicBezTo>
                  <a:cubicBezTo>
                    <a:pt x="1992" y="575"/>
                    <a:pt x="2010" y="579"/>
                    <a:pt x="2023" y="570"/>
                  </a:cubicBezTo>
                  <a:cubicBezTo>
                    <a:pt x="2036" y="561"/>
                    <a:pt x="2045" y="566"/>
                    <a:pt x="2058" y="568"/>
                  </a:cubicBezTo>
                  <a:cubicBezTo>
                    <a:pt x="2072" y="569"/>
                    <a:pt x="2079" y="587"/>
                    <a:pt x="2092" y="583"/>
                  </a:cubicBezTo>
                  <a:cubicBezTo>
                    <a:pt x="2103" y="579"/>
                    <a:pt x="2114" y="581"/>
                    <a:pt x="2127" y="578"/>
                  </a:cubicBezTo>
                  <a:cubicBezTo>
                    <a:pt x="2110" y="575"/>
                    <a:pt x="2109" y="567"/>
                    <a:pt x="2120" y="557"/>
                  </a:cubicBezTo>
                  <a:cubicBezTo>
                    <a:pt x="2130" y="547"/>
                    <a:pt x="2143" y="539"/>
                    <a:pt x="2149" y="527"/>
                  </a:cubicBezTo>
                  <a:cubicBezTo>
                    <a:pt x="2159" y="509"/>
                    <a:pt x="2174" y="509"/>
                    <a:pt x="2189" y="508"/>
                  </a:cubicBezTo>
                  <a:cubicBezTo>
                    <a:pt x="2199" y="507"/>
                    <a:pt x="2209" y="511"/>
                    <a:pt x="2218" y="508"/>
                  </a:cubicBezTo>
                  <a:cubicBezTo>
                    <a:pt x="2220" y="516"/>
                    <a:pt x="2213" y="518"/>
                    <a:pt x="2212" y="524"/>
                  </a:cubicBezTo>
                  <a:cubicBezTo>
                    <a:pt x="2211" y="530"/>
                    <a:pt x="2213" y="535"/>
                    <a:pt x="2219" y="537"/>
                  </a:cubicBezTo>
                  <a:cubicBezTo>
                    <a:pt x="2222" y="538"/>
                    <a:pt x="2262" y="507"/>
                    <a:pt x="2263" y="503"/>
                  </a:cubicBezTo>
                  <a:cubicBezTo>
                    <a:pt x="2264" y="475"/>
                    <a:pt x="2281" y="488"/>
                    <a:pt x="2294" y="490"/>
                  </a:cubicBezTo>
                  <a:cubicBezTo>
                    <a:pt x="2283" y="498"/>
                    <a:pt x="2278" y="507"/>
                    <a:pt x="2278" y="521"/>
                  </a:cubicBezTo>
                  <a:cubicBezTo>
                    <a:pt x="2279" y="531"/>
                    <a:pt x="2273" y="539"/>
                    <a:pt x="2262" y="542"/>
                  </a:cubicBezTo>
                  <a:cubicBezTo>
                    <a:pt x="2256" y="543"/>
                    <a:pt x="2250" y="545"/>
                    <a:pt x="2246" y="550"/>
                  </a:cubicBezTo>
                  <a:cubicBezTo>
                    <a:pt x="2220" y="583"/>
                    <a:pt x="2186" y="607"/>
                    <a:pt x="2157" y="637"/>
                  </a:cubicBezTo>
                  <a:cubicBezTo>
                    <a:pt x="2142" y="652"/>
                    <a:pt x="2139" y="670"/>
                    <a:pt x="2141" y="688"/>
                  </a:cubicBezTo>
                  <a:cubicBezTo>
                    <a:pt x="2145" y="718"/>
                    <a:pt x="2152" y="748"/>
                    <a:pt x="2159" y="778"/>
                  </a:cubicBezTo>
                  <a:cubicBezTo>
                    <a:pt x="2184" y="767"/>
                    <a:pt x="2184" y="735"/>
                    <a:pt x="2204" y="718"/>
                  </a:cubicBezTo>
                  <a:cubicBezTo>
                    <a:pt x="2213" y="711"/>
                    <a:pt x="2217" y="696"/>
                    <a:pt x="2232" y="695"/>
                  </a:cubicBezTo>
                  <a:cubicBezTo>
                    <a:pt x="2240" y="694"/>
                    <a:pt x="2243" y="694"/>
                    <a:pt x="2240" y="683"/>
                  </a:cubicBezTo>
                  <a:cubicBezTo>
                    <a:pt x="2234" y="665"/>
                    <a:pt x="2245" y="653"/>
                    <a:pt x="2262" y="652"/>
                  </a:cubicBezTo>
                  <a:cubicBezTo>
                    <a:pt x="2253" y="632"/>
                    <a:pt x="2253" y="632"/>
                    <a:pt x="2260" y="616"/>
                  </a:cubicBezTo>
                  <a:cubicBezTo>
                    <a:pt x="2254" y="615"/>
                    <a:pt x="2246" y="623"/>
                    <a:pt x="2243" y="613"/>
                  </a:cubicBezTo>
                  <a:cubicBezTo>
                    <a:pt x="2240" y="605"/>
                    <a:pt x="2245" y="599"/>
                    <a:pt x="2249" y="593"/>
                  </a:cubicBezTo>
                  <a:cubicBezTo>
                    <a:pt x="2253" y="586"/>
                    <a:pt x="2263" y="582"/>
                    <a:pt x="2263" y="572"/>
                  </a:cubicBezTo>
                  <a:cubicBezTo>
                    <a:pt x="2263" y="560"/>
                    <a:pt x="2270" y="557"/>
                    <a:pt x="2279" y="558"/>
                  </a:cubicBezTo>
                  <a:cubicBezTo>
                    <a:pt x="2289" y="560"/>
                    <a:pt x="2298" y="556"/>
                    <a:pt x="2306" y="550"/>
                  </a:cubicBezTo>
                  <a:cubicBezTo>
                    <a:pt x="2317" y="541"/>
                    <a:pt x="2316" y="551"/>
                    <a:pt x="2317" y="558"/>
                  </a:cubicBezTo>
                  <a:cubicBezTo>
                    <a:pt x="2349" y="535"/>
                    <a:pt x="2361" y="535"/>
                    <a:pt x="2382" y="557"/>
                  </a:cubicBezTo>
                  <a:cubicBezTo>
                    <a:pt x="2388" y="539"/>
                    <a:pt x="2406" y="534"/>
                    <a:pt x="2419" y="526"/>
                  </a:cubicBezTo>
                  <a:cubicBezTo>
                    <a:pt x="2450" y="507"/>
                    <a:pt x="2479" y="476"/>
                    <a:pt x="2520" y="492"/>
                  </a:cubicBezTo>
                  <a:cubicBezTo>
                    <a:pt x="2527" y="494"/>
                    <a:pt x="2534" y="489"/>
                    <a:pt x="2532" y="486"/>
                  </a:cubicBezTo>
                  <a:cubicBezTo>
                    <a:pt x="2523" y="473"/>
                    <a:pt x="2523" y="452"/>
                    <a:pt x="2510" y="445"/>
                  </a:cubicBezTo>
                  <a:cubicBezTo>
                    <a:pt x="2501" y="439"/>
                    <a:pt x="2498" y="432"/>
                    <a:pt x="2492" y="424"/>
                  </a:cubicBezTo>
                  <a:cubicBezTo>
                    <a:pt x="2531" y="429"/>
                    <a:pt x="2532" y="428"/>
                    <a:pt x="2545" y="391"/>
                  </a:cubicBezTo>
                  <a:cubicBezTo>
                    <a:pt x="2548" y="382"/>
                    <a:pt x="2556" y="381"/>
                    <a:pt x="2563" y="381"/>
                  </a:cubicBezTo>
                  <a:cubicBezTo>
                    <a:pt x="2572" y="381"/>
                    <a:pt x="2565" y="387"/>
                    <a:pt x="2565" y="391"/>
                  </a:cubicBezTo>
                  <a:cubicBezTo>
                    <a:pt x="2565" y="401"/>
                    <a:pt x="2573" y="401"/>
                    <a:pt x="2579" y="401"/>
                  </a:cubicBezTo>
                  <a:cubicBezTo>
                    <a:pt x="2594" y="401"/>
                    <a:pt x="2606" y="403"/>
                    <a:pt x="2617" y="419"/>
                  </a:cubicBezTo>
                  <a:cubicBezTo>
                    <a:pt x="2623" y="429"/>
                    <a:pt x="2639" y="432"/>
                    <a:pt x="2651" y="437"/>
                  </a:cubicBezTo>
                  <a:cubicBezTo>
                    <a:pt x="2654" y="439"/>
                    <a:pt x="2656" y="439"/>
                    <a:pt x="2658" y="433"/>
                  </a:cubicBezTo>
                  <a:cubicBezTo>
                    <a:pt x="2663" y="418"/>
                    <a:pt x="2668" y="402"/>
                    <a:pt x="2688" y="402"/>
                  </a:cubicBezTo>
                  <a:cubicBezTo>
                    <a:pt x="2696" y="402"/>
                    <a:pt x="2705" y="399"/>
                    <a:pt x="2710" y="391"/>
                  </a:cubicBezTo>
                  <a:cubicBezTo>
                    <a:pt x="2701" y="383"/>
                    <a:pt x="2692" y="374"/>
                    <a:pt x="2682" y="368"/>
                  </a:cubicBezTo>
                  <a:close/>
                </a:path>
              </a:pathLst>
            </a:custGeom>
            <a:solidFill>
              <a:schemeClr val="accent1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F2121B6E-750E-500D-D875-E70B0048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1569" y="3763842"/>
              <a:ext cx="147489" cy="174802"/>
            </a:xfrm>
            <a:custGeom>
              <a:avLst/>
              <a:gdLst>
                <a:gd name="T0" fmla="*/ 154 w 164"/>
                <a:gd name="T1" fmla="*/ 51 h 193"/>
                <a:gd name="T2" fmla="*/ 148 w 164"/>
                <a:gd name="T3" fmla="*/ 10 h 193"/>
                <a:gd name="T4" fmla="*/ 118 w 164"/>
                <a:gd name="T5" fmla="*/ 10 h 193"/>
                <a:gd name="T6" fmla="*/ 31 w 164"/>
                <a:gd name="T7" fmla="*/ 92 h 193"/>
                <a:gd name="T8" fmla="*/ 20 w 164"/>
                <a:gd name="T9" fmla="*/ 98 h 193"/>
                <a:gd name="T10" fmla="*/ 4 w 164"/>
                <a:gd name="T11" fmla="*/ 119 h 193"/>
                <a:gd name="T12" fmla="*/ 6 w 164"/>
                <a:gd name="T13" fmla="*/ 134 h 193"/>
                <a:gd name="T14" fmla="*/ 29 w 164"/>
                <a:gd name="T15" fmla="*/ 174 h 193"/>
                <a:gd name="T16" fmla="*/ 97 w 164"/>
                <a:gd name="T17" fmla="*/ 190 h 193"/>
                <a:gd name="T18" fmla="*/ 125 w 164"/>
                <a:gd name="T19" fmla="*/ 173 h 193"/>
                <a:gd name="T20" fmla="*/ 128 w 164"/>
                <a:gd name="T21" fmla="*/ 165 h 193"/>
                <a:gd name="T22" fmla="*/ 159 w 164"/>
                <a:gd name="T23" fmla="*/ 108 h 193"/>
                <a:gd name="T24" fmla="*/ 157 w 164"/>
                <a:gd name="T25" fmla="*/ 87 h 193"/>
                <a:gd name="T26" fmla="*/ 154 w 164"/>
                <a:gd name="T27" fmla="*/ 5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193">
                  <a:moveTo>
                    <a:pt x="154" y="51"/>
                  </a:moveTo>
                  <a:cubicBezTo>
                    <a:pt x="162" y="38"/>
                    <a:pt x="164" y="22"/>
                    <a:pt x="148" y="10"/>
                  </a:cubicBezTo>
                  <a:cubicBezTo>
                    <a:pt x="138" y="2"/>
                    <a:pt x="126" y="0"/>
                    <a:pt x="118" y="10"/>
                  </a:cubicBezTo>
                  <a:cubicBezTo>
                    <a:pt x="93" y="42"/>
                    <a:pt x="55" y="58"/>
                    <a:pt x="31" y="92"/>
                  </a:cubicBezTo>
                  <a:cubicBezTo>
                    <a:pt x="28" y="97"/>
                    <a:pt x="25" y="99"/>
                    <a:pt x="20" y="98"/>
                  </a:cubicBezTo>
                  <a:cubicBezTo>
                    <a:pt x="0" y="93"/>
                    <a:pt x="3" y="107"/>
                    <a:pt x="4" y="119"/>
                  </a:cubicBezTo>
                  <a:cubicBezTo>
                    <a:pt x="5" y="124"/>
                    <a:pt x="5" y="129"/>
                    <a:pt x="6" y="134"/>
                  </a:cubicBezTo>
                  <a:cubicBezTo>
                    <a:pt x="8" y="150"/>
                    <a:pt x="18" y="165"/>
                    <a:pt x="29" y="174"/>
                  </a:cubicBezTo>
                  <a:cubicBezTo>
                    <a:pt x="50" y="191"/>
                    <a:pt x="81" y="177"/>
                    <a:pt x="97" y="190"/>
                  </a:cubicBezTo>
                  <a:cubicBezTo>
                    <a:pt x="118" y="193"/>
                    <a:pt x="126" y="190"/>
                    <a:pt x="125" y="173"/>
                  </a:cubicBezTo>
                  <a:cubicBezTo>
                    <a:pt x="125" y="170"/>
                    <a:pt x="126" y="167"/>
                    <a:pt x="128" y="165"/>
                  </a:cubicBezTo>
                  <a:cubicBezTo>
                    <a:pt x="146" y="151"/>
                    <a:pt x="149" y="128"/>
                    <a:pt x="159" y="108"/>
                  </a:cubicBezTo>
                  <a:cubicBezTo>
                    <a:pt x="163" y="98"/>
                    <a:pt x="164" y="94"/>
                    <a:pt x="157" y="87"/>
                  </a:cubicBezTo>
                  <a:cubicBezTo>
                    <a:pt x="147" y="76"/>
                    <a:pt x="144" y="66"/>
                    <a:pt x="154" y="51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3285A83-0D60-6F3B-97EE-83836FB49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068" y="3884019"/>
              <a:ext cx="139295" cy="133832"/>
            </a:xfrm>
            <a:custGeom>
              <a:avLst/>
              <a:gdLst>
                <a:gd name="T0" fmla="*/ 120 w 154"/>
                <a:gd name="T1" fmla="*/ 28 h 148"/>
                <a:gd name="T2" fmla="*/ 75 w 154"/>
                <a:gd name="T3" fmla="*/ 40 h 148"/>
                <a:gd name="T4" fmla="*/ 44 w 154"/>
                <a:gd name="T5" fmla="*/ 41 h 148"/>
                <a:gd name="T6" fmla="*/ 37 w 154"/>
                <a:gd name="T7" fmla="*/ 20 h 148"/>
                <a:gd name="T8" fmla="*/ 28 w 154"/>
                <a:gd name="T9" fmla="*/ 7 h 148"/>
                <a:gd name="T10" fmla="*/ 0 w 154"/>
                <a:gd name="T11" fmla="*/ 9 h 148"/>
                <a:gd name="T12" fmla="*/ 33 w 154"/>
                <a:gd name="T13" fmla="*/ 34 h 148"/>
                <a:gd name="T14" fmla="*/ 25 w 154"/>
                <a:gd name="T15" fmla="*/ 40 h 148"/>
                <a:gd name="T16" fmla="*/ 19 w 154"/>
                <a:gd name="T17" fmla="*/ 49 h 148"/>
                <a:gd name="T18" fmla="*/ 30 w 154"/>
                <a:gd name="T19" fmla="*/ 52 h 148"/>
                <a:gd name="T20" fmla="*/ 39 w 154"/>
                <a:gd name="T21" fmla="*/ 55 h 148"/>
                <a:gd name="T22" fmla="*/ 73 w 154"/>
                <a:gd name="T23" fmla="*/ 72 h 148"/>
                <a:gd name="T24" fmla="*/ 119 w 154"/>
                <a:gd name="T25" fmla="*/ 124 h 148"/>
                <a:gd name="T26" fmla="*/ 125 w 154"/>
                <a:gd name="T27" fmla="*/ 135 h 148"/>
                <a:gd name="T28" fmla="*/ 150 w 154"/>
                <a:gd name="T29" fmla="*/ 148 h 148"/>
                <a:gd name="T30" fmla="*/ 153 w 154"/>
                <a:gd name="T31" fmla="*/ 39 h 148"/>
                <a:gd name="T32" fmla="*/ 120 w 154"/>
                <a:gd name="T33" fmla="*/ 2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48">
                  <a:moveTo>
                    <a:pt x="120" y="28"/>
                  </a:moveTo>
                  <a:cubicBezTo>
                    <a:pt x="100" y="14"/>
                    <a:pt x="87" y="29"/>
                    <a:pt x="75" y="40"/>
                  </a:cubicBezTo>
                  <a:cubicBezTo>
                    <a:pt x="64" y="51"/>
                    <a:pt x="57" y="62"/>
                    <a:pt x="44" y="41"/>
                  </a:cubicBezTo>
                  <a:cubicBezTo>
                    <a:pt x="39" y="34"/>
                    <a:pt x="35" y="29"/>
                    <a:pt x="37" y="20"/>
                  </a:cubicBezTo>
                  <a:cubicBezTo>
                    <a:pt x="38" y="12"/>
                    <a:pt x="35" y="9"/>
                    <a:pt x="28" y="7"/>
                  </a:cubicBezTo>
                  <a:cubicBezTo>
                    <a:pt x="17" y="5"/>
                    <a:pt x="7" y="0"/>
                    <a:pt x="0" y="9"/>
                  </a:cubicBezTo>
                  <a:cubicBezTo>
                    <a:pt x="3" y="29"/>
                    <a:pt x="20" y="27"/>
                    <a:pt x="33" y="34"/>
                  </a:cubicBezTo>
                  <a:cubicBezTo>
                    <a:pt x="29" y="37"/>
                    <a:pt x="26" y="38"/>
                    <a:pt x="25" y="40"/>
                  </a:cubicBezTo>
                  <a:cubicBezTo>
                    <a:pt x="24" y="43"/>
                    <a:pt x="13" y="37"/>
                    <a:pt x="19" y="49"/>
                  </a:cubicBezTo>
                  <a:cubicBezTo>
                    <a:pt x="23" y="57"/>
                    <a:pt x="24" y="57"/>
                    <a:pt x="30" y="52"/>
                  </a:cubicBezTo>
                  <a:cubicBezTo>
                    <a:pt x="34" y="48"/>
                    <a:pt x="36" y="53"/>
                    <a:pt x="39" y="55"/>
                  </a:cubicBezTo>
                  <a:cubicBezTo>
                    <a:pt x="50" y="62"/>
                    <a:pt x="60" y="69"/>
                    <a:pt x="73" y="72"/>
                  </a:cubicBezTo>
                  <a:cubicBezTo>
                    <a:pt x="99" y="78"/>
                    <a:pt x="113" y="97"/>
                    <a:pt x="119" y="124"/>
                  </a:cubicBezTo>
                  <a:cubicBezTo>
                    <a:pt x="120" y="129"/>
                    <a:pt x="119" y="137"/>
                    <a:pt x="125" y="135"/>
                  </a:cubicBezTo>
                  <a:cubicBezTo>
                    <a:pt x="138" y="132"/>
                    <a:pt x="141" y="145"/>
                    <a:pt x="150" y="148"/>
                  </a:cubicBezTo>
                  <a:cubicBezTo>
                    <a:pt x="154" y="112"/>
                    <a:pt x="148" y="75"/>
                    <a:pt x="153" y="39"/>
                  </a:cubicBezTo>
                  <a:cubicBezTo>
                    <a:pt x="142" y="36"/>
                    <a:pt x="129" y="35"/>
                    <a:pt x="120" y="28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BEF6EA29-9350-800F-D32C-D949B5474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2964" y="3175708"/>
              <a:ext cx="167518" cy="153862"/>
            </a:xfrm>
            <a:custGeom>
              <a:avLst/>
              <a:gdLst>
                <a:gd name="T0" fmla="*/ 170 w 186"/>
                <a:gd name="T1" fmla="*/ 0 h 171"/>
                <a:gd name="T2" fmla="*/ 167 w 186"/>
                <a:gd name="T3" fmla="*/ 1 h 171"/>
                <a:gd name="T4" fmla="*/ 150 w 186"/>
                <a:gd name="T5" fmla="*/ 26 h 171"/>
                <a:gd name="T6" fmla="*/ 104 w 186"/>
                <a:gd name="T7" fmla="*/ 93 h 171"/>
                <a:gd name="T8" fmla="*/ 87 w 186"/>
                <a:gd name="T9" fmla="*/ 108 h 171"/>
                <a:gd name="T10" fmla="*/ 66 w 186"/>
                <a:gd name="T11" fmla="*/ 120 h 171"/>
                <a:gd name="T12" fmla="*/ 0 w 186"/>
                <a:gd name="T13" fmla="*/ 149 h 171"/>
                <a:gd name="T14" fmla="*/ 9 w 186"/>
                <a:gd name="T15" fmla="*/ 146 h 171"/>
                <a:gd name="T16" fmla="*/ 27 w 186"/>
                <a:gd name="T17" fmla="*/ 142 h 171"/>
                <a:gd name="T18" fmla="*/ 24 w 186"/>
                <a:gd name="T19" fmla="*/ 160 h 171"/>
                <a:gd name="T20" fmla="*/ 27 w 186"/>
                <a:gd name="T21" fmla="*/ 168 h 171"/>
                <a:gd name="T22" fmla="*/ 31 w 186"/>
                <a:gd name="T23" fmla="*/ 168 h 171"/>
                <a:gd name="T24" fmla="*/ 53 w 186"/>
                <a:gd name="T25" fmla="*/ 157 h 171"/>
                <a:gd name="T26" fmla="*/ 53 w 186"/>
                <a:gd name="T27" fmla="*/ 146 h 171"/>
                <a:gd name="T28" fmla="*/ 48 w 186"/>
                <a:gd name="T29" fmla="*/ 137 h 171"/>
                <a:gd name="T30" fmla="*/ 62 w 186"/>
                <a:gd name="T31" fmla="*/ 133 h 171"/>
                <a:gd name="T32" fmla="*/ 71 w 186"/>
                <a:gd name="T33" fmla="*/ 140 h 171"/>
                <a:gd name="T34" fmla="*/ 77 w 186"/>
                <a:gd name="T35" fmla="*/ 155 h 171"/>
                <a:gd name="T36" fmla="*/ 89 w 186"/>
                <a:gd name="T37" fmla="*/ 138 h 171"/>
                <a:gd name="T38" fmla="*/ 98 w 186"/>
                <a:gd name="T39" fmla="*/ 129 h 171"/>
                <a:gd name="T40" fmla="*/ 153 w 186"/>
                <a:gd name="T41" fmla="*/ 121 h 171"/>
                <a:gd name="T42" fmla="*/ 156 w 186"/>
                <a:gd name="T43" fmla="*/ 114 h 171"/>
                <a:gd name="T44" fmla="*/ 176 w 186"/>
                <a:gd name="T45" fmla="*/ 42 h 171"/>
                <a:gd name="T46" fmla="*/ 170 w 186"/>
                <a:gd name="T4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6" h="171">
                  <a:moveTo>
                    <a:pt x="170" y="0"/>
                  </a:moveTo>
                  <a:cubicBezTo>
                    <a:pt x="169" y="0"/>
                    <a:pt x="167" y="0"/>
                    <a:pt x="167" y="1"/>
                  </a:cubicBezTo>
                  <a:cubicBezTo>
                    <a:pt x="160" y="9"/>
                    <a:pt x="147" y="9"/>
                    <a:pt x="150" y="26"/>
                  </a:cubicBezTo>
                  <a:cubicBezTo>
                    <a:pt x="155" y="59"/>
                    <a:pt x="130" y="84"/>
                    <a:pt x="104" y="93"/>
                  </a:cubicBezTo>
                  <a:cubicBezTo>
                    <a:pt x="96" y="96"/>
                    <a:pt x="89" y="100"/>
                    <a:pt x="87" y="108"/>
                  </a:cubicBezTo>
                  <a:cubicBezTo>
                    <a:pt x="84" y="120"/>
                    <a:pt x="77" y="121"/>
                    <a:pt x="66" y="120"/>
                  </a:cubicBezTo>
                  <a:cubicBezTo>
                    <a:pt x="39" y="116"/>
                    <a:pt x="17" y="126"/>
                    <a:pt x="0" y="149"/>
                  </a:cubicBezTo>
                  <a:cubicBezTo>
                    <a:pt x="3" y="148"/>
                    <a:pt x="6" y="146"/>
                    <a:pt x="9" y="146"/>
                  </a:cubicBezTo>
                  <a:cubicBezTo>
                    <a:pt x="15" y="146"/>
                    <a:pt x="21" y="138"/>
                    <a:pt x="27" y="142"/>
                  </a:cubicBezTo>
                  <a:cubicBezTo>
                    <a:pt x="38" y="150"/>
                    <a:pt x="26" y="154"/>
                    <a:pt x="24" y="160"/>
                  </a:cubicBezTo>
                  <a:cubicBezTo>
                    <a:pt x="24" y="162"/>
                    <a:pt x="25" y="166"/>
                    <a:pt x="27" y="168"/>
                  </a:cubicBezTo>
                  <a:cubicBezTo>
                    <a:pt x="27" y="169"/>
                    <a:pt x="29" y="171"/>
                    <a:pt x="31" y="168"/>
                  </a:cubicBezTo>
                  <a:cubicBezTo>
                    <a:pt x="36" y="159"/>
                    <a:pt x="45" y="160"/>
                    <a:pt x="53" y="157"/>
                  </a:cubicBezTo>
                  <a:cubicBezTo>
                    <a:pt x="58" y="156"/>
                    <a:pt x="62" y="150"/>
                    <a:pt x="53" y="146"/>
                  </a:cubicBezTo>
                  <a:cubicBezTo>
                    <a:pt x="49" y="144"/>
                    <a:pt x="46" y="142"/>
                    <a:pt x="48" y="137"/>
                  </a:cubicBezTo>
                  <a:cubicBezTo>
                    <a:pt x="51" y="130"/>
                    <a:pt x="57" y="134"/>
                    <a:pt x="62" y="133"/>
                  </a:cubicBezTo>
                  <a:cubicBezTo>
                    <a:pt x="66" y="132"/>
                    <a:pt x="72" y="133"/>
                    <a:pt x="71" y="140"/>
                  </a:cubicBezTo>
                  <a:cubicBezTo>
                    <a:pt x="70" y="147"/>
                    <a:pt x="69" y="155"/>
                    <a:pt x="77" y="155"/>
                  </a:cubicBezTo>
                  <a:cubicBezTo>
                    <a:pt x="83" y="154"/>
                    <a:pt x="90" y="144"/>
                    <a:pt x="89" y="138"/>
                  </a:cubicBezTo>
                  <a:cubicBezTo>
                    <a:pt x="86" y="126"/>
                    <a:pt x="94" y="127"/>
                    <a:pt x="98" y="129"/>
                  </a:cubicBezTo>
                  <a:cubicBezTo>
                    <a:pt x="118" y="142"/>
                    <a:pt x="133" y="113"/>
                    <a:pt x="153" y="121"/>
                  </a:cubicBezTo>
                  <a:cubicBezTo>
                    <a:pt x="153" y="121"/>
                    <a:pt x="155" y="117"/>
                    <a:pt x="156" y="114"/>
                  </a:cubicBezTo>
                  <a:cubicBezTo>
                    <a:pt x="159" y="89"/>
                    <a:pt x="160" y="64"/>
                    <a:pt x="176" y="42"/>
                  </a:cubicBezTo>
                  <a:cubicBezTo>
                    <a:pt x="186" y="28"/>
                    <a:pt x="166" y="15"/>
                    <a:pt x="170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1BF9F182-F272-46D0-B2B2-22D58C01B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9381" y="2146016"/>
              <a:ext cx="116535" cy="93774"/>
            </a:xfrm>
            <a:custGeom>
              <a:avLst/>
              <a:gdLst>
                <a:gd name="T0" fmla="*/ 33 w 129"/>
                <a:gd name="T1" fmla="*/ 70 h 104"/>
                <a:gd name="T2" fmla="*/ 34 w 129"/>
                <a:gd name="T3" fmla="*/ 72 h 104"/>
                <a:gd name="T4" fmla="*/ 61 w 129"/>
                <a:gd name="T5" fmla="*/ 90 h 104"/>
                <a:gd name="T6" fmla="*/ 89 w 129"/>
                <a:gd name="T7" fmla="*/ 96 h 104"/>
                <a:gd name="T8" fmla="*/ 119 w 129"/>
                <a:gd name="T9" fmla="*/ 82 h 104"/>
                <a:gd name="T10" fmla="*/ 121 w 129"/>
                <a:gd name="T11" fmla="*/ 78 h 104"/>
                <a:gd name="T12" fmla="*/ 124 w 129"/>
                <a:gd name="T13" fmla="*/ 60 h 104"/>
                <a:gd name="T14" fmla="*/ 106 w 129"/>
                <a:gd name="T15" fmla="*/ 57 h 104"/>
                <a:gd name="T16" fmla="*/ 82 w 129"/>
                <a:gd name="T17" fmla="*/ 31 h 104"/>
                <a:gd name="T18" fmla="*/ 77 w 129"/>
                <a:gd name="T19" fmla="*/ 13 h 104"/>
                <a:gd name="T20" fmla="*/ 57 w 129"/>
                <a:gd name="T21" fmla="*/ 3 h 104"/>
                <a:gd name="T22" fmla="*/ 12 w 129"/>
                <a:gd name="T23" fmla="*/ 33 h 104"/>
                <a:gd name="T24" fmla="*/ 0 w 129"/>
                <a:gd name="T25" fmla="*/ 37 h 104"/>
                <a:gd name="T26" fmla="*/ 10 w 129"/>
                <a:gd name="T27" fmla="*/ 42 h 104"/>
                <a:gd name="T28" fmla="*/ 33 w 129"/>
                <a:gd name="T29" fmla="*/ 7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04">
                  <a:moveTo>
                    <a:pt x="33" y="70"/>
                  </a:moveTo>
                  <a:cubicBezTo>
                    <a:pt x="33" y="71"/>
                    <a:pt x="34" y="71"/>
                    <a:pt x="34" y="72"/>
                  </a:cubicBezTo>
                  <a:cubicBezTo>
                    <a:pt x="43" y="77"/>
                    <a:pt x="46" y="92"/>
                    <a:pt x="61" y="90"/>
                  </a:cubicBezTo>
                  <a:cubicBezTo>
                    <a:pt x="70" y="88"/>
                    <a:pt x="79" y="92"/>
                    <a:pt x="89" y="96"/>
                  </a:cubicBezTo>
                  <a:cubicBezTo>
                    <a:pt x="105" y="104"/>
                    <a:pt x="116" y="97"/>
                    <a:pt x="119" y="82"/>
                  </a:cubicBezTo>
                  <a:cubicBezTo>
                    <a:pt x="119" y="80"/>
                    <a:pt x="121" y="79"/>
                    <a:pt x="121" y="78"/>
                  </a:cubicBezTo>
                  <a:cubicBezTo>
                    <a:pt x="125" y="73"/>
                    <a:pt x="129" y="66"/>
                    <a:pt x="124" y="60"/>
                  </a:cubicBezTo>
                  <a:cubicBezTo>
                    <a:pt x="119" y="53"/>
                    <a:pt x="112" y="55"/>
                    <a:pt x="106" y="57"/>
                  </a:cubicBezTo>
                  <a:cubicBezTo>
                    <a:pt x="91" y="60"/>
                    <a:pt x="77" y="47"/>
                    <a:pt x="82" y="31"/>
                  </a:cubicBezTo>
                  <a:cubicBezTo>
                    <a:pt x="84" y="23"/>
                    <a:pt x="86" y="18"/>
                    <a:pt x="77" y="13"/>
                  </a:cubicBezTo>
                  <a:cubicBezTo>
                    <a:pt x="70" y="9"/>
                    <a:pt x="60" y="0"/>
                    <a:pt x="57" y="3"/>
                  </a:cubicBezTo>
                  <a:cubicBezTo>
                    <a:pt x="44" y="18"/>
                    <a:pt x="13" y="0"/>
                    <a:pt x="12" y="33"/>
                  </a:cubicBezTo>
                  <a:cubicBezTo>
                    <a:pt x="12" y="34"/>
                    <a:pt x="7" y="35"/>
                    <a:pt x="0" y="37"/>
                  </a:cubicBezTo>
                  <a:cubicBezTo>
                    <a:pt x="6" y="40"/>
                    <a:pt x="8" y="41"/>
                    <a:pt x="10" y="42"/>
                  </a:cubicBezTo>
                  <a:cubicBezTo>
                    <a:pt x="27" y="49"/>
                    <a:pt x="30" y="53"/>
                    <a:pt x="33" y="7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47328844-BD7A-5BF1-2E3E-7D2B3D53A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3096" y="2328101"/>
              <a:ext cx="116535" cy="47342"/>
            </a:xfrm>
            <a:custGeom>
              <a:avLst/>
              <a:gdLst>
                <a:gd name="T0" fmla="*/ 19 w 129"/>
                <a:gd name="T1" fmla="*/ 46 h 53"/>
                <a:gd name="T2" fmla="*/ 50 w 129"/>
                <a:gd name="T3" fmla="*/ 44 h 53"/>
                <a:gd name="T4" fmla="*/ 118 w 129"/>
                <a:gd name="T5" fmla="*/ 37 h 53"/>
                <a:gd name="T6" fmla="*/ 127 w 129"/>
                <a:gd name="T7" fmla="*/ 24 h 53"/>
                <a:gd name="T8" fmla="*/ 119 w 129"/>
                <a:gd name="T9" fmla="*/ 16 h 53"/>
                <a:gd name="T10" fmla="*/ 81 w 129"/>
                <a:gd name="T11" fmla="*/ 5 h 53"/>
                <a:gd name="T12" fmla="*/ 67 w 129"/>
                <a:gd name="T13" fmla="*/ 12 h 53"/>
                <a:gd name="T14" fmla="*/ 53 w 129"/>
                <a:gd name="T15" fmla="*/ 17 h 53"/>
                <a:gd name="T16" fmla="*/ 36 w 129"/>
                <a:gd name="T17" fmla="*/ 6 h 53"/>
                <a:gd name="T18" fmla="*/ 4 w 129"/>
                <a:gd name="T19" fmla="*/ 17 h 53"/>
                <a:gd name="T20" fmla="*/ 19 w 129"/>
                <a:gd name="T21" fmla="*/ 4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53">
                  <a:moveTo>
                    <a:pt x="19" y="46"/>
                  </a:moveTo>
                  <a:cubicBezTo>
                    <a:pt x="31" y="53"/>
                    <a:pt x="39" y="42"/>
                    <a:pt x="50" y="44"/>
                  </a:cubicBezTo>
                  <a:cubicBezTo>
                    <a:pt x="72" y="40"/>
                    <a:pt x="96" y="44"/>
                    <a:pt x="118" y="37"/>
                  </a:cubicBezTo>
                  <a:cubicBezTo>
                    <a:pt x="124" y="35"/>
                    <a:pt x="126" y="30"/>
                    <a:pt x="127" y="24"/>
                  </a:cubicBezTo>
                  <a:cubicBezTo>
                    <a:pt x="129" y="18"/>
                    <a:pt x="123" y="18"/>
                    <a:pt x="119" y="16"/>
                  </a:cubicBezTo>
                  <a:cubicBezTo>
                    <a:pt x="106" y="13"/>
                    <a:pt x="94" y="9"/>
                    <a:pt x="81" y="5"/>
                  </a:cubicBezTo>
                  <a:cubicBezTo>
                    <a:pt x="75" y="3"/>
                    <a:pt x="68" y="5"/>
                    <a:pt x="67" y="12"/>
                  </a:cubicBezTo>
                  <a:cubicBezTo>
                    <a:pt x="64" y="25"/>
                    <a:pt x="58" y="18"/>
                    <a:pt x="53" y="17"/>
                  </a:cubicBezTo>
                  <a:cubicBezTo>
                    <a:pt x="45" y="16"/>
                    <a:pt x="42" y="9"/>
                    <a:pt x="36" y="6"/>
                  </a:cubicBezTo>
                  <a:cubicBezTo>
                    <a:pt x="24" y="0"/>
                    <a:pt x="8" y="5"/>
                    <a:pt x="4" y="17"/>
                  </a:cubicBezTo>
                  <a:cubicBezTo>
                    <a:pt x="0" y="32"/>
                    <a:pt x="6" y="40"/>
                    <a:pt x="19" y="46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F204F815-6775-A122-FBCD-ED0A12E61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095" y="2220671"/>
              <a:ext cx="82849" cy="46431"/>
            </a:xfrm>
            <a:custGeom>
              <a:avLst/>
              <a:gdLst>
                <a:gd name="T0" fmla="*/ 84 w 92"/>
                <a:gd name="T1" fmla="*/ 33 h 52"/>
                <a:gd name="T2" fmla="*/ 92 w 92"/>
                <a:gd name="T3" fmla="*/ 27 h 52"/>
                <a:gd name="T4" fmla="*/ 86 w 92"/>
                <a:gd name="T5" fmla="*/ 20 h 52"/>
                <a:gd name="T6" fmla="*/ 50 w 92"/>
                <a:gd name="T7" fmla="*/ 7 h 52"/>
                <a:gd name="T8" fmla="*/ 28 w 92"/>
                <a:gd name="T9" fmla="*/ 7 h 52"/>
                <a:gd name="T10" fmla="*/ 0 w 92"/>
                <a:gd name="T11" fmla="*/ 52 h 52"/>
                <a:gd name="T12" fmla="*/ 45 w 92"/>
                <a:gd name="T13" fmla="*/ 40 h 52"/>
                <a:gd name="T14" fmla="*/ 84 w 92"/>
                <a:gd name="T15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52">
                  <a:moveTo>
                    <a:pt x="84" y="33"/>
                  </a:moveTo>
                  <a:cubicBezTo>
                    <a:pt x="88" y="33"/>
                    <a:pt x="92" y="31"/>
                    <a:pt x="92" y="27"/>
                  </a:cubicBezTo>
                  <a:cubicBezTo>
                    <a:pt x="92" y="23"/>
                    <a:pt x="88" y="22"/>
                    <a:pt x="86" y="20"/>
                  </a:cubicBezTo>
                  <a:cubicBezTo>
                    <a:pt x="74" y="12"/>
                    <a:pt x="63" y="8"/>
                    <a:pt x="50" y="7"/>
                  </a:cubicBezTo>
                  <a:cubicBezTo>
                    <a:pt x="41" y="6"/>
                    <a:pt x="31" y="0"/>
                    <a:pt x="28" y="7"/>
                  </a:cubicBezTo>
                  <a:cubicBezTo>
                    <a:pt x="21" y="22"/>
                    <a:pt x="5" y="30"/>
                    <a:pt x="0" y="52"/>
                  </a:cubicBezTo>
                  <a:cubicBezTo>
                    <a:pt x="15" y="41"/>
                    <a:pt x="30" y="41"/>
                    <a:pt x="45" y="40"/>
                  </a:cubicBezTo>
                  <a:cubicBezTo>
                    <a:pt x="58" y="38"/>
                    <a:pt x="71" y="35"/>
                    <a:pt x="84" y="3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63F6E5AD-D5ED-6756-0711-CD2E88218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9557" y="2924430"/>
              <a:ext cx="41880" cy="150220"/>
            </a:xfrm>
            <a:custGeom>
              <a:avLst/>
              <a:gdLst>
                <a:gd name="T0" fmla="*/ 7 w 46"/>
                <a:gd name="T1" fmla="*/ 21 h 166"/>
                <a:gd name="T2" fmla="*/ 13 w 46"/>
                <a:gd name="T3" fmla="*/ 81 h 166"/>
                <a:gd name="T4" fmla="*/ 13 w 46"/>
                <a:gd name="T5" fmla="*/ 126 h 166"/>
                <a:gd name="T6" fmla="*/ 9 w 46"/>
                <a:gd name="T7" fmla="*/ 166 h 166"/>
                <a:gd name="T8" fmla="*/ 16 w 46"/>
                <a:gd name="T9" fmla="*/ 140 h 166"/>
                <a:gd name="T10" fmla="*/ 15 w 46"/>
                <a:gd name="T11" fmla="*/ 126 h 166"/>
                <a:gd name="T12" fmla="*/ 15 w 46"/>
                <a:gd name="T13" fmla="*/ 126 h 166"/>
                <a:gd name="T14" fmla="*/ 33 w 46"/>
                <a:gd name="T15" fmla="*/ 98 h 166"/>
                <a:gd name="T16" fmla="*/ 39 w 46"/>
                <a:gd name="T17" fmla="*/ 89 h 166"/>
                <a:gd name="T18" fmla="*/ 25 w 46"/>
                <a:gd name="T19" fmla="*/ 0 h 166"/>
                <a:gd name="T20" fmla="*/ 7 w 46"/>
                <a:gd name="T21" fmla="*/ 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166">
                  <a:moveTo>
                    <a:pt x="7" y="21"/>
                  </a:moveTo>
                  <a:cubicBezTo>
                    <a:pt x="0" y="43"/>
                    <a:pt x="16" y="60"/>
                    <a:pt x="13" y="81"/>
                  </a:cubicBezTo>
                  <a:cubicBezTo>
                    <a:pt x="11" y="95"/>
                    <a:pt x="1" y="111"/>
                    <a:pt x="13" y="126"/>
                  </a:cubicBezTo>
                  <a:cubicBezTo>
                    <a:pt x="9" y="139"/>
                    <a:pt x="8" y="152"/>
                    <a:pt x="9" y="166"/>
                  </a:cubicBezTo>
                  <a:cubicBezTo>
                    <a:pt x="19" y="159"/>
                    <a:pt x="25" y="153"/>
                    <a:pt x="16" y="140"/>
                  </a:cubicBezTo>
                  <a:cubicBezTo>
                    <a:pt x="14" y="137"/>
                    <a:pt x="15" y="130"/>
                    <a:pt x="15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23" y="117"/>
                    <a:pt x="17" y="95"/>
                    <a:pt x="33" y="98"/>
                  </a:cubicBezTo>
                  <a:cubicBezTo>
                    <a:pt x="46" y="100"/>
                    <a:pt x="41" y="93"/>
                    <a:pt x="39" y="89"/>
                  </a:cubicBezTo>
                  <a:cubicBezTo>
                    <a:pt x="31" y="60"/>
                    <a:pt x="19" y="32"/>
                    <a:pt x="25" y="0"/>
                  </a:cubicBezTo>
                  <a:cubicBezTo>
                    <a:pt x="14" y="4"/>
                    <a:pt x="10" y="10"/>
                    <a:pt x="7" y="2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30B3F63C-2F33-30B2-9F0D-300F20D0F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7736" y="3096501"/>
              <a:ext cx="55536" cy="61909"/>
            </a:xfrm>
            <a:custGeom>
              <a:avLst/>
              <a:gdLst>
                <a:gd name="T0" fmla="*/ 54 w 61"/>
                <a:gd name="T1" fmla="*/ 33 h 68"/>
                <a:gd name="T2" fmla="*/ 7 w 61"/>
                <a:gd name="T3" fmla="*/ 0 h 68"/>
                <a:gd name="T4" fmla="*/ 4 w 61"/>
                <a:gd name="T5" fmla="*/ 32 h 68"/>
                <a:gd name="T6" fmla="*/ 21 w 61"/>
                <a:gd name="T7" fmla="*/ 64 h 68"/>
                <a:gd name="T8" fmla="*/ 29 w 61"/>
                <a:gd name="T9" fmla="*/ 64 h 68"/>
                <a:gd name="T10" fmla="*/ 53 w 61"/>
                <a:gd name="T11" fmla="*/ 49 h 68"/>
                <a:gd name="T12" fmla="*/ 61 w 61"/>
                <a:gd name="T13" fmla="*/ 41 h 68"/>
                <a:gd name="T14" fmla="*/ 54 w 61"/>
                <a:gd name="T15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8">
                  <a:moveTo>
                    <a:pt x="54" y="33"/>
                  </a:moveTo>
                  <a:cubicBezTo>
                    <a:pt x="33" y="30"/>
                    <a:pt x="20" y="16"/>
                    <a:pt x="7" y="0"/>
                  </a:cubicBezTo>
                  <a:cubicBezTo>
                    <a:pt x="13" y="12"/>
                    <a:pt x="7" y="22"/>
                    <a:pt x="4" y="32"/>
                  </a:cubicBezTo>
                  <a:cubicBezTo>
                    <a:pt x="0" y="47"/>
                    <a:pt x="6" y="57"/>
                    <a:pt x="21" y="64"/>
                  </a:cubicBezTo>
                  <a:cubicBezTo>
                    <a:pt x="24" y="65"/>
                    <a:pt x="28" y="68"/>
                    <a:pt x="29" y="64"/>
                  </a:cubicBezTo>
                  <a:cubicBezTo>
                    <a:pt x="33" y="51"/>
                    <a:pt x="43" y="50"/>
                    <a:pt x="53" y="49"/>
                  </a:cubicBezTo>
                  <a:cubicBezTo>
                    <a:pt x="56" y="48"/>
                    <a:pt x="61" y="46"/>
                    <a:pt x="61" y="41"/>
                  </a:cubicBezTo>
                  <a:cubicBezTo>
                    <a:pt x="61" y="37"/>
                    <a:pt x="58" y="33"/>
                    <a:pt x="54" y="3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7DE476B3-CFBD-EAAF-0086-11108EA21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0585" y="3966868"/>
              <a:ext cx="121997" cy="43700"/>
            </a:xfrm>
            <a:custGeom>
              <a:avLst/>
              <a:gdLst>
                <a:gd name="T0" fmla="*/ 69 w 135"/>
                <a:gd name="T1" fmla="*/ 25 h 48"/>
                <a:gd name="T2" fmla="*/ 0 w 135"/>
                <a:gd name="T3" fmla="*/ 15 h 48"/>
                <a:gd name="T4" fmla="*/ 135 w 135"/>
                <a:gd name="T5" fmla="*/ 48 h 48"/>
                <a:gd name="T6" fmla="*/ 69 w 135"/>
                <a:gd name="T7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48">
                  <a:moveTo>
                    <a:pt x="69" y="25"/>
                  </a:moveTo>
                  <a:cubicBezTo>
                    <a:pt x="48" y="28"/>
                    <a:pt x="29" y="0"/>
                    <a:pt x="0" y="15"/>
                  </a:cubicBezTo>
                  <a:cubicBezTo>
                    <a:pt x="44" y="40"/>
                    <a:pt x="88" y="39"/>
                    <a:pt x="135" y="48"/>
                  </a:cubicBezTo>
                  <a:cubicBezTo>
                    <a:pt x="113" y="24"/>
                    <a:pt x="94" y="20"/>
                    <a:pt x="69" y="25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77EB4F07-C92F-A1FA-38DB-ECF75517D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2700" y="3891302"/>
              <a:ext cx="53715" cy="72834"/>
            </a:xfrm>
            <a:custGeom>
              <a:avLst/>
              <a:gdLst>
                <a:gd name="T0" fmla="*/ 39 w 59"/>
                <a:gd name="T1" fmla="*/ 19 h 81"/>
                <a:gd name="T2" fmla="*/ 12 w 59"/>
                <a:gd name="T3" fmla="*/ 1 h 81"/>
                <a:gd name="T4" fmla="*/ 3 w 59"/>
                <a:gd name="T5" fmla="*/ 41 h 81"/>
                <a:gd name="T6" fmla="*/ 12 w 59"/>
                <a:gd name="T7" fmla="*/ 68 h 81"/>
                <a:gd name="T8" fmla="*/ 14 w 59"/>
                <a:gd name="T9" fmla="*/ 80 h 81"/>
                <a:gd name="T10" fmla="*/ 20 w 59"/>
                <a:gd name="T11" fmla="*/ 68 h 81"/>
                <a:gd name="T12" fmla="*/ 20 w 59"/>
                <a:gd name="T13" fmla="*/ 38 h 81"/>
                <a:gd name="T14" fmla="*/ 27 w 59"/>
                <a:gd name="T15" fmla="*/ 30 h 81"/>
                <a:gd name="T16" fmla="*/ 35 w 59"/>
                <a:gd name="T17" fmla="*/ 34 h 81"/>
                <a:gd name="T18" fmla="*/ 43 w 59"/>
                <a:gd name="T19" fmla="*/ 69 h 81"/>
                <a:gd name="T20" fmla="*/ 54 w 59"/>
                <a:gd name="T21" fmla="*/ 47 h 81"/>
                <a:gd name="T22" fmla="*/ 39 w 59"/>
                <a:gd name="T23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81">
                  <a:moveTo>
                    <a:pt x="39" y="19"/>
                  </a:moveTo>
                  <a:cubicBezTo>
                    <a:pt x="34" y="10"/>
                    <a:pt x="21" y="6"/>
                    <a:pt x="12" y="1"/>
                  </a:cubicBezTo>
                  <a:cubicBezTo>
                    <a:pt x="10" y="0"/>
                    <a:pt x="0" y="40"/>
                    <a:pt x="3" y="41"/>
                  </a:cubicBezTo>
                  <a:cubicBezTo>
                    <a:pt x="19" y="45"/>
                    <a:pt x="9" y="59"/>
                    <a:pt x="12" y="68"/>
                  </a:cubicBezTo>
                  <a:cubicBezTo>
                    <a:pt x="14" y="72"/>
                    <a:pt x="6" y="78"/>
                    <a:pt x="14" y="80"/>
                  </a:cubicBezTo>
                  <a:cubicBezTo>
                    <a:pt x="23" y="81"/>
                    <a:pt x="20" y="73"/>
                    <a:pt x="20" y="68"/>
                  </a:cubicBezTo>
                  <a:cubicBezTo>
                    <a:pt x="21" y="58"/>
                    <a:pt x="20" y="48"/>
                    <a:pt x="20" y="38"/>
                  </a:cubicBezTo>
                  <a:cubicBezTo>
                    <a:pt x="20" y="33"/>
                    <a:pt x="21" y="29"/>
                    <a:pt x="27" y="30"/>
                  </a:cubicBezTo>
                  <a:cubicBezTo>
                    <a:pt x="30" y="30"/>
                    <a:pt x="37" y="29"/>
                    <a:pt x="35" y="34"/>
                  </a:cubicBezTo>
                  <a:cubicBezTo>
                    <a:pt x="32" y="48"/>
                    <a:pt x="48" y="53"/>
                    <a:pt x="43" y="69"/>
                  </a:cubicBezTo>
                  <a:cubicBezTo>
                    <a:pt x="51" y="61"/>
                    <a:pt x="59" y="61"/>
                    <a:pt x="54" y="47"/>
                  </a:cubicBezTo>
                  <a:cubicBezTo>
                    <a:pt x="49" y="37"/>
                    <a:pt x="45" y="27"/>
                    <a:pt x="39" y="19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22">
              <a:extLst>
                <a:ext uri="{FF2B5EF4-FFF2-40B4-BE49-F238E27FC236}">
                  <a16:creationId xmlns:a16="http://schemas.microsoft.com/office/drawing/2014/main" id="{E108E17E-498D-FAFA-D568-FE4BCD34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2715" y="3580847"/>
              <a:ext cx="37328" cy="72834"/>
            </a:xfrm>
            <a:custGeom>
              <a:avLst/>
              <a:gdLst>
                <a:gd name="T0" fmla="*/ 16 w 41"/>
                <a:gd name="T1" fmla="*/ 62 h 81"/>
                <a:gd name="T2" fmla="*/ 21 w 41"/>
                <a:gd name="T3" fmla="*/ 69 h 81"/>
                <a:gd name="T4" fmla="*/ 27 w 41"/>
                <a:gd name="T5" fmla="*/ 78 h 81"/>
                <a:gd name="T6" fmla="*/ 29 w 41"/>
                <a:gd name="T7" fmla="*/ 65 h 81"/>
                <a:gd name="T8" fmla="*/ 36 w 41"/>
                <a:gd name="T9" fmla="*/ 35 h 81"/>
                <a:gd name="T10" fmla="*/ 41 w 41"/>
                <a:gd name="T11" fmla="*/ 24 h 81"/>
                <a:gd name="T12" fmla="*/ 26 w 41"/>
                <a:gd name="T13" fmla="*/ 1 h 81"/>
                <a:gd name="T14" fmla="*/ 17 w 41"/>
                <a:gd name="T15" fmla="*/ 17 h 81"/>
                <a:gd name="T16" fmla="*/ 12 w 41"/>
                <a:gd name="T17" fmla="*/ 39 h 81"/>
                <a:gd name="T18" fmla="*/ 16 w 41"/>
                <a:gd name="T1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81">
                  <a:moveTo>
                    <a:pt x="16" y="62"/>
                  </a:moveTo>
                  <a:cubicBezTo>
                    <a:pt x="18" y="64"/>
                    <a:pt x="21" y="65"/>
                    <a:pt x="21" y="69"/>
                  </a:cubicBezTo>
                  <a:cubicBezTo>
                    <a:pt x="22" y="73"/>
                    <a:pt x="19" y="81"/>
                    <a:pt x="27" y="78"/>
                  </a:cubicBezTo>
                  <a:cubicBezTo>
                    <a:pt x="35" y="76"/>
                    <a:pt x="31" y="69"/>
                    <a:pt x="29" y="65"/>
                  </a:cubicBezTo>
                  <a:cubicBezTo>
                    <a:pt x="23" y="52"/>
                    <a:pt x="25" y="42"/>
                    <a:pt x="36" y="35"/>
                  </a:cubicBezTo>
                  <a:cubicBezTo>
                    <a:pt x="40" y="32"/>
                    <a:pt x="41" y="29"/>
                    <a:pt x="41" y="24"/>
                  </a:cubicBezTo>
                  <a:cubicBezTo>
                    <a:pt x="39" y="14"/>
                    <a:pt x="41" y="2"/>
                    <a:pt x="26" y="1"/>
                  </a:cubicBezTo>
                  <a:cubicBezTo>
                    <a:pt x="10" y="0"/>
                    <a:pt x="20" y="12"/>
                    <a:pt x="17" y="17"/>
                  </a:cubicBezTo>
                  <a:cubicBezTo>
                    <a:pt x="11" y="23"/>
                    <a:pt x="16" y="34"/>
                    <a:pt x="12" y="39"/>
                  </a:cubicBezTo>
                  <a:cubicBezTo>
                    <a:pt x="0" y="50"/>
                    <a:pt x="9" y="56"/>
                    <a:pt x="16" y="62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23">
              <a:extLst>
                <a:ext uri="{FF2B5EF4-FFF2-40B4-BE49-F238E27FC236}">
                  <a16:creationId xmlns:a16="http://schemas.microsoft.com/office/drawing/2014/main" id="{EC53AD40-4644-0539-F6B5-7357DA67C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175" y="3727425"/>
              <a:ext cx="32775" cy="52805"/>
            </a:xfrm>
            <a:custGeom>
              <a:avLst/>
              <a:gdLst>
                <a:gd name="T0" fmla="*/ 1 w 37"/>
                <a:gd name="T1" fmla="*/ 42 h 59"/>
                <a:gd name="T2" fmla="*/ 16 w 37"/>
                <a:gd name="T3" fmla="*/ 57 h 59"/>
                <a:gd name="T4" fmla="*/ 20 w 37"/>
                <a:gd name="T5" fmla="*/ 46 h 59"/>
                <a:gd name="T6" fmla="*/ 37 w 37"/>
                <a:gd name="T7" fmla="*/ 36 h 59"/>
                <a:gd name="T8" fmla="*/ 31 w 37"/>
                <a:gd name="T9" fmla="*/ 0 h 59"/>
                <a:gd name="T10" fmla="*/ 1 w 37"/>
                <a:gd name="T11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9">
                  <a:moveTo>
                    <a:pt x="1" y="42"/>
                  </a:moveTo>
                  <a:cubicBezTo>
                    <a:pt x="0" y="54"/>
                    <a:pt x="9" y="56"/>
                    <a:pt x="16" y="57"/>
                  </a:cubicBezTo>
                  <a:cubicBezTo>
                    <a:pt x="28" y="59"/>
                    <a:pt x="20" y="50"/>
                    <a:pt x="20" y="46"/>
                  </a:cubicBezTo>
                  <a:cubicBezTo>
                    <a:pt x="19" y="28"/>
                    <a:pt x="30" y="36"/>
                    <a:pt x="37" y="36"/>
                  </a:cubicBezTo>
                  <a:cubicBezTo>
                    <a:pt x="35" y="24"/>
                    <a:pt x="33" y="12"/>
                    <a:pt x="31" y="0"/>
                  </a:cubicBezTo>
                  <a:cubicBezTo>
                    <a:pt x="2" y="21"/>
                    <a:pt x="3" y="21"/>
                    <a:pt x="1" y="42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24">
              <a:extLst>
                <a:ext uri="{FF2B5EF4-FFF2-40B4-BE49-F238E27FC236}">
                  <a16:creationId xmlns:a16="http://schemas.microsoft.com/office/drawing/2014/main" id="{89AB894E-93C9-DB48-0D1D-7C0AB026E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2054" y="3309540"/>
              <a:ext cx="911" cy="91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25">
              <a:extLst>
                <a:ext uri="{FF2B5EF4-FFF2-40B4-BE49-F238E27FC236}">
                  <a16:creationId xmlns:a16="http://schemas.microsoft.com/office/drawing/2014/main" id="{BE8E0AB8-BE33-8EE3-242D-77FE44D85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024" y="3310451"/>
              <a:ext cx="39149" cy="48252"/>
            </a:xfrm>
            <a:custGeom>
              <a:avLst/>
              <a:gdLst>
                <a:gd name="T0" fmla="*/ 6 w 44"/>
                <a:gd name="T1" fmla="*/ 19 h 53"/>
                <a:gd name="T2" fmla="*/ 12 w 44"/>
                <a:gd name="T3" fmla="*/ 35 h 53"/>
                <a:gd name="T4" fmla="*/ 15 w 44"/>
                <a:gd name="T5" fmla="*/ 50 h 53"/>
                <a:gd name="T6" fmla="*/ 28 w 44"/>
                <a:gd name="T7" fmla="*/ 44 h 53"/>
                <a:gd name="T8" fmla="*/ 22 w 44"/>
                <a:gd name="T9" fmla="*/ 6 h 53"/>
                <a:gd name="T10" fmla="*/ 22 w 44"/>
                <a:gd name="T11" fmla="*/ 0 h 53"/>
                <a:gd name="T12" fmla="*/ 6 w 44"/>
                <a:gd name="T13" fmla="*/ 10 h 53"/>
                <a:gd name="T14" fmla="*/ 6 w 44"/>
                <a:gd name="T15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53">
                  <a:moveTo>
                    <a:pt x="6" y="19"/>
                  </a:moveTo>
                  <a:cubicBezTo>
                    <a:pt x="16" y="23"/>
                    <a:pt x="16" y="23"/>
                    <a:pt x="12" y="35"/>
                  </a:cubicBezTo>
                  <a:cubicBezTo>
                    <a:pt x="10" y="41"/>
                    <a:pt x="9" y="47"/>
                    <a:pt x="15" y="50"/>
                  </a:cubicBezTo>
                  <a:cubicBezTo>
                    <a:pt x="21" y="53"/>
                    <a:pt x="25" y="50"/>
                    <a:pt x="28" y="44"/>
                  </a:cubicBezTo>
                  <a:cubicBezTo>
                    <a:pt x="32" y="30"/>
                    <a:pt x="44" y="15"/>
                    <a:pt x="22" y="6"/>
                  </a:cubicBezTo>
                  <a:cubicBezTo>
                    <a:pt x="19" y="5"/>
                    <a:pt x="20" y="2"/>
                    <a:pt x="22" y="0"/>
                  </a:cubicBezTo>
                  <a:cubicBezTo>
                    <a:pt x="16" y="4"/>
                    <a:pt x="11" y="6"/>
                    <a:pt x="6" y="10"/>
                  </a:cubicBezTo>
                  <a:cubicBezTo>
                    <a:pt x="3" y="12"/>
                    <a:pt x="0" y="17"/>
                    <a:pt x="6" y="1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26">
              <a:extLst>
                <a:ext uri="{FF2B5EF4-FFF2-40B4-BE49-F238E27FC236}">
                  <a16:creationId xmlns:a16="http://schemas.microsoft.com/office/drawing/2014/main" id="{8E8AD834-E56E-3B14-1BD1-95475B8F2D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7839" y="2352683"/>
              <a:ext cx="64641" cy="20029"/>
            </a:xfrm>
            <a:custGeom>
              <a:avLst/>
              <a:gdLst>
                <a:gd name="T0" fmla="*/ 71 w 71"/>
                <a:gd name="T1" fmla="*/ 13 h 22"/>
                <a:gd name="T2" fmla="*/ 0 w 71"/>
                <a:gd name="T3" fmla="*/ 0 h 22"/>
                <a:gd name="T4" fmla="*/ 71 w 71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22">
                  <a:moveTo>
                    <a:pt x="71" y="13"/>
                  </a:moveTo>
                  <a:cubicBezTo>
                    <a:pt x="49" y="5"/>
                    <a:pt x="27" y="1"/>
                    <a:pt x="0" y="0"/>
                  </a:cubicBezTo>
                  <a:cubicBezTo>
                    <a:pt x="24" y="18"/>
                    <a:pt x="46" y="22"/>
                    <a:pt x="71" y="1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27">
              <a:extLst>
                <a:ext uri="{FF2B5EF4-FFF2-40B4-BE49-F238E27FC236}">
                  <a16:creationId xmlns:a16="http://schemas.microsoft.com/office/drawing/2014/main" id="{C2D7F103-59B9-025A-EDD8-9C88BB0E9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9543" y="2400935"/>
              <a:ext cx="36417" cy="19119"/>
            </a:xfrm>
            <a:custGeom>
              <a:avLst/>
              <a:gdLst>
                <a:gd name="T0" fmla="*/ 1 w 40"/>
                <a:gd name="T1" fmla="*/ 9 h 21"/>
                <a:gd name="T2" fmla="*/ 13 w 40"/>
                <a:gd name="T3" fmla="*/ 16 h 21"/>
                <a:gd name="T4" fmla="*/ 40 w 40"/>
                <a:gd name="T5" fmla="*/ 21 h 21"/>
                <a:gd name="T6" fmla="*/ 14 w 40"/>
                <a:gd name="T7" fmla="*/ 0 h 21"/>
                <a:gd name="T8" fmla="*/ 1 w 40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1">
                  <a:moveTo>
                    <a:pt x="1" y="9"/>
                  </a:moveTo>
                  <a:cubicBezTo>
                    <a:pt x="1" y="15"/>
                    <a:pt x="8" y="16"/>
                    <a:pt x="13" y="16"/>
                  </a:cubicBezTo>
                  <a:cubicBezTo>
                    <a:pt x="21" y="17"/>
                    <a:pt x="29" y="19"/>
                    <a:pt x="40" y="21"/>
                  </a:cubicBezTo>
                  <a:cubicBezTo>
                    <a:pt x="35" y="4"/>
                    <a:pt x="25" y="1"/>
                    <a:pt x="14" y="0"/>
                  </a:cubicBezTo>
                  <a:cubicBezTo>
                    <a:pt x="9" y="0"/>
                    <a:pt x="0" y="1"/>
                    <a:pt x="1" y="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15229E70-7BFB-8F45-0AD5-F98825955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8177" y="3467954"/>
              <a:ext cx="23671" cy="42790"/>
            </a:xfrm>
            <a:custGeom>
              <a:avLst/>
              <a:gdLst>
                <a:gd name="T0" fmla="*/ 26 w 26"/>
                <a:gd name="T1" fmla="*/ 0 h 47"/>
                <a:gd name="T2" fmla="*/ 14 w 26"/>
                <a:gd name="T3" fmla="*/ 47 h 47"/>
                <a:gd name="T4" fmla="*/ 26 w 26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7">
                  <a:moveTo>
                    <a:pt x="26" y="0"/>
                  </a:moveTo>
                  <a:cubicBezTo>
                    <a:pt x="3" y="18"/>
                    <a:pt x="0" y="31"/>
                    <a:pt x="14" y="47"/>
                  </a:cubicBezTo>
                  <a:cubicBezTo>
                    <a:pt x="20" y="32"/>
                    <a:pt x="24" y="17"/>
                    <a:pt x="26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29">
              <a:extLst>
                <a:ext uri="{FF2B5EF4-FFF2-40B4-BE49-F238E27FC236}">
                  <a16:creationId xmlns:a16="http://schemas.microsoft.com/office/drawing/2014/main" id="{A4B1BD8D-5A1F-D4BC-019D-82F25165F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838" y="3550803"/>
              <a:ext cx="32775" cy="27313"/>
            </a:xfrm>
            <a:custGeom>
              <a:avLst/>
              <a:gdLst>
                <a:gd name="T0" fmla="*/ 36 w 36"/>
                <a:gd name="T1" fmla="*/ 0 h 30"/>
                <a:gd name="T2" fmla="*/ 2 w 36"/>
                <a:gd name="T3" fmla="*/ 19 h 30"/>
                <a:gd name="T4" fmla="*/ 9 w 36"/>
                <a:gd name="T5" fmla="*/ 28 h 30"/>
                <a:gd name="T6" fmla="*/ 36 w 36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0">
                  <a:moveTo>
                    <a:pt x="36" y="0"/>
                  </a:moveTo>
                  <a:cubicBezTo>
                    <a:pt x="20" y="7"/>
                    <a:pt x="7" y="6"/>
                    <a:pt x="2" y="19"/>
                  </a:cubicBezTo>
                  <a:cubicBezTo>
                    <a:pt x="0" y="24"/>
                    <a:pt x="4" y="27"/>
                    <a:pt x="9" y="28"/>
                  </a:cubicBezTo>
                  <a:cubicBezTo>
                    <a:pt x="25" y="30"/>
                    <a:pt x="27" y="16"/>
                    <a:pt x="36" y="0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BAE4B259-395C-1EE2-15B1-2A8637EF7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981" y="2379085"/>
              <a:ext cx="1727078" cy="1398415"/>
            </a:xfrm>
            <a:custGeom>
              <a:avLst/>
              <a:gdLst>
                <a:gd name="T0" fmla="*/ 1866 w 1914"/>
                <a:gd name="T1" fmla="*/ 600 h 1549"/>
                <a:gd name="T2" fmla="*/ 1736 w 1914"/>
                <a:gd name="T3" fmla="*/ 439 h 1549"/>
                <a:gd name="T4" fmla="*/ 1632 w 1914"/>
                <a:gd name="T5" fmla="*/ 406 h 1549"/>
                <a:gd name="T6" fmla="*/ 1480 w 1914"/>
                <a:gd name="T7" fmla="*/ 459 h 1549"/>
                <a:gd name="T8" fmla="*/ 1468 w 1914"/>
                <a:gd name="T9" fmla="*/ 644 h 1549"/>
                <a:gd name="T10" fmla="*/ 1258 w 1914"/>
                <a:gd name="T11" fmla="*/ 476 h 1549"/>
                <a:gd name="T12" fmla="*/ 1305 w 1914"/>
                <a:gd name="T13" fmla="*/ 330 h 1549"/>
                <a:gd name="T14" fmla="*/ 1364 w 1914"/>
                <a:gd name="T15" fmla="*/ 352 h 1549"/>
                <a:gd name="T16" fmla="*/ 1453 w 1914"/>
                <a:gd name="T17" fmla="*/ 334 h 1549"/>
                <a:gd name="T18" fmla="*/ 1450 w 1914"/>
                <a:gd name="T19" fmla="*/ 233 h 1549"/>
                <a:gd name="T20" fmla="*/ 1537 w 1914"/>
                <a:gd name="T21" fmla="*/ 196 h 1549"/>
                <a:gd name="T22" fmla="*/ 1520 w 1914"/>
                <a:gd name="T23" fmla="*/ 289 h 1549"/>
                <a:gd name="T24" fmla="*/ 1576 w 1914"/>
                <a:gd name="T25" fmla="*/ 337 h 1549"/>
                <a:gd name="T26" fmla="*/ 1691 w 1914"/>
                <a:gd name="T27" fmla="*/ 369 h 1549"/>
                <a:gd name="T28" fmla="*/ 1697 w 1914"/>
                <a:gd name="T29" fmla="*/ 278 h 1549"/>
                <a:gd name="T30" fmla="*/ 1750 w 1914"/>
                <a:gd name="T31" fmla="*/ 244 h 1549"/>
                <a:gd name="T32" fmla="*/ 1639 w 1914"/>
                <a:gd name="T33" fmla="*/ 125 h 1549"/>
                <a:gd name="T34" fmla="*/ 1498 w 1914"/>
                <a:gd name="T35" fmla="*/ 34 h 1549"/>
                <a:gd name="T36" fmla="*/ 1302 w 1914"/>
                <a:gd name="T37" fmla="*/ 122 h 1549"/>
                <a:gd name="T38" fmla="*/ 1298 w 1914"/>
                <a:gd name="T39" fmla="*/ 166 h 1549"/>
                <a:gd name="T40" fmla="*/ 1289 w 1914"/>
                <a:gd name="T41" fmla="*/ 36 h 1549"/>
                <a:gd name="T42" fmla="*/ 1198 w 1914"/>
                <a:gd name="T43" fmla="*/ 110 h 1549"/>
                <a:gd name="T44" fmla="*/ 1171 w 1914"/>
                <a:gd name="T45" fmla="*/ 157 h 1549"/>
                <a:gd name="T46" fmla="*/ 1132 w 1914"/>
                <a:gd name="T47" fmla="*/ 211 h 1549"/>
                <a:gd name="T48" fmla="*/ 1096 w 1914"/>
                <a:gd name="T49" fmla="*/ 170 h 1549"/>
                <a:gd name="T50" fmla="*/ 1005 w 1914"/>
                <a:gd name="T51" fmla="*/ 44 h 1549"/>
                <a:gd name="T52" fmla="*/ 957 w 1914"/>
                <a:gd name="T53" fmla="*/ 62 h 1549"/>
                <a:gd name="T54" fmla="*/ 872 w 1914"/>
                <a:gd name="T55" fmla="*/ 34 h 1549"/>
                <a:gd name="T56" fmla="*/ 733 w 1914"/>
                <a:gd name="T57" fmla="*/ 38 h 1549"/>
                <a:gd name="T58" fmla="*/ 827 w 1914"/>
                <a:gd name="T59" fmla="*/ 62 h 1549"/>
                <a:gd name="T60" fmla="*/ 913 w 1914"/>
                <a:gd name="T61" fmla="*/ 138 h 1549"/>
                <a:gd name="T62" fmla="*/ 841 w 1914"/>
                <a:gd name="T63" fmla="*/ 175 h 1549"/>
                <a:gd name="T64" fmla="*/ 655 w 1914"/>
                <a:gd name="T65" fmla="*/ 143 h 1549"/>
                <a:gd name="T66" fmla="*/ 434 w 1914"/>
                <a:gd name="T67" fmla="*/ 147 h 1549"/>
                <a:gd name="T68" fmla="*/ 105 w 1914"/>
                <a:gd name="T69" fmla="*/ 137 h 1549"/>
                <a:gd name="T70" fmla="*/ 65 w 1914"/>
                <a:gd name="T71" fmla="*/ 247 h 1549"/>
                <a:gd name="T72" fmla="*/ 104 w 1914"/>
                <a:gd name="T73" fmla="*/ 336 h 1549"/>
                <a:gd name="T74" fmla="*/ 98 w 1914"/>
                <a:gd name="T75" fmla="*/ 478 h 1549"/>
                <a:gd name="T76" fmla="*/ 85 w 1914"/>
                <a:gd name="T77" fmla="*/ 575 h 1549"/>
                <a:gd name="T78" fmla="*/ 226 w 1914"/>
                <a:gd name="T79" fmla="*/ 525 h 1549"/>
                <a:gd name="T80" fmla="*/ 323 w 1914"/>
                <a:gd name="T81" fmla="*/ 459 h 1549"/>
                <a:gd name="T82" fmla="*/ 563 w 1914"/>
                <a:gd name="T83" fmla="*/ 509 h 1549"/>
                <a:gd name="T84" fmla="*/ 670 w 1914"/>
                <a:gd name="T85" fmla="*/ 698 h 1549"/>
                <a:gd name="T86" fmla="*/ 763 w 1914"/>
                <a:gd name="T87" fmla="*/ 1000 h 1549"/>
                <a:gd name="T88" fmla="*/ 900 w 1914"/>
                <a:gd name="T89" fmla="*/ 1181 h 1549"/>
                <a:gd name="T90" fmla="*/ 976 w 1914"/>
                <a:gd name="T91" fmla="*/ 1231 h 1549"/>
                <a:gd name="T92" fmla="*/ 1031 w 1914"/>
                <a:gd name="T93" fmla="*/ 1298 h 1549"/>
                <a:gd name="T94" fmla="*/ 1317 w 1914"/>
                <a:gd name="T95" fmla="*/ 1436 h 1549"/>
                <a:gd name="T96" fmla="*/ 1436 w 1914"/>
                <a:gd name="T97" fmla="*/ 1537 h 1549"/>
                <a:gd name="T98" fmla="*/ 1425 w 1914"/>
                <a:gd name="T99" fmla="*/ 1479 h 1549"/>
                <a:gd name="T100" fmla="*/ 1324 w 1914"/>
                <a:gd name="T101" fmla="*/ 1361 h 1549"/>
                <a:gd name="T102" fmla="*/ 1294 w 1914"/>
                <a:gd name="T103" fmla="*/ 1266 h 1549"/>
                <a:gd name="T104" fmla="*/ 1183 w 1914"/>
                <a:gd name="T105" fmla="*/ 1212 h 1549"/>
                <a:gd name="T106" fmla="*/ 1317 w 1914"/>
                <a:gd name="T107" fmla="*/ 1119 h 1549"/>
                <a:gd name="T108" fmla="*/ 1431 w 1914"/>
                <a:gd name="T109" fmla="*/ 1208 h 1549"/>
                <a:gd name="T110" fmla="*/ 1517 w 1914"/>
                <a:gd name="T111" fmla="*/ 1033 h 1549"/>
                <a:gd name="T112" fmla="*/ 1628 w 1914"/>
                <a:gd name="T113" fmla="*/ 858 h 1549"/>
                <a:gd name="T114" fmla="*/ 1773 w 1914"/>
                <a:gd name="T115" fmla="*/ 814 h 1549"/>
                <a:gd name="T116" fmla="*/ 1715 w 1914"/>
                <a:gd name="T117" fmla="*/ 696 h 1549"/>
                <a:gd name="T118" fmla="*/ 1887 w 1914"/>
                <a:gd name="T119" fmla="*/ 756 h 1549"/>
                <a:gd name="T120" fmla="*/ 955 w 1914"/>
                <a:gd name="T121" fmla="*/ 1182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14" h="1549">
                  <a:moveTo>
                    <a:pt x="1906" y="722"/>
                  </a:moveTo>
                  <a:cubicBezTo>
                    <a:pt x="1904" y="704"/>
                    <a:pt x="1897" y="696"/>
                    <a:pt x="1879" y="700"/>
                  </a:cubicBezTo>
                  <a:cubicBezTo>
                    <a:pt x="1867" y="702"/>
                    <a:pt x="1863" y="694"/>
                    <a:pt x="1866" y="682"/>
                  </a:cubicBezTo>
                  <a:cubicBezTo>
                    <a:pt x="1868" y="674"/>
                    <a:pt x="1866" y="665"/>
                    <a:pt x="1873" y="657"/>
                  </a:cubicBezTo>
                  <a:cubicBezTo>
                    <a:pt x="1881" y="645"/>
                    <a:pt x="1876" y="604"/>
                    <a:pt x="1866" y="600"/>
                  </a:cubicBezTo>
                  <a:cubicBezTo>
                    <a:pt x="1847" y="592"/>
                    <a:pt x="1842" y="566"/>
                    <a:pt x="1820" y="562"/>
                  </a:cubicBezTo>
                  <a:cubicBezTo>
                    <a:pt x="1815" y="561"/>
                    <a:pt x="1811" y="558"/>
                    <a:pt x="1806" y="555"/>
                  </a:cubicBezTo>
                  <a:cubicBezTo>
                    <a:pt x="1796" y="548"/>
                    <a:pt x="1782" y="542"/>
                    <a:pt x="1781" y="530"/>
                  </a:cubicBezTo>
                  <a:cubicBezTo>
                    <a:pt x="1778" y="499"/>
                    <a:pt x="1757" y="479"/>
                    <a:pt x="1746" y="454"/>
                  </a:cubicBezTo>
                  <a:cubicBezTo>
                    <a:pt x="1744" y="448"/>
                    <a:pt x="1739" y="445"/>
                    <a:pt x="1736" y="439"/>
                  </a:cubicBezTo>
                  <a:cubicBezTo>
                    <a:pt x="1730" y="429"/>
                    <a:pt x="1720" y="426"/>
                    <a:pt x="1710" y="428"/>
                  </a:cubicBezTo>
                  <a:cubicBezTo>
                    <a:pt x="1701" y="430"/>
                    <a:pt x="1693" y="434"/>
                    <a:pt x="1692" y="448"/>
                  </a:cubicBezTo>
                  <a:cubicBezTo>
                    <a:pt x="1692" y="461"/>
                    <a:pt x="1682" y="470"/>
                    <a:pt x="1670" y="468"/>
                  </a:cubicBezTo>
                  <a:cubicBezTo>
                    <a:pt x="1649" y="465"/>
                    <a:pt x="1644" y="453"/>
                    <a:pt x="1649" y="429"/>
                  </a:cubicBezTo>
                  <a:cubicBezTo>
                    <a:pt x="1651" y="415"/>
                    <a:pt x="1649" y="404"/>
                    <a:pt x="1632" y="406"/>
                  </a:cubicBezTo>
                  <a:cubicBezTo>
                    <a:pt x="1621" y="408"/>
                    <a:pt x="1615" y="402"/>
                    <a:pt x="1609" y="393"/>
                  </a:cubicBezTo>
                  <a:cubicBezTo>
                    <a:pt x="1598" y="377"/>
                    <a:pt x="1584" y="364"/>
                    <a:pt x="1563" y="368"/>
                  </a:cubicBezTo>
                  <a:cubicBezTo>
                    <a:pt x="1549" y="370"/>
                    <a:pt x="1536" y="368"/>
                    <a:pt x="1522" y="365"/>
                  </a:cubicBezTo>
                  <a:cubicBezTo>
                    <a:pt x="1489" y="355"/>
                    <a:pt x="1480" y="368"/>
                    <a:pt x="1485" y="404"/>
                  </a:cubicBezTo>
                  <a:cubicBezTo>
                    <a:pt x="1487" y="421"/>
                    <a:pt x="1496" y="441"/>
                    <a:pt x="1480" y="459"/>
                  </a:cubicBezTo>
                  <a:cubicBezTo>
                    <a:pt x="1471" y="470"/>
                    <a:pt x="1480" y="495"/>
                    <a:pt x="1492" y="504"/>
                  </a:cubicBezTo>
                  <a:cubicBezTo>
                    <a:pt x="1515" y="520"/>
                    <a:pt x="1509" y="540"/>
                    <a:pt x="1491" y="551"/>
                  </a:cubicBezTo>
                  <a:cubicBezTo>
                    <a:pt x="1487" y="553"/>
                    <a:pt x="1484" y="557"/>
                    <a:pt x="1480" y="559"/>
                  </a:cubicBezTo>
                  <a:cubicBezTo>
                    <a:pt x="1456" y="571"/>
                    <a:pt x="1454" y="578"/>
                    <a:pt x="1463" y="604"/>
                  </a:cubicBezTo>
                  <a:cubicBezTo>
                    <a:pt x="1468" y="617"/>
                    <a:pt x="1475" y="630"/>
                    <a:pt x="1468" y="644"/>
                  </a:cubicBezTo>
                  <a:cubicBezTo>
                    <a:pt x="1443" y="628"/>
                    <a:pt x="1435" y="603"/>
                    <a:pt x="1435" y="576"/>
                  </a:cubicBezTo>
                  <a:cubicBezTo>
                    <a:pt x="1436" y="558"/>
                    <a:pt x="1429" y="553"/>
                    <a:pt x="1414" y="555"/>
                  </a:cubicBezTo>
                  <a:cubicBezTo>
                    <a:pt x="1389" y="559"/>
                    <a:pt x="1367" y="546"/>
                    <a:pt x="1349" y="531"/>
                  </a:cubicBezTo>
                  <a:cubicBezTo>
                    <a:pt x="1331" y="517"/>
                    <a:pt x="1310" y="509"/>
                    <a:pt x="1293" y="507"/>
                  </a:cubicBezTo>
                  <a:cubicBezTo>
                    <a:pt x="1271" y="503"/>
                    <a:pt x="1263" y="494"/>
                    <a:pt x="1258" y="476"/>
                  </a:cubicBezTo>
                  <a:cubicBezTo>
                    <a:pt x="1255" y="468"/>
                    <a:pt x="1253" y="466"/>
                    <a:pt x="1245" y="465"/>
                  </a:cubicBezTo>
                  <a:cubicBezTo>
                    <a:pt x="1227" y="465"/>
                    <a:pt x="1224" y="457"/>
                    <a:pt x="1233" y="440"/>
                  </a:cubicBezTo>
                  <a:cubicBezTo>
                    <a:pt x="1235" y="434"/>
                    <a:pt x="1239" y="429"/>
                    <a:pt x="1241" y="424"/>
                  </a:cubicBezTo>
                  <a:cubicBezTo>
                    <a:pt x="1250" y="407"/>
                    <a:pt x="1258" y="390"/>
                    <a:pt x="1274" y="382"/>
                  </a:cubicBezTo>
                  <a:cubicBezTo>
                    <a:pt x="1296" y="370"/>
                    <a:pt x="1305" y="355"/>
                    <a:pt x="1305" y="330"/>
                  </a:cubicBezTo>
                  <a:cubicBezTo>
                    <a:pt x="1305" y="321"/>
                    <a:pt x="1305" y="311"/>
                    <a:pt x="1305" y="300"/>
                  </a:cubicBezTo>
                  <a:cubicBezTo>
                    <a:pt x="1317" y="314"/>
                    <a:pt x="1337" y="306"/>
                    <a:pt x="1353" y="309"/>
                  </a:cubicBezTo>
                  <a:cubicBezTo>
                    <a:pt x="1348" y="316"/>
                    <a:pt x="1352" y="325"/>
                    <a:pt x="1347" y="333"/>
                  </a:cubicBezTo>
                  <a:cubicBezTo>
                    <a:pt x="1339" y="344"/>
                    <a:pt x="1340" y="353"/>
                    <a:pt x="1357" y="350"/>
                  </a:cubicBezTo>
                  <a:cubicBezTo>
                    <a:pt x="1360" y="350"/>
                    <a:pt x="1361" y="347"/>
                    <a:pt x="1364" y="352"/>
                  </a:cubicBezTo>
                  <a:cubicBezTo>
                    <a:pt x="1372" y="371"/>
                    <a:pt x="1382" y="365"/>
                    <a:pt x="1394" y="355"/>
                  </a:cubicBezTo>
                  <a:cubicBezTo>
                    <a:pt x="1403" y="347"/>
                    <a:pt x="1412" y="333"/>
                    <a:pt x="1426" y="350"/>
                  </a:cubicBezTo>
                  <a:cubicBezTo>
                    <a:pt x="1430" y="354"/>
                    <a:pt x="1441" y="351"/>
                    <a:pt x="1449" y="351"/>
                  </a:cubicBezTo>
                  <a:cubicBezTo>
                    <a:pt x="1454" y="351"/>
                    <a:pt x="1457" y="348"/>
                    <a:pt x="1458" y="344"/>
                  </a:cubicBezTo>
                  <a:cubicBezTo>
                    <a:pt x="1460" y="339"/>
                    <a:pt x="1454" y="337"/>
                    <a:pt x="1453" y="334"/>
                  </a:cubicBezTo>
                  <a:cubicBezTo>
                    <a:pt x="1450" y="327"/>
                    <a:pt x="1441" y="333"/>
                    <a:pt x="1439" y="325"/>
                  </a:cubicBezTo>
                  <a:cubicBezTo>
                    <a:pt x="1435" y="305"/>
                    <a:pt x="1418" y="304"/>
                    <a:pt x="1406" y="296"/>
                  </a:cubicBezTo>
                  <a:cubicBezTo>
                    <a:pt x="1399" y="292"/>
                    <a:pt x="1384" y="293"/>
                    <a:pt x="1385" y="285"/>
                  </a:cubicBezTo>
                  <a:cubicBezTo>
                    <a:pt x="1387" y="271"/>
                    <a:pt x="1401" y="280"/>
                    <a:pt x="1409" y="279"/>
                  </a:cubicBezTo>
                  <a:cubicBezTo>
                    <a:pt x="1434" y="277"/>
                    <a:pt x="1453" y="258"/>
                    <a:pt x="1450" y="233"/>
                  </a:cubicBezTo>
                  <a:cubicBezTo>
                    <a:pt x="1449" y="216"/>
                    <a:pt x="1452" y="199"/>
                    <a:pt x="1451" y="182"/>
                  </a:cubicBezTo>
                  <a:cubicBezTo>
                    <a:pt x="1450" y="169"/>
                    <a:pt x="1446" y="153"/>
                    <a:pt x="1468" y="163"/>
                  </a:cubicBezTo>
                  <a:cubicBezTo>
                    <a:pt x="1473" y="165"/>
                    <a:pt x="1480" y="164"/>
                    <a:pt x="1485" y="162"/>
                  </a:cubicBezTo>
                  <a:cubicBezTo>
                    <a:pt x="1497" y="158"/>
                    <a:pt x="1520" y="170"/>
                    <a:pt x="1517" y="180"/>
                  </a:cubicBezTo>
                  <a:cubicBezTo>
                    <a:pt x="1509" y="210"/>
                    <a:pt x="1529" y="198"/>
                    <a:pt x="1537" y="196"/>
                  </a:cubicBezTo>
                  <a:cubicBezTo>
                    <a:pt x="1550" y="191"/>
                    <a:pt x="1546" y="200"/>
                    <a:pt x="1546" y="206"/>
                  </a:cubicBezTo>
                  <a:cubicBezTo>
                    <a:pt x="1552" y="203"/>
                    <a:pt x="1557" y="206"/>
                    <a:pt x="1561" y="209"/>
                  </a:cubicBezTo>
                  <a:cubicBezTo>
                    <a:pt x="1585" y="225"/>
                    <a:pt x="1585" y="237"/>
                    <a:pt x="1564" y="258"/>
                  </a:cubicBezTo>
                  <a:cubicBezTo>
                    <a:pt x="1560" y="261"/>
                    <a:pt x="1555" y="265"/>
                    <a:pt x="1554" y="271"/>
                  </a:cubicBezTo>
                  <a:cubicBezTo>
                    <a:pt x="1548" y="291"/>
                    <a:pt x="1540" y="298"/>
                    <a:pt x="1520" y="289"/>
                  </a:cubicBezTo>
                  <a:cubicBezTo>
                    <a:pt x="1503" y="283"/>
                    <a:pt x="1499" y="296"/>
                    <a:pt x="1490" y="303"/>
                  </a:cubicBezTo>
                  <a:cubicBezTo>
                    <a:pt x="1484" y="308"/>
                    <a:pt x="1485" y="317"/>
                    <a:pt x="1488" y="323"/>
                  </a:cubicBezTo>
                  <a:cubicBezTo>
                    <a:pt x="1493" y="334"/>
                    <a:pt x="1504" y="334"/>
                    <a:pt x="1515" y="334"/>
                  </a:cubicBezTo>
                  <a:cubicBezTo>
                    <a:pt x="1521" y="334"/>
                    <a:pt x="1526" y="330"/>
                    <a:pt x="1532" y="329"/>
                  </a:cubicBezTo>
                  <a:cubicBezTo>
                    <a:pt x="1547" y="329"/>
                    <a:pt x="1563" y="320"/>
                    <a:pt x="1576" y="337"/>
                  </a:cubicBezTo>
                  <a:cubicBezTo>
                    <a:pt x="1583" y="346"/>
                    <a:pt x="1588" y="360"/>
                    <a:pt x="1596" y="362"/>
                  </a:cubicBezTo>
                  <a:cubicBezTo>
                    <a:pt x="1622" y="370"/>
                    <a:pt x="1643" y="391"/>
                    <a:pt x="1670" y="394"/>
                  </a:cubicBezTo>
                  <a:cubicBezTo>
                    <a:pt x="1678" y="395"/>
                    <a:pt x="1687" y="401"/>
                    <a:pt x="1694" y="394"/>
                  </a:cubicBezTo>
                  <a:cubicBezTo>
                    <a:pt x="1701" y="386"/>
                    <a:pt x="1689" y="380"/>
                    <a:pt x="1689" y="372"/>
                  </a:cubicBezTo>
                  <a:cubicBezTo>
                    <a:pt x="1689" y="371"/>
                    <a:pt x="1690" y="370"/>
                    <a:pt x="1691" y="369"/>
                  </a:cubicBezTo>
                  <a:cubicBezTo>
                    <a:pt x="1712" y="380"/>
                    <a:pt x="1727" y="373"/>
                    <a:pt x="1724" y="351"/>
                  </a:cubicBezTo>
                  <a:cubicBezTo>
                    <a:pt x="1721" y="334"/>
                    <a:pt x="1714" y="316"/>
                    <a:pt x="1697" y="308"/>
                  </a:cubicBezTo>
                  <a:cubicBezTo>
                    <a:pt x="1685" y="303"/>
                    <a:pt x="1677" y="296"/>
                    <a:pt x="1677" y="281"/>
                  </a:cubicBezTo>
                  <a:cubicBezTo>
                    <a:pt x="1677" y="275"/>
                    <a:pt x="1676" y="269"/>
                    <a:pt x="1684" y="270"/>
                  </a:cubicBezTo>
                  <a:cubicBezTo>
                    <a:pt x="1690" y="271"/>
                    <a:pt x="1697" y="267"/>
                    <a:pt x="1697" y="278"/>
                  </a:cubicBezTo>
                  <a:cubicBezTo>
                    <a:pt x="1696" y="298"/>
                    <a:pt x="1710" y="305"/>
                    <a:pt x="1724" y="311"/>
                  </a:cubicBezTo>
                  <a:cubicBezTo>
                    <a:pt x="1734" y="315"/>
                    <a:pt x="1742" y="315"/>
                    <a:pt x="1740" y="300"/>
                  </a:cubicBezTo>
                  <a:cubicBezTo>
                    <a:pt x="1740" y="292"/>
                    <a:pt x="1744" y="293"/>
                    <a:pt x="1750" y="291"/>
                  </a:cubicBezTo>
                  <a:cubicBezTo>
                    <a:pt x="1763" y="287"/>
                    <a:pt x="1763" y="274"/>
                    <a:pt x="1764" y="262"/>
                  </a:cubicBezTo>
                  <a:cubicBezTo>
                    <a:pt x="1765" y="250"/>
                    <a:pt x="1764" y="243"/>
                    <a:pt x="1750" y="244"/>
                  </a:cubicBezTo>
                  <a:cubicBezTo>
                    <a:pt x="1744" y="244"/>
                    <a:pt x="1735" y="237"/>
                    <a:pt x="1734" y="234"/>
                  </a:cubicBezTo>
                  <a:cubicBezTo>
                    <a:pt x="1728" y="216"/>
                    <a:pt x="1715" y="217"/>
                    <a:pt x="1701" y="214"/>
                  </a:cubicBezTo>
                  <a:cubicBezTo>
                    <a:pt x="1667" y="208"/>
                    <a:pt x="1668" y="207"/>
                    <a:pt x="1664" y="174"/>
                  </a:cubicBezTo>
                  <a:cubicBezTo>
                    <a:pt x="1663" y="169"/>
                    <a:pt x="1665" y="166"/>
                    <a:pt x="1665" y="162"/>
                  </a:cubicBezTo>
                  <a:cubicBezTo>
                    <a:pt x="1666" y="150"/>
                    <a:pt x="1650" y="129"/>
                    <a:pt x="1639" y="125"/>
                  </a:cubicBezTo>
                  <a:cubicBezTo>
                    <a:pt x="1628" y="121"/>
                    <a:pt x="1615" y="123"/>
                    <a:pt x="1608" y="106"/>
                  </a:cubicBezTo>
                  <a:cubicBezTo>
                    <a:pt x="1605" y="97"/>
                    <a:pt x="1590" y="91"/>
                    <a:pt x="1582" y="99"/>
                  </a:cubicBezTo>
                  <a:cubicBezTo>
                    <a:pt x="1571" y="110"/>
                    <a:pt x="1566" y="97"/>
                    <a:pt x="1565" y="95"/>
                  </a:cubicBezTo>
                  <a:cubicBezTo>
                    <a:pt x="1553" y="69"/>
                    <a:pt x="1522" y="67"/>
                    <a:pt x="1511" y="42"/>
                  </a:cubicBezTo>
                  <a:cubicBezTo>
                    <a:pt x="1509" y="37"/>
                    <a:pt x="1502" y="34"/>
                    <a:pt x="1498" y="34"/>
                  </a:cubicBezTo>
                  <a:cubicBezTo>
                    <a:pt x="1469" y="31"/>
                    <a:pt x="1439" y="28"/>
                    <a:pt x="1410" y="29"/>
                  </a:cubicBezTo>
                  <a:cubicBezTo>
                    <a:pt x="1399" y="29"/>
                    <a:pt x="1391" y="32"/>
                    <a:pt x="1378" y="26"/>
                  </a:cubicBezTo>
                  <a:cubicBezTo>
                    <a:pt x="1360" y="17"/>
                    <a:pt x="1334" y="20"/>
                    <a:pt x="1316" y="38"/>
                  </a:cubicBezTo>
                  <a:cubicBezTo>
                    <a:pt x="1302" y="52"/>
                    <a:pt x="1296" y="69"/>
                    <a:pt x="1293" y="87"/>
                  </a:cubicBezTo>
                  <a:cubicBezTo>
                    <a:pt x="1290" y="99"/>
                    <a:pt x="1295" y="110"/>
                    <a:pt x="1302" y="122"/>
                  </a:cubicBezTo>
                  <a:cubicBezTo>
                    <a:pt x="1312" y="140"/>
                    <a:pt x="1320" y="151"/>
                    <a:pt x="1339" y="151"/>
                  </a:cubicBezTo>
                  <a:cubicBezTo>
                    <a:pt x="1351" y="151"/>
                    <a:pt x="1358" y="155"/>
                    <a:pt x="1360" y="168"/>
                  </a:cubicBezTo>
                  <a:cubicBezTo>
                    <a:pt x="1361" y="184"/>
                    <a:pt x="1354" y="204"/>
                    <a:pt x="1344" y="207"/>
                  </a:cubicBezTo>
                  <a:cubicBezTo>
                    <a:pt x="1343" y="176"/>
                    <a:pt x="1338" y="170"/>
                    <a:pt x="1307" y="168"/>
                  </a:cubicBezTo>
                  <a:cubicBezTo>
                    <a:pt x="1304" y="168"/>
                    <a:pt x="1299" y="168"/>
                    <a:pt x="1298" y="166"/>
                  </a:cubicBezTo>
                  <a:cubicBezTo>
                    <a:pt x="1287" y="152"/>
                    <a:pt x="1268" y="151"/>
                    <a:pt x="1258" y="134"/>
                  </a:cubicBezTo>
                  <a:cubicBezTo>
                    <a:pt x="1252" y="125"/>
                    <a:pt x="1251" y="109"/>
                    <a:pt x="1247" y="108"/>
                  </a:cubicBezTo>
                  <a:cubicBezTo>
                    <a:pt x="1224" y="99"/>
                    <a:pt x="1235" y="86"/>
                    <a:pt x="1239" y="72"/>
                  </a:cubicBezTo>
                  <a:cubicBezTo>
                    <a:pt x="1240" y="67"/>
                    <a:pt x="1240" y="65"/>
                    <a:pt x="1244" y="66"/>
                  </a:cubicBezTo>
                  <a:cubicBezTo>
                    <a:pt x="1270" y="75"/>
                    <a:pt x="1275" y="48"/>
                    <a:pt x="1289" y="36"/>
                  </a:cubicBezTo>
                  <a:cubicBezTo>
                    <a:pt x="1295" y="31"/>
                    <a:pt x="1294" y="25"/>
                    <a:pt x="1284" y="23"/>
                  </a:cubicBezTo>
                  <a:cubicBezTo>
                    <a:pt x="1261" y="18"/>
                    <a:pt x="1238" y="19"/>
                    <a:pt x="1215" y="19"/>
                  </a:cubicBezTo>
                  <a:cubicBezTo>
                    <a:pt x="1213" y="19"/>
                    <a:pt x="1210" y="20"/>
                    <a:pt x="1210" y="22"/>
                  </a:cubicBezTo>
                  <a:cubicBezTo>
                    <a:pt x="1205" y="39"/>
                    <a:pt x="1192" y="55"/>
                    <a:pt x="1207" y="75"/>
                  </a:cubicBezTo>
                  <a:cubicBezTo>
                    <a:pt x="1213" y="84"/>
                    <a:pt x="1207" y="103"/>
                    <a:pt x="1198" y="110"/>
                  </a:cubicBezTo>
                  <a:cubicBezTo>
                    <a:pt x="1183" y="122"/>
                    <a:pt x="1183" y="157"/>
                    <a:pt x="1200" y="162"/>
                  </a:cubicBezTo>
                  <a:cubicBezTo>
                    <a:pt x="1219" y="169"/>
                    <a:pt x="1212" y="181"/>
                    <a:pt x="1213" y="193"/>
                  </a:cubicBezTo>
                  <a:cubicBezTo>
                    <a:pt x="1213" y="199"/>
                    <a:pt x="1212" y="202"/>
                    <a:pt x="1205" y="202"/>
                  </a:cubicBezTo>
                  <a:cubicBezTo>
                    <a:pt x="1197" y="203"/>
                    <a:pt x="1193" y="194"/>
                    <a:pt x="1195" y="191"/>
                  </a:cubicBezTo>
                  <a:cubicBezTo>
                    <a:pt x="1205" y="165"/>
                    <a:pt x="1183" y="163"/>
                    <a:pt x="1171" y="157"/>
                  </a:cubicBezTo>
                  <a:cubicBezTo>
                    <a:pt x="1157" y="149"/>
                    <a:pt x="1155" y="163"/>
                    <a:pt x="1150" y="173"/>
                  </a:cubicBezTo>
                  <a:cubicBezTo>
                    <a:pt x="1149" y="176"/>
                    <a:pt x="1146" y="179"/>
                    <a:pt x="1143" y="180"/>
                  </a:cubicBezTo>
                  <a:cubicBezTo>
                    <a:pt x="1136" y="182"/>
                    <a:pt x="1137" y="185"/>
                    <a:pt x="1141" y="190"/>
                  </a:cubicBezTo>
                  <a:cubicBezTo>
                    <a:pt x="1143" y="194"/>
                    <a:pt x="1152" y="193"/>
                    <a:pt x="1146" y="202"/>
                  </a:cubicBezTo>
                  <a:cubicBezTo>
                    <a:pt x="1142" y="208"/>
                    <a:pt x="1138" y="211"/>
                    <a:pt x="1132" y="211"/>
                  </a:cubicBezTo>
                  <a:cubicBezTo>
                    <a:pt x="1123" y="211"/>
                    <a:pt x="1114" y="214"/>
                    <a:pt x="1106" y="212"/>
                  </a:cubicBezTo>
                  <a:cubicBezTo>
                    <a:pt x="1091" y="206"/>
                    <a:pt x="1072" y="210"/>
                    <a:pt x="1057" y="193"/>
                  </a:cubicBezTo>
                  <a:cubicBezTo>
                    <a:pt x="1064" y="194"/>
                    <a:pt x="1069" y="193"/>
                    <a:pt x="1073" y="195"/>
                  </a:cubicBezTo>
                  <a:cubicBezTo>
                    <a:pt x="1083" y="202"/>
                    <a:pt x="1093" y="196"/>
                    <a:pt x="1100" y="191"/>
                  </a:cubicBezTo>
                  <a:cubicBezTo>
                    <a:pt x="1104" y="188"/>
                    <a:pt x="1105" y="176"/>
                    <a:pt x="1096" y="170"/>
                  </a:cubicBezTo>
                  <a:cubicBezTo>
                    <a:pt x="1093" y="169"/>
                    <a:pt x="1096" y="166"/>
                    <a:pt x="1097" y="164"/>
                  </a:cubicBezTo>
                  <a:cubicBezTo>
                    <a:pt x="1106" y="146"/>
                    <a:pt x="1103" y="138"/>
                    <a:pt x="1084" y="134"/>
                  </a:cubicBezTo>
                  <a:cubicBezTo>
                    <a:pt x="1073" y="132"/>
                    <a:pt x="1063" y="126"/>
                    <a:pt x="1063" y="116"/>
                  </a:cubicBezTo>
                  <a:cubicBezTo>
                    <a:pt x="1063" y="99"/>
                    <a:pt x="1055" y="87"/>
                    <a:pt x="1050" y="73"/>
                  </a:cubicBezTo>
                  <a:cubicBezTo>
                    <a:pt x="1042" y="50"/>
                    <a:pt x="1028" y="43"/>
                    <a:pt x="1005" y="44"/>
                  </a:cubicBezTo>
                  <a:cubicBezTo>
                    <a:pt x="994" y="45"/>
                    <a:pt x="989" y="49"/>
                    <a:pt x="991" y="61"/>
                  </a:cubicBezTo>
                  <a:cubicBezTo>
                    <a:pt x="995" y="63"/>
                    <a:pt x="995" y="65"/>
                    <a:pt x="994" y="69"/>
                  </a:cubicBezTo>
                  <a:cubicBezTo>
                    <a:pt x="992" y="67"/>
                    <a:pt x="990" y="66"/>
                    <a:pt x="988" y="65"/>
                  </a:cubicBezTo>
                  <a:cubicBezTo>
                    <a:pt x="982" y="60"/>
                    <a:pt x="975" y="56"/>
                    <a:pt x="967" y="57"/>
                  </a:cubicBezTo>
                  <a:cubicBezTo>
                    <a:pt x="963" y="58"/>
                    <a:pt x="959" y="53"/>
                    <a:pt x="957" y="62"/>
                  </a:cubicBezTo>
                  <a:cubicBezTo>
                    <a:pt x="956" y="72"/>
                    <a:pt x="950" y="72"/>
                    <a:pt x="942" y="67"/>
                  </a:cubicBezTo>
                  <a:cubicBezTo>
                    <a:pt x="931" y="61"/>
                    <a:pt x="923" y="45"/>
                    <a:pt x="908" y="59"/>
                  </a:cubicBezTo>
                  <a:cubicBezTo>
                    <a:pt x="905" y="62"/>
                    <a:pt x="904" y="59"/>
                    <a:pt x="904" y="56"/>
                  </a:cubicBezTo>
                  <a:cubicBezTo>
                    <a:pt x="898" y="35"/>
                    <a:pt x="886" y="44"/>
                    <a:pt x="874" y="49"/>
                  </a:cubicBezTo>
                  <a:cubicBezTo>
                    <a:pt x="874" y="43"/>
                    <a:pt x="877" y="38"/>
                    <a:pt x="872" y="34"/>
                  </a:cubicBezTo>
                  <a:cubicBezTo>
                    <a:pt x="858" y="23"/>
                    <a:pt x="845" y="10"/>
                    <a:pt x="826" y="15"/>
                  </a:cubicBezTo>
                  <a:cubicBezTo>
                    <a:pt x="816" y="17"/>
                    <a:pt x="806" y="16"/>
                    <a:pt x="797" y="11"/>
                  </a:cubicBezTo>
                  <a:cubicBezTo>
                    <a:pt x="778" y="0"/>
                    <a:pt x="758" y="6"/>
                    <a:pt x="738" y="7"/>
                  </a:cubicBezTo>
                  <a:cubicBezTo>
                    <a:pt x="728" y="7"/>
                    <a:pt x="719" y="12"/>
                    <a:pt x="731" y="25"/>
                  </a:cubicBezTo>
                  <a:cubicBezTo>
                    <a:pt x="736" y="29"/>
                    <a:pt x="738" y="31"/>
                    <a:pt x="733" y="38"/>
                  </a:cubicBezTo>
                  <a:cubicBezTo>
                    <a:pt x="723" y="54"/>
                    <a:pt x="714" y="72"/>
                    <a:pt x="705" y="88"/>
                  </a:cubicBezTo>
                  <a:cubicBezTo>
                    <a:pt x="712" y="92"/>
                    <a:pt x="720" y="93"/>
                    <a:pt x="725" y="98"/>
                  </a:cubicBezTo>
                  <a:cubicBezTo>
                    <a:pt x="742" y="116"/>
                    <a:pt x="760" y="123"/>
                    <a:pt x="782" y="109"/>
                  </a:cubicBezTo>
                  <a:cubicBezTo>
                    <a:pt x="786" y="106"/>
                    <a:pt x="792" y="109"/>
                    <a:pt x="793" y="101"/>
                  </a:cubicBezTo>
                  <a:cubicBezTo>
                    <a:pt x="797" y="82"/>
                    <a:pt x="814" y="77"/>
                    <a:pt x="827" y="62"/>
                  </a:cubicBezTo>
                  <a:cubicBezTo>
                    <a:pt x="824" y="76"/>
                    <a:pt x="824" y="84"/>
                    <a:pt x="816" y="90"/>
                  </a:cubicBezTo>
                  <a:cubicBezTo>
                    <a:pt x="810" y="95"/>
                    <a:pt x="808" y="103"/>
                    <a:pt x="820" y="104"/>
                  </a:cubicBezTo>
                  <a:cubicBezTo>
                    <a:pt x="828" y="105"/>
                    <a:pt x="834" y="113"/>
                    <a:pt x="833" y="117"/>
                  </a:cubicBezTo>
                  <a:cubicBezTo>
                    <a:pt x="828" y="138"/>
                    <a:pt x="839" y="138"/>
                    <a:pt x="852" y="138"/>
                  </a:cubicBezTo>
                  <a:cubicBezTo>
                    <a:pt x="872" y="138"/>
                    <a:pt x="892" y="138"/>
                    <a:pt x="913" y="138"/>
                  </a:cubicBezTo>
                  <a:cubicBezTo>
                    <a:pt x="896" y="143"/>
                    <a:pt x="879" y="141"/>
                    <a:pt x="862" y="146"/>
                  </a:cubicBezTo>
                  <a:cubicBezTo>
                    <a:pt x="856" y="148"/>
                    <a:pt x="847" y="148"/>
                    <a:pt x="845" y="155"/>
                  </a:cubicBezTo>
                  <a:cubicBezTo>
                    <a:pt x="841" y="164"/>
                    <a:pt x="850" y="167"/>
                    <a:pt x="854" y="173"/>
                  </a:cubicBezTo>
                  <a:cubicBezTo>
                    <a:pt x="855" y="174"/>
                    <a:pt x="855" y="176"/>
                    <a:pt x="856" y="178"/>
                  </a:cubicBezTo>
                  <a:cubicBezTo>
                    <a:pt x="851" y="174"/>
                    <a:pt x="845" y="177"/>
                    <a:pt x="841" y="175"/>
                  </a:cubicBezTo>
                  <a:cubicBezTo>
                    <a:pt x="808" y="164"/>
                    <a:pt x="778" y="143"/>
                    <a:pt x="742" y="152"/>
                  </a:cubicBezTo>
                  <a:cubicBezTo>
                    <a:pt x="740" y="152"/>
                    <a:pt x="739" y="155"/>
                    <a:pt x="738" y="152"/>
                  </a:cubicBezTo>
                  <a:cubicBezTo>
                    <a:pt x="733" y="133"/>
                    <a:pt x="717" y="140"/>
                    <a:pt x="711" y="144"/>
                  </a:cubicBezTo>
                  <a:cubicBezTo>
                    <a:pt x="702" y="151"/>
                    <a:pt x="699" y="146"/>
                    <a:pt x="694" y="141"/>
                  </a:cubicBezTo>
                  <a:cubicBezTo>
                    <a:pt x="677" y="125"/>
                    <a:pt x="671" y="126"/>
                    <a:pt x="655" y="143"/>
                  </a:cubicBezTo>
                  <a:cubicBezTo>
                    <a:pt x="653" y="145"/>
                    <a:pt x="650" y="146"/>
                    <a:pt x="648" y="146"/>
                  </a:cubicBezTo>
                  <a:cubicBezTo>
                    <a:pt x="628" y="145"/>
                    <a:pt x="609" y="154"/>
                    <a:pt x="588" y="155"/>
                  </a:cubicBezTo>
                  <a:cubicBezTo>
                    <a:pt x="577" y="156"/>
                    <a:pt x="567" y="161"/>
                    <a:pt x="560" y="170"/>
                  </a:cubicBezTo>
                  <a:cubicBezTo>
                    <a:pt x="551" y="180"/>
                    <a:pt x="544" y="183"/>
                    <a:pt x="532" y="177"/>
                  </a:cubicBezTo>
                  <a:cubicBezTo>
                    <a:pt x="501" y="162"/>
                    <a:pt x="467" y="153"/>
                    <a:pt x="434" y="147"/>
                  </a:cubicBezTo>
                  <a:cubicBezTo>
                    <a:pt x="400" y="141"/>
                    <a:pt x="366" y="136"/>
                    <a:pt x="332" y="134"/>
                  </a:cubicBezTo>
                  <a:cubicBezTo>
                    <a:pt x="301" y="133"/>
                    <a:pt x="273" y="114"/>
                    <a:pt x="241" y="116"/>
                  </a:cubicBezTo>
                  <a:cubicBezTo>
                    <a:pt x="239" y="116"/>
                    <a:pt x="237" y="112"/>
                    <a:pt x="235" y="112"/>
                  </a:cubicBezTo>
                  <a:cubicBezTo>
                    <a:pt x="218" y="108"/>
                    <a:pt x="201" y="91"/>
                    <a:pt x="187" y="102"/>
                  </a:cubicBezTo>
                  <a:cubicBezTo>
                    <a:pt x="162" y="123"/>
                    <a:pt x="130" y="116"/>
                    <a:pt x="105" y="137"/>
                  </a:cubicBezTo>
                  <a:cubicBezTo>
                    <a:pt x="97" y="144"/>
                    <a:pt x="85" y="148"/>
                    <a:pt x="79" y="159"/>
                  </a:cubicBezTo>
                  <a:cubicBezTo>
                    <a:pt x="70" y="174"/>
                    <a:pt x="58" y="182"/>
                    <a:pt x="42" y="180"/>
                  </a:cubicBezTo>
                  <a:cubicBezTo>
                    <a:pt x="28" y="178"/>
                    <a:pt x="25" y="188"/>
                    <a:pt x="24" y="197"/>
                  </a:cubicBezTo>
                  <a:cubicBezTo>
                    <a:pt x="22" y="208"/>
                    <a:pt x="20" y="219"/>
                    <a:pt x="34" y="225"/>
                  </a:cubicBezTo>
                  <a:cubicBezTo>
                    <a:pt x="45" y="231"/>
                    <a:pt x="59" y="233"/>
                    <a:pt x="65" y="247"/>
                  </a:cubicBezTo>
                  <a:cubicBezTo>
                    <a:pt x="50" y="252"/>
                    <a:pt x="36" y="256"/>
                    <a:pt x="22" y="262"/>
                  </a:cubicBezTo>
                  <a:cubicBezTo>
                    <a:pt x="8" y="268"/>
                    <a:pt x="0" y="279"/>
                    <a:pt x="3" y="297"/>
                  </a:cubicBezTo>
                  <a:cubicBezTo>
                    <a:pt x="5" y="307"/>
                    <a:pt x="16" y="304"/>
                    <a:pt x="18" y="311"/>
                  </a:cubicBezTo>
                  <a:cubicBezTo>
                    <a:pt x="24" y="336"/>
                    <a:pt x="43" y="335"/>
                    <a:pt x="60" y="333"/>
                  </a:cubicBezTo>
                  <a:cubicBezTo>
                    <a:pt x="75" y="332"/>
                    <a:pt x="89" y="334"/>
                    <a:pt x="104" y="336"/>
                  </a:cubicBezTo>
                  <a:cubicBezTo>
                    <a:pt x="93" y="336"/>
                    <a:pt x="86" y="346"/>
                    <a:pt x="76" y="347"/>
                  </a:cubicBezTo>
                  <a:cubicBezTo>
                    <a:pt x="55" y="348"/>
                    <a:pt x="33" y="373"/>
                    <a:pt x="31" y="396"/>
                  </a:cubicBezTo>
                  <a:cubicBezTo>
                    <a:pt x="30" y="410"/>
                    <a:pt x="39" y="418"/>
                    <a:pt x="42" y="429"/>
                  </a:cubicBezTo>
                  <a:cubicBezTo>
                    <a:pt x="50" y="451"/>
                    <a:pt x="61" y="464"/>
                    <a:pt x="83" y="462"/>
                  </a:cubicBezTo>
                  <a:cubicBezTo>
                    <a:pt x="94" y="460"/>
                    <a:pt x="100" y="466"/>
                    <a:pt x="98" y="478"/>
                  </a:cubicBezTo>
                  <a:cubicBezTo>
                    <a:pt x="97" y="489"/>
                    <a:pt x="102" y="493"/>
                    <a:pt x="112" y="491"/>
                  </a:cubicBezTo>
                  <a:cubicBezTo>
                    <a:pt x="130" y="488"/>
                    <a:pt x="147" y="488"/>
                    <a:pt x="164" y="498"/>
                  </a:cubicBezTo>
                  <a:cubicBezTo>
                    <a:pt x="155" y="507"/>
                    <a:pt x="147" y="516"/>
                    <a:pt x="136" y="524"/>
                  </a:cubicBezTo>
                  <a:cubicBezTo>
                    <a:pt x="123" y="533"/>
                    <a:pt x="109" y="540"/>
                    <a:pt x="96" y="548"/>
                  </a:cubicBezTo>
                  <a:cubicBezTo>
                    <a:pt x="87" y="554"/>
                    <a:pt x="81" y="565"/>
                    <a:pt x="85" y="575"/>
                  </a:cubicBezTo>
                  <a:cubicBezTo>
                    <a:pt x="90" y="586"/>
                    <a:pt x="100" y="581"/>
                    <a:pt x="109" y="577"/>
                  </a:cubicBezTo>
                  <a:cubicBezTo>
                    <a:pt x="119" y="573"/>
                    <a:pt x="129" y="571"/>
                    <a:pt x="139" y="568"/>
                  </a:cubicBezTo>
                  <a:cubicBezTo>
                    <a:pt x="149" y="565"/>
                    <a:pt x="162" y="565"/>
                    <a:pt x="167" y="558"/>
                  </a:cubicBezTo>
                  <a:cubicBezTo>
                    <a:pt x="180" y="542"/>
                    <a:pt x="199" y="539"/>
                    <a:pt x="212" y="525"/>
                  </a:cubicBezTo>
                  <a:cubicBezTo>
                    <a:pt x="216" y="520"/>
                    <a:pt x="220" y="515"/>
                    <a:pt x="226" y="525"/>
                  </a:cubicBezTo>
                  <a:cubicBezTo>
                    <a:pt x="232" y="535"/>
                    <a:pt x="270" y="524"/>
                    <a:pt x="273" y="512"/>
                  </a:cubicBezTo>
                  <a:cubicBezTo>
                    <a:pt x="274" y="507"/>
                    <a:pt x="275" y="498"/>
                    <a:pt x="270" y="497"/>
                  </a:cubicBezTo>
                  <a:cubicBezTo>
                    <a:pt x="247" y="491"/>
                    <a:pt x="260" y="474"/>
                    <a:pt x="259" y="461"/>
                  </a:cubicBezTo>
                  <a:cubicBezTo>
                    <a:pt x="268" y="481"/>
                    <a:pt x="283" y="475"/>
                    <a:pt x="295" y="473"/>
                  </a:cubicBezTo>
                  <a:cubicBezTo>
                    <a:pt x="305" y="471"/>
                    <a:pt x="314" y="459"/>
                    <a:pt x="323" y="459"/>
                  </a:cubicBezTo>
                  <a:cubicBezTo>
                    <a:pt x="341" y="459"/>
                    <a:pt x="347" y="449"/>
                    <a:pt x="345" y="430"/>
                  </a:cubicBezTo>
                  <a:cubicBezTo>
                    <a:pt x="372" y="446"/>
                    <a:pt x="398" y="453"/>
                    <a:pt x="427" y="455"/>
                  </a:cubicBezTo>
                  <a:cubicBezTo>
                    <a:pt x="444" y="455"/>
                    <a:pt x="465" y="460"/>
                    <a:pt x="481" y="475"/>
                  </a:cubicBezTo>
                  <a:cubicBezTo>
                    <a:pt x="500" y="494"/>
                    <a:pt x="522" y="505"/>
                    <a:pt x="550" y="500"/>
                  </a:cubicBezTo>
                  <a:cubicBezTo>
                    <a:pt x="556" y="499"/>
                    <a:pt x="560" y="502"/>
                    <a:pt x="563" y="509"/>
                  </a:cubicBezTo>
                  <a:cubicBezTo>
                    <a:pt x="569" y="529"/>
                    <a:pt x="591" y="539"/>
                    <a:pt x="591" y="562"/>
                  </a:cubicBezTo>
                  <a:cubicBezTo>
                    <a:pt x="618" y="560"/>
                    <a:pt x="609" y="592"/>
                    <a:pt x="624" y="602"/>
                  </a:cubicBezTo>
                  <a:cubicBezTo>
                    <a:pt x="628" y="605"/>
                    <a:pt x="625" y="613"/>
                    <a:pt x="632" y="616"/>
                  </a:cubicBezTo>
                  <a:cubicBezTo>
                    <a:pt x="656" y="629"/>
                    <a:pt x="662" y="643"/>
                    <a:pt x="658" y="671"/>
                  </a:cubicBezTo>
                  <a:cubicBezTo>
                    <a:pt x="656" y="684"/>
                    <a:pt x="662" y="693"/>
                    <a:pt x="670" y="698"/>
                  </a:cubicBezTo>
                  <a:cubicBezTo>
                    <a:pt x="694" y="712"/>
                    <a:pt x="713" y="726"/>
                    <a:pt x="720" y="758"/>
                  </a:cubicBezTo>
                  <a:cubicBezTo>
                    <a:pt x="723" y="774"/>
                    <a:pt x="729" y="791"/>
                    <a:pt x="724" y="805"/>
                  </a:cubicBezTo>
                  <a:cubicBezTo>
                    <a:pt x="712" y="842"/>
                    <a:pt x="720" y="877"/>
                    <a:pt x="722" y="913"/>
                  </a:cubicBezTo>
                  <a:cubicBezTo>
                    <a:pt x="723" y="925"/>
                    <a:pt x="726" y="942"/>
                    <a:pt x="734" y="951"/>
                  </a:cubicBezTo>
                  <a:cubicBezTo>
                    <a:pt x="747" y="966"/>
                    <a:pt x="754" y="983"/>
                    <a:pt x="763" y="1000"/>
                  </a:cubicBezTo>
                  <a:cubicBezTo>
                    <a:pt x="771" y="1015"/>
                    <a:pt x="778" y="1036"/>
                    <a:pt x="801" y="1040"/>
                  </a:cubicBezTo>
                  <a:cubicBezTo>
                    <a:pt x="821" y="1043"/>
                    <a:pt x="835" y="1058"/>
                    <a:pt x="843" y="1079"/>
                  </a:cubicBezTo>
                  <a:cubicBezTo>
                    <a:pt x="851" y="1102"/>
                    <a:pt x="857" y="1125"/>
                    <a:pt x="878" y="1139"/>
                  </a:cubicBezTo>
                  <a:cubicBezTo>
                    <a:pt x="881" y="1141"/>
                    <a:pt x="882" y="1143"/>
                    <a:pt x="881" y="1149"/>
                  </a:cubicBezTo>
                  <a:cubicBezTo>
                    <a:pt x="876" y="1166"/>
                    <a:pt x="885" y="1176"/>
                    <a:pt x="900" y="1181"/>
                  </a:cubicBezTo>
                  <a:cubicBezTo>
                    <a:pt x="912" y="1186"/>
                    <a:pt x="925" y="1193"/>
                    <a:pt x="923" y="1211"/>
                  </a:cubicBezTo>
                  <a:cubicBezTo>
                    <a:pt x="923" y="1219"/>
                    <a:pt x="928" y="1222"/>
                    <a:pt x="932" y="1226"/>
                  </a:cubicBezTo>
                  <a:cubicBezTo>
                    <a:pt x="942" y="1234"/>
                    <a:pt x="952" y="1241"/>
                    <a:pt x="964" y="1244"/>
                  </a:cubicBezTo>
                  <a:cubicBezTo>
                    <a:pt x="968" y="1245"/>
                    <a:pt x="971" y="1251"/>
                    <a:pt x="976" y="1246"/>
                  </a:cubicBezTo>
                  <a:cubicBezTo>
                    <a:pt x="980" y="1241"/>
                    <a:pt x="979" y="1236"/>
                    <a:pt x="976" y="1231"/>
                  </a:cubicBezTo>
                  <a:cubicBezTo>
                    <a:pt x="967" y="1217"/>
                    <a:pt x="961" y="1201"/>
                    <a:pt x="955" y="1185"/>
                  </a:cubicBezTo>
                  <a:cubicBezTo>
                    <a:pt x="963" y="1183"/>
                    <a:pt x="968" y="1186"/>
                    <a:pt x="967" y="1195"/>
                  </a:cubicBezTo>
                  <a:cubicBezTo>
                    <a:pt x="967" y="1200"/>
                    <a:pt x="966" y="1206"/>
                    <a:pt x="971" y="1208"/>
                  </a:cubicBezTo>
                  <a:cubicBezTo>
                    <a:pt x="989" y="1215"/>
                    <a:pt x="996" y="1234"/>
                    <a:pt x="1009" y="1245"/>
                  </a:cubicBezTo>
                  <a:cubicBezTo>
                    <a:pt x="1026" y="1259"/>
                    <a:pt x="1034" y="1276"/>
                    <a:pt x="1031" y="1298"/>
                  </a:cubicBezTo>
                  <a:cubicBezTo>
                    <a:pt x="1029" y="1309"/>
                    <a:pt x="1032" y="1319"/>
                    <a:pt x="1042" y="1325"/>
                  </a:cubicBezTo>
                  <a:cubicBezTo>
                    <a:pt x="1080" y="1352"/>
                    <a:pt x="1122" y="1372"/>
                    <a:pt x="1165" y="1387"/>
                  </a:cubicBezTo>
                  <a:cubicBezTo>
                    <a:pt x="1180" y="1393"/>
                    <a:pt x="1195" y="1397"/>
                    <a:pt x="1210" y="1389"/>
                  </a:cubicBezTo>
                  <a:cubicBezTo>
                    <a:pt x="1222" y="1383"/>
                    <a:pt x="1231" y="1388"/>
                    <a:pt x="1239" y="1398"/>
                  </a:cubicBezTo>
                  <a:cubicBezTo>
                    <a:pt x="1259" y="1425"/>
                    <a:pt x="1289" y="1429"/>
                    <a:pt x="1317" y="1436"/>
                  </a:cubicBezTo>
                  <a:cubicBezTo>
                    <a:pt x="1321" y="1437"/>
                    <a:pt x="1325" y="1438"/>
                    <a:pt x="1329" y="1441"/>
                  </a:cubicBezTo>
                  <a:cubicBezTo>
                    <a:pt x="1353" y="1459"/>
                    <a:pt x="1352" y="1503"/>
                    <a:pt x="1388" y="1507"/>
                  </a:cubicBezTo>
                  <a:cubicBezTo>
                    <a:pt x="1389" y="1507"/>
                    <a:pt x="1390" y="1509"/>
                    <a:pt x="1390" y="1510"/>
                  </a:cubicBezTo>
                  <a:cubicBezTo>
                    <a:pt x="1390" y="1524"/>
                    <a:pt x="1402" y="1524"/>
                    <a:pt x="1408" y="1524"/>
                  </a:cubicBezTo>
                  <a:cubicBezTo>
                    <a:pt x="1420" y="1524"/>
                    <a:pt x="1428" y="1530"/>
                    <a:pt x="1436" y="1537"/>
                  </a:cubicBezTo>
                  <a:cubicBezTo>
                    <a:pt x="1451" y="1549"/>
                    <a:pt x="1466" y="1543"/>
                    <a:pt x="1473" y="1525"/>
                  </a:cubicBezTo>
                  <a:cubicBezTo>
                    <a:pt x="1474" y="1521"/>
                    <a:pt x="1472" y="1510"/>
                    <a:pt x="1482" y="1514"/>
                  </a:cubicBezTo>
                  <a:cubicBezTo>
                    <a:pt x="1484" y="1511"/>
                    <a:pt x="1485" y="1507"/>
                    <a:pt x="1487" y="1504"/>
                  </a:cubicBezTo>
                  <a:cubicBezTo>
                    <a:pt x="1482" y="1492"/>
                    <a:pt x="1471" y="1485"/>
                    <a:pt x="1462" y="1489"/>
                  </a:cubicBezTo>
                  <a:cubicBezTo>
                    <a:pt x="1446" y="1495"/>
                    <a:pt x="1435" y="1492"/>
                    <a:pt x="1425" y="1479"/>
                  </a:cubicBezTo>
                  <a:cubicBezTo>
                    <a:pt x="1415" y="1467"/>
                    <a:pt x="1409" y="1455"/>
                    <a:pt x="1415" y="1438"/>
                  </a:cubicBezTo>
                  <a:cubicBezTo>
                    <a:pt x="1417" y="1432"/>
                    <a:pt x="1417" y="1426"/>
                    <a:pt x="1418" y="1420"/>
                  </a:cubicBezTo>
                  <a:cubicBezTo>
                    <a:pt x="1426" y="1386"/>
                    <a:pt x="1409" y="1364"/>
                    <a:pt x="1376" y="1364"/>
                  </a:cubicBezTo>
                  <a:cubicBezTo>
                    <a:pt x="1362" y="1364"/>
                    <a:pt x="1347" y="1367"/>
                    <a:pt x="1333" y="1368"/>
                  </a:cubicBezTo>
                  <a:cubicBezTo>
                    <a:pt x="1328" y="1368"/>
                    <a:pt x="1324" y="1369"/>
                    <a:pt x="1324" y="1361"/>
                  </a:cubicBezTo>
                  <a:cubicBezTo>
                    <a:pt x="1323" y="1355"/>
                    <a:pt x="1322" y="1351"/>
                    <a:pt x="1328" y="1349"/>
                  </a:cubicBezTo>
                  <a:cubicBezTo>
                    <a:pt x="1340" y="1344"/>
                    <a:pt x="1345" y="1333"/>
                    <a:pt x="1347" y="1320"/>
                  </a:cubicBezTo>
                  <a:cubicBezTo>
                    <a:pt x="1348" y="1313"/>
                    <a:pt x="1351" y="1307"/>
                    <a:pt x="1355" y="1302"/>
                  </a:cubicBezTo>
                  <a:cubicBezTo>
                    <a:pt x="1363" y="1293"/>
                    <a:pt x="1362" y="1266"/>
                    <a:pt x="1354" y="1263"/>
                  </a:cubicBezTo>
                  <a:cubicBezTo>
                    <a:pt x="1334" y="1257"/>
                    <a:pt x="1314" y="1264"/>
                    <a:pt x="1294" y="1266"/>
                  </a:cubicBezTo>
                  <a:cubicBezTo>
                    <a:pt x="1284" y="1267"/>
                    <a:pt x="1284" y="1280"/>
                    <a:pt x="1281" y="1287"/>
                  </a:cubicBezTo>
                  <a:cubicBezTo>
                    <a:pt x="1266" y="1318"/>
                    <a:pt x="1256" y="1322"/>
                    <a:pt x="1225" y="1318"/>
                  </a:cubicBezTo>
                  <a:cubicBezTo>
                    <a:pt x="1211" y="1316"/>
                    <a:pt x="1204" y="1310"/>
                    <a:pt x="1201" y="1297"/>
                  </a:cubicBezTo>
                  <a:cubicBezTo>
                    <a:pt x="1200" y="1291"/>
                    <a:pt x="1195" y="1288"/>
                    <a:pt x="1192" y="1284"/>
                  </a:cubicBezTo>
                  <a:cubicBezTo>
                    <a:pt x="1177" y="1266"/>
                    <a:pt x="1171" y="1232"/>
                    <a:pt x="1183" y="1212"/>
                  </a:cubicBezTo>
                  <a:cubicBezTo>
                    <a:pt x="1190" y="1200"/>
                    <a:pt x="1192" y="1188"/>
                    <a:pt x="1187" y="1178"/>
                  </a:cubicBezTo>
                  <a:cubicBezTo>
                    <a:pt x="1182" y="1166"/>
                    <a:pt x="1189" y="1158"/>
                    <a:pt x="1195" y="1156"/>
                  </a:cubicBezTo>
                  <a:cubicBezTo>
                    <a:pt x="1209" y="1152"/>
                    <a:pt x="1220" y="1142"/>
                    <a:pt x="1232" y="1134"/>
                  </a:cubicBezTo>
                  <a:cubicBezTo>
                    <a:pt x="1244" y="1126"/>
                    <a:pt x="1255" y="1133"/>
                    <a:pt x="1266" y="1135"/>
                  </a:cubicBezTo>
                  <a:cubicBezTo>
                    <a:pt x="1297" y="1141"/>
                    <a:pt x="1298" y="1142"/>
                    <a:pt x="1317" y="1119"/>
                  </a:cubicBezTo>
                  <a:cubicBezTo>
                    <a:pt x="1319" y="1118"/>
                    <a:pt x="1321" y="1117"/>
                    <a:pt x="1323" y="1117"/>
                  </a:cubicBezTo>
                  <a:cubicBezTo>
                    <a:pt x="1336" y="1118"/>
                    <a:pt x="1351" y="1113"/>
                    <a:pt x="1362" y="1123"/>
                  </a:cubicBezTo>
                  <a:cubicBezTo>
                    <a:pt x="1370" y="1130"/>
                    <a:pt x="1378" y="1131"/>
                    <a:pt x="1386" y="1129"/>
                  </a:cubicBezTo>
                  <a:cubicBezTo>
                    <a:pt x="1401" y="1126"/>
                    <a:pt x="1407" y="1135"/>
                    <a:pt x="1407" y="1148"/>
                  </a:cubicBezTo>
                  <a:cubicBezTo>
                    <a:pt x="1406" y="1173"/>
                    <a:pt x="1420" y="1190"/>
                    <a:pt x="1431" y="1208"/>
                  </a:cubicBezTo>
                  <a:cubicBezTo>
                    <a:pt x="1439" y="1221"/>
                    <a:pt x="1452" y="1216"/>
                    <a:pt x="1462" y="1214"/>
                  </a:cubicBezTo>
                  <a:cubicBezTo>
                    <a:pt x="1471" y="1213"/>
                    <a:pt x="1470" y="1202"/>
                    <a:pt x="1471" y="1193"/>
                  </a:cubicBezTo>
                  <a:cubicBezTo>
                    <a:pt x="1473" y="1165"/>
                    <a:pt x="1467" y="1140"/>
                    <a:pt x="1454" y="1115"/>
                  </a:cubicBezTo>
                  <a:cubicBezTo>
                    <a:pt x="1448" y="1104"/>
                    <a:pt x="1449" y="1092"/>
                    <a:pt x="1457" y="1085"/>
                  </a:cubicBezTo>
                  <a:cubicBezTo>
                    <a:pt x="1476" y="1066"/>
                    <a:pt x="1495" y="1048"/>
                    <a:pt x="1517" y="1033"/>
                  </a:cubicBezTo>
                  <a:cubicBezTo>
                    <a:pt x="1539" y="1017"/>
                    <a:pt x="1547" y="1006"/>
                    <a:pt x="1540" y="981"/>
                  </a:cubicBezTo>
                  <a:cubicBezTo>
                    <a:pt x="1538" y="973"/>
                    <a:pt x="1540" y="970"/>
                    <a:pt x="1545" y="964"/>
                  </a:cubicBezTo>
                  <a:cubicBezTo>
                    <a:pt x="1554" y="951"/>
                    <a:pt x="1567" y="937"/>
                    <a:pt x="1568" y="923"/>
                  </a:cubicBezTo>
                  <a:cubicBezTo>
                    <a:pt x="1570" y="900"/>
                    <a:pt x="1583" y="898"/>
                    <a:pt x="1598" y="896"/>
                  </a:cubicBezTo>
                  <a:cubicBezTo>
                    <a:pt x="1624" y="893"/>
                    <a:pt x="1629" y="887"/>
                    <a:pt x="1628" y="858"/>
                  </a:cubicBezTo>
                  <a:cubicBezTo>
                    <a:pt x="1627" y="851"/>
                    <a:pt x="1631" y="849"/>
                    <a:pt x="1634" y="847"/>
                  </a:cubicBezTo>
                  <a:cubicBezTo>
                    <a:pt x="1646" y="835"/>
                    <a:pt x="1661" y="828"/>
                    <a:pt x="1676" y="824"/>
                  </a:cubicBezTo>
                  <a:cubicBezTo>
                    <a:pt x="1679" y="823"/>
                    <a:pt x="1684" y="822"/>
                    <a:pt x="1685" y="829"/>
                  </a:cubicBezTo>
                  <a:cubicBezTo>
                    <a:pt x="1686" y="853"/>
                    <a:pt x="1703" y="847"/>
                    <a:pt x="1713" y="841"/>
                  </a:cubicBezTo>
                  <a:cubicBezTo>
                    <a:pt x="1732" y="829"/>
                    <a:pt x="1752" y="820"/>
                    <a:pt x="1773" y="814"/>
                  </a:cubicBezTo>
                  <a:cubicBezTo>
                    <a:pt x="1781" y="812"/>
                    <a:pt x="1786" y="803"/>
                    <a:pt x="1784" y="794"/>
                  </a:cubicBezTo>
                  <a:cubicBezTo>
                    <a:pt x="1782" y="785"/>
                    <a:pt x="1777" y="778"/>
                    <a:pt x="1767" y="781"/>
                  </a:cubicBezTo>
                  <a:cubicBezTo>
                    <a:pt x="1761" y="782"/>
                    <a:pt x="1756" y="778"/>
                    <a:pt x="1750" y="776"/>
                  </a:cubicBezTo>
                  <a:cubicBezTo>
                    <a:pt x="1724" y="769"/>
                    <a:pt x="1721" y="763"/>
                    <a:pt x="1731" y="737"/>
                  </a:cubicBezTo>
                  <a:cubicBezTo>
                    <a:pt x="1737" y="721"/>
                    <a:pt x="1731" y="705"/>
                    <a:pt x="1715" y="696"/>
                  </a:cubicBezTo>
                  <a:cubicBezTo>
                    <a:pt x="1752" y="690"/>
                    <a:pt x="1793" y="720"/>
                    <a:pt x="1825" y="678"/>
                  </a:cubicBezTo>
                  <a:cubicBezTo>
                    <a:pt x="1821" y="699"/>
                    <a:pt x="1815" y="716"/>
                    <a:pt x="1805" y="732"/>
                  </a:cubicBezTo>
                  <a:cubicBezTo>
                    <a:pt x="1801" y="737"/>
                    <a:pt x="1798" y="743"/>
                    <a:pt x="1803" y="751"/>
                  </a:cubicBezTo>
                  <a:cubicBezTo>
                    <a:pt x="1808" y="758"/>
                    <a:pt x="1816" y="757"/>
                    <a:pt x="1819" y="755"/>
                  </a:cubicBezTo>
                  <a:cubicBezTo>
                    <a:pt x="1842" y="739"/>
                    <a:pt x="1864" y="770"/>
                    <a:pt x="1887" y="756"/>
                  </a:cubicBezTo>
                  <a:cubicBezTo>
                    <a:pt x="1888" y="755"/>
                    <a:pt x="1892" y="762"/>
                    <a:pt x="1895" y="763"/>
                  </a:cubicBezTo>
                  <a:cubicBezTo>
                    <a:pt x="1899" y="765"/>
                    <a:pt x="1903" y="771"/>
                    <a:pt x="1907" y="766"/>
                  </a:cubicBezTo>
                  <a:cubicBezTo>
                    <a:pt x="1911" y="762"/>
                    <a:pt x="1914" y="751"/>
                    <a:pt x="1914" y="750"/>
                  </a:cubicBezTo>
                  <a:cubicBezTo>
                    <a:pt x="1902" y="744"/>
                    <a:pt x="1907" y="731"/>
                    <a:pt x="1906" y="722"/>
                  </a:cubicBezTo>
                  <a:close/>
                  <a:moveTo>
                    <a:pt x="955" y="1182"/>
                  </a:moveTo>
                  <a:cubicBezTo>
                    <a:pt x="955" y="1183"/>
                    <a:pt x="955" y="1184"/>
                    <a:pt x="955" y="1185"/>
                  </a:cubicBezTo>
                  <a:cubicBezTo>
                    <a:pt x="954" y="1184"/>
                    <a:pt x="953" y="1184"/>
                    <a:pt x="953" y="1183"/>
                  </a:cubicBezTo>
                  <a:cubicBezTo>
                    <a:pt x="953" y="1183"/>
                    <a:pt x="954" y="1183"/>
                    <a:pt x="955" y="1182"/>
                  </a:cubicBezTo>
                  <a:close/>
                </a:path>
              </a:pathLst>
            </a:custGeom>
            <a:solidFill>
              <a:schemeClr val="accent2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F1A2A160-3253-D86A-C2C2-3A29E1BD5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3977" y="2048601"/>
              <a:ext cx="914978" cy="733803"/>
            </a:xfrm>
            <a:custGeom>
              <a:avLst/>
              <a:gdLst>
                <a:gd name="T0" fmla="*/ 832 w 1014"/>
                <a:gd name="T1" fmla="*/ 510 h 813"/>
                <a:gd name="T2" fmla="*/ 845 w 1014"/>
                <a:gd name="T3" fmla="*/ 469 h 813"/>
                <a:gd name="T4" fmla="*/ 789 w 1014"/>
                <a:gd name="T5" fmla="*/ 412 h 813"/>
                <a:gd name="T6" fmla="*/ 865 w 1014"/>
                <a:gd name="T7" fmla="*/ 410 h 813"/>
                <a:gd name="T8" fmla="*/ 865 w 1014"/>
                <a:gd name="T9" fmla="*/ 389 h 813"/>
                <a:gd name="T10" fmla="*/ 877 w 1014"/>
                <a:gd name="T11" fmla="*/ 378 h 813"/>
                <a:gd name="T12" fmla="*/ 892 w 1014"/>
                <a:gd name="T13" fmla="*/ 371 h 813"/>
                <a:gd name="T14" fmla="*/ 869 w 1014"/>
                <a:gd name="T15" fmla="*/ 357 h 813"/>
                <a:gd name="T16" fmla="*/ 889 w 1014"/>
                <a:gd name="T17" fmla="*/ 332 h 813"/>
                <a:gd name="T18" fmla="*/ 851 w 1014"/>
                <a:gd name="T19" fmla="*/ 299 h 813"/>
                <a:gd name="T20" fmla="*/ 912 w 1014"/>
                <a:gd name="T21" fmla="*/ 280 h 813"/>
                <a:gd name="T22" fmla="*/ 874 w 1014"/>
                <a:gd name="T23" fmla="*/ 258 h 813"/>
                <a:gd name="T24" fmla="*/ 860 w 1014"/>
                <a:gd name="T25" fmla="*/ 243 h 813"/>
                <a:gd name="T26" fmla="*/ 857 w 1014"/>
                <a:gd name="T27" fmla="*/ 240 h 813"/>
                <a:gd name="T28" fmla="*/ 889 w 1014"/>
                <a:gd name="T29" fmla="*/ 194 h 813"/>
                <a:gd name="T30" fmla="*/ 915 w 1014"/>
                <a:gd name="T31" fmla="*/ 163 h 813"/>
                <a:gd name="T32" fmla="*/ 915 w 1014"/>
                <a:gd name="T33" fmla="*/ 154 h 813"/>
                <a:gd name="T34" fmla="*/ 951 w 1014"/>
                <a:gd name="T35" fmla="*/ 133 h 813"/>
                <a:gd name="T36" fmla="*/ 943 w 1014"/>
                <a:gd name="T37" fmla="*/ 82 h 813"/>
                <a:gd name="T38" fmla="*/ 841 w 1014"/>
                <a:gd name="T39" fmla="*/ 108 h 813"/>
                <a:gd name="T40" fmla="*/ 845 w 1014"/>
                <a:gd name="T41" fmla="*/ 80 h 813"/>
                <a:gd name="T42" fmla="*/ 800 w 1014"/>
                <a:gd name="T43" fmla="*/ 92 h 813"/>
                <a:gd name="T44" fmla="*/ 786 w 1014"/>
                <a:gd name="T45" fmla="*/ 80 h 813"/>
                <a:gd name="T46" fmla="*/ 835 w 1014"/>
                <a:gd name="T47" fmla="*/ 69 h 813"/>
                <a:gd name="T48" fmla="*/ 833 w 1014"/>
                <a:gd name="T49" fmla="*/ 45 h 813"/>
                <a:gd name="T50" fmla="*/ 720 w 1014"/>
                <a:gd name="T51" fmla="*/ 11 h 813"/>
                <a:gd name="T52" fmla="*/ 567 w 1014"/>
                <a:gd name="T53" fmla="*/ 34 h 813"/>
                <a:gd name="T54" fmla="*/ 532 w 1014"/>
                <a:gd name="T55" fmla="*/ 34 h 813"/>
                <a:gd name="T56" fmla="*/ 463 w 1014"/>
                <a:gd name="T57" fmla="*/ 51 h 813"/>
                <a:gd name="T58" fmla="*/ 471 w 1014"/>
                <a:gd name="T59" fmla="*/ 86 h 813"/>
                <a:gd name="T60" fmla="*/ 379 w 1014"/>
                <a:gd name="T61" fmla="*/ 57 h 813"/>
                <a:gd name="T62" fmla="*/ 372 w 1014"/>
                <a:gd name="T63" fmla="*/ 76 h 813"/>
                <a:gd name="T64" fmla="*/ 312 w 1014"/>
                <a:gd name="T65" fmla="*/ 65 h 813"/>
                <a:gd name="T66" fmla="*/ 207 w 1014"/>
                <a:gd name="T67" fmla="*/ 86 h 813"/>
                <a:gd name="T68" fmla="*/ 180 w 1014"/>
                <a:gd name="T69" fmla="*/ 114 h 813"/>
                <a:gd name="T70" fmla="*/ 112 w 1014"/>
                <a:gd name="T71" fmla="*/ 140 h 813"/>
                <a:gd name="T72" fmla="*/ 115 w 1014"/>
                <a:gd name="T73" fmla="*/ 165 h 813"/>
                <a:gd name="T74" fmla="*/ 131 w 1014"/>
                <a:gd name="T75" fmla="*/ 172 h 813"/>
                <a:gd name="T76" fmla="*/ 44 w 1014"/>
                <a:gd name="T77" fmla="*/ 215 h 813"/>
                <a:gd name="T78" fmla="*/ 1 w 1014"/>
                <a:gd name="T79" fmla="*/ 235 h 813"/>
                <a:gd name="T80" fmla="*/ 70 w 1014"/>
                <a:gd name="T81" fmla="*/ 269 h 813"/>
                <a:gd name="T82" fmla="*/ 29 w 1014"/>
                <a:gd name="T83" fmla="*/ 278 h 813"/>
                <a:gd name="T84" fmla="*/ 54 w 1014"/>
                <a:gd name="T85" fmla="*/ 292 h 813"/>
                <a:gd name="T86" fmla="*/ 83 w 1014"/>
                <a:gd name="T87" fmla="*/ 317 h 813"/>
                <a:gd name="T88" fmla="*/ 247 w 1014"/>
                <a:gd name="T89" fmla="*/ 346 h 813"/>
                <a:gd name="T90" fmla="*/ 291 w 1014"/>
                <a:gd name="T91" fmla="*/ 454 h 813"/>
                <a:gd name="T92" fmla="*/ 319 w 1014"/>
                <a:gd name="T93" fmla="*/ 472 h 813"/>
                <a:gd name="T94" fmla="*/ 354 w 1014"/>
                <a:gd name="T95" fmla="*/ 491 h 813"/>
                <a:gd name="T96" fmla="*/ 348 w 1014"/>
                <a:gd name="T97" fmla="*/ 501 h 813"/>
                <a:gd name="T98" fmla="*/ 358 w 1014"/>
                <a:gd name="T99" fmla="*/ 521 h 813"/>
                <a:gd name="T100" fmla="*/ 340 w 1014"/>
                <a:gd name="T101" fmla="*/ 569 h 813"/>
                <a:gd name="T102" fmla="*/ 324 w 1014"/>
                <a:gd name="T103" fmla="*/ 645 h 813"/>
                <a:gd name="T104" fmla="*/ 343 w 1014"/>
                <a:gd name="T105" fmla="*/ 676 h 813"/>
                <a:gd name="T106" fmla="*/ 406 w 1014"/>
                <a:gd name="T107" fmla="*/ 780 h 813"/>
                <a:gd name="T108" fmla="*/ 461 w 1014"/>
                <a:gd name="T109" fmla="*/ 804 h 813"/>
                <a:gd name="T110" fmla="*/ 505 w 1014"/>
                <a:gd name="T111" fmla="*/ 740 h 813"/>
                <a:gd name="T112" fmla="*/ 560 w 1014"/>
                <a:gd name="T113" fmla="*/ 659 h 813"/>
                <a:gd name="T114" fmla="*/ 598 w 1014"/>
                <a:gd name="T115" fmla="*/ 650 h 813"/>
                <a:gd name="T116" fmla="*/ 681 w 1014"/>
                <a:gd name="T117" fmla="*/ 578 h 813"/>
                <a:gd name="T118" fmla="*/ 794 w 1014"/>
                <a:gd name="T119" fmla="*/ 550 h 813"/>
                <a:gd name="T120" fmla="*/ 843 w 1014"/>
                <a:gd name="T121" fmla="*/ 519 h 813"/>
                <a:gd name="T122" fmla="*/ 841 w 1014"/>
                <a:gd name="T123" fmla="*/ 111 h 813"/>
                <a:gd name="T124" fmla="*/ 841 w 1014"/>
                <a:gd name="T125" fmla="*/ 109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4" h="813">
                  <a:moveTo>
                    <a:pt x="843" y="519"/>
                  </a:moveTo>
                  <a:cubicBezTo>
                    <a:pt x="844" y="512"/>
                    <a:pt x="835" y="514"/>
                    <a:pt x="832" y="510"/>
                  </a:cubicBezTo>
                  <a:cubicBezTo>
                    <a:pt x="838" y="504"/>
                    <a:pt x="851" y="514"/>
                    <a:pt x="852" y="503"/>
                  </a:cubicBezTo>
                  <a:cubicBezTo>
                    <a:pt x="853" y="492"/>
                    <a:pt x="851" y="480"/>
                    <a:pt x="845" y="469"/>
                  </a:cubicBezTo>
                  <a:cubicBezTo>
                    <a:pt x="834" y="450"/>
                    <a:pt x="811" y="452"/>
                    <a:pt x="799" y="433"/>
                  </a:cubicBezTo>
                  <a:cubicBezTo>
                    <a:pt x="795" y="426"/>
                    <a:pt x="783" y="419"/>
                    <a:pt x="789" y="412"/>
                  </a:cubicBezTo>
                  <a:cubicBezTo>
                    <a:pt x="795" y="403"/>
                    <a:pt x="807" y="400"/>
                    <a:pt x="818" y="409"/>
                  </a:cubicBezTo>
                  <a:cubicBezTo>
                    <a:pt x="833" y="421"/>
                    <a:pt x="849" y="411"/>
                    <a:pt x="865" y="410"/>
                  </a:cubicBezTo>
                  <a:cubicBezTo>
                    <a:pt x="871" y="410"/>
                    <a:pt x="871" y="402"/>
                    <a:pt x="873" y="397"/>
                  </a:cubicBezTo>
                  <a:cubicBezTo>
                    <a:pt x="875" y="390"/>
                    <a:pt x="869" y="391"/>
                    <a:pt x="865" y="389"/>
                  </a:cubicBezTo>
                  <a:cubicBezTo>
                    <a:pt x="859" y="386"/>
                    <a:pt x="849" y="388"/>
                    <a:pt x="844" y="377"/>
                  </a:cubicBezTo>
                  <a:cubicBezTo>
                    <a:pt x="856" y="379"/>
                    <a:pt x="866" y="370"/>
                    <a:pt x="877" y="378"/>
                  </a:cubicBezTo>
                  <a:cubicBezTo>
                    <a:pt x="881" y="382"/>
                    <a:pt x="885" y="382"/>
                    <a:pt x="889" y="378"/>
                  </a:cubicBezTo>
                  <a:cubicBezTo>
                    <a:pt x="891" y="376"/>
                    <a:pt x="894" y="374"/>
                    <a:pt x="892" y="371"/>
                  </a:cubicBezTo>
                  <a:cubicBezTo>
                    <a:pt x="889" y="365"/>
                    <a:pt x="884" y="368"/>
                    <a:pt x="880" y="368"/>
                  </a:cubicBezTo>
                  <a:cubicBezTo>
                    <a:pt x="872" y="368"/>
                    <a:pt x="869" y="366"/>
                    <a:pt x="869" y="357"/>
                  </a:cubicBezTo>
                  <a:cubicBezTo>
                    <a:pt x="869" y="349"/>
                    <a:pt x="871" y="345"/>
                    <a:pt x="879" y="347"/>
                  </a:cubicBezTo>
                  <a:cubicBezTo>
                    <a:pt x="891" y="349"/>
                    <a:pt x="891" y="339"/>
                    <a:pt x="889" y="332"/>
                  </a:cubicBezTo>
                  <a:cubicBezTo>
                    <a:pt x="885" y="319"/>
                    <a:pt x="879" y="307"/>
                    <a:pt x="865" y="304"/>
                  </a:cubicBezTo>
                  <a:cubicBezTo>
                    <a:pt x="860" y="303"/>
                    <a:pt x="853" y="306"/>
                    <a:pt x="851" y="299"/>
                  </a:cubicBezTo>
                  <a:cubicBezTo>
                    <a:pt x="865" y="280"/>
                    <a:pt x="881" y="282"/>
                    <a:pt x="898" y="290"/>
                  </a:cubicBezTo>
                  <a:cubicBezTo>
                    <a:pt x="907" y="295"/>
                    <a:pt x="910" y="286"/>
                    <a:pt x="912" y="280"/>
                  </a:cubicBezTo>
                  <a:cubicBezTo>
                    <a:pt x="914" y="273"/>
                    <a:pt x="908" y="269"/>
                    <a:pt x="901" y="270"/>
                  </a:cubicBezTo>
                  <a:cubicBezTo>
                    <a:pt x="890" y="272"/>
                    <a:pt x="882" y="266"/>
                    <a:pt x="874" y="258"/>
                  </a:cubicBezTo>
                  <a:cubicBezTo>
                    <a:pt x="880" y="258"/>
                    <a:pt x="886" y="257"/>
                    <a:pt x="892" y="256"/>
                  </a:cubicBezTo>
                  <a:cubicBezTo>
                    <a:pt x="880" y="254"/>
                    <a:pt x="873" y="238"/>
                    <a:pt x="860" y="243"/>
                  </a:cubicBezTo>
                  <a:cubicBezTo>
                    <a:pt x="858" y="245"/>
                    <a:pt x="856" y="246"/>
                    <a:pt x="854" y="247"/>
                  </a:cubicBezTo>
                  <a:cubicBezTo>
                    <a:pt x="853" y="244"/>
                    <a:pt x="853" y="241"/>
                    <a:pt x="857" y="240"/>
                  </a:cubicBezTo>
                  <a:cubicBezTo>
                    <a:pt x="860" y="226"/>
                    <a:pt x="858" y="209"/>
                    <a:pt x="878" y="209"/>
                  </a:cubicBezTo>
                  <a:cubicBezTo>
                    <a:pt x="880" y="209"/>
                    <a:pt x="892" y="202"/>
                    <a:pt x="889" y="194"/>
                  </a:cubicBezTo>
                  <a:cubicBezTo>
                    <a:pt x="882" y="179"/>
                    <a:pt x="889" y="176"/>
                    <a:pt x="901" y="175"/>
                  </a:cubicBezTo>
                  <a:cubicBezTo>
                    <a:pt x="906" y="174"/>
                    <a:pt x="914" y="171"/>
                    <a:pt x="915" y="163"/>
                  </a:cubicBezTo>
                  <a:cubicBezTo>
                    <a:pt x="901" y="163"/>
                    <a:pt x="887" y="163"/>
                    <a:pt x="870" y="163"/>
                  </a:cubicBezTo>
                  <a:cubicBezTo>
                    <a:pt x="885" y="151"/>
                    <a:pt x="901" y="155"/>
                    <a:pt x="915" y="154"/>
                  </a:cubicBezTo>
                  <a:cubicBezTo>
                    <a:pt x="926" y="153"/>
                    <a:pt x="938" y="155"/>
                    <a:pt x="940" y="139"/>
                  </a:cubicBezTo>
                  <a:cubicBezTo>
                    <a:pt x="941" y="131"/>
                    <a:pt x="948" y="134"/>
                    <a:pt x="951" y="133"/>
                  </a:cubicBezTo>
                  <a:cubicBezTo>
                    <a:pt x="973" y="127"/>
                    <a:pt x="988" y="109"/>
                    <a:pt x="1014" y="100"/>
                  </a:cubicBezTo>
                  <a:cubicBezTo>
                    <a:pt x="986" y="90"/>
                    <a:pt x="966" y="83"/>
                    <a:pt x="943" y="82"/>
                  </a:cubicBezTo>
                  <a:cubicBezTo>
                    <a:pt x="926" y="81"/>
                    <a:pt x="916" y="98"/>
                    <a:pt x="905" y="98"/>
                  </a:cubicBezTo>
                  <a:cubicBezTo>
                    <a:pt x="883" y="97"/>
                    <a:pt x="862" y="99"/>
                    <a:pt x="841" y="108"/>
                  </a:cubicBezTo>
                  <a:cubicBezTo>
                    <a:pt x="841" y="106"/>
                    <a:pt x="841" y="103"/>
                    <a:pt x="842" y="102"/>
                  </a:cubicBezTo>
                  <a:cubicBezTo>
                    <a:pt x="847" y="95"/>
                    <a:pt x="851" y="88"/>
                    <a:pt x="845" y="80"/>
                  </a:cubicBezTo>
                  <a:cubicBezTo>
                    <a:pt x="838" y="72"/>
                    <a:pt x="832" y="75"/>
                    <a:pt x="823" y="77"/>
                  </a:cubicBezTo>
                  <a:cubicBezTo>
                    <a:pt x="813" y="79"/>
                    <a:pt x="808" y="88"/>
                    <a:pt x="800" y="92"/>
                  </a:cubicBezTo>
                  <a:cubicBezTo>
                    <a:pt x="797" y="93"/>
                    <a:pt x="794" y="97"/>
                    <a:pt x="791" y="95"/>
                  </a:cubicBezTo>
                  <a:cubicBezTo>
                    <a:pt x="787" y="91"/>
                    <a:pt x="791" y="83"/>
                    <a:pt x="786" y="80"/>
                  </a:cubicBezTo>
                  <a:cubicBezTo>
                    <a:pt x="789" y="78"/>
                    <a:pt x="791" y="76"/>
                    <a:pt x="794" y="75"/>
                  </a:cubicBezTo>
                  <a:cubicBezTo>
                    <a:pt x="808" y="73"/>
                    <a:pt x="821" y="70"/>
                    <a:pt x="835" y="69"/>
                  </a:cubicBezTo>
                  <a:cubicBezTo>
                    <a:pt x="841" y="69"/>
                    <a:pt x="852" y="65"/>
                    <a:pt x="852" y="56"/>
                  </a:cubicBezTo>
                  <a:cubicBezTo>
                    <a:pt x="851" y="47"/>
                    <a:pt x="841" y="44"/>
                    <a:pt x="833" y="45"/>
                  </a:cubicBezTo>
                  <a:cubicBezTo>
                    <a:pt x="822" y="46"/>
                    <a:pt x="807" y="45"/>
                    <a:pt x="801" y="39"/>
                  </a:cubicBezTo>
                  <a:cubicBezTo>
                    <a:pt x="778" y="15"/>
                    <a:pt x="747" y="19"/>
                    <a:pt x="720" y="11"/>
                  </a:cubicBezTo>
                  <a:cubicBezTo>
                    <a:pt x="684" y="0"/>
                    <a:pt x="646" y="6"/>
                    <a:pt x="609" y="12"/>
                  </a:cubicBezTo>
                  <a:cubicBezTo>
                    <a:pt x="595" y="14"/>
                    <a:pt x="569" y="1"/>
                    <a:pt x="567" y="34"/>
                  </a:cubicBezTo>
                  <a:cubicBezTo>
                    <a:pt x="567" y="35"/>
                    <a:pt x="563" y="36"/>
                    <a:pt x="561" y="36"/>
                  </a:cubicBezTo>
                  <a:cubicBezTo>
                    <a:pt x="552" y="35"/>
                    <a:pt x="541" y="39"/>
                    <a:pt x="532" y="34"/>
                  </a:cubicBezTo>
                  <a:cubicBezTo>
                    <a:pt x="514" y="23"/>
                    <a:pt x="495" y="23"/>
                    <a:pt x="474" y="27"/>
                  </a:cubicBezTo>
                  <a:cubicBezTo>
                    <a:pt x="460" y="30"/>
                    <a:pt x="453" y="39"/>
                    <a:pt x="463" y="51"/>
                  </a:cubicBezTo>
                  <a:cubicBezTo>
                    <a:pt x="469" y="60"/>
                    <a:pt x="474" y="66"/>
                    <a:pt x="469" y="77"/>
                  </a:cubicBezTo>
                  <a:cubicBezTo>
                    <a:pt x="468" y="79"/>
                    <a:pt x="470" y="83"/>
                    <a:pt x="471" y="86"/>
                  </a:cubicBezTo>
                  <a:cubicBezTo>
                    <a:pt x="463" y="89"/>
                    <a:pt x="458" y="83"/>
                    <a:pt x="452" y="80"/>
                  </a:cubicBezTo>
                  <a:cubicBezTo>
                    <a:pt x="428" y="70"/>
                    <a:pt x="405" y="59"/>
                    <a:pt x="379" y="57"/>
                  </a:cubicBezTo>
                  <a:cubicBezTo>
                    <a:pt x="374" y="57"/>
                    <a:pt x="367" y="54"/>
                    <a:pt x="366" y="62"/>
                  </a:cubicBezTo>
                  <a:cubicBezTo>
                    <a:pt x="365" y="68"/>
                    <a:pt x="365" y="73"/>
                    <a:pt x="372" y="76"/>
                  </a:cubicBezTo>
                  <a:cubicBezTo>
                    <a:pt x="374" y="76"/>
                    <a:pt x="378" y="79"/>
                    <a:pt x="374" y="85"/>
                  </a:cubicBezTo>
                  <a:cubicBezTo>
                    <a:pt x="354" y="77"/>
                    <a:pt x="329" y="88"/>
                    <a:pt x="312" y="65"/>
                  </a:cubicBezTo>
                  <a:cubicBezTo>
                    <a:pt x="308" y="61"/>
                    <a:pt x="304" y="62"/>
                    <a:pt x="299" y="63"/>
                  </a:cubicBezTo>
                  <a:cubicBezTo>
                    <a:pt x="268" y="69"/>
                    <a:pt x="237" y="73"/>
                    <a:pt x="207" y="86"/>
                  </a:cubicBezTo>
                  <a:cubicBezTo>
                    <a:pt x="198" y="90"/>
                    <a:pt x="194" y="91"/>
                    <a:pt x="195" y="101"/>
                  </a:cubicBezTo>
                  <a:cubicBezTo>
                    <a:pt x="196" y="113"/>
                    <a:pt x="196" y="122"/>
                    <a:pt x="180" y="114"/>
                  </a:cubicBezTo>
                  <a:cubicBezTo>
                    <a:pt x="175" y="111"/>
                    <a:pt x="165" y="111"/>
                    <a:pt x="162" y="114"/>
                  </a:cubicBezTo>
                  <a:cubicBezTo>
                    <a:pt x="147" y="128"/>
                    <a:pt x="127" y="128"/>
                    <a:pt x="112" y="140"/>
                  </a:cubicBezTo>
                  <a:cubicBezTo>
                    <a:pt x="106" y="145"/>
                    <a:pt x="91" y="140"/>
                    <a:pt x="93" y="154"/>
                  </a:cubicBezTo>
                  <a:cubicBezTo>
                    <a:pt x="94" y="169"/>
                    <a:pt x="108" y="160"/>
                    <a:pt x="115" y="165"/>
                  </a:cubicBezTo>
                  <a:cubicBezTo>
                    <a:pt x="118" y="168"/>
                    <a:pt x="121" y="168"/>
                    <a:pt x="124" y="166"/>
                  </a:cubicBezTo>
                  <a:cubicBezTo>
                    <a:pt x="130" y="161"/>
                    <a:pt x="132" y="166"/>
                    <a:pt x="131" y="172"/>
                  </a:cubicBezTo>
                  <a:cubicBezTo>
                    <a:pt x="130" y="183"/>
                    <a:pt x="125" y="198"/>
                    <a:pt x="115" y="197"/>
                  </a:cubicBezTo>
                  <a:cubicBezTo>
                    <a:pt x="88" y="194"/>
                    <a:pt x="66" y="206"/>
                    <a:pt x="44" y="215"/>
                  </a:cubicBezTo>
                  <a:cubicBezTo>
                    <a:pt x="32" y="220"/>
                    <a:pt x="20" y="215"/>
                    <a:pt x="10" y="224"/>
                  </a:cubicBezTo>
                  <a:cubicBezTo>
                    <a:pt x="6" y="227"/>
                    <a:pt x="2" y="231"/>
                    <a:pt x="1" y="235"/>
                  </a:cubicBezTo>
                  <a:cubicBezTo>
                    <a:pt x="0" y="243"/>
                    <a:pt x="8" y="239"/>
                    <a:pt x="11" y="241"/>
                  </a:cubicBezTo>
                  <a:cubicBezTo>
                    <a:pt x="29" y="254"/>
                    <a:pt x="52" y="256"/>
                    <a:pt x="70" y="269"/>
                  </a:cubicBezTo>
                  <a:cubicBezTo>
                    <a:pt x="59" y="270"/>
                    <a:pt x="49" y="270"/>
                    <a:pt x="40" y="271"/>
                  </a:cubicBezTo>
                  <a:cubicBezTo>
                    <a:pt x="36" y="272"/>
                    <a:pt x="29" y="272"/>
                    <a:pt x="29" y="278"/>
                  </a:cubicBezTo>
                  <a:cubicBezTo>
                    <a:pt x="29" y="284"/>
                    <a:pt x="34" y="288"/>
                    <a:pt x="39" y="290"/>
                  </a:cubicBezTo>
                  <a:cubicBezTo>
                    <a:pt x="44" y="292"/>
                    <a:pt x="49" y="290"/>
                    <a:pt x="54" y="292"/>
                  </a:cubicBezTo>
                  <a:cubicBezTo>
                    <a:pt x="59" y="293"/>
                    <a:pt x="65" y="294"/>
                    <a:pt x="66" y="298"/>
                  </a:cubicBezTo>
                  <a:cubicBezTo>
                    <a:pt x="71" y="315"/>
                    <a:pt x="71" y="314"/>
                    <a:pt x="83" y="317"/>
                  </a:cubicBezTo>
                  <a:cubicBezTo>
                    <a:pt x="103" y="322"/>
                    <a:pt x="122" y="317"/>
                    <a:pt x="140" y="313"/>
                  </a:cubicBezTo>
                  <a:cubicBezTo>
                    <a:pt x="180" y="305"/>
                    <a:pt x="217" y="319"/>
                    <a:pt x="247" y="346"/>
                  </a:cubicBezTo>
                  <a:cubicBezTo>
                    <a:pt x="266" y="364"/>
                    <a:pt x="274" y="387"/>
                    <a:pt x="288" y="407"/>
                  </a:cubicBezTo>
                  <a:cubicBezTo>
                    <a:pt x="297" y="421"/>
                    <a:pt x="307" y="437"/>
                    <a:pt x="291" y="454"/>
                  </a:cubicBezTo>
                  <a:cubicBezTo>
                    <a:pt x="289" y="457"/>
                    <a:pt x="278" y="468"/>
                    <a:pt x="292" y="475"/>
                  </a:cubicBezTo>
                  <a:cubicBezTo>
                    <a:pt x="301" y="479"/>
                    <a:pt x="311" y="485"/>
                    <a:pt x="319" y="472"/>
                  </a:cubicBezTo>
                  <a:cubicBezTo>
                    <a:pt x="325" y="461"/>
                    <a:pt x="335" y="469"/>
                    <a:pt x="336" y="472"/>
                  </a:cubicBezTo>
                  <a:cubicBezTo>
                    <a:pt x="338" y="483"/>
                    <a:pt x="348" y="485"/>
                    <a:pt x="354" y="491"/>
                  </a:cubicBezTo>
                  <a:cubicBezTo>
                    <a:pt x="358" y="494"/>
                    <a:pt x="363" y="494"/>
                    <a:pt x="361" y="500"/>
                  </a:cubicBezTo>
                  <a:cubicBezTo>
                    <a:pt x="358" y="507"/>
                    <a:pt x="353" y="504"/>
                    <a:pt x="348" y="501"/>
                  </a:cubicBezTo>
                  <a:cubicBezTo>
                    <a:pt x="336" y="493"/>
                    <a:pt x="323" y="495"/>
                    <a:pt x="306" y="498"/>
                  </a:cubicBezTo>
                  <a:cubicBezTo>
                    <a:pt x="324" y="511"/>
                    <a:pt x="339" y="521"/>
                    <a:pt x="358" y="521"/>
                  </a:cubicBezTo>
                  <a:cubicBezTo>
                    <a:pt x="364" y="521"/>
                    <a:pt x="373" y="526"/>
                    <a:pt x="370" y="530"/>
                  </a:cubicBezTo>
                  <a:cubicBezTo>
                    <a:pt x="359" y="542"/>
                    <a:pt x="371" y="575"/>
                    <a:pt x="340" y="569"/>
                  </a:cubicBezTo>
                  <a:cubicBezTo>
                    <a:pt x="339" y="569"/>
                    <a:pt x="337" y="571"/>
                    <a:pt x="335" y="573"/>
                  </a:cubicBezTo>
                  <a:cubicBezTo>
                    <a:pt x="323" y="584"/>
                    <a:pt x="316" y="631"/>
                    <a:pt x="324" y="645"/>
                  </a:cubicBezTo>
                  <a:cubicBezTo>
                    <a:pt x="326" y="647"/>
                    <a:pt x="328" y="649"/>
                    <a:pt x="330" y="651"/>
                  </a:cubicBezTo>
                  <a:cubicBezTo>
                    <a:pt x="336" y="658"/>
                    <a:pt x="340" y="666"/>
                    <a:pt x="343" y="676"/>
                  </a:cubicBezTo>
                  <a:cubicBezTo>
                    <a:pt x="347" y="688"/>
                    <a:pt x="351" y="703"/>
                    <a:pt x="357" y="713"/>
                  </a:cubicBezTo>
                  <a:cubicBezTo>
                    <a:pt x="372" y="736"/>
                    <a:pt x="387" y="761"/>
                    <a:pt x="406" y="780"/>
                  </a:cubicBezTo>
                  <a:cubicBezTo>
                    <a:pt x="414" y="788"/>
                    <a:pt x="422" y="792"/>
                    <a:pt x="431" y="789"/>
                  </a:cubicBezTo>
                  <a:cubicBezTo>
                    <a:pt x="446" y="783"/>
                    <a:pt x="453" y="794"/>
                    <a:pt x="461" y="804"/>
                  </a:cubicBezTo>
                  <a:cubicBezTo>
                    <a:pt x="465" y="810"/>
                    <a:pt x="492" y="813"/>
                    <a:pt x="496" y="808"/>
                  </a:cubicBezTo>
                  <a:cubicBezTo>
                    <a:pt x="505" y="798"/>
                    <a:pt x="511" y="753"/>
                    <a:pt x="505" y="740"/>
                  </a:cubicBezTo>
                  <a:cubicBezTo>
                    <a:pt x="525" y="733"/>
                    <a:pt x="537" y="717"/>
                    <a:pt x="536" y="694"/>
                  </a:cubicBezTo>
                  <a:cubicBezTo>
                    <a:pt x="535" y="674"/>
                    <a:pt x="547" y="663"/>
                    <a:pt x="560" y="659"/>
                  </a:cubicBezTo>
                  <a:cubicBezTo>
                    <a:pt x="571" y="655"/>
                    <a:pt x="582" y="641"/>
                    <a:pt x="596" y="650"/>
                  </a:cubicBezTo>
                  <a:cubicBezTo>
                    <a:pt x="596" y="651"/>
                    <a:pt x="597" y="650"/>
                    <a:pt x="598" y="650"/>
                  </a:cubicBezTo>
                  <a:cubicBezTo>
                    <a:pt x="625" y="644"/>
                    <a:pt x="647" y="629"/>
                    <a:pt x="658" y="602"/>
                  </a:cubicBezTo>
                  <a:cubicBezTo>
                    <a:pt x="664" y="591"/>
                    <a:pt x="679" y="591"/>
                    <a:pt x="681" y="578"/>
                  </a:cubicBezTo>
                  <a:cubicBezTo>
                    <a:pt x="696" y="596"/>
                    <a:pt x="710" y="578"/>
                    <a:pt x="724" y="575"/>
                  </a:cubicBezTo>
                  <a:cubicBezTo>
                    <a:pt x="748" y="571"/>
                    <a:pt x="774" y="570"/>
                    <a:pt x="794" y="550"/>
                  </a:cubicBezTo>
                  <a:cubicBezTo>
                    <a:pt x="804" y="539"/>
                    <a:pt x="819" y="533"/>
                    <a:pt x="832" y="526"/>
                  </a:cubicBezTo>
                  <a:cubicBezTo>
                    <a:pt x="836" y="524"/>
                    <a:pt x="843" y="525"/>
                    <a:pt x="843" y="519"/>
                  </a:cubicBezTo>
                  <a:close/>
                  <a:moveTo>
                    <a:pt x="841" y="109"/>
                  </a:moveTo>
                  <a:cubicBezTo>
                    <a:pt x="841" y="110"/>
                    <a:pt x="841" y="110"/>
                    <a:pt x="841" y="111"/>
                  </a:cubicBezTo>
                  <a:cubicBezTo>
                    <a:pt x="840" y="111"/>
                    <a:pt x="840" y="111"/>
                    <a:pt x="839" y="110"/>
                  </a:cubicBezTo>
                  <a:cubicBezTo>
                    <a:pt x="839" y="110"/>
                    <a:pt x="840" y="109"/>
                    <a:pt x="841" y="10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0D376742-E1CB-328D-6C98-C5EFCC888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642" y="2070451"/>
              <a:ext cx="532599" cy="268575"/>
            </a:xfrm>
            <a:custGeom>
              <a:avLst/>
              <a:gdLst>
                <a:gd name="T0" fmla="*/ 36 w 591"/>
                <a:gd name="T1" fmla="*/ 170 h 298"/>
                <a:gd name="T2" fmla="*/ 41 w 591"/>
                <a:gd name="T3" fmla="*/ 178 h 298"/>
                <a:gd name="T4" fmla="*/ 44 w 591"/>
                <a:gd name="T5" fmla="*/ 190 h 298"/>
                <a:gd name="T6" fmla="*/ 132 w 591"/>
                <a:gd name="T7" fmla="*/ 216 h 298"/>
                <a:gd name="T8" fmla="*/ 138 w 591"/>
                <a:gd name="T9" fmla="*/ 210 h 298"/>
                <a:gd name="T10" fmla="*/ 151 w 591"/>
                <a:gd name="T11" fmla="*/ 200 h 298"/>
                <a:gd name="T12" fmla="*/ 157 w 591"/>
                <a:gd name="T13" fmla="*/ 215 h 298"/>
                <a:gd name="T14" fmla="*/ 147 w 591"/>
                <a:gd name="T15" fmla="*/ 223 h 298"/>
                <a:gd name="T16" fmla="*/ 139 w 591"/>
                <a:gd name="T17" fmla="*/ 237 h 298"/>
                <a:gd name="T18" fmla="*/ 144 w 591"/>
                <a:gd name="T19" fmla="*/ 250 h 298"/>
                <a:gd name="T20" fmla="*/ 122 w 591"/>
                <a:gd name="T21" fmla="*/ 259 h 298"/>
                <a:gd name="T22" fmla="*/ 120 w 591"/>
                <a:gd name="T23" fmla="*/ 275 h 298"/>
                <a:gd name="T24" fmla="*/ 194 w 591"/>
                <a:gd name="T25" fmla="*/ 284 h 298"/>
                <a:gd name="T26" fmla="*/ 225 w 591"/>
                <a:gd name="T27" fmla="*/ 277 h 298"/>
                <a:gd name="T28" fmla="*/ 242 w 591"/>
                <a:gd name="T29" fmla="*/ 276 h 298"/>
                <a:gd name="T30" fmla="*/ 283 w 591"/>
                <a:gd name="T31" fmla="*/ 289 h 298"/>
                <a:gd name="T32" fmla="*/ 304 w 591"/>
                <a:gd name="T33" fmla="*/ 279 h 298"/>
                <a:gd name="T34" fmla="*/ 316 w 591"/>
                <a:gd name="T35" fmla="*/ 263 h 298"/>
                <a:gd name="T36" fmla="*/ 298 w 591"/>
                <a:gd name="T37" fmla="*/ 252 h 298"/>
                <a:gd name="T38" fmla="*/ 317 w 591"/>
                <a:gd name="T39" fmla="*/ 226 h 298"/>
                <a:gd name="T40" fmla="*/ 357 w 591"/>
                <a:gd name="T41" fmla="*/ 201 h 298"/>
                <a:gd name="T42" fmla="*/ 362 w 591"/>
                <a:gd name="T43" fmla="*/ 174 h 298"/>
                <a:gd name="T44" fmla="*/ 365 w 591"/>
                <a:gd name="T45" fmla="*/ 166 h 298"/>
                <a:gd name="T46" fmla="*/ 409 w 591"/>
                <a:gd name="T47" fmla="*/ 156 h 298"/>
                <a:gd name="T48" fmla="*/ 419 w 591"/>
                <a:gd name="T49" fmla="*/ 154 h 298"/>
                <a:gd name="T50" fmla="*/ 474 w 591"/>
                <a:gd name="T51" fmla="*/ 114 h 298"/>
                <a:gd name="T52" fmla="*/ 547 w 591"/>
                <a:gd name="T53" fmla="*/ 68 h 298"/>
                <a:gd name="T54" fmla="*/ 582 w 591"/>
                <a:gd name="T55" fmla="*/ 51 h 298"/>
                <a:gd name="T56" fmla="*/ 591 w 591"/>
                <a:gd name="T57" fmla="*/ 40 h 298"/>
                <a:gd name="T58" fmla="*/ 581 w 591"/>
                <a:gd name="T59" fmla="*/ 33 h 298"/>
                <a:gd name="T60" fmla="*/ 564 w 591"/>
                <a:gd name="T61" fmla="*/ 32 h 298"/>
                <a:gd name="T62" fmla="*/ 519 w 591"/>
                <a:gd name="T63" fmla="*/ 20 h 298"/>
                <a:gd name="T64" fmla="*/ 500 w 591"/>
                <a:gd name="T65" fmla="*/ 17 h 298"/>
                <a:gd name="T66" fmla="*/ 383 w 591"/>
                <a:gd name="T67" fmla="*/ 15 h 298"/>
                <a:gd name="T68" fmla="*/ 378 w 591"/>
                <a:gd name="T69" fmla="*/ 15 h 298"/>
                <a:gd name="T70" fmla="*/ 316 w 591"/>
                <a:gd name="T71" fmla="*/ 11 h 298"/>
                <a:gd name="T72" fmla="*/ 269 w 591"/>
                <a:gd name="T73" fmla="*/ 19 h 298"/>
                <a:gd name="T74" fmla="*/ 233 w 591"/>
                <a:gd name="T75" fmla="*/ 35 h 298"/>
                <a:gd name="T76" fmla="*/ 216 w 591"/>
                <a:gd name="T77" fmla="*/ 39 h 298"/>
                <a:gd name="T78" fmla="*/ 189 w 591"/>
                <a:gd name="T79" fmla="*/ 49 h 298"/>
                <a:gd name="T80" fmla="*/ 179 w 591"/>
                <a:gd name="T81" fmla="*/ 52 h 298"/>
                <a:gd name="T82" fmla="*/ 82 w 591"/>
                <a:gd name="T83" fmla="*/ 69 h 298"/>
                <a:gd name="T84" fmla="*/ 91 w 591"/>
                <a:gd name="T85" fmla="*/ 76 h 298"/>
                <a:gd name="T86" fmla="*/ 106 w 591"/>
                <a:gd name="T87" fmla="*/ 91 h 298"/>
                <a:gd name="T88" fmla="*/ 109 w 591"/>
                <a:gd name="T89" fmla="*/ 100 h 298"/>
                <a:gd name="T90" fmla="*/ 167 w 591"/>
                <a:gd name="T91" fmla="*/ 107 h 298"/>
                <a:gd name="T92" fmla="*/ 170 w 591"/>
                <a:gd name="T93" fmla="*/ 121 h 298"/>
                <a:gd name="T94" fmla="*/ 163 w 591"/>
                <a:gd name="T95" fmla="*/ 138 h 298"/>
                <a:gd name="T96" fmla="*/ 153 w 591"/>
                <a:gd name="T97" fmla="*/ 127 h 298"/>
                <a:gd name="T98" fmla="*/ 144 w 591"/>
                <a:gd name="T99" fmla="*/ 122 h 298"/>
                <a:gd name="T100" fmla="*/ 85 w 591"/>
                <a:gd name="T101" fmla="*/ 90 h 298"/>
                <a:gd name="T102" fmla="*/ 40 w 591"/>
                <a:gd name="T103" fmla="*/ 82 h 298"/>
                <a:gd name="T104" fmla="*/ 5 w 591"/>
                <a:gd name="T105" fmla="*/ 121 h 298"/>
                <a:gd name="T106" fmla="*/ 2 w 591"/>
                <a:gd name="T107" fmla="*/ 133 h 298"/>
                <a:gd name="T108" fmla="*/ 36 w 591"/>
                <a:gd name="T109" fmla="*/ 17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91" h="298">
                  <a:moveTo>
                    <a:pt x="36" y="170"/>
                  </a:moveTo>
                  <a:cubicBezTo>
                    <a:pt x="40" y="170"/>
                    <a:pt x="44" y="172"/>
                    <a:pt x="41" y="178"/>
                  </a:cubicBezTo>
                  <a:cubicBezTo>
                    <a:pt x="37" y="184"/>
                    <a:pt x="41" y="186"/>
                    <a:pt x="44" y="190"/>
                  </a:cubicBezTo>
                  <a:cubicBezTo>
                    <a:pt x="68" y="218"/>
                    <a:pt x="100" y="219"/>
                    <a:pt x="132" y="216"/>
                  </a:cubicBezTo>
                  <a:cubicBezTo>
                    <a:pt x="136" y="216"/>
                    <a:pt x="138" y="214"/>
                    <a:pt x="138" y="210"/>
                  </a:cubicBezTo>
                  <a:cubicBezTo>
                    <a:pt x="138" y="200"/>
                    <a:pt x="148" y="205"/>
                    <a:pt x="151" y="200"/>
                  </a:cubicBezTo>
                  <a:cubicBezTo>
                    <a:pt x="153" y="205"/>
                    <a:pt x="156" y="210"/>
                    <a:pt x="157" y="215"/>
                  </a:cubicBezTo>
                  <a:cubicBezTo>
                    <a:pt x="158" y="222"/>
                    <a:pt x="149" y="224"/>
                    <a:pt x="147" y="223"/>
                  </a:cubicBezTo>
                  <a:cubicBezTo>
                    <a:pt x="131" y="220"/>
                    <a:pt x="139" y="231"/>
                    <a:pt x="139" y="237"/>
                  </a:cubicBezTo>
                  <a:cubicBezTo>
                    <a:pt x="140" y="241"/>
                    <a:pt x="147" y="242"/>
                    <a:pt x="144" y="250"/>
                  </a:cubicBezTo>
                  <a:cubicBezTo>
                    <a:pt x="135" y="248"/>
                    <a:pt x="129" y="254"/>
                    <a:pt x="122" y="259"/>
                  </a:cubicBezTo>
                  <a:cubicBezTo>
                    <a:pt x="115" y="264"/>
                    <a:pt x="116" y="273"/>
                    <a:pt x="120" y="275"/>
                  </a:cubicBezTo>
                  <a:cubicBezTo>
                    <a:pt x="144" y="287"/>
                    <a:pt x="170" y="287"/>
                    <a:pt x="194" y="284"/>
                  </a:cubicBezTo>
                  <a:cubicBezTo>
                    <a:pt x="204" y="282"/>
                    <a:pt x="217" y="287"/>
                    <a:pt x="225" y="277"/>
                  </a:cubicBezTo>
                  <a:cubicBezTo>
                    <a:pt x="231" y="269"/>
                    <a:pt x="235" y="272"/>
                    <a:pt x="242" y="276"/>
                  </a:cubicBezTo>
                  <a:cubicBezTo>
                    <a:pt x="255" y="283"/>
                    <a:pt x="265" y="298"/>
                    <a:pt x="283" y="289"/>
                  </a:cubicBezTo>
                  <a:cubicBezTo>
                    <a:pt x="290" y="285"/>
                    <a:pt x="295" y="278"/>
                    <a:pt x="304" y="279"/>
                  </a:cubicBezTo>
                  <a:cubicBezTo>
                    <a:pt x="312" y="280"/>
                    <a:pt x="317" y="272"/>
                    <a:pt x="316" y="263"/>
                  </a:cubicBezTo>
                  <a:cubicBezTo>
                    <a:pt x="315" y="252"/>
                    <a:pt x="308" y="250"/>
                    <a:pt x="298" y="252"/>
                  </a:cubicBezTo>
                  <a:cubicBezTo>
                    <a:pt x="307" y="245"/>
                    <a:pt x="310" y="226"/>
                    <a:pt x="317" y="226"/>
                  </a:cubicBezTo>
                  <a:cubicBezTo>
                    <a:pt x="337" y="226"/>
                    <a:pt x="347" y="220"/>
                    <a:pt x="357" y="201"/>
                  </a:cubicBezTo>
                  <a:cubicBezTo>
                    <a:pt x="362" y="191"/>
                    <a:pt x="355" y="181"/>
                    <a:pt x="362" y="174"/>
                  </a:cubicBezTo>
                  <a:cubicBezTo>
                    <a:pt x="363" y="174"/>
                    <a:pt x="359" y="165"/>
                    <a:pt x="365" y="166"/>
                  </a:cubicBezTo>
                  <a:cubicBezTo>
                    <a:pt x="381" y="169"/>
                    <a:pt x="393" y="153"/>
                    <a:pt x="409" y="156"/>
                  </a:cubicBezTo>
                  <a:cubicBezTo>
                    <a:pt x="412" y="157"/>
                    <a:pt x="417" y="158"/>
                    <a:pt x="419" y="154"/>
                  </a:cubicBezTo>
                  <a:cubicBezTo>
                    <a:pt x="431" y="130"/>
                    <a:pt x="456" y="126"/>
                    <a:pt x="474" y="114"/>
                  </a:cubicBezTo>
                  <a:cubicBezTo>
                    <a:pt x="498" y="98"/>
                    <a:pt x="524" y="85"/>
                    <a:pt x="547" y="68"/>
                  </a:cubicBezTo>
                  <a:cubicBezTo>
                    <a:pt x="558" y="60"/>
                    <a:pt x="570" y="55"/>
                    <a:pt x="582" y="51"/>
                  </a:cubicBezTo>
                  <a:cubicBezTo>
                    <a:pt x="588" y="49"/>
                    <a:pt x="591" y="48"/>
                    <a:pt x="591" y="40"/>
                  </a:cubicBezTo>
                  <a:cubicBezTo>
                    <a:pt x="590" y="33"/>
                    <a:pt x="585" y="33"/>
                    <a:pt x="581" y="33"/>
                  </a:cubicBezTo>
                  <a:cubicBezTo>
                    <a:pt x="575" y="33"/>
                    <a:pt x="565" y="35"/>
                    <a:pt x="564" y="32"/>
                  </a:cubicBezTo>
                  <a:cubicBezTo>
                    <a:pt x="552" y="11"/>
                    <a:pt x="535" y="19"/>
                    <a:pt x="519" y="20"/>
                  </a:cubicBezTo>
                  <a:cubicBezTo>
                    <a:pt x="512" y="21"/>
                    <a:pt x="506" y="18"/>
                    <a:pt x="500" y="17"/>
                  </a:cubicBezTo>
                  <a:cubicBezTo>
                    <a:pt x="461" y="11"/>
                    <a:pt x="422" y="0"/>
                    <a:pt x="383" y="15"/>
                  </a:cubicBezTo>
                  <a:cubicBezTo>
                    <a:pt x="381" y="15"/>
                    <a:pt x="379" y="16"/>
                    <a:pt x="378" y="15"/>
                  </a:cubicBezTo>
                  <a:cubicBezTo>
                    <a:pt x="357" y="2"/>
                    <a:pt x="337" y="9"/>
                    <a:pt x="316" y="11"/>
                  </a:cubicBezTo>
                  <a:cubicBezTo>
                    <a:pt x="299" y="13"/>
                    <a:pt x="283" y="21"/>
                    <a:pt x="269" y="19"/>
                  </a:cubicBezTo>
                  <a:cubicBezTo>
                    <a:pt x="251" y="16"/>
                    <a:pt x="236" y="26"/>
                    <a:pt x="233" y="35"/>
                  </a:cubicBezTo>
                  <a:cubicBezTo>
                    <a:pt x="227" y="52"/>
                    <a:pt x="222" y="40"/>
                    <a:pt x="216" y="39"/>
                  </a:cubicBezTo>
                  <a:cubicBezTo>
                    <a:pt x="205" y="36"/>
                    <a:pt x="191" y="23"/>
                    <a:pt x="189" y="49"/>
                  </a:cubicBezTo>
                  <a:cubicBezTo>
                    <a:pt x="189" y="57"/>
                    <a:pt x="184" y="53"/>
                    <a:pt x="179" y="52"/>
                  </a:cubicBezTo>
                  <a:cubicBezTo>
                    <a:pt x="144" y="41"/>
                    <a:pt x="114" y="59"/>
                    <a:pt x="82" y="69"/>
                  </a:cubicBezTo>
                  <a:cubicBezTo>
                    <a:pt x="84" y="76"/>
                    <a:pt x="88" y="77"/>
                    <a:pt x="91" y="76"/>
                  </a:cubicBezTo>
                  <a:cubicBezTo>
                    <a:pt x="107" y="68"/>
                    <a:pt x="104" y="84"/>
                    <a:pt x="106" y="91"/>
                  </a:cubicBezTo>
                  <a:cubicBezTo>
                    <a:pt x="107" y="94"/>
                    <a:pt x="105" y="99"/>
                    <a:pt x="109" y="100"/>
                  </a:cubicBezTo>
                  <a:cubicBezTo>
                    <a:pt x="128" y="106"/>
                    <a:pt x="146" y="123"/>
                    <a:pt x="167" y="107"/>
                  </a:cubicBezTo>
                  <a:cubicBezTo>
                    <a:pt x="169" y="112"/>
                    <a:pt x="171" y="117"/>
                    <a:pt x="170" y="121"/>
                  </a:cubicBezTo>
                  <a:cubicBezTo>
                    <a:pt x="169" y="127"/>
                    <a:pt x="166" y="132"/>
                    <a:pt x="163" y="138"/>
                  </a:cubicBezTo>
                  <a:cubicBezTo>
                    <a:pt x="159" y="135"/>
                    <a:pt x="153" y="135"/>
                    <a:pt x="153" y="127"/>
                  </a:cubicBezTo>
                  <a:cubicBezTo>
                    <a:pt x="153" y="121"/>
                    <a:pt x="147" y="124"/>
                    <a:pt x="144" y="122"/>
                  </a:cubicBezTo>
                  <a:cubicBezTo>
                    <a:pt x="123" y="114"/>
                    <a:pt x="98" y="116"/>
                    <a:pt x="85" y="90"/>
                  </a:cubicBezTo>
                  <a:cubicBezTo>
                    <a:pt x="80" y="81"/>
                    <a:pt x="45" y="75"/>
                    <a:pt x="40" y="82"/>
                  </a:cubicBezTo>
                  <a:cubicBezTo>
                    <a:pt x="30" y="96"/>
                    <a:pt x="14" y="104"/>
                    <a:pt x="5" y="121"/>
                  </a:cubicBezTo>
                  <a:cubicBezTo>
                    <a:pt x="3" y="125"/>
                    <a:pt x="0" y="127"/>
                    <a:pt x="2" y="133"/>
                  </a:cubicBezTo>
                  <a:cubicBezTo>
                    <a:pt x="6" y="155"/>
                    <a:pt x="16" y="167"/>
                    <a:pt x="36" y="17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A3CB49FC-05EB-0A02-32B3-35C80FE08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821" y="2298058"/>
              <a:ext cx="258561" cy="94684"/>
            </a:xfrm>
            <a:custGeom>
              <a:avLst/>
              <a:gdLst>
                <a:gd name="T0" fmla="*/ 51 w 287"/>
                <a:gd name="T1" fmla="*/ 32 h 105"/>
                <a:gd name="T2" fmla="*/ 75 w 287"/>
                <a:gd name="T3" fmla="*/ 61 h 105"/>
                <a:gd name="T4" fmla="*/ 92 w 287"/>
                <a:gd name="T5" fmla="*/ 88 h 105"/>
                <a:gd name="T6" fmla="*/ 134 w 287"/>
                <a:gd name="T7" fmla="*/ 88 h 105"/>
                <a:gd name="T8" fmla="*/ 211 w 287"/>
                <a:gd name="T9" fmla="*/ 97 h 105"/>
                <a:gd name="T10" fmla="*/ 227 w 287"/>
                <a:gd name="T11" fmla="*/ 91 h 105"/>
                <a:gd name="T12" fmla="*/ 263 w 287"/>
                <a:gd name="T13" fmla="*/ 96 h 105"/>
                <a:gd name="T14" fmla="*/ 285 w 287"/>
                <a:gd name="T15" fmla="*/ 69 h 105"/>
                <a:gd name="T16" fmla="*/ 269 w 287"/>
                <a:gd name="T17" fmla="*/ 54 h 105"/>
                <a:gd name="T18" fmla="*/ 207 w 287"/>
                <a:gd name="T19" fmla="*/ 52 h 105"/>
                <a:gd name="T20" fmla="*/ 109 w 287"/>
                <a:gd name="T21" fmla="*/ 38 h 105"/>
                <a:gd name="T22" fmla="*/ 123 w 287"/>
                <a:gd name="T23" fmla="*/ 35 h 105"/>
                <a:gd name="T24" fmla="*/ 70 w 287"/>
                <a:gd name="T25" fmla="*/ 19 h 105"/>
                <a:gd name="T26" fmla="*/ 61 w 287"/>
                <a:gd name="T27" fmla="*/ 18 h 105"/>
                <a:gd name="T28" fmla="*/ 12 w 287"/>
                <a:gd name="T29" fmla="*/ 3 h 105"/>
                <a:gd name="T30" fmla="*/ 2 w 287"/>
                <a:gd name="T31" fmla="*/ 6 h 105"/>
                <a:gd name="T32" fmla="*/ 6 w 287"/>
                <a:gd name="T33" fmla="*/ 19 h 105"/>
                <a:gd name="T34" fmla="*/ 51 w 287"/>
                <a:gd name="T35" fmla="*/ 3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105">
                  <a:moveTo>
                    <a:pt x="51" y="32"/>
                  </a:moveTo>
                  <a:cubicBezTo>
                    <a:pt x="67" y="30"/>
                    <a:pt x="77" y="44"/>
                    <a:pt x="75" y="61"/>
                  </a:cubicBezTo>
                  <a:cubicBezTo>
                    <a:pt x="74" y="74"/>
                    <a:pt x="73" y="87"/>
                    <a:pt x="92" y="88"/>
                  </a:cubicBezTo>
                  <a:cubicBezTo>
                    <a:pt x="106" y="89"/>
                    <a:pt x="120" y="100"/>
                    <a:pt x="134" y="88"/>
                  </a:cubicBezTo>
                  <a:cubicBezTo>
                    <a:pt x="159" y="105"/>
                    <a:pt x="186" y="91"/>
                    <a:pt x="211" y="97"/>
                  </a:cubicBezTo>
                  <a:cubicBezTo>
                    <a:pt x="219" y="98"/>
                    <a:pt x="221" y="85"/>
                    <a:pt x="227" y="91"/>
                  </a:cubicBezTo>
                  <a:cubicBezTo>
                    <a:pt x="239" y="101"/>
                    <a:pt x="252" y="96"/>
                    <a:pt x="263" y="96"/>
                  </a:cubicBezTo>
                  <a:cubicBezTo>
                    <a:pt x="277" y="95"/>
                    <a:pt x="284" y="83"/>
                    <a:pt x="285" y="69"/>
                  </a:cubicBezTo>
                  <a:cubicBezTo>
                    <a:pt x="287" y="56"/>
                    <a:pt x="275" y="57"/>
                    <a:pt x="269" y="54"/>
                  </a:cubicBezTo>
                  <a:cubicBezTo>
                    <a:pt x="249" y="46"/>
                    <a:pt x="228" y="47"/>
                    <a:pt x="207" y="52"/>
                  </a:cubicBezTo>
                  <a:cubicBezTo>
                    <a:pt x="173" y="60"/>
                    <a:pt x="139" y="67"/>
                    <a:pt x="109" y="38"/>
                  </a:cubicBezTo>
                  <a:cubicBezTo>
                    <a:pt x="114" y="37"/>
                    <a:pt x="119" y="36"/>
                    <a:pt x="123" y="35"/>
                  </a:cubicBezTo>
                  <a:cubicBezTo>
                    <a:pt x="105" y="30"/>
                    <a:pt x="92" y="6"/>
                    <a:pt x="70" y="19"/>
                  </a:cubicBezTo>
                  <a:cubicBezTo>
                    <a:pt x="68" y="21"/>
                    <a:pt x="63" y="20"/>
                    <a:pt x="61" y="18"/>
                  </a:cubicBezTo>
                  <a:cubicBezTo>
                    <a:pt x="48" y="0"/>
                    <a:pt x="29" y="3"/>
                    <a:pt x="12" y="3"/>
                  </a:cubicBezTo>
                  <a:cubicBezTo>
                    <a:pt x="8" y="3"/>
                    <a:pt x="4" y="0"/>
                    <a:pt x="2" y="6"/>
                  </a:cubicBezTo>
                  <a:cubicBezTo>
                    <a:pt x="0" y="11"/>
                    <a:pt x="3" y="15"/>
                    <a:pt x="6" y="19"/>
                  </a:cubicBezTo>
                  <a:cubicBezTo>
                    <a:pt x="18" y="35"/>
                    <a:pt x="34" y="34"/>
                    <a:pt x="51" y="32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6E39BCE9-3833-B3A8-387B-7FC0F7CB3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6634" y="2303520"/>
              <a:ext cx="187548" cy="87401"/>
            </a:xfrm>
            <a:custGeom>
              <a:avLst/>
              <a:gdLst>
                <a:gd name="T0" fmla="*/ 3 w 208"/>
                <a:gd name="T1" fmla="*/ 60 h 97"/>
                <a:gd name="T2" fmla="*/ 11 w 208"/>
                <a:gd name="T3" fmla="*/ 69 h 97"/>
                <a:gd name="T4" fmla="*/ 63 w 208"/>
                <a:gd name="T5" fmla="*/ 69 h 97"/>
                <a:gd name="T6" fmla="*/ 67 w 208"/>
                <a:gd name="T7" fmla="*/ 73 h 97"/>
                <a:gd name="T8" fmla="*/ 55 w 208"/>
                <a:gd name="T9" fmla="*/ 84 h 97"/>
                <a:gd name="T10" fmla="*/ 87 w 208"/>
                <a:gd name="T11" fmla="*/ 93 h 97"/>
                <a:gd name="T12" fmla="*/ 190 w 208"/>
                <a:gd name="T13" fmla="*/ 73 h 97"/>
                <a:gd name="T14" fmla="*/ 204 w 208"/>
                <a:gd name="T15" fmla="*/ 53 h 97"/>
                <a:gd name="T16" fmla="*/ 202 w 208"/>
                <a:gd name="T17" fmla="*/ 36 h 97"/>
                <a:gd name="T18" fmla="*/ 183 w 208"/>
                <a:gd name="T19" fmla="*/ 35 h 97"/>
                <a:gd name="T20" fmla="*/ 163 w 208"/>
                <a:gd name="T21" fmla="*/ 29 h 97"/>
                <a:gd name="T22" fmla="*/ 154 w 208"/>
                <a:gd name="T23" fmla="*/ 11 h 97"/>
                <a:gd name="T24" fmla="*/ 138 w 208"/>
                <a:gd name="T25" fmla="*/ 9 h 97"/>
                <a:gd name="T26" fmla="*/ 126 w 208"/>
                <a:gd name="T27" fmla="*/ 28 h 97"/>
                <a:gd name="T28" fmla="*/ 132 w 208"/>
                <a:gd name="T29" fmla="*/ 51 h 97"/>
                <a:gd name="T30" fmla="*/ 108 w 208"/>
                <a:gd name="T31" fmla="*/ 44 h 97"/>
                <a:gd name="T32" fmla="*/ 51 w 208"/>
                <a:gd name="T33" fmla="*/ 14 h 97"/>
                <a:gd name="T34" fmla="*/ 46 w 208"/>
                <a:gd name="T35" fmla="*/ 16 h 97"/>
                <a:gd name="T36" fmla="*/ 3 w 208"/>
                <a:gd name="T37" fmla="*/ 6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" h="97">
                  <a:moveTo>
                    <a:pt x="3" y="60"/>
                  </a:moveTo>
                  <a:cubicBezTo>
                    <a:pt x="0" y="65"/>
                    <a:pt x="6" y="69"/>
                    <a:pt x="11" y="69"/>
                  </a:cubicBezTo>
                  <a:cubicBezTo>
                    <a:pt x="28" y="69"/>
                    <a:pt x="45" y="77"/>
                    <a:pt x="63" y="69"/>
                  </a:cubicBezTo>
                  <a:cubicBezTo>
                    <a:pt x="63" y="69"/>
                    <a:pt x="65" y="72"/>
                    <a:pt x="67" y="73"/>
                  </a:cubicBezTo>
                  <a:cubicBezTo>
                    <a:pt x="63" y="77"/>
                    <a:pt x="59" y="80"/>
                    <a:pt x="55" y="84"/>
                  </a:cubicBezTo>
                  <a:cubicBezTo>
                    <a:pt x="64" y="94"/>
                    <a:pt x="76" y="97"/>
                    <a:pt x="87" y="93"/>
                  </a:cubicBezTo>
                  <a:cubicBezTo>
                    <a:pt x="121" y="82"/>
                    <a:pt x="154" y="69"/>
                    <a:pt x="190" y="73"/>
                  </a:cubicBezTo>
                  <a:cubicBezTo>
                    <a:pt x="202" y="74"/>
                    <a:pt x="200" y="60"/>
                    <a:pt x="204" y="53"/>
                  </a:cubicBezTo>
                  <a:cubicBezTo>
                    <a:pt x="207" y="49"/>
                    <a:pt x="208" y="39"/>
                    <a:pt x="202" y="36"/>
                  </a:cubicBezTo>
                  <a:cubicBezTo>
                    <a:pt x="197" y="34"/>
                    <a:pt x="191" y="27"/>
                    <a:pt x="183" y="35"/>
                  </a:cubicBezTo>
                  <a:cubicBezTo>
                    <a:pt x="175" y="42"/>
                    <a:pt x="168" y="36"/>
                    <a:pt x="163" y="29"/>
                  </a:cubicBezTo>
                  <a:cubicBezTo>
                    <a:pt x="160" y="24"/>
                    <a:pt x="157" y="17"/>
                    <a:pt x="154" y="11"/>
                  </a:cubicBezTo>
                  <a:cubicBezTo>
                    <a:pt x="150" y="0"/>
                    <a:pt x="140" y="3"/>
                    <a:pt x="138" y="9"/>
                  </a:cubicBezTo>
                  <a:cubicBezTo>
                    <a:pt x="134" y="16"/>
                    <a:pt x="115" y="15"/>
                    <a:pt x="126" y="28"/>
                  </a:cubicBezTo>
                  <a:cubicBezTo>
                    <a:pt x="134" y="36"/>
                    <a:pt x="130" y="43"/>
                    <a:pt x="132" y="51"/>
                  </a:cubicBezTo>
                  <a:cubicBezTo>
                    <a:pt x="124" y="50"/>
                    <a:pt x="116" y="56"/>
                    <a:pt x="108" y="44"/>
                  </a:cubicBezTo>
                  <a:cubicBezTo>
                    <a:pt x="95" y="24"/>
                    <a:pt x="67" y="31"/>
                    <a:pt x="51" y="14"/>
                  </a:cubicBezTo>
                  <a:cubicBezTo>
                    <a:pt x="50" y="13"/>
                    <a:pt x="47" y="16"/>
                    <a:pt x="46" y="16"/>
                  </a:cubicBezTo>
                  <a:cubicBezTo>
                    <a:pt x="22" y="20"/>
                    <a:pt x="16" y="44"/>
                    <a:pt x="3" y="6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224F55DA-ABDD-35A4-1A94-D40510A06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213" y="2613975"/>
              <a:ext cx="156593" cy="82848"/>
            </a:xfrm>
            <a:custGeom>
              <a:avLst/>
              <a:gdLst>
                <a:gd name="T0" fmla="*/ 166 w 173"/>
                <a:gd name="T1" fmla="*/ 28 h 92"/>
                <a:gd name="T2" fmla="*/ 138 w 173"/>
                <a:gd name="T3" fmla="*/ 6 h 92"/>
                <a:gd name="T4" fmla="*/ 130 w 173"/>
                <a:gd name="T5" fmla="*/ 2 h 92"/>
                <a:gd name="T6" fmla="*/ 75 w 173"/>
                <a:gd name="T7" fmla="*/ 22 h 92"/>
                <a:gd name="T8" fmla="*/ 70 w 173"/>
                <a:gd name="T9" fmla="*/ 18 h 92"/>
                <a:gd name="T10" fmla="*/ 63 w 173"/>
                <a:gd name="T11" fmla="*/ 23 h 92"/>
                <a:gd name="T12" fmla="*/ 48 w 173"/>
                <a:gd name="T13" fmla="*/ 34 h 92"/>
                <a:gd name="T14" fmla="*/ 43 w 173"/>
                <a:gd name="T15" fmla="*/ 20 h 92"/>
                <a:gd name="T16" fmla="*/ 22 w 173"/>
                <a:gd name="T17" fmla="*/ 3 h 92"/>
                <a:gd name="T18" fmla="*/ 0 w 173"/>
                <a:gd name="T19" fmla="*/ 30 h 92"/>
                <a:gd name="T20" fmla="*/ 22 w 173"/>
                <a:gd name="T21" fmla="*/ 27 h 92"/>
                <a:gd name="T22" fmla="*/ 33 w 173"/>
                <a:gd name="T23" fmla="*/ 36 h 92"/>
                <a:gd name="T24" fmla="*/ 24 w 173"/>
                <a:gd name="T25" fmla="*/ 44 h 92"/>
                <a:gd name="T26" fmla="*/ 7 w 173"/>
                <a:gd name="T27" fmla="*/ 52 h 92"/>
                <a:gd name="T28" fmla="*/ 35 w 173"/>
                <a:gd name="T29" fmla="*/ 62 h 92"/>
                <a:gd name="T30" fmla="*/ 27 w 173"/>
                <a:gd name="T31" fmla="*/ 78 h 92"/>
                <a:gd name="T32" fmla="*/ 67 w 173"/>
                <a:gd name="T33" fmla="*/ 85 h 92"/>
                <a:gd name="T34" fmla="*/ 99 w 173"/>
                <a:gd name="T35" fmla="*/ 85 h 92"/>
                <a:gd name="T36" fmla="*/ 141 w 173"/>
                <a:gd name="T37" fmla="*/ 67 h 92"/>
                <a:gd name="T38" fmla="*/ 168 w 173"/>
                <a:gd name="T39" fmla="*/ 42 h 92"/>
                <a:gd name="T40" fmla="*/ 166 w 173"/>
                <a:gd name="T41" fmla="*/ 2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3" h="92">
                  <a:moveTo>
                    <a:pt x="166" y="28"/>
                  </a:moveTo>
                  <a:cubicBezTo>
                    <a:pt x="155" y="24"/>
                    <a:pt x="150" y="10"/>
                    <a:pt x="138" y="6"/>
                  </a:cubicBezTo>
                  <a:cubicBezTo>
                    <a:pt x="135" y="5"/>
                    <a:pt x="132" y="0"/>
                    <a:pt x="130" y="2"/>
                  </a:cubicBezTo>
                  <a:cubicBezTo>
                    <a:pt x="117" y="27"/>
                    <a:pt x="89" y="2"/>
                    <a:pt x="75" y="22"/>
                  </a:cubicBezTo>
                  <a:cubicBezTo>
                    <a:pt x="75" y="22"/>
                    <a:pt x="72" y="20"/>
                    <a:pt x="70" y="18"/>
                  </a:cubicBezTo>
                  <a:cubicBezTo>
                    <a:pt x="62" y="10"/>
                    <a:pt x="65" y="17"/>
                    <a:pt x="63" y="23"/>
                  </a:cubicBezTo>
                  <a:cubicBezTo>
                    <a:pt x="62" y="28"/>
                    <a:pt x="53" y="34"/>
                    <a:pt x="48" y="34"/>
                  </a:cubicBezTo>
                  <a:cubicBezTo>
                    <a:pt x="44" y="35"/>
                    <a:pt x="45" y="25"/>
                    <a:pt x="43" y="20"/>
                  </a:cubicBezTo>
                  <a:cubicBezTo>
                    <a:pt x="40" y="11"/>
                    <a:pt x="32" y="4"/>
                    <a:pt x="22" y="3"/>
                  </a:cubicBezTo>
                  <a:cubicBezTo>
                    <a:pt x="22" y="20"/>
                    <a:pt x="2" y="16"/>
                    <a:pt x="0" y="30"/>
                  </a:cubicBezTo>
                  <a:cubicBezTo>
                    <a:pt x="8" y="35"/>
                    <a:pt x="14" y="26"/>
                    <a:pt x="22" y="27"/>
                  </a:cubicBezTo>
                  <a:cubicBezTo>
                    <a:pt x="28" y="28"/>
                    <a:pt x="33" y="27"/>
                    <a:pt x="33" y="36"/>
                  </a:cubicBezTo>
                  <a:cubicBezTo>
                    <a:pt x="32" y="42"/>
                    <a:pt x="30" y="44"/>
                    <a:pt x="24" y="44"/>
                  </a:cubicBezTo>
                  <a:cubicBezTo>
                    <a:pt x="18" y="44"/>
                    <a:pt x="12" y="45"/>
                    <a:pt x="7" y="52"/>
                  </a:cubicBezTo>
                  <a:cubicBezTo>
                    <a:pt x="18" y="54"/>
                    <a:pt x="29" y="49"/>
                    <a:pt x="35" y="62"/>
                  </a:cubicBezTo>
                  <a:cubicBezTo>
                    <a:pt x="40" y="72"/>
                    <a:pt x="28" y="71"/>
                    <a:pt x="27" y="78"/>
                  </a:cubicBezTo>
                  <a:cubicBezTo>
                    <a:pt x="41" y="79"/>
                    <a:pt x="54" y="75"/>
                    <a:pt x="67" y="85"/>
                  </a:cubicBezTo>
                  <a:cubicBezTo>
                    <a:pt x="75" y="90"/>
                    <a:pt x="88" y="92"/>
                    <a:pt x="99" y="85"/>
                  </a:cubicBezTo>
                  <a:cubicBezTo>
                    <a:pt x="112" y="77"/>
                    <a:pt x="126" y="69"/>
                    <a:pt x="141" y="67"/>
                  </a:cubicBezTo>
                  <a:cubicBezTo>
                    <a:pt x="156" y="64"/>
                    <a:pt x="161" y="52"/>
                    <a:pt x="168" y="42"/>
                  </a:cubicBezTo>
                  <a:cubicBezTo>
                    <a:pt x="173" y="36"/>
                    <a:pt x="172" y="31"/>
                    <a:pt x="166" y="28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AB52D098-963E-90FF-A8BD-F9BAA6A13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062" y="2397294"/>
              <a:ext cx="97416" cy="90132"/>
            </a:xfrm>
            <a:custGeom>
              <a:avLst/>
              <a:gdLst>
                <a:gd name="T0" fmla="*/ 77 w 107"/>
                <a:gd name="T1" fmla="*/ 4 h 100"/>
                <a:gd name="T2" fmla="*/ 33 w 107"/>
                <a:gd name="T3" fmla="*/ 3 h 100"/>
                <a:gd name="T4" fmla="*/ 14 w 107"/>
                <a:gd name="T5" fmla="*/ 17 h 100"/>
                <a:gd name="T6" fmla="*/ 27 w 107"/>
                <a:gd name="T7" fmla="*/ 37 h 100"/>
                <a:gd name="T8" fmla="*/ 21 w 107"/>
                <a:gd name="T9" fmla="*/ 37 h 100"/>
                <a:gd name="T10" fmla="*/ 2 w 107"/>
                <a:gd name="T11" fmla="*/ 40 h 100"/>
                <a:gd name="T12" fmla="*/ 15 w 107"/>
                <a:gd name="T13" fmla="*/ 65 h 100"/>
                <a:gd name="T14" fmla="*/ 45 w 107"/>
                <a:gd name="T15" fmla="*/ 89 h 100"/>
                <a:gd name="T16" fmla="*/ 67 w 107"/>
                <a:gd name="T17" fmla="*/ 95 h 100"/>
                <a:gd name="T18" fmla="*/ 94 w 107"/>
                <a:gd name="T19" fmla="*/ 79 h 100"/>
                <a:gd name="T20" fmla="*/ 93 w 107"/>
                <a:gd name="T21" fmla="*/ 41 h 100"/>
                <a:gd name="T22" fmla="*/ 90 w 107"/>
                <a:gd name="T23" fmla="*/ 23 h 100"/>
                <a:gd name="T24" fmla="*/ 77 w 107"/>
                <a:gd name="T2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00">
                  <a:moveTo>
                    <a:pt x="77" y="4"/>
                  </a:moveTo>
                  <a:cubicBezTo>
                    <a:pt x="62" y="7"/>
                    <a:pt x="48" y="3"/>
                    <a:pt x="33" y="3"/>
                  </a:cubicBezTo>
                  <a:cubicBezTo>
                    <a:pt x="23" y="3"/>
                    <a:pt x="17" y="7"/>
                    <a:pt x="14" y="17"/>
                  </a:cubicBezTo>
                  <a:cubicBezTo>
                    <a:pt x="11" y="29"/>
                    <a:pt x="18" y="33"/>
                    <a:pt x="27" y="37"/>
                  </a:cubicBezTo>
                  <a:cubicBezTo>
                    <a:pt x="25" y="37"/>
                    <a:pt x="23" y="37"/>
                    <a:pt x="21" y="37"/>
                  </a:cubicBezTo>
                  <a:cubicBezTo>
                    <a:pt x="15" y="40"/>
                    <a:pt x="6" y="24"/>
                    <a:pt x="2" y="40"/>
                  </a:cubicBezTo>
                  <a:cubicBezTo>
                    <a:pt x="0" y="51"/>
                    <a:pt x="1" y="60"/>
                    <a:pt x="15" y="65"/>
                  </a:cubicBezTo>
                  <a:cubicBezTo>
                    <a:pt x="26" y="68"/>
                    <a:pt x="38" y="77"/>
                    <a:pt x="45" y="89"/>
                  </a:cubicBezTo>
                  <a:cubicBezTo>
                    <a:pt x="50" y="99"/>
                    <a:pt x="61" y="100"/>
                    <a:pt x="67" y="95"/>
                  </a:cubicBezTo>
                  <a:cubicBezTo>
                    <a:pt x="76" y="88"/>
                    <a:pt x="85" y="85"/>
                    <a:pt x="94" y="79"/>
                  </a:cubicBezTo>
                  <a:cubicBezTo>
                    <a:pt x="107" y="72"/>
                    <a:pt x="106" y="50"/>
                    <a:pt x="93" y="41"/>
                  </a:cubicBezTo>
                  <a:cubicBezTo>
                    <a:pt x="86" y="36"/>
                    <a:pt x="86" y="30"/>
                    <a:pt x="90" y="23"/>
                  </a:cubicBezTo>
                  <a:cubicBezTo>
                    <a:pt x="99" y="6"/>
                    <a:pt x="91" y="0"/>
                    <a:pt x="77" y="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0745597B-58D6-573F-3FA5-3FFC0D776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175" y="3494357"/>
              <a:ext cx="159325" cy="77386"/>
            </a:xfrm>
            <a:custGeom>
              <a:avLst/>
              <a:gdLst>
                <a:gd name="T0" fmla="*/ 169 w 177"/>
                <a:gd name="T1" fmla="*/ 53 h 86"/>
                <a:gd name="T2" fmla="*/ 57 w 177"/>
                <a:gd name="T3" fmla="*/ 4 h 86"/>
                <a:gd name="T4" fmla="*/ 3 w 177"/>
                <a:gd name="T5" fmla="*/ 26 h 86"/>
                <a:gd name="T6" fmla="*/ 2 w 177"/>
                <a:gd name="T7" fmla="*/ 36 h 86"/>
                <a:gd name="T8" fmla="*/ 11 w 177"/>
                <a:gd name="T9" fmla="*/ 35 h 86"/>
                <a:gd name="T10" fmla="*/ 34 w 177"/>
                <a:gd name="T11" fmla="*/ 27 h 86"/>
                <a:gd name="T12" fmla="*/ 90 w 177"/>
                <a:gd name="T13" fmla="*/ 41 h 86"/>
                <a:gd name="T14" fmla="*/ 117 w 177"/>
                <a:gd name="T15" fmla="*/ 58 h 86"/>
                <a:gd name="T16" fmla="*/ 140 w 177"/>
                <a:gd name="T17" fmla="*/ 74 h 86"/>
                <a:gd name="T18" fmla="*/ 168 w 177"/>
                <a:gd name="T19" fmla="*/ 71 h 86"/>
                <a:gd name="T20" fmla="*/ 177 w 177"/>
                <a:gd name="T21" fmla="*/ 64 h 86"/>
                <a:gd name="T22" fmla="*/ 169 w 177"/>
                <a:gd name="T23" fmla="*/ 5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" h="86">
                  <a:moveTo>
                    <a:pt x="169" y="53"/>
                  </a:moveTo>
                  <a:cubicBezTo>
                    <a:pt x="131" y="38"/>
                    <a:pt x="97" y="12"/>
                    <a:pt x="57" y="4"/>
                  </a:cubicBezTo>
                  <a:cubicBezTo>
                    <a:pt x="38" y="0"/>
                    <a:pt x="12" y="10"/>
                    <a:pt x="3" y="26"/>
                  </a:cubicBezTo>
                  <a:cubicBezTo>
                    <a:pt x="1" y="29"/>
                    <a:pt x="0" y="32"/>
                    <a:pt x="2" y="36"/>
                  </a:cubicBezTo>
                  <a:cubicBezTo>
                    <a:pt x="4" y="40"/>
                    <a:pt x="8" y="36"/>
                    <a:pt x="11" y="35"/>
                  </a:cubicBezTo>
                  <a:cubicBezTo>
                    <a:pt x="19" y="33"/>
                    <a:pt x="24" y="24"/>
                    <a:pt x="34" y="27"/>
                  </a:cubicBezTo>
                  <a:cubicBezTo>
                    <a:pt x="53" y="32"/>
                    <a:pt x="71" y="36"/>
                    <a:pt x="90" y="41"/>
                  </a:cubicBezTo>
                  <a:cubicBezTo>
                    <a:pt x="101" y="43"/>
                    <a:pt x="104" y="59"/>
                    <a:pt x="117" y="58"/>
                  </a:cubicBezTo>
                  <a:cubicBezTo>
                    <a:pt x="112" y="86"/>
                    <a:pt x="133" y="68"/>
                    <a:pt x="140" y="74"/>
                  </a:cubicBezTo>
                  <a:cubicBezTo>
                    <a:pt x="150" y="72"/>
                    <a:pt x="159" y="76"/>
                    <a:pt x="168" y="71"/>
                  </a:cubicBezTo>
                  <a:cubicBezTo>
                    <a:pt x="171" y="68"/>
                    <a:pt x="174" y="66"/>
                    <a:pt x="177" y="64"/>
                  </a:cubicBezTo>
                  <a:cubicBezTo>
                    <a:pt x="174" y="60"/>
                    <a:pt x="172" y="54"/>
                    <a:pt x="169" y="5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84ABE6C7-4844-57B8-260E-396ABA1BC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7809" y="2211567"/>
              <a:ext cx="103789" cy="65551"/>
            </a:xfrm>
            <a:custGeom>
              <a:avLst/>
              <a:gdLst>
                <a:gd name="T0" fmla="*/ 5 w 115"/>
                <a:gd name="T1" fmla="*/ 24 h 73"/>
                <a:gd name="T2" fmla="*/ 12 w 115"/>
                <a:gd name="T3" fmla="*/ 37 h 73"/>
                <a:gd name="T4" fmla="*/ 32 w 115"/>
                <a:gd name="T5" fmla="*/ 57 h 73"/>
                <a:gd name="T6" fmla="*/ 75 w 115"/>
                <a:gd name="T7" fmla="*/ 64 h 73"/>
                <a:gd name="T8" fmla="*/ 95 w 115"/>
                <a:gd name="T9" fmla="*/ 73 h 73"/>
                <a:gd name="T10" fmla="*/ 107 w 115"/>
                <a:gd name="T11" fmla="*/ 52 h 73"/>
                <a:gd name="T12" fmla="*/ 83 w 115"/>
                <a:gd name="T13" fmla="*/ 29 h 73"/>
                <a:gd name="T14" fmla="*/ 54 w 115"/>
                <a:gd name="T15" fmla="*/ 18 h 73"/>
                <a:gd name="T16" fmla="*/ 10 w 115"/>
                <a:gd name="T17" fmla="*/ 9 h 73"/>
                <a:gd name="T18" fmla="*/ 1 w 115"/>
                <a:gd name="T19" fmla="*/ 13 h 73"/>
                <a:gd name="T20" fmla="*/ 5 w 115"/>
                <a:gd name="T21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73">
                  <a:moveTo>
                    <a:pt x="5" y="24"/>
                  </a:moveTo>
                  <a:cubicBezTo>
                    <a:pt x="10" y="27"/>
                    <a:pt x="13" y="29"/>
                    <a:pt x="12" y="37"/>
                  </a:cubicBezTo>
                  <a:cubicBezTo>
                    <a:pt x="8" y="57"/>
                    <a:pt x="13" y="61"/>
                    <a:pt x="32" y="57"/>
                  </a:cubicBezTo>
                  <a:cubicBezTo>
                    <a:pt x="47" y="53"/>
                    <a:pt x="64" y="51"/>
                    <a:pt x="75" y="64"/>
                  </a:cubicBezTo>
                  <a:cubicBezTo>
                    <a:pt x="81" y="72"/>
                    <a:pt x="87" y="73"/>
                    <a:pt x="95" y="73"/>
                  </a:cubicBezTo>
                  <a:cubicBezTo>
                    <a:pt x="115" y="73"/>
                    <a:pt x="115" y="72"/>
                    <a:pt x="107" y="52"/>
                  </a:cubicBezTo>
                  <a:cubicBezTo>
                    <a:pt x="101" y="41"/>
                    <a:pt x="100" y="29"/>
                    <a:pt x="83" y="29"/>
                  </a:cubicBezTo>
                  <a:cubicBezTo>
                    <a:pt x="74" y="28"/>
                    <a:pt x="57" y="21"/>
                    <a:pt x="54" y="18"/>
                  </a:cubicBezTo>
                  <a:cubicBezTo>
                    <a:pt x="41" y="0"/>
                    <a:pt x="25" y="9"/>
                    <a:pt x="10" y="9"/>
                  </a:cubicBezTo>
                  <a:cubicBezTo>
                    <a:pt x="7" y="9"/>
                    <a:pt x="2" y="7"/>
                    <a:pt x="1" y="13"/>
                  </a:cubicBezTo>
                  <a:cubicBezTo>
                    <a:pt x="0" y="18"/>
                    <a:pt x="1" y="22"/>
                    <a:pt x="5" y="2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id="{244F29CC-9CD8-1F69-72BC-CA6ECC170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972" y="2305341"/>
              <a:ext cx="80117" cy="68282"/>
            </a:xfrm>
            <a:custGeom>
              <a:avLst/>
              <a:gdLst>
                <a:gd name="T0" fmla="*/ 38 w 88"/>
                <a:gd name="T1" fmla="*/ 8 h 76"/>
                <a:gd name="T2" fmla="*/ 6 w 88"/>
                <a:gd name="T3" fmla="*/ 37 h 76"/>
                <a:gd name="T4" fmla="*/ 19 w 88"/>
                <a:gd name="T5" fmla="*/ 50 h 76"/>
                <a:gd name="T6" fmla="*/ 28 w 88"/>
                <a:gd name="T7" fmla="*/ 63 h 76"/>
                <a:gd name="T8" fmla="*/ 41 w 88"/>
                <a:gd name="T9" fmla="*/ 76 h 76"/>
                <a:gd name="T10" fmla="*/ 60 w 88"/>
                <a:gd name="T11" fmla="*/ 71 h 76"/>
                <a:gd name="T12" fmla="*/ 83 w 88"/>
                <a:gd name="T13" fmla="*/ 55 h 76"/>
                <a:gd name="T14" fmla="*/ 76 w 88"/>
                <a:gd name="T15" fmla="*/ 10 h 76"/>
                <a:gd name="T16" fmla="*/ 59 w 88"/>
                <a:gd name="T17" fmla="*/ 4 h 76"/>
                <a:gd name="T18" fmla="*/ 38 w 88"/>
                <a:gd name="T1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76">
                  <a:moveTo>
                    <a:pt x="38" y="8"/>
                  </a:moveTo>
                  <a:cubicBezTo>
                    <a:pt x="27" y="15"/>
                    <a:pt x="3" y="6"/>
                    <a:pt x="6" y="37"/>
                  </a:cubicBezTo>
                  <a:cubicBezTo>
                    <a:pt x="0" y="49"/>
                    <a:pt x="8" y="51"/>
                    <a:pt x="19" y="50"/>
                  </a:cubicBezTo>
                  <a:cubicBezTo>
                    <a:pt x="30" y="49"/>
                    <a:pt x="29" y="57"/>
                    <a:pt x="28" y="63"/>
                  </a:cubicBezTo>
                  <a:cubicBezTo>
                    <a:pt x="27" y="74"/>
                    <a:pt x="33" y="75"/>
                    <a:pt x="41" y="76"/>
                  </a:cubicBezTo>
                  <a:cubicBezTo>
                    <a:pt x="48" y="76"/>
                    <a:pt x="54" y="70"/>
                    <a:pt x="60" y="71"/>
                  </a:cubicBezTo>
                  <a:cubicBezTo>
                    <a:pt x="73" y="74"/>
                    <a:pt x="81" y="65"/>
                    <a:pt x="83" y="55"/>
                  </a:cubicBezTo>
                  <a:cubicBezTo>
                    <a:pt x="86" y="40"/>
                    <a:pt x="88" y="23"/>
                    <a:pt x="76" y="10"/>
                  </a:cubicBezTo>
                  <a:cubicBezTo>
                    <a:pt x="72" y="6"/>
                    <a:pt x="65" y="0"/>
                    <a:pt x="59" y="4"/>
                  </a:cubicBezTo>
                  <a:cubicBezTo>
                    <a:pt x="52" y="8"/>
                    <a:pt x="44" y="4"/>
                    <a:pt x="38" y="8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8790DE51-C03D-F11A-9B2B-29B20A2D8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2890" y="2283491"/>
              <a:ext cx="106520" cy="59177"/>
            </a:xfrm>
            <a:custGeom>
              <a:avLst/>
              <a:gdLst>
                <a:gd name="T0" fmla="*/ 11 w 118"/>
                <a:gd name="T1" fmla="*/ 61 h 66"/>
                <a:gd name="T2" fmla="*/ 34 w 118"/>
                <a:gd name="T3" fmla="*/ 58 h 66"/>
                <a:gd name="T4" fmla="*/ 69 w 118"/>
                <a:gd name="T5" fmla="*/ 39 h 66"/>
                <a:gd name="T6" fmla="*/ 75 w 118"/>
                <a:gd name="T7" fmla="*/ 32 h 66"/>
                <a:gd name="T8" fmla="*/ 80 w 118"/>
                <a:gd name="T9" fmla="*/ 40 h 66"/>
                <a:gd name="T10" fmla="*/ 95 w 118"/>
                <a:gd name="T11" fmla="*/ 45 h 66"/>
                <a:gd name="T12" fmla="*/ 110 w 118"/>
                <a:gd name="T13" fmla="*/ 14 h 66"/>
                <a:gd name="T14" fmla="*/ 113 w 118"/>
                <a:gd name="T15" fmla="*/ 5 h 66"/>
                <a:gd name="T16" fmla="*/ 102 w 118"/>
                <a:gd name="T17" fmla="*/ 2 h 66"/>
                <a:gd name="T18" fmla="*/ 71 w 118"/>
                <a:gd name="T19" fmla="*/ 5 h 66"/>
                <a:gd name="T20" fmla="*/ 59 w 118"/>
                <a:gd name="T21" fmla="*/ 11 h 66"/>
                <a:gd name="T22" fmla="*/ 6 w 118"/>
                <a:gd name="T23" fmla="*/ 44 h 66"/>
                <a:gd name="T24" fmla="*/ 2 w 118"/>
                <a:gd name="T25" fmla="*/ 52 h 66"/>
                <a:gd name="T26" fmla="*/ 11 w 118"/>
                <a:gd name="T2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66">
                  <a:moveTo>
                    <a:pt x="11" y="61"/>
                  </a:moveTo>
                  <a:cubicBezTo>
                    <a:pt x="19" y="61"/>
                    <a:pt x="28" y="56"/>
                    <a:pt x="34" y="58"/>
                  </a:cubicBezTo>
                  <a:cubicBezTo>
                    <a:pt x="53" y="66"/>
                    <a:pt x="61" y="54"/>
                    <a:pt x="69" y="39"/>
                  </a:cubicBezTo>
                  <a:cubicBezTo>
                    <a:pt x="70" y="36"/>
                    <a:pt x="72" y="32"/>
                    <a:pt x="75" y="32"/>
                  </a:cubicBezTo>
                  <a:cubicBezTo>
                    <a:pt x="81" y="30"/>
                    <a:pt x="79" y="37"/>
                    <a:pt x="80" y="40"/>
                  </a:cubicBezTo>
                  <a:cubicBezTo>
                    <a:pt x="83" y="49"/>
                    <a:pt x="88" y="47"/>
                    <a:pt x="95" y="45"/>
                  </a:cubicBezTo>
                  <a:cubicBezTo>
                    <a:pt x="114" y="41"/>
                    <a:pt x="107" y="25"/>
                    <a:pt x="110" y="14"/>
                  </a:cubicBezTo>
                  <a:cubicBezTo>
                    <a:pt x="111" y="11"/>
                    <a:pt x="118" y="10"/>
                    <a:pt x="113" y="5"/>
                  </a:cubicBezTo>
                  <a:cubicBezTo>
                    <a:pt x="109" y="1"/>
                    <a:pt x="103" y="0"/>
                    <a:pt x="102" y="2"/>
                  </a:cubicBezTo>
                  <a:cubicBezTo>
                    <a:pt x="93" y="14"/>
                    <a:pt x="83" y="6"/>
                    <a:pt x="71" y="5"/>
                  </a:cubicBezTo>
                  <a:cubicBezTo>
                    <a:pt x="67" y="4"/>
                    <a:pt x="63" y="8"/>
                    <a:pt x="59" y="11"/>
                  </a:cubicBezTo>
                  <a:cubicBezTo>
                    <a:pt x="41" y="21"/>
                    <a:pt x="27" y="38"/>
                    <a:pt x="6" y="44"/>
                  </a:cubicBezTo>
                  <a:cubicBezTo>
                    <a:pt x="3" y="45"/>
                    <a:pt x="0" y="48"/>
                    <a:pt x="2" y="52"/>
                  </a:cubicBezTo>
                  <a:cubicBezTo>
                    <a:pt x="4" y="55"/>
                    <a:pt x="4" y="61"/>
                    <a:pt x="11" y="6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6AB28C9B-FC14-3753-B8E3-0C9151626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037" y="3548983"/>
              <a:ext cx="92863" cy="50984"/>
            </a:xfrm>
            <a:custGeom>
              <a:avLst/>
              <a:gdLst>
                <a:gd name="T0" fmla="*/ 95 w 103"/>
                <a:gd name="T1" fmla="*/ 25 h 56"/>
                <a:gd name="T2" fmla="*/ 35 w 103"/>
                <a:gd name="T3" fmla="*/ 8 h 56"/>
                <a:gd name="T4" fmla="*/ 21 w 103"/>
                <a:gd name="T5" fmla="*/ 7 h 56"/>
                <a:gd name="T6" fmla="*/ 27 w 103"/>
                <a:gd name="T7" fmla="*/ 23 h 56"/>
                <a:gd name="T8" fmla="*/ 29 w 103"/>
                <a:gd name="T9" fmla="*/ 33 h 56"/>
                <a:gd name="T10" fmla="*/ 23 w 103"/>
                <a:gd name="T11" fmla="*/ 26 h 56"/>
                <a:gd name="T12" fmla="*/ 0 w 103"/>
                <a:gd name="T13" fmla="*/ 34 h 56"/>
                <a:gd name="T14" fmla="*/ 51 w 103"/>
                <a:gd name="T15" fmla="*/ 50 h 56"/>
                <a:gd name="T16" fmla="*/ 92 w 103"/>
                <a:gd name="T17" fmla="*/ 38 h 56"/>
                <a:gd name="T18" fmla="*/ 102 w 103"/>
                <a:gd name="T19" fmla="*/ 34 h 56"/>
                <a:gd name="T20" fmla="*/ 95 w 103"/>
                <a:gd name="T21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56">
                  <a:moveTo>
                    <a:pt x="95" y="25"/>
                  </a:moveTo>
                  <a:cubicBezTo>
                    <a:pt x="77" y="10"/>
                    <a:pt x="57" y="6"/>
                    <a:pt x="35" y="8"/>
                  </a:cubicBezTo>
                  <a:cubicBezTo>
                    <a:pt x="30" y="8"/>
                    <a:pt x="25" y="0"/>
                    <a:pt x="21" y="7"/>
                  </a:cubicBezTo>
                  <a:cubicBezTo>
                    <a:pt x="16" y="15"/>
                    <a:pt x="27" y="17"/>
                    <a:pt x="27" y="23"/>
                  </a:cubicBezTo>
                  <a:cubicBezTo>
                    <a:pt x="27" y="27"/>
                    <a:pt x="33" y="30"/>
                    <a:pt x="29" y="33"/>
                  </a:cubicBezTo>
                  <a:cubicBezTo>
                    <a:pt x="23" y="36"/>
                    <a:pt x="24" y="29"/>
                    <a:pt x="23" y="26"/>
                  </a:cubicBezTo>
                  <a:cubicBezTo>
                    <a:pt x="14" y="25"/>
                    <a:pt x="6" y="25"/>
                    <a:pt x="0" y="34"/>
                  </a:cubicBezTo>
                  <a:cubicBezTo>
                    <a:pt x="13" y="56"/>
                    <a:pt x="38" y="32"/>
                    <a:pt x="51" y="50"/>
                  </a:cubicBezTo>
                  <a:cubicBezTo>
                    <a:pt x="61" y="33"/>
                    <a:pt x="78" y="40"/>
                    <a:pt x="92" y="38"/>
                  </a:cubicBezTo>
                  <a:cubicBezTo>
                    <a:pt x="96" y="38"/>
                    <a:pt x="101" y="40"/>
                    <a:pt x="102" y="34"/>
                  </a:cubicBezTo>
                  <a:cubicBezTo>
                    <a:pt x="103" y="29"/>
                    <a:pt x="99" y="28"/>
                    <a:pt x="95" y="25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E90DB4A0-5526-AC68-ADD9-A08E46D4D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185" y="2236149"/>
              <a:ext cx="69192" cy="61909"/>
            </a:xfrm>
            <a:custGeom>
              <a:avLst/>
              <a:gdLst>
                <a:gd name="T0" fmla="*/ 10 w 77"/>
                <a:gd name="T1" fmla="*/ 56 h 68"/>
                <a:gd name="T2" fmla="*/ 54 w 77"/>
                <a:gd name="T3" fmla="*/ 41 h 68"/>
                <a:gd name="T4" fmla="*/ 66 w 77"/>
                <a:gd name="T5" fmla="*/ 27 h 68"/>
                <a:gd name="T6" fmla="*/ 66 w 77"/>
                <a:gd name="T7" fmla="*/ 9 h 68"/>
                <a:gd name="T8" fmla="*/ 12 w 77"/>
                <a:gd name="T9" fmla="*/ 12 h 68"/>
                <a:gd name="T10" fmla="*/ 7 w 77"/>
                <a:gd name="T11" fmla="*/ 22 h 68"/>
                <a:gd name="T12" fmla="*/ 16 w 77"/>
                <a:gd name="T13" fmla="*/ 28 h 68"/>
                <a:gd name="T14" fmla="*/ 52 w 77"/>
                <a:gd name="T15" fmla="*/ 27 h 68"/>
                <a:gd name="T16" fmla="*/ 53 w 77"/>
                <a:gd name="T17" fmla="*/ 30 h 68"/>
                <a:gd name="T18" fmla="*/ 14 w 77"/>
                <a:gd name="T19" fmla="*/ 36 h 68"/>
                <a:gd name="T20" fmla="*/ 2 w 77"/>
                <a:gd name="T21" fmla="*/ 42 h 68"/>
                <a:gd name="T22" fmla="*/ 10 w 77"/>
                <a:gd name="T23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68">
                  <a:moveTo>
                    <a:pt x="10" y="56"/>
                  </a:moveTo>
                  <a:cubicBezTo>
                    <a:pt x="24" y="68"/>
                    <a:pt x="46" y="59"/>
                    <a:pt x="54" y="41"/>
                  </a:cubicBezTo>
                  <a:cubicBezTo>
                    <a:pt x="56" y="36"/>
                    <a:pt x="58" y="29"/>
                    <a:pt x="66" y="27"/>
                  </a:cubicBezTo>
                  <a:cubicBezTo>
                    <a:pt x="75" y="24"/>
                    <a:pt x="77" y="16"/>
                    <a:pt x="66" y="9"/>
                  </a:cubicBezTo>
                  <a:cubicBezTo>
                    <a:pt x="50" y="0"/>
                    <a:pt x="26" y="0"/>
                    <a:pt x="12" y="12"/>
                  </a:cubicBezTo>
                  <a:cubicBezTo>
                    <a:pt x="10" y="14"/>
                    <a:pt x="7" y="19"/>
                    <a:pt x="7" y="22"/>
                  </a:cubicBezTo>
                  <a:cubicBezTo>
                    <a:pt x="7" y="26"/>
                    <a:pt x="11" y="28"/>
                    <a:pt x="16" y="28"/>
                  </a:cubicBezTo>
                  <a:cubicBezTo>
                    <a:pt x="28" y="27"/>
                    <a:pt x="40" y="27"/>
                    <a:pt x="52" y="27"/>
                  </a:cubicBezTo>
                  <a:cubicBezTo>
                    <a:pt x="53" y="28"/>
                    <a:pt x="53" y="29"/>
                    <a:pt x="53" y="30"/>
                  </a:cubicBezTo>
                  <a:cubicBezTo>
                    <a:pt x="40" y="32"/>
                    <a:pt x="27" y="35"/>
                    <a:pt x="14" y="36"/>
                  </a:cubicBezTo>
                  <a:cubicBezTo>
                    <a:pt x="9" y="37"/>
                    <a:pt x="4" y="37"/>
                    <a:pt x="2" y="42"/>
                  </a:cubicBezTo>
                  <a:cubicBezTo>
                    <a:pt x="0" y="49"/>
                    <a:pt x="6" y="52"/>
                    <a:pt x="10" y="56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EF2F6C9C-51ED-45F3-8641-46F391F59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373" y="2346310"/>
              <a:ext cx="46432" cy="35506"/>
            </a:xfrm>
            <a:custGeom>
              <a:avLst/>
              <a:gdLst>
                <a:gd name="T0" fmla="*/ 2 w 52"/>
                <a:gd name="T1" fmla="*/ 20 h 39"/>
                <a:gd name="T2" fmla="*/ 32 w 52"/>
                <a:gd name="T3" fmla="*/ 37 h 39"/>
                <a:gd name="T4" fmla="*/ 52 w 52"/>
                <a:gd name="T5" fmla="*/ 22 h 39"/>
                <a:gd name="T6" fmla="*/ 30 w 52"/>
                <a:gd name="T7" fmla="*/ 1 h 39"/>
                <a:gd name="T8" fmla="*/ 2 w 52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9">
                  <a:moveTo>
                    <a:pt x="2" y="20"/>
                  </a:moveTo>
                  <a:cubicBezTo>
                    <a:pt x="4" y="35"/>
                    <a:pt x="24" y="33"/>
                    <a:pt x="32" y="37"/>
                  </a:cubicBezTo>
                  <a:cubicBezTo>
                    <a:pt x="48" y="39"/>
                    <a:pt x="52" y="33"/>
                    <a:pt x="52" y="22"/>
                  </a:cubicBezTo>
                  <a:cubicBezTo>
                    <a:pt x="51" y="6"/>
                    <a:pt x="38" y="1"/>
                    <a:pt x="30" y="1"/>
                  </a:cubicBezTo>
                  <a:cubicBezTo>
                    <a:pt x="18" y="0"/>
                    <a:pt x="0" y="8"/>
                    <a:pt x="2" y="2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96300F98-FDC8-2F49-6A7D-D7F6FE37D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753" y="2564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6ECF44DC-1E97-7FEE-E43E-58A01700D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9336" y="2564812"/>
              <a:ext cx="41880" cy="36417"/>
            </a:xfrm>
            <a:custGeom>
              <a:avLst/>
              <a:gdLst>
                <a:gd name="T0" fmla="*/ 1 w 47"/>
                <a:gd name="T1" fmla="*/ 23 h 40"/>
                <a:gd name="T2" fmla="*/ 24 w 47"/>
                <a:gd name="T3" fmla="*/ 38 h 40"/>
                <a:gd name="T4" fmla="*/ 41 w 47"/>
                <a:gd name="T5" fmla="*/ 0 h 40"/>
                <a:gd name="T6" fmla="*/ 19 w 47"/>
                <a:gd name="T7" fmla="*/ 0 h 40"/>
                <a:gd name="T8" fmla="*/ 1 w 47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0">
                  <a:moveTo>
                    <a:pt x="1" y="23"/>
                  </a:moveTo>
                  <a:cubicBezTo>
                    <a:pt x="2" y="35"/>
                    <a:pt x="12" y="40"/>
                    <a:pt x="24" y="38"/>
                  </a:cubicBezTo>
                  <a:cubicBezTo>
                    <a:pt x="47" y="34"/>
                    <a:pt x="40" y="15"/>
                    <a:pt x="41" y="0"/>
                  </a:cubicBezTo>
                  <a:cubicBezTo>
                    <a:pt x="34" y="0"/>
                    <a:pt x="27" y="0"/>
                    <a:pt x="19" y="0"/>
                  </a:cubicBezTo>
                  <a:cubicBezTo>
                    <a:pt x="5" y="0"/>
                    <a:pt x="0" y="12"/>
                    <a:pt x="1" y="2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id="{38B2580E-BB80-F5B9-1DE5-687991E65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4476" y="2910774"/>
              <a:ext cx="23671" cy="24581"/>
            </a:xfrm>
            <a:custGeom>
              <a:avLst/>
              <a:gdLst>
                <a:gd name="T0" fmla="*/ 6 w 26"/>
                <a:gd name="T1" fmla="*/ 1 h 27"/>
                <a:gd name="T2" fmla="*/ 2 w 26"/>
                <a:gd name="T3" fmla="*/ 9 h 27"/>
                <a:gd name="T4" fmla="*/ 16 w 26"/>
                <a:gd name="T5" fmla="*/ 27 h 27"/>
                <a:gd name="T6" fmla="*/ 25 w 26"/>
                <a:gd name="T7" fmla="*/ 15 h 27"/>
                <a:gd name="T8" fmla="*/ 6 w 26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6" y="1"/>
                  </a:moveTo>
                  <a:cubicBezTo>
                    <a:pt x="3" y="0"/>
                    <a:pt x="0" y="6"/>
                    <a:pt x="2" y="9"/>
                  </a:cubicBezTo>
                  <a:cubicBezTo>
                    <a:pt x="6" y="15"/>
                    <a:pt x="7" y="25"/>
                    <a:pt x="16" y="27"/>
                  </a:cubicBezTo>
                  <a:cubicBezTo>
                    <a:pt x="23" y="26"/>
                    <a:pt x="26" y="17"/>
                    <a:pt x="25" y="15"/>
                  </a:cubicBezTo>
                  <a:cubicBezTo>
                    <a:pt x="23" y="5"/>
                    <a:pt x="14" y="4"/>
                    <a:pt x="6" y="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8E01FA0B-5266-F1E1-B9CB-33489788F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0467" y="3579027"/>
              <a:ext cx="25492" cy="13656"/>
            </a:xfrm>
            <a:custGeom>
              <a:avLst/>
              <a:gdLst>
                <a:gd name="T0" fmla="*/ 1 w 28"/>
                <a:gd name="T1" fmla="*/ 3 h 15"/>
                <a:gd name="T2" fmla="*/ 0 w 28"/>
                <a:gd name="T3" fmla="*/ 8 h 15"/>
                <a:gd name="T4" fmla="*/ 25 w 28"/>
                <a:gd name="T5" fmla="*/ 9 h 15"/>
                <a:gd name="T6" fmla="*/ 25 w 28"/>
                <a:gd name="T7" fmla="*/ 3 h 15"/>
                <a:gd name="T8" fmla="*/ 1 w 28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1" y="3"/>
                  </a:moveTo>
                  <a:cubicBezTo>
                    <a:pt x="1" y="3"/>
                    <a:pt x="1" y="4"/>
                    <a:pt x="0" y="8"/>
                  </a:cubicBezTo>
                  <a:cubicBezTo>
                    <a:pt x="8" y="8"/>
                    <a:pt x="16" y="15"/>
                    <a:pt x="25" y="9"/>
                  </a:cubicBezTo>
                  <a:cubicBezTo>
                    <a:pt x="27" y="8"/>
                    <a:pt x="28" y="3"/>
                    <a:pt x="25" y="3"/>
                  </a:cubicBezTo>
                  <a:cubicBezTo>
                    <a:pt x="17" y="0"/>
                    <a:pt x="9" y="0"/>
                    <a:pt x="1" y="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48">
              <a:extLst>
                <a:ext uri="{FF2B5EF4-FFF2-40B4-BE49-F238E27FC236}">
                  <a16:creationId xmlns:a16="http://schemas.microsoft.com/office/drawing/2014/main" id="{CE98F161-6D83-660B-CE94-5FA881166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7120" y="4046075"/>
              <a:ext cx="601792" cy="479794"/>
            </a:xfrm>
            <a:custGeom>
              <a:avLst/>
              <a:gdLst>
                <a:gd name="T0" fmla="*/ 613 w 667"/>
                <a:gd name="T1" fmla="*/ 212 h 532"/>
                <a:gd name="T2" fmla="*/ 594 w 667"/>
                <a:gd name="T3" fmla="*/ 192 h 532"/>
                <a:gd name="T4" fmla="*/ 559 w 667"/>
                <a:gd name="T5" fmla="*/ 156 h 532"/>
                <a:gd name="T6" fmla="*/ 540 w 667"/>
                <a:gd name="T7" fmla="*/ 127 h 532"/>
                <a:gd name="T8" fmla="*/ 525 w 667"/>
                <a:gd name="T9" fmla="*/ 76 h 532"/>
                <a:gd name="T10" fmla="*/ 512 w 667"/>
                <a:gd name="T11" fmla="*/ 65 h 532"/>
                <a:gd name="T12" fmla="*/ 500 w 667"/>
                <a:gd name="T13" fmla="*/ 52 h 532"/>
                <a:gd name="T14" fmla="*/ 479 w 667"/>
                <a:gd name="T15" fmla="*/ 0 h 532"/>
                <a:gd name="T16" fmla="*/ 467 w 667"/>
                <a:gd name="T17" fmla="*/ 69 h 532"/>
                <a:gd name="T18" fmla="*/ 455 w 667"/>
                <a:gd name="T19" fmla="*/ 117 h 532"/>
                <a:gd name="T20" fmla="*/ 437 w 667"/>
                <a:gd name="T21" fmla="*/ 122 h 532"/>
                <a:gd name="T22" fmla="*/ 383 w 667"/>
                <a:gd name="T23" fmla="*/ 90 h 532"/>
                <a:gd name="T24" fmla="*/ 371 w 667"/>
                <a:gd name="T25" fmla="*/ 58 h 532"/>
                <a:gd name="T26" fmla="*/ 384 w 667"/>
                <a:gd name="T27" fmla="*/ 37 h 532"/>
                <a:gd name="T28" fmla="*/ 384 w 667"/>
                <a:gd name="T29" fmla="*/ 26 h 532"/>
                <a:gd name="T30" fmla="*/ 314 w 667"/>
                <a:gd name="T31" fmla="*/ 11 h 532"/>
                <a:gd name="T32" fmla="*/ 307 w 667"/>
                <a:gd name="T33" fmla="*/ 29 h 532"/>
                <a:gd name="T34" fmla="*/ 266 w 667"/>
                <a:gd name="T35" fmla="*/ 62 h 532"/>
                <a:gd name="T36" fmla="*/ 262 w 667"/>
                <a:gd name="T37" fmla="*/ 75 h 532"/>
                <a:gd name="T38" fmla="*/ 243 w 667"/>
                <a:gd name="T39" fmla="*/ 71 h 532"/>
                <a:gd name="T40" fmla="*/ 195 w 667"/>
                <a:gd name="T41" fmla="*/ 77 h 532"/>
                <a:gd name="T42" fmla="*/ 172 w 667"/>
                <a:gd name="T43" fmla="*/ 102 h 532"/>
                <a:gd name="T44" fmla="*/ 158 w 667"/>
                <a:gd name="T45" fmla="*/ 108 h 532"/>
                <a:gd name="T46" fmla="*/ 147 w 667"/>
                <a:gd name="T47" fmla="*/ 119 h 532"/>
                <a:gd name="T48" fmla="*/ 100 w 667"/>
                <a:gd name="T49" fmla="*/ 169 h 532"/>
                <a:gd name="T50" fmla="*/ 30 w 667"/>
                <a:gd name="T51" fmla="*/ 195 h 532"/>
                <a:gd name="T52" fmla="*/ 5 w 667"/>
                <a:gd name="T53" fmla="*/ 212 h 532"/>
                <a:gd name="T54" fmla="*/ 2 w 667"/>
                <a:gd name="T55" fmla="*/ 241 h 532"/>
                <a:gd name="T56" fmla="*/ 8 w 667"/>
                <a:gd name="T57" fmla="*/ 295 h 532"/>
                <a:gd name="T58" fmla="*/ 38 w 667"/>
                <a:gd name="T59" fmla="*/ 388 h 532"/>
                <a:gd name="T60" fmla="*/ 32 w 667"/>
                <a:gd name="T61" fmla="*/ 421 h 532"/>
                <a:gd name="T62" fmla="*/ 32 w 667"/>
                <a:gd name="T63" fmla="*/ 437 h 532"/>
                <a:gd name="T64" fmla="*/ 83 w 667"/>
                <a:gd name="T65" fmla="*/ 447 h 532"/>
                <a:gd name="T66" fmla="*/ 155 w 667"/>
                <a:gd name="T67" fmla="*/ 429 h 532"/>
                <a:gd name="T68" fmla="*/ 174 w 667"/>
                <a:gd name="T69" fmla="*/ 421 h 532"/>
                <a:gd name="T70" fmla="*/ 197 w 667"/>
                <a:gd name="T71" fmla="*/ 403 h 532"/>
                <a:gd name="T72" fmla="*/ 245 w 667"/>
                <a:gd name="T73" fmla="*/ 391 h 532"/>
                <a:gd name="T74" fmla="*/ 323 w 667"/>
                <a:gd name="T75" fmla="*/ 390 h 532"/>
                <a:gd name="T76" fmla="*/ 353 w 667"/>
                <a:gd name="T77" fmla="*/ 419 h 532"/>
                <a:gd name="T78" fmla="*/ 370 w 667"/>
                <a:gd name="T79" fmla="*/ 449 h 532"/>
                <a:gd name="T80" fmla="*/ 406 w 667"/>
                <a:gd name="T81" fmla="*/ 409 h 532"/>
                <a:gd name="T82" fmla="*/ 391 w 667"/>
                <a:gd name="T83" fmla="*/ 454 h 532"/>
                <a:gd name="T84" fmla="*/ 411 w 667"/>
                <a:gd name="T85" fmla="*/ 436 h 532"/>
                <a:gd name="T86" fmla="*/ 436 w 667"/>
                <a:gd name="T87" fmla="*/ 477 h 532"/>
                <a:gd name="T88" fmla="*/ 437 w 667"/>
                <a:gd name="T89" fmla="*/ 485 h 532"/>
                <a:gd name="T90" fmla="*/ 490 w 667"/>
                <a:gd name="T91" fmla="*/ 523 h 532"/>
                <a:gd name="T92" fmla="*/ 513 w 667"/>
                <a:gd name="T93" fmla="*/ 516 h 532"/>
                <a:gd name="T94" fmla="*/ 524 w 667"/>
                <a:gd name="T95" fmla="*/ 514 h 532"/>
                <a:gd name="T96" fmla="*/ 563 w 667"/>
                <a:gd name="T97" fmla="*/ 515 h 532"/>
                <a:gd name="T98" fmla="*/ 588 w 667"/>
                <a:gd name="T99" fmla="*/ 505 h 532"/>
                <a:gd name="T100" fmla="*/ 604 w 667"/>
                <a:gd name="T101" fmla="*/ 490 h 532"/>
                <a:gd name="T102" fmla="*/ 637 w 667"/>
                <a:gd name="T103" fmla="*/ 409 h 532"/>
                <a:gd name="T104" fmla="*/ 663 w 667"/>
                <a:gd name="T105" fmla="*/ 321 h 532"/>
                <a:gd name="T106" fmla="*/ 617 w 667"/>
                <a:gd name="T107" fmla="*/ 214 h 532"/>
                <a:gd name="T108" fmla="*/ 613 w 667"/>
                <a:gd name="T109" fmla="*/ 21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7" h="532">
                  <a:moveTo>
                    <a:pt x="613" y="212"/>
                  </a:moveTo>
                  <a:cubicBezTo>
                    <a:pt x="599" y="214"/>
                    <a:pt x="599" y="201"/>
                    <a:pt x="594" y="192"/>
                  </a:cubicBezTo>
                  <a:cubicBezTo>
                    <a:pt x="586" y="176"/>
                    <a:pt x="576" y="162"/>
                    <a:pt x="559" y="156"/>
                  </a:cubicBezTo>
                  <a:cubicBezTo>
                    <a:pt x="545" y="151"/>
                    <a:pt x="541" y="141"/>
                    <a:pt x="540" y="127"/>
                  </a:cubicBezTo>
                  <a:cubicBezTo>
                    <a:pt x="539" y="109"/>
                    <a:pt x="525" y="95"/>
                    <a:pt x="525" y="76"/>
                  </a:cubicBezTo>
                  <a:cubicBezTo>
                    <a:pt x="525" y="72"/>
                    <a:pt x="516" y="64"/>
                    <a:pt x="512" y="65"/>
                  </a:cubicBezTo>
                  <a:cubicBezTo>
                    <a:pt x="501" y="68"/>
                    <a:pt x="501" y="60"/>
                    <a:pt x="500" y="52"/>
                  </a:cubicBezTo>
                  <a:cubicBezTo>
                    <a:pt x="498" y="33"/>
                    <a:pt x="488" y="18"/>
                    <a:pt x="479" y="0"/>
                  </a:cubicBezTo>
                  <a:cubicBezTo>
                    <a:pt x="470" y="24"/>
                    <a:pt x="465" y="46"/>
                    <a:pt x="467" y="69"/>
                  </a:cubicBezTo>
                  <a:cubicBezTo>
                    <a:pt x="469" y="86"/>
                    <a:pt x="463" y="102"/>
                    <a:pt x="455" y="117"/>
                  </a:cubicBezTo>
                  <a:cubicBezTo>
                    <a:pt x="452" y="123"/>
                    <a:pt x="445" y="129"/>
                    <a:pt x="437" y="122"/>
                  </a:cubicBezTo>
                  <a:cubicBezTo>
                    <a:pt x="421" y="108"/>
                    <a:pt x="400" y="102"/>
                    <a:pt x="383" y="90"/>
                  </a:cubicBezTo>
                  <a:cubicBezTo>
                    <a:pt x="373" y="84"/>
                    <a:pt x="359" y="78"/>
                    <a:pt x="371" y="58"/>
                  </a:cubicBezTo>
                  <a:cubicBezTo>
                    <a:pt x="375" y="52"/>
                    <a:pt x="381" y="45"/>
                    <a:pt x="384" y="37"/>
                  </a:cubicBezTo>
                  <a:cubicBezTo>
                    <a:pt x="386" y="33"/>
                    <a:pt x="390" y="25"/>
                    <a:pt x="384" y="26"/>
                  </a:cubicBezTo>
                  <a:cubicBezTo>
                    <a:pt x="359" y="31"/>
                    <a:pt x="338" y="19"/>
                    <a:pt x="314" y="11"/>
                  </a:cubicBezTo>
                  <a:cubicBezTo>
                    <a:pt x="319" y="23"/>
                    <a:pt x="320" y="29"/>
                    <a:pt x="307" y="29"/>
                  </a:cubicBezTo>
                  <a:cubicBezTo>
                    <a:pt x="288" y="29"/>
                    <a:pt x="271" y="44"/>
                    <a:pt x="266" y="62"/>
                  </a:cubicBezTo>
                  <a:cubicBezTo>
                    <a:pt x="265" y="66"/>
                    <a:pt x="277" y="77"/>
                    <a:pt x="262" y="75"/>
                  </a:cubicBezTo>
                  <a:cubicBezTo>
                    <a:pt x="256" y="74"/>
                    <a:pt x="249" y="77"/>
                    <a:pt x="243" y="71"/>
                  </a:cubicBezTo>
                  <a:cubicBezTo>
                    <a:pt x="225" y="54"/>
                    <a:pt x="214" y="59"/>
                    <a:pt x="195" y="77"/>
                  </a:cubicBezTo>
                  <a:cubicBezTo>
                    <a:pt x="186" y="85"/>
                    <a:pt x="188" y="103"/>
                    <a:pt x="172" y="102"/>
                  </a:cubicBezTo>
                  <a:cubicBezTo>
                    <a:pt x="172" y="115"/>
                    <a:pt x="170" y="120"/>
                    <a:pt x="158" y="108"/>
                  </a:cubicBezTo>
                  <a:cubicBezTo>
                    <a:pt x="155" y="105"/>
                    <a:pt x="148" y="113"/>
                    <a:pt x="147" y="119"/>
                  </a:cubicBezTo>
                  <a:cubicBezTo>
                    <a:pt x="144" y="150"/>
                    <a:pt x="126" y="162"/>
                    <a:pt x="100" y="169"/>
                  </a:cubicBezTo>
                  <a:cubicBezTo>
                    <a:pt x="76" y="176"/>
                    <a:pt x="50" y="177"/>
                    <a:pt x="30" y="195"/>
                  </a:cubicBezTo>
                  <a:cubicBezTo>
                    <a:pt x="22" y="202"/>
                    <a:pt x="17" y="212"/>
                    <a:pt x="5" y="212"/>
                  </a:cubicBezTo>
                  <a:cubicBezTo>
                    <a:pt x="11" y="223"/>
                    <a:pt x="0" y="233"/>
                    <a:pt x="2" y="241"/>
                  </a:cubicBezTo>
                  <a:cubicBezTo>
                    <a:pt x="5" y="259"/>
                    <a:pt x="4" y="280"/>
                    <a:pt x="8" y="295"/>
                  </a:cubicBezTo>
                  <a:cubicBezTo>
                    <a:pt x="18" y="326"/>
                    <a:pt x="26" y="358"/>
                    <a:pt x="38" y="388"/>
                  </a:cubicBezTo>
                  <a:cubicBezTo>
                    <a:pt x="42" y="398"/>
                    <a:pt x="44" y="412"/>
                    <a:pt x="32" y="421"/>
                  </a:cubicBezTo>
                  <a:cubicBezTo>
                    <a:pt x="25" y="426"/>
                    <a:pt x="26" y="432"/>
                    <a:pt x="32" y="437"/>
                  </a:cubicBezTo>
                  <a:cubicBezTo>
                    <a:pt x="43" y="449"/>
                    <a:pt x="71" y="457"/>
                    <a:pt x="83" y="447"/>
                  </a:cubicBezTo>
                  <a:cubicBezTo>
                    <a:pt x="105" y="429"/>
                    <a:pt x="129" y="426"/>
                    <a:pt x="155" y="429"/>
                  </a:cubicBezTo>
                  <a:cubicBezTo>
                    <a:pt x="163" y="429"/>
                    <a:pt x="170" y="430"/>
                    <a:pt x="174" y="421"/>
                  </a:cubicBezTo>
                  <a:cubicBezTo>
                    <a:pt x="179" y="410"/>
                    <a:pt x="188" y="408"/>
                    <a:pt x="197" y="403"/>
                  </a:cubicBezTo>
                  <a:cubicBezTo>
                    <a:pt x="212" y="393"/>
                    <a:pt x="229" y="399"/>
                    <a:pt x="245" y="391"/>
                  </a:cubicBezTo>
                  <a:cubicBezTo>
                    <a:pt x="270" y="377"/>
                    <a:pt x="296" y="384"/>
                    <a:pt x="323" y="390"/>
                  </a:cubicBezTo>
                  <a:cubicBezTo>
                    <a:pt x="339" y="395"/>
                    <a:pt x="344" y="409"/>
                    <a:pt x="353" y="419"/>
                  </a:cubicBezTo>
                  <a:cubicBezTo>
                    <a:pt x="361" y="427"/>
                    <a:pt x="362" y="439"/>
                    <a:pt x="370" y="449"/>
                  </a:cubicBezTo>
                  <a:cubicBezTo>
                    <a:pt x="377" y="431"/>
                    <a:pt x="393" y="424"/>
                    <a:pt x="406" y="409"/>
                  </a:cubicBezTo>
                  <a:cubicBezTo>
                    <a:pt x="403" y="427"/>
                    <a:pt x="401" y="441"/>
                    <a:pt x="391" y="454"/>
                  </a:cubicBezTo>
                  <a:cubicBezTo>
                    <a:pt x="403" y="450"/>
                    <a:pt x="403" y="450"/>
                    <a:pt x="411" y="436"/>
                  </a:cubicBezTo>
                  <a:cubicBezTo>
                    <a:pt x="408" y="458"/>
                    <a:pt x="427" y="463"/>
                    <a:pt x="436" y="477"/>
                  </a:cubicBezTo>
                  <a:cubicBezTo>
                    <a:pt x="437" y="479"/>
                    <a:pt x="437" y="482"/>
                    <a:pt x="437" y="485"/>
                  </a:cubicBezTo>
                  <a:cubicBezTo>
                    <a:pt x="441" y="520"/>
                    <a:pt x="472" y="512"/>
                    <a:pt x="490" y="523"/>
                  </a:cubicBezTo>
                  <a:cubicBezTo>
                    <a:pt x="501" y="530"/>
                    <a:pt x="506" y="521"/>
                    <a:pt x="513" y="516"/>
                  </a:cubicBezTo>
                  <a:cubicBezTo>
                    <a:pt x="516" y="514"/>
                    <a:pt x="518" y="504"/>
                    <a:pt x="524" y="514"/>
                  </a:cubicBezTo>
                  <a:cubicBezTo>
                    <a:pt x="536" y="532"/>
                    <a:pt x="550" y="527"/>
                    <a:pt x="563" y="515"/>
                  </a:cubicBezTo>
                  <a:cubicBezTo>
                    <a:pt x="570" y="508"/>
                    <a:pt x="579" y="505"/>
                    <a:pt x="588" y="505"/>
                  </a:cubicBezTo>
                  <a:cubicBezTo>
                    <a:pt x="598" y="506"/>
                    <a:pt x="602" y="502"/>
                    <a:pt x="604" y="490"/>
                  </a:cubicBezTo>
                  <a:cubicBezTo>
                    <a:pt x="610" y="461"/>
                    <a:pt x="619" y="431"/>
                    <a:pt x="637" y="409"/>
                  </a:cubicBezTo>
                  <a:cubicBezTo>
                    <a:pt x="659" y="383"/>
                    <a:pt x="660" y="351"/>
                    <a:pt x="663" y="321"/>
                  </a:cubicBezTo>
                  <a:cubicBezTo>
                    <a:pt x="667" y="277"/>
                    <a:pt x="635" y="249"/>
                    <a:pt x="617" y="214"/>
                  </a:cubicBezTo>
                  <a:cubicBezTo>
                    <a:pt x="616" y="213"/>
                    <a:pt x="614" y="212"/>
                    <a:pt x="613" y="212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49">
              <a:extLst>
                <a:ext uri="{FF2B5EF4-FFF2-40B4-BE49-F238E27FC236}">
                  <a16:creationId xmlns:a16="http://schemas.microsoft.com/office/drawing/2014/main" id="{16271AFB-6553-F7F1-E141-8757B8BAB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902" y="3919526"/>
              <a:ext cx="149310" cy="122907"/>
            </a:xfrm>
            <a:custGeom>
              <a:avLst/>
              <a:gdLst>
                <a:gd name="T0" fmla="*/ 28 w 165"/>
                <a:gd name="T1" fmla="*/ 113 h 136"/>
                <a:gd name="T2" fmla="*/ 40 w 165"/>
                <a:gd name="T3" fmla="*/ 102 h 136"/>
                <a:gd name="T4" fmla="*/ 44 w 165"/>
                <a:gd name="T5" fmla="*/ 96 h 136"/>
                <a:gd name="T6" fmla="*/ 93 w 165"/>
                <a:gd name="T7" fmla="*/ 103 h 136"/>
                <a:gd name="T8" fmla="*/ 165 w 165"/>
                <a:gd name="T9" fmla="*/ 135 h 136"/>
                <a:gd name="T10" fmla="*/ 130 w 165"/>
                <a:gd name="T11" fmla="*/ 108 h 136"/>
                <a:gd name="T12" fmla="*/ 102 w 165"/>
                <a:gd name="T13" fmla="*/ 75 h 136"/>
                <a:gd name="T14" fmla="*/ 117 w 165"/>
                <a:gd name="T15" fmla="*/ 66 h 136"/>
                <a:gd name="T16" fmla="*/ 113 w 165"/>
                <a:gd name="T17" fmla="*/ 60 h 136"/>
                <a:gd name="T18" fmla="*/ 71 w 165"/>
                <a:gd name="T19" fmla="*/ 29 h 136"/>
                <a:gd name="T20" fmla="*/ 5 w 165"/>
                <a:gd name="T21" fmla="*/ 0 h 136"/>
                <a:gd name="T22" fmla="*/ 2 w 165"/>
                <a:gd name="T23" fmla="*/ 109 h 136"/>
                <a:gd name="T24" fmla="*/ 28 w 165"/>
                <a:gd name="T25" fmla="*/ 11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36">
                  <a:moveTo>
                    <a:pt x="28" y="113"/>
                  </a:moveTo>
                  <a:cubicBezTo>
                    <a:pt x="34" y="114"/>
                    <a:pt x="47" y="118"/>
                    <a:pt x="40" y="102"/>
                  </a:cubicBezTo>
                  <a:cubicBezTo>
                    <a:pt x="38" y="99"/>
                    <a:pt x="42" y="98"/>
                    <a:pt x="44" y="96"/>
                  </a:cubicBezTo>
                  <a:cubicBezTo>
                    <a:pt x="59" y="81"/>
                    <a:pt x="79" y="84"/>
                    <a:pt x="93" y="103"/>
                  </a:cubicBezTo>
                  <a:cubicBezTo>
                    <a:pt x="113" y="129"/>
                    <a:pt x="128" y="136"/>
                    <a:pt x="165" y="135"/>
                  </a:cubicBezTo>
                  <a:cubicBezTo>
                    <a:pt x="150" y="128"/>
                    <a:pt x="142" y="116"/>
                    <a:pt x="130" y="108"/>
                  </a:cubicBezTo>
                  <a:cubicBezTo>
                    <a:pt x="118" y="100"/>
                    <a:pt x="111" y="86"/>
                    <a:pt x="102" y="75"/>
                  </a:cubicBezTo>
                  <a:cubicBezTo>
                    <a:pt x="106" y="67"/>
                    <a:pt x="116" y="75"/>
                    <a:pt x="117" y="66"/>
                  </a:cubicBezTo>
                  <a:cubicBezTo>
                    <a:pt x="117" y="64"/>
                    <a:pt x="115" y="60"/>
                    <a:pt x="113" y="60"/>
                  </a:cubicBezTo>
                  <a:cubicBezTo>
                    <a:pt x="95" y="55"/>
                    <a:pt x="84" y="41"/>
                    <a:pt x="71" y="29"/>
                  </a:cubicBezTo>
                  <a:cubicBezTo>
                    <a:pt x="53" y="12"/>
                    <a:pt x="28" y="7"/>
                    <a:pt x="5" y="0"/>
                  </a:cubicBezTo>
                  <a:cubicBezTo>
                    <a:pt x="0" y="36"/>
                    <a:pt x="6" y="73"/>
                    <a:pt x="2" y="109"/>
                  </a:cubicBezTo>
                  <a:cubicBezTo>
                    <a:pt x="10" y="119"/>
                    <a:pt x="20" y="112"/>
                    <a:pt x="28" y="113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50">
              <a:extLst>
                <a:ext uri="{FF2B5EF4-FFF2-40B4-BE49-F238E27FC236}">
                  <a16:creationId xmlns:a16="http://schemas.microsoft.com/office/drawing/2014/main" id="{D5C8B9F9-D2E3-26C2-686B-90213EC2F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9191" y="4552272"/>
              <a:ext cx="117445" cy="122907"/>
            </a:xfrm>
            <a:custGeom>
              <a:avLst/>
              <a:gdLst>
                <a:gd name="T0" fmla="*/ 112 w 130"/>
                <a:gd name="T1" fmla="*/ 16 h 136"/>
                <a:gd name="T2" fmla="*/ 108 w 130"/>
                <a:gd name="T3" fmla="*/ 9 h 136"/>
                <a:gd name="T4" fmla="*/ 94 w 130"/>
                <a:gd name="T5" fmla="*/ 12 h 136"/>
                <a:gd name="T6" fmla="*/ 43 w 130"/>
                <a:gd name="T7" fmla="*/ 71 h 136"/>
                <a:gd name="T8" fmla="*/ 21 w 130"/>
                <a:gd name="T9" fmla="*/ 89 h 136"/>
                <a:gd name="T10" fmla="*/ 26 w 130"/>
                <a:gd name="T11" fmla="*/ 125 h 136"/>
                <a:gd name="T12" fmla="*/ 63 w 130"/>
                <a:gd name="T13" fmla="*/ 116 h 136"/>
                <a:gd name="T14" fmla="*/ 75 w 130"/>
                <a:gd name="T15" fmla="*/ 95 h 136"/>
                <a:gd name="T16" fmla="*/ 102 w 130"/>
                <a:gd name="T17" fmla="*/ 68 h 136"/>
                <a:gd name="T18" fmla="*/ 117 w 130"/>
                <a:gd name="T19" fmla="*/ 41 h 136"/>
                <a:gd name="T20" fmla="*/ 112 w 130"/>
                <a:gd name="T21" fmla="*/ 1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136">
                  <a:moveTo>
                    <a:pt x="112" y="16"/>
                  </a:moveTo>
                  <a:cubicBezTo>
                    <a:pt x="111" y="15"/>
                    <a:pt x="110" y="11"/>
                    <a:pt x="108" y="9"/>
                  </a:cubicBezTo>
                  <a:cubicBezTo>
                    <a:pt x="102" y="0"/>
                    <a:pt x="97" y="3"/>
                    <a:pt x="94" y="12"/>
                  </a:cubicBezTo>
                  <a:cubicBezTo>
                    <a:pt x="84" y="39"/>
                    <a:pt x="67" y="58"/>
                    <a:pt x="43" y="71"/>
                  </a:cubicBezTo>
                  <a:cubicBezTo>
                    <a:pt x="34" y="76"/>
                    <a:pt x="28" y="82"/>
                    <a:pt x="21" y="89"/>
                  </a:cubicBezTo>
                  <a:cubicBezTo>
                    <a:pt x="0" y="113"/>
                    <a:pt x="0" y="111"/>
                    <a:pt x="26" y="125"/>
                  </a:cubicBezTo>
                  <a:cubicBezTo>
                    <a:pt x="43" y="136"/>
                    <a:pt x="53" y="129"/>
                    <a:pt x="63" y="116"/>
                  </a:cubicBezTo>
                  <a:cubicBezTo>
                    <a:pt x="68" y="110"/>
                    <a:pt x="74" y="102"/>
                    <a:pt x="75" y="95"/>
                  </a:cubicBezTo>
                  <a:cubicBezTo>
                    <a:pt x="78" y="78"/>
                    <a:pt x="90" y="73"/>
                    <a:pt x="102" y="68"/>
                  </a:cubicBezTo>
                  <a:cubicBezTo>
                    <a:pt x="104" y="57"/>
                    <a:pt x="111" y="49"/>
                    <a:pt x="117" y="41"/>
                  </a:cubicBezTo>
                  <a:cubicBezTo>
                    <a:pt x="130" y="23"/>
                    <a:pt x="130" y="23"/>
                    <a:pt x="112" y="16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51">
              <a:extLst>
                <a:ext uri="{FF2B5EF4-FFF2-40B4-BE49-F238E27FC236}">
                  <a16:creationId xmlns:a16="http://schemas.microsoft.com/office/drawing/2014/main" id="{0AA48AD9-1667-A9E6-FB34-A5D2E83F6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1144" y="4613271"/>
              <a:ext cx="91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52">
              <a:extLst>
                <a:ext uri="{FF2B5EF4-FFF2-40B4-BE49-F238E27FC236}">
                  <a16:creationId xmlns:a16="http://schemas.microsoft.com/office/drawing/2014/main" id="{FA193728-C0C6-9572-318D-8A3643425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174" y="4487632"/>
              <a:ext cx="68282" cy="86490"/>
            </a:xfrm>
            <a:custGeom>
              <a:avLst/>
              <a:gdLst>
                <a:gd name="T0" fmla="*/ 70 w 75"/>
                <a:gd name="T1" fmla="*/ 13 h 96"/>
                <a:gd name="T2" fmla="*/ 37 w 75"/>
                <a:gd name="T3" fmla="*/ 14 h 96"/>
                <a:gd name="T4" fmla="*/ 14 w 75"/>
                <a:gd name="T5" fmla="*/ 0 h 96"/>
                <a:gd name="T6" fmla="*/ 0 w 75"/>
                <a:gd name="T7" fmla="*/ 49 h 96"/>
                <a:gd name="T8" fmla="*/ 20 w 75"/>
                <a:gd name="T9" fmla="*/ 76 h 96"/>
                <a:gd name="T10" fmla="*/ 19 w 75"/>
                <a:gd name="T11" fmla="*/ 91 h 96"/>
                <a:gd name="T12" fmla="*/ 35 w 75"/>
                <a:gd name="T13" fmla="*/ 83 h 96"/>
                <a:gd name="T14" fmla="*/ 69 w 75"/>
                <a:gd name="T15" fmla="*/ 32 h 96"/>
                <a:gd name="T16" fmla="*/ 70 w 75"/>
                <a:gd name="T17" fmla="*/ 1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6">
                  <a:moveTo>
                    <a:pt x="70" y="13"/>
                  </a:moveTo>
                  <a:cubicBezTo>
                    <a:pt x="59" y="24"/>
                    <a:pt x="44" y="24"/>
                    <a:pt x="37" y="14"/>
                  </a:cubicBezTo>
                  <a:cubicBezTo>
                    <a:pt x="30" y="4"/>
                    <a:pt x="24" y="0"/>
                    <a:pt x="14" y="0"/>
                  </a:cubicBezTo>
                  <a:cubicBezTo>
                    <a:pt x="16" y="18"/>
                    <a:pt x="18" y="37"/>
                    <a:pt x="0" y="49"/>
                  </a:cubicBezTo>
                  <a:cubicBezTo>
                    <a:pt x="6" y="60"/>
                    <a:pt x="26" y="56"/>
                    <a:pt x="20" y="76"/>
                  </a:cubicBezTo>
                  <a:cubicBezTo>
                    <a:pt x="19" y="81"/>
                    <a:pt x="9" y="85"/>
                    <a:pt x="19" y="91"/>
                  </a:cubicBezTo>
                  <a:cubicBezTo>
                    <a:pt x="27" y="96"/>
                    <a:pt x="31" y="88"/>
                    <a:pt x="35" y="83"/>
                  </a:cubicBezTo>
                  <a:cubicBezTo>
                    <a:pt x="48" y="67"/>
                    <a:pt x="50" y="43"/>
                    <a:pt x="69" y="32"/>
                  </a:cubicBezTo>
                  <a:cubicBezTo>
                    <a:pt x="74" y="29"/>
                    <a:pt x="75" y="21"/>
                    <a:pt x="70" y="13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53">
              <a:extLst>
                <a:ext uri="{FF2B5EF4-FFF2-40B4-BE49-F238E27FC236}">
                  <a16:creationId xmlns:a16="http://schemas.microsoft.com/office/drawing/2014/main" id="{DA1E99BC-AC1D-121E-EF8D-0C0A6A325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0527" y="4548630"/>
              <a:ext cx="59178" cy="62819"/>
            </a:xfrm>
            <a:custGeom>
              <a:avLst/>
              <a:gdLst>
                <a:gd name="T0" fmla="*/ 50 w 66"/>
                <a:gd name="T1" fmla="*/ 14 h 70"/>
                <a:gd name="T2" fmla="*/ 33 w 66"/>
                <a:gd name="T3" fmla="*/ 19 h 70"/>
                <a:gd name="T4" fmla="*/ 5 w 66"/>
                <a:gd name="T5" fmla="*/ 15 h 70"/>
                <a:gd name="T6" fmla="*/ 16 w 66"/>
                <a:gd name="T7" fmla="*/ 47 h 70"/>
                <a:gd name="T8" fmla="*/ 28 w 66"/>
                <a:gd name="T9" fmla="*/ 63 h 70"/>
                <a:gd name="T10" fmla="*/ 41 w 66"/>
                <a:gd name="T11" fmla="*/ 66 h 70"/>
                <a:gd name="T12" fmla="*/ 62 w 66"/>
                <a:gd name="T13" fmla="*/ 26 h 70"/>
                <a:gd name="T14" fmla="*/ 50 w 66"/>
                <a:gd name="T15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70">
                  <a:moveTo>
                    <a:pt x="50" y="14"/>
                  </a:moveTo>
                  <a:cubicBezTo>
                    <a:pt x="45" y="16"/>
                    <a:pt x="39" y="17"/>
                    <a:pt x="33" y="19"/>
                  </a:cubicBezTo>
                  <a:cubicBezTo>
                    <a:pt x="23" y="21"/>
                    <a:pt x="13" y="0"/>
                    <a:pt x="5" y="15"/>
                  </a:cubicBezTo>
                  <a:cubicBezTo>
                    <a:pt x="0" y="24"/>
                    <a:pt x="16" y="34"/>
                    <a:pt x="16" y="47"/>
                  </a:cubicBezTo>
                  <a:cubicBezTo>
                    <a:pt x="16" y="52"/>
                    <a:pt x="23" y="57"/>
                    <a:pt x="28" y="63"/>
                  </a:cubicBezTo>
                  <a:cubicBezTo>
                    <a:pt x="31" y="67"/>
                    <a:pt x="37" y="70"/>
                    <a:pt x="41" y="66"/>
                  </a:cubicBezTo>
                  <a:cubicBezTo>
                    <a:pt x="52" y="55"/>
                    <a:pt x="66" y="45"/>
                    <a:pt x="62" y="26"/>
                  </a:cubicBezTo>
                  <a:cubicBezTo>
                    <a:pt x="65" y="12"/>
                    <a:pt x="61" y="9"/>
                    <a:pt x="50" y="14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54">
              <a:extLst>
                <a:ext uri="{FF2B5EF4-FFF2-40B4-BE49-F238E27FC236}">
                  <a16:creationId xmlns:a16="http://schemas.microsoft.com/office/drawing/2014/main" id="{87DF7A6C-E1ED-F9F6-DA3B-C9F4B82E1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0615" y="3942286"/>
              <a:ext cx="60088" cy="41880"/>
            </a:xfrm>
            <a:custGeom>
              <a:avLst/>
              <a:gdLst>
                <a:gd name="T0" fmla="*/ 61 w 67"/>
                <a:gd name="T1" fmla="*/ 15 h 47"/>
                <a:gd name="T2" fmla="*/ 62 w 67"/>
                <a:gd name="T3" fmla="*/ 4 h 47"/>
                <a:gd name="T4" fmla="*/ 50 w 67"/>
                <a:gd name="T5" fmla="*/ 9 h 47"/>
                <a:gd name="T6" fmla="*/ 25 w 67"/>
                <a:gd name="T7" fmla="*/ 24 h 47"/>
                <a:gd name="T8" fmla="*/ 0 w 67"/>
                <a:gd name="T9" fmla="*/ 25 h 47"/>
                <a:gd name="T10" fmla="*/ 61 w 67"/>
                <a:gd name="T11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7">
                  <a:moveTo>
                    <a:pt x="61" y="15"/>
                  </a:moveTo>
                  <a:cubicBezTo>
                    <a:pt x="64" y="11"/>
                    <a:pt x="67" y="7"/>
                    <a:pt x="62" y="4"/>
                  </a:cubicBezTo>
                  <a:cubicBezTo>
                    <a:pt x="56" y="0"/>
                    <a:pt x="53" y="2"/>
                    <a:pt x="50" y="9"/>
                  </a:cubicBezTo>
                  <a:cubicBezTo>
                    <a:pt x="46" y="20"/>
                    <a:pt x="38" y="26"/>
                    <a:pt x="25" y="24"/>
                  </a:cubicBezTo>
                  <a:cubicBezTo>
                    <a:pt x="18" y="22"/>
                    <a:pt x="9" y="25"/>
                    <a:pt x="0" y="25"/>
                  </a:cubicBezTo>
                  <a:cubicBezTo>
                    <a:pt x="21" y="47"/>
                    <a:pt x="48" y="36"/>
                    <a:pt x="61" y="15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55">
              <a:extLst>
                <a:ext uri="{FF2B5EF4-FFF2-40B4-BE49-F238E27FC236}">
                  <a16:creationId xmlns:a16="http://schemas.microsoft.com/office/drawing/2014/main" id="{F03F9F64-95D7-BD23-F98A-F58566A24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2069" y="4453036"/>
              <a:ext cx="20940" cy="33685"/>
            </a:xfrm>
            <a:custGeom>
              <a:avLst/>
              <a:gdLst>
                <a:gd name="T0" fmla="*/ 0 w 23"/>
                <a:gd name="T1" fmla="*/ 0 h 37"/>
                <a:gd name="T2" fmla="*/ 23 w 23"/>
                <a:gd name="T3" fmla="*/ 37 h 37"/>
                <a:gd name="T4" fmla="*/ 0 w 23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7">
                  <a:moveTo>
                    <a:pt x="0" y="0"/>
                  </a:moveTo>
                  <a:cubicBezTo>
                    <a:pt x="7" y="13"/>
                    <a:pt x="11" y="28"/>
                    <a:pt x="23" y="37"/>
                  </a:cubicBezTo>
                  <a:cubicBezTo>
                    <a:pt x="21" y="20"/>
                    <a:pt x="19" y="4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56">
              <a:extLst>
                <a:ext uri="{FF2B5EF4-FFF2-40B4-BE49-F238E27FC236}">
                  <a16:creationId xmlns:a16="http://schemas.microsoft.com/office/drawing/2014/main" id="{BB61847B-6FDB-AE7E-6DE5-3329BFC2B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3009" y="4486721"/>
              <a:ext cx="911" cy="9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57">
              <a:extLst>
                <a:ext uri="{FF2B5EF4-FFF2-40B4-BE49-F238E27FC236}">
                  <a16:creationId xmlns:a16="http://schemas.microsoft.com/office/drawing/2014/main" id="{A0B37E8A-A5C6-1176-C013-51B22183E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2054" y="4612360"/>
              <a:ext cx="2732" cy="182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58">
              <a:extLst>
                <a:ext uri="{FF2B5EF4-FFF2-40B4-BE49-F238E27FC236}">
                  <a16:creationId xmlns:a16="http://schemas.microsoft.com/office/drawing/2014/main" id="{7B236273-2875-07DB-44E0-10738BC43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1144" y="4613271"/>
              <a:ext cx="91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9">
              <a:extLst>
                <a:ext uri="{FF2B5EF4-FFF2-40B4-BE49-F238E27FC236}">
                  <a16:creationId xmlns:a16="http://schemas.microsoft.com/office/drawing/2014/main" id="{2F3F04A2-B30E-DBE0-C328-00893EA12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068" y="3081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10">
              <a:extLst>
                <a:ext uri="{FF2B5EF4-FFF2-40B4-BE49-F238E27FC236}">
                  <a16:creationId xmlns:a16="http://schemas.microsoft.com/office/drawing/2014/main" id="{D55B553C-B3B9-508E-F182-22A15E69E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5372" y="24573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59">
              <a:extLst>
                <a:ext uri="{FF2B5EF4-FFF2-40B4-BE49-F238E27FC236}">
                  <a16:creationId xmlns:a16="http://schemas.microsoft.com/office/drawing/2014/main" id="{5036CEFD-15F5-F4C0-9EC8-F2FAB86AC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7179" y="2483785"/>
              <a:ext cx="1082497" cy="791160"/>
            </a:xfrm>
            <a:custGeom>
              <a:avLst/>
              <a:gdLst>
                <a:gd name="T0" fmla="*/ 1121 w 1200"/>
                <a:gd name="T1" fmla="*/ 86 h 876"/>
                <a:gd name="T2" fmla="*/ 1034 w 1200"/>
                <a:gd name="T3" fmla="*/ 93 h 876"/>
                <a:gd name="T4" fmla="*/ 940 w 1200"/>
                <a:gd name="T5" fmla="*/ 125 h 876"/>
                <a:gd name="T6" fmla="*/ 882 w 1200"/>
                <a:gd name="T7" fmla="*/ 86 h 876"/>
                <a:gd name="T8" fmla="*/ 839 w 1200"/>
                <a:gd name="T9" fmla="*/ 152 h 876"/>
                <a:gd name="T10" fmla="*/ 804 w 1200"/>
                <a:gd name="T11" fmla="*/ 204 h 876"/>
                <a:gd name="T12" fmla="*/ 766 w 1200"/>
                <a:gd name="T13" fmla="*/ 205 h 876"/>
                <a:gd name="T14" fmla="*/ 716 w 1200"/>
                <a:gd name="T15" fmla="*/ 170 h 876"/>
                <a:gd name="T16" fmla="*/ 785 w 1200"/>
                <a:gd name="T17" fmla="*/ 154 h 876"/>
                <a:gd name="T18" fmla="*/ 701 w 1200"/>
                <a:gd name="T19" fmla="*/ 64 h 876"/>
                <a:gd name="T20" fmla="*/ 642 w 1200"/>
                <a:gd name="T21" fmla="*/ 31 h 876"/>
                <a:gd name="T22" fmla="*/ 555 w 1200"/>
                <a:gd name="T23" fmla="*/ 12 h 876"/>
                <a:gd name="T24" fmla="*/ 404 w 1200"/>
                <a:gd name="T25" fmla="*/ 107 h 876"/>
                <a:gd name="T26" fmla="*/ 252 w 1200"/>
                <a:gd name="T27" fmla="*/ 269 h 876"/>
                <a:gd name="T28" fmla="*/ 274 w 1200"/>
                <a:gd name="T29" fmla="*/ 374 h 876"/>
                <a:gd name="T30" fmla="*/ 365 w 1200"/>
                <a:gd name="T31" fmla="*/ 435 h 876"/>
                <a:gd name="T32" fmla="*/ 420 w 1200"/>
                <a:gd name="T33" fmla="*/ 398 h 876"/>
                <a:gd name="T34" fmla="*/ 478 w 1200"/>
                <a:gd name="T35" fmla="*/ 227 h 876"/>
                <a:gd name="T36" fmla="*/ 566 w 1200"/>
                <a:gd name="T37" fmla="*/ 191 h 876"/>
                <a:gd name="T38" fmla="*/ 552 w 1200"/>
                <a:gd name="T39" fmla="*/ 322 h 876"/>
                <a:gd name="T40" fmla="*/ 577 w 1200"/>
                <a:gd name="T41" fmla="*/ 341 h 876"/>
                <a:gd name="T42" fmla="*/ 525 w 1200"/>
                <a:gd name="T43" fmla="*/ 397 h 876"/>
                <a:gd name="T44" fmla="*/ 454 w 1200"/>
                <a:gd name="T45" fmla="*/ 471 h 876"/>
                <a:gd name="T46" fmla="*/ 346 w 1200"/>
                <a:gd name="T47" fmla="*/ 479 h 876"/>
                <a:gd name="T48" fmla="*/ 312 w 1200"/>
                <a:gd name="T49" fmla="*/ 408 h 876"/>
                <a:gd name="T50" fmla="*/ 280 w 1200"/>
                <a:gd name="T51" fmla="*/ 495 h 876"/>
                <a:gd name="T52" fmla="*/ 136 w 1200"/>
                <a:gd name="T53" fmla="*/ 597 h 876"/>
                <a:gd name="T54" fmla="*/ 131 w 1200"/>
                <a:gd name="T55" fmla="*/ 656 h 876"/>
                <a:gd name="T56" fmla="*/ 8 w 1200"/>
                <a:gd name="T57" fmla="*/ 756 h 876"/>
                <a:gd name="T58" fmla="*/ 40 w 1200"/>
                <a:gd name="T59" fmla="*/ 849 h 876"/>
                <a:gd name="T60" fmla="*/ 142 w 1200"/>
                <a:gd name="T61" fmla="*/ 810 h 876"/>
                <a:gd name="T62" fmla="*/ 227 w 1200"/>
                <a:gd name="T63" fmla="*/ 721 h 876"/>
                <a:gd name="T64" fmla="*/ 409 w 1200"/>
                <a:gd name="T65" fmla="*/ 789 h 876"/>
                <a:gd name="T66" fmla="*/ 362 w 1200"/>
                <a:gd name="T67" fmla="*/ 719 h 876"/>
                <a:gd name="T68" fmla="*/ 421 w 1200"/>
                <a:gd name="T69" fmla="*/ 715 h 876"/>
                <a:gd name="T70" fmla="*/ 506 w 1200"/>
                <a:gd name="T71" fmla="*/ 832 h 876"/>
                <a:gd name="T72" fmla="*/ 529 w 1200"/>
                <a:gd name="T73" fmla="*/ 782 h 876"/>
                <a:gd name="T74" fmla="*/ 595 w 1200"/>
                <a:gd name="T75" fmla="*/ 784 h 876"/>
                <a:gd name="T76" fmla="*/ 643 w 1200"/>
                <a:gd name="T77" fmla="*/ 653 h 876"/>
                <a:gd name="T78" fmla="*/ 720 w 1200"/>
                <a:gd name="T79" fmla="*/ 673 h 876"/>
                <a:gd name="T80" fmla="*/ 777 w 1200"/>
                <a:gd name="T81" fmla="*/ 672 h 876"/>
                <a:gd name="T82" fmla="*/ 913 w 1200"/>
                <a:gd name="T83" fmla="*/ 749 h 876"/>
                <a:gd name="T84" fmla="*/ 947 w 1200"/>
                <a:gd name="T85" fmla="*/ 661 h 876"/>
                <a:gd name="T86" fmla="*/ 911 w 1200"/>
                <a:gd name="T87" fmla="*/ 612 h 876"/>
                <a:gd name="T88" fmla="*/ 1106 w 1200"/>
                <a:gd name="T89" fmla="*/ 579 h 876"/>
                <a:gd name="T90" fmla="*/ 1071 w 1200"/>
                <a:gd name="T91" fmla="*/ 479 h 876"/>
                <a:gd name="T92" fmla="*/ 1087 w 1200"/>
                <a:gd name="T93" fmla="*/ 361 h 876"/>
                <a:gd name="T94" fmla="*/ 1193 w 1200"/>
                <a:gd name="T95" fmla="*/ 10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0" h="876">
                  <a:moveTo>
                    <a:pt x="1193" y="52"/>
                  </a:moveTo>
                  <a:cubicBezTo>
                    <a:pt x="1177" y="44"/>
                    <a:pt x="1161" y="48"/>
                    <a:pt x="1145" y="49"/>
                  </a:cubicBezTo>
                  <a:cubicBezTo>
                    <a:pt x="1155" y="68"/>
                    <a:pt x="1151" y="84"/>
                    <a:pt x="1133" y="90"/>
                  </a:cubicBezTo>
                  <a:cubicBezTo>
                    <a:pt x="1129" y="91"/>
                    <a:pt x="1121" y="92"/>
                    <a:pt x="1121" y="86"/>
                  </a:cubicBezTo>
                  <a:cubicBezTo>
                    <a:pt x="1122" y="64"/>
                    <a:pt x="1108" y="77"/>
                    <a:pt x="1104" y="78"/>
                  </a:cubicBezTo>
                  <a:cubicBezTo>
                    <a:pt x="1094" y="82"/>
                    <a:pt x="1085" y="85"/>
                    <a:pt x="1075" y="82"/>
                  </a:cubicBezTo>
                  <a:cubicBezTo>
                    <a:pt x="1069" y="80"/>
                    <a:pt x="1065" y="83"/>
                    <a:pt x="1061" y="88"/>
                  </a:cubicBezTo>
                  <a:cubicBezTo>
                    <a:pt x="1054" y="99"/>
                    <a:pt x="1043" y="96"/>
                    <a:pt x="1034" y="93"/>
                  </a:cubicBezTo>
                  <a:cubicBezTo>
                    <a:pt x="1023" y="91"/>
                    <a:pt x="1040" y="80"/>
                    <a:pt x="1030" y="73"/>
                  </a:cubicBezTo>
                  <a:cubicBezTo>
                    <a:pt x="1027" y="75"/>
                    <a:pt x="1020" y="77"/>
                    <a:pt x="1019" y="80"/>
                  </a:cubicBezTo>
                  <a:cubicBezTo>
                    <a:pt x="1017" y="93"/>
                    <a:pt x="1011" y="86"/>
                    <a:pt x="1004" y="88"/>
                  </a:cubicBezTo>
                  <a:cubicBezTo>
                    <a:pt x="979" y="92"/>
                    <a:pt x="956" y="105"/>
                    <a:pt x="940" y="125"/>
                  </a:cubicBezTo>
                  <a:cubicBezTo>
                    <a:pt x="932" y="134"/>
                    <a:pt x="926" y="137"/>
                    <a:pt x="916" y="137"/>
                  </a:cubicBezTo>
                  <a:cubicBezTo>
                    <a:pt x="902" y="138"/>
                    <a:pt x="890" y="128"/>
                    <a:pt x="888" y="118"/>
                  </a:cubicBezTo>
                  <a:cubicBezTo>
                    <a:pt x="886" y="102"/>
                    <a:pt x="902" y="103"/>
                    <a:pt x="913" y="102"/>
                  </a:cubicBezTo>
                  <a:cubicBezTo>
                    <a:pt x="907" y="87"/>
                    <a:pt x="896" y="84"/>
                    <a:pt x="882" y="86"/>
                  </a:cubicBezTo>
                  <a:cubicBezTo>
                    <a:pt x="884" y="99"/>
                    <a:pt x="868" y="110"/>
                    <a:pt x="881" y="125"/>
                  </a:cubicBezTo>
                  <a:cubicBezTo>
                    <a:pt x="888" y="134"/>
                    <a:pt x="885" y="148"/>
                    <a:pt x="878" y="156"/>
                  </a:cubicBezTo>
                  <a:cubicBezTo>
                    <a:pt x="872" y="164"/>
                    <a:pt x="865" y="160"/>
                    <a:pt x="860" y="151"/>
                  </a:cubicBezTo>
                  <a:cubicBezTo>
                    <a:pt x="859" y="149"/>
                    <a:pt x="847" y="143"/>
                    <a:pt x="839" y="152"/>
                  </a:cubicBezTo>
                  <a:cubicBezTo>
                    <a:pt x="834" y="157"/>
                    <a:pt x="827" y="161"/>
                    <a:pt x="820" y="164"/>
                  </a:cubicBezTo>
                  <a:cubicBezTo>
                    <a:pt x="808" y="170"/>
                    <a:pt x="804" y="177"/>
                    <a:pt x="814" y="188"/>
                  </a:cubicBezTo>
                  <a:cubicBezTo>
                    <a:pt x="818" y="192"/>
                    <a:pt x="821" y="196"/>
                    <a:pt x="818" y="202"/>
                  </a:cubicBezTo>
                  <a:cubicBezTo>
                    <a:pt x="815" y="208"/>
                    <a:pt x="809" y="206"/>
                    <a:pt x="804" y="204"/>
                  </a:cubicBezTo>
                  <a:cubicBezTo>
                    <a:pt x="793" y="199"/>
                    <a:pt x="779" y="205"/>
                    <a:pt x="770" y="192"/>
                  </a:cubicBezTo>
                  <a:cubicBezTo>
                    <a:pt x="768" y="189"/>
                    <a:pt x="764" y="184"/>
                    <a:pt x="759" y="189"/>
                  </a:cubicBezTo>
                  <a:cubicBezTo>
                    <a:pt x="757" y="190"/>
                    <a:pt x="756" y="194"/>
                    <a:pt x="757" y="196"/>
                  </a:cubicBezTo>
                  <a:cubicBezTo>
                    <a:pt x="758" y="202"/>
                    <a:pt x="761" y="206"/>
                    <a:pt x="766" y="205"/>
                  </a:cubicBezTo>
                  <a:cubicBezTo>
                    <a:pt x="775" y="203"/>
                    <a:pt x="780" y="209"/>
                    <a:pt x="778" y="216"/>
                  </a:cubicBezTo>
                  <a:cubicBezTo>
                    <a:pt x="776" y="224"/>
                    <a:pt x="767" y="228"/>
                    <a:pt x="761" y="224"/>
                  </a:cubicBezTo>
                  <a:cubicBezTo>
                    <a:pt x="745" y="214"/>
                    <a:pt x="720" y="216"/>
                    <a:pt x="717" y="188"/>
                  </a:cubicBezTo>
                  <a:cubicBezTo>
                    <a:pt x="716" y="182"/>
                    <a:pt x="713" y="176"/>
                    <a:pt x="716" y="170"/>
                  </a:cubicBezTo>
                  <a:cubicBezTo>
                    <a:pt x="719" y="164"/>
                    <a:pt x="718" y="159"/>
                    <a:pt x="711" y="159"/>
                  </a:cubicBezTo>
                  <a:cubicBezTo>
                    <a:pt x="695" y="158"/>
                    <a:pt x="693" y="147"/>
                    <a:pt x="691" y="132"/>
                  </a:cubicBezTo>
                  <a:cubicBezTo>
                    <a:pt x="701" y="135"/>
                    <a:pt x="710" y="136"/>
                    <a:pt x="718" y="139"/>
                  </a:cubicBezTo>
                  <a:cubicBezTo>
                    <a:pt x="740" y="146"/>
                    <a:pt x="763" y="151"/>
                    <a:pt x="785" y="154"/>
                  </a:cubicBezTo>
                  <a:cubicBezTo>
                    <a:pt x="803" y="156"/>
                    <a:pt x="828" y="140"/>
                    <a:pt x="826" y="128"/>
                  </a:cubicBezTo>
                  <a:cubicBezTo>
                    <a:pt x="823" y="110"/>
                    <a:pt x="810" y="99"/>
                    <a:pt x="794" y="96"/>
                  </a:cubicBezTo>
                  <a:cubicBezTo>
                    <a:pt x="783" y="94"/>
                    <a:pt x="774" y="87"/>
                    <a:pt x="765" y="81"/>
                  </a:cubicBezTo>
                  <a:cubicBezTo>
                    <a:pt x="745" y="69"/>
                    <a:pt x="725" y="56"/>
                    <a:pt x="701" y="64"/>
                  </a:cubicBezTo>
                  <a:cubicBezTo>
                    <a:pt x="696" y="65"/>
                    <a:pt x="688" y="63"/>
                    <a:pt x="686" y="60"/>
                  </a:cubicBezTo>
                  <a:cubicBezTo>
                    <a:pt x="676" y="41"/>
                    <a:pt x="659" y="50"/>
                    <a:pt x="645" y="47"/>
                  </a:cubicBezTo>
                  <a:cubicBezTo>
                    <a:pt x="641" y="47"/>
                    <a:pt x="635" y="50"/>
                    <a:pt x="634" y="43"/>
                  </a:cubicBezTo>
                  <a:cubicBezTo>
                    <a:pt x="632" y="36"/>
                    <a:pt x="636" y="32"/>
                    <a:pt x="642" y="31"/>
                  </a:cubicBezTo>
                  <a:cubicBezTo>
                    <a:pt x="645" y="29"/>
                    <a:pt x="650" y="31"/>
                    <a:pt x="651" y="27"/>
                  </a:cubicBezTo>
                  <a:cubicBezTo>
                    <a:pt x="643" y="7"/>
                    <a:pt x="616" y="30"/>
                    <a:pt x="610" y="6"/>
                  </a:cubicBezTo>
                  <a:cubicBezTo>
                    <a:pt x="600" y="18"/>
                    <a:pt x="600" y="16"/>
                    <a:pt x="581" y="15"/>
                  </a:cubicBezTo>
                  <a:cubicBezTo>
                    <a:pt x="572" y="14"/>
                    <a:pt x="561" y="0"/>
                    <a:pt x="555" y="12"/>
                  </a:cubicBezTo>
                  <a:cubicBezTo>
                    <a:pt x="542" y="37"/>
                    <a:pt x="519" y="37"/>
                    <a:pt x="498" y="44"/>
                  </a:cubicBezTo>
                  <a:cubicBezTo>
                    <a:pt x="478" y="50"/>
                    <a:pt x="455" y="51"/>
                    <a:pt x="441" y="74"/>
                  </a:cubicBezTo>
                  <a:cubicBezTo>
                    <a:pt x="437" y="82"/>
                    <a:pt x="432" y="92"/>
                    <a:pt x="425" y="99"/>
                  </a:cubicBezTo>
                  <a:cubicBezTo>
                    <a:pt x="418" y="105"/>
                    <a:pt x="407" y="96"/>
                    <a:pt x="404" y="107"/>
                  </a:cubicBezTo>
                  <a:cubicBezTo>
                    <a:pt x="400" y="122"/>
                    <a:pt x="387" y="128"/>
                    <a:pt x="379" y="139"/>
                  </a:cubicBezTo>
                  <a:cubicBezTo>
                    <a:pt x="359" y="165"/>
                    <a:pt x="352" y="202"/>
                    <a:pt x="319" y="217"/>
                  </a:cubicBezTo>
                  <a:cubicBezTo>
                    <a:pt x="312" y="220"/>
                    <a:pt x="317" y="231"/>
                    <a:pt x="314" y="233"/>
                  </a:cubicBezTo>
                  <a:cubicBezTo>
                    <a:pt x="291" y="241"/>
                    <a:pt x="274" y="260"/>
                    <a:pt x="252" y="269"/>
                  </a:cubicBezTo>
                  <a:cubicBezTo>
                    <a:pt x="235" y="277"/>
                    <a:pt x="235" y="289"/>
                    <a:pt x="241" y="306"/>
                  </a:cubicBezTo>
                  <a:cubicBezTo>
                    <a:pt x="246" y="323"/>
                    <a:pt x="268" y="340"/>
                    <a:pt x="245" y="361"/>
                  </a:cubicBezTo>
                  <a:cubicBezTo>
                    <a:pt x="247" y="363"/>
                    <a:pt x="248" y="364"/>
                    <a:pt x="249" y="366"/>
                  </a:cubicBezTo>
                  <a:cubicBezTo>
                    <a:pt x="257" y="372"/>
                    <a:pt x="264" y="377"/>
                    <a:pt x="274" y="374"/>
                  </a:cubicBezTo>
                  <a:cubicBezTo>
                    <a:pt x="287" y="372"/>
                    <a:pt x="294" y="361"/>
                    <a:pt x="304" y="355"/>
                  </a:cubicBezTo>
                  <a:cubicBezTo>
                    <a:pt x="312" y="351"/>
                    <a:pt x="319" y="335"/>
                    <a:pt x="330" y="346"/>
                  </a:cubicBezTo>
                  <a:cubicBezTo>
                    <a:pt x="338" y="354"/>
                    <a:pt x="346" y="366"/>
                    <a:pt x="347" y="377"/>
                  </a:cubicBezTo>
                  <a:cubicBezTo>
                    <a:pt x="347" y="399"/>
                    <a:pt x="367" y="413"/>
                    <a:pt x="365" y="435"/>
                  </a:cubicBezTo>
                  <a:cubicBezTo>
                    <a:pt x="365" y="440"/>
                    <a:pt x="369" y="444"/>
                    <a:pt x="375" y="444"/>
                  </a:cubicBezTo>
                  <a:cubicBezTo>
                    <a:pt x="381" y="443"/>
                    <a:pt x="383" y="441"/>
                    <a:pt x="383" y="435"/>
                  </a:cubicBezTo>
                  <a:cubicBezTo>
                    <a:pt x="383" y="424"/>
                    <a:pt x="391" y="427"/>
                    <a:pt x="396" y="426"/>
                  </a:cubicBezTo>
                  <a:cubicBezTo>
                    <a:pt x="410" y="422"/>
                    <a:pt x="418" y="416"/>
                    <a:pt x="420" y="398"/>
                  </a:cubicBezTo>
                  <a:cubicBezTo>
                    <a:pt x="422" y="380"/>
                    <a:pt x="418" y="356"/>
                    <a:pt x="447" y="350"/>
                  </a:cubicBezTo>
                  <a:cubicBezTo>
                    <a:pt x="460" y="348"/>
                    <a:pt x="460" y="322"/>
                    <a:pt x="448" y="318"/>
                  </a:cubicBezTo>
                  <a:cubicBezTo>
                    <a:pt x="427" y="310"/>
                    <a:pt x="430" y="295"/>
                    <a:pt x="432" y="279"/>
                  </a:cubicBezTo>
                  <a:cubicBezTo>
                    <a:pt x="436" y="250"/>
                    <a:pt x="457" y="238"/>
                    <a:pt x="478" y="227"/>
                  </a:cubicBezTo>
                  <a:cubicBezTo>
                    <a:pt x="489" y="221"/>
                    <a:pt x="500" y="215"/>
                    <a:pt x="498" y="198"/>
                  </a:cubicBezTo>
                  <a:cubicBezTo>
                    <a:pt x="497" y="181"/>
                    <a:pt x="507" y="169"/>
                    <a:pt x="520" y="165"/>
                  </a:cubicBezTo>
                  <a:cubicBezTo>
                    <a:pt x="533" y="160"/>
                    <a:pt x="549" y="160"/>
                    <a:pt x="561" y="171"/>
                  </a:cubicBezTo>
                  <a:cubicBezTo>
                    <a:pt x="567" y="176"/>
                    <a:pt x="573" y="189"/>
                    <a:pt x="566" y="191"/>
                  </a:cubicBezTo>
                  <a:cubicBezTo>
                    <a:pt x="546" y="199"/>
                    <a:pt x="540" y="222"/>
                    <a:pt x="522" y="232"/>
                  </a:cubicBezTo>
                  <a:cubicBezTo>
                    <a:pt x="503" y="241"/>
                    <a:pt x="495" y="260"/>
                    <a:pt x="505" y="281"/>
                  </a:cubicBezTo>
                  <a:cubicBezTo>
                    <a:pt x="509" y="292"/>
                    <a:pt x="497" y="305"/>
                    <a:pt x="506" y="308"/>
                  </a:cubicBezTo>
                  <a:cubicBezTo>
                    <a:pt x="521" y="313"/>
                    <a:pt x="532" y="331"/>
                    <a:pt x="552" y="322"/>
                  </a:cubicBezTo>
                  <a:cubicBezTo>
                    <a:pt x="571" y="314"/>
                    <a:pt x="593" y="311"/>
                    <a:pt x="613" y="309"/>
                  </a:cubicBezTo>
                  <a:cubicBezTo>
                    <a:pt x="623" y="308"/>
                    <a:pt x="628" y="318"/>
                    <a:pt x="632" y="323"/>
                  </a:cubicBezTo>
                  <a:cubicBezTo>
                    <a:pt x="636" y="328"/>
                    <a:pt x="624" y="330"/>
                    <a:pt x="621" y="333"/>
                  </a:cubicBezTo>
                  <a:cubicBezTo>
                    <a:pt x="608" y="349"/>
                    <a:pt x="592" y="343"/>
                    <a:pt x="577" y="341"/>
                  </a:cubicBezTo>
                  <a:cubicBezTo>
                    <a:pt x="568" y="340"/>
                    <a:pt x="559" y="342"/>
                    <a:pt x="550" y="346"/>
                  </a:cubicBezTo>
                  <a:cubicBezTo>
                    <a:pt x="534" y="352"/>
                    <a:pt x="532" y="359"/>
                    <a:pt x="546" y="368"/>
                  </a:cubicBezTo>
                  <a:cubicBezTo>
                    <a:pt x="559" y="378"/>
                    <a:pt x="555" y="393"/>
                    <a:pt x="550" y="401"/>
                  </a:cubicBezTo>
                  <a:cubicBezTo>
                    <a:pt x="543" y="413"/>
                    <a:pt x="532" y="407"/>
                    <a:pt x="525" y="397"/>
                  </a:cubicBezTo>
                  <a:cubicBezTo>
                    <a:pt x="519" y="390"/>
                    <a:pt x="511" y="387"/>
                    <a:pt x="508" y="395"/>
                  </a:cubicBezTo>
                  <a:cubicBezTo>
                    <a:pt x="505" y="404"/>
                    <a:pt x="497" y="411"/>
                    <a:pt x="498" y="423"/>
                  </a:cubicBezTo>
                  <a:cubicBezTo>
                    <a:pt x="499" y="446"/>
                    <a:pt x="495" y="451"/>
                    <a:pt x="483" y="467"/>
                  </a:cubicBezTo>
                  <a:cubicBezTo>
                    <a:pt x="473" y="481"/>
                    <a:pt x="459" y="477"/>
                    <a:pt x="454" y="471"/>
                  </a:cubicBezTo>
                  <a:cubicBezTo>
                    <a:pt x="444" y="460"/>
                    <a:pt x="435" y="464"/>
                    <a:pt x="428" y="469"/>
                  </a:cubicBezTo>
                  <a:cubicBezTo>
                    <a:pt x="416" y="480"/>
                    <a:pt x="397" y="473"/>
                    <a:pt x="388" y="490"/>
                  </a:cubicBezTo>
                  <a:cubicBezTo>
                    <a:pt x="386" y="491"/>
                    <a:pt x="376" y="493"/>
                    <a:pt x="374" y="488"/>
                  </a:cubicBezTo>
                  <a:cubicBezTo>
                    <a:pt x="369" y="467"/>
                    <a:pt x="356" y="477"/>
                    <a:pt x="346" y="479"/>
                  </a:cubicBezTo>
                  <a:cubicBezTo>
                    <a:pt x="339" y="479"/>
                    <a:pt x="331" y="497"/>
                    <a:pt x="325" y="475"/>
                  </a:cubicBezTo>
                  <a:cubicBezTo>
                    <a:pt x="324" y="470"/>
                    <a:pt x="307" y="466"/>
                    <a:pt x="304" y="454"/>
                  </a:cubicBezTo>
                  <a:cubicBezTo>
                    <a:pt x="303" y="448"/>
                    <a:pt x="301" y="437"/>
                    <a:pt x="306" y="435"/>
                  </a:cubicBezTo>
                  <a:cubicBezTo>
                    <a:pt x="322" y="428"/>
                    <a:pt x="317" y="417"/>
                    <a:pt x="312" y="408"/>
                  </a:cubicBezTo>
                  <a:cubicBezTo>
                    <a:pt x="309" y="403"/>
                    <a:pt x="301" y="403"/>
                    <a:pt x="296" y="408"/>
                  </a:cubicBezTo>
                  <a:cubicBezTo>
                    <a:pt x="289" y="417"/>
                    <a:pt x="280" y="427"/>
                    <a:pt x="290" y="438"/>
                  </a:cubicBezTo>
                  <a:cubicBezTo>
                    <a:pt x="299" y="447"/>
                    <a:pt x="297" y="458"/>
                    <a:pt x="299" y="467"/>
                  </a:cubicBezTo>
                  <a:cubicBezTo>
                    <a:pt x="303" y="482"/>
                    <a:pt x="299" y="494"/>
                    <a:pt x="280" y="495"/>
                  </a:cubicBezTo>
                  <a:cubicBezTo>
                    <a:pt x="253" y="496"/>
                    <a:pt x="228" y="504"/>
                    <a:pt x="222" y="539"/>
                  </a:cubicBezTo>
                  <a:cubicBezTo>
                    <a:pt x="220" y="547"/>
                    <a:pt x="214" y="549"/>
                    <a:pt x="207" y="550"/>
                  </a:cubicBezTo>
                  <a:cubicBezTo>
                    <a:pt x="198" y="552"/>
                    <a:pt x="185" y="555"/>
                    <a:pt x="183" y="561"/>
                  </a:cubicBezTo>
                  <a:cubicBezTo>
                    <a:pt x="174" y="585"/>
                    <a:pt x="158" y="594"/>
                    <a:pt x="136" y="597"/>
                  </a:cubicBezTo>
                  <a:cubicBezTo>
                    <a:pt x="135" y="597"/>
                    <a:pt x="131" y="597"/>
                    <a:pt x="131" y="598"/>
                  </a:cubicBezTo>
                  <a:cubicBezTo>
                    <a:pt x="124" y="620"/>
                    <a:pt x="109" y="615"/>
                    <a:pt x="95" y="610"/>
                  </a:cubicBezTo>
                  <a:cubicBezTo>
                    <a:pt x="89" y="608"/>
                    <a:pt x="84" y="612"/>
                    <a:pt x="77" y="618"/>
                  </a:cubicBezTo>
                  <a:cubicBezTo>
                    <a:pt x="107" y="615"/>
                    <a:pt x="120" y="639"/>
                    <a:pt x="131" y="656"/>
                  </a:cubicBezTo>
                  <a:cubicBezTo>
                    <a:pt x="139" y="668"/>
                    <a:pt x="134" y="691"/>
                    <a:pt x="132" y="710"/>
                  </a:cubicBezTo>
                  <a:cubicBezTo>
                    <a:pt x="131" y="724"/>
                    <a:pt x="124" y="731"/>
                    <a:pt x="108" y="729"/>
                  </a:cubicBezTo>
                  <a:cubicBezTo>
                    <a:pt x="83" y="726"/>
                    <a:pt x="57" y="725"/>
                    <a:pt x="31" y="725"/>
                  </a:cubicBezTo>
                  <a:cubicBezTo>
                    <a:pt x="7" y="724"/>
                    <a:pt x="1" y="732"/>
                    <a:pt x="8" y="756"/>
                  </a:cubicBezTo>
                  <a:cubicBezTo>
                    <a:pt x="11" y="770"/>
                    <a:pt x="13" y="784"/>
                    <a:pt x="7" y="797"/>
                  </a:cubicBezTo>
                  <a:cubicBezTo>
                    <a:pt x="0" y="811"/>
                    <a:pt x="8" y="823"/>
                    <a:pt x="9" y="836"/>
                  </a:cubicBezTo>
                  <a:cubicBezTo>
                    <a:pt x="9" y="867"/>
                    <a:pt x="27" y="843"/>
                    <a:pt x="35" y="847"/>
                  </a:cubicBezTo>
                  <a:cubicBezTo>
                    <a:pt x="36" y="848"/>
                    <a:pt x="40" y="848"/>
                    <a:pt x="40" y="849"/>
                  </a:cubicBezTo>
                  <a:cubicBezTo>
                    <a:pt x="50" y="876"/>
                    <a:pt x="69" y="864"/>
                    <a:pt x="86" y="860"/>
                  </a:cubicBezTo>
                  <a:cubicBezTo>
                    <a:pt x="87" y="860"/>
                    <a:pt x="88" y="860"/>
                    <a:pt x="90" y="860"/>
                  </a:cubicBezTo>
                  <a:cubicBezTo>
                    <a:pt x="112" y="865"/>
                    <a:pt x="123" y="847"/>
                    <a:pt x="135" y="834"/>
                  </a:cubicBezTo>
                  <a:cubicBezTo>
                    <a:pt x="141" y="828"/>
                    <a:pt x="148" y="821"/>
                    <a:pt x="142" y="810"/>
                  </a:cubicBezTo>
                  <a:cubicBezTo>
                    <a:pt x="139" y="804"/>
                    <a:pt x="144" y="798"/>
                    <a:pt x="147" y="793"/>
                  </a:cubicBezTo>
                  <a:cubicBezTo>
                    <a:pt x="156" y="778"/>
                    <a:pt x="168" y="767"/>
                    <a:pt x="185" y="762"/>
                  </a:cubicBezTo>
                  <a:cubicBezTo>
                    <a:pt x="193" y="760"/>
                    <a:pt x="198" y="756"/>
                    <a:pt x="197" y="745"/>
                  </a:cubicBezTo>
                  <a:cubicBezTo>
                    <a:pt x="196" y="722"/>
                    <a:pt x="208" y="712"/>
                    <a:pt x="227" y="721"/>
                  </a:cubicBezTo>
                  <a:cubicBezTo>
                    <a:pt x="251" y="732"/>
                    <a:pt x="266" y="715"/>
                    <a:pt x="281" y="706"/>
                  </a:cubicBezTo>
                  <a:cubicBezTo>
                    <a:pt x="302" y="695"/>
                    <a:pt x="318" y="697"/>
                    <a:pt x="324" y="721"/>
                  </a:cubicBezTo>
                  <a:cubicBezTo>
                    <a:pt x="325" y="726"/>
                    <a:pt x="328" y="728"/>
                    <a:pt x="330" y="731"/>
                  </a:cubicBezTo>
                  <a:cubicBezTo>
                    <a:pt x="351" y="758"/>
                    <a:pt x="385" y="766"/>
                    <a:pt x="409" y="789"/>
                  </a:cubicBezTo>
                  <a:cubicBezTo>
                    <a:pt x="412" y="792"/>
                    <a:pt x="416" y="796"/>
                    <a:pt x="420" y="788"/>
                  </a:cubicBezTo>
                  <a:cubicBezTo>
                    <a:pt x="423" y="782"/>
                    <a:pt x="421" y="779"/>
                    <a:pt x="416" y="775"/>
                  </a:cubicBezTo>
                  <a:cubicBezTo>
                    <a:pt x="400" y="759"/>
                    <a:pt x="374" y="754"/>
                    <a:pt x="370" y="725"/>
                  </a:cubicBezTo>
                  <a:cubicBezTo>
                    <a:pt x="370" y="722"/>
                    <a:pt x="365" y="720"/>
                    <a:pt x="362" y="719"/>
                  </a:cubicBezTo>
                  <a:cubicBezTo>
                    <a:pt x="342" y="712"/>
                    <a:pt x="347" y="693"/>
                    <a:pt x="349" y="679"/>
                  </a:cubicBezTo>
                  <a:cubicBezTo>
                    <a:pt x="350" y="671"/>
                    <a:pt x="366" y="661"/>
                    <a:pt x="374" y="668"/>
                  </a:cubicBezTo>
                  <a:cubicBezTo>
                    <a:pt x="386" y="678"/>
                    <a:pt x="403" y="683"/>
                    <a:pt x="408" y="703"/>
                  </a:cubicBezTo>
                  <a:cubicBezTo>
                    <a:pt x="409" y="708"/>
                    <a:pt x="416" y="714"/>
                    <a:pt x="421" y="715"/>
                  </a:cubicBezTo>
                  <a:cubicBezTo>
                    <a:pt x="435" y="719"/>
                    <a:pt x="444" y="730"/>
                    <a:pt x="457" y="735"/>
                  </a:cubicBezTo>
                  <a:cubicBezTo>
                    <a:pt x="467" y="739"/>
                    <a:pt x="477" y="752"/>
                    <a:pt x="475" y="769"/>
                  </a:cubicBezTo>
                  <a:cubicBezTo>
                    <a:pt x="473" y="776"/>
                    <a:pt x="476" y="782"/>
                    <a:pt x="480" y="790"/>
                  </a:cubicBezTo>
                  <a:cubicBezTo>
                    <a:pt x="488" y="805"/>
                    <a:pt x="503" y="815"/>
                    <a:pt x="506" y="832"/>
                  </a:cubicBezTo>
                  <a:cubicBezTo>
                    <a:pt x="511" y="856"/>
                    <a:pt x="513" y="857"/>
                    <a:pt x="529" y="841"/>
                  </a:cubicBezTo>
                  <a:cubicBezTo>
                    <a:pt x="533" y="837"/>
                    <a:pt x="540" y="836"/>
                    <a:pt x="541" y="829"/>
                  </a:cubicBezTo>
                  <a:cubicBezTo>
                    <a:pt x="523" y="823"/>
                    <a:pt x="519" y="806"/>
                    <a:pt x="515" y="791"/>
                  </a:cubicBezTo>
                  <a:cubicBezTo>
                    <a:pt x="512" y="778"/>
                    <a:pt x="522" y="777"/>
                    <a:pt x="529" y="782"/>
                  </a:cubicBezTo>
                  <a:cubicBezTo>
                    <a:pt x="535" y="786"/>
                    <a:pt x="536" y="790"/>
                    <a:pt x="538" y="780"/>
                  </a:cubicBezTo>
                  <a:cubicBezTo>
                    <a:pt x="542" y="764"/>
                    <a:pt x="557" y="770"/>
                    <a:pt x="566" y="769"/>
                  </a:cubicBezTo>
                  <a:cubicBezTo>
                    <a:pt x="574" y="768"/>
                    <a:pt x="588" y="772"/>
                    <a:pt x="585" y="788"/>
                  </a:cubicBezTo>
                  <a:cubicBezTo>
                    <a:pt x="588" y="787"/>
                    <a:pt x="591" y="786"/>
                    <a:pt x="595" y="784"/>
                  </a:cubicBezTo>
                  <a:cubicBezTo>
                    <a:pt x="601" y="773"/>
                    <a:pt x="614" y="763"/>
                    <a:pt x="598" y="748"/>
                  </a:cubicBezTo>
                  <a:cubicBezTo>
                    <a:pt x="595" y="746"/>
                    <a:pt x="597" y="738"/>
                    <a:pt x="600" y="732"/>
                  </a:cubicBezTo>
                  <a:cubicBezTo>
                    <a:pt x="606" y="719"/>
                    <a:pt x="611" y="702"/>
                    <a:pt x="619" y="692"/>
                  </a:cubicBezTo>
                  <a:cubicBezTo>
                    <a:pt x="628" y="679"/>
                    <a:pt x="635" y="666"/>
                    <a:pt x="643" y="653"/>
                  </a:cubicBezTo>
                  <a:cubicBezTo>
                    <a:pt x="653" y="640"/>
                    <a:pt x="671" y="641"/>
                    <a:pt x="686" y="654"/>
                  </a:cubicBezTo>
                  <a:cubicBezTo>
                    <a:pt x="687" y="655"/>
                    <a:pt x="688" y="656"/>
                    <a:pt x="689" y="656"/>
                  </a:cubicBezTo>
                  <a:cubicBezTo>
                    <a:pt x="717" y="651"/>
                    <a:pt x="706" y="674"/>
                    <a:pt x="709" y="687"/>
                  </a:cubicBezTo>
                  <a:cubicBezTo>
                    <a:pt x="722" y="683"/>
                    <a:pt x="724" y="681"/>
                    <a:pt x="720" y="673"/>
                  </a:cubicBezTo>
                  <a:cubicBezTo>
                    <a:pt x="712" y="656"/>
                    <a:pt x="727" y="651"/>
                    <a:pt x="733" y="649"/>
                  </a:cubicBezTo>
                  <a:cubicBezTo>
                    <a:pt x="752" y="645"/>
                    <a:pt x="769" y="635"/>
                    <a:pt x="789" y="635"/>
                  </a:cubicBezTo>
                  <a:cubicBezTo>
                    <a:pt x="796" y="635"/>
                    <a:pt x="799" y="641"/>
                    <a:pt x="795" y="644"/>
                  </a:cubicBezTo>
                  <a:cubicBezTo>
                    <a:pt x="785" y="650"/>
                    <a:pt x="795" y="670"/>
                    <a:pt x="777" y="672"/>
                  </a:cubicBezTo>
                  <a:cubicBezTo>
                    <a:pt x="771" y="672"/>
                    <a:pt x="774" y="685"/>
                    <a:pt x="781" y="691"/>
                  </a:cubicBezTo>
                  <a:cubicBezTo>
                    <a:pt x="796" y="702"/>
                    <a:pt x="812" y="713"/>
                    <a:pt x="827" y="724"/>
                  </a:cubicBezTo>
                  <a:cubicBezTo>
                    <a:pt x="833" y="729"/>
                    <a:pt x="840" y="732"/>
                    <a:pt x="839" y="742"/>
                  </a:cubicBezTo>
                  <a:cubicBezTo>
                    <a:pt x="864" y="743"/>
                    <a:pt x="889" y="739"/>
                    <a:pt x="913" y="749"/>
                  </a:cubicBezTo>
                  <a:cubicBezTo>
                    <a:pt x="923" y="753"/>
                    <a:pt x="939" y="760"/>
                    <a:pt x="950" y="745"/>
                  </a:cubicBezTo>
                  <a:cubicBezTo>
                    <a:pt x="939" y="733"/>
                    <a:pt x="937" y="714"/>
                    <a:pt x="922" y="703"/>
                  </a:cubicBezTo>
                  <a:cubicBezTo>
                    <a:pt x="913" y="696"/>
                    <a:pt x="924" y="686"/>
                    <a:pt x="931" y="680"/>
                  </a:cubicBezTo>
                  <a:cubicBezTo>
                    <a:pt x="938" y="675"/>
                    <a:pt x="946" y="672"/>
                    <a:pt x="947" y="661"/>
                  </a:cubicBezTo>
                  <a:cubicBezTo>
                    <a:pt x="948" y="661"/>
                    <a:pt x="949" y="661"/>
                    <a:pt x="950" y="660"/>
                  </a:cubicBezTo>
                  <a:cubicBezTo>
                    <a:pt x="949" y="658"/>
                    <a:pt x="948" y="658"/>
                    <a:pt x="947" y="661"/>
                  </a:cubicBezTo>
                  <a:cubicBezTo>
                    <a:pt x="931" y="662"/>
                    <a:pt x="934" y="640"/>
                    <a:pt x="922" y="637"/>
                  </a:cubicBezTo>
                  <a:cubicBezTo>
                    <a:pt x="908" y="634"/>
                    <a:pt x="909" y="622"/>
                    <a:pt x="911" y="612"/>
                  </a:cubicBezTo>
                  <a:cubicBezTo>
                    <a:pt x="916" y="592"/>
                    <a:pt x="919" y="569"/>
                    <a:pt x="944" y="564"/>
                  </a:cubicBezTo>
                  <a:cubicBezTo>
                    <a:pt x="947" y="563"/>
                    <a:pt x="950" y="561"/>
                    <a:pt x="953" y="559"/>
                  </a:cubicBezTo>
                  <a:cubicBezTo>
                    <a:pt x="976" y="544"/>
                    <a:pt x="999" y="546"/>
                    <a:pt x="1021" y="561"/>
                  </a:cubicBezTo>
                  <a:cubicBezTo>
                    <a:pt x="1048" y="577"/>
                    <a:pt x="1077" y="573"/>
                    <a:pt x="1106" y="579"/>
                  </a:cubicBezTo>
                  <a:cubicBezTo>
                    <a:pt x="1103" y="572"/>
                    <a:pt x="1101" y="566"/>
                    <a:pt x="1097" y="563"/>
                  </a:cubicBezTo>
                  <a:cubicBezTo>
                    <a:pt x="1080" y="549"/>
                    <a:pt x="1073" y="532"/>
                    <a:pt x="1083" y="510"/>
                  </a:cubicBezTo>
                  <a:cubicBezTo>
                    <a:pt x="1086" y="502"/>
                    <a:pt x="1083" y="500"/>
                    <a:pt x="1076" y="498"/>
                  </a:cubicBezTo>
                  <a:cubicBezTo>
                    <a:pt x="1064" y="496"/>
                    <a:pt x="1063" y="488"/>
                    <a:pt x="1071" y="479"/>
                  </a:cubicBezTo>
                  <a:cubicBezTo>
                    <a:pt x="1077" y="471"/>
                    <a:pt x="1078" y="466"/>
                    <a:pt x="1073" y="457"/>
                  </a:cubicBezTo>
                  <a:cubicBezTo>
                    <a:pt x="1065" y="443"/>
                    <a:pt x="1068" y="428"/>
                    <a:pt x="1076" y="417"/>
                  </a:cubicBezTo>
                  <a:cubicBezTo>
                    <a:pt x="1086" y="403"/>
                    <a:pt x="1097" y="392"/>
                    <a:pt x="1086" y="373"/>
                  </a:cubicBezTo>
                  <a:cubicBezTo>
                    <a:pt x="1084" y="370"/>
                    <a:pt x="1086" y="364"/>
                    <a:pt x="1087" y="361"/>
                  </a:cubicBezTo>
                  <a:cubicBezTo>
                    <a:pt x="1096" y="334"/>
                    <a:pt x="1102" y="307"/>
                    <a:pt x="1102" y="279"/>
                  </a:cubicBezTo>
                  <a:cubicBezTo>
                    <a:pt x="1102" y="257"/>
                    <a:pt x="1104" y="230"/>
                    <a:pt x="1119" y="217"/>
                  </a:cubicBezTo>
                  <a:cubicBezTo>
                    <a:pt x="1142" y="197"/>
                    <a:pt x="1159" y="172"/>
                    <a:pt x="1181" y="151"/>
                  </a:cubicBezTo>
                  <a:cubicBezTo>
                    <a:pt x="1197" y="136"/>
                    <a:pt x="1200" y="120"/>
                    <a:pt x="1193" y="100"/>
                  </a:cubicBezTo>
                  <a:cubicBezTo>
                    <a:pt x="1188" y="84"/>
                    <a:pt x="1187" y="68"/>
                    <a:pt x="1193" y="52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60">
              <a:extLst>
                <a:ext uri="{FF2B5EF4-FFF2-40B4-BE49-F238E27FC236}">
                  <a16:creationId xmlns:a16="http://schemas.microsoft.com/office/drawing/2014/main" id="{8636D74A-4953-8407-C3B1-06121857DA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1246" y="2189717"/>
              <a:ext cx="156593" cy="126549"/>
            </a:xfrm>
            <a:custGeom>
              <a:avLst/>
              <a:gdLst>
                <a:gd name="T0" fmla="*/ 29 w 173"/>
                <a:gd name="T1" fmla="*/ 69 h 140"/>
                <a:gd name="T2" fmla="*/ 65 w 173"/>
                <a:gd name="T3" fmla="*/ 96 h 140"/>
                <a:gd name="T4" fmla="*/ 53 w 173"/>
                <a:gd name="T5" fmla="*/ 107 h 140"/>
                <a:gd name="T6" fmla="*/ 65 w 173"/>
                <a:gd name="T7" fmla="*/ 115 h 140"/>
                <a:gd name="T8" fmla="*/ 86 w 173"/>
                <a:gd name="T9" fmla="*/ 130 h 140"/>
                <a:gd name="T10" fmla="*/ 100 w 173"/>
                <a:gd name="T11" fmla="*/ 132 h 140"/>
                <a:gd name="T12" fmla="*/ 123 w 173"/>
                <a:gd name="T13" fmla="*/ 96 h 140"/>
                <a:gd name="T14" fmla="*/ 173 w 173"/>
                <a:gd name="T15" fmla="*/ 56 h 140"/>
                <a:gd name="T16" fmla="*/ 114 w 173"/>
                <a:gd name="T17" fmla="*/ 17 h 140"/>
                <a:gd name="T18" fmla="*/ 85 w 173"/>
                <a:gd name="T19" fmla="*/ 33 h 140"/>
                <a:gd name="T20" fmla="*/ 69 w 173"/>
                <a:gd name="T21" fmla="*/ 17 h 140"/>
                <a:gd name="T22" fmla="*/ 15 w 173"/>
                <a:gd name="T23" fmla="*/ 17 h 140"/>
                <a:gd name="T24" fmla="*/ 6 w 173"/>
                <a:gd name="T25" fmla="*/ 37 h 140"/>
                <a:gd name="T26" fmla="*/ 29 w 173"/>
                <a:gd name="T27" fmla="*/ 69 h 140"/>
                <a:gd name="T28" fmla="*/ 87 w 173"/>
                <a:gd name="T29" fmla="*/ 36 h 140"/>
                <a:gd name="T30" fmla="*/ 85 w 173"/>
                <a:gd name="T31" fmla="*/ 33 h 140"/>
                <a:gd name="T32" fmla="*/ 88 w 173"/>
                <a:gd name="T33" fmla="*/ 33 h 140"/>
                <a:gd name="T34" fmla="*/ 87 w 173"/>
                <a:gd name="T35" fmla="*/ 3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3" h="140">
                  <a:moveTo>
                    <a:pt x="29" y="69"/>
                  </a:moveTo>
                  <a:cubicBezTo>
                    <a:pt x="42" y="77"/>
                    <a:pt x="47" y="96"/>
                    <a:pt x="65" y="96"/>
                  </a:cubicBezTo>
                  <a:cubicBezTo>
                    <a:pt x="63" y="104"/>
                    <a:pt x="53" y="98"/>
                    <a:pt x="53" y="107"/>
                  </a:cubicBezTo>
                  <a:cubicBezTo>
                    <a:pt x="54" y="116"/>
                    <a:pt x="61" y="113"/>
                    <a:pt x="65" y="115"/>
                  </a:cubicBezTo>
                  <a:cubicBezTo>
                    <a:pt x="73" y="119"/>
                    <a:pt x="80" y="123"/>
                    <a:pt x="86" y="130"/>
                  </a:cubicBezTo>
                  <a:cubicBezTo>
                    <a:pt x="90" y="135"/>
                    <a:pt x="97" y="140"/>
                    <a:pt x="100" y="132"/>
                  </a:cubicBezTo>
                  <a:cubicBezTo>
                    <a:pt x="107" y="119"/>
                    <a:pt x="118" y="108"/>
                    <a:pt x="123" y="96"/>
                  </a:cubicBezTo>
                  <a:cubicBezTo>
                    <a:pt x="134" y="72"/>
                    <a:pt x="145" y="55"/>
                    <a:pt x="173" y="56"/>
                  </a:cubicBezTo>
                  <a:cubicBezTo>
                    <a:pt x="149" y="48"/>
                    <a:pt x="132" y="32"/>
                    <a:pt x="114" y="17"/>
                  </a:cubicBezTo>
                  <a:cubicBezTo>
                    <a:pt x="92" y="0"/>
                    <a:pt x="85" y="5"/>
                    <a:pt x="85" y="33"/>
                  </a:cubicBezTo>
                  <a:cubicBezTo>
                    <a:pt x="80" y="27"/>
                    <a:pt x="75" y="18"/>
                    <a:pt x="69" y="17"/>
                  </a:cubicBezTo>
                  <a:cubicBezTo>
                    <a:pt x="51" y="15"/>
                    <a:pt x="33" y="15"/>
                    <a:pt x="15" y="17"/>
                  </a:cubicBezTo>
                  <a:cubicBezTo>
                    <a:pt x="7" y="17"/>
                    <a:pt x="0" y="22"/>
                    <a:pt x="6" y="37"/>
                  </a:cubicBezTo>
                  <a:cubicBezTo>
                    <a:pt x="12" y="51"/>
                    <a:pt x="20" y="62"/>
                    <a:pt x="29" y="69"/>
                  </a:cubicBezTo>
                  <a:close/>
                  <a:moveTo>
                    <a:pt x="87" y="36"/>
                  </a:moveTo>
                  <a:cubicBezTo>
                    <a:pt x="87" y="35"/>
                    <a:pt x="86" y="34"/>
                    <a:pt x="85" y="33"/>
                  </a:cubicBezTo>
                  <a:cubicBezTo>
                    <a:pt x="86" y="33"/>
                    <a:pt x="87" y="33"/>
                    <a:pt x="88" y="33"/>
                  </a:cubicBezTo>
                  <a:cubicBezTo>
                    <a:pt x="87" y="34"/>
                    <a:pt x="87" y="35"/>
                    <a:pt x="87" y="36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61">
              <a:extLst>
                <a:ext uri="{FF2B5EF4-FFF2-40B4-BE49-F238E27FC236}">
                  <a16:creationId xmlns:a16="http://schemas.microsoft.com/office/drawing/2014/main" id="{82A2B37B-41EF-5BBD-0405-A0E4924F8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590" y="2302610"/>
              <a:ext cx="256740" cy="194831"/>
            </a:xfrm>
            <a:custGeom>
              <a:avLst/>
              <a:gdLst>
                <a:gd name="T0" fmla="*/ 263 w 284"/>
                <a:gd name="T1" fmla="*/ 0 h 216"/>
                <a:gd name="T2" fmla="*/ 231 w 284"/>
                <a:gd name="T3" fmla="*/ 15 h 216"/>
                <a:gd name="T4" fmla="*/ 146 w 284"/>
                <a:gd name="T5" fmla="*/ 35 h 216"/>
                <a:gd name="T6" fmla="*/ 89 w 284"/>
                <a:gd name="T7" fmla="*/ 69 h 216"/>
                <a:gd name="T8" fmla="*/ 48 w 284"/>
                <a:gd name="T9" fmla="*/ 128 h 216"/>
                <a:gd name="T10" fmla="*/ 18 w 284"/>
                <a:gd name="T11" fmla="*/ 167 h 216"/>
                <a:gd name="T12" fmla="*/ 10 w 284"/>
                <a:gd name="T13" fmla="*/ 172 h 216"/>
                <a:gd name="T14" fmla="*/ 0 w 284"/>
                <a:gd name="T15" fmla="*/ 178 h 216"/>
                <a:gd name="T16" fmla="*/ 12 w 284"/>
                <a:gd name="T17" fmla="*/ 185 h 216"/>
                <a:gd name="T18" fmla="*/ 37 w 284"/>
                <a:gd name="T19" fmla="*/ 198 h 216"/>
                <a:gd name="T20" fmla="*/ 59 w 284"/>
                <a:gd name="T21" fmla="*/ 214 h 216"/>
                <a:gd name="T22" fmla="*/ 89 w 284"/>
                <a:gd name="T23" fmla="*/ 214 h 216"/>
                <a:gd name="T24" fmla="*/ 71 w 284"/>
                <a:gd name="T25" fmla="*/ 139 h 216"/>
                <a:gd name="T26" fmla="*/ 88 w 284"/>
                <a:gd name="T27" fmla="*/ 121 h 216"/>
                <a:gd name="T28" fmla="*/ 196 w 284"/>
                <a:gd name="T29" fmla="*/ 46 h 216"/>
                <a:gd name="T30" fmla="*/ 268 w 284"/>
                <a:gd name="T31" fmla="*/ 23 h 216"/>
                <a:gd name="T32" fmla="*/ 281 w 284"/>
                <a:gd name="T33" fmla="*/ 6 h 216"/>
                <a:gd name="T34" fmla="*/ 263 w 284"/>
                <a:gd name="T3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4" h="216">
                  <a:moveTo>
                    <a:pt x="263" y="0"/>
                  </a:moveTo>
                  <a:cubicBezTo>
                    <a:pt x="249" y="0"/>
                    <a:pt x="241" y="10"/>
                    <a:pt x="231" y="15"/>
                  </a:cubicBezTo>
                  <a:cubicBezTo>
                    <a:pt x="204" y="29"/>
                    <a:pt x="174" y="26"/>
                    <a:pt x="146" y="35"/>
                  </a:cubicBezTo>
                  <a:cubicBezTo>
                    <a:pt x="124" y="42"/>
                    <a:pt x="98" y="50"/>
                    <a:pt x="89" y="69"/>
                  </a:cubicBezTo>
                  <a:cubicBezTo>
                    <a:pt x="77" y="91"/>
                    <a:pt x="49" y="99"/>
                    <a:pt x="48" y="128"/>
                  </a:cubicBezTo>
                  <a:cubicBezTo>
                    <a:pt x="27" y="131"/>
                    <a:pt x="24" y="150"/>
                    <a:pt x="18" y="167"/>
                  </a:cubicBezTo>
                  <a:cubicBezTo>
                    <a:pt x="17" y="170"/>
                    <a:pt x="14" y="172"/>
                    <a:pt x="10" y="172"/>
                  </a:cubicBezTo>
                  <a:cubicBezTo>
                    <a:pt x="6" y="172"/>
                    <a:pt x="0" y="170"/>
                    <a:pt x="0" y="178"/>
                  </a:cubicBezTo>
                  <a:cubicBezTo>
                    <a:pt x="1" y="186"/>
                    <a:pt x="7" y="184"/>
                    <a:pt x="12" y="185"/>
                  </a:cubicBezTo>
                  <a:cubicBezTo>
                    <a:pt x="22" y="186"/>
                    <a:pt x="36" y="187"/>
                    <a:pt x="37" y="198"/>
                  </a:cubicBezTo>
                  <a:cubicBezTo>
                    <a:pt x="38" y="215"/>
                    <a:pt x="51" y="212"/>
                    <a:pt x="59" y="214"/>
                  </a:cubicBezTo>
                  <a:cubicBezTo>
                    <a:pt x="68" y="216"/>
                    <a:pt x="78" y="214"/>
                    <a:pt x="89" y="214"/>
                  </a:cubicBezTo>
                  <a:cubicBezTo>
                    <a:pt x="57" y="182"/>
                    <a:pt x="59" y="183"/>
                    <a:pt x="71" y="139"/>
                  </a:cubicBezTo>
                  <a:cubicBezTo>
                    <a:pt x="74" y="126"/>
                    <a:pt x="83" y="128"/>
                    <a:pt x="88" y="121"/>
                  </a:cubicBezTo>
                  <a:cubicBezTo>
                    <a:pt x="116" y="83"/>
                    <a:pt x="151" y="56"/>
                    <a:pt x="196" y="46"/>
                  </a:cubicBezTo>
                  <a:cubicBezTo>
                    <a:pt x="220" y="40"/>
                    <a:pt x="245" y="33"/>
                    <a:pt x="268" y="23"/>
                  </a:cubicBezTo>
                  <a:cubicBezTo>
                    <a:pt x="276" y="20"/>
                    <a:pt x="284" y="15"/>
                    <a:pt x="281" y="6"/>
                  </a:cubicBezTo>
                  <a:cubicBezTo>
                    <a:pt x="279" y="0"/>
                    <a:pt x="270" y="0"/>
                    <a:pt x="263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62">
              <a:extLst>
                <a:ext uri="{FF2B5EF4-FFF2-40B4-BE49-F238E27FC236}">
                  <a16:creationId xmlns:a16="http://schemas.microsoft.com/office/drawing/2014/main" id="{95C9D2C0-CB57-7F2E-0189-CB56D052D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8163" y="2814269"/>
              <a:ext cx="106520" cy="172070"/>
            </a:xfrm>
            <a:custGeom>
              <a:avLst/>
              <a:gdLst>
                <a:gd name="T0" fmla="*/ 16 w 118"/>
                <a:gd name="T1" fmla="*/ 88 h 191"/>
                <a:gd name="T2" fmla="*/ 19 w 118"/>
                <a:gd name="T3" fmla="*/ 90 h 191"/>
                <a:gd name="T4" fmla="*/ 39 w 118"/>
                <a:gd name="T5" fmla="*/ 106 h 191"/>
                <a:gd name="T6" fmla="*/ 40 w 118"/>
                <a:gd name="T7" fmla="*/ 107 h 191"/>
                <a:gd name="T8" fmla="*/ 45 w 118"/>
                <a:gd name="T9" fmla="*/ 127 h 191"/>
                <a:gd name="T10" fmla="*/ 33 w 118"/>
                <a:gd name="T11" fmla="*/ 133 h 191"/>
                <a:gd name="T12" fmla="*/ 26 w 118"/>
                <a:gd name="T13" fmla="*/ 139 h 191"/>
                <a:gd name="T14" fmla="*/ 7 w 118"/>
                <a:gd name="T15" fmla="*/ 169 h 191"/>
                <a:gd name="T16" fmla="*/ 35 w 118"/>
                <a:gd name="T17" fmla="*/ 171 h 191"/>
                <a:gd name="T18" fmla="*/ 46 w 118"/>
                <a:gd name="T19" fmla="*/ 188 h 191"/>
                <a:gd name="T20" fmla="*/ 79 w 118"/>
                <a:gd name="T21" fmla="*/ 184 h 191"/>
                <a:gd name="T22" fmla="*/ 101 w 118"/>
                <a:gd name="T23" fmla="*/ 166 h 191"/>
                <a:gd name="T24" fmla="*/ 110 w 118"/>
                <a:gd name="T25" fmla="*/ 157 h 191"/>
                <a:gd name="T26" fmla="*/ 109 w 118"/>
                <a:gd name="T27" fmla="*/ 146 h 191"/>
                <a:gd name="T28" fmla="*/ 84 w 118"/>
                <a:gd name="T29" fmla="*/ 120 h 191"/>
                <a:gd name="T30" fmla="*/ 52 w 118"/>
                <a:gd name="T31" fmla="*/ 72 h 191"/>
                <a:gd name="T32" fmla="*/ 47 w 118"/>
                <a:gd name="T33" fmla="*/ 45 h 191"/>
                <a:gd name="T34" fmla="*/ 55 w 118"/>
                <a:gd name="T35" fmla="*/ 29 h 191"/>
                <a:gd name="T36" fmla="*/ 35 w 118"/>
                <a:gd name="T37" fmla="*/ 25 h 191"/>
                <a:gd name="T38" fmla="*/ 22 w 118"/>
                <a:gd name="T39" fmla="*/ 23 h 191"/>
                <a:gd name="T40" fmla="*/ 29 w 118"/>
                <a:gd name="T41" fmla="*/ 9 h 191"/>
                <a:gd name="T42" fmla="*/ 35 w 118"/>
                <a:gd name="T43" fmla="*/ 2 h 191"/>
                <a:gd name="T44" fmla="*/ 1 w 118"/>
                <a:gd name="T45" fmla="*/ 38 h 191"/>
                <a:gd name="T46" fmla="*/ 16 w 118"/>
                <a:gd name="T47" fmla="*/ 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8" h="191">
                  <a:moveTo>
                    <a:pt x="16" y="88"/>
                  </a:moveTo>
                  <a:cubicBezTo>
                    <a:pt x="16" y="88"/>
                    <a:pt x="18" y="90"/>
                    <a:pt x="19" y="90"/>
                  </a:cubicBezTo>
                  <a:cubicBezTo>
                    <a:pt x="32" y="87"/>
                    <a:pt x="44" y="84"/>
                    <a:pt x="39" y="106"/>
                  </a:cubicBezTo>
                  <a:cubicBezTo>
                    <a:pt x="39" y="106"/>
                    <a:pt x="40" y="107"/>
                    <a:pt x="40" y="107"/>
                  </a:cubicBezTo>
                  <a:cubicBezTo>
                    <a:pt x="55" y="110"/>
                    <a:pt x="44" y="120"/>
                    <a:pt x="45" y="127"/>
                  </a:cubicBezTo>
                  <a:cubicBezTo>
                    <a:pt x="46" y="135"/>
                    <a:pt x="38" y="132"/>
                    <a:pt x="33" y="133"/>
                  </a:cubicBezTo>
                  <a:cubicBezTo>
                    <a:pt x="29" y="133"/>
                    <a:pt x="23" y="133"/>
                    <a:pt x="26" y="139"/>
                  </a:cubicBezTo>
                  <a:cubicBezTo>
                    <a:pt x="35" y="157"/>
                    <a:pt x="19" y="157"/>
                    <a:pt x="7" y="169"/>
                  </a:cubicBezTo>
                  <a:cubicBezTo>
                    <a:pt x="20" y="163"/>
                    <a:pt x="27" y="174"/>
                    <a:pt x="35" y="171"/>
                  </a:cubicBezTo>
                  <a:cubicBezTo>
                    <a:pt x="60" y="162"/>
                    <a:pt x="45" y="180"/>
                    <a:pt x="46" y="188"/>
                  </a:cubicBezTo>
                  <a:cubicBezTo>
                    <a:pt x="57" y="187"/>
                    <a:pt x="68" y="185"/>
                    <a:pt x="79" y="184"/>
                  </a:cubicBezTo>
                  <a:cubicBezTo>
                    <a:pt x="89" y="183"/>
                    <a:pt x="106" y="191"/>
                    <a:pt x="101" y="166"/>
                  </a:cubicBezTo>
                  <a:cubicBezTo>
                    <a:pt x="100" y="162"/>
                    <a:pt x="107" y="160"/>
                    <a:pt x="110" y="157"/>
                  </a:cubicBezTo>
                  <a:cubicBezTo>
                    <a:pt x="118" y="153"/>
                    <a:pt x="115" y="146"/>
                    <a:pt x="109" y="146"/>
                  </a:cubicBezTo>
                  <a:cubicBezTo>
                    <a:pt x="91" y="147"/>
                    <a:pt x="90" y="132"/>
                    <a:pt x="84" y="120"/>
                  </a:cubicBezTo>
                  <a:cubicBezTo>
                    <a:pt x="75" y="103"/>
                    <a:pt x="66" y="82"/>
                    <a:pt x="52" y="72"/>
                  </a:cubicBezTo>
                  <a:cubicBezTo>
                    <a:pt x="36" y="62"/>
                    <a:pt x="43" y="55"/>
                    <a:pt x="47" y="45"/>
                  </a:cubicBezTo>
                  <a:cubicBezTo>
                    <a:pt x="50" y="39"/>
                    <a:pt x="61" y="36"/>
                    <a:pt x="55" y="29"/>
                  </a:cubicBezTo>
                  <a:cubicBezTo>
                    <a:pt x="51" y="24"/>
                    <a:pt x="42" y="22"/>
                    <a:pt x="35" y="25"/>
                  </a:cubicBezTo>
                  <a:cubicBezTo>
                    <a:pt x="30" y="26"/>
                    <a:pt x="24" y="29"/>
                    <a:pt x="22" y="23"/>
                  </a:cubicBezTo>
                  <a:cubicBezTo>
                    <a:pt x="21" y="19"/>
                    <a:pt x="24" y="12"/>
                    <a:pt x="29" y="9"/>
                  </a:cubicBezTo>
                  <a:cubicBezTo>
                    <a:pt x="32" y="8"/>
                    <a:pt x="35" y="7"/>
                    <a:pt x="35" y="2"/>
                  </a:cubicBezTo>
                  <a:cubicBezTo>
                    <a:pt x="10" y="0"/>
                    <a:pt x="0" y="12"/>
                    <a:pt x="1" y="38"/>
                  </a:cubicBezTo>
                  <a:cubicBezTo>
                    <a:pt x="2" y="57"/>
                    <a:pt x="25" y="67"/>
                    <a:pt x="16" y="88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63">
              <a:extLst>
                <a:ext uri="{FF2B5EF4-FFF2-40B4-BE49-F238E27FC236}">
                  <a16:creationId xmlns:a16="http://schemas.microsoft.com/office/drawing/2014/main" id="{F951984F-C208-41FC-8670-E86B33148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960" y="2176061"/>
              <a:ext cx="132922" cy="47342"/>
            </a:xfrm>
            <a:custGeom>
              <a:avLst/>
              <a:gdLst>
                <a:gd name="T0" fmla="*/ 16 w 147"/>
                <a:gd name="T1" fmla="*/ 31 h 52"/>
                <a:gd name="T2" fmla="*/ 40 w 147"/>
                <a:gd name="T3" fmla="*/ 34 h 52"/>
                <a:gd name="T4" fmla="*/ 31 w 147"/>
                <a:gd name="T5" fmla="*/ 38 h 52"/>
                <a:gd name="T6" fmla="*/ 34 w 147"/>
                <a:gd name="T7" fmla="*/ 43 h 52"/>
                <a:gd name="T8" fmla="*/ 102 w 147"/>
                <a:gd name="T9" fmla="*/ 48 h 52"/>
                <a:gd name="T10" fmla="*/ 137 w 147"/>
                <a:gd name="T11" fmla="*/ 27 h 52"/>
                <a:gd name="T12" fmla="*/ 133 w 147"/>
                <a:gd name="T13" fmla="*/ 15 h 52"/>
                <a:gd name="T14" fmla="*/ 71 w 147"/>
                <a:gd name="T15" fmla="*/ 4 h 52"/>
                <a:gd name="T16" fmla="*/ 66 w 147"/>
                <a:gd name="T17" fmla="*/ 9 h 52"/>
                <a:gd name="T18" fmla="*/ 51 w 147"/>
                <a:gd name="T19" fmla="*/ 15 h 52"/>
                <a:gd name="T20" fmla="*/ 11 w 147"/>
                <a:gd name="T21" fmla="*/ 11 h 52"/>
                <a:gd name="T22" fmla="*/ 2 w 147"/>
                <a:gd name="T23" fmla="*/ 23 h 52"/>
                <a:gd name="T24" fmla="*/ 16 w 147"/>
                <a:gd name="T25" fmla="*/ 3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52">
                  <a:moveTo>
                    <a:pt x="16" y="31"/>
                  </a:moveTo>
                  <a:cubicBezTo>
                    <a:pt x="24" y="29"/>
                    <a:pt x="32" y="27"/>
                    <a:pt x="40" y="34"/>
                  </a:cubicBezTo>
                  <a:cubicBezTo>
                    <a:pt x="36" y="35"/>
                    <a:pt x="32" y="36"/>
                    <a:pt x="31" y="38"/>
                  </a:cubicBezTo>
                  <a:cubicBezTo>
                    <a:pt x="29" y="40"/>
                    <a:pt x="31" y="44"/>
                    <a:pt x="34" y="43"/>
                  </a:cubicBezTo>
                  <a:cubicBezTo>
                    <a:pt x="57" y="38"/>
                    <a:pt x="79" y="52"/>
                    <a:pt x="102" y="48"/>
                  </a:cubicBezTo>
                  <a:cubicBezTo>
                    <a:pt x="117" y="45"/>
                    <a:pt x="125" y="33"/>
                    <a:pt x="137" y="27"/>
                  </a:cubicBezTo>
                  <a:cubicBezTo>
                    <a:pt x="147" y="22"/>
                    <a:pt x="137" y="17"/>
                    <a:pt x="133" y="15"/>
                  </a:cubicBezTo>
                  <a:cubicBezTo>
                    <a:pt x="113" y="4"/>
                    <a:pt x="90" y="18"/>
                    <a:pt x="71" y="4"/>
                  </a:cubicBezTo>
                  <a:cubicBezTo>
                    <a:pt x="70" y="4"/>
                    <a:pt x="66" y="7"/>
                    <a:pt x="66" y="9"/>
                  </a:cubicBezTo>
                  <a:cubicBezTo>
                    <a:pt x="65" y="23"/>
                    <a:pt x="58" y="17"/>
                    <a:pt x="51" y="15"/>
                  </a:cubicBezTo>
                  <a:cubicBezTo>
                    <a:pt x="37" y="13"/>
                    <a:pt x="25" y="0"/>
                    <a:pt x="11" y="11"/>
                  </a:cubicBezTo>
                  <a:cubicBezTo>
                    <a:pt x="7" y="14"/>
                    <a:pt x="0" y="14"/>
                    <a:pt x="2" y="23"/>
                  </a:cubicBezTo>
                  <a:cubicBezTo>
                    <a:pt x="4" y="30"/>
                    <a:pt x="10" y="32"/>
                    <a:pt x="16" y="31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64">
              <a:extLst>
                <a:ext uri="{FF2B5EF4-FFF2-40B4-BE49-F238E27FC236}">
                  <a16:creationId xmlns:a16="http://schemas.microsoft.com/office/drawing/2014/main" id="{D0EF5D88-0418-DD5C-2F6E-B97786FEB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522" y="2883462"/>
              <a:ext cx="65551" cy="88311"/>
            </a:xfrm>
            <a:custGeom>
              <a:avLst/>
              <a:gdLst>
                <a:gd name="T0" fmla="*/ 44 w 73"/>
                <a:gd name="T1" fmla="*/ 79 h 97"/>
                <a:gd name="T2" fmla="*/ 60 w 73"/>
                <a:gd name="T3" fmla="*/ 49 h 97"/>
                <a:gd name="T4" fmla="*/ 64 w 73"/>
                <a:gd name="T5" fmla="*/ 33 h 97"/>
                <a:gd name="T6" fmla="*/ 64 w 73"/>
                <a:gd name="T7" fmla="*/ 18 h 97"/>
                <a:gd name="T8" fmla="*/ 33 w 73"/>
                <a:gd name="T9" fmla="*/ 13 h 97"/>
                <a:gd name="T10" fmla="*/ 30 w 73"/>
                <a:gd name="T11" fmla="*/ 25 h 97"/>
                <a:gd name="T12" fmla="*/ 14 w 73"/>
                <a:gd name="T13" fmla="*/ 34 h 97"/>
                <a:gd name="T14" fmla="*/ 5 w 73"/>
                <a:gd name="T15" fmla="*/ 35 h 97"/>
                <a:gd name="T16" fmla="*/ 7 w 73"/>
                <a:gd name="T17" fmla="*/ 50 h 97"/>
                <a:gd name="T18" fmla="*/ 8 w 73"/>
                <a:gd name="T19" fmla="*/ 73 h 97"/>
                <a:gd name="T20" fmla="*/ 4 w 73"/>
                <a:gd name="T21" fmla="*/ 90 h 97"/>
                <a:gd name="T22" fmla="*/ 21 w 73"/>
                <a:gd name="T23" fmla="*/ 91 h 97"/>
                <a:gd name="T24" fmla="*/ 44 w 73"/>
                <a:gd name="T25" fmla="*/ 7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7">
                  <a:moveTo>
                    <a:pt x="44" y="79"/>
                  </a:moveTo>
                  <a:cubicBezTo>
                    <a:pt x="62" y="76"/>
                    <a:pt x="64" y="64"/>
                    <a:pt x="60" y="49"/>
                  </a:cubicBezTo>
                  <a:cubicBezTo>
                    <a:pt x="57" y="41"/>
                    <a:pt x="55" y="37"/>
                    <a:pt x="64" y="33"/>
                  </a:cubicBezTo>
                  <a:cubicBezTo>
                    <a:pt x="73" y="29"/>
                    <a:pt x="67" y="23"/>
                    <a:pt x="64" y="18"/>
                  </a:cubicBezTo>
                  <a:cubicBezTo>
                    <a:pt x="56" y="0"/>
                    <a:pt x="43" y="16"/>
                    <a:pt x="33" y="13"/>
                  </a:cubicBezTo>
                  <a:cubicBezTo>
                    <a:pt x="23" y="11"/>
                    <a:pt x="31" y="20"/>
                    <a:pt x="30" y="25"/>
                  </a:cubicBezTo>
                  <a:cubicBezTo>
                    <a:pt x="28" y="33"/>
                    <a:pt x="23" y="38"/>
                    <a:pt x="14" y="34"/>
                  </a:cubicBezTo>
                  <a:cubicBezTo>
                    <a:pt x="11" y="35"/>
                    <a:pt x="7" y="27"/>
                    <a:pt x="5" y="35"/>
                  </a:cubicBezTo>
                  <a:cubicBezTo>
                    <a:pt x="4" y="40"/>
                    <a:pt x="1" y="48"/>
                    <a:pt x="7" y="50"/>
                  </a:cubicBezTo>
                  <a:cubicBezTo>
                    <a:pt x="28" y="57"/>
                    <a:pt x="13" y="67"/>
                    <a:pt x="8" y="73"/>
                  </a:cubicBezTo>
                  <a:cubicBezTo>
                    <a:pt x="3" y="79"/>
                    <a:pt x="0" y="83"/>
                    <a:pt x="4" y="90"/>
                  </a:cubicBezTo>
                  <a:cubicBezTo>
                    <a:pt x="9" y="97"/>
                    <a:pt x="16" y="95"/>
                    <a:pt x="21" y="91"/>
                  </a:cubicBezTo>
                  <a:cubicBezTo>
                    <a:pt x="28" y="85"/>
                    <a:pt x="36" y="81"/>
                    <a:pt x="44" y="79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65">
              <a:extLst>
                <a:ext uri="{FF2B5EF4-FFF2-40B4-BE49-F238E27FC236}">
                  <a16:creationId xmlns:a16="http://schemas.microsoft.com/office/drawing/2014/main" id="{AFEEDCEE-C82A-BC20-E0B7-48E892F98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018" y="2250716"/>
              <a:ext cx="49163" cy="44611"/>
            </a:xfrm>
            <a:custGeom>
              <a:avLst/>
              <a:gdLst>
                <a:gd name="T0" fmla="*/ 55 w 55"/>
                <a:gd name="T1" fmla="*/ 24 h 49"/>
                <a:gd name="T2" fmla="*/ 1 w 55"/>
                <a:gd name="T3" fmla="*/ 14 h 49"/>
                <a:gd name="T4" fmla="*/ 0 w 55"/>
                <a:gd name="T5" fmla="*/ 33 h 49"/>
                <a:gd name="T6" fmla="*/ 55 w 55"/>
                <a:gd name="T7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9">
                  <a:moveTo>
                    <a:pt x="55" y="24"/>
                  </a:moveTo>
                  <a:cubicBezTo>
                    <a:pt x="38" y="21"/>
                    <a:pt x="23" y="0"/>
                    <a:pt x="1" y="14"/>
                  </a:cubicBezTo>
                  <a:cubicBezTo>
                    <a:pt x="13" y="18"/>
                    <a:pt x="8" y="25"/>
                    <a:pt x="0" y="33"/>
                  </a:cubicBezTo>
                  <a:cubicBezTo>
                    <a:pt x="21" y="33"/>
                    <a:pt x="41" y="49"/>
                    <a:pt x="55" y="24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66">
              <a:extLst>
                <a:ext uri="{FF2B5EF4-FFF2-40B4-BE49-F238E27FC236}">
                  <a16:creationId xmlns:a16="http://schemas.microsoft.com/office/drawing/2014/main" id="{784601FA-C2A4-89CE-8618-30284BC17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740" y="3183902"/>
              <a:ext cx="19119" cy="33685"/>
            </a:xfrm>
            <a:custGeom>
              <a:avLst/>
              <a:gdLst>
                <a:gd name="T0" fmla="*/ 13 w 21"/>
                <a:gd name="T1" fmla="*/ 3 h 38"/>
                <a:gd name="T2" fmla="*/ 4 w 21"/>
                <a:gd name="T3" fmla="*/ 12 h 38"/>
                <a:gd name="T4" fmla="*/ 4 w 21"/>
                <a:gd name="T5" fmla="*/ 38 h 38"/>
                <a:gd name="T6" fmla="*/ 20 w 21"/>
                <a:gd name="T7" fmla="*/ 12 h 38"/>
                <a:gd name="T8" fmla="*/ 13 w 21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8">
                  <a:moveTo>
                    <a:pt x="13" y="3"/>
                  </a:moveTo>
                  <a:cubicBezTo>
                    <a:pt x="11" y="4"/>
                    <a:pt x="0" y="0"/>
                    <a:pt x="4" y="12"/>
                  </a:cubicBezTo>
                  <a:cubicBezTo>
                    <a:pt x="6" y="20"/>
                    <a:pt x="4" y="29"/>
                    <a:pt x="4" y="38"/>
                  </a:cubicBezTo>
                  <a:cubicBezTo>
                    <a:pt x="18" y="34"/>
                    <a:pt x="17" y="21"/>
                    <a:pt x="20" y="12"/>
                  </a:cubicBezTo>
                  <a:cubicBezTo>
                    <a:pt x="21" y="9"/>
                    <a:pt x="19" y="1"/>
                    <a:pt x="13" y="3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67">
              <a:extLst>
                <a:ext uri="{FF2B5EF4-FFF2-40B4-BE49-F238E27FC236}">
                  <a16:creationId xmlns:a16="http://schemas.microsoft.com/office/drawing/2014/main" id="{EEAE363D-710B-131A-C0E3-E838A4CA4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5372" y="2454651"/>
              <a:ext cx="2732" cy="2731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4763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72C67E95-E6CF-4E97-0693-64C67A34E767}"/>
              </a:ext>
            </a:extLst>
          </p:cNvPr>
          <p:cNvSpPr txBox="1"/>
          <p:nvPr/>
        </p:nvSpPr>
        <p:spPr>
          <a:xfrm>
            <a:off x="3816870" y="1318644"/>
            <a:ext cx="268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World Map Review</a:t>
            </a:r>
            <a:endParaRPr lang="en-ID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50ACB6D-F1EC-4DD4-4DA4-07509B5385F4}"/>
              </a:ext>
            </a:extLst>
          </p:cNvPr>
          <p:cNvGrpSpPr/>
          <p:nvPr/>
        </p:nvGrpSpPr>
        <p:grpSpPr>
          <a:xfrm>
            <a:off x="3816870" y="3975319"/>
            <a:ext cx="1787534" cy="1002584"/>
            <a:chOff x="7409364" y="2161820"/>
            <a:chExt cx="1787534" cy="1002584"/>
          </a:xfrm>
        </p:grpSpPr>
        <p:sp>
          <p:nvSpPr>
            <p:cNvPr id="95" name="Rounded Rectangle 34">
              <a:extLst>
                <a:ext uri="{FF2B5EF4-FFF2-40B4-BE49-F238E27FC236}">
                  <a16:creationId xmlns:a16="http://schemas.microsoft.com/office/drawing/2014/main" id="{BCDA2589-F986-5BB0-659B-54612FF6703B}"/>
                </a:ext>
              </a:extLst>
            </p:cNvPr>
            <p:cNvSpPr/>
            <p:nvPr/>
          </p:nvSpPr>
          <p:spPr>
            <a:xfrm>
              <a:off x="7409364" y="2161820"/>
              <a:ext cx="1787534" cy="1002584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8E27FD80-D05D-107A-0407-F50D77346A4D}"/>
                </a:ext>
              </a:extLst>
            </p:cNvPr>
            <p:cNvGrpSpPr/>
            <p:nvPr/>
          </p:nvGrpSpPr>
          <p:grpSpPr>
            <a:xfrm>
              <a:off x="7710212" y="2254433"/>
              <a:ext cx="1185839" cy="752288"/>
              <a:chOff x="7710212" y="2268206"/>
              <a:chExt cx="1185839" cy="752288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A34FDC6-3B38-6048-2BEE-650892493C7F}"/>
                  </a:ext>
                </a:extLst>
              </p:cNvPr>
              <p:cNvSpPr txBox="1"/>
              <p:nvPr/>
            </p:nvSpPr>
            <p:spPr>
              <a:xfrm>
                <a:off x="7710212" y="2268206"/>
                <a:ext cx="11858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+mj-lt"/>
                  </a:rPr>
                  <a:t>$657</a:t>
                </a:r>
                <a:endParaRPr lang="en-ID" sz="3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5BD48E26-9C13-52CC-7A74-C14BD412B86F}"/>
                  </a:ext>
                </a:extLst>
              </p:cNvPr>
              <p:cNvSpPr txBox="1"/>
              <p:nvPr/>
            </p:nvSpPr>
            <p:spPr>
              <a:xfrm>
                <a:off x="7710212" y="2743495"/>
                <a:ext cx="1185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  <a:latin typeface="+mj-lt"/>
                  </a:rPr>
                  <a:t>World Map</a:t>
                </a:r>
                <a:endParaRPr lang="en-ID" sz="1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B29B6B00-0EEB-6D11-E7EE-CA6B3745631B}"/>
              </a:ext>
            </a:extLst>
          </p:cNvPr>
          <p:cNvGrpSpPr/>
          <p:nvPr/>
        </p:nvGrpSpPr>
        <p:grpSpPr>
          <a:xfrm>
            <a:off x="8712070" y="2243323"/>
            <a:ext cx="2684276" cy="2371353"/>
            <a:chOff x="8837164" y="3833263"/>
            <a:chExt cx="2684276" cy="2371353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54D9F524-99C7-825D-D29D-56C021217E2F}"/>
                </a:ext>
              </a:extLst>
            </p:cNvPr>
            <p:cNvSpPr/>
            <p:nvPr/>
          </p:nvSpPr>
          <p:spPr>
            <a:xfrm>
              <a:off x="8837164" y="3833263"/>
              <a:ext cx="2684276" cy="549105"/>
            </a:xfrm>
            <a:prstGeom prst="roundRect">
              <a:avLst>
                <a:gd name="adj" fmla="val 35582"/>
              </a:avLst>
            </a:prstGeom>
            <a:solidFill>
              <a:schemeClr val="accent1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6B36266-61C4-8C18-03FB-6C67AAE8BDAB}"/>
                </a:ext>
              </a:extLst>
            </p:cNvPr>
            <p:cNvSpPr txBox="1"/>
            <p:nvPr/>
          </p:nvSpPr>
          <p:spPr>
            <a:xfrm>
              <a:off x="9193168" y="4020687"/>
              <a:ext cx="126782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Advertising</a:t>
              </a: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A222477-1731-F1E2-0492-42A06B02BBB3}"/>
                </a:ext>
              </a:extLst>
            </p:cNvPr>
            <p:cNvSpPr/>
            <p:nvPr/>
          </p:nvSpPr>
          <p:spPr>
            <a:xfrm flipH="1">
              <a:off x="8990206" y="4065659"/>
              <a:ext cx="84312" cy="843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53E4262D-405E-8592-88A4-EFD09FC8B091}"/>
                </a:ext>
              </a:extLst>
            </p:cNvPr>
            <p:cNvSpPr/>
            <p:nvPr/>
          </p:nvSpPr>
          <p:spPr>
            <a:xfrm>
              <a:off x="10768976" y="4014079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FA331324-EAD0-6499-FE77-E0D1D1B83AEF}"/>
                </a:ext>
              </a:extLst>
            </p:cNvPr>
            <p:cNvSpPr txBox="1"/>
            <p:nvPr/>
          </p:nvSpPr>
          <p:spPr>
            <a:xfrm>
              <a:off x="10695077" y="4005223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59AB0754-A254-4662-70DB-3B70DBFB3964}"/>
                </a:ext>
              </a:extLst>
            </p:cNvPr>
            <p:cNvSpPr/>
            <p:nvPr/>
          </p:nvSpPr>
          <p:spPr>
            <a:xfrm>
              <a:off x="8837164" y="4440679"/>
              <a:ext cx="2684276" cy="549105"/>
            </a:xfrm>
            <a:prstGeom prst="roundRect">
              <a:avLst>
                <a:gd name="adj" fmla="val 35582"/>
              </a:avLst>
            </a:prstGeom>
            <a:solidFill>
              <a:schemeClr val="accent2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BB2E4E76-731D-1745-F6E3-73DBC01C7372}"/>
                </a:ext>
              </a:extLst>
            </p:cNvPr>
            <p:cNvSpPr txBox="1"/>
            <p:nvPr/>
          </p:nvSpPr>
          <p:spPr>
            <a:xfrm>
              <a:off x="9193168" y="4628103"/>
              <a:ext cx="126782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SEO Tools</a:t>
              </a: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9D02A9D2-A796-4EFA-8E9C-1513AA8D329E}"/>
                </a:ext>
              </a:extLst>
            </p:cNvPr>
            <p:cNvSpPr/>
            <p:nvPr/>
          </p:nvSpPr>
          <p:spPr>
            <a:xfrm flipH="1">
              <a:off x="8990206" y="4673075"/>
              <a:ext cx="84312" cy="843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2E33E49F-2C64-A155-FBDC-2B8CE51C7D0C}"/>
                </a:ext>
              </a:extLst>
            </p:cNvPr>
            <p:cNvSpPr/>
            <p:nvPr/>
          </p:nvSpPr>
          <p:spPr>
            <a:xfrm>
              <a:off x="10768976" y="4621495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6C472129-96EB-E185-C4F3-3D0B8556E66C}"/>
                </a:ext>
              </a:extLst>
            </p:cNvPr>
            <p:cNvSpPr txBox="1"/>
            <p:nvPr/>
          </p:nvSpPr>
          <p:spPr>
            <a:xfrm>
              <a:off x="10695077" y="4612639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0C34879C-37E1-7F93-D1C5-9D12967FEC66}"/>
                </a:ext>
              </a:extLst>
            </p:cNvPr>
            <p:cNvSpPr/>
            <p:nvPr/>
          </p:nvSpPr>
          <p:spPr>
            <a:xfrm>
              <a:off x="8837164" y="5655511"/>
              <a:ext cx="2684276" cy="549105"/>
            </a:xfrm>
            <a:prstGeom prst="roundRect">
              <a:avLst>
                <a:gd name="adj" fmla="val 35582"/>
              </a:avLst>
            </a:prstGeom>
            <a:solidFill>
              <a:schemeClr val="accent4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C26ADB85-22F2-81A8-E20E-3F33DC5B12F2}"/>
                </a:ext>
              </a:extLst>
            </p:cNvPr>
            <p:cNvSpPr txBox="1"/>
            <p:nvPr/>
          </p:nvSpPr>
          <p:spPr>
            <a:xfrm>
              <a:off x="9193168" y="5842935"/>
              <a:ext cx="126782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Social Media</a:t>
              </a: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17E0157F-0C5D-1A5D-80E5-E2D6B0299B1C}"/>
                </a:ext>
              </a:extLst>
            </p:cNvPr>
            <p:cNvSpPr/>
            <p:nvPr/>
          </p:nvSpPr>
          <p:spPr>
            <a:xfrm flipH="1">
              <a:off x="8990206" y="5887907"/>
              <a:ext cx="84312" cy="843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D76BF01E-419C-A612-0C3F-786EA113ADA6}"/>
                </a:ext>
              </a:extLst>
            </p:cNvPr>
            <p:cNvSpPr/>
            <p:nvPr/>
          </p:nvSpPr>
          <p:spPr>
            <a:xfrm>
              <a:off x="10768976" y="583632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B8ECC0A6-466D-DD96-8E59-80723DFC243B}"/>
                </a:ext>
              </a:extLst>
            </p:cNvPr>
            <p:cNvSpPr txBox="1"/>
            <p:nvPr/>
          </p:nvSpPr>
          <p:spPr>
            <a:xfrm>
              <a:off x="10695077" y="582747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CDE9BBC3-49F6-F829-53C0-01951CEA24B6}"/>
                </a:ext>
              </a:extLst>
            </p:cNvPr>
            <p:cNvSpPr/>
            <p:nvPr/>
          </p:nvSpPr>
          <p:spPr>
            <a:xfrm>
              <a:off x="8837164" y="5048095"/>
              <a:ext cx="2684276" cy="549105"/>
            </a:xfrm>
            <a:prstGeom prst="roundRect">
              <a:avLst>
                <a:gd name="adj" fmla="val 35582"/>
              </a:avLst>
            </a:prstGeom>
            <a:solidFill>
              <a:schemeClr val="accent3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A13FAC44-02A3-3468-E919-23C94696915B}"/>
                </a:ext>
              </a:extLst>
            </p:cNvPr>
            <p:cNvSpPr txBox="1"/>
            <p:nvPr/>
          </p:nvSpPr>
          <p:spPr>
            <a:xfrm>
              <a:off x="9193168" y="5235519"/>
              <a:ext cx="126782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Content Creation</a:t>
              </a: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0DC471E6-6103-12F4-EF81-697119DED61B}"/>
                </a:ext>
              </a:extLst>
            </p:cNvPr>
            <p:cNvSpPr/>
            <p:nvPr/>
          </p:nvSpPr>
          <p:spPr>
            <a:xfrm flipH="1">
              <a:off x="8990206" y="5280491"/>
              <a:ext cx="84312" cy="843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CD964DD9-0C40-30C2-98E2-A62506D7235F}"/>
                </a:ext>
              </a:extLst>
            </p:cNvPr>
            <p:cNvSpPr/>
            <p:nvPr/>
          </p:nvSpPr>
          <p:spPr>
            <a:xfrm>
              <a:off x="10768976" y="5228911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33580E-C47B-D9DB-9834-6A12F7019D9A}"/>
                </a:ext>
              </a:extLst>
            </p:cNvPr>
            <p:cNvSpPr txBox="1"/>
            <p:nvPr/>
          </p:nvSpPr>
          <p:spPr>
            <a:xfrm>
              <a:off x="10695077" y="5220055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9AD6AD44-60A7-B9A9-C55D-F7EB0979EE65}"/>
              </a:ext>
            </a:extLst>
          </p:cNvPr>
          <p:cNvGrpSpPr/>
          <p:nvPr/>
        </p:nvGrpSpPr>
        <p:grpSpPr>
          <a:xfrm>
            <a:off x="6007607" y="5429814"/>
            <a:ext cx="2317620" cy="930580"/>
            <a:chOff x="6022847" y="5429814"/>
            <a:chExt cx="2317620" cy="930580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8845C68F-E263-241A-F8CD-F87D82F838AD}"/>
                </a:ext>
              </a:extLst>
            </p:cNvPr>
            <p:cNvSpPr/>
            <p:nvPr/>
          </p:nvSpPr>
          <p:spPr>
            <a:xfrm>
              <a:off x="6022847" y="5429814"/>
              <a:ext cx="2317620" cy="930580"/>
            </a:xfrm>
            <a:prstGeom prst="roundRect">
              <a:avLst>
                <a:gd name="adj" fmla="val 1873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E163CB92-48B1-8C7F-8A5E-E803E0CDC933}"/>
                </a:ext>
              </a:extLst>
            </p:cNvPr>
            <p:cNvSpPr txBox="1"/>
            <p:nvPr/>
          </p:nvSpPr>
          <p:spPr>
            <a:xfrm>
              <a:off x="6276394" y="5601954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Expense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85E1F405-7425-D3AC-F7F4-04722BCD663C}"/>
                </a:ext>
              </a:extLst>
            </p:cNvPr>
            <p:cNvSpPr txBox="1"/>
            <p:nvPr/>
          </p:nvSpPr>
          <p:spPr>
            <a:xfrm>
              <a:off x="6276394" y="581497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AB82DC31-9B2E-18C2-D56E-927882A8474E}"/>
                </a:ext>
              </a:extLst>
            </p:cNvPr>
            <p:cNvSpPr txBox="1"/>
            <p:nvPr/>
          </p:nvSpPr>
          <p:spPr>
            <a:xfrm>
              <a:off x="6276394" y="6013639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$879,274</a:t>
              </a:r>
            </a:p>
          </p:txBody>
        </p: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C82FCC4C-3B1A-A241-02C2-593BBE3DA124}"/>
                </a:ext>
              </a:extLst>
            </p:cNvPr>
            <p:cNvSpPr/>
            <p:nvPr/>
          </p:nvSpPr>
          <p:spPr>
            <a:xfrm>
              <a:off x="7554829" y="5995226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239FEF03-3E8B-9775-E954-65D4B1307D8E}"/>
                </a:ext>
              </a:extLst>
            </p:cNvPr>
            <p:cNvSpPr txBox="1"/>
            <p:nvPr/>
          </p:nvSpPr>
          <p:spPr>
            <a:xfrm>
              <a:off x="7545301" y="5995226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pic>
          <p:nvPicPr>
            <p:cNvPr id="132" name="Graphic 131">
              <a:extLst>
                <a:ext uri="{FF2B5EF4-FFF2-40B4-BE49-F238E27FC236}">
                  <a16:creationId xmlns:a16="http://schemas.microsoft.com/office/drawing/2014/main" id="{6127192C-623F-4D4E-C0AF-ED90AAADD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7953144" y="6055846"/>
              <a:ext cx="94204" cy="94204"/>
            </a:xfrm>
            <a:prstGeom prst="rect">
              <a:avLst/>
            </a:prstGeom>
          </p:spPr>
        </p:pic>
      </p:grp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1DC96AEB-1DB1-96E3-E186-6464A66B167D}"/>
              </a:ext>
            </a:extLst>
          </p:cNvPr>
          <p:cNvSpPr/>
          <p:nvPr/>
        </p:nvSpPr>
        <p:spPr>
          <a:xfrm>
            <a:off x="8475817" y="5429814"/>
            <a:ext cx="3236758" cy="930580"/>
          </a:xfrm>
          <a:prstGeom prst="roundRect">
            <a:avLst>
              <a:gd name="adj" fmla="val 18730"/>
            </a:avLst>
          </a:prstGeom>
          <a:solidFill>
            <a:schemeClr val="accent3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4" name="Circle">
            <a:extLst>
              <a:ext uri="{FF2B5EF4-FFF2-40B4-BE49-F238E27FC236}">
                <a16:creationId xmlns:a16="http://schemas.microsoft.com/office/drawing/2014/main" id="{7047EDBE-AB25-C60B-8473-8027239DCE6E}"/>
              </a:ext>
            </a:extLst>
          </p:cNvPr>
          <p:cNvSpPr/>
          <p:nvPr/>
        </p:nvSpPr>
        <p:spPr>
          <a:xfrm>
            <a:off x="8803951" y="5631376"/>
            <a:ext cx="545820" cy="545820"/>
          </a:xfrm>
          <a:prstGeom prst="ellipse">
            <a:avLst/>
          </a:prstGeom>
          <a:solidFill>
            <a:schemeClr val="bg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>
              <a:latin typeface="+mj-lt"/>
            </a:endParaRPr>
          </a:p>
        </p:txBody>
      </p: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F45A222E-C313-00A8-2CB7-F5FB7D5D739B}"/>
              </a:ext>
            </a:extLst>
          </p:cNvPr>
          <p:cNvGrpSpPr/>
          <p:nvPr/>
        </p:nvGrpSpPr>
        <p:grpSpPr>
          <a:xfrm>
            <a:off x="9544801" y="5600263"/>
            <a:ext cx="2122553" cy="600361"/>
            <a:chOff x="9590023" y="5542367"/>
            <a:chExt cx="2122553" cy="600361"/>
          </a:xfrm>
        </p:grpSpPr>
        <p:sp>
          <p:nvSpPr>
            <p:cNvPr id="146" name="15.900.890">
              <a:extLst>
                <a:ext uri="{FF2B5EF4-FFF2-40B4-BE49-F238E27FC236}">
                  <a16:creationId xmlns:a16="http://schemas.microsoft.com/office/drawing/2014/main" id="{895AB607-E28E-63AB-99E0-33A329338987}"/>
                </a:ext>
              </a:extLst>
            </p:cNvPr>
            <p:cNvSpPr txBox="1"/>
            <p:nvPr/>
          </p:nvSpPr>
          <p:spPr>
            <a:xfrm>
              <a:off x="9590023" y="5542367"/>
              <a:ext cx="1840073" cy="348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sz="1600" dirty="0">
                  <a:solidFill>
                    <a:schemeClr val="bg2"/>
                  </a:solidFill>
                  <a:latin typeface="+mj-lt"/>
                </a:rPr>
                <a:t>15.900.890</a:t>
              </a:r>
            </a:p>
          </p:txBody>
        </p:sp>
        <p:sp>
          <p:nvSpPr>
            <p:cNvPr id="147" name="Lorem Ipsum is simply dummy text">
              <a:extLst>
                <a:ext uri="{FF2B5EF4-FFF2-40B4-BE49-F238E27FC236}">
                  <a16:creationId xmlns:a16="http://schemas.microsoft.com/office/drawing/2014/main" id="{6F8C2A37-924F-E5BF-A8A0-F1EE9C612D91}"/>
                </a:ext>
              </a:extLst>
            </p:cNvPr>
            <p:cNvSpPr txBox="1"/>
            <p:nvPr/>
          </p:nvSpPr>
          <p:spPr>
            <a:xfrm>
              <a:off x="9590630" y="5855470"/>
              <a:ext cx="2121946" cy="287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sz="1200" dirty="0">
                  <a:solidFill>
                    <a:schemeClr val="bg2"/>
                  </a:solidFill>
                  <a:latin typeface="+mn-lt"/>
                </a:rPr>
                <a:t>Lorem Ipsum is simply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1896F69-7DFC-C24D-07E0-C5EFD107777C}"/>
              </a:ext>
            </a:extLst>
          </p:cNvPr>
          <p:cNvGrpSpPr/>
          <p:nvPr/>
        </p:nvGrpSpPr>
        <p:grpSpPr>
          <a:xfrm>
            <a:off x="1551749" y="2721619"/>
            <a:ext cx="738886" cy="443423"/>
            <a:chOff x="5125293" y="3259723"/>
            <a:chExt cx="738886" cy="44342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744244F-EB2A-0C1D-84F9-6D6B3ACE9100}"/>
                </a:ext>
              </a:extLst>
            </p:cNvPr>
            <p:cNvSpPr txBox="1"/>
            <p:nvPr/>
          </p:nvSpPr>
          <p:spPr>
            <a:xfrm>
              <a:off x="5125293" y="3259723"/>
              <a:ext cx="7388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2"/>
                  </a:solidFill>
                  <a:latin typeface="+mj-lt"/>
                </a:rPr>
                <a:t>80%</a:t>
              </a:r>
              <a:endParaRPr lang="en-ID" sz="16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DBDD4B-BF66-F4FE-EB8A-6A7B71BBE88A}"/>
                </a:ext>
              </a:extLst>
            </p:cNvPr>
            <p:cNvSpPr txBox="1"/>
            <p:nvPr/>
          </p:nvSpPr>
          <p:spPr>
            <a:xfrm>
              <a:off x="5125293" y="3503091"/>
              <a:ext cx="738886" cy="2000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00" dirty="0">
                  <a:solidFill>
                    <a:schemeClr val="bg2"/>
                  </a:solidFill>
                </a:rPr>
                <a:t>Text Here</a:t>
              </a:r>
              <a:endParaRPr lang="en-ID" sz="700" dirty="0">
                <a:solidFill>
                  <a:schemeClr val="bg2"/>
                </a:solidFill>
              </a:endParaRP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2D6E5743-1453-27C8-70D4-A9E62121A8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61870" y="5789295"/>
            <a:ext cx="229982" cy="229982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BE94030F-246D-AFA9-8C50-E0D546BE263F}"/>
              </a:ext>
            </a:extLst>
          </p:cNvPr>
          <p:cNvGrpSpPr/>
          <p:nvPr/>
        </p:nvGrpSpPr>
        <p:grpSpPr>
          <a:xfrm>
            <a:off x="11187188" y="1344036"/>
            <a:ext cx="307016" cy="307016"/>
            <a:chOff x="11065153" y="1293820"/>
            <a:chExt cx="401616" cy="401616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4EEAA30-7572-C1B0-26C7-E68849D4FDA9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7933D276-8FFF-D4A9-772B-44A970FC49BC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873D8564-F4AC-8A40-7218-1C6E62178802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FEA180C6-3ADE-94C1-790A-DEEB9AB978CC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678C4EB3-340A-C58A-44E3-46A30AFF57EF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2" name="Oval 101">
            <a:extLst>
              <a:ext uri="{FF2B5EF4-FFF2-40B4-BE49-F238E27FC236}">
                <a16:creationId xmlns:a16="http://schemas.microsoft.com/office/drawing/2014/main" id="{32FA2140-1139-5C16-EFEA-E5517F5302FB}"/>
              </a:ext>
            </a:extLst>
          </p:cNvPr>
          <p:cNvSpPr/>
          <p:nvPr/>
        </p:nvSpPr>
        <p:spPr>
          <a:xfrm>
            <a:off x="1264398" y="2287902"/>
            <a:ext cx="1311162" cy="1311162"/>
          </a:xfrm>
          <a:prstGeom prst="ellipse">
            <a:avLst/>
          </a:prstGeom>
          <a:noFill/>
          <a:ln w="330200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5" name="Arc 124">
            <a:extLst>
              <a:ext uri="{FF2B5EF4-FFF2-40B4-BE49-F238E27FC236}">
                <a16:creationId xmlns:a16="http://schemas.microsoft.com/office/drawing/2014/main" id="{F9464930-CF2F-CFD4-E849-BC0BB53E6284}"/>
              </a:ext>
            </a:extLst>
          </p:cNvPr>
          <p:cNvSpPr/>
          <p:nvPr/>
        </p:nvSpPr>
        <p:spPr>
          <a:xfrm>
            <a:off x="1264398" y="2287902"/>
            <a:ext cx="1311162" cy="1311162"/>
          </a:xfrm>
          <a:prstGeom prst="arc">
            <a:avLst>
              <a:gd name="adj1" fmla="val 16200000"/>
              <a:gd name="adj2" fmla="val 9653942"/>
            </a:avLst>
          </a:prstGeom>
          <a:noFill/>
          <a:ln w="3302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93909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21">
            <a:extLst>
              <a:ext uri="{FF2B5EF4-FFF2-40B4-BE49-F238E27FC236}">
                <a16:creationId xmlns:a16="http://schemas.microsoft.com/office/drawing/2014/main" id="{45FE4D9F-4878-FB92-9501-24374D43C736}"/>
              </a:ext>
            </a:extLst>
          </p:cNvPr>
          <p:cNvSpPr/>
          <p:nvPr/>
        </p:nvSpPr>
        <p:spPr>
          <a:xfrm>
            <a:off x="479425" y="2852012"/>
            <a:ext cx="2365375" cy="3529738"/>
          </a:xfrm>
          <a:prstGeom prst="roundRect">
            <a:avLst>
              <a:gd name="adj" fmla="val 925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67A5682D-897A-1FC2-4603-950A53275BA5}"/>
              </a:ext>
            </a:extLst>
          </p:cNvPr>
          <p:cNvSpPr/>
          <p:nvPr/>
        </p:nvSpPr>
        <p:spPr>
          <a:xfrm>
            <a:off x="715757" y="4225597"/>
            <a:ext cx="1887235" cy="1728690"/>
          </a:xfrm>
          <a:custGeom>
            <a:avLst/>
            <a:gdLst>
              <a:gd name="connsiteX0" fmla="*/ 0 w 1887235"/>
              <a:gd name="connsiteY0" fmla="*/ 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0 h 1728690"/>
              <a:gd name="connsiteX0" fmla="*/ 0 w 1891045"/>
              <a:gd name="connsiteY0" fmla="*/ 358140 h 1728690"/>
              <a:gd name="connsiteX1" fmla="*/ 1891045 w 1891045"/>
              <a:gd name="connsiteY1" fmla="*/ 0 h 1728690"/>
              <a:gd name="connsiteX2" fmla="*/ 1891045 w 1891045"/>
              <a:gd name="connsiteY2" fmla="*/ 1728690 h 1728690"/>
              <a:gd name="connsiteX3" fmla="*/ 3810 w 1891045"/>
              <a:gd name="connsiteY3" fmla="*/ 1728690 h 1728690"/>
              <a:gd name="connsiteX4" fmla="*/ 0 w 1891045"/>
              <a:gd name="connsiteY4" fmla="*/ 358140 h 1728690"/>
              <a:gd name="connsiteX0" fmla="*/ 7620 w 1887235"/>
              <a:gd name="connsiteY0" fmla="*/ 56769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7620 w 1887235"/>
              <a:gd name="connsiteY4" fmla="*/ 567690 h 1728690"/>
              <a:gd name="connsiteX0" fmla="*/ 11430 w 1887235"/>
              <a:gd name="connsiteY0" fmla="*/ 78105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11430 w 1887235"/>
              <a:gd name="connsiteY4" fmla="*/ 781050 h 1728690"/>
              <a:gd name="connsiteX0" fmla="*/ 0 w 1887235"/>
              <a:gd name="connsiteY0" fmla="*/ 79248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792480 h 1728690"/>
              <a:gd name="connsiteX0" fmla="*/ 0 w 1887235"/>
              <a:gd name="connsiteY0" fmla="*/ 792480 h 1728690"/>
              <a:gd name="connsiteX1" fmla="*/ 949213 w 1887235"/>
              <a:gd name="connsiteY1" fmla="*/ 38785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888253 w 1887235"/>
              <a:gd name="connsiteY2" fmla="*/ 39547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530113 w 1887235"/>
              <a:gd name="connsiteY2" fmla="*/ 73456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381523 w 1887235"/>
              <a:gd name="connsiteY2" fmla="*/ 88315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059703 w 1887235"/>
              <a:gd name="connsiteY3" fmla="*/ 39928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299733 w 1887235"/>
              <a:gd name="connsiteY4" fmla="*/ 26593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22021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6164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93993 w 1887235"/>
              <a:gd name="connsiteY5" fmla="*/ 6545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353073 w 1887235"/>
              <a:gd name="connsiteY6" fmla="*/ 37642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65493 w 1887235"/>
              <a:gd name="connsiteY7" fmla="*/ 12496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73113 w 1887235"/>
              <a:gd name="connsiteY7" fmla="*/ 27355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235" h="1728690">
                <a:moveTo>
                  <a:pt x="0" y="792480"/>
                </a:moveTo>
                <a:lnTo>
                  <a:pt x="213883" y="673608"/>
                </a:lnTo>
                <a:lnTo>
                  <a:pt x="419623" y="704088"/>
                </a:lnTo>
                <a:lnTo>
                  <a:pt x="621553" y="585978"/>
                </a:lnTo>
                <a:lnTo>
                  <a:pt x="827293" y="425958"/>
                </a:lnTo>
                <a:lnTo>
                  <a:pt x="1059703" y="574548"/>
                </a:lnTo>
                <a:lnTo>
                  <a:pt x="1261633" y="345948"/>
                </a:lnTo>
                <a:lnTo>
                  <a:pt x="1684543" y="170688"/>
                </a:lnTo>
                <a:lnTo>
                  <a:pt x="1887235" y="0"/>
                </a:lnTo>
                <a:lnTo>
                  <a:pt x="1887235" y="1728690"/>
                </a:lnTo>
                <a:lnTo>
                  <a:pt x="0" y="1728690"/>
                </a:lnTo>
                <a:lnTo>
                  <a:pt x="0" y="79248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6EF36B-84AF-224E-8AE2-1295FE74E567}"/>
              </a:ext>
            </a:extLst>
          </p:cNvPr>
          <p:cNvSpPr txBox="1"/>
          <p:nvPr/>
        </p:nvSpPr>
        <p:spPr>
          <a:xfrm>
            <a:off x="793329" y="3092441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7F3B94-D1F8-BCC2-47B7-85C44BA8380D}"/>
              </a:ext>
            </a:extLst>
          </p:cNvPr>
          <p:cNvSpPr txBox="1"/>
          <p:nvPr/>
        </p:nvSpPr>
        <p:spPr>
          <a:xfrm>
            <a:off x="793329" y="3729937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$238,912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BC6C34-1B56-C354-202B-F68A73E2EA66}"/>
              </a:ext>
            </a:extLst>
          </p:cNvPr>
          <p:cNvSpPr txBox="1"/>
          <p:nvPr/>
        </p:nvSpPr>
        <p:spPr>
          <a:xfrm>
            <a:off x="793329" y="3410346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027B8D4-4CE6-0B0A-9544-11C27F0E30BB}"/>
              </a:ext>
            </a:extLst>
          </p:cNvPr>
          <p:cNvGrpSpPr/>
          <p:nvPr/>
        </p:nvGrpSpPr>
        <p:grpSpPr>
          <a:xfrm>
            <a:off x="715757" y="4088944"/>
            <a:ext cx="708170" cy="215444"/>
            <a:chOff x="5096413" y="5841621"/>
            <a:chExt cx="708170" cy="21544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FC44BBEC-0056-9F64-27C3-1579C6025956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D6428EE-871C-222C-1420-644D06C95BC5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ED345EE9-D251-00C9-EBC0-FC342EC7ECE1}"/>
              </a:ext>
            </a:extLst>
          </p:cNvPr>
          <p:cNvSpPr/>
          <p:nvPr/>
        </p:nvSpPr>
        <p:spPr>
          <a:xfrm>
            <a:off x="789656" y="5729860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AAB5E2B-732F-4E94-F9A3-4BF9EDF83174}"/>
              </a:ext>
            </a:extLst>
          </p:cNvPr>
          <p:cNvGrpSpPr/>
          <p:nvPr/>
        </p:nvGrpSpPr>
        <p:grpSpPr>
          <a:xfrm>
            <a:off x="1427126" y="5742819"/>
            <a:ext cx="1488136" cy="410147"/>
            <a:chOff x="1093256" y="5644195"/>
            <a:chExt cx="1488136" cy="41014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2DAC41-E9A5-0BBA-A90E-9231054CD04E}"/>
                </a:ext>
              </a:extLst>
            </p:cNvPr>
            <p:cNvSpPr txBox="1"/>
            <p:nvPr/>
          </p:nvSpPr>
          <p:spPr>
            <a:xfrm>
              <a:off x="1093256" y="5644195"/>
              <a:ext cx="148813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E5C9470-6715-E44D-6626-B043318E04A0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tx2">
                      <a:lumMod val="85000"/>
                      <a:lumOff val="15000"/>
                    </a:schemeClr>
                  </a:solidFill>
                </a:rPr>
                <a:t>107 Hours 45 Minutes</a:t>
              </a:r>
            </a:p>
          </p:txBody>
        </p:sp>
      </p:grpSp>
      <p:sp>
        <p:nvSpPr>
          <p:cNvPr id="30" name="Rounded Rectangle 21">
            <a:extLst>
              <a:ext uri="{FF2B5EF4-FFF2-40B4-BE49-F238E27FC236}">
                <a16:creationId xmlns:a16="http://schemas.microsoft.com/office/drawing/2014/main" id="{3A2C1F8C-68E5-5DC6-F9BC-40DF8FB06CE0}"/>
              </a:ext>
            </a:extLst>
          </p:cNvPr>
          <p:cNvSpPr/>
          <p:nvPr/>
        </p:nvSpPr>
        <p:spPr>
          <a:xfrm>
            <a:off x="3010012" y="1116736"/>
            <a:ext cx="2365375" cy="3529738"/>
          </a:xfrm>
          <a:prstGeom prst="roundRect">
            <a:avLst>
              <a:gd name="adj" fmla="val 925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10">
            <a:extLst>
              <a:ext uri="{FF2B5EF4-FFF2-40B4-BE49-F238E27FC236}">
                <a16:creationId xmlns:a16="http://schemas.microsoft.com/office/drawing/2014/main" id="{0EAEEF90-AC08-7F72-A136-7876C01371B1}"/>
              </a:ext>
            </a:extLst>
          </p:cNvPr>
          <p:cNvSpPr/>
          <p:nvPr/>
        </p:nvSpPr>
        <p:spPr>
          <a:xfrm>
            <a:off x="3246344" y="2490321"/>
            <a:ext cx="1887235" cy="1728690"/>
          </a:xfrm>
          <a:custGeom>
            <a:avLst/>
            <a:gdLst>
              <a:gd name="connsiteX0" fmla="*/ 0 w 1887235"/>
              <a:gd name="connsiteY0" fmla="*/ 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0 h 1728690"/>
              <a:gd name="connsiteX0" fmla="*/ 0 w 1891045"/>
              <a:gd name="connsiteY0" fmla="*/ 358140 h 1728690"/>
              <a:gd name="connsiteX1" fmla="*/ 1891045 w 1891045"/>
              <a:gd name="connsiteY1" fmla="*/ 0 h 1728690"/>
              <a:gd name="connsiteX2" fmla="*/ 1891045 w 1891045"/>
              <a:gd name="connsiteY2" fmla="*/ 1728690 h 1728690"/>
              <a:gd name="connsiteX3" fmla="*/ 3810 w 1891045"/>
              <a:gd name="connsiteY3" fmla="*/ 1728690 h 1728690"/>
              <a:gd name="connsiteX4" fmla="*/ 0 w 1891045"/>
              <a:gd name="connsiteY4" fmla="*/ 358140 h 1728690"/>
              <a:gd name="connsiteX0" fmla="*/ 7620 w 1887235"/>
              <a:gd name="connsiteY0" fmla="*/ 56769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7620 w 1887235"/>
              <a:gd name="connsiteY4" fmla="*/ 567690 h 1728690"/>
              <a:gd name="connsiteX0" fmla="*/ 11430 w 1887235"/>
              <a:gd name="connsiteY0" fmla="*/ 78105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11430 w 1887235"/>
              <a:gd name="connsiteY4" fmla="*/ 781050 h 1728690"/>
              <a:gd name="connsiteX0" fmla="*/ 0 w 1887235"/>
              <a:gd name="connsiteY0" fmla="*/ 792480 h 1728690"/>
              <a:gd name="connsiteX1" fmla="*/ 1887235 w 1887235"/>
              <a:gd name="connsiteY1" fmla="*/ 0 h 1728690"/>
              <a:gd name="connsiteX2" fmla="*/ 1887235 w 1887235"/>
              <a:gd name="connsiteY2" fmla="*/ 1728690 h 1728690"/>
              <a:gd name="connsiteX3" fmla="*/ 0 w 1887235"/>
              <a:gd name="connsiteY3" fmla="*/ 1728690 h 1728690"/>
              <a:gd name="connsiteX4" fmla="*/ 0 w 1887235"/>
              <a:gd name="connsiteY4" fmla="*/ 792480 h 1728690"/>
              <a:gd name="connsiteX0" fmla="*/ 0 w 1887235"/>
              <a:gd name="connsiteY0" fmla="*/ 792480 h 1728690"/>
              <a:gd name="connsiteX1" fmla="*/ 949213 w 1887235"/>
              <a:gd name="connsiteY1" fmla="*/ 38785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1887235 w 1887235"/>
              <a:gd name="connsiteY2" fmla="*/ 0 h 1728690"/>
              <a:gd name="connsiteX3" fmla="*/ 1887235 w 1887235"/>
              <a:gd name="connsiteY3" fmla="*/ 1728690 h 1728690"/>
              <a:gd name="connsiteX4" fmla="*/ 0 w 1887235"/>
              <a:gd name="connsiteY4" fmla="*/ 1728690 h 1728690"/>
              <a:gd name="connsiteX5" fmla="*/ 0 w 1887235"/>
              <a:gd name="connsiteY5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888253 w 1887235"/>
              <a:gd name="connsiteY2" fmla="*/ 39547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530113 w 1887235"/>
              <a:gd name="connsiteY2" fmla="*/ 73456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381523 w 1887235"/>
              <a:gd name="connsiteY2" fmla="*/ 88315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887235 w 1887235"/>
              <a:gd name="connsiteY3" fmla="*/ 0 h 1728690"/>
              <a:gd name="connsiteX4" fmla="*/ 1887235 w 1887235"/>
              <a:gd name="connsiteY4" fmla="*/ 1728690 h 1728690"/>
              <a:gd name="connsiteX5" fmla="*/ 0 w 1887235"/>
              <a:gd name="connsiteY5" fmla="*/ 1728690 h 1728690"/>
              <a:gd name="connsiteX6" fmla="*/ 0 w 1887235"/>
              <a:gd name="connsiteY6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1059703 w 1887235"/>
              <a:gd name="connsiteY3" fmla="*/ 39928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887235 w 1887235"/>
              <a:gd name="connsiteY4" fmla="*/ 0 h 1728690"/>
              <a:gd name="connsiteX5" fmla="*/ 1887235 w 1887235"/>
              <a:gd name="connsiteY5" fmla="*/ 1728690 h 1728690"/>
              <a:gd name="connsiteX6" fmla="*/ 0 w 1887235"/>
              <a:gd name="connsiteY6" fmla="*/ 1728690 h 1728690"/>
              <a:gd name="connsiteX7" fmla="*/ 0 w 1887235"/>
              <a:gd name="connsiteY7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1299733 w 1887235"/>
              <a:gd name="connsiteY4" fmla="*/ 26593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887235 w 1887235"/>
              <a:gd name="connsiteY5" fmla="*/ 0 h 1728690"/>
              <a:gd name="connsiteX6" fmla="*/ 1887235 w 1887235"/>
              <a:gd name="connsiteY6" fmla="*/ 1728690 h 1728690"/>
              <a:gd name="connsiteX7" fmla="*/ 0 w 1887235"/>
              <a:gd name="connsiteY7" fmla="*/ 1728690 h 1728690"/>
              <a:gd name="connsiteX8" fmla="*/ 0 w 1887235"/>
              <a:gd name="connsiteY8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22021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353073 w 1887235"/>
              <a:gd name="connsiteY5" fmla="*/ 6164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93993 w 1887235"/>
              <a:gd name="connsiteY5" fmla="*/ 65455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887235 w 1887235"/>
              <a:gd name="connsiteY6" fmla="*/ 0 h 1728690"/>
              <a:gd name="connsiteX7" fmla="*/ 1887235 w 1887235"/>
              <a:gd name="connsiteY7" fmla="*/ 1728690 h 1728690"/>
              <a:gd name="connsiteX8" fmla="*/ 0 w 1887235"/>
              <a:gd name="connsiteY8" fmla="*/ 1728690 h 1728690"/>
              <a:gd name="connsiteX9" fmla="*/ 0 w 1887235"/>
              <a:gd name="connsiteY9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353073 w 1887235"/>
              <a:gd name="connsiteY6" fmla="*/ 37642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887235 w 1887235"/>
              <a:gd name="connsiteY7" fmla="*/ 0 h 1728690"/>
              <a:gd name="connsiteX8" fmla="*/ 1887235 w 1887235"/>
              <a:gd name="connsiteY8" fmla="*/ 1728690 h 1728690"/>
              <a:gd name="connsiteX9" fmla="*/ 0 w 1887235"/>
              <a:gd name="connsiteY9" fmla="*/ 1728690 h 1728690"/>
              <a:gd name="connsiteX10" fmla="*/ 0 w 1887235"/>
              <a:gd name="connsiteY10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65493 w 1887235"/>
              <a:gd name="connsiteY7" fmla="*/ 12496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73113 w 1887235"/>
              <a:gd name="connsiteY7" fmla="*/ 27355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  <a:gd name="connsiteX0" fmla="*/ 0 w 1887235"/>
              <a:gd name="connsiteY0" fmla="*/ 792480 h 1728690"/>
              <a:gd name="connsiteX1" fmla="*/ 213883 w 1887235"/>
              <a:gd name="connsiteY1" fmla="*/ 673608 h 1728690"/>
              <a:gd name="connsiteX2" fmla="*/ 419623 w 1887235"/>
              <a:gd name="connsiteY2" fmla="*/ 704088 h 1728690"/>
              <a:gd name="connsiteX3" fmla="*/ 621553 w 1887235"/>
              <a:gd name="connsiteY3" fmla="*/ 585978 h 1728690"/>
              <a:gd name="connsiteX4" fmla="*/ 827293 w 1887235"/>
              <a:gd name="connsiteY4" fmla="*/ 425958 h 1728690"/>
              <a:gd name="connsiteX5" fmla="*/ 1059703 w 1887235"/>
              <a:gd name="connsiteY5" fmla="*/ 574548 h 1728690"/>
              <a:gd name="connsiteX6" fmla="*/ 1261633 w 1887235"/>
              <a:gd name="connsiteY6" fmla="*/ 345948 h 1728690"/>
              <a:gd name="connsiteX7" fmla="*/ 1684543 w 1887235"/>
              <a:gd name="connsiteY7" fmla="*/ 170688 h 1728690"/>
              <a:gd name="connsiteX8" fmla="*/ 1887235 w 1887235"/>
              <a:gd name="connsiteY8" fmla="*/ 0 h 1728690"/>
              <a:gd name="connsiteX9" fmla="*/ 1887235 w 1887235"/>
              <a:gd name="connsiteY9" fmla="*/ 1728690 h 1728690"/>
              <a:gd name="connsiteX10" fmla="*/ 0 w 1887235"/>
              <a:gd name="connsiteY10" fmla="*/ 1728690 h 1728690"/>
              <a:gd name="connsiteX11" fmla="*/ 0 w 1887235"/>
              <a:gd name="connsiteY11" fmla="*/ 792480 h 17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7235" h="1728690">
                <a:moveTo>
                  <a:pt x="0" y="792480"/>
                </a:moveTo>
                <a:lnTo>
                  <a:pt x="213883" y="673608"/>
                </a:lnTo>
                <a:lnTo>
                  <a:pt x="419623" y="704088"/>
                </a:lnTo>
                <a:lnTo>
                  <a:pt x="621553" y="585978"/>
                </a:lnTo>
                <a:lnTo>
                  <a:pt x="827293" y="425958"/>
                </a:lnTo>
                <a:lnTo>
                  <a:pt x="1059703" y="574548"/>
                </a:lnTo>
                <a:lnTo>
                  <a:pt x="1261633" y="345948"/>
                </a:lnTo>
                <a:lnTo>
                  <a:pt x="1684543" y="170688"/>
                </a:lnTo>
                <a:lnTo>
                  <a:pt x="1887235" y="0"/>
                </a:lnTo>
                <a:lnTo>
                  <a:pt x="1887235" y="1728690"/>
                </a:lnTo>
                <a:lnTo>
                  <a:pt x="0" y="1728690"/>
                </a:lnTo>
                <a:lnTo>
                  <a:pt x="0" y="79248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5EE92C-79E5-4C60-DC7F-9BCA6E9C735D}"/>
              </a:ext>
            </a:extLst>
          </p:cNvPr>
          <p:cNvSpPr txBox="1"/>
          <p:nvPr/>
        </p:nvSpPr>
        <p:spPr>
          <a:xfrm>
            <a:off x="3323916" y="1357165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CDBDC12-511D-77C5-DF72-2314F9C376D5}"/>
              </a:ext>
            </a:extLst>
          </p:cNvPr>
          <p:cNvSpPr txBox="1"/>
          <p:nvPr/>
        </p:nvSpPr>
        <p:spPr>
          <a:xfrm>
            <a:off x="3323916" y="1994661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$238,912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ED2470-9848-AB60-01DD-4EB74770B93A}"/>
              </a:ext>
            </a:extLst>
          </p:cNvPr>
          <p:cNvSpPr txBox="1"/>
          <p:nvPr/>
        </p:nvSpPr>
        <p:spPr>
          <a:xfrm>
            <a:off x="3323916" y="1675070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A1EF28FF-6369-2853-47C2-C8B526D4480F}"/>
              </a:ext>
            </a:extLst>
          </p:cNvPr>
          <p:cNvSpPr/>
          <p:nvPr/>
        </p:nvSpPr>
        <p:spPr>
          <a:xfrm>
            <a:off x="3320243" y="2362524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C011D63-D79E-FF5C-354B-B2DCC498FF6E}"/>
              </a:ext>
            </a:extLst>
          </p:cNvPr>
          <p:cNvSpPr txBox="1"/>
          <p:nvPr/>
        </p:nvSpPr>
        <p:spPr>
          <a:xfrm>
            <a:off x="3246344" y="2353668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5507C10-E4A8-0968-4E42-412D40BDD825}"/>
              </a:ext>
            </a:extLst>
          </p:cNvPr>
          <p:cNvSpPr/>
          <p:nvPr/>
        </p:nvSpPr>
        <p:spPr>
          <a:xfrm>
            <a:off x="3320243" y="3994584"/>
            <a:ext cx="448856" cy="4488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D1A6972-E326-4454-6707-1E9ECA3D89ED}"/>
              </a:ext>
            </a:extLst>
          </p:cNvPr>
          <p:cNvGrpSpPr/>
          <p:nvPr/>
        </p:nvGrpSpPr>
        <p:grpSpPr>
          <a:xfrm>
            <a:off x="3957713" y="4007543"/>
            <a:ext cx="1488136" cy="410147"/>
            <a:chOff x="1093256" y="5644195"/>
            <a:chExt cx="1488136" cy="410147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EBD9966-0657-A116-2215-938AB13C8E1D}"/>
                </a:ext>
              </a:extLst>
            </p:cNvPr>
            <p:cNvSpPr txBox="1"/>
            <p:nvPr/>
          </p:nvSpPr>
          <p:spPr>
            <a:xfrm>
              <a:off x="1093256" y="5644195"/>
              <a:ext cx="148813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CD17D06-CF79-266C-60DF-D3DD509F6900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tx2">
                      <a:lumMod val="85000"/>
                      <a:lumOff val="15000"/>
                    </a:schemeClr>
                  </a:solidFill>
                </a:rPr>
                <a:t>107 Hours 45 Minutes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3C2545D3-1EE7-ACE8-2365-BB35778B49AB}"/>
              </a:ext>
            </a:extLst>
          </p:cNvPr>
          <p:cNvSpPr txBox="1"/>
          <p:nvPr/>
        </p:nvSpPr>
        <p:spPr>
          <a:xfrm>
            <a:off x="3656869" y="325505"/>
            <a:ext cx="4878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Tracking Financial Growth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9C976DA-0FA6-DA9E-FA26-15B2954A9AB1}"/>
              </a:ext>
            </a:extLst>
          </p:cNvPr>
          <p:cNvSpPr/>
          <p:nvPr/>
        </p:nvSpPr>
        <p:spPr>
          <a:xfrm>
            <a:off x="479425" y="1116736"/>
            <a:ext cx="2365375" cy="1587220"/>
          </a:xfrm>
          <a:prstGeom prst="roundRect">
            <a:avLst>
              <a:gd name="adj" fmla="val 11350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E4960E1-FFD5-7C29-DD27-E36E0993809B}"/>
              </a:ext>
            </a:extLst>
          </p:cNvPr>
          <p:cNvGrpSpPr/>
          <p:nvPr/>
        </p:nvGrpSpPr>
        <p:grpSpPr>
          <a:xfrm>
            <a:off x="751445" y="1412404"/>
            <a:ext cx="1109340" cy="280153"/>
            <a:chOff x="6501135" y="5846445"/>
            <a:chExt cx="1109340" cy="280153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AC0BA2C5-8794-35FC-2C02-6C7D1F12A2C0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7B7C4C4-436F-4716-F402-971D7A5A5317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E342906-EBDE-7CC6-DEEC-CE4DB502F14D}"/>
              </a:ext>
            </a:extLst>
          </p:cNvPr>
          <p:cNvSpPr txBox="1"/>
          <p:nvPr/>
        </p:nvSpPr>
        <p:spPr>
          <a:xfrm>
            <a:off x="751445" y="1692081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07A8500-99A9-EAF1-1F42-5ACD6DBA0796}"/>
              </a:ext>
            </a:extLst>
          </p:cNvPr>
          <p:cNvSpPr txBox="1"/>
          <p:nvPr/>
        </p:nvSpPr>
        <p:spPr>
          <a:xfrm>
            <a:off x="756585" y="2185241"/>
            <a:ext cx="20094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/>
                </a:solidFill>
              </a:rPr>
              <a:t>Maecenas </a:t>
            </a:r>
            <a:r>
              <a:rPr lang="en-US" sz="1100" dirty="0" err="1">
                <a:solidFill>
                  <a:schemeClr val="bg2"/>
                </a:solidFill>
              </a:rPr>
              <a:t>porttitor</a:t>
            </a:r>
            <a:endParaRPr lang="en-ID" sz="1100" dirty="0">
              <a:solidFill>
                <a:schemeClr val="bg2"/>
              </a:solidFill>
            </a:endParaRPr>
          </a:p>
        </p:txBody>
      </p:sp>
      <p:sp>
        <p:nvSpPr>
          <p:cNvPr id="51" name="Rounded Rectangle 76">
            <a:extLst>
              <a:ext uri="{FF2B5EF4-FFF2-40B4-BE49-F238E27FC236}">
                <a16:creationId xmlns:a16="http://schemas.microsoft.com/office/drawing/2014/main" id="{D1A7159C-4725-A6E4-F58D-EDA0C59CD00F}"/>
              </a:ext>
            </a:extLst>
          </p:cNvPr>
          <p:cNvSpPr/>
          <p:nvPr/>
        </p:nvSpPr>
        <p:spPr>
          <a:xfrm>
            <a:off x="3010012" y="4801852"/>
            <a:ext cx="8702563" cy="1579897"/>
          </a:xfrm>
          <a:prstGeom prst="roundRect">
            <a:avLst>
              <a:gd name="adj" fmla="val 13955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ounded Rectangle 131">
            <a:extLst>
              <a:ext uri="{FF2B5EF4-FFF2-40B4-BE49-F238E27FC236}">
                <a16:creationId xmlns:a16="http://schemas.microsoft.com/office/drawing/2014/main" id="{D91A4D0D-82CC-3B10-8B13-AFE7F13B8557}"/>
              </a:ext>
            </a:extLst>
          </p:cNvPr>
          <p:cNvSpPr/>
          <p:nvPr/>
        </p:nvSpPr>
        <p:spPr>
          <a:xfrm>
            <a:off x="3429000" y="5065686"/>
            <a:ext cx="594827" cy="5948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33363E7-07DD-B969-8FAC-98C1C1FCE4F5}"/>
              </a:ext>
            </a:extLst>
          </p:cNvPr>
          <p:cNvSpPr txBox="1"/>
          <p:nvPr/>
        </p:nvSpPr>
        <p:spPr>
          <a:xfrm>
            <a:off x="4318703" y="5065686"/>
            <a:ext cx="17603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62F06BE-4FF8-F288-831C-A39371375F2F}"/>
              </a:ext>
            </a:extLst>
          </p:cNvPr>
          <p:cNvSpPr txBox="1"/>
          <p:nvPr/>
        </p:nvSpPr>
        <p:spPr>
          <a:xfrm>
            <a:off x="4318703" y="5622692"/>
            <a:ext cx="1150707" cy="287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$238,912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434AEDA-DF72-B628-9D85-0E83E4591DDD}"/>
              </a:ext>
            </a:extLst>
          </p:cNvPr>
          <p:cNvSpPr txBox="1"/>
          <p:nvPr/>
        </p:nvSpPr>
        <p:spPr>
          <a:xfrm>
            <a:off x="4318703" y="5360765"/>
            <a:ext cx="263567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bg2">
                    <a:lumMod val="85000"/>
                  </a:schemeClr>
                </a:solidFill>
              </a:rPr>
              <a:t>You add an extra $23,67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FB065C6-F9E5-00A0-C279-B7E68846FAD3}"/>
              </a:ext>
            </a:extLst>
          </p:cNvPr>
          <p:cNvCxnSpPr/>
          <p:nvPr/>
        </p:nvCxnSpPr>
        <p:spPr>
          <a:xfrm>
            <a:off x="4329233" y="6112642"/>
            <a:ext cx="18288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F96AFD9B-6B39-38E4-3FC7-090124E9C456}"/>
              </a:ext>
            </a:extLst>
          </p:cNvPr>
          <p:cNvCxnSpPr/>
          <p:nvPr/>
        </p:nvCxnSpPr>
        <p:spPr>
          <a:xfrm>
            <a:off x="4329233" y="6112642"/>
            <a:ext cx="102494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80F4658F-4579-783C-CEE3-360707F4F233}"/>
              </a:ext>
            </a:extLst>
          </p:cNvPr>
          <p:cNvSpPr txBox="1"/>
          <p:nvPr/>
        </p:nvSpPr>
        <p:spPr>
          <a:xfrm>
            <a:off x="6314532" y="6023248"/>
            <a:ext cx="36203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67" dirty="0">
                <a:solidFill>
                  <a:schemeClr val="tx2">
                    <a:lumMod val="75000"/>
                    <a:lumOff val="25000"/>
                  </a:schemeClr>
                </a:solidFill>
              </a:rPr>
              <a:t>70%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1B909B3-A1EC-89F5-A7C9-0BA97DA0D9F9}"/>
              </a:ext>
            </a:extLst>
          </p:cNvPr>
          <p:cNvSpPr/>
          <p:nvPr/>
        </p:nvSpPr>
        <p:spPr>
          <a:xfrm>
            <a:off x="5229382" y="6029654"/>
            <a:ext cx="172674" cy="1726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10399D84-1752-6F79-D051-2621505DFCE7}"/>
              </a:ext>
            </a:extLst>
          </p:cNvPr>
          <p:cNvGrpSpPr/>
          <p:nvPr/>
        </p:nvGrpSpPr>
        <p:grpSpPr>
          <a:xfrm>
            <a:off x="7362778" y="5096283"/>
            <a:ext cx="708170" cy="215444"/>
            <a:chOff x="5096413" y="5841621"/>
            <a:chExt cx="708170" cy="215444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FBB3DFCE-457B-54F3-5024-D6E99EB9E4B4}"/>
                </a:ext>
              </a:extLst>
            </p:cNvPr>
            <p:cNvSpPr/>
            <p:nvPr/>
          </p:nvSpPr>
          <p:spPr>
            <a:xfrm>
              <a:off x="5170312" y="5850477"/>
              <a:ext cx="590002" cy="1989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4EB2007-8A4D-239D-1069-6783202349B8}"/>
                </a:ext>
              </a:extLst>
            </p:cNvPr>
            <p:cNvSpPr txBox="1"/>
            <p:nvPr/>
          </p:nvSpPr>
          <p:spPr>
            <a:xfrm>
              <a:off x="5096413" y="5841621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81" name="Rounded Rectangle 76">
            <a:extLst>
              <a:ext uri="{FF2B5EF4-FFF2-40B4-BE49-F238E27FC236}">
                <a16:creationId xmlns:a16="http://schemas.microsoft.com/office/drawing/2014/main" id="{05F9CA98-27D8-2584-0A19-FCDB45C83D87}"/>
              </a:ext>
            </a:extLst>
          </p:cNvPr>
          <p:cNvSpPr/>
          <p:nvPr/>
        </p:nvSpPr>
        <p:spPr>
          <a:xfrm>
            <a:off x="5540599" y="1112906"/>
            <a:ext cx="6171976" cy="3533567"/>
          </a:xfrm>
          <a:prstGeom prst="roundRect">
            <a:avLst>
              <a:gd name="adj" fmla="val 6673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1486CA7-9638-9A04-5DDA-EB943AD635C1}"/>
              </a:ext>
            </a:extLst>
          </p:cNvPr>
          <p:cNvSpPr txBox="1"/>
          <p:nvPr/>
        </p:nvSpPr>
        <p:spPr>
          <a:xfrm>
            <a:off x="5883387" y="1312108"/>
            <a:ext cx="244921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Financial Summary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30E277C-6F7F-C4D8-124A-2DA14119D5D5}"/>
              </a:ext>
            </a:extLst>
          </p:cNvPr>
          <p:cNvGrpSpPr/>
          <p:nvPr/>
        </p:nvGrpSpPr>
        <p:grpSpPr>
          <a:xfrm>
            <a:off x="9453088" y="4250809"/>
            <a:ext cx="892022" cy="184666"/>
            <a:chOff x="3546527" y="2065410"/>
            <a:chExt cx="892022" cy="184666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A0A2778-7584-FCD1-76D3-3D3827001828}"/>
                </a:ext>
              </a:extLst>
            </p:cNvPr>
            <p:cNvSpPr txBox="1"/>
            <p:nvPr/>
          </p:nvSpPr>
          <p:spPr>
            <a:xfrm>
              <a:off x="3790602" y="2065410"/>
              <a:ext cx="64794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Income</a:t>
              </a: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6441CF1-271B-5A75-DC4B-55BBF8C23FD6}"/>
                </a:ext>
              </a:extLst>
            </p:cNvPr>
            <p:cNvSpPr/>
            <p:nvPr/>
          </p:nvSpPr>
          <p:spPr>
            <a:xfrm>
              <a:off x="3546527" y="2076505"/>
              <a:ext cx="162476" cy="162476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7648BC-D03A-F1F3-1F90-8384EA9F93D4}"/>
              </a:ext>
            </a:extLst>
          </p:cNvPr>
          <p:cNvGrpSpPr/>
          <p:nvPr/>
        </p:nvGrpSpPr>
        <p:grpSpPr>
          <a:xfrm>
            <a:off x="10510322" y="4250809"/>
            <a:ext cx="892022" cy="184666"/>
            <a:chOff x="3546527" y="2065410"/>
            <a:chExt cx="892022" cy="184666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98AD820-AEC7-1065-68C9-ACC8503A40FE}"/>
                </a:ext>
              </a:extLst>
            </p:cNvPr>
            <p:cNvSpPr txBox="1"/>
            <p:nvPr/>
          </p:nvSpPr>
          <p:spPr>
            <a:xfrm>
              <a:off x="3790602" y="2065410"/>
              <a:ext cx="64794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Expenses</a:t>
              </a: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B9447469-32DF-2688-CEC6-A2C9897BBE51}"/>
                </a:ext>
              </a:extLst>
            </p:cNvPr>
            <p:cNvSpPr/>
            <p:nvPr/>
          </p:nvSpPr>
          <p:spPr>
            <a:xfrm>
              <a:off x="3546527" y="2076505"/>
              <a:ext cx="162476" cy="162476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4B0AC446-4E72-D424-3C42-9843A7B4F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282" y="5863485"/>
            <a:ext cx="181604" cy="18160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36C466A-D86E-E152-AA33-54DDFF46F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453869" y="4128209"/>
            <a:ext cx="181604" cy="18160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7B9F0FC-FBF6-0846-B63E-43B458B94922}"/>
              </a:ext>
            </a:extLst>
          </p:cNvPr>
          <p:cNvGrpSpPr/>
          <p:nvPr/>
        </p:nvGrpSpPr>
        <p:grpSpPr>
          <a:xfrm>
            <a:off x="11248836" y="1304860"/>
            <a:ext cx="307016" cy="307016"/>
            <a:chOff x="11065153" y="1293820"/>
            <a:chExt cx="401616" cy="40161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5686B79-8690-95F6-8BA9-719B7CE88F54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7CE49D0-26E2-E56F-937F-16F49241275A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BAB051D9-6D0D-C4EA-B308-5E5AA1F30837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BF592395-22DF-8453-7D9A-EC88C4D4888F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06031A9D-35CF-D786-DAA7-21588B7925E7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0A9BBF7-331F-D56B-F3C2-ABC416477299}"/>
              </a:ext>
            </a:extLst>
          </p:cNvPr>
          <p:cNvSpPr/>
          <p:nvPr/>
        </p:nvSpPr>
        <p:spPr>
          <a:xfrm>
            <a:off x="5928441" y="1768457"/>
            <a:ext cx="5400675" cy="2038350"/>
          </a:xfrm>
          <a:custGeom>
            <a:avLst/>
            <a:gdLst>
              <a:gd name="connsiteX0" fmla="*/ -603 w 5400675"/>
              <a:gd name="connsiteY0" fmla="*/ -172 h 2038350"/>
              <a:gd name="connsiteX1" fmla="*/ -603 w 5400675"/>
              <a:gd name="connsiteY1" fmla="*/ 2038178 h 2038350"/>
              <a:gd name="connsiteX2" fmla="*/ 1075722 w 5400675"/>
              <a:gd name="connsiteY2" fmla="*/ -172 h 2038350"/>
              <a:gd name="connsiteX3" fmla="*/ 1075722 w 5400675"/>
              <a:gd name="connsiteY3" fmla="*/ 2038178 h 2038350"/>
              <a:gd name="connsiteX4" fmla="*/ 2161572 w 5400675"/>
              <a:gd name="connsiteY4" fmla="*/ -172 h 2038350"/>
              <a:gd name="connsiteX5" fmla="*/ 2161572 w 5400675"/>
              <a:gd name="connsiteY5" fmla="*/ 2038178 h 2038350"/>
              <a:gd name="connsiteX6" fmla="*/ 3237897 w 5400675"/>
              <a:gd name="connsiteY6" fmla="*/ -172 h 2038350"/>
              <a:gd name="connsiteX7" fmla="*/ 3237897 w 5400675"/>
              <a:gd name="connsiteY7" fmla="*/ 2038178 h 2038350"/>
              <a:gd name="connsiteX8" fmla="*/ 4314222 w 5400675"/>
              <a:gd name="connsiteY8" fmla="*/ -172 h 2038350"/>
              <a:gd name="connsiteX9" fmla="*/ 4314222 w 5400675"/>
              <a:gd name="connsiteY9" fmla="*/ 2038178 h 2038350"/>
              <a:gd name="connsiteX10" fmla="*/ 5400072 w 5400675"/>
              <a:gd name="connsiteY10" fmla="*/ -172 h 2038350"/>
              <a:gd name="connsiteX11" fmla="*/ 5400072 w 5400675"/>
              <a:gd name="connsiteY11" fmla="*/ 2038178 h 203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0675" h="2038350">
                <a:moveTo>
                  <a:pt x="-603" y="-172"/>
                </a:moveTo>
                <a:lnTo>
                  <a:pt x="-603" y="2038178"/>
                </a:lnTo>
                <a:moveTo>
                  <a:pt x="1075722" y="-172"/>
                </a:moveTo>
                <a:lnTo>
                  <a:pt x="1075722" y="2038178"/>
                </a:lnTo>
                <a:moveTo>
                  <a:pt x="2161572" y="-172"/>
                </a:moveTo>
                <a:lnTo>
                  <a:pt x="2161572" y="2038178"/>
                </a:lnTo>
                <a:moveTo>
                  <a:pt x="3237897" y="-172"/>
                </a:moveTo>
                <a:lnTo>
                  <a:pt x="3237897" y="2038178"/>
                </a:lnTo>
                <a:moveTo>
                  <a:pt x="4314222" y="-172"/>
                </a:moveTo>
                <a:lnTo>
                  <a:pt x="4314222" y="2038178"/>
                </a:lnTo>
                <a:moveTo>
                  <a:pt x="5400072" y="-172"/>
                </a:moveTo>
                <a:lnTo>
                  <a:pt x="5400072" y="2038178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6B32205-0D75-9355-B62D-CA78340854E8}"/>
              </a:ext>
            </a:extLst>
          </p:cNvPr>
          <p:cNvSpPr/>
          <p:nvPr/>
        </p:nvSpPr>
        <p:spPr>
          <a:xfrm>
            <a:off x="5933204" y="3240070"/>
            <a:ext cx="4638675" cy="295275"/>
          </a:xfrm>
          <a:custGeom>
            <a:avLst/>
            <a:gdLst>
              <a:gd name="connsiteX0" fmla="*/ 4638072 w 4638675"/>
              <a:gd name="connsiteY0" fmla="*/ 295103 h 295275"/>
              <a:gd name="connsiteX1" fmla="*/ -603 w 4638675"/>
              <a:gd name="connsiteY1" fmla="*/ 295103 h 295275"/>
              <a:gd name="connsiteX2" fmla="*/ -603 w 4638675"/>
              <a:gd name="connsiteY2" fmla="*/ -172 h 295275"/>
              <a:gd name="connsiteX3" fmla="*/ 4638072 w 4638675"/>
              <a:gd name="connsiteY3" fmla="*/ -172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8675" h="295275">
                <a:moveTo>
                  <a:pt x="4638072" y="295103"/>
                </a:moveTo>
                <a:lnTo>
                  <a:pt x="-603" y="295103"/>
                </a:lnTo>
                <a:lnTo>
                  <a:pt x="-603" y="-172"/>
                </a:lnTo>
                <a:lnTo>
                  <a:pt x="4638072" y="-172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97E1809-A13C-6679-BF63-E0DC524ACFF7}"/>
              </a:ext>
            </a:extLst>
          </p:cNvPr>
          <p:cNvSpPr/>
          <p:nvPr/>
        </p:nvSpPr>
        <p:spPr>
          <a:xfrm>
            <a:off x="5933204" y="2935270"/>
            <a:ext cx="2590800" cy="304800"/>
          </a:xfrm>
          <a:custGeom>
            <a:avLst/>
            <a:gdLst>
              <a:gd name="connsiteX0" fmla="*/ 2590197 w 2590800"/>
              <a:gd name="connsiteY0" fmla="*/ 304628 h 304800"/>
              <a:gd name="connsiteX1" fmla="*/ -603 w 2590800"/>
              <a:gd name="connsiteY1" fmla="*/ 304628 h 304800"/>
              <a:gd name="connsiteX2" fmla="*/ -603 w 2590800"/>
              <a:gd name="connsiteY2" fmla="*/ -172 h 304800"/>
              <a:gd name="connsiteX3" fmla="*/ 2590197 w 2590800"/>
              <a:gd name="connsiteY3" fmla="*/ -172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0800" h="304800">
                <a:moveTo>
                  <a:pt x="2590197" y="304628"/>
                </a:moveTo>
                <a:lnTo>
                  <a:pt x="-603" y="304628"/>
                </a:lnTo>
                <a:lnTo>
                  <a:pt x="-603" y="-172"/>
                </a:lnTo>
                <a:lnTo>
                  <a:pt x="2590197" y="-172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F905442-DB54-8943-140F-33C179C76D4E}"/>
              </a:ext>
            </a:extLst>
          </p:cNvPr>
          <p:cNvSpPr/>
          <p:nvPr/>
        </p:nvSpPr>
        <p:spPr>
          <a:xfrm>
            <a:off x="5933204" y="2639995"/>
            <a:ext cx="2152650" cy="295275"/>
          </a:xfrm>
          <a:custGeom>
            <a:avLst/>
            <a:gdLst>
              <a:gd name="connsiteX0" fmla="*/ -603 w 2152650"/>
              <a:gd name="connsiteY0" fmla="*/ -172 h 295275"/>
              <a:gd name="connsiteX1" fmla="*/ 2152047 w 2152650"/>
              <a:gd name="connsiteY1" fmla="*/ -172 h 295275"/>
              <a:gd name="connsiteX2" fmla="*/ 2152047 w 2152650"/>
              <a:gd name="connsiteY2" fmla="*/ 295103 h 295275"/>
              <a:gd name="connsiteX3" fmla="*/ -603 w 2152650"/>
              <a:gd name="connsiteY3" fmla="*/ 295103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650" h="295275">
                <a:moveTo>
                  <a:pt x="-603" y="-172"/>
                </a:moveTo>
                <a:lnTo>
                  <a:pt x="2152047" y="-172"/>
                </a:lnTo>
                <a:lnTo>
                  <a:pt x="2152047" y="295103"/>
                </a:lnTo>
                <a:lnTo>
                  <a:pt x="-603" y="29510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03F1E95-35E4-E8B9-9718-AD3A8AFDE3C2}"/>
              </a:ext>
            </a:extLst>
          </p:cNvPr>
          <p:cNvSpPr/>
          <p:nvPr/>
        </p:nvSpPr>
        <p:spPr>
          <a:xfrm>
            <a:off x="5933204" y="2344720"/>
            <a:ext cx="3771900" cy="295275"/>
          </a:xfrm>
          <a:custGeom>
            <a:avLst/>
            <a:gdLst>
              <a:gd name="connsiteX0" fmla="*/ 3771297 w 3771900"/>
              <a:gd name="connsiteY0" fmla="*/ 295103 h 295275"/>
              <a:gd name="connsiteX1" fmla="*/ -603 w 3771900"/>
              <a:gd name="connsiteY1" fmla="*/ 295103 h 295275"/>
              <a:gd name="connsiteX2" fmla="*/ -603 w 3771900"/>
              <a:gd name="connsiteY2" fmla="*/ -172 h 295275"/>
              <a:gd name="connsiteX3" fmla="*/ 3771297 w 3771900"/>
              <a:gd name="connsiteY3" fmla="*/ -172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295275">
                <a:moveTo>
                  <a:pt x="3771297" y="295103"/>
                </a:moveTo>
                <a:lnTo>
                  <a:pt x="-603" y="295103"/>
                </a:lnTo>
                <a:lnTo>
                  <a:pt x="-603" y="-172"/>
                </a:lnTo>
                <a:lnTo>
                  <a:pt x="3771297" y="-172"/>
                </a:lnTo>
                <a:close/>
              </a:path>
            </a:pathLst>
          </a:custGeom>
          <a:solidFill>
            <a:srgbClr val="FFBA3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107C94F-B19C-E67B-6D3F-33935E51045B}"/>
              </a:ext>
            </a:extLst>
          </p:cNvPr>
          <p:cNvSpPr/>
          <p:nvPr/>
        </p:nvSpPr>
        <p:spPr>
          <a:xfrm>
            <a:off x="5933204" y="2039920"/>
            <a:ext cx="1619250" cy="304800"/>
          </a:xfrm>
          <a:custGeom>
            <a:avLst/>
            <a:gdLst>
              <a:gd name="connsiteX0" fmla="*/ 1618647 w 1619250"/>
              <a:gd name="connsiteY0" fmla="*/ 304628 h 304800"/>
              <a:gd name="connsiteX1" fmla="*/ -603 w 1619250"/>
              <a:gd name="connsiteY1" fmla="*/ 304628 h 304800"/>
              <a:gd name="connsiteX2" fmla="*/ -603 w 1619250"/>
              <a:gd name="connsiteY2" fmla="*/ -172 h 304800"/>
              <a:gd name="connsiteX3" fmla="*/ 1618647 w 1619250"/>
              <a:gd name="connsiteY3" fmla="*/ -172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0" h="304800">
                <a:moveTo>
                  <a:pt x="1618647" y="304628"/>
                </a:moveTo>
                <a:lnTo>
                  <a:pt x="-603" y="304628"/>
                </a:lnTo>
                <a:lnTo>
                  <a:pt x="-603" y="-172"/>
                </a:lnTo>
                <a:lnTo>
                  <a:pt x="1618647" y="-172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0BF4A25-34A7-1544-BEB7-F418203E2D6F}"/>
              </a:ext>
            </a:extLst>
          </p:cNvPr>
          <p:cNvSpPr txBox="1"/>
          <p:nvPr/>
        </p:nvSpPr>
        <p:spPr>
          <a:xfrm>
            <a:off x="5790090" y="3861100"/>
            <a:ext cx="27813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4F8B742-324C-2187-25FF-9A0062A3D831}"/>
              </a:ext>
            </a:extLst>
          </p:cNvPr>
          <p:cNvSpPr txBox="1"/>
          <p:nvPr/>
        </p:nvSpPr>
        <p:spPr>
          <a:xfrm>
            <a:off x="6887085" y="3861100"/>
            <a:ext cx="24003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29A1A32-ED8B-EDF0-0C2E-AF717BB2006F}"/>
              </a:ext>
            </a:extLst>
          </p:cNvPr>
          <p:cNvSpPr txBox="1"/>
          <p:nvPr/>
        </p:nvSpPr>
        <p:spPr>
          <a:xfrm>
            <a:off x="7951789" y="3861100"/>
            <a:ext cx="26860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29264B-09F8-794F-90FF-1DC3418C80DD}"/>
              </a:ext>
            </a:extLst>
          </p:cNvPr>
          <p:cNvSpPr txBox="1"/>
          <p:nvPr/>
        </p:nvSpPr>
        <p:spPr>
          <a:xfrm>
            <a:off x="9031162" y="3861100"/>
            <a:ext cx="26860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3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C5BD2B5-FCE5-80E1-4508-630D4641D43F}"/>
              </a:ext>
            </a:extLst>
          </p:cNvPr>
          <p:cNvSpPr txBox="1"/>
          <p:nvPr/>
        </p:nvSpPr>
        <p:spPr>
          <a:xfrm>
            <a:off x="10108392" y="3861100"/>
            <a:ext cx="278130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022C22-4E61-E30E-7949-56515E04F8D4}"/>
              </a:ext>
            </a:extLst>
          </p:cNvPr>
          <p:cNvSpPr txBox="1"/>
          <p:nvPr/>
        </p:nvSpPr>
        <p:spPr>
          <a:xfrm>
            <a:off x="11189956" y="3861100"/>
            <a:ext cx="268605" cy="27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5</a:t>
            </a: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3F658C13-32E8-1955-4CE0-6F610128F015}"/>
              </a:ext>
            </a:extLst>
          </p:cNvPr>
          <p:cNvSpPr/>
          <p:nvPr/>
        </p:nvSpPr>
        <p:spPr>
          <a:xfrm>
            <a:off x="7151405" y="6056079"/>
            <a:ext cx="4314825" cy="9525"/>
          </a:xfrm>
          <a:custGeom>
            <a:avLst/>
            <a:gdLst>
              <a:gd name="connsiteX0" fmla="*/ -736 w 4314825"/>
              <a:gd name="connsiteY0" fmla="*/ -516 h 9525"/>
              <a:gd name="connsiteX1" fmla="*/ 4314089 w 4314825"/>
              <a:gd name="connsiteY1" fmla="*/ -516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14825" h="9525">
                <a:moveTo>
                  <a:pt x="-736" y="-516"/>
                </a:moveTo>
                <a:lnTo>
                  <a:pt x="4314089" y="-51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AE24F1D-8DE7-18B3-0020-BE4094BE11C4}"/>
              </a:ext>
            </a:extLst>
          </p:cNvPr>
          <p:cNvSpPr/>
          <p:nvPr/>
        </p:nvSpPr>
        <p:spPr>
          <a:xfrm>
            <a:off x="7584793" y="5146442"/>
            <a:ext cx="3448050" cy="609600"/>
          </a:xfrm>
          <a:custGeom>
            <a:avLst/>
            <a:gdLst>
              <a:gd name="connsiteX0" fmla="*/ -736 w 3448050"/>
              <a:gd name="connsiteY0" fmla="*/ 609084 h 609600"/>
              <a:gd name="connsiteX1" fmla="*/ 856514 w 3448050"/>
              <a:gd name="connsiteY1" fmla="*/ 409059 h 609600"/>
              <a:gd name="connsiteX2" fmla="*/ 1723289 w 3448050"/>
              <a:gd name="connsiteY2" fmla="*/ 304284 h 609600"/>
              <a:gd name="connsiteX3" fmla="*/ 2590064 w 3448050"/>
              <a:gd name="connsiteY3" fmla="*/ -516 h 609600"/>
              <a:gd name="connsiteX4" fmla="*/ 3447314 w 3448050"/>
              <a:gd name="connsiteY4" fmla="*/ -516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8050" h="609600">
                <a:moveTo>
                  <a:pt x="-736" y="609084"/>
                </a:moveTo>
                <a:lnTo>
                  <a:pt x="856514" y="409059"/>
                </a:lnTo>
                <a:lnTo>
                  <a:pt x="1723289" y="304284"/>
                </a:lnTo>
                <a:lnTo>
                  <a:pt x="2590064" y="-516"/>
                </a:lnTo>
                <a:lnTo>
                  <a:pt x="3447314" y="-516"/>
                </a:lnTo>
              </a:path>
            </a:pathLst>
          </a:custGeom>
          <a:noFill/>
          <a:ln w="15875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7787C512-1357-D4AE-BE53-2B3462AF60E7}"/>
              </a:ext>
            </a:extLst>
          </p:cNvPr>
          <p:cNvSpPr/>
          <p:nvPr/>
        </p:nvSpPr>
        <p:spPr>
          <a:xfrm>
            <a:off x="7546693" y="5717942"/>
            <a:ext cx="66675" cy="66675"/>
          </a:xfrm>
          <a:custGeom>
            <a:avLst/>
            <a:gdLst>
              <a:gd name="connsiteX0" fmla="*/ 65939 w 66675"/>
              <a:gd name="connsiteY0" fmla="*/ 32822 h 66675"/>
              <a:gd name="connsiteX1" fmla="*/ 32602 w 66675"/>
              <a:gd name="connsiteY1" fmla="*/ 66159 h 66675"/>
              <a:gd name="connsiteX2" fmla="*/ -736 w 66675"/>
              <a:gd name="connsiteY2" fmla="*/ 32822 h 66675"/>
              <a:gd name="connsiteX3" fmla="*/ 32602 w 66675"/>
              <a:gd name="connsiteY3" fmla="*/ -516 h 66675"/>
              <a:gd name="connsiteX4" fmla="*/ 65939 w 66675"/>
              <a:gd name="connsiteY4" fmla="*/ 32822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5939" y="32822"/>
                </a:moveTo>
                <a:cubicBezTo>
                  <a:pt x="65939" y="51233"/>
                  <a:pt x="51013" y="66159"/>
                  <a:pt x="32602" y="66159"/>
                </a:cubicBezTo>
                <a:cubicBezTo>
                  <a:pt x="14190" y="66159"/>
                  <a:pt x="-736" y="51233"/>
                  <a:pt x="-736" y="32822"/>
                </a:cubicBezTo>
                <a:cubicBezTo>
                  <a:pt x="-736" y="14410"/>
                  <a:pt x="14190" y="-516"/>
                  <a:pt x="32602" y="-516"/>
                </a:cubicBezTo>
                <a:cubicBezTo>
                  <a:pt x="51013" y="-516"/>
                  <a:pt x="65939" y="14410"/>
                  <a:pt x="65939" y="32822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FFC93C21-1DF7-619B-6109-2E9472FD97FF}"/>
              </a:ext>
            </a:extLst>
          </p:cNvPr>
          <p:cNvSpPr/>
          <p:nvPr/>
        </p:nvSpPr>
        <p:spPr>
          <a:xfrm>
            <a:off x="8413468" y="5517917"/>
            <a:ext cx="66675" cy="66675"/>
          </a:xfrm>
          <a:custGeom>
            <a:avLst/>
            <a:gdLst>
              <a:gd name="connsiteX0" fmla="*/ 65939 w 66675"/>
              <a:gd name="connsiteY0" fmla="*/ 32822 h 66675"/>
              <a:gd name="connsiteX1" fmla="*/ 32602 w 66675"/>
              <a:gd name="connsiteY1" fmla="*/ 66159 h 66675"/>
              <a:gd name="connsiteX2" fmla="*/ -736 w 66675"/>
              <a:gd name="connsiteY2" fmla="*/ 32822 h 66675"/>
              <a:gd name="connsiteX3" fmla="*/ 32602 w 66675"/>
              <a:gd name="connsiteY3" fmla="*/ -516 h 66675"/>
              <a:gd name="connsiteX4" fmla="*/ 65939 w 66675"/>
              <a:gd name="connsiteY4" fmla="*/ 32822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5939" y="32822"/>
                </a:moveTo>
                <a:cubicBezTo>
                  <a:pt x="65939" y="51233"/>
                  <a:pt x="51013" y="66159"/>
                  <a:pt x="32602" y="66159"/>
                </a:cubicBezTo>
                <a:cubicBezTo>
                  <a:pt x="14190" y="66159"/>
                  <a:pt x="-736" y="51233"/>
                  <a:pt x="-736" y="32822"/>
                </a:cubicBezTo>
                <a:cubicBezTo>
                  <a:pt x="-736" y="14410"/>
                  <a:pt x="14190" y="-516"/>
                  <a:pt x="32602" y="-516"/>
                </a:cubicBezTo>
                <a:cubicBezTo>
                  <a:pt x="51013" y="-516"/>
                  <a:pt x="65939" y="14410"/>
                  <a:pt x="65939" y="32822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A430B7E9-5F7D-9953-371A-1945B508E742}"/>
              </a:ext>
            </a:extLst>
          </p:cNvPr>
          <p:cNvSpPr/>
          <p:nvPr/>
        </p:nvSpPr>
        <p:spPr>
          <a:xfrm>
            <a:off x="9270718" y="5422667"/>
            <a:ext cx="66675" cy="66675"/>
          </a:xfrm>
          <a:custGeom>
            <a:avLst/>
            <a:gdLst>
              <a:gd name="connsiteX0" fmla="*/ 65939 w 66675"/>
              <a:gd name="connsiteY0" fmla="*/ 32822 h 66675"/>
              <a:gd name="connsiteX1" fmla="*/ 32602 w 66675"/>
              <a:gd name="connsiteY1" fmla="*/ 66159 h 66675"/>
              <a:gd name="connsiteX2" fmla="*/ -736 w 66675"/>
              <a:gd name="connsiteY2" fmla="*/ 32822 h 66675"/>
              <a:gd name="connsiteX3" fmla="*/ 32602 w 66675"/>
              <a:gd name="connsiteY3" fmla="*/ -516 h 66675"/>
              <a:gd name="connsiteX4" fmla="*/ 65939 w 66675"/>
              <a:gd name="connsiteY4" fmla="*/ 32822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5939" y="32822"/>
                </a:moveTo>
                <a:cubicBezTo>
                  <a:pt x="65939" y="51233"/>
                  <a:pt x="51013" y="66159"/>
                  <a:pt x="32602" y="66159"/>
                </a:cubicBezTo>
                <a:cubicBezTo>
                  <a:pt x="14190" y="66159"/>
                  <a:pt x="-736" y="51233"/>
                  <a:pt x="-736" y="32822"/>
                </a:cubicBezTo>
                <a:cubicBezTo>
                  <a:pt x="-736" y="14410"/>
                  <a:pt x="14190" y="-516"/>
                  <a:pt x="32602" y="-516"/>
                </a:cubicBezTo>
                <a:cubicBezTo>
                  <a:pt x="51013" y="-516"/>
                  <a:pt x="65939" y="14410"/>
                  <a:pt x="65939" y="32822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4EBE095B-D1BF-CBFE-51E7-8BB65AB46A13}"/>
              </a:ext>
            </a:extLst>
          </p:cNvPr>
          <p:cNvSpPr/>
          <p:nvPr/>
        </p:nvSpPr>
        <p:spPr>
          <a:xfrm>
            <a:off x="10137493" y="5117867"/>
            <a:ext cx="66675" cy="66675"/>
          </a:xfrm>
          <a:custGeom>
            <a:avLst/>
            <a:gdLst>
              <a:gd name="connsiteX0" fmla="*/ 65939 w 66675"/>
              <a:gd name="connsiteY0" fmla="*/ 32822 h 66675"/>
              <a:gd name="connsiteX1" fmla="*/ 32602 w 66675"/>
              <a:gd name="connsiteY1" fmla="*/ 66159 h 66675"/>
              <a:gd name="connsiteX2" fmla="*/ -736 w 66675"/>
              <a:gd name="connsiteY2" fmla="*/ 32822 h 66675"/>
              <a:gd name="connsiteX3" fmla="*/ 32602 w 66675"/>
              <a:gd name="connsiteY3" fmla="*/ -516 h 66675"/>
              <a:gd name="connsiteX4" fmla="*/ 65939 w 66675"/>
              <a:gd name="connsiteY4" fmla="*/ 32822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5939" y="32822"/>
                </a:moveTo>
                <a:cubicBezTo>
                  <a:pt x="65939" y="51233"/>
                  <a:pt x="50985" y="66159"/>
                  <a:pt x="32602" y="66159"/>
                </a:cubicBezTo>
                <a:cubicBezTo>
                  <a:pt x="14218" y="66159"/>
                  <a:pt x="-736" y="51233"/>
                  <a:pt x="-736" y="32822"/>
                </a:cubicBezTo>
                <a:cubicBezTo>
                  <a:pt x="-736" y="14410"/>
                  <a:pt x="14218" y="-516"/>
                  <a:pt x="32602" y="-516"/>
                </a:cubicBezTo>
                <a:cubicBezTo>
                  <a:pt x="50985" y="-516"/>
                  <a:pt x="65939" y="14410"/>
                  <a:pt x="65939" y="32822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770F48D2-4257-F7AD-4E25-652C2650F5D2}"/>
              </a:ext>
            </a:extLst>
          </p:cNvPr>
          <p:cNvSpPr/>
          <p:nvPr/>
        </p:nvSpPr>
        <p:spPr>
          <a:xfrm>
            <a:off x="11004268" y="5117867"/>
            <a:ext cx="66675" cy="66675"/>
          </a:xfrm>
          <a:custGeom>
            <a:avLst/>
            <a:gdLst>
              <a:gd name="connsiteX0" fmla="*/ 65939 w 66675"/>
              <a:gd name="connsiteY0" fmla="*/ 32822 h 66675"/>
              <a:gd name="connsiteX1" fmla="*/ 32602 w 66675"/>
              <a:gd name="connsiteY1" fmla="*/ 66159 h 66675"/>
              <a:gd name="connsiteX2" fmla="*/ -736 w 66675"/>
              <a:gd name="connsiteY2" fmla="*/ 32822 h 66675"/>
              <a:gd name="connsiteX3" fmla="*/ 32602 w 66675"/>
              <a:gd name="connsiteY3" fmla="*/ -516 h 66675"/>
              <a:gd name="connsiteX4" fmla="*/ 65939 w 66675"/>
              <a:gd name="connsiteY4" fmla="*/ 32822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5939" y="32822"/>
                </a:moveTo>
                <a:cubicBezTo>
                  <a:pt x="65939" y="51233"/>
                  <a:pt x="50985" y="66159"/>
                  <a:pt x="32602" y="66159"/>
                </a:cubicBezTo>
                <a:cubicBezTo>
                  <a:pt x="14218" y="66159"/>
                  <a:pt x="-736" y="51233"/>
                  <a:pt x="-736" y="32822"/>
                </a:cubicBezTo>
                <a:cubicBezTo>
                  <a:pt x="-736" y="14410"/>
                  <a:pt x="14218" y="-516"/>
                  <a:pt x="32602" y="-516"/>
                </a:cubicBezTo>
                <a:cubicBezTo>
                  <a:pt x="50985" y="-516"/>
                  <a:pt x="65939" y="14410"/>
                  <a:pt x="65939" y="32822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C726426-0134-4252-151A-451F7158C5CA}"/>
              </a:ext>
            </a:extLst>
          </p:cNvPr>
          <p:cNvSpPr txBox="1"/>
          <p:nvPr/>
        </p:nvSpPr>
        <p:spPr>
          <a:xfrm>
            <a:off x="7354173" y="6072272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2020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CCB510E-C9A2-D788-169A-A40A7E11ACB7}"/>
              </a:ext>
            </a:extLst>
          </p:cNvPr>
          <p:cNvSpPr txBox="1"/>
          <p:nvPr/>
        </p:nvSpPr>
        <p:spPr>
          <a:xfrm>
            <a:off x="8232759" y="6072272"/>
            <a:ext cx="4210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FACF339-2871-DA0D-B2DA-85C00B9A232F}"/>
              </a:ext>
            </a:extLst>
          </p:cNvPr>
          <p:cNvSpPr txBox="1"/>
          <p:nvPr/>
        </p:nvSpPr>
        <p:spPr>
          <a:xfrm>
            <a:off x="9083018" y="6072272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43DE018-3CD4-4CCD-8BE4-98D86D2FCAF2}"/>
              </a:ext>
            </a:extLst>
          </p:cNvPr>
          <p:cNvSpPr txBox="1"/>
          <p:nvPr/>
        </p:nvSpPr>
        <p:spPr>
          <a:xfrm>
            <a:off x="9946326" y="6072272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E94F7E5-C76F-CA9D-CBD0-1CF291A105F5}"/>
              </a:ext>
            </a:extLst>
          </p:cNvPr>
          <p:cNvSpPr txBox="1"/>
          <p:nvPr/>
        </p:nvSpPr>
        <p:spPr>
          <a:xfrm>
            <a:off x="10807576" y="6072272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2024</a:t>
            </a: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43432D50-9326-9D4F-768F-E5542668F6EB}"/>
              </a:ext>
            </a:extLst>
          </p:cNvPr>
          <p:cNvSpPr/>
          <p:nvPr/>
        </p:nvSpPr>
        <p:spPr>
          <a:xfrm>
            <a:off x="724300" y="4242034"/>
            <a:ext cx="1876425" cy="790575"/>
          </a:xfrm>
          <a:custGeom>
            <a:avLst/>
            <a:gdLst>
              <a:gd name="connsiteX0" fmla="*/ -50 w 1876425"/>
              <a:gd name="connsiteY0" fmla="*/ 790332 h 790575"/>
              <a:gd name="connsiteX1" fmla="*/ 209500 w 1876425"/>
              <a:gd name="connsiteY1" fmla="*/ 666507 h 790575"/>
              <a:gd name="connsiteX2" fmla="*/ 419050 w 1876425"/>
              <a:gd name="connsiteY2" fmla="*/ 704607 h 790575"/>
              <a:gd name="connsiteX3" fmla="*/ 628600 w 1876425"/>
              <a:gd name="connsiteY3" fmla="*/ 580782 h 790575"/>
              <a:gd name="connsiteX4" fmla="*/ 838150 w 1876425"/>
              <a:gd name="connsiteY4" fmla="*/ 409332 h 790575"/>
              <a:gd name="connsiteX5" fmla="*/ 1038175 w 1876425"/>
              <a:gd name="connsiteY5" fmla="*/ 561732 h 790575"/>
              <a:gd name="connsiteX6" fmla="*/ 1247725 w 1876425"/>
              <a:gd name="connsiteY6" fmla="*/ 333132 h 790575"/>
              <a:gd name="connsiteX7" fmla="*/ 1457275 w 1876425"/>
              <a:gd name="connsiteY7" fmla="*/ 247407 h 790575"/>
              <a:gd name="connsiteX8" fmla="*/ 1666825 w 1876425"/>
              <a:gd name="connsiteY8" fmla="*/ 161682 h 790575"/>
              <a:gd name="connsiteX9" fmla="*/ 1876375 w 1876425"/>
              <a:gd name="connsiteY9" fmla="*/ -243 h 79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425" h="790575">
                <a:moveTo>
                  <a:pt x="-50" y="790332"/>
                </a:moveTo>
                <a:lnTo>
                  <a:pt x="209500" y="666507"/>
                </a:lnTo>
                <a:lnTo>
                  <a:pt x="419050" y="704607"/>
                </a:lnTo>
                <a:lnTo>
                  <a:pt x="628600" y="580782"/>
                </a:lnTo>
                <a:lnTo>
                  <a:pt x="838150" y="409332"/>
                </a:lnTo>
                <a:lnTo>
                  <a:pt x="1038175" y="561732"/>
                </a:lnTo>
                <a:lnTo>
                  <a:pt x="1247725" y="333132"/>
                </a:lnTo>
                <a:lnTo>
                  <a:pt x="1457275" y="247407"/>
                </a:lnTo>
                <a:lnTo>
                  <a:pt x="1666825" y="161682"/>
                </a:lnTo>
                <a:lnTo>
                  <a:pt x="1876375" y="-243"/>
                </a:lnTo>
              </a:path>
            </a:pathLst>
          </a:custGeom>
          <a:noFill/>
          <a:ln w="22225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F8CCF904-9ED6-D2CB-A00E-C11CB4DAF911}"/>
              </a:ext>
            </a:extLst>
          </p:cNvPr>
          <p:cNvSpPr/>
          <p:nvPr/>
        </p:nvSpPr>
        <p:spPr>
          <a:xfrm>
            <a:off x="3251748" y="2496598"/>
            <a:ext cx="1876425" cy="790575"/>
          </a:xfrm>
          <a:custGeom>
            <a:avLst/>
            <a:gdLst>
              <a:gd name="connsiteX0" fmla="*/ -50 w 1876425"/>
              <a:gd name="connsiteY0" fmla="*/ 790332 h 790575"/>
              <a:gd name="connsiteX1" fmla="*/ 209500 w 1876425"/>
              <a:gd name="connsiteY1" fmla="*/ 666507 h 790575"/>
              <a:gd name="connsiteX2" fmla="*/ 419050 w 1876425"/>
              <a:gd name="connsiteY2" fmla="*/ 704607 h 790575"/>
              <a:gd name="connsiteX3" fmla="*/ 628600 w 1876425"/>
              <a:gd name="connsiteY3" fmla="*/ 580782 h 790575"/>
              <a:gd name="connsiteX4" fmla="*/ 838150 w 1876425"/>
              <a:gd name="connsiteY4" fmla="*/ 409332 h 790575"/>
              <a:gd name="connsiteX5" fmla="*/ 1038175 w 1876425"/>
              <a:gd name="connsiteY5" fmla="*/ 561732 h 790575"/>
              <a:gd name="connsiteX6" fmla="*/ 1247725 w 1876425"/>
              <a:gd name="connsiteY6" fmla="*/ 333132 h 790575"/>
              <a:gd name="connsiteX7" fmla="*/ 1457275 w 1876425"/>
              <a:gd name="connsiteY7" fmla="*/ 247407 h 790575"/>
              <a:gd name="connsiteX8" fmla="*/ 1666825 w 1876425"/>
              <a:gd name="connsiteY8" fmla="*/ 161682 h 790575"/>
              <a:gd name="connsiteX9" fmla="*/ 1876375 w 1876425"/>
              <a:gd name="connsiteY9" fmla="*/ -243 h 79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6425" h="790575">
                <a:moveTo>
                  <a:pt x="-50" y="790332"/>
                </a:moveTo>
                <a:lnTo>
                  <a:pt x="209500" y="666507"/>
                </a:lnTo>
                <a:lnTo>
                  <a:pt x="419050" y="704607"/>
                </a:lnTo>
                <a:lnTo>
                  <a:pt x="628600" y="580782"/>
                </a:lnTo>
                <a:lnTo>
                  <a:pt x="838150" y="409332"/>
                </a:lnTo>
                <a:lnTo>
                  <a:pt x="1038175" y="561732"/>
                </a:lnTo>
                <a:lnTo>
                  <a:pt x="1247725" y="333132"/>
                </a:lnTo>
                <a:lnTo>
                  <a:pt x="1457275" y="247407"/>
                </a:lnTo>
                <a:lnTo>
                  <a:pt x="1666825" y="161682"/>
                </a:lnTo>
                <a:lnTo>
                  <a:pt x="1876375" y="-243"/>
                </a:lnTo>
              </a:path>
            </a:pathLst>
          </a:custGeom>
          <a:noFill/>
          <a:ln w="22225" cap="rnd">
            <a:solidFill>
              <a:schemeClr val="accent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2274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482D41-22D1-F5F7-505C-A157E25AA898}"/>
              </a:ext>
            </a:extLst>
          </p:cNvPr>
          <p:cNvSpPr/>
          <p:nvPr/>
        </p:nvSpPr>
        <p:spPr>
          <a:xfrm>
            <a:off x="479425" y="1077007"/>
            <a:ext cx="2883535" cy="5304743"/>
          </a:xfrm>
          <a:prstGeom prst="roundRect">
            <a:avLst>
              <a:gd name="adj" fmla="val 6394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00C0A7-CC2A-6ADF-99A2-BD9D84AF443D}"/>
              </a:ext>
            </a:extLst>
          </p:cNvPr>
          <p:cNvSpPr txBox="1"/>
          <p:nvPr/>
        </p:nvSpPr>
        <p:spPr>
          <a:xfrm>
            <a:off x="3989492" y="325505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From Data to Strategy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C1D89E-570C-6694-C1F8-848B646A682A}"/>
              </a:ext>
            </a:extLst>
          </p:cNvPr>
          <p:cNvSpPr txBox="1"/>
          <p:nvPr/>
        </p:nvSpPr>
        <p:spPr>
          <a:xfrm>
            <a:off x="673885" y="1344036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Your Financial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CD3C52-3657-2098-D250-364D7BD60519}"/>
              </a:ext>
            </a:extLst>
          </p:cNvPr>
          <p:cNvSpPr txBox="1"/>
          <p:nvPr/>
        </p:nvSpPr>
        <p:spPr>
          <a:xfrm>
            <a:off x="673885" y="5319328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2"/>
                </a:solidFill>
                <a:latin typeface="+mj-lt"/>
              </a:rPr>
              <a:t>$657,489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040308-9C5A-EDF9-BA37-2CFE9B12BBAD}"/>
              </a:ext>
            </a:extLst>
          </p:cNvPr>
          <p:cNvSpPr txBox="1"/>
          <p:nvPr/>
        </p:nvSpPr>
        <p:spPr>
          <a:xfrm>
            <a:off x="1043305" y="5715568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9A27DD9-6BE0-B595-D43D-9483E96E536B}"/>
              </a:ext>
            </a:extLst>
          </p:cNvPr>
          <p:cNvCxnSpPr>
            <a:cxnSpLocks/>
          </p:cNvCxnSpPr>
          <p:nvPr/>
        </p:nvCxnSpPr>
        <p:spPr>
          <a:xfrm>
            <a:off x="855345" y="4458510"/>
            <a:ext cx="2131695" cy="0"/>
          </a:xfrm>
          <a:prstGeom prst="line">
            <a:avLst/>
          </a:prstGeom>
          <a:ln w="38100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B85760-8867-5509-8D97-434532BEF1DC}"/>
              </a:ext>
            </a:extLst>
          </p:cNvPr>
          <p:cNvCxnSpPr>
            <a:cxnSpLocks/>
          </p:cNvCxnSpPr>
          <p:nvPr/>
        </p:nvCxnSpPr>
        <p:spPr>
          <a:xfrm>
            <a:off x="855345" y="4458510"/>
            <a:ext cx="1483995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751A6A7-EFD6-CE13-0F84-C456D1D4A252}"/>
              </a:ext>
            </a:extLst>
          </p:cNvPr>
          <p:cNvSpPr txBox="1"/>
          <p:nvPr/>
        </p:nvSpPr>
        <p:spPr>
          <a:xfrm>
            <a:off x="719454" y="4139335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B22269-BA2A-F9D3-5D46-A6EDAF6E6CDA}"/>
              </a:ext>
            </a:extLst>
          </p:cNvPr>
          <p:cNvCxnSpPr>
            <a:cxnSpLocks/>
          </p:cNvCxnSpPr>
          <p:nvPr/>
        </p:nvCxnSpPr>
        <p:spPr>
          <a:xfrm>
            <a:off x="855345" y="4963435"/>
            <a:ext cx="2131695" cy="0"/>
          </a:xfrm>
          <a:prstGeom prst="line">
            <a:avLst/>
          </a:prstGeom>
          <a:ln w="38100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D7480C-B00F-9429-14E4-4DD80F1D57A4}"/>
              </a:ext>
            </a:extLst>
          </p:cNvPr>
          <p:cNvCxnSpPr>
            <a:cxnSpLocks/>
          </p:cNvCxnSpPr>
          <p:nvPr/>
        </p:nvCxnSpPr>
        <p:spPr>
          <a:xfrm>
            <a:off x="855345" y="4963435"/>
            <a:ext cx="1003935" cy="0"/>
          </a:xfrm>
          <a:prstGeom prst="line">
            <a:avLst/>
          </a:prstGeom>
          <a:ln w="381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E64C69C-2EFA-8005-2E4F-164F550400CD}"/>
              </a:ext>
            </a:extLst>
          </p:cNvPr>
          <p:cNvSpPr txBox="1"/>
          <p:nvPr/>
        </p:nvSpPr>
        <p:spPr>
          <a:xfrm>
            <a:off x="719454" y="4644260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Text Here</a:t>
            </a:r>
          </a:p>
        </p:txBody>
      </p:sp>
      <p:sp>
        <p:nvSpPr>
          <p:cNvPr id="20" name="Rounded Rectangle 34">
            <a:extLst>
              <a:ext uri="{FF2B5EF4-FFF2-40B4-BE49-F238E27FC236}">
                <a16:creationId xmlns:a16="http://schemas.microsoft.com/office/drawing/2014/main" id="{DFEFB4A8-B482-5195-298E-77CA5E78488E}"/>
              </a:ext>
            </a:extLst>
          </p:cNvPr>
          <p:cNvSpPr/>
          <p:nvPr/>
        </p:nvSpPr>
        <p:spPr>
          <a:xfrm>
            <a:off x="3535061" y="1077007"/>
            <a:ext cx="8177514" cy="1883904"/>
          </a:xfrm>
          <a:prstGeom prst="roundRect">
            <a:avLst>
              <a:gd name="adj" fmla="val 1082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B1E62C-F679-79EA-4E9B-81DB0FCF7A91}"/>
              </a:ext>
            </a:extLst>
          </p:cNvPr>
          <p:cNvSpPr txBox="1"/>
          <p:nvPr/>
        </p:nvSpPr>
        <p:spPr>
          <a:xfrm>
            <a:off x="3943313" y="1412320"/>
            <a:ext cx="117500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Today Financial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9A600C-C49B-248A-9857-D4215C9D8DEA}"/>
              </a:ext>
            </a:extLst>
          </p:cNvPr>
          <p:cNvSpPr txBox="1"/>
          <p:nvPr/>
        </p:nvSpPr>
        <p:spPr>
          <a:xfrm>
            <a:off x="3943313" y="1616152"/>
            <a:ext cx="111825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1"/>
                </a:solidFill>
              </a:rPr>
              <a:t>$11,342.00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38C773-DB43-FB4F-63D1-6BA1D521B1FA}"/>
              </a:ext>
            </a:extLst>
          </p:cNvPr>
          <p:cNvSpPr txBox="1"/>
          <p:nvPr/>
        </p:nvSpPr>
        <p:spPr>
          <a:xfrm>
            <a:off x="3943313" y="2164828"/>
            <a:ext cx="110767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Financial Diary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C97E70-7039-DBE2-29F9-0F6FADCEAB0A}"/>
              </a:ext>
            </a:extLst>
          </p:cNvPr>
          <p:cNvSpPr txBox="1"/>
          <p:nvPr/>
        </p:nvSpPr>
        <p:spPr>
          <a:xfrm>
            <a:off x="3943313" y="2368660"/>
            <a:ext cx="9313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accent3"/>
                </a:solidFill>
              </a:rPr>
              <a:t>$11,342.00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7AC4795-0049-3BB7-B12A-459A1EC1D66D}"/>
              </a:ext>
            </a:extLst>
          </p:cNvPr>
          <p:cNvSpPr/>
          <p:nvPr/>
        </p:nvSpPr>
        <p:spPr>
          <a:xfrm>
            <a:off x="11207902" y="1532378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3AFC9E4-F929-64FF-4F47-3D62FE185C24}"/>
              </a:ext>
            </a:extLst>
          </p:cNvPr>
          <p:cNvSpPr/>
          <p:nvPr/>
        </p:nvSpPr>
        <p:spPr>
          <a:xfrm>
            <a:off x="11207902" y="1605403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66C8F59-AB26-65E6-057E-ED6F53F1023D}"/>
              </a:ext>
            </a:extLst>
          </p:cNvPr>
          <p:cNvSpPr/>
          <p:nvPr/>
        </p:nvSpPr>
        <p:spPr>
          <a:xfrm>
            <a:off x="11207902" y="1678428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DC67B0F-9C28-7600-D128-BEB82F085F85}"/>
              </a:ext>
            </a:extLst>
          </p:cNvPr>
          <p:cNvSpPr/>
          <p:nvPr/>
        </p:nvSpPr>
        <p:spPr>
          <a:xfrm>
            <a:off x="11207902" y="2284886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BC0559C-7B42-AF5D-9582-1A436275FD52}"/>
              </a:ext>
            </a:extLst>
          </p:cNvPr>
          <p:cNvSpPr/>
          <p:nvPr/>
        </p:nvSpPr>
        <p:spPr>
          <a:xfrm>
            <a:off x="11207902" y="2357911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2C3FB86-458D-EB5E-171D-7BA2D7403578}"/>
              </a:ext>
            </a:extLst>
          </p:cNvPr>
          <p:cNvSpPr/>
          <p:nvPr/>
        </p:nvSpPr>
        <p:spPr>
          <a:xfrm>
            <a:off x="11207902" y="2430936"/>
            <a:ext cx="45719" cy="45719"/>
          </a:xfrm>
          <a:prstGeom prst="ellipse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9959A35-969F-A84A-9D2B-1577E3639C9D}"/>
              </a:ext>
            </a:extLst>
          </p:cNvPr>
          <p:cNvCxnSpPr>
            <a:cxnSpLocks/>
          </p:cNvCxnSpPr>
          <p:nvPr/>
        </p:nvCxnSpPr>
        <p:spPr>
          <a:xfrm>
            <a:off x="7700468" y="1724147"/>
            <a:ext cx="3005632" cy="0"/>
          </a:xfrm>
          <a:prstGeom prst="line">
            <a:avLst/>
          </a:prstGeom>
          <a:ln w="50800" cap="rnd"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31EAD3D-FA3C-CB41-E54C-F673473B4957}"/>
              </a:ext>
            </a:extLst>
          </p:cNvPr>
          <p:cNvCxnSpPr>
            <a:cxnSpLocks/>
          </p:cNvCxnSpPr>
          <p:nvPr/>
        </p:nvCxnSpPr>
        <p:spPr>
          <a:xfrm>
            <a:off x="7700468" y="1724147"/>
            <a:ext cx="2187244" cy="0"/>
          </a:xfrm>
          <a:prstGeom prst="line">
            <a:avLst/>
          </a:prstGeom>
          <a:ln w="50800" cap="rnd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B2D3BBEA-89E1-A511-295B-74D2DB8744E1}"/>
              </a:ext>
            </a:extLst>
          </p:cNvPr>
          <p:cNvSpPr txBox="1"/>
          <p:nvPr/>
        </p:nvSpPr>
        <p:spPr>
          <a:xfrm>
            <a:off x="7564577" y="1404972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Accuracy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C3899E4-64A0-FE25-C763-32673A6F6A89}"/>
              </a:ext>
            </a:extLst>
          </p:cNvPr>
          <p:cNvSpPr txBox="1"/>
          <p:nvPr/>
        </p:nvSpPr>
        <p:spPr>
          <a:xfrm>
            <a:off x="10357766" y="1469107"/>
            <a:ext cx="31419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70%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E226023-6CE4-AB46-9435-743E30FEB658}"/>
              </a:ext>
            </a:extLst>
          </p:cNvPr>
          <p:cNvCxnSpPr>
            <a:cxnSpLocks/>
          </p:cNvCxnSpPr>
          <p:nvPr/>
        </p:nvCxnSpPr>
        <p:spPr>
          <a:xfrm>
            <a:off x="7700468" y="2430936"/>
            <a:ext cx="3005632" cy="0"/>
          </a:xfrm>
          <a:prstGeom prst="line">
            <a:avLst/>
          </a:prstGeom>
          <a:ln w="50800" cap="rnd"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0D6D978-5A70-3D4A-ED18-E73367B1133B}"/>
              </a:ext>
            </a:extLst>
          </p:cNvPr>
          <p:cNvCxnSpPr>
            <a:cxnSpLocks/>
          </p:cNvCxnSpPr>
          <p:nvPr/>
        </p:nvCxnSpPr>
        <p:spPr>
          <a:xfrm>
            <a:off x="7700468" y="2430936"/>
            <a:ext cx="1693468" cy="0"/>
          </a:xfrm>
          <a:prstGeom prst="line">
            <a:avLst/>
          </a:prstGeom>
          <a:ln w="50800" cap="rnd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974D8E5-025C-34B3-8A24-660966094319}"/>
              </a:ext>
            </a:extLst>
          </p:cNvPr>
          <p:cNvSpPr txBox="1"/>
          <p:nvPr/>
        </p:nvSpPr>
        <p:spPr>
          <a:xfrm>
            <a:off x="7564577" y="2111761"/>
            <a:ext cx="1755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Accuracy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41F2405-0B6C-DBA7-4D1D-9DB649B07EC7}"/>
              </a:ext>
            </a:extLst>
          </p:cNvPr>
          <p:cNvSpPr txBox="1"/>
          <p:nvPr/>
        </p:nvSpPr>
        <p:spPr>
          <a:xfrm>
            <a:off x="10357766" y="2175896"/>
            <a:ext cx="31739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chemeClr val="tx2"/>
                </a:solidFill>
              </a:rPr>
              <a:t>50%</a:t>
            </a:r>
          </a:p>
        </p:txBody>
      </p:sp>
      <p:sp>
        <p:nvSpPr>
          <p:cNvPr id="57" name="Rounded Rectangle 34">
            <a:extLst>
              <a:ext uri="{FF2B5EF4-FFF2-40B4-BE49-F238E27FC236}">
                <a16:creationId xmlns:a16="http://schemas.microsoft.com/office/drawing/2014/main" id="{158D96CE-E8D2-29F3-CAAE-DA500975CAB1}"/>
              </a:ext>
            </a:extLst>
          </p:cNvPr>
          <p:cNvSpPr/>
          <p:nvPr/>
        </p:nvSpPr>
        <p:spPr>
          <a:xfrm>
            <a:off x="3535061" y="3148134"/>
            <a:ext cx="4667444" cy="3233616"/>
          </a:xfrm>
          <a:prstGeom prst="roundRect">
            <a:avLst>
              <a:gd name="adj" fmla="val 642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CFB5E8B-6DDB-1419-035F-62BBF14C64FF}"/>
              </a:ext>
            </a:extLst>
          </p:cNvPr>
          <p:cNvSpPr txBox="1"/>
          <p:nvPr/>
        </p:nvSpPr>
        <p:spPr>
          <a:xfrm>
            <a:off x="3725183" y="3290328"/>
            <a:ext cx="1769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Cashflow</a:t>
            </a:r>
            <a:endParaRPr lang="en-ID" sz="20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3" name="Rounded Rectangle 34">
            <a:extLst>
              <a:ext uri="{FF2B5EF4-FFF2-40B4-BE49-F238E27FC236}">
                <a16:creationId xmlns:a16="http://schemas.microsoft.com/office/drawing/2014/main" id="{D2B3204E-C2ED-DBB7-A087-A72B147F134F}"/>
              </a:ext>
            </a:extLst>
          </p:cNvPr>
          <p:cNvSpPr/>
          <p:nvPr/>
        </p:nvSpPr>
        <p:spPr>
          <a:xfrm>
            <a:off x="8423221" y="3148134"/>
            <a:ext cx="3289354" cy="3233616"/>
          </a:xfrm>
          <a:prstGeom prst="roundRect">
            <a:avLst>
              <a:gd name="adj" fmla="val 642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ounded Rectangle 142">
            <a:extLst>
              <a:ext uri="{FF2B5EF4-FFF2-40B4-BE49-F238E27FC236}">
                <a16:creationId xmlns:a16="http://schemas.microsoft.com/office/drawing/2014/main" id="{28C34848-81FC-7997-6196-5A9E5A59454C}"/>
              </a:ext>
            </a:extLst>
          </p:cNvPr>
          <p:cNvSpPr/>
          <p:nvPr/>
        </p:nvSpPr>
        <p:spPr>
          <a:xfrm>
            <a:off x="10950037" y="3448928"/>
            <a:ext cx="446120" cy="4461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1CED21A-0B50-2A3E-F2DB-6D00A92839D1}"/>
              </a:ext>
            </a:extLst>
          </p:cNvPr>
          <p:cNvSpPr txBox="1"/>
          <p:nvPr/>
        </p:nvSpPr>
        <p:spPr>
          <a:xfrm>
            <a:off x="8733821" y="3438774"/>
            <a:ext cx="132023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On Going Projects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277E4B-7A23-4FEE-BD7A-0A4052B146A7}"/>
              </a:ext>
            </a:extLst>
          </p:cNvPr>
          <p:cNvSpPr txBox="1"/>
          <p:nvPr/>
        </p:nvSpPr>
        <p:spPr>
          <a:xfrm>
            <a:off x="8733821" y="3720902"/>
            <a:ext cx="8630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66</a:t>
            </a:r>
          </a:p>
        </p:txBody>
      </p:sp>
      <p:sp>
        <p:nvSpPr>
          <p:cNvPr id="87" name="Rounded Rectangle 145">
            <a:extLst>
              <a:ext uri="{FF2B5EF4-FFF2-40B4-BE49-F238E27FC236}">
                <a16:creationId xmlns:a16="http://schemas.microsoft.com/office/drawing/2014/main" id="{51E7759B-ACDB-D9DD-B21D-6BF71D153BEB}"/>
              </a:ext>
            </a:extLst>
          </p:cNvPr>
          <p:cNvSpPr/>
          <p:nvPr/>
        </p:nvSpPr>
        <p:spPr>
          <a:xfrm>
            <a:off x="10950037" y="4162948"/>
            <a:ext cx="446120" cy="4461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8944EBF-56FE-96EE-FB5B-8F37E69ABBB9}"/>
              </a:ext>
            </a:extLst>
          </p:cNvPr>
          <p:cNvSpPr txBox="1"/>
          <p:nvPr/>
        </p:nvSpPr>
        <p:spPr>
          <a:xfrm>
            <a:off x="8733821" y="4152794"/>
            <a:ext cx="139672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Completed Projects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C0B87F9-6DD7-30D3-4C90-5FA295C4E1BB}"/>
              </a:ext>
            </a:extLst>
          </p:cNvPr>
          <p:cNvSpPr txBox="1"/>
          <p:nvPr/>
        </p:nvSpPr>
        <p:spPr>
          <a:xfrm>
            <a:off x="8733821" y="4434922"/>
            <a:ext cx="8630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100</a:t>
            </a:r>
          </a:p>
        </p:txBody>
      </p:sp>
      <p:sp>
        <p:nvSpPr>
          <p:cNvPr id="90" name="Rounded Rectangle 148">
            <a:extLst>
              <a:ext uri="{FF2B5EF4-FFF2-40B4-BE49-F238E27FC236}">
                <a16:creationId xmlns:a16="http://schemas.microsoft.com/office/drawing/2014/main" id="{A2092665-87BA-672F-9261-72C46EC9529E}"/>
              </a:ext>
            </a:extLst>
          </p:cNvPr>
          <p:cNvSpPr/>
          <p:nvPr/>
        </p:nvSpPr>
        <p:spPr>
          <a:xfrm>
            <a:off x="10950037" y="4944418"/>
            <a:ext cx="446120" cy="44612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6E716A7-DE06-A716-D302-C18C8604BB12}"/>
              </a:ext>
            </a:extLst>
          </p:cNvPr>
          <p:cNvSpPr txBox="1"/>
          <p:nvPr/>
        </p:nvSpPr>
        <p:spPr>
          <a:xfrm>
            <a:off x="8733821" y="4934264"/>
            <a:ext cx="132023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</a:rPr>
              <a:t>Stopped Projects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BE96726-6D6F-5EE9-B2A8-4334A1844EF3}"/>
              </a:ext>
            </a:extLst>
          </p:cNvPr>
          <p:cNvSpPr txBox="1"/>
          <p:nvPr/>
        </p:nvSpPr>
        <p:spPr>
          <a:xfrm>
            <a:off x="8733821" y="5216392"/>
            <a:ext cx="86303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56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49B0993E-6A85-2660-FB85-F8EF16A490E0}"/>
              </a:ext>
            </a:extLst>
          </p:cNvPr>
          <p:cNvCxnSpPr/>
          <p:nvPr/>
        </p:nvCxnSpPr>
        <p:spPr>
          <a:xfrm>
            <a:off x="8640390" y="4029132"/>
            <a:ext cx="2884520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9C9DF721-555D-33F4-F509-BB4711A6B916}"/>
              </a:ext>
            </a:extLst>
          </p:cNvPr>
          <p:cNvCxnSpPr/>
          <p:nvPr/>
        </p:nvCxnSpPr>
        <p:spPr>
          <a:xfrm>
            <a:off x="8640390" y="4810603"/>
            <a:ext cx="2884520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904B87A9-D1C8-3A5F-C724-09C3D1902983}"/>
              </a:ext>
            </a:extLst>
          </p:cNvPr>
          <p:cNvSpPr/>
          <p:nvPr/>
        </p:nvSpPr>
        <p:spPr>
          <a:xfrm>
            <a:off x="8644552" y="5650537"/>
            <a:ext cx="2822023" cy="4318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35866960-1DCF-A79A-4F59-20EB91E2DB6A}"/>
              </a:ext>
            </a:extLst>
          </p:cNvPr>
          <p:cNvSpPr txBox="1"/>
          <p:nvPr/>
        </p:nvSpPr>
        <p:spPr>
          <a:xfrm>
            <a:off x="8809280" y="5712548"/>
            <a:ext cx="1486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1200" dirty="0">
                <a:solidFill>
                  <a:schemeClr val="bg2"/>
                </a:solidFill>
              </a:rPr>
              <a:t>Visit Website</a:t>
            </a:r>
            <a:endParaRPr lang="en-ID" sz="1200" dirty="0">
              <a:solidFill>
                <a:schemeClr val="bg2"/>
              </a:solidFill>
            </a:endParaRPr>
          </a:p>
        </p:txBody>
      </p: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DBA74D84-31DD-1473-1B7F-79209623ADDD}"/>
              </a:ext>
            </a:extLst>
          </p:cNvPr>
          <p:cNvCxnSpPr>
            <a:cxnSpLocks/>
          </p:cNvCxnSpPr>
          <p:nvPr/>
        </p:nvCxnSpPr>
        <p:spPr>
          <a:xfrm>
            <a:off x="11044685" y="5871200"/>
            <a:ext cx="261248" cy="0"/>
          </a:xfrm>
          <a:prstGeom prst="straightConnector1">
            <a:avLst/>
          </a:prstGeom>
          <a:ln w="1905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715AF712-07AF-45EB-BC90-00C71B59700A}"/>
              </a:ext>
            </a:extLst>
          </p:cNvPr>
          <p:cNvGrpSpPr/>
          <p:nvPr/>
        </p:nvGrpSpPr>
        <p:grpSpPr>
          <a:xfrm>
            <a:off x="1551749" y="2708695"/>
            <a:ext cx="738886" cy="443423"/>
            <a:chOff x="5125293" y="3259723"/>
            <a:chExt cx="738886" cy="44342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EB194E0-94A1-833C-7C98-7C398CB910D3}"/>
                </a:ext>
              </a:extLst>
            </p:cNvPr>
            <p:cNvSpPr txBox="1"/>
            <p:nvPr/>
          </p:nvSpPr>
          <p:spPr>
            <a:xfrm>
              <a:off x="5125293" y="3259723"/>
              <a:ext cx="73888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2"/>
                  </a:solidFill>
                  <a:latin typeface="+mj-lt"/>
                </a:rPr>
                <a:t>80%</a:t>
              </a:r>
              <a:endParaRPr lang="en-ID" sz="16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9D1C712-2093-B505-B593-40570A403A79}"/>
                </a:ext>
              </a:extLst>
            </p:cNvPr>
            <p:cNvSpPr txBox="1"/>
            <p:nvPr/>
          </p:nvSpPr>
          <p:spPr>
            <a:xfrm>
              <a:off x="5125293" y="3503091"/>
              <a:ext cx="738886" cy="2000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00" dirty="0">
                  <a:solidFill>
                    <a:schemeClr val="bg2"/>
                  </a:solidFill>
                </a:rPr>
                <a:t>Text Here</a:t>
              </a:r>
              <a:endParaRPr lang="en-ID" sz="700" dirty="0">
                <a:solidFill>
                  <a:schemeClr val="bg2"/>
                </a:solidFill>
              </a:endParaRP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EAD6FD53-DE90-A48F-A5B8-B974CDF42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088491" y="3587948"/>
            <a:ext cx="169212" cy="16921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08B7251-0D3D-47C2-72A3-1B6F6B7558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088491" y="4305339"/>
            <a:ext cx="169212" cy="169212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242CE03-11E9-E578-37E3-F9E8CFC9DC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1088491" y="5083385"/>
            <a:ext cx="169212" cy="16921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759A7C3-996A-BE11-9CB4-DB3FECF91182}"/>
              </a:ext>
            </a:extLst>
          </p:cNvPr>
          <p:cNvGrpSpPr/>
          <p:nvPr/>
        </p:nvGrpSpPr>
        <p:grpSpPr>
          <a:xfrm>
            <a:off x="7700397" y="3339194"/>
            <a:ext cx="307016" cy="307016"/>
            <a:chOff x="11065153" y="1293820"/>
            <a:chExt cx="401616" cy="401616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D0C1676-8967-D31F-31AA-28E08E86CCBE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06E400C-EBE0-B7EF-8B09-3982D762E7D6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2BB4AC0-399E-83C8-698D-FF21F5BAC7DF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0AE34722-102B-8561-9885-321D192ADA57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12A4E06B-A637-38CB-D05C-4B98A7CCDCC0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7A53444B-DCC9-83D7-2302-A1AA72921C04}"/>
              </a:ext>
            </a:extLst>
          </p:cNvPr>
          <p:cNvSpPr/>
          <p:nvPr/>
        </p:nvSpPr>
        <p:spPr>
          <a:xfrm>
            <a:off x="1264398" y="2287902"/>
            <a:ext cx="1311162" cy="1311162"/>
          </a:xfrm>
          <a:prstGeom prst="ellipse">
            <a:avLst/>
          </a:prstGeom>
          <a:noFill/>
          <a:ln w="330200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Arc 33">
            <a:extLst>
              <a:ext uri="{FF2B5EF4-FFF2-40B4-BE49-F238E27FC236}">
                <a16:creationId xmlns:a16="http://schemas.microsoft.com/office/drawing/2014/main" id="{3E244AED-1A98-F585-3678-8A89BD0428DD}"/>
              </a:ext>
            </a:extLst>
          </p:cNvPr>
          <p:cNvSpPr/>
          <p:nvPr/>
        </p:nvSpPr>
        <p:spPr>
          <a:xfrm>
            <a:off x="1264398" y="2287902"/>
            <a:ext cx="1311162" cy="1311162"/>
          </a:xfrm>
          <a:prstGeom prst="arc">
            <a:avLst>
              <a:gd name="adj1" fmla="val 16200000"/>
              <a:gd name="adj2" fmla="val 9653942"/>
            </a:avLst>
          </a:prstGeom>
          <a:noFill/>
          <a:ln w="3302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68F5BBD-A563-578D-3F36-ED47784E538D}"/>
              </a:ext>
            </a:extLst>
          </p:cNvPr>
          <p:cNvSpPr/>
          <p:nvPr/>
        </p:nvSpPr>
        <p:spPr>
          <a:xfrm>
            <a:off x="5626579" y="1429063"/>
            <a:ext cx="1371600" cy="304800"/>
          </a:xfrm>
          <a:custGeom>
            <a:avLst/>
            <a:gdLst>
              <a:gd name="connsiteX0" fmla="*/ -581 w 1371600"/>
              <a:gd name="connsiteY0" fmla="*/ 304653 h 304800"/>
              <a:gd name="connsiteX1" fmla="*/ 1371019 w 1371600"/>
              <a:gd name="connsiteY1" fmla="*/ 304653 h 304800"/>
              <a:gd name="connsiteX2" fmla="*/ -581 w 1371600"/>
              <a:gd name="connsiteY2" fmla="*/ 237978 h 304800"/>
              <a:gd name="connsiteX3" fmla="*/ 1371019 w 1371600"/>
              <a:gd name="connsiteY3" fmla="*/ 237978 h 304800"/>
              <a:gd name="connsiteX4" fmla="*/ -581 w 1371600"/>
              <a:gd name="connsiteY4" fmla="*/ 180828 h 304800"/>
              <a:gd name="connsiteX5" fmla="*/ 1371019 w 1371600"/>
              <a:gd name="connsiteY5" fmla="*/ 180828 h 304800"/>
              <a:gd name="connsiteX6" fmla="*/ -581 w 1371600"/>
              <a:gd name="connsiteY6" fmla="*/ 123678 h 304800"/>
              <a:gd name="connsiteX7" fmla="*/ 1371019 w 1371600"/>
              <a:gd name="connsiteY7" fmla="*/ 123678 h 304800"/>
              <a:gd name="connsiteX8" fmla="*/ -581 w 1371600"/>
              <a:gd name="connsiteY8" fmla="*/ 57003 h 304800"/>
              <a:gd name="connsiteX9" fmla="*/ 1371019 w 1371600"/>
              <a:gd name="connsiteY9" fmla="*/ 57003 h 304800"/>
              <a:gd name="connsiteX10" fmla="*/ -581 w 1371600"/>
              <a:gd name="connsiteY10" fmla="*/ -147 h 304800"/>
              <a:gd name="connsiteX11" fmla="*/ 1371019 w 1371600"/>
              <a:gd name="connsiteY11" fmla="*/ -147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71600" h="304800">
                <a:moveTo>
                  <a:pt x="-581" y="304653"/>
                </a:moveTo>
                <a:lnTo>
                  <a:pt x="1371019" y="304653"/>
                </a:lnTo>
                <a:moveTo>
                  <a:pt x="-581" y="237978"/>
                </a:moveTo>
                <a:lnTo>
                  <a:pt x="1371019" y="237978"/>
                </a:lnTo>
                <a:moveTo>
                  <a:pt x="-581" y="180828"/>
                </a:moveTo>
                <a:lnTo>
                  <a:pt x="1371019" y="180828"/>
                </a:lnTo>
                <a:moveTo>
                  <a:pt x="-581" y="123678"/>
                </a:moveTo>
                <a:lnTo>
                  <a:pt x="1371019" y="123678"/>
                </a:lnTo>
                <a:moveTo>
                  <a:pt x="-581" y="57003"/>
                </a:moveTo>
                <a:lnTo>
                  <a:pt x="1371019" y="57003"/>
                </a:lnTo>
                <a:moveTo>
                  <a:pt x="-581" y="-147"/>
                </a:moveTo>
                <a:lnTo>
                  <a:pt x="1371019" y="-147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C0AE7D1-4865-C1D7-9DAB-4BBD0BE6C9EF}"/>
              </a:ext>
            </a:extLst>
          </p:cNvPr>
          <p:cNvSpPr/>
          <p:nvPr/>
        </p:nvSpPr>
        <p:spPr>
          <a:xfrm>
            <a:off x="5626579" y="1429063"/>
            <a:ext cx="1371600" cy="304800"/>
          </a:xfrm>
          <a:custGeom>
            <a:avLst/>
            <a:gdLst>
              <a:gd name="connsiteX0" fmla="*/ -581 w 1371600"/>
              <a:gd name="connsiteY0" fmla="*/ -147 h 304800"/>
              <a:gd name="connsiteX1" fmla="*/ -581 w 1371600"/>
              <a:gd name="connsiteY1" fmla="*/ 304653 h 304800"/>
              <a:gd name="connsiteX2" fmla="*/ 342319 w 1371600"/>
              <a:gd name="connsiteY2" fmla="*/ -147 h 304800"/>
              <a:gd name="connsiteX3" fmla="*/ 342319 w 1371600"/>
              <a:gd name="connsiteY3" fmla="*/ 304653 h 304800"/>
              <a:gd name="connsiteX4" fmla="*/ 685219 w 1371600"/>
              <a:gd name="connsiteY4" fmla="*/ -147 h 304800"/>
              <a:gd name="connsiteX5" fmla="*/ 685219 w 1371600"/>
              <a:gd name="connsiteY5" fmla="*/ 304653 h 304800"/>
              <a:gd name="connsiteX6" fmla="*/ 1028119 w 1371600"/>
              <a:gd name="connsiteY6" fmla="*/ -147 h 304800"/>
              <a:gd name="connsiteX7" fmla="*/ 1028119 w 1371600"/>
              <a:gd name="connsiteY7" fmla="*/ 304653 h 304800"/>
              <a:gd name="connsiteX8" fmla="*/ 1371019 w 1371600"/>
              <a:gd name="connsiteY8" fmla="*/ -147 h 304800"/>
              <a:gd name="connsiteX9" fmla="*/ 1371019 w 1371600"/>
              <a:gd name="connsiteY9" fmla="*/ 304653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1600" h="304800">
                <a:moveTo>
                  <a:pt x="-581" y="-147"/>
                </a:moveTo>
                <a:lnTo>
                  <a:pt x="-581" y="304653"/>
                </a:lnTo>
                <a:moveTo>
                  <a:pt x="342319" y="-147"/>
                </a:moveTo>
                <a:lnTo>
                  <a:pt x="342319" y="304653"/>
                </a:lnTo>
                <a:moveTo>
                  <a:pt x="685219" y="-147"/>
                </a:moveTo>
                <a:lnTo>
                  <a:pt x="685219" y="304653"/>
                </a:lnTo>
                <a:moveTo>
                  <a:pt x="1028119" y="-147"/>
                </a:moveTo>
                <a:lnTo>
                  <a:pt x="1028119" y="304653"/>
                </a:lnTo>
                <a:moveTo>
                  <a:pt x="1371019" y="-147"/>
                </a:moveTo>
                <a:lnTo>
                  <a:pt x="1371019" y="304653"/>
                </a:lnTo>
              </a:path>
            </a:pathLst>
          </a:custGeom>
          <a:noFill/>
          <a:ln w="9525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DA8DBC1-06A2-951E-EC56-3EC7A45D2ED6}"/>
              </a:ext>
            </a:extLst>
          </p:cNvPr>
          <p:cNvSpPr/>
          <p:nvPr/>
        </p:nvSpPr>
        <p:spPr>
          <a:xfrm>
            <a:off x="5798029" y="1467163"/>
            <a:ext cx="1028700" cy="114300"/>
          </a:xfrm>
          <a:custGeom>
            <a:avLst/>
            <a:gdLst>
              <a:gd name="connsiteX0" fmla="*/ -581 w 1028700"/>
              <a:gd name="connsiteY0" fmla="*/ -147 h 114300"/>
              <a:gd name="connsiteX1" fmla="*/ 342319 w 1028700"/>
              <a:gd name="connsiteY1" fmla="*/ 114153 h 114300"/>
              <a:gd name="connsiteX2" fmla="*/ 685219 w 1028700"/>
              <a:gd name="connsiteY2" fmla="*/ 47478 h 114300"/>
              <a:gd name="connsiteX3" fmla="*/ 1028119 w 1028700"/>
              <a:gd name="connsiteY3" fmla="*/ 11415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114300">
                <a:moveTo>
                  <a:pt x="-581" y="-147"/>
                </a:moveTo>
                <a:lnTo>
                  <a:pt x="342319" y="114153"/>
                </a:lnTo>
                <a:lnTo>
                  <a:pt x="685219" y="47478"/>
                </a:lnTo>
                <a:lnTo>
                  <a:pt x="1028119" y="114153"/>
                </a:lnTo>
              </a:path>
            </a:pathLst>
          </a:custGeom>
          <a:noFill/>
          <a:ln w="28575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6353AE4-9A46-1F03-A64F-50B366048072}"/>
              </a:ext>
            </a:extLst>
          </p:cNvPr>
          <p:cNvSpPr txBox="1"/>
          <p:nvPr/>
        </p:nvSpPr>
        <p:spPr>
          <a:xfrm>
            <a:off x="5853588" y="1702431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+12%</a:t>
            </a: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E6E34EDD-684D-BC68-0867-21B6BE29DD98}"/>
              </a:ext>
            </a:extLst>
          </p:cNvPr>
          <p:cNvSpPr/>
          <p:nvPr/>
        </p:nvSpPr>
        <p:spPr>
          <a:xfrm>
            <a:off x="5600377" y="2128209"/>
            <a:ext cx="1371600" cy="323850"/>
          </a:xfrm>
          <a:custGeom>
            <a:avLst/>
            <a:gdLst>
              <a:gd name="connsiteX0" fmla="*/ -577 w 1371600"/>
              <a:gd name="connsiteY0" fmla="*/ 323628 h 323850"/>
              <a:gd name="connsiteX1" fmla="*/ 1371023 w 1371600"/>
              <a:gd name="connsiteY1" fmla="*/ 323628 h 323850"/>
              <a:gd name="connsiteX2" fmla="*/ -577 w 1371600"/>
              <a:gd name="connsiteY2" fmla="*/ 256953 h 323850"/>
              <a:gd name="connsiteX3" fmla="*/ 1371023 w 1371600"/>
              <a:gd name="connsiteY3" fmla="*/ 256953 h 323850"/>
              <a:gd name="connsiteX4" fmla="*/ -577 w 1371600"/>
              <a:gd name="connsiteY4" fmla="*/ 199803 h 323850"/>
              <a:gd name="connsiteX5" fmla="*/ 1371023 w 1371600"/>
              <a:gd name="connsiteY5" fmla="*/ 199803 h 323850"/>
              <a:gd name="connsiteX6" fmla="*/ -577 w 1371600"/>
              <a:gd name="connsiteY6" fmla="*/ 133128 h 323850"/>
              <a:gd name="connsiteX7" fmla="*/ 1371023 w 1371600"/>
              <a:gd name="connsiteY7" fmla="*/ 133128 h 323850"/>
              <a:gd name="connsiteX8" fmla="*/ -577 w 1371600"/>
              <a:gd name="connsiteY8" fmla="*/ 66453 h 323850"/>
              <a:gd name="connsiteX9" fmla="*/ 1371023 w 1371600"/>
              <a:gd name="connsiteY9" fmla="*/ 66453 h 323850"/>
              <a:gd name="connsiteX10" fmla="*/ -577 w 1371600"/>
              <a:gd name="connsiteY10" fmla="*/ -222 h 323850"/>
              <a:gd name="connsiteX11" fmla="*/ 1371023 w 1371600"/>
              <a:gd name="connsiteY11" fmla="*/ -222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71600" h="323850">
                <a:moveTo>
                  <a:pt x="-577" y="323628"/>
                </a:moveTo>
                <a:lnTo>
                  <a:pt x="1371023" y="323628"/>
                </a:lnTo>
                <a:moveTo>
                  <a:pt x="-577" y="256953"/>
                </a:moveTo>
                <a:lnTo>
                  <a:pt x="1371023" y="256953"/>
                </a:lnTo>
                <a:moveTo>
                  <a:pt x="-577" y="199803"/>
                </a:moveTo>
                <a:lnTo>
                  <a:pt x="1371023" y="199803"/>
                </a:lnTo>
                <a:moveTo>
                  <a:pt x="-577" y="133128"/>
                </a:moveTo>
                <a:lnTo>
                  <a:pt x="1371023" y="133128"/>
                </a:lnTo>
                <a:moveTo>
                  <a:pt x="-577" y="66453"/>
                </a:moveTo>
                <a:lnTo>
                  <a:pt x="1371023" y="66453"/>
                </a:lnTo>
                <a:moveTo>
                  <a:pt x="-577" y="-222"/>
                </a:moveTo>
                <a:lnTo>
                  <a:pt x="1371023" y="-222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13320F90-5F53-078E-81A0-EA897F42B6B7}"/>
              </a:ext>
            </a:extLst>
          </p:cNvPr>
          <p:cNvSpPr/>
          <p:nvPr/>
        </p:nvSpPr>
        <p:spPr>
          <a:xfrm>
            <a:off x="5600377" y="2128209"/>
            <a:ext cx="1371600" cy="323850"/>
          </a:xfrm>
          <a:custGeom>
            <a:avLst/>
            <a:gdLst>
              <a:gd name="connsiteX0" fmla="*/ -577 w 1371600"/>
              <a:gd name="connsiteY0" fmla="*/ -222 h 323850"/>
              <a:gd name="connsiteX1" fmla="*/ -577 w 1371600"/>
              <a:gd name="connsiteY1" fmla="*/ 323628 h 323850"/>
              <a:gd name="connsiteX2" fmla="*/ 342323 w 1371600"/>
              <a:gd name="connsiteY2" fmla="*/ -222 h 323850"/>
              <a:gd name="connsiteX3" fmla="*/ 342323 w 1371600"/>
              <a:gd name="connsiteY3" fmla="*/ 323628 h 323850"/>
              <a:gd name="connsiteX4" fmla="*/ 685223 w 1371600"/>
              <a:gd name="connsiteY4" fmla="*/ -222 h 323850"/>
              <a:gd name="connsiteX5" fmla="*/ 685223 w 1371600"/>
              <a:gd name="connsiteY5" fmla="*/ 323628 h 323850"/>
              <a:gd name="connsiteX6" fmla="*/ 1028123 w 1371600"/>
              <a:gd name="connsiteY6" fmla="*/ -222 h 323850"/>
              <a:gd name="connsiteX7" fmla="*/ 1028123 w 1371600"/>
              <a:gd name="connsiteY7" fmla="*/ 323628 h 323850"/>
              <a:gd name="connsiteX8" fmla="*/ 1371023 w 1371600"/>
              <a:gd name="connsiteY8" fmla="*/ -222 h 323850"/>
              <a:gd name="connsiteX9" fmla="*/ 1371023 w 1371600"/>
              <a:gd name="connsiteY9" fmla="*/ 323628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1600" h="323850">
                <a:moveTo>
                  <a:pt x="-577" y="-222"/>
                </a:moveTo>
                <a:lnTo>
                  <a:pt x="-577" y="323628"/>
                </a:lnTo>
                <a:moveTo>
                  <a:pt x="342323" y="-222"/>
                </a:moveTo>
                <a:lnTo>
                  <a:pt x="342323" y="323628"/>
                </a:lnTo>
                <a:moveTo>
                  <a:pt x="685223" y="-222"/>
                </a:moveTo>
                <a:lnTo>
                  <a:pt x="685223" y="323628"/>
                </a:lnTo>
                <a:moveTo>
                  <a:pt x="1028123" y="-222"/>
                </a:moveTo>
                <a:lnTo>
                  <a:pt x="1028123" y="323628"/>
                </a:lnTo>
                <a:moveTo>
                  <a:pt x="1371023" y="-222"/>
                </a:moveTo>
                <a:lnTo>
                  <a:pt x="1371023" y="323628"/>
                </a:lnTo>
              </a:path>
            </a:pathLst>
          </a:custGeom>
          <a:noFill/>
          <a:ln w="9525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C347B04-4463-3A6B-E10E-5BDB6F73C163}"/>
              </a:ext>
            </a:extLst>
          </p:cNvPr>
          <p:cNvSpPr/>
          <p:nvPr/>
        </p:nvSpPr>
        <p:spPr>
          <a:xfrm>
            <a:off x="5771827" y="2290134"/>
            <a:ext cx="1028700" cy="95250"/>
          </a:xfrm>
          <a:custGeom>
            <a:avLst/>
            <a:gdLst>
              <a:gd name="connsiteX0" fmla="*/ -577 w 1028700"/>
              <a:gd name="connsiteY0" fmla="*/ 75978 h 95250"/>
              <a:gd name="connsiteX1" fmla="*/ 342323 w 1028700"/>
              <a:gd name="connsiteY1" fmla="*/ -222 h 95250"/>
              <a:gd name="connsiteX2" fmla="*/ 685223 w 1028700"/>
              <a:gd name="connsiteY2" fmla="*/ 95028 h 95250"/>
              <a:gd name="connsiteX3" fmla="*/ 1028123 w 1028700"/>
              <a:gd name="connsiteY3" fmla="*/ -222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8700" h="95250">
                <a:moveTo>
                  <a:pt x="-577" y="75978"/>
                </a:moveTo>
                <a:lnTo>
                  <a:pt x="342323" y="-222"/>
                </a:lnTo>
                <a:lnTo>
                  <a:pt x="685223" y="95028"/>
                </a:lnTo>
                <a:lnTo>
                  <a:pt x="1028123" y="-222"/>
                </a:lnTo>
              </a:path>
            </a:pathLst>
          </a:custGeom>
          <a:noFill/>
          <a:ln w="28575" cap="rnd">
            <a:solidFill>
              <a:srgbClr val="FFBA30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65669C5-B994-37C0-AFF4-49641CA3A4C9}"/>
              </a:ext>
            </a:extLst>
          </p:cNvPr>
          <p:cNvSpPr txBox="1"/>
          <p:nvPr/>
        </p:nvSpPr>
        <p:spPr>
          <a:xfrm>
            <a:off x="5862400" y="2439677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+12%</a:t>
            </a: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7BA30CFF-6043-EAF8-0996-6EDC1CAE4AA0}"/>
              </a:ext>
            </a:extLst>
          </p:cNvPr>
          <p:cNvSpPr/>
          <p:nvPr/>
        </p:nvSpPr>
        <p:spPr>
          <a:xfrm>
            <a:off x="3806145" y="3878271"/>
            <a:ext cx="4067175" cy="1628775"/>
          </a:xfrm>
          <a:custGeom>
            <a:avLst/>
            <a:gdLst>
              <a:gd name="connsiteX0" fmla="*/ -392 w 4067175"/>
              <a:gd name="connsiteY0" fmla="*/ 1628368 h 1628775"/>
              <a:gd name="connsiteX1" fmla="*/ 4066783 w 4067175"/>
              <a:gd name="connsiteY1" fmla="*/ 1628368 h 1628775"/>
              <a:gd name="connsiteX2" fmla="*/ -392 w 4067175"/>
              <a:gd name="connsiteY2" fmla="*/ 1085443 h 1628775"/>
              <a:gd name="connsiteX3" fmla="*/ 4066783 w 4067175"/>
              <a:gd name="connsiteY3" fmla="*/ 1085443 h 1628775"/>
              <a:gd name="connsiteX4" fmla="*/ -392 w 4067175"/>
              <a:gd name="connsiteY4" fmla="*/ 542518 h 1628775"/>
              <a:gd name="connsiteX5" fmla="*/ 4066783 w 4067175"/>
              <a:gd name="connsiteY5" fmla="*/ 542518 h 1628775"/>
              <a:gd name="connsiteX6" fmla="*/ -392 w 4067175"/>
              <a:gd name="connsiteY6" fmla="*/ -407 h 1628775"/>
              <a:gd name="connsiteX7" fmla="*/ 4066783 w 4067175"/>
              <a:gd name="connsiteY7" fmla="*/ -407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7175" h="1628775">
                <a:moveTo>
                  <a:pt x="-392" y="1628368"/>
                </a:moveTo>
                <a:lnTo>
                  <a:pt x="4066783" y="1628368"/>
                </a:lnTo>
                <a:moveTo>
                  <a:pt x="-392" y="1085443"/>
                </a:moveTo>
                <a:lnTo>
                  <a:pt x="4066783" y="1085443"/>
                </a:lnTo>
                <a:moveTo>
                  <a:pt x="-392" y="542518"/>
                </a:moveTo>
                <a:lnTo>
                  <a:pt x="4066783" y="542518"/>
                </a:lnTo>
                <a:moveTo>
                  <a:pt x="-392" y="-407"/>
                </a:moveTo>
                <a:lnTo>
                  <a:pt x="4066783" y="-407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5E5C2D5F-DFC1-084C-97C8-0E5B83E53D65}"/>
              </a:ext>
            </a:extLst>
          </p:cNvPr>
          <p:cNvSpPr/>
          <p:nvPr/>
        </p:nvSpPr>
        <p:spPr>
          <a:xfrm>
            <a:off x="4068083" y="4549784"/>
            <a:ext cx="390525" cy="952500"/>
          </a:xfrm>
          <a:custGeom>
            <a:avLst/>
            <a:gdLst>
              <a:gd name="connsiteX0" fmla="*/ -392 w 390525"/>
              <a:gd name="connsiteY0" fmla="*/ -407 h 952500"/>
              <a:gd name="connsiteX1" fmla="*/ 390133 w 390525"/>
              <a:gd name="connsiteY1" fmla="*/ -407 h 952500"/>
              <a:gd name="connsiteX2" fmla="*/ 390133 w 390525"/>
              <a:gd name="connsiteY2" fmla="*/ 952093 h 952500"/>
              <a:gd name="connsiteX3" fmla="*/ -392 w 390525"/>
              <a:gd name="connsiteY3" fmla="*/ 952093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25" h="952500">
                <a:moveTo>
                  <a:pt x="-392" y="-407"/>
                </a:moveTo>
                <a:lnTo>
                  <a:pt x="390133" y="-407"/>
                </a:lnTo>
                <a:lnTo>
                  <a:pt x="390133" y="952093"/>
                </a:lnTo>
                <a:lnTo>
                  <a:pt x="-392" y="952093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86725F98-12A6-0AB8-FA6A-E7302955BAE4}"/>
              </a:ext>
            </a:extLst>
          </p:cNvPr>
          <p:cNvSpPr/>
          <p:nvPr/>
        </p:nvSpPr>
        <p:spPr>
          <a:xfrm>
            <a:off x="4858658" y="4006859"/>
            <a:ext cx="390525" cy="1495425"/>
          </a:xfrm>
          <a:custGeom>
            <a:avLst/>
            <a:gdLst>
              <a:gd name="connsiteX0" fmla="*/ -392 w 390525"/>
              <a:gd name="connsiteY0" fmla="*/ -407 h 1495425"/>
              <a:gd name="connsiteX1" fmla="*/ 390133 w 390525"/>
              <a:gd name="connsiteY1" fmla="*/ -407 h 1495425"/>
              <a:gd name="connsiteX2" fmla="*/ 390133 w 390525"/>
              <a:gd name="connsiteY2" fmla="*/ 1495018 h 1495425"/>
              <a:gd name="connsiteX3" fmla="*/ -392 w 390525"/>
              <a:gd name="connsiteY3" fmla="*/ 1495018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25" h="1495425">
                <a:moveTo>
                  <a:pt x="-392" y="-407"/>
                </a:moveTo>
                <a:lnTo>
                  <a:pt x="390133" y="-407"/>
                </a:lnTo>
                <a:lnTo>
                  <a:pt x="390133" y="1495018"/>
                </a:lnTo>
                <a:lnTo>
                  <a:pt x="-392" y="1495018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224DB9B3-9A10-1F55-E19C-75B8D4BA016D}"/>
              </a:ext>
            </a:extLst>
          </p:cNvPr>
          <p:cNvSpPr/>
          <p:nvPr/>
        </p:nvSpPr>
        <p:spPr>
          <a:xfrm>
            <a:off x="5639708" y="4826009"/>
            <a:ext cx="400050" cy="676275"/>
          </a:xfrm>
          <a:custGeom>
            <a:avLst/>
            <a:gdLst>
              <a:gd name="connsiteX0" fmla="*/ -392 w 400050"/>
              <a:gd name="connsiteY0" fmla="*/ -407 h 676275"/>
              <a:gd name="connsiteX1" fmla="*/ 399658 w 400050"/>
              <a:gd name="connsiteY1" fmla="*/ -407 h 676275"/>
              <a:gd name="connsiteX2" fmla="*/ 399658 w 400050"/>
              <a:gd name="connsiteY2" fmla="*/ 675868 h 676275"/>
              <a:gd name="connsiteX3" fmla="*/ -392 w 400050"/>
              <a:gd name="connsiteY3" fmla="*/ 675868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676275">
                <a:moveTo>
                  <a:pt x="-392" y="-407"/>
                </a:moveTo>
                <a:lnTo>
                  <a:pt x="399658" y="-407"/>
                </a:lnTo>
                <a:lnTo>
                  <a:pt x="399658" y="675868"/>
                </a:lnTo>
                <a:lnTo>
                  <a:pt x="-392" y="675868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B1AF6E69-68C6-8195-FFB4-BE0E5AF893DF}"/>
              </a:ext>
            </a:extLst>
          </p:cNvPr>
          <p:cNvSpPr/>
          <p:nvPr/>
        </p:nvSpPr>
        <p:spPr>
          <a:xfrm>
            <a:off x="6430283" y="4968884"/>
            <a:ext cx="390525" cy="533400"/>
          </a:xfrm>
          <a:custGeom>
            <a:avLst/>
            <a:gdLst>
              <a:gd name="connsiteX0" fmla="*/ -392 w 390525"/>
              <a:gd name="connsiteY0" fmla="*/ -407 h 533400"/>
              <a:gd name="connsiteX1" fmla="*/ 390133 w 390525"/>
              <a:gd name="connsiteY1" fmla="*/ -407 h 533400"/>
              <a:gd name="connsiteX2" fmla="*/ 390133 w 390525"/>
              <a:gd name="connsiteY2" fmla="*/ 532993 h 533400"/>
              <a:gd name="connsiteX3" fmla="*/ -392 w 390525"/>
              <a:gd name="connsiteY3" fmla="*/ 532993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25" h="533400">
                <a:moveTo>
                  <a:pt x="-392" y="-407"/>
                </a:moveTo>
                <a:lnTo>
                  <a:pt x="390133" y="-407"/>
                </a:lnTo>
                <a:lnTo>
                  <a:pt x="390133" y="532993"/>
                </a:lnTo>
                <a:lnTo>
                  <a:pt x="-392" y="532993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30A7E2A1-875A-EBCE-54EF-54DA234B0AE1}"/>
              </a:ext>
            </a:extLst>
          </p:cNvPr>
          <p:cNvSpPr/>
          <p:nvPr/>
        </p:nvSpPr>
        <p:spPr>
          <a:xfrm>
            <a:off x="7220858" y="5092709"/>
            <a:ext cx="390525" cy="409575"/>
          </a:xfrm>
          <a:custGeom>
            <a:avLst/>
            <a:gdLst>
              <a:gd name="connsiteX0" fmla="*/ -392 w 390525"/>
              <a:gd name="connsiteY0" fmla="*/ -407 h 409575"/>
              <a:gd name="connsiteX1" fmla="*/ 390133 w 390525"/>
              <a:gd name="connsiteY1" fmla="*/ -407 h 409575"/>
              <a:gd name="connsiteX2" fmla="*/ 390133 w 390525"/>
              <a:gd name="connsiteY2" fmla="*/ 409168 h 409575"/>
              <a:gd name="connsiteX3" fmla="*/ -392 w 390525"/>
              <a:gd name="connsiteY3" fmla="*/ 409168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525" h="409575">
                <a:moveTo>
                  <a:pt x="-392" y="-407"/>
                </a:moveTo>
                <a:lnTo>
                  <a:pt x="390133" y="-407"/>
                </a:lnTo>
                <a:lnTo>
                  <a:pt x="390133" y="409168"/>
                </a:lnTo>
                <a:lnTo>
                  <a:pt x="-392" y="409168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35A4F09D-E090-7235-B370-80FA09980F45}"/>
              </a:ext>
            </a:extLst>
          </p:cNvPr>
          <p:cNvSpPr/>
          <p:nvPr/>
        </p:nvSpPr>
        <p:spPr>
          <a:xfrm>
            <a:off x="3982358" y="5749934"/>
            <a:ext cx="57150" cy="57150"/>
          </a:xfrm>
          <a:custGeom>
            <a:avLst/>
            <a:gdLst>
              <a:gd name="connsiteX0" fmla="*/ -392 w 57150"/>
              <a:gd name="connsiteY0" fmla="*/ -407 h 57150"/>
              <a:gd name="connsiteX1" fmla="*/ 56758 w 57150"/>
              <a:gd name="connsiteY1" fmla="*/ -407 h 57150"/>
              <a:gd name="connsiteX2" fmla="*/ 56758 w 57150"/>
              <a:gd name="connsiteY2" fmla="*/ 56743 h 57150"/>
              <a:gd name="connsiteX3" fmla="*/ -392 w 57150"/>
              <a:gd name="connsiteY3" fmla="*/ 5674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57150">
                <a:moveTo>
                  <a:pt x="-392" y="-407"/>
                </a:moveTo>
                <a:lnTo>
                  <a:pt x="56758" y="-407"/>
                </a:lnTo>
                <a:lnTo>
                  <a:pt x="56758" y="56743"/>
                </a:lnTo>
                <a:lnTo>
                  <a:pt x="-392" y="56743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CC5548D-DD50-B7BE-29F1-FAB9D012B4C3}"/>
              </a:ext>
            </a:extLst>
          </p:cNvPr>
          <p:cNvSpPr txBox="1"/>
          <p:nvPr/>
        </p:nvSpPr>
        <p:spPr>
          <a:xfrm>
            <a:off x="3973480" y="5656589"/>
            <a:ext cx="6019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</a:t>
            </a: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E758BA11-87AA-6CD7-E9F8-6D850676B62B}"/>
              </a:ext>
            </a:extLst>
          </p:cNvPr>
          <p:cNvSpPr/>
          <p:nvPr/>
        </p:nvSpPr>
        <p:spPr>
          <a:xfrm>
            <a:off x="4734833" y="5749934"/>
            <a:ext cx="57150" cy="57150"/>
          </a:xfrm>
          <a:custGeom>
            <a:avLst/>
            <a:gdLst>
              <a:gd name="connsiteX0" fmla="*/ -392 w 57150"/>
              <a:gd name="connsiteY0" fmla="*/ -407 h 57150"/>
              <a:gd name="connsiteX1" fmla="*/ 56758 w 57150"/>
              <a:gd name="connsiteY1" fmla="*/ -407 h 57150"/>
              <a:gd name="connsiteX2" fmla="*/ 56758 w 57150"/>
              <a:gd name="connsiteY2" fmla="*/ 56743 h 57150"/>
              <a:gd name="connsiteX3" fmla="*/ -392 w 57150"/>
              <a:gd name="connsiteY3" fmla="*/ 5674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57150">
                <a:moveTo>
                  <a:pt x="-392" y="-407"/>
                </a:moveTo>
                <a:lnTo>
                  <a:pt x="56758" y="-407"/>
                </a:lnTo>
                <a:lnTo>
                  <a:pt x="56758" y="56743"/>
                </a:lnTo>
                <a:lnTo>
                  <a:pt x="-392" y="56743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C54254F-D405-5FD1-CCC1-98FB8562A9AD}"/>
              </a:ext>
            </a:extLst>
          </p:cNvPr>
          <p:cNvSpPr txBox="1"/>
          <p:nvPr/>
        </p:nvSpPr>
        <p:spPr>
          <a:xfrm>
            <a:off x="4722936" y="5656589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$23.6782</a:t>
            </a: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E13B038D-CA78-49EE-EAB0-9B7D19808661}"/>
              </a:ext>
            </a:extLst>
          </p:cNvPr>
          <p:cNvSpPr/>
          <p:nvPr/>
        </p:nvSpPr>
        <p:spPr>
          <a:xfrm>
            <a:off x="5544458" y="5749934"/>
            <a:ext cx="57150" cy="57150"/>
          </a:xfrm>
          <a:custGeom>
            <a:avLst/>
            <a:gdLst>
              <a:gd name="connsiteX0" fmla="*/ -392 w 57150"/>
              <a:gd name="connsiteY0" fmla="*/ -407 h 57150"/>
              <a:gd name="connsiteX1" fmla="*/ 56758 w 57150"/>
              <a:gd name="connsiteY1" fmla="*/ -407 h 57150"/>
              <a:gd name="connsiteX2" fmla="*/ 56758 w 57150"/>
              <a:gd name="connsiteY2" fmla="*/ 56743 h 57150"/>
              <a:gd name="connsiteX3" fmla="*/ -392 w 57150"/>
              <a:gd name="connsiteY3" fmla="*/ 5674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57150">
                <a:moveTo>
                  <a:pt x="-392" y="-407"/>
                </a:moveTo>
                <a:lnTo>
                  <a:pt x="56758" y="-407"/>
                </a:lnTo>
                <a:lnTo>
                  <a:pt x="56758" y="56743"/>
                </a:lnTo>
                <a:lnTo>
                  <a:pt x="-392" y="56743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BE2172C-5765-BA51-9F82-9505BED6552F}"/>
              </a:ext>
            </a:extLst>
          </p:cNvPr>
          <p:cNvSpPr txBox="1"/>
          <p:nvPr/>
        </p:nvSpPr>
        <p:spPr>
          <a:xfrm>
            <a:off x="5536266" y="5656589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$23.6783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78D1C6A0-F628-303D-819A-B730CC46B591}"/>
              </a:ext>
            </a:extLst>
          </p:cNvPr>
          <p:cNvSpPr/>
          <p:nvPr/>
        </p:nvSpPr>
        <p:spPr>
          <a:xfrm>
            <a:off x="6363608" y="5749934"/>
            <a:ext cx="57150" cy="57150"/>
          </a:xfrm>
          <a:custGeom>
            <a:avLst/>
            <a:gdLst>
              <a:gd name="connsiteX0" fmla="*/ -392 w 57150"/>
              <a:gd name="connsiteY0" fmla="*/ -407 h 57150"/>
              <a:gd name="connsiteX1" fmla="*/ 56758 w 57150"/>
              <a:gd name="connsiteY1" fmla="*/ -407 h 57150"/>
              <a:gd name="connsiteX2" fmla="*/ 56758 w 57150"/>
              <a:gd name="connsiteY2" fmla="*/ 56743 h 57150"/>
              <a:gd name="connsiteX3" fmla="*/ -392 w 57150"/>
              <a:gd name="connsiteY3" fmla="*/ 5674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57150">
                <a:moveTo>
                  <a:pt x="-392" y="-407"/>
                </a:moveTo>
                <a:lnTo>
                  <a:pt x="56758" y="-407"/>
                </a:lnTo>
                <a:lnTo>
                  <a:pt x="56758" y="56743"/>
                </a:lnTo>
                <a:lnTo>
                  <a:pt x="-392" y="56743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BDCBC51-918B-9F9A-131D-407419A6B0AA}"/>
              </a:ext>
            </a:extLst>
          </p:cNvPr>
          <p:cNvSpPr txBox="1"/>
          <p:nvPr/>
        </p:nvSpPr>
        <p:spPr>
          <a:xfrm>
            <a:off x="6351454" y="5656589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$23.6784</a:t>
            </a: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D56C7472-3083-534D-789A-BE76F1468F6D}"/>
              </a:ext>
            </a:extLst>
          </p:cNvPr>
          <p:cNvSpPr/>
          <p:nvPr/>
        </p:nvSpPr>
        <p:spPr>
          <a:xfrm>
            <a:off x="7182758" y="5749934"/>
            <a:ext cx="57150" cy="57150"/>
          </a:xfrm>
          <a:custGeom>
            <a:avLst/>
            <a:gdLst>
              <a:gd name="connsiteX0" fmla="*/ -392 w 57150"/>
              <a:gd name="connsiteY0" fmla="*/ -407 h 57150"/>
              <a:gd name="connsiteX1" fmla="*/ 56758 w 57150"/>
              <a:gd name="connsiteY1" fmla="*/ -407 h 57150"/>
              <a:gd name="connsiteX2" fmla="*/ 56758 w 57150"/>
              <a:gd name="connsiteY2" fmla="*/ 56743 h 57150"/>
              <a:gd name="connsiteX3" fmla="*/ -392 w 57150"/>
              <a:gd name="connsiteY3" fmla="*/ 5674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57150">
                <a:moveTo>
                  <a:pt x="-392" y="-407"/>
                </a:moveTo>
                <a:lnTo>
                  <a:pt x="56758" y="-407"/>
                </a:lnTo>
                <a:lnTo>
                  <a:pt x="56758" y="56743"/>
                </a:lnTo>
                <a:lnTo>
                  <a:pt x="-392" y="56743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FF08918-D886-888A-A0EF-222FB23BC170}"/>
              </a:ext>
            </a:extLst>
          </p:cNvPr>
          <p:cNvSpPr txBox="1"/>
          <p:nvPr/>
        </p:nvSpPr>
        <p:spPr>
          <a:xfrm>
            <a:off x="7169613" y="5656589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$23.6785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62E38260-0B83-A57C-C9CC-FBF4E98B9246}"/>
              </a:ext>
            </a:extLst>
          </p:cNvPr>
          <p:cNvGrpSpPr/>
          <p:nvPr/>
        </p:nvGrpSpPr>
        <p:grpSpPr>
          <a:xfrm>
            <a:off x="6660897" y="4446679"/>
            <a:ext cx="1304544" cy="636526"/>
            <a:chOff x="6595872" y="4503420"/>
            <a:chExt cx="1304544" cy="636526"/>
          </a:xfrm>
        </p:grpSpPr>
        <p:sp>
          <p:nvSpPr>
            <p:cNvPr id="79" name="Rounded Rectangle 34">
              <a:extLst>
                <a:ext uri="{FF2B5EF4-FFF2-40B4-BE49-F238E27FC236}">
                  <a16:creationId xmlns:a16="http://schemas.microsoft.com/office/drawing/2014/main" id="{318BAACF-F33B-9CA9-6EE4-5FB5EEB8F741}"/>
                </a:ext>
              </a:extLst>
            </p:cNvPr>
            <p:cNvSpPr/>
            <p:nvPr/>
          </p:nvSpPr>
          <p:spPr>
            <a:xfrm>
              <a:off x="6595872" y="4503420"/>
              <a:ext cx="1304544" cy="63652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5FE0D7D-7D68-D98C-93E7-3361E6D9EBE3}"/>
                </a:ext>
              </a:extLst>
            </p:cNvPr>
            <p:cNvSpPr txBox="1"/>
            <p:nvPr/>
          </p:nvSpPr>
          <p:spPr>
            <a:xfrm>
              <a:off x="6655225" y="4560073"/>
              <a:ext cx="118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$657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8111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F4F20D0-3303-27F0-A22B-67FFDC684C9C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C4FA67-F660-FA3F-F1BF-18E83ADF8FD7}"/>
              </a:ext>
            </a:extLst>
          </p:cNvPr>
          <p:cNvSpPr txBox="1"/>
          <p:nvPr/>
        </p:nvSpPr>
        <p:spPr>
          <a:xfrm>
            <a:off x="3662841" y="1277884"/>
            <a:ext cx="1769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Cashflow</a:t>
            </a:r>
            <a:endParaRPr lang="en-ID" sz="20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61180BF-0065-0C82-B60A-B56680EE3C87}"/>
              </a:ext>
            </a:extLst>
          </p:cNvPr>
          <p:cNvSpPr/>
          <p:nvPr/>
        </p:nvSpPr>
        <p:spPr>
          <a:xfrm>
            <a:off x="479425" y="1140025"/>
            <a:ext cx="2660015" cy="2005191"/>
          </a:xfrm>
          <a:prstGeom prst="roundRect">
            <a:avLst>
              <a:gd name="adj" fmla="val 11350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A24433-34D1-026D-0D97-B546632E2BC4}"/>
              </a:ext>
            </a:extLst>
          </p:cNvPr>
          <p:cNvGrpSpPr/>
          <p:nvPr/>
        </p:nvGrpSpPr>
        <p:grpSpPr>
          <a:xfrm>
            <a:off x="751445" y="1532113"/>
            <a:ext cx="1109340" cy="280153"/>
            <a:chOff x="6501135" y="5846445"/>
            <a:chExt cx="1109340" cy="280153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1FC920B-D92E-3B38-5616-A27818A2D2F6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9A39165-5336-97E8-74F6-4BACF6B626DF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10310A5-3673-40CB-7F10-89FCE4C4C2F8}"/>
              </a:ext>
            </a:extLst>
          </p:cNvPr>
          <p:cNvSpPr txBox="1"/>
          <p:nvPr/>
        </p:nvSpPr>
        <p:spPr>
          <a:xfrm>
            <a:off x="751445" y="1920706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668CC7-9CDB-F302-92AA-4C612580450F}"/>
              </a:ext>
            </a:extLst>
          </p:cNvPr>
          <p:cNvSpPr txBox="1"/>
          <p:nvPr/>
        </p:nvSpPr>
        <p:spPr>
          <a:xfrm>
            <a:off x="756585" y="2413866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congue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BF0C3C1-80E1-C89F-24CE-5E5BAB5C028D}"/>
              </a:ext>
            </a:extLst>
          </p:cNvPr>
          <p:cNvSpPr/>
          <p:nvPr/>
        </p:nvSpPr>
        <p:spPr>
          <a:xfrm>
            <a:off x="479425" y="3286459"/>
            <a:ext cx="2660015" cy="2005191"/>
          </a:xfrm>
          <a:prstGeom prst="roundRect">
            <a:avLst>
              <a:gd name="adj" fmla="val 11350"/>
            </a:avLst>
          </a:prstGeom>
          <a:solidFill>
            <a:schemeClr val="accent3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45586B6-DBAC-1FF2-BDDB-4049474D27B4}"/>
              </a:ext>
            </a:extLst>
          </p:cNvPr>
          <p:cNvGrpSpPr/>
          <p:nvPr/>
        </p:nvGrpSpPr>
        <p:grpSpPr>
          <a:xfrm>
            <a:off x="751445" y="3678547"/>
            <a:ext cx="1109340" cy="280153"/>
            <a:chOff x="6501135" y="5846445"/>
            <a:chExt cx="1109340" cy="280153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78A0635E-4796-2EFC-E3ED-7C16CADFA859}"/>
                </a:ext>
              </a:extLst>
            </p:cNvPr>
            <p:cNvSpPr/>
            <p:nvPr/>
          </p:nvSpPr>
          <p:spPr>
            <a:xfrm>
              <a:off x="6561875" y="5846445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9F87066-3713-B5D1-DFFB-50A93C520D4D}"/>
                </a:ext>
              </a:extLst>
            </p:cNvPr>
            <p:cNvSpPr txBox="1"/>
            <p:nvPr/>
          </p:nvSpPr>
          <p:spPr>
            <a:xfrm>
              <a:off x="6501135" y="586498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3"/>
                  </a:solidFill>
                  <a:latin typeface="+mj-lt"/>
                </a:rPr>
                <a:t>+657%</a:t>
              </a:r>
              <a:endParaRPr lang="en-ID" sz="1100" dirty="0">
                <a:solidFill>
                  <a:schemeClr val="accent3"/>
                </a:solidFill>
                <a:latin typeface="+mj-lt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5E3B2B9E-4968-1901-6554-B5E622365430}"/>
              </a:ext>
            </a:extLst>
          </p:cNvPr>
          <p:cNvSpPr txBox="1"/>
          <p:nvPr/>
        </p:nvSpPr>
        <p:spPr>
          <a:xfrm>
            <a:off x="751445" y="4067140"/>
            <a:ext cx="2494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+mj-lt"/>
              </a:rPr>
              <a:t>$231,489</a:t>
            </a:r>
            <a:endParaRPr lang="en-ID" sz="2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2ECCACD-FC6A-46CF-3DE3-1E78C8AE01F5}"/>
              </a:ext>
            </a:extLst>
          </p:cNvPr>
          <p:cNvSpPr txBox="1"/>
          <p:nvPr/>
        </p:nvSpPr>
        <p:spPr>
          <a:xfrm>
            <a:off x="756585" y="4560300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congue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11134FE-2F35-E607-809F-94A1EF82F890}"/>
              </a:ext>
            </a:extLst>
          </p:cNvPr>
          <p:cNvSpPr/>
          <p:nvPr/>
        </p:nvSpPr>
        <p:spPr>
          <a:xfrm>
            <a:off x="479425" y="5451170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571106C-24F9-70E5-7051-3BD0FF0021FF}"/>
              </a:ext>
            </a:extLst>
          </p:cNvPr>
          <p:cNvSpPr/>
          <p:nvPr/>
        </p:nvSpPr>
        <p:spPr>
          <a:xfrm>
            <a:off x="3337137" y="5451170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91AF5821-DAFC-BA47-6BC2-52D3E0AC3A4B}"/>
              </a:ext>
            </a:extLst>
          </p:cNvPr>
          <p:cNvSpPr/>
          <p:nvPr/>
        </p:nvSpPr>
        <p:spPr>
          <a:xfrm>
            <a:off x="6194849" y="5451170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85A49782-6CB6-6F14-E785-B1662482C6E1}"/>
              </a:ext>
            </a:extLst>
          </p:cNvPr>
          <p:cNvSpPr/>
          <p:nvPr/>
        </p:nvSpPr>
        <p:spPr>
          <a:xfrm>
            <a:off x="9052560" y="5451170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A3BF09A6-1045-A72F-8635-4C7C4CE14A77}"/>
              </a:ext>
            </a:extLst>
          </p:cNvPr>
          <p:cNvGrpSpPr/>
          <p:nvPr/>
        </p:nvGrpSpPr>
        <p:grpSpPr>
          <a:xfrm>
            <a:off x="11112453" y="1341120"/>
            <a:ext cx="307016" cy="307016"/>
            <a:chOff x="11065153" y="1293820"/>
            <a:chExt cx="401616" cy="40161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38C5013-A779-8A94-5FCC-EBF94856BE1F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02C4DF5-7BC5-5639-91BA-D6C841BF9027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5EBFA9AB-8591-4CDF-1C4D-5A89FD30F1F4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B9A9E7B9-4EB2-EE7A-98E7-3BAC8BBE0FDF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8E503EF9-6B87-CC9F-4B82-6FF7795C8D50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9B6ACCC-2341-489D-A339-9860D2AEF1E1}"/>
              </a:ext>
            </a:extLst>
          </p:cNvPr>
          <p:cNvGrpSpPr/>
          <p:nvPr/>
        </p:nvGrpSpPr>
        <p:grpSpPr>
          <a:xfrm>
            <a:off x="726442" y="5587175"/>
            <a:ext cx="2405382" cy="658570"/>
            <a:chOff x="726442" y="5587175"/>
            <a:chExt cx="2405382" cy="65857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6633B22-B52E-9DF2-25D1-1CD94F235A56}"/>
                </a:ext>
              </a:extLst>
            </p:cNvPr>
            <p:cNvGrpSpPr/>
            <p:nvPr/>
          </p:nvGrpSpPr>
          <p:grpSpPr>
            <a:xfrm>
              <a:off x="726442" y="5587175"/>
              <a:ext cx="658570" cy="658570"/>
              <a:chOff x="1333856" y="1682986"/>
              <a:chExt cx="467116" cy="467116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7328E2A9-780A-B8AD-BA10-AAB1094CF0BC}"/>
                  </a:ext>
                </a:extLst>
              </p:cNvPr>
              <p:cNvSpPr/>
              <p:nvPr/>
            </p:nvSpPr>
            <p:spPr>
              <a:xfrm>
                <a:off x="1333856" y="1682986"/>
                <a:ext cx="467116" cy="467116"/>
              </a:xfrm>
              <a:prstGeom prst="roundRect">
                <a:avLst>
                  <a:gd name="adj" fmla="val 17612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9A72056D-33DA-8D65-F44A-D6A937209A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1478748" y="1827878"/>
                <a:ext cx="177332" cy="177332"/>
              </a:xfrm>
              <a:prstGeom prst="rect">
                <a:avLst/>
              </a:prstGeom>
            </p:spPr>
          </p:pic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FF87AE9-EF90-DC91-7DFE-50175267F95D}"/>
                </a:ext>
              </a:extLst>
            </p:cNvPr>
            <p:cNvSpPr txBox="1"/>
            <p:nvPr/>
          </p:nvSpPr>
          <p:spPr>
            <a:xfrm>
              <a:off x="1643688" y="5623310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Balance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C628AB0-B98A-BCC3-09A9-BB37F6BC8578}"/>
                </a:ext>
              </a:extLst>
            </p:cNvPr>
            <p:cNvSpPr txBox="1"/>
            <p:nvPr/>
          </p:nvSpPr>
          <p:spPr>
            <a:xfrm>
              <a:off x="1643688" y="5836327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6A8DC5D-421F-6292-3A62-56205037F583}"/>
                </a:ext>
              </a:extLst>
            </p:cNvPr>
            <p:cNvSpPr txBox="1"/>
            <p:nvPr/>
          </p:nvSpPr>
          <p:spPr>
            <a:xfrm>
              <a:off x="1643688" y="6034995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$128,908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5D50C49-0CA3-9175-1E1C-DFF2866464DE}"/>
              </a:ext>
            </a:extLst>
          </p:cNvPr>
          <p:cNvGrpSpPr/>
          <p:nvPr/>
        </p:nvGrpSpPr>
        <p:grpSpPr>
          <a:xfrm>
            <a:off x="3578820" y="5587175"/>
            <a:ext cx="2405382" cy="658570"/>
            <a:chOff x="726442" y="5587175"/>
            <a:chExt cx="2405382" cy="658570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0124475A-B5D9-F34D-EE6B-7D2A81C832FB}"/>
                </a:ext>
              </a:extLst>
            </p:cNvPr>
            <p:cNvGrpSpPr/>
            <p:nvPr/>
          </p:nvGrpSpPr>
          <p:grpSpPr>
            <a:xfrm>
              <a:off x="726442" y="5587175"/>
              <a:ext cx="658570" cy="658570"/>
              <a:chOff x="1333856" y="1682986"/>
              <a:chExt cx="467116" cy="467116"/>
            </a:xfrm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611A2E2D-631A-9BCA-069B-1C693A3FBBA9}"/>
                  </a:ext>
                </a:extLst>
              </p:cNvPr>
              <p:cNvSpPr/>
              <p:nvPr/>
            </p:nvSpPr>
            <p:spPr>
              <a:xfrm>
                <a:off x="1333856" y="1682986"/>
                <a:ext cx="467116" cy="467116"/>
              </a:xfrm>
              <a:prstGeom prst="roundRect">
                <a:avLst>
                  <a:gd name="adj" fmla="val 17612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pic>
            <p:nvPicPr>
              <p:cNvPr id="85" name="Graphic 84">
                <a:extLst>
                  <a:ext uri="{FF2B5EF4-FFF2-40B4-BE49-F238E27FC236}">
                    <a16:creationId xmlns:a16="http://schemas.microsoft.com/office/drawing/2014/main" id="{AEF3EAC1-4D63-622E-9E4A-7E214EA9AC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478748" y="1827878"/>
                <a:ext cx="177332" cy="177332"/>
              </a:xfrm>
              <a:prstGeom prst="rect">
                <a:avLst/>
              </a:prstGeom>
            </p:spPr>
          </p:pic>
        </p:grp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4547E7A-274E-EAEC-528E-83B76FAEE032}"/>
                </a:ext>
              </a:extLst>
            </p:cNvPr>
            <p:cNvSpPr txBox="1"/>
            <p:nvPr/>
          </p:nvSpPr>
          <p:spPr>
            <a:xfrm>
              <a:off x="1643688" y="5623310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Expenses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EE6DB43-B203-BD87-E6C1-EFD2C3D306E5}"/>
                </a:ext>
              </a:extLst>
            </p:cNvPr>
            <p:cNvSpPr txBox="1"/>
            <p:nvPr/>
          </p:nvSpPr>
          <p:spPr>
            <a:xfrm>
              <a:off x="1643688" y="5836327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2C68E58-BF97-61A7-6E3B-6F611EF49FA8}"/>
                </a:ext>
              </a:extLst>
            </p:cNvPr>
            <p:cNvSpPr txBox="1"/>
            <p:nvPr/>
          </p:nvSpPr>
          <p:spPr>
            <a:xfrm>
              <a:off x="1643688" y="6034995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2"/>
                  </a:solidFill>
                  <a:latin typeface="+mj-lt"/>
                </a:rPr>
                <a:t>$879,274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0F9B994-7634-7476-DB0C-017BF65D213A}"/>
              </a:ext>
            </a:extLst>
          </p:cNvPr>
          <p:cNvGrpSpPr/>
          <p:nvPr/>
        </p:nvGrpSpPr>
        <p:grpSpPr>
          <a:xfrm>
            <a:off x="6418716" y="5587175"/>
            <a:ext cx="2405382" cy="658570"/>
            <a:chOff x="726442" y="5587175"/>
            <a:chExt cx="2405382" cy="658570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46D581DA-B9CE-3EC6-B0A9-09A890DC2D6C}"/>
                </a:ext>
              </a:extLst>
            </p:cNvPr>
            <p:cNvGrpSpPr/>
            <p:nvPr/>
          </p:nvGrpSpPr>
          <p:grpSpPr>
            <a:xfrm>
              <a:off x="726442" y="5587175"/>
              <a:ext cx="658570" cy="658570"/>
              <a:chOff x="1333856" y="1682986"/>
              <a:chExt cx="467116" cy="467116"/>
            </a:xfrm>
          </p:grpSpPr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733B56A8-1525-000A-3F01-6AEB3FA98A2C}"/>
                  </a:ext>
                </a:extLst>
              </p:cNvPr>
              <p:cNvSpPr/>
              <p:nvPr/>
            </p:nvSpPr>
            <p:spPr>
              <a:xfrm>
                <a:off x="1333856" y="1682986"/>
                <a:ext cx="467116" cy="467116"/>
              </a:xfrm>
              <a:prstGeom prst="roundRect">
                <a:avLst>
                  <a:gd name="adj" fmla="val 17612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>
                  <a:solidFill>
                    <a:schemeClr val="lt1"/>
                  </a:solidFill>
                </a:endParaRPr>
              </a:p>
            </p:txBody>
          </p:sp>
          <p:pic>
            <p:nvPicPr>
              <p:cNvPr id="92" name="Graphic 91">
                <a:extLst>
                  <a:ext uri="{FF2B5EF4-FFF2-40B4-BE49-F238E27FC236}">
                    <a16:creationId xmlns:a16="http://schemas.microsoft.com/office/drawing/2014/main" id="{40D73D97-DFBB-A9EE-4C1D-3EAC55B833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1478748" y="1827878"/>
                <a:ext cx="177332" cy="177332"/>
              </a:xfrm>
              <a:prstGeom prst="rect">
                <a:avLst/>
              </a:prstGeom>
            </p:spPr>
          </p:pic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A141D8C6-3284-C5BB-37EE-5CE4C8809C58}"/>
                </a:ext>
              </a:extLst>
            </p:cNvPr>
            <p:cNvSpPr txBox="1"/>
            <p:nvPr/>
          </p:nvSpPr>
          <p:spPr>
            <a:xfrm>
              <a:off x="1643688" y="5623310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Income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C521BF3-D50D-ADFD-0763-BC6D55A8AE54}"/>
                </a:ext>
              </a:extLst>
            </p:cNvPr>
            <p:cNvSpPr txBox="1"/>
            <p:nvPr/>
          </p:nvSpPr>
          <p:spPr>
            <a:xfrm>
              <a:off x="1643688" y="5836327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B85FF54-D738-9C69-F9F9-2DCFC17E6662}"/>
                </a:ext>
              </a:extLst>
            </p:cNvPr>
            <p:cNvSpPr txBox="1"/>
            <p:nvPr/>
          </p:nvSpPr>
          <p:spPr>
            <a:xfrm>
              <a:off x="1643688" y="6034995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3"/>
                  </a:solidFill>
                  <a:latin typeface="+mj-lt"/>
                </a:rPr>
                <a:t>$678,129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5F9D884-5202-E502-757F-C9A167FE6EE4}"/>
              </a:ext>
            </a:extLst>
          </p:cNvPr>
          <p:cNvGrpSpPr/>
          <p:nvPr/>
        </p:nvGrpSpPr>
        <p:grpSpPr>
          <a:xfrm>
            <a:off x="9307192" y="5587175"/>
            <a:ext cx="2405382" cy="658570"/>
            <a:chOff x="726442" y="5587175"/>
            <a:chExt cx="2405382" cy="658570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BAE09721-1E93-FDF4-EB1B-9A511663C520}"/>
                </a:ext>
              </a:extLst>
            </p:cNvPr>
            <p:cNvGrpSpPr/>
            <p:nvPr/>
          </p:nvGrpSpPr>
          <p:grpSpPr>
            <a:xfrm>
              <a:off x="726442" y="5587175"/>
              <a:ext cx="658570" cy="658570"/>
              <a:chOff x="1333856" y="1682986"/>
              <a:chExt cx="467116" cy="467116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38D5B84D-3AA0-4AA9-1667-FDFE07160242}"/>
                  </a:ext>
                </a:extLst>
              </p:cNvPr>
              <p:cNvSpPr/>
              <p:nvPr/>
            </p:nvSpPr>
            <p:spPr>
              <a:xfrm>
                <a:off x="1333856" y="1682986"/>
                <a:ext cx="467116" cy="467116"/>
              </a:xfrm>
              <a:prstGeom prst="roundRect">
                <a:avLst>
                  <a:gd name="adj" fmla="val 17612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pic>
            <p:nvPicPr>
              <p:cNvPr id="99" name="Graphic 98">
                <a:extLst>
                  <a:ext uri="{FF2B5EF4-FFF2-40B4-BE49-F238E27FC236}">
                    <a16:creationId xmlns:a16="http://schemas.microsoft.com/office/drawing/2014/main" id="{10101FEB-5FDF-2ECE-0DFB-136514ED3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1478748" y="1827878"/>
                <a:ext cx="177332" cy="177332"/>
              </a:xfrm>
              <a:prstGeom prst="rect">
                <a:avLst/>
              </a:prstGeom>
            </p:spPr>
          </p:pic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FD3A718-EFFB-1C13-2FC9-489016ABB683}"/>
                </a:ext>
              </a:extLst>
            </p:cNvPr>
            <p:cNvSpPr txBox="1"/>
            <p:nvPr/>
          </p:nvSpPr>
          <p:spPr>
            <a:xfrm>
              <a:off x="1643688" y="5623310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Spents</a:t>
              </a:r>
              <a:endPara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F3C5E51-73D6-3DB2-C31E-28FB52AEA960}"/>
                </a:ext>
              </a:extLst>
            </p:cNvPr>
            <p:cNvSpPr txBox="1"/>
            <p:nvPr/>
          </p:nvSpPr>
          <p:spPr>
            <a:xfrm>
              <a:off x="1643688" y="5836327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59A9F07-53F1-5CB4-C6D7-18271F01F254}"/>
                </a:ext>
              </a:extLst>
            </p:cNvPr>
            <p:cNvSpPr txBox="1"/>
            <p:nvPr/>
          </p:nvSpPr>
          <p:spPr>
            <a:xfrm>
              <a:off x="1643688" y="6034995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4"/>
                  </a:solidFill>
                  <a:latin typeface="+mj-lt"/>
                </a:rPr>
                <a:t>$879,274</a:t>
              </a:r>
            </a:p>
          </p:txBody>
        </p:sp>
      </p:grp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B6B21E84-C401-15DB-546B-ADC87C3818C6}"/>
              </a:ext>
            </a:extLst>
          </p:cNvPr>
          <p:cNvSpPr/>
          <p:nvPr/>
        </p:nvSpPr>
        <p:spPr>
          <a:xfrm>
            <a:off x="3759255" y="1824135"/>
            <a:ext cx="7419975" cy="2876550"/>
          </a:xfrm>
          <a:custGeom>
            <a:avLst/>
            <a:gdLst>
              <a:gd name="connsiteX0" fmla="*/ -376 w 7419975"/>
              <a:gd name="connsiteY0" fmla="*/ -177 h 2876550"/>
              <a:gd name="connsiteX1" fmla="*/ -376 w 7419975"/>
              <a:gd name="connsiteY1" fmla="*/ 2876373 h 2876550"/>
              <a:gd name="connsiteX2" fmla="*/ 1056899 w 7419975"/>
              <a:gd name="connsiteY2" fmla="*/ -177 h 2876550"/>
              <a:gd name="connsiteX3" fmla="*/ 1056899 w 7419975"/>
              <a:gd name="connsiteY3" fmla="*/ 2876373 h 2876550"/>
              <a:gd name="connsiteX4" fmla="*/ 2114174 w 7419975"/>
              <a:gd name="connsiteY4" fmla="*/ -177 h 2876550"/>
              <a:gd name="connsiteX5" fmla="*/ 2114174 w 7419975"/>
              <a:gd name="connsiteY5" fmla="*/ 2876373 h 2876550"/>
              <a:gd name="connsiteX6" fmla="*/ 3180974 w 7419975"/>
              <a:gd name="connsiteY6" fmla="*/ -177 h 2876550"/>
              <a:gd name="connsiteX7" fmla="*/ 3180974 w 7419975"/>
              <a:gd name="connsiteY7" fmla="*/ 2876373 h 2876550"/>
              <a:gd name="connsiteX8" fmla="*/ 4238249 w 7419975"/>
              <a:gd name="connsiteY8" fmla="*/ -177 h 2876550"/>
              <a:gd name="connsiteX9" fmla="*/ 4238249 w 7419975"/>
              <a:gd name="connsiteY9" fmla="*/ 2876373 h 2876550"/>
              <a:gd name="connsiteX10" fmla="*/ 5295524 w 7419975"/>
              <a:gd name="connsiteY10" fmla="*/ -177 h 2876550"/>
              <a:gd name="connsiteX11" fmla="*/ 5295524 w 7419975"/>
              <a:gd name="connsiteY11" fmla="*/ 2876373 h 2876550"/>
              <a:gd name="connsiteX12" fmla="*/ 6362324 w 7419975"/>
              <a:gd name="connsiteY12" fmla="*/ -177 h 2876550"/>
              <a:gd name="connsiteX13" fmla="*/ 6362324 w 7419975"/>
              <a:gd name="connsiteY13" fmla="*/ 2876373 h 2876550"/>
              <a:gd name="connsiteX14" fmla="*/ 7419599 w 7419975"/>
              <a:gd name="connsiteY14" fmla="*/ -177 h 2876550"/>
              <a:gd name="connsiteX15" fmla="*/ 7419599 w 7419975"/>
              <a:gd name="connsiteY15" fmla="*/ 2876373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9975" h="2876550">
                <a:moveTo>
                  <a:pt x="-376" y="-177"/>
                </a:moveTo>
                <a:lnTo>
                  <a:pt x="-376" y="2876373"/>
                </a:lnTo>
                <a:moveTo>
                  <a:pt x="1056899" y="-177"/>
                </a:moveTo>
                <a:lnTo>
                  <a:pt x="1056899" y="2876373"/>
                </a:lnTo>
                <a:moveTo>
                  <a:pt x="2114174" y="-177"/>
                </a:moveTo>
                <a:lnTo>
                  <a:pt x="2114174" y="2876373"/>
                </a:lnTo>
                <a:moveTo>
                  <a:pt x="3180974" y="-177"/>
                </a:moveTo>
                <a:lnTo>
                  <a:pt x="3180974" y="2876373"/>
                </a:lnTo>
                <a:moveTo>
                  <a:pt x="4238249" y="-177"/>
                </a:moveTo>
                <a:lnTo>
                  <a:pt x="4238249" y="2876373"/>
                </a:lnTo>
                <a:moveTo>
                  <a:pt x="5295524" y="-177"/>
                </a:moveTo>
                <a:lnTo>
                  <a:pt x="5295524" y="2876373"/>
                </a:lnTo>
                <a:moveTo>
                  <a:pt x="6362324" y="-177"/>
                </a:moveTo>
                <a:lnTo>
                  <a:pt x="6362324" y="2876373"/>
                </a:lnTo>
                <a:moveTo>
                  <a:pt x="7419599" y="-177"/>
                </a:moveTo>
                <a:lnTo>
                  <a:pt x="7419599" y="2876373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028847B9-B486-3007-0EFC-DD45719C4F95}"/>
              </a:ext>
            </a:extLst>
          </p:cNvPr>
          <p:cNvSpPr/>
          <p:nvPr/>
        </p:nvSpPr>
        <p:spPr>
          <a:xfrm>
            <a:off x="3754493" y="4257773"/>
            <a:ext cx="4562475" cy="314325"/>
          </a:xfrm>
          <a:custGeom>
            <a:avLst/>
            <a:gdLst>
              <a:gd name="connsiteX0" fmla="*/ -376 w 4562475"/>
              <a:gd name="connsiteY0" fmla="*/ -177 h 314325"/>
              <a:gd name="connsiteX1" fmla="*/ 4562099 w 4562475"/>
              <a:gd name="connsiteY1" fmla="*/ -177 h 314325"/>
              <a:gd name="connsiteX2" fmla="*/ 4562099 w 4562475"/>
              <a:gd name="connsiteY2" fmla="*/ 314148 h 314325"/>
              <a:gd name="connsiteX3" fmla="*/ -376 w 4562475"/>
              <a:gd name="connsiteY3" fmla="*/ 314148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75" h="314325">
                <a:moveTo>
                  <a:pt x="-376" y="-177"/>
                </a:moveTo>
                <a:lnTo>
                  <a:pt x="4562099" y="-177"/>
                </a:lnTo>
                <a:lnTo>
                  <a:pt x="4562099" y="314148"/>
                </a:lnTo>
                <a:lnTo>
                  <a:pt x="-376" y="31414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EFB5F233-E41B-9B40-1D5C-3003539C8B3C}"/>
              </a:ext>
            </a:extLst>
          </p:cNvPr>
          <p:cNvSpPr/>
          <p:nvPr/>
        </p:nvSpPr>
        <p:spPr>
          <a:xfrm>
            <a:off x="3754493" y="3676748"/>
            <a:ext cx="2647950" cy="323850"/>
          </a:xfrm>
          <a:custGeom>
            <a:avLst/>
            <a:gdLst>
              <a:gd name="connsiteX0" fmla="*/ -376 w 2647950"/>
              <a:gd name="connsiteY0" fmla="*/ -177 h 323850"/>
              <a:gd name="connsiteX1" fmla="*/ 2647574 w 2647950"/>
              <a:gd name="connsiteY1" fmla="*/ -177 h 323850"/>
              <a:gd name="connsiteX2" fmla="*/ 2647574 w 2647950"/>
              <a:gd name="connsiteY2" fmla="*/ 323673 h 323850"/>
              <a:gd name="connsiteX3" fmla="*/ -376 w 2647950"/>
              <a:gd name="connsiteY3" fmla="*/ 323673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950" h="323850">
                <a:moveTo>
                  <a:pt x="-376" y="-177"/>
                </a:moveTo>
                <a:lnTo>
                  <a:pt x="2647574" y="-177"/>
                </a:lnTo>
                <a:lnTo>
                  <a:pt x="2647574" y="323673"/>
                </a:lnTo>
                <a:lnTo>
                  <a:pt x="-376" y="323673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18327950-3AB3-5380-5794-B91F91A5F816}"/>
              </a:ext>
            </a:extLst>
          </p:cNvPr>
          <p:cNvSpPr/>
          <p:nvPr/>
        </p:nvSpPr>
        <p:spPr>
          <a:xfrm>
            <a:off x="3754493" y="3105248"/>
            <a:ext cx="5305425" cy="314325"/>
          </a:xfrm>
          <a:custGeom>
            <a:avLst/>
            <a:gdLst>
              <a:gd name="connsiteX0" fmla="*/ -376 w 5305425"/>
              <a:gd name="connsiteY0" fmla="*/ -177 h 314325"/>
              <a:gd name="connsiteX1" fmla="*/ 5305049 w 5305425"/>
              <a:gd name="connsiteY1" fmla="*/ -177 h 314325"/>
              <a:gd name="connsiteX2" fmla="*/ 5305049 w 5305425"/>
              <a:gd name="connsiteY2" fmla="*/ 314148 h 314325"/>
              <a:gd name="connsiteX3" fmla="*/ -376 w 5305425"/>
              <a:gd name="connsiteY3" fmla="*/ 314148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5425" h="314325">
                <a:moveTo>
                  <a:pt x="-376" y="-177"/>
                </a:moveTo>
                <a:lnTo>
                  <a:pt x="5305049" y="-177"/>
                </a:lnTo>
                <a:lnTo>
                  <a:pt x="5305049" y="314148"/>
                </a:lnTo>
                <a:lnTo>
                  <a:pt x="-376" y="31414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20A5358C-3897-A9B4-141D-9B59DD251A7C}"/>
              </a:ext>
            </a:extLst>
          </p:cNvPr>
          <p:cNvSpPr/>
          <p:nvPr/>
        </p:nvSpPr>
        <p:spPr>
          <a:xfrm>
            <a:off x="3754493" y="1952723"/>
            <a:ext cx="1057275" cy="314325"/>
          </a:xfrm>
          <a:custGeom>
            <a:avLst/>
            <a:gdLst>
              <a:gd name="connsiteX0" fmla="*/ -376 w 1057275"/>
              <a:gd name="connsiteY0" fmla="*/ -177 h 314325"/>
              <a:gd name="connsiteX1" fmla="*/ 1056899 w 1057275"/>
              <a:gd name="connsiteY1" fmla="*/ -177 h 314325"/>
              <a:gd name="connsiteX2" fmla="*/ 1056899 w 1057275"/>
              <a:gd name="connsiteY2" fmla="*/ 314148 h 314325"/>
              <a:gd name="connsiteX3" fmla="*/ -376 w 1057275"/>
              <a:gd name="connsiteY3" fmla="*/ 314148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7275" h="314325">
                <a:moveTo>
                  <a:pt x="-376" y="-177"/>
                </a:moveTo>
                <a:lnTo>
                  <a:pt x="1056899" y="-177"/>
                </a:lnTo>
                <a:lnTo>
                  <a:pt x="1056899" y="314148"/>
                </a:lnTo>
                <a:lnTo>
                  <a:pt x="-376" y="31414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1A8C9D22-3C65-57EE-A525-BB77B44DEFD9}"/>
              </a:ext>
            </a:extLst>
          </p:cNvPr>
          <p:cNvSpPr/>
          <p:nvPr/>
        </p:nvSpPr>
        <p:spPr>
          <a:xfrm>
            <a:off x="3754493" y="2524223"/>
            <a:ext cx="6362700" cy="323850"/>
          </a:xfrm>
          <a:custGeom>
            <a:avLst/>
            <a:gdLst>
              <a:gd name="connsiteX0" fmla="*/ 6362324 w 6362700"/>
              <a:gd name="connsiteY0" fmla="*/ 323673 h 323850"/>
              <a:gd name="connsiteX1" fmla="*/ -376 w 6362700"/>
              <a:gd name="connsiteY1" fmla="*/ 323673 h 323850"/>
              <a:gd name="connsiteX2" fmla="*/ -376 w 6362700"/>
              <a:gd name="connsiteY2" fmla="*/ -177 h 323850"/>
              <a:gd name="connsiteX3" fmla="*/ 6362324 w 6362700"/>
              <a:gd name="connsiteY3" fmla="*/ -177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2700" h="323850">
                <a:moveTo>
                  <a:pt x="6362324" y="323673"/>
                </a:moveTo>
                <a:lnTo>
                  <a:pt x="-376" y="323673"/>
                </a:lnTo>
                <a:lnTo>
                  <a:pt x="-376" y="-177"/>
                </a:lnTo>
                <a:lnTo>
                  <a:pt x="6362324" y="-177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85EA327-09C7-7135-24F0-6F9BF5955C1B}"/>
              </a:ext>
            </a:extLst>
          </p:cNvPr>
          <p:cNvSpPr txBox="1"/>
          <p:nvPr/>
        </p:nvSpPr>
        <p:spPr>
          <a:xfrm>
            <a:off x="3628724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0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032CDF7-7563-5E10-26E0-92BC38EC22FF}"/>
              </a:ext>
            </a:extLst>
          </p:cNvPr>
          <p:cNvSpPr txBox="1"/>
          <p:nvPr/>
        </p:nvSpPr>
        <p:spPr>
          <a:xfrm>
            <a:off x="4702287" y="4726403"/>
            <a:ext cx="2305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1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12E0B45-009A-DEE8-662E-089D0BBCAC60}"/>
              </a:ext>
            </a:extLst>
          </p:cNvPr>
          <p:cNvSpPr txBox="1"/>
          <p:nvPr/>
        </p:nvSpPr>
        <p:spPr>
          <a:xfrm>
            <a:off x="5751561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2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ADA88D8-F946-1978-DE2D-430A893E19C2}"/>
              </a:ext>
            </a:extLst>
          </p:cNvPr>
          <p:cNvSpPr txBox="1"/>
          <p:nvPr/>
        </p:nvSpPr>
        <p:spPr>
          <a:xfrm>
            <a:off x="6811846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3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D69E74BD-A5EA-156D-4B61-7EA62CF98D12}"/>
              </a:ext>
            </a:extLst>
          </p:cNvPr>
          <p:cNvSpPr txBox="1"/>
          <p:nvPr/>
        </p:nvSpPr>
        <p:spPr>
          <a:xfrm>
            <a:off x="7870521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4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C33D88E1-D882-FE6D-FBE0-7AAD09213B51}"/>
              </a:ext>
            </a:extLst>
          </p:cNvPr>
          <p:cNvSpPr txBox="1"/>
          <p:nvPr/>
        </p:nvSpPr>
        <p:spPr>
          <a:xfrm>
            <a:off x="8932463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5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3EDAB31-AC02-33E0-AA35-A353B75F0AC7}"/>
              </a:ext>
            </a:extLst>
          </p:cNvPr>
          <p:cNvSpPr txBox="1"/>
          <p:nvPr/>
        </p:nvSpPr>
        <p:spPr>
          <a:xfrm>
            <a:off x="9991272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6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4EFE25F-6CB8-74E5-B517-6918BEB1A63B}"/>
              </a:ext>
            </a:extLst>
          </p:cNvPr>
          <p:cNvSpPr txBox="1"/>
          <p:nvPr/>
        </p:nvSpPr>
        <p:spPr>
          <a:xfrm>
            <a:off x="11054262" y="4726403"/>
            <a:ext cx="2495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>
                <a:ln/>
                <a:solidFill>
                  <a:srgbClr val="595959"/>
                </a:solidFill>
                <a:latin typeface="Work Sans"/>
                <a:sym typeface="Work Sans"/>
                <a:rtl val="0"/>
              </a:rPr>
              <a:t>7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5075B91-DE7F-B087-56F3-4A2485818D34}"/>
              </a:ext>
            </a:extLst>
          </p:cNvPr>
          <p:cNvSpPr txBox="1"/>
          <p:nvPr/>
        </p:nvSpPr>
        <p:spPr>
          <a:xfrm>
            <a:off x="4971006" y="1992728"/>
            <a:ext cx="3733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 dirty="0">
                <a:ln/>
                <a:solidFill>
                  <a:srgbClr val="0370F3"/>
                </a:solidFill>
                <a:latin typeface="Gabarito Medium"/>
                <a:sym typeface="Gabarito Medium"/>
                <a:rtl val="0"/>
              </a:rPr>
              <a:t>10%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5F45DA17-35AF-F96F-6F68-CB5B0B8C1E9F}"/>
              </a:ext>
            </a:extLst>
          </p:cNvPr>
          <p:cNvSpPr txBox="1"/>
          <p:nvPr/>
        </p:nvSpPr>
        <p:spPr>
          <a:xfrm>
            <a:off x="10170056" y="2573753"/>
            <a:ext cx="3924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 dirty="0">
                <a:ln/>
                <a:solidFill>
                  <a:srgbClr val="0370F3"/>
                </a:solidFill>
                <a:latin typeface="Gabarito Medium"/>
                <a:sym typeface="Gabarito Medium"/>
                <a:rtl val="0"/>
              </a:rPr>
              <a:t>80%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E3ECD5A7-7989-77CA-647E-70D6180D32CA}"/>
              </a:ext>
            </a:extLst>
          </p:cNvPr>
          <p:cNvSpPr txBox="1"/>
          <p:nvPr/>
        </p:nvSpPr>
        <p:spPr>
          <a:xfrm>
            <a:off x="9164512" y="3172043"/>
            <a:ext cx="3829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 dirty="0">
                <a:ln/>
                <a:solidFill>
                  <a:srgbClr val="0370F3"/>
                </a:solidFill>
                <a:latin typeface="Gabarito Medium"/>
                <a:sym typeface="Gabarito Medium"/>
                <a:rtl val="0"/>
              </a:rPr>
              <a:t>75%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C6E9D3F-6088-F8D5-466E-D8166D72E27D}"/>
              </a:ext>
            </a:extLst>
          </p:cNvPr>
          <p:cNvSpPr txBox="1"/>
          <p:nvPr/>
        </p:nvSpPr>
        <p:spPr>
          <a:xfrm>
            <a:off x="6544736" y="3702892"/>
            <a:ext cx="4019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 dirty="0">
                <a:ln/>
                <a:solidFill>
                  <a:srgbClr val="0370F3"/>
                </a:solidFill>
                <a:latin typeface="Gabarito Medium"/>
                <a:sym typeface="Gabarito Medium"/>
                <a:rtl val="0"/>
              </a:rPr>
              <a:t>40%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13D9F69-415B-A592-7768-3FAA0AB4A0C3}"/>
              </a:ext>
            </a:extLst>
          </p:cNvPr>
          <p:cNvSpPr txBox="1"/>
          <p:nvPr/>
        </p:nvSpPr>
        <p:spPr>
          <a:xfrm>
            <a:off x="8431229" y="4289054"/>
            <a:ext cx="3924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900" spc="0" baseline="0" dirty="0">
                <a:ln/>
                <a:solidFill>
                  <a:srgbClr val="0370F3"/>
                </a:solidFill>
                <a:latin typeface="Gabarito Medium"/>
                <a:sym typeface="Gabarito Medium"/>
                <a:rtl val="0"/>
              </a:rPr>
              <a:t>50%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B4A88CF-FB0E-E5DF-2AEF-F0EBF010D93C}"/>
              </a:ext>
            </a:extLst>
          </p:cNvPr>
          <p:cNvGrpSpPr/>
          <p:nvPr/>
        </p:nvGrpSpPr>
        <p:grpSpPr>
          <a:xfrm>
            <a:off x="9560343" y="3959501"/>
            <a:ext cx="1787534" cy="1002584"/>
            <a:chOff x="7409364" y="2161820"/>
            <a:chExt cx="1787534" cy="1002584"/>
          </a:xfrm>
        </p:grpSpPr>
        <p:sp>
          <p:nvSpPr>
            <p:cNvPr id="19" name="Rounded Rectangle 34">
              <a:extLst>
                <a:ext uri="{FF2B5EF4-FFF2-40B4-BE49-F238E27FC236}">
                  <a16:creationId xmlns:a16="http://schemas.microsoft.com/office/drawing/2014/main" id="{F21CDB6D-5677-FFB1-EE95-747B10491F9A}"/>
                </a:ext>
              </a:extLst>
            </p:cNvPr>
            <p:cNvSpPr/>
            <p:nvPr/>
          </p:nvSpPr>
          <p:spPr>
            <a:xfrm>
              <a:off x="7409364" y="2161820"/>
              <a:ext cx="1787534" cy="1002584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A6264B1-F20E-A45B-5F24-E0EC92620C7A}"/>
                </a:ext>
              </a:extLst>
            </p:cNvPr>
            <p:cNvGrpSpPr/>
            <p:nvPr/>
          </p:nvGrpSpPr>
          <p:grpSpPr>
            <a:xfrm>
              <a:off x="7710212" y="2254433"/>
              <a:ext cx="1185839" cy="752288"/>
              <a:chOff x="7710212" y="2268206"/>
              <a:chExt cx="1185839" cy="752288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A4AFB9F-EF17-EB14-77F5-3B8C6AE6BEBF}"/>
                  </a:ext>
                </a:extLst>
              </p:cNvPr>
              <p:cNvSpPr txBox="1"/>
              <p:nvPr/>
            </p:nvSpPr>
            <p:spPr>
              <a:xfrm>
                <a:off x="7710212" y="2268206"/>
                <a:ext cx="11858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+mj-lt"/>
                  </a:rPr>
                  <a:t>$657</a:t>
                </a:r>
                <a:endParaRPr lang="en-ID" sz="3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A970667-6111-EE39-7376-F8DC659A6D29}"/>
                  </a:ext>
                </a:extLst>
              </p:cNvPr>
              <p:cNvSpPr txBox="1"/>
              <p:nvPr/>
            </p:nvSpPr>
            <p:spPr>
              <a:xfrm>
                <a:off x="7710212" y="2743495"/>
                <a:ext cx="1185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2">
                        <a:lumMod val="75000"/>
                      </a:schemeClr>
                    </a:solidFill>
                    <a:latin typeface="+mj-lt"/>
                  </a:rPr>
                  <a:t>Your Financial</a:t>
                </a:r>
                <a:endParaRPr lang="en-ID" sz="1200" dirty="0">
                  <a:solidFill>
                    <a:schemeClr val="bg2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686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1E6BD0C-C708-C59F-C362-7CA18E02DA86}"/>
              </a:ext>
            </a:extLst>
          </p:cNvPr>
          <p:cNvSpPr/>
          <p:nvPr/>
        </p:nvSpPr>
        <p:spPr>
          <a:xfrm>
            <a:off x="479425" y="1085088"/>
            <a:ext cx="6018963" cy="2613970"/>
          </a:xfrm>
          <a:prstGeom prst="roundRect">
            <a:avLst>
              <a:gd name="adj" fmla="val 6681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3F14A1-111E-217D-E56D-3DA05B2DE2F3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0FD70CD-C42B-61DF-8C04-2B2ED278E37B}"/>
              </a:ext>
            </a:extLst>
          </p:cNvPr>
          <p:cNvSpPr/>
          <p:nvPr/>
        </p:nvSpPr>
        <p:spPr>
          <a:xfrm>
            <a:off x="5694231" y="3880886"/>
            <a:ext cx="6018963" cy="2500864"/>
          </a:xfrm>
          <a:prstGeom prst="roundRect">
            <a:avLst>
              <a:gd name="adj" fmla="val 6681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71D922-6710-688C-F1C4-F2D9D0E9E9F0}"/>
              </a:ext>
            </a:extLst>
          </p:cNvPr>
          <p:cNvSpPr txBox="1"/>
          <p:nvPr/>
        </p:nvSpPr>
        <p:spPr>
          <a:xfrm>
            <a:off x="655541" y="1165660"/>
            <a:ext cx="1769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+mj-lt"/>
              </a:rPr>
              <a:t>Cashflow</a:t>
            </a:r>
            <a:endParaRPr lang="en-ID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6D8CA1-2ED2-6268-3050-45A23A66DAFF}"/>
              </a:ext>
            </a:extLst>
          </p:cNvPr>
          <p:cNvSpPr txBox="1"/>
          <p:nvPr/>
        </p:nvSpPr>
        <p:spPr>
          <a:xfrm>
            <a:off x="5937299" y="3995268"/>
            <a:ext cx="1769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Cashflow</a:t>
            </a:r>
            <a:endParaRPr lang="en-ID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A4CB6D0-EF88-ABA9-19C5-7F359E106B4F}"/>
              </a:ext>
            </a:extLst>
          </p:cNvPr>
          <p:cNvSpPr/>
          <p:nvPr/>
        </p:nvSpPr>
        <p:spPr>
          <a:xfrm>
            <a:off x="6698064" y="1085088"/>
            <a:ext cx="5014511" cy="2613969"/>
          </a:xfrm>
          <a:prstGeom prst="roundRect">
            <a:avLst>
              <a:gd name="adj" fmla="val 6665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24A48BE-5ABA-E568-EA1C-01FED60C4BE4}"/>
              </a:ext>
            </a:extLst>
          </p:cNvPr>
          <p:cNvGrpSpPr/>
          <p:nvPr/>
        </p:nvGrpSpPr>
        <p:grpSpPr>
          <a:xfrm>
            <a:off x="7223393" y="1395298"/>
            <a:ext cx="3078847" cy="1315568"/>
            <a:chOff x="7223393" y="1487036"/>
            <a:chExt cx="3078847" cy="131556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A1F4D1C-4D4B-6BB4-AA1D-1E513183A817}"/>
                </a:ext>
              </a:extLst>
            </p:cNvPr>
            <p:cNvSpPr txBox="1"/>
            <p:nvPr/>
          </p:nvSpPr>
          <p:spPr>
            <a:xfrm>
              <a:off x="7223393" y="1487036"/>
              <a:ext cx="176794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2"/>
                  </a:solidFill>
                </a:rPr>
                <a:t>Income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15A80BC-2AE0-455F-BE71-563A7AA5A09F}"/>
                </a:ext>
              </a:extLst>
            </p:cNvPr>
            <p:cNvSpPr txBox="1"/>
            <p:nvPr/>
          </p:nvSpPr>
          <p:spPr>
            <a:xfrm>
              <a:off x="7223393" y="1826623"/>
              <a:ext cx="3078847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800" dirty="0">
                  <a:solidFill>
                    <a:schemeClr val="bg2"/>
                  </a:solidFill>
                  <a:latin typeface="+mj-lt"/>
                </a:rPr>
                <a:t>$44.568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71A2524-91FF-7E76-22C8-725BCD0474E2}"/>
                </a:ext>
              </a:extLst>
            </p:cNvPr>
            <p:cNvSpPr txBox="1"/>
            <p:nvPr/>
          </p:nvSpPr>
          <p:spPr>
            <a:xfrm>
              <a:off x="7223393" y="2617938"/>
              <a:ext cx="166590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2"/>
                  </a:solidFill>
                </a:rPr>
                <a:t>-134 for last month</a:t>
              </a:r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4B61960-FA10-D2DC-84C5-19725FFE941C}"/>
              </a:ext>
            </a:extLst>
          </p:cNvPr>
          <p:cNvCxnSpPr>
            <a:cxnSpLocks/>
          </p:cNvCxnSpPr>
          <p:nvPr/>
        </p:nvCxnSpPr>
        <p:spPr>
          <a:xfrm>
            <a:off x="7304228" y="3235441"/>
            <a:ext cx="3969901" cy="0"/>
          </a:xfrm>
          <a:prstGeom prst="line">
            <a:avLst/>
          </a:prstGeom>
          <a:ln w="63500" cap="rnd">
            <a:solidFill>
              <a:schemeClr val="bg2">
                <a:lumMod val="95000"/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3E59EC-79C3-4592-FFDF-26D4866F2AAE}"/>
              </a:ext>
            </a:extLst>
          </p:cNvPr>
          <p:cNvCxnSpPr>
            <a:cxnSpLocks/>
          </p:cNvCxnSpPr>
          <p:nvPr/>
        </p:nvCxnSpPr>
        <p:spPr>
          <a:xfrm>
            <a:off x="7304228" y="3235441"/>
            <a:ext cx="2784062" cy="0"/>
          </a:xfrm>
          <a:prstGeom prst="line">
            <a:avLst/>
          </a:prstGeom>
          <a:ln w="63500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F8358BD-1C21-1384-D7E3-3126C95278DF}"/>
              </a:ext>
            </a:extLst>
          </p:cNvPr>
          <p:cNvSpPr txBox="1"/>
          <p:nvPr/>
        </p:nvSpPr>
        <p:spPr>
          <a:xfrm>
            <a:off x="10886526" y="2863957"/>
            <a:ext cx="41998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600" dirty="0">
                <a:solidFill>
                  <a:schemeClr val="bg2"/>
                </a:solidFill>
              </a:rPr>
              <a:t>70%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84718AD-D47C-B444-42BB-4F2B5A817EA0}"/>
              </a:ext>
            </a:extLst>
          </p:cNvPr>
          <p:cNvSpPr/>
          <p:nvPr/>
        </p:nvSpPr>
        <p:spPr>
          <a:xfrm>
            <a:off x="492053" y="3873866"/>
            <a:ext cx="5014511" cy="2507884"/>
          </a:xfrm>
          <a:prstGeom prst="roundRect">
            <a:avLst>
              <a:gd name="adj" fmla="val 6665"/>
            </a:avLst>
          </a:prstGeom>
          <a:solidFill>
            <a:schemeClr val="accent3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18C4ECF-F2D3-A2DA-387B-6ABDAE6EE674}"/>
              </a:ext>
            </a:extLst>
          </p:cNvPr>
          <p:cNvGrpSpPr/>
          <p:nvPr/>
        </p:nvGrpSpPr>
        <p:grpSpPr>
          <a:xfrm>
            <a:off x="1017382" y="4138951"/>
            <a:ext cx="3078847" cy="1315568"/>
            <a:chOff x="7223393" y="1487036"/>
            <a:chExt cx="3078847" cy="131556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0FEC612-264C-250F-1CD0-BD08EBCEA3EE}"/>
                </a:ext>
              </a:extLst>
            </p:cNvPr>
            <p:cNvSpPr txBox="1"/>
            <p:nvPr/>
          </p:nvSpPr>
          <p:spPr>
            <a:xfrm>
              <a:off x="7223393" y="1487036"/>
              <a:ext cx="176794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chemeClr val="bg2"/>
                  </a:solidFill>
                </a:rPr>
                <a:t>Expenses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E47219E-5192-537C-F1D8-327A7E264B8E}"/>
                </a:ext>
              </a:extLst>
            </p:cNvPr>
            <p:cNvSpPr txBox="1"/>
            <p:nvPr/>
          </p:nvSpPr>
          <p:spPr>
            <a:xfrm>
              <a:off x="7223393" y="1826623"/>
              <a:ext cx="3078847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800" dirty="0">
                  <a:solidFill>
                    <a:schemeClr val="bg2"/>
                  </a:solidFill>
                  <a:latin typeface="+mj-lt"/>
                </a:rPr>
                <a:t>$44.568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C04480F-D40E-0AFE-7179-A7B26FEC9AD7}"/>
                </a:ext>
              </a:extLst>
            </p:cNvPr>
            <p:cNvSpPr txBox="1"/>
            <p:nvPr/>
          </p:nvSpPr>
          <p:spPr>
            <a:xfrm>
              <a:off x="7223393" y="2617938"/>
              <a:ext cx="166590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>
                  <a:solidFill>
                    <a:schemeClr val="bg2"/>
                  </a:solidFill>
                </a:rPr>
                <a:t>-134 for last month</a:t>
              </a:r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C271E2D-8E17-544E-81F8-903B192CC7D2}"/>
              </a:ext>
            </a:extLst>
          </p:cNvPr>
          <p:cNvCxnSpPr>
            <a:cxnSpLocks/>
          </p:cNvCxnSpPr>
          <p:nvPr/>
        </p:nvCxnSpPr>
        <p:spPr>
          <a:xfrm>
            <a:off x="1098217" y="5918134"/>
            <a:ext cx="3969901" cy="0"/>
          </a:xfrm>
          <a:prstGeom prst="line">
            <a:avLst/>
          </a:prstGeom>
          <a:ln w="63500" cap="rnd">
            <a:solidFill>
              <a:schemeClr val="bg2">
                <a:lumMod val="95000"/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6DFABEE-2F6F-B00D-A881-2141679EF91A}"/>
              </a:ext>
            </a:extLst>
          </p:cNvPr>
          <p:cNvCxnSpPr>
            <a:cxnSpLocks/>
          </p:cNvCxnSpPr>
          <p:nvPr/>
        </p:nvCxnSpPr>
        <p:spPr>
          <a:xfrm>
            <a:off x="1098217" y="5918134"/>
            <a:ext cx="1947688" cy="0"/>
          </a:xfrm>
          <a:prstGeom prst="line">
            <a:avLst/>
          </a:prstGeom>
          <a:ln w="63500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3BDA18CA-178D-8D29-B2C5-66296C7ED589}"/>
              </a:ext>
            </a:extLst>
          </p:cNvPr>
          <p:cNvSpPr txBox="1"/>
          <p:nvPr/>
        </p:nvSpPr>
        <p:spPr>
          <a:xfrm>
            <a:off x="4677309" y="5546650"/>
            <a:ext cx="42319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600" dirty="0">
                <a:solidFill>
                  <a:schemeClr val="bg2"/>
                </a:solidFill>
              </a:rPr>
              <a:t>50%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48FD411-EA3B-292D-AD31-10BD786F1693}"/>
              </a:ext>
            </a:extLst>
          </p:cNvPr>
          <p:cNvGrpSpPr/>
          <p:nvPr/>
        </p:nvGrpSpPr>
        <p:grpSpPr>
          <a:xfrm>
            <a:off x="5974876" y="1226781"/>
            <a:ext cx="307016" cy="307016"/>
            <a:chOff x="11065153" y="1293820"/>
            <a:chExt cx="401616" cy="401616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3EBDA7C-3E35-B9A8-F4FD-EF60B9455115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5849215-F882-91D8-6C2D-4EC3B4DA9A48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91C2252-ECEF-1842-0574-0F1A32E20366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1A8D0175-AED8-6FD3-9FDC-C17B10E53473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F1DF211F-4D1F-BEA8-9E23-F2AC3BD9D5A0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55CCE12-6D91-BB49-DBF2-746943350858}"/>
              </a:ext>
            </a:extLst>
          </p:cNvPr>
          <p:cNvGrpSpPr/>
          <p:nvPr/>
        </p:nvGrpSpPr>
        <p:grpSpPr>
          <a:xfrm>
            <a:off x="11179973" y="4003335"/>
            <a:ext cx="307016" cy="307016"/>
            <a:chOff x="11065153" y="1293820"/>
            <a:chExt cx="401616" cy="401616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81BD1B6-A557-C49B-4066-CF185E35E9EE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004CBD0-29C2-8D58-106B-25F5B62B9474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2EE3961-C316-11A5-05ED-0222F55625CC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A5A48535-EF56-CD42-1E9B-CEBEAB9CF848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CCC65BD6-2AC7-DE7E-96DC-9A011B69DBB9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133FEB3C-1136-080C-C209-FFDACE336FCA}"/>
              </a:ext>
            </a:extLst>
          </p:cNvPr>
          <p:cNvSpPr/>
          <p:nvPr/>
        </p:nvSpPr>
        <p:spPr>
          <a:xfrm>
            <a:off x="881778" y="1667985"/>
            <a:ext cx="5257799" cy="1409700"/>
          </a:xfrm>
          <a:custGeom>
            <a:avLst/>
            <a:gdLst>
              <a:gd name="connsiteX0" fmla="*/ -69 w 5257799"/>
              <a:gd name="connsiteY0" fmla="*/ 1409539 h 1409700"/>
              <a:gd name="connsiteX1" fmla="*/ 5257730 w 5257799"/>
              <a:gd name="connsiteY1" fmla="*/ 1409539 h 1409700"/>
              <a:gd name="connsiteX2" fmla="*/ -69 w 5257799"/>
              <a:gd name="connsiteY2" fmla="*/ 1209514 h 1409700"/>
              <a:gd name="connsiteX3" fmla="*/ 5257730 w 5257799"/>
              <a:gd name="connsiteY3" fmla="*/ 1209514 h 1409700"/>
              <a:gd name="connsiteX4" fmla="*/ -69 w 5257799"/>
              <a:gd name="connsiteY4" fmla="*/ 1009489 h 1409700"/>
              <a:gd name="connsiteX5" fmla="*/ 5257730 w 5257799"/>
              <a:gd name="connsiteY5" fmla="*/ 1009489 h 1409700"/>
              <a:gd name="connsiteX6" fmla="*/ -69 w 5257799"/>
              <a:gd name="connsiteY6" fmla="*/ 809464 h 1409700"/>
              <a:gd name="connsiteX7" fmla="*/ 5257730 w 5257799"/>
              <a:gd name="connsiteY7" fmla="*/ 809464 h 1409700"/>
              <a:gd name="connsiteX8" fmla="*/ -69 w 5257799"/>
              <a:gd name="connsiteY8" fmla="*/ 609439 h 1409700"/>
              <a:gd name="connsiteX9" fmla="*/ 5257730 w 5257799"/>
              <a:gd name="connsiteY9" fmla="*/ 609439 h 1409700"/>
              <a:gd name="connsiteX10" fmla="*/ -69 w 5257799"/>
              <a:gd name="connsiteY10" fmla="*/ 399889 h 1409700"/>
              <a:gd name="connsiteX11" fmla="*/ 5257730 w 5257799"/>
              <a:gd name="connsiteY11" fmla="*/ 399889 h 1409700"/>
              <a:gd name="connsiteX12" fmla="*/ -69 w 5257799"/>
              <a:gd name="connsiteY12" fmla="*/ 199864 h 1409700"/>
              <a:gd name="connsiteX13" fmla="*/ 5257730 w 5257799"/>
              <a:gd name="connsiteY13" fmla="*/ 199864 h 1409700"/>
              <a:gd name="connsiteX14" fmla="*/ -69 w 5257799"/>
              <a:gd name="connsiteY14" fmla="*/ -161 h 1409700"/>
              <a:gd name="connsiteX15" fmla="*/ 5257730 w 5257799"/>
              <a:gd name="connsiteY15" fmla="*/ -161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57799" h="1409700">
                <a:moveTo>
                  <a:pt x="-69" y="1409539"/>
                </a:moveTo>
                <a:lnTo>
                  <a:pt x="5257730" y="1409539"/>
                </a:lnTo>
                <a:moveTo>
                  <a:pt x="-69" y="1209514"/>
                </a:moveTo>
                <a:lnTo>
                  <a:pt x="5257730" y="1209514"/>
                </a:lnTo>
                <a:moveTo>
                  <a:pt x="-69" y="1009489"/>
                </a:moveTo>
                <a:lnTo>
                  <a:pt x="5257730" y="1009489"/>
                </a:lnTo>
                <a:moveTo>
                  <a:pt x="-69" y="809464"/>
                </a:moveTo>
                <a:lnTo>
                  <a:pt x="5257730" y="809464"/>
                </a:lnTo>
                <a:moveTo>
                  <a:pt x="-69" y="609439"/>
                </a:moveTo>
                <a:lnTo>
                  <a:pt x="5257730" y="609439"/>
                </a:lnTo>
                <a:moveTo>
                  <a:pt x="-69" y="399889"/>
                </a:moveTo>
                <a:lnTo>
                  <a:pt x="5257730" y="399889"/>
                </a:lnTo>
                <a:moveTo>
                  <a:pt x="-69" y="199864"/>
                </a:moveTo>
                <a:lnTo>
                  <a:pt x="5257730" y="199864"/>
                </a:lnTo>
                <a:moveTo>
                  <a:pt x="-69" y="-161"/>
                </a:moveTo>
                <a:lnTo>
                  <a:pt x="5257730" y="-161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3131EB3-5D36-AC11-FF03-F06F220FB493}"/>
              </a:ext>
            </a:extLst>
          </p:cNvPr>
          <p:cNvSpPr/>
          <p:nvPr/>
        </p:nvSpPr>
        <p:spPr>
          <a:xfrm>
            <a:off x="881778" y="3277710"/>
            <a:ext cx="5257799" cy="9525"/>
          </a:xfrm>
          <a:custGeom>
            <a:avLst/>
            <a:gdLst>
              <a:gd name="connsiteX0" fmla="*/ -69 w 5257799"/>
              <a:gd name="connsiteY0" fmla="*/ -161 h 9525"/>
              <a:gd name="connsiteX1" fmla="*/ 5257730 w 5257799"/>
              <a:gd name="connsiteY1" fmla="*/ -161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57799" h="9525">
                <a:moveTo>
                  <a:pt x="-69" y="-161"/>
                </a:moveTo>
                <a:lnTo>
                  <a:pt x="5257730" y="-161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40B0BA16-3B6B-FEB5-9211-54B94E8CDFD3}"/>
              </a:ext>
            </a:extLst>
          </p:cNvPr>
          <p:cNvSpPr/>
          <p:nvPr/>
        </p:nvSpPr>
        <p:spPr>
          <a:xfrm>
            <a:off x="1105615" y="1872773"/>
            <a:ext cx="4810125" cy="1200150"/>
          </a:xfrm>
          <a:custGeom>
            <a:avLst/>
            <a:gdLst>
              <a:gd name="connsiteX0" fmla="*/ -69 w 4810125"/>
              <a:gd name="connsiteY0" fmla="*/ 599914 h 1200150"/>
              <a:gd name="connsiteX1" fmla="*/ 438081 w 4810125"/>
              <a:gd name="connsiteY1" fmla="*/ -161 h 1200150"/>
              <a:gd name="connsiteX2" fmla="*/ 876231 w 4810125"/>
              <a:gd name="connsiteY2" fmla="*/ 704689 h 1200150"/>
              <a:gd name="connsiteX3" fmla="*/ 1304856 w 4810125"/>
              <a:gd name="connsiteY3" fmla="*/ 999964 h 1200150"/>
              <a:gd name="connsiteX4" fmla="*/ 1743006 w 4810125"/>
              <a:gd name="connsiteY4" fmla="*/ 999964 h 1200150"/>
              <a:gd name="connsiteX5" fmla="*/ 2181156 w 4810125"/>
              <a:gd name="connsiteY5" fmla="*/ 799939 h 1200150"/>
              <a:gd name="connsiteX6" fmla="*/ 2619306 w 4810125"/>
              <a:gd name="connsiteY6" fmla="*/ 599914 h 1200150"/>
              <a:gd name="connsiteX7" fmla="*/ 3057456 w 4810125"/>
              <a:gd name="connsiteY7" fmla="*/ 361789 h 1200150"/>
              <a:gd name="connsiteX8" fmla="*/ 3495606 w 4810125"/>
              <a:gd name="connsiteY8" fmla="*/ 599914 h 1200150"/>
              <a:gd name="connsiteX9" fmla="*/ 3933756 w 4810125"/>
              <a:gd name="connsiteY9" fmla="*/ 799939 h 1200150"/>
              <a:gd name="connsiteX10" fmla="*/ 4371906 w 4810125"/>
              <a:gd name="connsiteY10" fmla="*/ 599914 h 1200150"/>
              <a:gd name="connsiteX11" fmla="*/ 4810056 w 4810125"/>
              <a:gd name="connsiteY11" fmla="*/ 1199989 h 120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10125" h="1200150">
                <a:moveTo>
                  <a:pt x="-69" y="599914"/>
                </a:moveTo>
                <a:lnTo>
                  <a:pt x="438081" y="-161"/>
                </a:lnTo>
                <a:lnTo>
                  <a:pt x="876231" y="704689"/>
                </a:lnTo>
                <a:lnTo>
                  <a:pt x="1304856" y="999964"/>
                </a:lnTo>
                <a:lnTo>
                  <a:pt x="1743006" y="999964"/>
                </a:lnTo>
                <a:lnTo>
                  <a:pt x="2181156" y="799939"/>
                </a:lnTo>
                <a:lnTo>
                  <a:pt x="2619306" y="599914"/>
                </a:lnTo>
                <a:lnTo>
                  <a:pt x="3057456" y="361789"/>
                </a:lnTo>
                <a:lnTo>
                  <a:pt x="3495606" y="599914"/>
                </a:lnTo>
                <a:lnTo>
                  <a:pt x="3933756" y="799939"/>
                </a:lnTo>
                <a:lnTo>
                  <a:pt x="4371906" y="599914"/>
                </a:lnTo>
                <a:lnTo>
                  <a:pt x="4810056" y="1199989"/>
                </a:lnTo>
              </a:path>
            </a:pathLst>
          </a:custGeom>
          <a:noFill/>
          <a:ln w="19050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FD6DB067-8B29-F13B-FC9A-EDDE6E5F25D5}"/>
              </a:ext>
            </a:extLst>
          </p:cNvPr>
          <p:cNvSpPr/>
          <p:nvPr/>
        </p:nvSpPr>
        <p:spPr>
          <a:xfrm>
            <a:off x="1075354" y="2445739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93EDC0F-D2E1-3E9F-468C-ECB89E6F6401}"/>
              </a:ext>
            </a:extLst>
          </p:cNvPr>
          <p:cNvSpPr/>
          <p:nvPr/>
        </p:nvSpPr>
        <p:spPr>
          <a:xfrm>
            <a:off x="1513504" y="1845664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55E4B01D-1E48-93D9-6CE1-087FB7741F0F}"/>
              </a:ext>
            </a:extLst>
          </p:cNvPr>
          <p:cNvSpPr/>
          <p:nvPr/>
        </p:nvSpPr>
        <p:spPr>
          <a:xfrm>
            <a:off x="1951654" y="2550514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4D839BF6-55FD-63EB-BF53-319A2C7AB0D6}"/>
              </a:ext>
            </a:extLst>
          </p:cNvPr>
          <p:cNvSpPr/>
          <p:nvPr/>
        </p:nvSpPr>
        <p:spPr>
          <a:xfrm>
            <a:off x="2380279" y="2845789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97F2980-370E-CF27-FCC3-9D7BA311BFB3}"/>
              </a:ext>
            </a:extLst>
          </p:cNvPr>
          <p:cNvSpPr/>
          <p:nvPr/>
        </p:nvSpPr>
        <p:spPr>
          <a:xfrm>
            <a:off x="2818429" y="2845789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5088DF6D-2C1F-1779-6609-BC74F748F4EF}"/>
              </a:ext>
            </a:extLst>
          </p:cNvPr>
          <p:cNvSpPr/>
          <p:nvPr/>
        </p:nvSpPr>
        <p:spPr>
          <a:xfrm>
            <a:off x="3256579" y="2645764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183DD960-477D-B72C-580A-95974B8BB071}"/>
              </a:ext>
            </a:extLst>
          </p:cNvPr>
          <p:cNvSpPr/>
          <p:nvPr/>
        </p:nvSpPr>
        <p:spPr>
          <a:xfrm>
            <a:off x="3694729" y="2445739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C29927AB-EEBD-8D6F-146E-ED935DC27239}"/>
              </a:ext>
            </a:extLst>
          </p:cNvPr>
          <p:cNvSpPr/>
          <p:nvPr/>
        </p:nvSpPr>
        <p:spPr>
          <a:xfrm>
            <a:off x="4132879" y="2207614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3F661096-E5BA-F668-FAA8-C03568D9F445}"/>
              </a:ext>
            </a:extLst>
          </p:cNvPr>
          <p:cNvSpPr/>
          <p:nvPr/>
        </p:nvSpPr>
        <p:spPr>
          <a:xfrm>
            <a:off x="4571029" y="2445739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7A30C8D8-F622-78DE-9207-195C3F2A517D}"/>
              </a:ext>
            </a:extLst>
          </p:cNvPr>
          <p:cNvSpPr/>
          <p:nvPr/>
        </p:nvSpPr>
        <p:spPr>
          <a:xfrm>
            <a:off x="5009179" y="2645764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D439C7DE-EBDE-40E5-173C-F6160B7D22BE}"/>
              </a:ext>
            </a:extLst>
          </p:cNvPr>
          <p:cNvSpPr/>
          <p:nvPr/>
        </p:nvSpPr>
        <p:spPr>
          <a:xfrm>
            <a:off x="5447329" y="2445739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89E25A92-AA9B-1F9D-C278-5BF0E3FB42B4}"/>
              </a:ext>
            </a:extLst>
          </p:cNvPr>
          <p:cNvSpPr/>
          <p:nvPr/>
        </p:nvSpPr>
        <p:spPr>
          <a:xfrm>
            <a:off x="5885479" y="3045814"/>
            <a:ext cx="66675" cy="66675"/>
          </a:xfrm>
          <a:custGeom>
            <a:avLst/>
            <a:gdLst>
              <a:gd name="connsiteX0" fmla="*/ 66606 w 66675"/>
              <a:gd name="connsiteY0" fmla="*/ 33177 h 66675"/>
              <a:gd name="connsiteX1" fmla="*/ 33269 w 66675"/>
              <a:gd name="connsiteY1" fmla="*/ 66514 h 66675"/>
              <a:gd name="connsiteX2" fmla="*/ -69 w 66675"/>
              <a:gd name="connsiteY2" fmla="*/ 33177 h 66675"/>
              <a:gd name="connsiteX3" fmla="*/ 33269 w 66675"/>
              <a:gd name="connsiteY3" fmla="*/ -161 h 66675"/>
              <a:gd name="connsiteX4" fmla="*/ 66606 w 66675"/>
              <a:gd name="connsiteY4" fmla="*/ 3317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606" y="33177"/>
                </a:moveTo>
                <a:cubicBezTo>
                  <a:pt x="66606" y="51588"/>
                  <a:pt x="51680" y="66514"/>
                  <a:pt x="33269" y="66514"/>
                </a:cubicBezTo>
                <a:cubicBezTo>
                  <a:pt x="14857" y="66514"/>
                  <a:pt x="-69" y="51588"/>
                  <a:pt x="-69" y="33177"/>
                </a:cubicBezTo>
                <a:cubicBezTo>
                  <a:pt x="-69" y="14765"/>
                  <a:pt x="14857" y="-161"/>
                  <a:pt x="33269" y="-161"/>
                </a:cubicBezTo>
                <a:cubicBezTo>
                  <a:pt x="51680" y="-161"/>
                  <a:pt x="66606" y="14765"/>
                  <a:pt x="66606" y="33177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FDBB6F8-A780-ED38-6D5E-D54C20A9F696}"/>
              </a:ext>
            </a:extLst>
          </p:cNvPr>
          <p:cNvSpPr txBox="1"/>
          <p:nvPr/>
        </p:nvSpPr>
        <p:spPr>
          <a:xfrm>
            <a:off x="637841" y="3170078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094CAB-3D63-778F-3609-866141844809}"/>
              </a:ext>
            </a:extLst>
          </p:cNvPr>
          <p:cNvSpPr txBox="1"/>
          <p:nvPr/>
        </p:nvSpPr>
        <p:spPr>
          <a:xfrm>
            <a:off x="661400" y="2970053"/>
            <a:ext cx="2209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876A454-8D70-B2AC-2E4D-5BC4242FE1C4}"/>
              </a:ext>
            </a:extLst>
          </p:cNvPr>
          <p:cNvSpPr txBox="1"/>
          <p:nvPr/>
        </p:nvSpPr>
        <p:spPr>
          <a:xfrm>
            <a:off x="641777" y="2770028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331AE6E-4FA2-5327-4869-B8667816D553}"/>
              </a:ext>
            </a:extLst>
          </p:cNvPr>
          <p:cNvSpPr txBox="1"/>
          <p:nvPr/>
        </p:nvSpPr>
        <p:spPr>
          <a:xfrm>
            <a:off x="641777" y="2560478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3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5D05D3F-CFC9-3F13-C39A-BA80EBCD2A3D}"/>
              </a:ext>
            </a:extLst>
          </p:cNvPr>
          <p:cNvSpPr txBox="1"/>
          <p:nvPr/>
        </p:nvSpPr>
        <p:spPr>
          <a:xfrm>
            <a:off x="638921" y="2360453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4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5AE42C3-052A-843A-4E50-248303D007F5}"/>
              </a:ext>
            </a:extLst>
          </p:cNvPr>
          <p:cNvSpPr txBox="1"/>
          <p:nvPr/>
        </p:nvSpPr>
        <p:spPr>
          <a:xfrm>
            <a:off x="641904" y="2160428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D7A9444-5FCF-3B3E-40CC-6EC954FB767D}"/>
              </a:ext>
            </a:extLst>
          </p:cNvPr>
          <p:cNvSpPr txBox="1"/>
          <p:nvPr/>
        </p:nvSpPr>
        <p:spPr>
          <a:xfrm>
            <a:off x="639237" y="1960403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6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6FD923B-27FD-D41C-4FED-265A8F97BC92}"/>
              </a:ext>
            </a:extLst>
          </p:cNvPr>
          <p:cNvSpPr txBox="1"/>
          <p:nvPr/>
        </p:nvSpPr>
        <p:spPr>
          <a:xfrm>
            <a:off x="644001" y="1760378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7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54E9B52-D59E-7D1A-D9F1-ADDE33B346E6}"/>
              </a:ext>
            </a:extLst>
          </p:cNvPr>
          <p:cNvSpPr txBox="1"/>
          <p:nvPr/>
        </p:nvSpPr>
        <p:spPr>
          <a:xfrm>
            <a:off x="638412" y="1560353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8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EAF830D-9BEA-E847-C109-C2B14F301120}"/>
              </a:ext>
            </a:extLst>
          </p:cNvPr>
          <p:cNvSpPr txBox="1"/>
          <p:nvPr/>
        </p:nvSpPr>
        <p:spPr>
          <a:xfrm>
            <a:off x="921953" y="3293903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Jan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9CA9958-05CE-CEDC-2410-EFE1B5C2E682}"/>
              </a:ext>
            </a:extLst>
          </p:cNvPr>
          <p:cNvSpPr txBox="1"/>
          <p:nvPr/>
        </p:nvSpPr>
        <p:spPr>
          <a:xfrm>
            <a:off x="1356389" y="3293903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Feb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849122D-699D-F9B2-A5FB-51AF9B3AD3E0}"/>
              </a:ext>
            </a:extLst>
          </p:cNvPr>
          <p:cNvSpPr txBox="1"/>
          <p:nvPr/>
        </p:nvSpPr>
        <p:spPr>
          <a:xfrm>
            <a:off x="1793272" y="3293903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Mar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172D6F0-EE13-75CD-A149-F68FC8A37F9A}"/>
              </a:ext>
            </a:extLst>
          </p:cNvPr>
          <p:cNvSpPr txBox="1"/>
          <p:nvPr/>
        </p:nvSpPr>
        <p:spPr>
          <a:xfrm>
            <a:off x="2237642" y="3293903"/>
            <a:ext cx="3543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85A76BD-5F86-3DD9-9DA3-0ECAEFBB6358}"/>
              </a:ext>
            </a:extLst>
          </p:cNvPr>
          <p:cNvSpPr txBox="1"/>
          <p:nvPr/>
        </p:nvSpPr>
        <p:spPr>
          <a:xfrm>
            <a:off x="2663000" y="3293903"/>
            <a:ext cx="38290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May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E0949A9-8E66-16FB-915B-E81A0A3BBE5C}"/>
              </a:ext>
            </a:extLst>
          </p:cNvPr>
          <p:cNvSpPr txBox="1"/>
          <p:nvPr/>
        </p:nvSpPr>
        <p:spPr>
          <a:xfrm>
            <a:off x="3107427" y="3293903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Jun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DFE9CC8-9F23-FAAF-0C88-D65FD8D21AC1}"/>
              </a:ext>
            </a:extLst>
          </p:cNvPr>
          <p:cNvSpPr txBox="1"/>
          <p:nvPr/>
        </p:nvSpPr>
        <p:spPr>
          <a:xfrm>
            <a:off x="3560912" y="3293903"/>
            <a:ext cx="3352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Jul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782EB1E-E8D9-DF6A-90B4-38535249DB79}"/>
              </a:ext>
            </a:extLst>
          </p:cNvPr>
          <p:cNvSpPr txBox="1"/>
          <p:nvPr/>
        </p:nvSpPr>
        <p:spPr>
          <a:xfrm>
            <a:off x="3982298" y="3293903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Aug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1FE3428-735C-62D5-E7D5-00ADFCC88B6D}"/>
              </a:ext>
            </a:extLst>
          </p:cNvPr>
          <p:cNvSpPr txBox="1"/>
          <p:nvPr/>
        </p:nvSpPr>
        <p:spPr>
          <a:xfrm>
            <a:off x="4418067" y="3293903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Sep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F210F59-E115-4047-4A8D-0C6DB1469151}"/>
              </a:ext>
            </a:extLst>
          </p:cNvPr>
          <p:cNvSpPr txBox="1"/>
          <p:nvPr/>
        </p:nvSpPr>
        <p:spPr>
          <a:xfrm>
            <a:off x="4861674" y="3293903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Oct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6E89B21-0335-4C16-F2B8-3A07F7235CB8}"/>
              </a:ext>
            </a:extLst>
          </p:cNvPr>
          <p:cNvSpPr txBox="1"/>
          <p:nvPr/>
        </p:nvSpPr>
        <p:spPr>
          <a:xfrm>
            <a:off x="5292843" y="3293903"/>
            <a:ext cx="38290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Nov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2D7F35C-CB5D-F92F-F4DC-FA52CCBE49EE}"/>
              </a:ext>
            </a:extLst>
          </p:cNvPr>
          <p:cNvSpPr txBox="1"/>
          <p:nvPr/>
        </p:nvSpPr>
        <p:spPr>
          <a:xfrm>
            <a:off x="5730231" y="3293903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Dec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48F1A98-4AA6-3757-C264-637FB088B3F6}"/>
              </a:ext>
            </a:extLst>
          </p:cNvPr>
          <p:cNvCxnSpPr/>
          <p:nvPr/>
        </p:nvCxnSpPr>
        <p:spPr>
          <a:xfrm>
            <a:off x="3726723" y="1785798"/>
            <a:ext cx="0" cy="1478280"/>
          </a:xfrm>
          <a:prstGeom prst="line">
            <a:avLst/>
          </a:prstGeom>
          <a:ln cap="rnd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8E16C9B-3CEF-3415-565B-F2FAF4549E4A}"/>
              </a:ext>
            </a:extLst>
          </p:cNvPr>
          <p:cNvSpPr/>
          <p:nvPr/>
        </p:nvSpPr>
        <p:spPr>
          <a:xfrm>
            <a:off x="3373754" y="1728898"/>
            <a:ext cx="705938" cy="230834"/>
          </a:xfrm>
          <a:prstGeom prst="round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39BA68-2211-5477-3145-614669A9101C}"/>
              </a:ext>
            </a:extLst>
          </p:cNvPr>
          <p:cNvSpPr txBox="1"/>
          <p:nvPr/>
        </p:nvSpPr>
        <p:spPr>
          <a:xfrm>
            <a:off x="3373753" y="1728897"/>
            <a:ext cx="77080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  <a:latin typeface="+mj-lt"/>
              </a:rPr>
              <a:t>230K</a:t>
            </a:r>
            <a:endParaRPr lang="en-ID" sz="9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67AE27-AD3B-28D8-7150-951E771CFDA8}"/>
              </a:ext>
            </a:extLst>
          </p:cNvPr>
          <p:cNvSpPr txBox="1"/>
          <p:nvPr/>
        </p:nvSpPr>
        <p:spPr>
          <a:xfrm>
            <a:off x="3716857" y="1759673"/>
            <a:ext cx="362836" cy="1692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5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4400CD25-8EE0-6DD2-7309-1FA42789FF97}"/>
              </a:ext>
            </a:extLst>
          </p:cNvPr>
          <p:cNvSpPr/>
          <p:nvPr/>
        </p:nvSpPr>
        <p:spPr>
          <a:xfrm>
            <a:off x="6038783" y="4437562"/>
            <a:ext cx="5314950" cy="1352550"/>
          </a:xfrm>
          <a:custGeom>
            <a:avLst/>
            <a:gdLst>
              <a:gd name="connsiteX0" fmla="*/ -623 w 5314950"/>
              <a:gd name="connsiteY0" fmla="*/ 1352084 h 1352550"/>
              <a:gd name="connsiteX1" fmla="*/ 5314327 w 5314950"/>
              <a:gd name="connsiteY1" fmla="*/ 1352084 h 1352550"/>
              <a:gd name="connsiteX2" fmla="*/ -623 w 5314950"/>
              <a:gd name="connsiteY2" fmla="*/ 904409 h 1352550"/>
              <a:gd name="connsiteX3" fmla="*/ 5314327 w 5314950"/>
              <a:gd name="connsiteY3" fmla="*/ 904409 h 1352550"/>
              <a:gd name="connsiteX4" fmla="*/ -623 w 5314950"/>
              <a:gd name="connsiteY4" fmla="*/ 447209 h 1352550"/>
              <a:gd name="connsiteX5" fmla="*/ 5314327 w 5314950"/>
              <a:gd name="connsiteY5" fmla="*/ 447209 h 1352550"/>
              <a:gd name="connsiteX6" fmla="*/ -623 w 5314950"/>
              <a:gd name="connsiteY6" fmla="*/ -466 h 1352550"/>
              <a:gd name="connsiteX7" fmla="*/ 5314327 w 5314950"/>
              <a:gd name="connsiteY7" fmla="*/ -466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14950" h="1352550">
                <a:moveTo>
                  <a:pt x="-623" y="1352084"/>
                </a:moveTo>
                <a:lnTo>
                  <a:pt x="5314327" y="1352084"/>
                </a:lnTo>
                <a:moveTo>
                  <a:pt x="-623" y="904409"/>
                </a:moveTo>
                <a:lnTo>
                  <a:pt x="5314327" y="904409"/>
                </a:lnTo>
                <a:moveTo>
                  <a:pt x="-623" y="447209"/>
                </a:moveTo>
                <a:lnTo>
                  <a:pt x="5314327" y="447209"/>
                </a:lnTo>
                <a:moveTo>
                  <a:pt x="-623" y="-466"/>
                </a:moveTo>
                <a:lnTo>
                  <a:pt x="5314327" y="-466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06825BC0-3EAF-4104-A66A-3DE718272564}"/>
              </a:ext>
            </a:extLst>
          </p:cNvPr>
          <p:cNvSpPr/>
          <p:nvPr/>
        </p:nvSpPr>
        <p:spPr>
          <a:xfrm>
            <a:off x="6291196" y="5004300"/>
            <a:ext cx="371475" cy="781050"/>
          </a:xfrm>
          <a:custGeom>
            <a:avLst/>
            <a:gdLst>
              <a:gd name="connsiteX0" fmla="*/ -623 w 371475"/>
              <a:gd name="connsiteY0" fmla="*/ -466 h 781050"/>
              <a:gd name="connsiteX1" fmla="*/ 370852 w 371475"/>
              <a:gd name="connsiteY1" fmla="*/ -466 h 781050"/>
              <a:gd name="connsiteX2" fmla="*/ 370852 w 371475"/>
              <a:gd name="connsiteY2" fmla="*/ 780584 h 781050"/>
              <a:gd name="connsiteX3" fmla="*/ -623 w 371475"/>
              <a:gd name="connsiteY3" fmla="*/ 780584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" h="781050">
                <a:moveTo>
                  <a:pt x="-623" y="-466"/>
                </a:moveTo>
                <a:lnTo>
                  <a:pt x="370852" y="-466"/>
                </a:lnTo>
                <a:lnTo>
                  <a:pt x="370852" y="780584"/>
                </a:lnTo>
                <a:lnTo>
                  <a:pt x="-623" y="780584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4C02EABF-C589-17E9-F23B-8A10FDFE9CBF}"/>
              </a:ext>
            </a:extLst>
          </p:cNvPr>
          <p:cNvSpPr/>
          <p:nvPr/>
        </p:nvSpPr>
        <p:spPr>
          <a:xfrm>
            <a:off x="7034146" y="4547100"/>
            <a:ext cx="361950" cy="1238250"/>
          </a:xfrm>
          <a:custGeom>
            <a:avLst/>
            <a:gdLst>
              <a:gd name="connsiteX0" fmla="*/ -623 w 361950"/>
              <a:gd name="connsiteY0" fmla="*/ -466 h 1238250"/>
              <a:gd name="connsiteX1" fmla="*/ 361327 w 361950"/>
              <a:gd name="connsiteY1" fmla="*/ -466 h 1238250"/>
              <a:gd name="connsiteX2" fmla="*/ 361327 w 361950"/>
              <a:gd name="connsiteY2" fmla="*/ 1237784 h 1238250"/>
              <a:gd name="connsiteX3" fmla="*/ -623 w 361950"/>
              <a:gd name="connsiteY3" fmla="*/ 1237784 h 123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" h="1238250">
                <a:moveTo>
                  <a:pt x="-623" y="-466"/>
                </a:moveTo>
                <a:lnTo>
                  <a:pt x="361327" y="-466"/>
                </a:lnTo>
                <a:lnTo>
                  <a:pt x="361327" y="1237784"/>
                </a:lnTo>
                <a:lnTo>
                  <a:pt x="-623" y="1237784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6EEC2584-8D2C-E676-FA25-ADB709B718F6}"/>
              </a:ext>
            </a:extLst>
          </p:cNvPr>
          <p:cNvSpPr/>
          <p:nvPr/>
        </p:nvSpPr>
        <p:spPr>
          <a:xfrm>
            <a:off x="7767571" y="5223375"/>
            <a:ext cx="371475" cy="561975"/>
          </a:xfrm>
          <a:custGeom>
            <a:avLst/>
            <a:gdLst>
              <a:gd name="connsiteX0" fmla="*/ -623 w 371475"/>
              <a:gd name="connsiteY0" fmla="*/ -466 h 561975"/>
              <a:gd name="connsiteX1" fmla="*/ 370852 w 371475"/>
              <a:gd name="connsiteY1" fmla="*/ -466 h 561975"/>
              <a:gd name="connsiteX2" fmla="*/ 370852 w 371475"/>
              <a:gd name="connsiteY2" fmla="*/ 561509 h 561975"/>
              <a:gd name="connsiteX3" fmla="*/ -623 w 371475"/>
              <a:gd name="connsiteY3" fmla="*/ 561509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" h="561975">
                <a:moveTo>
                  <a:pt x="-623" y="-466"/>
                </a:moveTo>
                <a:lnTo>
                  <a:pt x="370852" y="-466"/>
                </a:lnTo>
                <a:lnTo>
                  <a:pt x="370852" y="561509"/>
                </a:lnTo>
                <a:lnTo>
                  <a:pt x="-623" y="561509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6FB50E16-AEDA-0130-4A52-9AFBC5E4DD3C}"/>
              </a:ext>
            </a:extLst>
          </p:cNvPr>
          <p:cNvSpPr/>
          <p:nvPr/>
        </p:nvSpPr>
        <p:spPr>
          <a:xfrm>
            <a:off x="8510521" y="5347200"/>
            <a:ext cx="371475" cy="438150"/>
          </a:xfrm>
          <a:custGeom>
            <a:avLst/>
            <a:gdLst>
              <a:gd name="connsiteX0" fmla="*/ -623 w 371475"/>
              <a:gd name="connsiteY0" fmla="*/ -466 h 438150"/>
              <a:gd name="connsiteX1" fmla="*/ 370852 w 371475"/>
              <a:gd name="connsiteY1" fmla="*/ -466 h 438150"/>
              <a:gd name="connsiteX2" fmla="*/ 370852 w 371475"/>
              <a:gd name="connsiteY2" fmla="*/ 437684 h 438150"/>
              <a:gd name="connsiteX3" fmla="*/ -623 w 371475"/>
              <a:gd name="connsiteY3" fmla="*/ 437684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" h="438150">
                <a:moveTo>
                  <a:pt x="-623" y="-466"/>
                </a:moveTo>
                <a:lnTo>
                  <a:pt x="370852" y="-466"/>
                </a:lnTo>
                <a:lnTo>
                  <a:pt x="370852" y="437684"/>
                </a:lnTo>
                <a:lnTo>
                  <a:pt x="-623" y="437684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2AE3DC3E-94FF-77B9-BBDE-8F68D5E06849}"/>
              </a:ext>
            </a:extLst>
          </p:cNvPr>
          <p:cNvSpPr/>
          <p:nvPr/>
        </p:nvSpPr>
        <p:spPr>
          <a:xfrm>
            <a:off x="9253471" y="4928100"/>
            <a:ext cx="371475" cy="857250"/>
          </a:xfrm>
          <a:custGeom>
            <a:avLst/>
            <a:gdLst>
              <a:gd name="connsiteX0" fmla="*/ -623 w 371475"/>
              <a:gd name="connsiteY0" fmla="*/ -466 h 857250"/>
              <a:gd name="connsiteX1" fmla="*/ 370852 w 371475"/>
              <a:gd name="connsiteY1" fmla="*/ -466 h 857250"/>
              <a:gd name="connsiteX2" fmla="*/ 370852 w 371475"/>
              <a:gd name="connsiteY2" fmla="*/ 856784 h 857250"/>
              <a:gd name="connsiteX3" fmla="*/ -623 w 371475"/>
              <a:gd name="connsiteY3" fmla="*/ 856784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" h="857250">
                <a:moveTo>
                  <a:pt x="-623" y="-466"/>
                </a:moveTo>
                <a:lnTo>
                  <a:pt x="370852" y="-466"/>
                </a:lnTo>
                <a:lnTo>
                  <a:pt x="370852" y="856784"/>
                </a:lnTo>
                <a:lnTo>
                  <a:pt x="-623" y="856784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EAA91035-29A1-2BF5-12DE-0337948E2F35}"/>
              </a:ext>
            </a:extLst>
          </p:cNvPr>
          <p:cNvSpPr/>
          <p:nvPr/>
        </p:nvSpPr>
        <p:spPr>
          <a:xfrm>
            <a:off x="9996421" y="5594850"/>
            <a:ext cx="371475" cy="190500"/>
          </a:xfrm>
          <a:custGeom>
            <a:avLst/>
            <a:gdLst>
              <a:gd name="connsiteX0" fmla="*/ -623 w 371475"/>
              <a:gd name="connsiteY0" fmla="*/ -466 h 190500"/>
              <a:gd name="connsiteX1" fmla="*/ 370852 w 371475"/>
              <a:gd name="connsiteY1" fmla="*/ -466 h 190500"/>
              <a:gd name="connsiteX2" fmla="*/ 370852 w 371475"/>
              <a:gd name="connsiteY2" fmla="*/ 190034 h 190500"/>
              <a:gd name="connsiteX3" fmla="*/ -623 w 371475"/>
              <a:gd name="connsiteY3" fmla="*/ 19003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" h="190500">
                <a:moveTo>
                  <a:pt x="-623" y="-466"/>
                </a:moveTo>
                <a:lnTo>
                  <a:pt x="370852" y="-466"/>
                </a:lnTo>
                <a:lnTo>
                  <a:pt x="370852" y="190034"/>
                </a:lnTo>
                <a:lnTo>
                  <a:pt x="-623" y="19003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712CC2DE-1B83-0B15-D19E-4E371EA771DB}"/>
              </a:ext>
            </a:extLst>
          </p:cNvPr>
          <p:cNvSpPr/>
          <p:nvPr/>
        </p:nvSpPr>
        <p:spPr>
          <a:xfrm>
            <a:off x="10739371" y="5480550"/>
            <a:ext cx="371475" cy="304800"/>
          </a:xfrm>
          <a:custGeom>
            <a:avLst/>
            <a:gdLst>
              <a:gd name="connsiteX0" fmla="*/ -623 w 371475"/>
              <a:gd name="connsiteY0" fmla="*/ -466 h 304800"/>
              <a:gd name="connsiteX1" fmla="*/ 370852 w 371475"/>
              <a:gd name="connsiteY1" fmla="*/ -466 h 304800"/>
              <a:gd name="connsiteX2" fmla="*/ 370852 w 371475"/>
              <a:gd name="connsiteY2" fmla="*/ 304334 h 304800"/>
              <a:gd name="connsiteX3" fmla="*/ -623 w 371475"/>
              <a:gd name="connsiteY3" fmla="*/ 304334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75" h="304800">
                <a:moveTo>
                  <a:pt x="-623" y="-466"/>
                </a:moveTo>
                <a:lnTo>
                  <a:pt x="370852" y="-466"/>
                </a:lnTo>
                <a:lnTo>
                  <a:pt x="370852" y="304334"/>
                </a:lnTo>
                <a:lnTo>
                  <a:pt x="-623" y="304334"/>
                </a:lnTo>
                <a:close/>
              </a:path>
            </a:pathLst>
          </a:custGeom>
          <a:solidFill>
            <a:srgbClr val="CBE2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01FE515F-F9B3-5242-894B-E8BECF611493}"/>
              </a:ext>
            </a:extLst>
          </p:cNvPr>
          <p:cNvSpPr/>
          <p:nvPr/>
        </p:nvSpPr>
        <p:spPr>
          <a:xfrm>
            <a:off x="6072121" y="5985375"/>
            <a:ext cx="57150" cy="66675"/>
          </a:xfrm>
          <a:custGeom>
            <a:avLst/>
            <a:gdLst>
              <a:gd name="connsiteX0" fmla="*/ -623 w 57150"/>
              <a:gd name="connsiteY0" fmla="*/ -466 h 66675"/>
              <a:gd name="connsiteX1" fmla="*/ 56527 w 57150"/>
              <a:gd name="connsiteY1" fmla="*/ -466 h 66675"/>
              <a:gd name="connsiteX2" fmla="*/ 56527 w 57150"/>
              <a:gd name="connsiteY2" fmla="*/ 66209 h 66675"/>
              <a:gd name="connsiteX3" fmla="*/ -623 w 57150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66675">
                <a:moveTo>
                  <a:pt x="-623" y="-466"/>
                </a:moveTo>
                <a:lnTo>
                  <a:pt x="56527" y="-466"/>
                </a:lnTo>
                <a:lnTo>
                  <a:pt x="56527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01387A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C439CF6-8068-B4AF-527A-755BBD95D609}"/>
              </a:ext>
            </a:extLst>
          </p:cNvPr>
          <p:cNvSpPr txBox="1"/>
          <p:nvPr/>
        </p:nvSpPr>
        <p:spPr>
          <a:xfrm>
            <a:off x="6064815" y="5901555"/>
            <a:ext cx="6019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</a:t>
            </a:r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0D66FB0A-65B9-AAD1-3F50-5ECBCF456927}"/>
              </a:ext>
            </a:extLst>
          </p:cNvPr>
          <p:cNvSpPr/>
          <p:nvPr/>
        </p:nvSpPr>
        <p:spPr>
          <a:xfrm>
            <a:off x="6700771" y="5985375"/>
            <a:ext cx="57150" cy="66675"/>
          </a:xfrm>
          <a:custGeom>
            <a:avLst/>
            <a:gdLst>
              <a:gd name="connsiteX0" fmla="*/ -623 w 57150"/>
              <a:gd name="connsiteY0" fmla="*/ -466 h 66675"/>
              <a:gd name="connsiteX1" fmla="*/ 56527 w 57150"/>
              <a:gd name="connsiteY1" fmla="*/ -466 h 66675"/>
              <a:gd name="connsiteX2" fmla="*/ 56527 w 57150"/>
              <a:gd name="connsiteY2" fmla="*/ 66209 h 66675"/>
              <a:gd name="connsiteX3" fmla="*/ -623 w 57150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66675">
                <a:moveTo>
                  <a:pt x="-623" y="-466"/>
                </a:moveTo>
                <a:lnTo>
                  <a:pt x="56527" y="-466"/>
                </a:lnTo>
                <a:lnTo>
                  <a:pt x="56527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0254B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339DEE4-7FE7-654E-97E7-09EEB99FCEDB}"/>
              </a:ext>
            </a:extLst>
          </p:cNvPr>
          <p:cNvSpPr txBox="1"/>
          <p:nvPr/>
        </p:nvSpPr>
        <p:spPr>
          <a:xfrm>
            <a:off x="6687369" y="5901555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$23.6782</a:t>
            </a: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5EF53F95-277C-F940-DB9D-08FD20E84E7F}"/>
              </a:ext>
            </a:extLst>
          </p:cNvPr>
          <p:cNvSpPr/>
          <p:nvPr/>
        </p:nvSpPr>
        <p:spPr>
          <a:xfrm>
            <a:off x="7386571" y="5985375"/>
            <a:ext cx="57150" cy="66675"/>
          </a:xfrm>
          <a:custGeom>
            <a:avLst/>
            <a:gdLst>
              <a:gd name="connsiteX0" fmla="*/ -623 w 57150"/>
              <a:gd name="connsiteY0" fmla="*/ -466 h 66675"/>
              <a:gd name="connsiteX1" fmla="*/ 56527 w 57150"/>
              <a:gd name="connsiteY1" fmla="*/ -466 h 66675"/>
              <a:gd name="connsiteX2" fmla="*/ 56527 w 57150"/>
              <a:gd name="connsiteY2" fmla="*/ 66209 h 66675"/>
              <a:gd name="connsiteX3" fmla="*/ -623 w 57150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66675">
                <a:moveTo>
                  <a:pt x="-623" y="-466"/>
                </a:moveTo>
                <a:lnTo>
                  <a:pt x="56527" y="-466"/>
                </a:lnTo>
                <a:lnTo>
                  <a:pt x="56527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4033B3F-A1D2-F61B-11B8-375DF5CD7277}"/>
              </a:ext>
            </a:extLst>
          </p:cNvPr>
          <p:cNvSpPr txBox="1"/>
          <p:nvPr/>
        </p:nvSpPr>
        <p:spPr>
          <a:xfrm>
            <a:off x="7373817" y="5901555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$23.6783</a:t>
            </a: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E5EDDABE-0714-D731-9F5D-C3FA603D18F5}"/>
              </a:ext>
            </a:extLst>
          </p:cNvPr>
          <p:cNvSpPr/>
          <p:nvPr/>
        </p:nvSpPr>
        <p:spPr>
          <a:xfrm>
            <a:off x="8072371" y="5985375"/>
            <a:ext cx="57150" cy="66675"/>
          </a:xfrm>
          <a:custGeom>
            <a:avLst/>
            <a:gdLst>
              <a:gd name="connsiteX0" fmla="*/ -623 w 57150"/>
              <a:gd name="connsiteY0" fmla="*/ -466 h 66675"/>
              <a:gd name="connsiteX1" fmla="*/ 56527 w 57150"/>
              <a:gd name="connsiteY1" fmla="*/ -466 h 66675"/>
              <a:gd name="connsiteX2" fmla="*/ 56527 w 57150"/>
              <a:gd name="connsiteY2" fmla="*/ 66209 h 66675"/>
              <a:gd name="connsiteX3" fmla="*/ -623 w 57150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66675">
                <a:moveTo>
                  <a:pt x="-623" y="-466"/>
                </a:moveTo>
                <a:lnTo>
                  <a:pt x="56527" y="-466"/>
                </a:lnTo>
                <a:lnTo>
                  <a:pt x="56527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63A9F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306E5FF-30A1-F022-34C2-3BC3CF676750}"/>
              </a:ext>
            </a:extLst>
          </p:cNvPr>
          <p:cNvSpPr txBox="1"/>
          <p:nvPr/>
        </p:nvSpPr>
        <p:spPr>
          <a:xfrm>
            <a:off x="8062093" y="5901555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$23.6784</a:t>
            </a: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997CD0C1-14D4-D821-9F89-2813BBDC8408}"/>
              </a:ext>
            </a:extLst>
          </p:cNvPr>
          <p:cNvSpPr/>
          <p:nvPr/>
        </p:nvSpPr>
        <p:spPr>
          <a:xfrm>
            <a:off x="8758171" y="5985375"/>
            <a:ext cx="66675" cy="66675"/>
          </a:xfrm>
          <a:custGeom>
            <a:avLst/>
            <a:gdLst>
              <a:gd name="connsiteX0" fmla="*/ -623 w 66675"/>
              <a:gd name="connsiteY0" fmla="*/ -466 h 66675"/>
              <a:gd name="connsiteX1" fmla="*/ 66052 w 66675"/>
              <a:gd name="connsiteY1" fmla="*/ -466 h 66675"/>
              <a:gd name="connsiteX2" fmla="*/ 66052 w 66675"/>
              <a:gd name="connsiteY2" fmla="*/ 66209 h 66675"/>
              <a:gd name="connsiteX3" fmla="*/ -623 w 66675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" h="66675">
                <a:moveTo>
                  <a:pt x="-623" y="-466"/>
                </a:moveTo>
                <a:lnTo>
                  <a:pt x="66052" y="-466"/>
                </a:lnTo>
                <a:lnTo>
                  <a:pt x="66052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97C5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D83289B5-392F-8F61-88F7-0A7BC5F24FDA}"/>
              </a:ext>
            </a:extLst>
          </p:cNvPr>
          <p:cNvSpPr txBox="1"/>
          <p:nvPr/>
        </p:nvSpPr>
        <p:spPr>
          <a:xfrm>
            <a:off x="8753370" y="5901555"/>
            <a:ext cx="66865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$23.6785</a:t>
            </a: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B4473602-4381-D024-471A-3108439476E0}"/>
              </a:ext>
            </a:extLst>
          </p:cNvPr>
          <p:cNvSpPr/>
          <p:nvPr/>
        </p:nvSpPr>
        <p:spPr>
          <a:xfrm>
            <a:off x="9453496" y="5985375"/>
            <a:ext cx="57150" cy="66675"/>
          </a:xfrm>
          <a:custGeom>
            <a:avLst/>
            <a:gdLst>
              <a:gd name="connsiteX0" fmla="*/ -623 w 57150"/>
              <a:gd name="connsiteY0" fmla="*/ -466 h 66675"/>
              <a:gd name="connsiteX1" fmla="*/ 56527 w 57150"/>
              <a:gd name="connsiteY1" fmla="*/ -466 h 66675"/>
              <a:gd name="connsiteX2" fmla="*/ 56527 w 57150"/>
              <a:gd name="connsiteY2" fmla="*/ 66209 h 66675"/>
              <a:gd name="connsiteX3" fmla="*/ -623 w 57150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66675">
                <a:moveTo>
                  <a:pt x="-623" y="-466"/>
                </a:moveTo>
                <a:lnTo>
                  <a:pt x="56527" y="-466"/>
                </a:lnTo>
                <a:lnTo>
                  <a:pt x="56527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A6A6A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834AC81-4123-7CC3-E4CA-BBDEC6E474C2}"/>
              </a:ext>
            </a:extLst>
          </p:cNvPr>
          <p:cNvSpPr txBox="1"/>
          <p:nvPr/>
        </p:nvSpPr>
        <p:spPr>
          <a:xfrm>
            <a:off x="9442637" y="5901555"/>
            <a:ext cx="7353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$23.67852</a:t>
            </a: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DB0483DC-C046-A842-281E-C49AAAAA84AB}"/>
              </a:ext>
            </a:extLst>
          </p:cNvPr>
          <p:cNvSpPr/>
          <p:nvPr/>
        </p:nvSpPr>
        <p:spPr>
          <a:xfrm>
            <a:off x="10205971" y="5985375"/>
            <a:ext cx="57150" cy="66675"/>
          </a:xfrm>
          <a:custGeom>
            <a:avLst/>
            <a:gdLst>
              <a:gd name="connsiteX0" fmla="*/ -623 w 57150"/>
              <a:gd name="connsiteY0" fmla="*/ -466 h 66675"/>
              <a:gd name="connsiteX1" fmla="*/ 56527 w 57150"/>
              <a:gd name="connsiteY1" fmla="*/ -466 h 66675"/>
              <a:gd name="connsiteX2" fmla="*/ 56527 w 57150"/>
              <a:gd name="connsiteY2" fmla="*/ 66209 h 66675"/>
              <a:gd name="connsiteX3" fmla="*/ -623 w 57150"/>
              <a:gd name="connsiteY3" fmla="*/ 66209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66675">
                <a:moveTo>
                  <a:pt x="-623" y="-466"/>
                </a:moveTo>
                <a:lnTo>
                  <a:pt x="56527" y="-466"/>
                </a:lnTo>
                <a:lnTo>
                  <a:pt x="56527" y="66209"/>
                </a:lnTo>
                <a:lnTo>
                  <a:pt x="-623" y="66209"/>
                </a:lnTo>
                <a:close/>
              </a:path>
            </a:pathLst>
          </a:custGeom>
          <a:solidFill>
            <a:srgbClr val="CBE2F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F0A38D0-CA96-A7FC-A9C7-0B34DA39DF43}"/>
              </a:ext>
            </a:extLst>
          </p:cNvPr>
          <p:cNvSpPr txBox="1"/>
          <p:nvPr/>
        </p:nvSpPr>
        <p:spPr>
          <a:xfrm>
            <a:off x="10195874" y="5901555"/>
            <a:ext cx="73533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595959"/>
                </a:solidFill>
                <a:latin typeface="Be Vietnam Pro Light"/>
                <a:sym typeface="Be Vietnam Pro Light"/>
                <a:rtl val="0"/>
              </a:rPr>
              <a:t>$23.67853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9CAAD2-6472-DA53-942C-3401DF8FE206}"/>
              </a:ext>
            </a:extLst>
          </p:cNvPr>
          <p:cNvGrpSpPr/>
          <p:nvPr/>
        </p:nvGrpSpPr>
        <p:grpSpPr>
          <a:xfrm>
            <a:off x="10028937" y="4442460"/>
            <a:ext cx="1304544" cy="636526"/>
            <a:chOff x="6595872" y="4503420"/>
            <a:chExt cx="1304544" cy="636526"/>
          </a:xfrm>
        </p:grpSpPr>
        <p:sp>
          <p:nvSpPr>
            <p:cNvPr id="14" name="Rounded Rectangle 34">
              <a:extLst>
                <a:ext uri="{FF2B5EF4-FFF2-40B4-BE49-F238E27FC236}">
                  <a16:creationId xmlns:a16="http://schemas.microsoft.com/office/drawing/2014/main" id="{9B307013-080E-E4BB-3B52-0CEF1D99BCE6}"/>
                </a:ext>
              </a:extLst>
            </p:cNvPr>
            <p:cNvSpPr/>
            <p:nvPr/>
          </p:nvSpPr>
          <p:spPr>
            <a:xfrm>
              <a:off x="6595872" y="4503420"/>
              <a:ext cx="1304544" cy="63652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A9EBB92-DC92-40F6-86BD-005090246F4A}"/>
                </a:ext>
              </a:extLst>
            </p:cNvPr>
            <p:cNvSpPr txBox="1"/>
            <p:nvPr/>
          </p:nvSpPr>
          <p:spPr>
            <a:xfrm>
              <a:off x="6655225" y="4560073"/>
              <a:ext cx="11858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1"/>
                  </a:solidFill>
                  <a:latin typeface="+mj-lt"/>
                </a:rPr>
                <a:t>$657</a:t>
              </a:r>
              <a:endParaRPr lang="en-ID" sz="2800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8608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02943E-2061-4A15-AAD9-328D439DB5F0}"/>
              </a:ext>
            </a:extLst>
          </p:cNvPr>
          <p:cNvSpPr txBox="1"/>
          <p:nvPr/>
        </p:nvSpPr>
        <p:spPr>
          <a:xfrm>
            <a:off x="3989492" y="325505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From Data to Strategy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ounded Rectangle 34">
            <a:extLst>
              <a:ext uri="{FF2B5EF4-FFF2-40B4-BE49-F238E27FC236}">
                <a16:creationId xmlns:a16="http://schemas.microsoft.com/office/drawing/2014/main" id="{910DEFC8-8D02-258F-4D52-4C96450329B8}"/>
              </a:ext>
            </a:extLst>
          </p:cNvPr>
          <p:cNvSpPr/>
          <p:nvPr/>
        </p:nvSpPr>
        <p:spPr>
          <a:xfrm>
            <a:off x="479425" y="1140024"/>
            <a:ext cx="6994021" cy="4123776"/>
          </a:xfrm>
          <a:prstGeom prst="roundRect">
            <a:avLst>
              <a:gd name="adj" fmla="val 4681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B1A26A-BC76-6D59-F66C-0EFFBA918C85}"/>
              </a:ext>
            </a:extLst>
          </p:cNvPr>
          <p:cNvSpPr txBox="1"/>
          <p:nvPr/>
        </p:nvSpPr>
        <p:spPr>
          <a:xfrm>
            <a:off x="707259" y="1301581"/>
            <a:ext cx="3600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Cashflow</a:t>
            </a:r>
            <a:endParaRPr lang="en-ID" sz="2000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A787BA0-2155-AD39-FB76-95A21AA1532F}"/>
              </a:ext>
            </a:extLst>
          </p:cNvPr>
          <p:cNvSpPr/>
          <p:nvPr/>
        </p:nvSpPr>
        <p:spPr>
          <a:xfrm>
            <a:off x="7701280" y="1140025"/>
            <a:ext cx="4011295" cy="1962900"/>
          </a:xfrm>
          <a:prstGeom prst="roundRect">
            <a:avLst>
              <a:gd name="adj" fmla="val 11350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D208CE-CFBB-7BB4-C6C6-10297EA9C903}"/>
              </a:ext>
            </a:extLst>
          </p:cNvPr>
          <p:cNvSpPr txBox="1"/>
          <p:nvPr/>
        </p:nvSpPr>
        <p:spPr>
          <a:xfrm>
            <a:off x="9021678" y="2025015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2C1DC83-2DEF-B52B-52BC-3F1566C7E6CA}"/>
              </a:ext>
            </a:extLst>
          </p:cNvPr>
          <p:cNvSpPr txBox="1"/>
          <p:nvPr/>
        </p:nvSpPr>
        <p:spPr>
          <a:xfrm>
            <a:off x="9026818" y="2518175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congue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63AF270A-D2A8-04CA-0733-1E4FDC5DE432}"/>
              </a:ext>
            </a:extLst>
          </p:cNvPr>
          <p:cNvSpPr/>
          <p:nvPr/>
        </p:nvSpPr>
        <p:spPr>
          <a:xfrm>
            <a:off x="479425" y="5439053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16AE605-A2D4-D52E-2C95-71E2CD8A3A41}"/>
              </a:ext>
            </a:extLst>
          </p:cNvPr>
          <p:cNvCxnSpPr/>
          <p:nvPr/>
        </p:nvCxnSpPr>
        <p:spPr>
          <a:xfrm flipV="1">
            <a:off x="8122920" y="1625330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C6E287DE-3860-117D-70C2-D66EEAA0AC1F}"/>
              </a:ext>
            </a:extLst>
          </p:cNvPr>
          <p:cNvCxnSpPr/>
          <p:nvPr/>
        </p:nvCxnSpPr>
        <p:spPr>
          <a:xfrm flipV="1">
            <a:off x="8422506" y="1625330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500EA2-F835-CD41-9809-11599CD8913F}"/>
              </a:ext>
            </a:extLst>
          </p:cNvPr>
          <p:cNvCxnSpPr/>
          <p:nvPr/>
        </p:nvCxnSpPr>
        <p:spPr>
          <a:xfrm flipV="1">
            <a:off x="8722092" y="1625330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1B8F2FA9-2117-B4F7-D76E-4B7864D412EC}"/>
              </a:ext>
            </a:extLst>
          </p:cNvPr>
          <p:cNvCxnSpPr/>
          <p:nvPr/>
        </p:nvCxnSpPr>
        <p:spPr>
          <a:xfrm flipV="1">
            <a:off x="9021678" y="1625330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F67149D-2840-6DC0-148B-83AC9E6C4FED}"/>
              </a:ext>
            </a:extLst>
          </p:cNvPr>
          <p:cNvCxnSpPr>
            <a:cxnSpLocks/>
          </p:cNvCxnSpPr>
          <p:nvPr/>
        </p:nvCxnSpPr>
        <p:spPr>
          <a:xfrm flipV="1">
            <a:off x="8122920" y="2146085"/>
            <a:ext cx="0" cy="520754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D035A48C-CBD1-22AB-73D0-F93ED5277E13}"/>
              </a:ext>
            </a:extLst>
          </p:cNvPr>
          <p:cNvCxnSpPr>
            <a:cxnSpLocks/>
          </p:cNvCxnSpPr>
          <p:nvPr/>
        </p:nvCxnSpPr>
        <p:spPr>
          <a:xfrm flipV="1">
            <a:off x="8422506" y="1802475"/>
            <a:ext cx="0" cy="864364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DD1E8E-0712-1BFE-C5AC-8FE8346D37F2}"/>
              </a:ext>
            </a:extLst>
          </p:cNvPr>
          <p:cNvCxnSpPr>
            <a:cxnSpLocks/>
          </p:cNvCxnSpPr>
          <p:nvPr/>
        </p:nvCxnSpPr>
        <p:spPr>
          <a:xfrm flipV="1">
            <a:off x="8722092" y="2303768"/>
            <a:ext cx="0" cy="363071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7E4DAE3A-0A65-E1E1-A81C-5FD0F164DD36}"/>
              </a:ext>
            </a:extLst>
          </p:cNvPr>
          <p:cNvCxnSpPr>
            <a:cxnSpLocks/>
          </p:cNvCxnSpPr>
          <p:nvPr/>
        </p:nvCxnSpPr>
        <p:spPr>
          <a:xfrm flipV="1">
            <a:off x="9021678" y="1978572"/>
            <a:ext cx="0" cy="688267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A98254E8-34B5-CB30-EF42-61A3A96AB102}"/>
              </a:ext>
            </a:extLst>
          </p:cNvPr>
          <p:cNvSpPr/>
          <p:nvPr/>
        </p:nvSpPr>
        <p:spPr>
          <a:xfrm>
            <a:off x="7701280" y="3301817"/>
            <a:ext cx="4011295" cy="1962900"/>
          </a:xfrm>
          <a:prstGeom prst="roundRect">
            <a:avLst>
              <a:gd name="adj" fmla="val 11350"/>
            </a:avLst>
          </a:prstGeom>
          <a:solidFill>
            <a:schemeClr val="accent3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C94B50D-A559-CAF6-80B6-E1BC01C7E427}"/>
              </a:ext>
            </a:extLst>
          </p:cNvPr>
          <p:cNvSpPr txBox="1"/>
          <p:nvPr/>
        </p:nvSpPr>
        <p:spPr>
          <a:xfrm>
            <a:off x="9021678" y="4186807"/>
            <a:ext cx="249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bg2"/>
                </a:solidFill>
                <a:latin typeface="+mj-lt"/>
              </a:rPr>
              <a:t>$657,489</a:t>
            </a:r>
            <a:endParaRPr lang="en-ID" sz="2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C940F53-2F32-50B0-253E-5EAB68DF0C79}"/>
              </a:ext>
            </a:extLst>
          </p:cNvPr>
          <p:cNvSpPr txBox="1"/>
          <p:nvPr/>
        </p:nvSpPr>
        <p:spPr>
          <a:xfrm>
            <a:off x="9026818" y="4679967"/>
            <a:ext cx="249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2"/>
                </a:solidFill>
              </a:rPr>
              <a:t>Maecenas </a:t>
            </a:r>
            <a:r>
              <a:rPr lang="en-US" sz="1200" dirty="0" err="1">
                <a:solidFill>
                  <a:schemeClr val="bg2"/>
                </a:solidFill>
              </a:rPr>
              <a:t>porttitor</a:t>
            </a:r>
            <a:r>
              <a:rPr lang="en-US" sz="1200" dirty="0">
                <a:solidFill>
                  <a:schemeClr val="bg2"/>
                </a:solidFill>
              </a:rPr>
              <a:t> </a:t>
            </a:r>
            <a:r>
              <a:rPr lang="en-US" sz="1200" dirty="0" err="1">
                <a:solidFill>
                  <a:schemeClr val="bg2"/>
                </a:solidFill>
              </a:rPr>
              <a:t>congue</a:t>
            </a:r>
            <a:endParaRPr lang="en-ID" sz="1200" dirty="0">
              <a:solidFill>
                <a:schemeClr val="bg2"/>
              </a:solidFill>
            </a:endParaRP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6ACCAAFD-7E72-490E-297E-5EEAC91C4E6A}"/>
              </a:ext>
            </a:extLst>
          </p:cNvPr>
          <p:cNvCxnSpPr/>
          <p:nvPr/>
        </p:nvCxnSpPr>
        <p:spPr>
          <a:xfrm flipV="1">
            <a:off x="8122920" y="3787122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296D67F-8587-F2B4-899C-AA9263C39605}"/>
              </a:ext>
            </a:extLst>
          </p:cNvPr>
          <p:cNvCxnSpPr/>
          <p:nvPr/>
        </p:nvCxnSpPr>
        <p:spPr>
          <a:xfrm flipV="1">
            <a:off x="8422506" y="3787122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85C668E0-3ADD-5E49-5F21-217DE5E84524}"/>
              </a:ext>
            </a:extLst>
          </p:cNvPr>
          <p:cNvCxnSpPr/>
          <p:nvPr/>
        </p:nvCxnSpPr>
        <p:spPr>
          <a:xfrm flipV="1">
            <a:off x="8722092" y="3787122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730BB11B-AEC0-299D-BA3E-285747EE8AD2}"/>
              </a:ext>
            </a:extLst>
          </p:cNvPr>
          <p:cNvCxnSpPr/>
          <p:nvPr/>
        </p:nvCxnSpPr>
        <p:spPr>
          <a:xfrm flipV="1">
            <a:off x="9021678" y="3787122"/>
            <a:ext cx="0" cy="1041509"/>
          </a:xfrm>
          <a:prstGeom prst="line">
            <a:avLst/>
          </a:prstGeom>
          <a:ln w="149225" cap="rnd">
            <a:solidFill>
              <a:schemeClr val="bg2"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8EA91941-2516-AC97-1C25-411802E25335}"/>
              </a:ext>
            </a:extLst>
          </p:cNvPr>
          <p:cNvCxnSpPr>
            <a:cxnSpLocks/>
          </p:cNvCxnSpPr>
          <p:nvPr/>
        </p:nvCxnSpPr>
        <p:spPr>
          <a:xfrm flipV="1">
            <a:off x="8122920" y="4307877"/>
            <a:ext cx="0" cy="520754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019BF39-0C15-399C-5074-F45C9046047A}"/>
              </a:ext>
            </a:extLst>
          </p:cNvPr>
          <p:cNvCxnSpPr>
            <a:cxnSpLocks/>
          </p:cNvCxnSpPr>
          <p:nvPr/>
        </p:nvCxnSpPr>
        <p:spPr>
          <a:xfrm flipV="1">
            <a:off x="8422506" y="3964267"/>
            <a:ext cx="0" cy="864364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E746DC14-52E8-7A30-FF76-D26A045C4678}"/>
              </a:ext>
            </a:extLst>
          </p:cNvPr>
          <p:cNvCxnSpPr>
            <a:cxnSpLocks/>
          </p:cNvCxnSpPr>
          <p:nvPr/>
        </p:nvCxnSpPr>
        <p:spPr>
          <a:xfrm flipV="1">
            <a:off x="8722092" y="4465560"/>
            <a:ext cx="0" cy="363071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BDFED3CB-DE35-4302-A0E1-C217B02B00E5}"/>
              </a:ext>
            </a:extLst>
          </p:cNvPr>
          <p:cNvCxnSpPr>
            <a:cxnSpLocks/>
          </p:cNvCxnSpPr>
          <p:nvPr/>
        </p:nvCxnSpPr>
        <p:spPr>
          <a:xfrm flipV="1">
            <a:off x="9021678" y="4140364"/>
            <a:ext cx="0" cy="688267"/>
          </a:xfrm>
          <a:prstGeom prst="line">
            <a:avLst/>
          </a:prstGeom>
          <a:ln w="149225" cap="rnd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4399E263-71AF-4E33-9750-71F225BA6BFB}"/>
              </a:ext>
            </a:extLst>
          </p:cNvPr>
          <p:cNvSpPr/>
          <p:nvPr/>
        </p:nvSpPr>
        <p:spPr>
          <a:xfrm>
            <a:off x="3337137" y="5439053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333DEAF2-A9E3-1E90-8F73-03D4FC229FCD}"/>
              </a:ext>
            </a:extLst>
          </p:cNvPr>
          <p:cNvSpPr/>
          <p:nvPr/>
        </p:nvSpPr>
        <p:spPr>
          <a:xfrm>
            <a:off x="6194849" y="5439053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8776B097-71DA-A53A-2C2F-548FE7C8C601}"/>
              </a:ext>
            </a:extLst>
          </p:cNvPr>
          <p:cNvSpPr/>
          <p:nvPr/>
        </p:nvSpPr>
        <p:spPr>
          <a:xfrm>
            <a:off x="9052561" y="5439053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A0FC514-8A79-1CF3-59F0-B4EE1D9927A7}"/>
              </a:ext>
            </a:extLst>
          </p:cNvPr>
          <p:cNvSpPr/>
          <p:nvPr/>
        </p:nvSpPr>
        <p:spPr>
          <a:xfrm>
            <a:off x="754684" y="5679167"/>
            <a:ext cx="448856" cy="4488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D46A52F-6964-7FBC-6B80-F80E33FDCA74}"/>
              </a:ext>
            </a:extLst>
          </p:cNvPr>
          <p:cNvGrpSpPr/>
          <p:nvPr/>
        </p:nvGrpSpPr>
        <p:grpSpPr>
          <a:xfrm>
            <a:off x="1392154" y="5665134"/>
            <a:ext cx="1488136" cy="476921"/>
            <a:chOff x="1093256" y="5623587"/>
            <a:chExt cx="1488136" cy="47692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72B3565-7864-474F-977A-B31C6B1FB73A}"/>
                </a:ext>
              </a:extLst>
            </p:cNvPr>
            <p:cNvSpPr txBox="1"/>
            <p:nvPr/>
          </p:nvSpPr>
          <p:spPr>
            <a:xfrm>
              <a:off x="1093256" y="5623587"/>
              <a:ext cx="14881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A0DABF7-2AD4-0A78-FFAB-7D8217C1AB44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bg2">
                      <a:lumMod val="75000"/>
                    </a:schemeClr>
                  </a:solidFill>
                </a:rPr>
                <a:t>107 Hours 45 Minutes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A379C91-C035-D4D2-B6DE-1976C692F3A5}"/>
              </a:ext>
            </a:extLst>
          </p:cNvPr>
          <p:cNvSpPr txBox="1"/>
          <p:nvPr/>
        </p:nvSpPr>
        <p:spPr>
          <a:xfrm>
            <a:off x="3630548" y="5599903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75C468-F759-46B0-9DC5-B92B377AD3FF}"/>
              </a:ext>
            </a:extLst>
          </p:cNvPr>
          <p:cNvSpPr txBox="1"/>
          <p:nvPr/>
        </p:nvSpPr>
        <p:spPr>
          <a:xfrm>
            <a:off x="3630548" y="5812920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6ECFF4-005F-83F4-855B-C06DBF56461D}"/>
              </a:ext>
            </a:extLst>
          </p:cNvPr>
          <p:cNvSpPr txBox="1"/>
          <p:nvPr/>
        </p:nvSpPr>
        <p:spPr>
          <a:xfrm>
            <a:off x="3630548" y="6011588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$879,274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CC19A1E-9536-D62C-25FA-DC5A9F719DFA}"/>
              </a:ext>
            </a:extLst>
          </p:cNvPr>
          <p:cNvSpPr/>
          <p:nvPr/>
        </p:nvSpPr>
        <p:spPr>
          <a:xfrm>
            <a:off x="5175367" y="5993175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AEBAA4-0D70-1F9B-2FB9-D3844E966C3C}"/>
              </a:ext>
            </a:extLst>
          </p:cNvPr>
          <p:cNvSpPr txBox="1"/>
          <p:nvPr/>
        </p:nvSpPr>
        <p:spPr>
          <a:xfrm>
            <a:off x="5165839" y="599317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0CD2E36-8CAB-208D-7C56-3883D3268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573682" y="6053795"/>
            <a:ext cx="94204" cy="9420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C1D3B45-66C5-5B9E-6FB7-C67BDFC2BC06}"/>
              </a:ext>
            </a:extLst>
          </p:cNvPr>
          <p:cNvSpPr txBox="1"/>
          <p:nvPr/>
        </p:nvSpPr>
        <p:spPr>
          <a:xfrm>
            <a:off x="6491822" y="5599903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7A1867-A513-E0FF-689F-F08396FAD129}"/>
              </a:ext>
            </a:extLst>
          </p:cNvPr>
          <p:cNvSpPr txBox="1"/>
          <p:nvPr/>
        </p:nvSpPr>
        <p:spPr>
          <a:xfrm>
            <a:off x="6491822" y="5812920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294C44-C19E-8E94-3841-478C106C85E8}"/>
              </a:ext>
            </a:extLst>
          </p:cNvPr>
          <p:cNvSpPr txBox="1"/>
          <p:nvPr/>
        </p:nvSpPr>
        <p:spPr>
          <a:xfrm>
            <a:off x="6491822" y="6011588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$879,274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E11BD50-B10E-5F55-7AF0-CE18C2C98CFE}"/>
              </a:ext>
            </a:extLst>
          </p:cNvPr>
          <p:cNvSpPr/>
          <p:nvPr/>
        </p:nvSpPr>
        <p:spPr>
          <a:xfrm>
            <a:off x="8036641" y="5993175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37B11B-A220-CB8E-8A6B-89FEF356D5DB}"/>
              </a:ext>
            </a:extLst>
          </p:cNvPr>
          <p:cNvSpPr txBox="1"/>
          <p:nvPr/>
        </p:nvSpPr>
        <p:spPr>
          <a:xfrm>
            <a:off x="8027113" y="599317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BB47D141-82D1-46DD-1DC1-525E86345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434956" y="6053795"/>
            <a:ext cx="94204" cy="9420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9100F0A-B99B-8AE8-F6A4-BF76001E202A}"/>
              </a:ext>
            </a:extLst>
          </p:cNvPr>
          <p:cNvSpPr txBox="1"/>
          <p:nvPr/>
        </p:nvSpPr>
        <p:spPr>
          <a:xfrm>
            <a:off x="9660120" y="1556237"/>
            <a:ext cx="176794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dirty="0">
                <a:solidFill>
                  <a:schemeClr val="bg2"/>
                </a:solidFill>
              </a:rPr>
              <a:t>Income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D5FD5FA-76F6-923E-68F7-4F32D362F223}"/>
              </a:ext>
            </a:extLst>
          </p:cNvPr>
          <p:cNvSpPr txBox="1"/>
          <p:nvPr/>
        </p:nvSpPr>
        <p:spPr>
          <a:xfrm>
            <a:off x="9660120" y="3708209"/>
            <a:ext cx="176794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dirty="0">
                <a:solidFill>
                  <a:schemeClr val="bg2"/>
                </a:solidFill>
              </a:rPr>
              <a:t>Expense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103D857-C1D8-897F-D37E-BA80545DB68F}"/>
              </a:ext>
            </a:extLst>
          </p:cNvPr>
          <p:cNvGrpSpPr/>
          <p:nvPr/>
        </p:nvGrpSpPr>
        <p:grpSpPr>
          <a:xfrm>
            <a:off x="9298478" y="5587175"/>
            <a:ext cx="2405382" cy="658570"/>
            <a:chOff x="726442" y="5587175"/>
            <a:chExt cx="2405382" cy="65857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F6774D9-EF5E-A26D-CA26-45313A4A8161}"/>
                </a:ext>
              </a:extLst>
            </p:cNvPr>
            <p:cNvGrpSpPr/>
            <p:nvPr/>
          </p:nvGrpSpPr>
          <p:grpSpPr>
            <a:xfrm>
              <a:off x="726442" y="5587175"/>
              <a:ext cx="658570" cy="658570"/>
              <a:chOff x="1333856" y="1682986"/>
              <a:chExt cx="467116" cy="467116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7F306125-3EB3-2FA2-574C-FF63FF3564E9}"/>
                  </a:ext>
                </a:extLst>
              </p:cNvPr>
              <p:cNvSpPr/>
              <p:nvPr/>
            </p:nvSpPr>
            <p:spPr>
              <a:xfrm>
                <a:off x="1333856" y="1682986"/>
                <a:ext cx="467116" cy="467116"/>
              </a:xfrm>
              <a:prstGeom prst="roundRect">
                <a:avLst>
                  <a:gd name="adj" fmla="val 17612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pic>
            <p:nvPicPr>
              <p:cNvPr id="48" name="Graphic 47">
                <a:extLst>
                  <a:ext uri="{FF2B5EF4-FFF2-40B4-BE49-F238E27FC236}">
                    <a16:creationId xmlns:a16="http://schemas.microsoft.com/office/drawing/2014/main" id="{8A6D66B9-6D31-3786-EEDD-D0C2593D1E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478748" y="1827878"/>
                <a:ext cx="177332" cy="177332"/>
              </a:xfrm>
              <a:prstGeom prst="rect">
                <a:avLst/>
              </a:prstGeom>
            </p:spPr>
          </p:pic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71C33C9-831D-1770-6F15-716783411432}"/>
                </a:ext>
              </a:extLst>
            </p:cNvPr>
            <p:cNvSpPr txBox="1"/>
            <p:nvPr/>
          </p:nvSpPr>
          <p:spPr>
            <a:xfrm>
              <a:off x="1643688" y="5623310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Balance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0DF0E47-BFB4-21F9-0AD5-3192DF31AE29}"/>
                </a:ext>
              </a:extLst>
            </p:cNvPr>
            <p:cNvSpPr txBox="1"/>
            <p:nvPr/>
          </p:nvSpPr>
          <p:spPr>
            <a:xfrm>
              <a:off x="1643688" y="5836327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34C31FF-E76D-0E35-1B0F-F57852C9D238}"/>
                </a:ext>
              </a:extLst>
            </p:cNvPr>
            <p:cNvSpPr txBox="1"/>
            <p:nvPr/>
          </p:nvSpPr>
          <p:spPr>
            <a:xfrm>
              <a:off x="1643688" y="6034995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$128,908</a:t>
              </a:r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88C30F3E-18D0-D9DB-2455-A8C7826F31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74338" y="5798820"/>
            <a:ext cx="209548" cy="209548"/>
          </a:xfrm>
          <a:prstGeom prst="rect">
            <a:avLst/>
          </a:prstGeom>
        </p:spPr>
      </p:pic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19D3DF1-6449-9F42-21C4-6565F113EFFC}"/>
              </a:ext>
            </a:extLst>
          </p:cNvPr>
          <p:cNvSpPr/>
          <p:nvPr/>
        </p:nvSpPr>
        <p:spPr>
          <a:xfrm>
            <a:off x="950147" y="1987028"/>
            <a:ext cx="6191249" cy="2486025"/>
          </a:xfrm>
          <a:custGeom>
            <a:avLst/>
            <a:gdLst>
              <a:gd name="connsiteX0" fmla="*/ -74 w 6191249"/>
              <a:gd name="connsiteY0" fmla="*/ 2485831 h 2486025"/>
              <a:gd name="connsiteX1" fmla="*/ 6191175 w 6191249"/>
              <a:gd name="connsiteY1" fmla="*/ 2485831 h 2486025"/>
              <a:gd name="connsiteX2" fmla="*/ -74 w 6191249"/>
              <a:gd name="connsiteY2" fmla="*/ 2133406 h 2486025"/>
              <a:gd name="connsiteX3" fmla="*/ 6191175 w 6191249"/>
              <a:gd name="connsiteY3" fmla="*/ 2133406 h 2486025"/>
              <a:gd name="connsiteX4" fmla="*/ -74 w 6191249"/>
              <a:gd name="connsiteY4" fmla="*/ 1771456 h 2486025"/>
              <a:gd name="connsiteX5" fmla="*/ 6191175 w 6191249"/>
              <a:gd name="connsiteY5" fmla="*/ 1771456 h 2486025"/>
              <a:gd name="connsiteX6" fmla="*/ -74 w 6191249"/>
              <a:gd name="connsiteY6" fmla="*/ 1419031 h 2486025"/>
              <a:gd name="connsiteX7" fmla="*/ 6191175 w 6191249"/>
              <a:gd name="connsiteY7" fmla="*/ 1419031 h 2486025"/>
              <a:gd name="connsiteX8" fmla="*/ -74 w 6191249"/>
              <a:gd name="connsiteY8" fmla="*/ 1066606 h 2486025"/>
              <a:gd name="connsiteX9" fmla="*/ 6191175 w 6191249"/>
              <a:gd name="connsiteY9" fmla="*/ 1066606 h 2486025"/>
              <a:gd name="connsiteX10" fmla="*/ -74 w 6191249"/>
              <a:gd name="connsiteY10" fmla="*/ 714181 h 2486025"/>
              <a:gd name="connsiteX11" fmla="*/ 6191175 w 6191249"/>
              <a:gd name="connsiteY11" fmla="*/ 714181 h 2486025"/>
              <a:gd name="connsiteX12" fmla="*/ -74 w 6191249"/>
              <a:gd name="connsiteY12" fmla="*/ 361756 h 2486025"/>
              <a:gd name="connsiteX13" fmla="*/ 6191175 w 6191249"/>
              <a:gd name="connsiteY13" fmla="*/ 361756 h 2486025"/>
              <a:gd name="connsiteX14" fmla="*/ -74 w 6191249"/>
              <a:gd name="connsiteY14" fmla="*/ -194 h 2486025"/>
              <a:gd name="connsiteX15" fmla="*/ 6191175 w 6191249"/>
              <a:gd name="connsiteY15" fmla="*/ -194 h 2486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191249" h="2486025">
                <a:moveTo>
                  <a:pt x="-74" y="2485831"/>
                </a:moveTo>
                <a:lnTo>
                  <a:pt x="6191175" y="2485831"/>
                </a:lnTo>
                <a:moveTo>
                  <a:pt x="-74" y="2133406"/>
                </a:moveTo>
                <a:lnTo>
                  <a:pt x="6191175" y="2133406"/>
                </a:lnTo>
                <a:moveTo>
                  <a:pt x="-74" y="1771456"/>
                </a:moveTo>
                <a:lnTo>
                  <a:pt x="6191175" y="1771456"/>
                </a:lnTo>
                <a:moveTo>
                  <a:pt x="-74" y="1419031"/>
                </a:moveTo>
                <a:lnTo>
                  <a:pt x="6191175" y="1419031"/>
                </a:lnTo>
                <a:moveTo>
                  <a:pt x="-74" y="1066606"/>
                </a:moveTo>
                <a:lnTo>
                  <a:pt x="6191175" y="1066606"/>
                </a:lnTo>
                <a:moveTo>
                  <a:pt x="-74" y="714181"/>
                </a:moveTo>
                <a:lnTo>
                  <a:pt x="6191175" y="714181"/>
                </a:lnTo>
                <a:moveTo>
                  <a:pt x="-74" y="361756"/>
                </a:moveTo>
                <a:lnTo>
                  <a:pt x="6191175" y="361756"/>
                </a:lnTo>
                <a:moveTo>
                  <a:pt x="-74" y="-194"/>
                </a:moveTo>
                <a:lnTo>
                  <a:pt x="6191175" y="-194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22D2F67-31A6-B724-4F58-C554A86DCA3C}"/>
              </a:ext>
            </a:extLst>
          </p:cNvPr>
          <p:cNvSpPr/>
          <p:nvPr/>
        </p:nvSpPr>
        <p:spPr>
          <a:xfrm>
            <a:off x="950147" y="4825478"/>
            <a:ext cx="6191249" cy="9525"/>
          </a:xfrm>
          <a:custGeom>
            <a:avLst/>
            <a:gdLst>
              <a:gd name="connsiteX0" fmla="*/ -74 w 6191249"/>
              <a:gd name="connsiteY0" fmla="*/ -194 h 9525"/>
              <a:gd name="connsiteX1" fmla="*/ 6191175 w 6191249"/>
              <a:gd name="connsiteY1" fmla="*/ -194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91249" h="9525">
                <a:moveTo>
                  <a:pt x="-74" y="-194"/>
                </a:moveTo>
                <a:lnTo>
                  <a:pt x="6191175" y="-194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669DA5A-F50F-863D-2C4E-35BD0C72C938}"/>
              </a:ext>
            </a:extLst>
          </p:cNvPr>
          <p:cNvSpPr/>
          <p:nvPr/>
        </p:nvSpPr>
        <p:spPr>
          <a:xfrm>
            <a:off x="1202559" y="2344216"/>
            <a:ext cx="5676900" cy="2124075"/>
          </a:xfrm>
          <a:custGeom>
            <a:avLst/>
            <a:gdLst>
              <a:gd name="connsiteX0" fmla="*/ -74 w 5676900"/>
              <a:gd name="connsiteY0" fmla="*/ 1066606 h 2124075"/>
              <a:gd name="connsiteX1" fmla="*/ 514276 w 5676900"/>
              <a:gd name="connsiteY1" fmla="*/ -194 h 2124075"/>
              <a:gd name="connsiteX2" fmla="*/ 1038151 w 5676900"/>
              <a:gd name="connsiteY2" fmla="*/ 1238056 h 2124075"/>
              <a:gd name="connsiteX3" fmla="*/ 1552501 w 5676900"/>
              <a:gd name="connsiteY3" fmla="*/ 1771456 h 2124075"/>
              <a:gd name="connsiteX4" fmla="*/ 2066851 w 5676900"/>
              <a:gd name="connsiteY4" fmla="*/ 1771456 h 2124075"/>
              <a:gd name="connsiteX5" fmla="*/ 2581201 w 5676900"/>
              <a:gd name="connsiteY5" fmla="*/ 1419031 h 2124075"/>
              <a:gd name="connsiteX6" fmla="*/ 3095551 w 5676900"/>
              <a:gd name="connsiteY6" fmla="*/ 1066606 h 2124075"/>
              <a:gd name="connsiteX7" fmla="*/ 3609901 w 5676900"/>
              <a:gd name="connsiteY7" fmla="*/ 637981 h 2124075"/>
              <a:gd name="connsiteX8" fmla="*/ 4124251 w 5676900"/>
              <a:gd name="connsiteY8" fmla="*/ 1066606 h 2124075"/>
              <a:gd name="connsiteX9" fmla="*/ 4648126 w 5676900"/>
              <a:gd name="connsiteY9" fmla="*/ 1419031 h 2124075"/>
              <a:gd name="connsiteX10" fmla="*/ 5162476 w 5676900"/>
              <a:gd name="connsiteY10" fmla="*/ 1066606 h 2124075"/>
              <a:gd name="connsiteX11" fmla="*/ 5676826 w 5676900"/>
              <a:gd name="connsiteY11" fmla="*/ 2123881 h 212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76900" h="2124075">
                <a:moveTo>
                  <a:pt x="-74" y="1066606"/>
                </a:moveTo>
                <a:lnTo>
                  <a:pt x="514276" y="-194"/>
                </a:lnTo>
                <a:lnTo>
                  <a:pt x="1038151" y="1238056"/>
                </a:lnTo>
                <a:lnTo>
                  <a:pt x="1552501" y="1771456"/>
                </a:lnTo>
                <a:lnTo>
                  <a:pt x="2066851" y="1771456"/>
                </a:lnTo>
                <a:lnTo>
                  <a:pt x="2581201" y="1419031"/>
                </a:lnTo>
                <a:lnTo>
                  <a:pt x="3095551" y="1066606"/>
                </a:lnTo>
                <a:lnTo>
                  <a:pt x="3609901" y="637981"/>
                </a:lnTo>
                <a:lnTo>
                  <a:pt x="4124251" y="1066606"/>
                </a:lnTo>
                <a:lnTo>
                  <a:pt x="4648126" y="1419031"/>
                </a:lnTo>
                <a:lnTo>
                  <a:pt x="5162476" y="1066606"/>
                </a:lnTo>
                <a:lnTo>
                  <a:pt x="5676826" y="2123881"/>
                </a:lnTo>
              </a:path>
            </a:pathLst>
          </a:custGeom>
          <a:noFill/>
          <a:ln w="19050" cap="rnd">
            <a:solidFill>
              <a:srgbClr val="0370F3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56" name="Graphic 49">
            <a:extLst>
              <a:ext uri="{FF2B5EF4-FFF2-40B4-BE49-F238E27FC236}">
                <a16:creationId xmlns:a16="http://schemas.microsoft.com/office/drawing/2014/main" id="{3891AFF5-0385-8D30-8281-ABFA520F10EC}"/>
              </a:ext>
            </a:extLst>
          </p:cNvPr>
          <p:cNvGrpSpPr/>
          <p:nvPr/>
        </p:nvGrpSpPr>
        <p:grpSpPr>
          <a:xfrm>
            <a:off x="1176393" y="2316707"/>
            <a:ext cx="5743574" cy="2190750"/>
            <a:chOff x="1176393" y="2316707"/>
            <a:chExt cx="5743574" cy="2190750"/>
          </a:xfrm>
          <a:solidFill>
            <a:srgbClr val="0370F3"/>
          </a:solidFill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D2D5129-79C1-9B6B-D37E-5D94F0023AD0}"/>
                </a:ext>
              </a:extLst>
            </p:cNvPr>
            <p:cNvSpPr/>
            <p:nvPr/>
          </p:nvSpPr>
          <p:spPr>
            <a:xfrm>
              <a:off x="1176393" y="338350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2AE4E4-5B9B-2596-91E7-E47756A9A9CA}"/>
                </a:ext>
              </a:extLst>
            </p:cNvPr>
            <p:cNvSpPr/>
            <p:nvPr/>
          </p:nvSpPr>
          <p:spPr>
            <a:xfrm>
              <a:off x="1690743" y="231670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A666A50-47EC-F857-69E2-B08E84D8601D}"/>
                </a:ext>
              </a:extLst>
            </p:cNvPr>
            <p:cNvSpPr/>
            <p:nvPr/>
          </p:nvSpPr>
          <p:spPr>
            <a:xfrm>
              <a:off x="2214618" y="355495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16E6684-56A2-7011-AD5A-D172660E93D7}"/>
                </a:ext>
              </a:extLst>
            </p:cNvPr>
            <p:cNvSpPr/>
            <p:nvPr/>
          </p:nvSpPr>
          <p:spPr>
            <a:xfrm>
              <a:off x="2728968" y="408835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3FEAF4E-52B5-C6AA-8C00-FEA2B2C94D76}"/>
                </a:ext>
              </a:extLst>
            </p:cNvPr>
            <p:cNvSpPr/>
            <p:nvPr/>
          </p:nvSpPr>
          <p:spPr>
            <a:xfrm>
              <a:off x="3243318" y="408835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C2401C4-621E-4F51-E4DD-7E1733290B1C}"/>
                </a:ext>
              </a:extLst>
            </p:cNvPr>
            <p:cNvSpPr/>
            <p:nvPr/>
          </p:nvSpPr>
          <p:spPr>
            <a:xfrm>
              <a:off x="3757668" y="3735932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670C901D-812E-26CA-E556-29077792C938}"/>
                </a:ext>
              </a:extLst>
            </p:cNvPr>
            <p:cNvSpPr/>
            <p:nvPr/>
          </p:nvSpPr>
          <p:spPr>
            <a:xfrm>
              <a:off x="4272018" y="338350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16D74FA-1B71-0A4B-5FA9-462A4617F18B}"/>
                </a:ext>
              </a:extLst>
            </p:cNvPr>
            <p:cNvSpPr/>
            <p:nvPr/>
          </p:nvSpPr>
          <p:spPr>
            <a:xfrm>
              <a:off x="4786368" y="2954882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846DE01-CDFC-7D4A-7565-37DA942DBF4A}"/>
                </a:ext>
              </a:extLst>
            </p:cNvPr>
            <p:cNvSpPr/>
            <p:nvPr/>
          </p:nvSpPr>
          <p:spPr>
            <a:xfrm>
              <a:off x="5300718" y="338350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95E18F6-D788-7722-543C-B56E0CF1D4E5}"/>
                </a:ext>
              </a:extLst>
            </p:cNvPr>
            <p:cNvSpPr/>
            <p:nvPr/>
          </p:nvSpPr>
          <p:spPr>
            <a:xfrm>
              <a:off x="5824593" y="3735932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B6103D0E-9D74-8726-5A60-1356F42C2596}"/>
                </a:ext>
              </a:extLst>
            </p:cNvPr>
            <p:cNvSpPr/>
            <p:nvPr/>
          </p:nvSpPr>
          <p:spPr>
            <a:xfrm>
              <a:off x="6338943" y="3383507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E751C72C-19A2-F4BF-B302-D402D82879B6}"/>
                </a:ext>
              </a:extLst>
            </p:cNvPr>
            <p:cNvSpPr/>
            <p:nvPr/>
          </p:nvSpPr>
          <p:spPr>
            <a:xfrm>
              <a:off x="6853293" y="4440782"/>
              <a:ext cx="66675" cy="66675"/>
            </a:xfrm>
            <a:custGeom>
              <a:avLst/>
              <a:gdLst>
                <a:gd name="connsiteX0" fmla="*/ 66601 w 66675"/>
                <a:gd name="connsiteY0" fmla="*/ 33144 h 66675"/>
                <a:gd name="connsiteX1" fmla="*/ 33264 w 66675"/>
                <a:gd name="connsiteY1" fmla="*/ 66481 h 66675"/>
                <a:gd name="connsiteX2" fmla="*/ -74 w 66675"/>
                <a:gd name="connsiteY2" fmla="*/ 33144 h 66675"/>
                <a:gd name="connsiteX3" fmla="*/ 33264 w 66675"/>
                <a:gd name="connsiteY3" fmla="*/ -194 h 66675"/>
                <a:gd name="connsiteX4" fmla="*/ 66601 w 66675"/>
                <a:gd name="connsiteY4" fmla="*/ 33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66675">
                  <a:moveTo>
                    <a:pt x="66601" y="33144"/>
                  </a:moveTo>
                  <a:cubicBezTo>
                    <a:pt x="66601" y="51555"/>
                    <a:pt x="51675" y="66481"/>
                    <a:pt x="33264" y="66481"/>
                  </a:cubicBezTo>
                  <a:cubicBezTo>
                    <a:pt x="14852" y="66481"/>
                    <a:pt x="-74" y="51555"/>
                    <a:pt x="-74" y="33144"/>
                  </a:cubicBezTo>
                  <a:cubicBezTo>
                    <a:pt x="-74" y="14732"/>
                    <a:pt x="14852" y="-194"/>
                    <a:pt x="33264" y="-194"/>
                  </a:cubicBezTo>
                  <a:cubicBezTo>
                    <a:pt x="51675" y="-194"/>
                    <a:pt x="66601" y="14732"/>
                    <a:pt x="66601" y="33144"/>
                  </a:cubicBezTo>
                  <a:close/>
                </a:path>
              </a:pathLst>
            </a:custGeom>
            <a:solidFill>
              <a:srgbClr val="0370F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DE72AE8A-7202-87C2-CF1D-F62C494C8CE3}"/>
              </a:ext>
            </a:extLst>
          </p:cNvPr>
          <p:cNvSpPr txBox="1"/>
          <p:nvPr/>
        </p:nvSpPr>
        <p:spPr>
          <a:xfrm>
            <a:off x="700778" y="4717846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C8CAA75-27CC-BC07-AE46-5153D3DA9BCA}"/>
              </a:ext>
            </a:extLst>
          </p:cNvPr>
          <p:cNvSpPr txBox="1"/>
          <p:nvPr/>
        </p:nvSpPr>
        <p:spPr>
          <a:xfrm>
            <a:off x="724337" y="4365421"/>
            <a:ext cx="2209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1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2B77C5B-DAA4-32F1-C72B-6514D66AD626}"/>
              </a:ext>
            </a:extLst>
          </p:cNvPr>
          <p:cNvSpPr txBox="1"/>
          <p:nvPr/>
        </p:nvSpPr>
        <p:spPr>
          <a:xfrm>
            <a:off x="704714" y="4003471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862571C-B0DE-0810-4ABC-154892739D5F}"/>
              </a:ext>
            </a:extLst>
          </p:cNvPr>
          <p:cNvSpPr txBox="1"/>
          <p:nvPr/>
        </p:nvSpPr>
        <p:spPr>
          <a:xfrm>
            <a:off x="704714" y="3651046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6754508-0533-3173-7EF5-2F2F53E12BCA}"/>
              </a:ext>
            </a:extLst>
          </p:cNvPr>
          <p:cNvSpPr txBox="1"/>
          <p:nvPr/>
        </p:nvSpPr>
        <p:spPr>
          <a:xfrm>
            <a:off x="701858" y="3298621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4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4BC48D9-E087-8F27-C0BC-9B3660FCB168}"/>
              </a:ext>
            </a:extLst>
          </p:cNvPr>
          <p:cNvSpPr txBox="1"/>
          <p:nvPr/>
        </p:nvSpPr>
        <p:spPr>
          <a:xfrm>
            <a:off x="704841" y="2946196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5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E47A81C-A92E-641A-1B7A-519A83E5DAC8}"/>
              </a:ext>
            </a:extLst>
          </p:cNvPr>
          <p:cNvSpPr txBox="1"/>
          <p:nvPr/>
        </p:nvSpPr>
        <p:spPr>
          <a:xfrm>
            <a:off x="702174" y="2593771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6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71CEF2E-61BB-DABE-D147-FF6B57D91C24}"/>
              </a:ext>
            </a:extLst>
          </p:cNvPr>
          <p:cNvSpPr txBox="1"/>
          <p:nvPr/>
        </p:nvSpPr>
        <p:spPr>
          <a:xfrm>
            <a:off x="706938" y="2231821"/>
            <a:ext cx="2400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7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6C458CB-AC95-586F-3757-8B754E5792D2}"/>
              </a:ext>
            </a:extLst>
          </p:cNvPr>
          <p:cNvSpPr txBox="1"/>
          <p:nvPr/>
        </p:nvSpPr>
        <p:spPr>
          <a:xfrm>
            <a:off x="701349" y="1879396"/>
            <a:ext cx="2495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8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70D7FD3-F346-D849-129E-1239312E41B9}"/>
              </a:ext>
            </a:extLst>
          </p:cNvPr>
          <p:cNvSpPr txBox="1"/>
          <p:nvPr/>
        </p:nvSpPr>
        <p:spPr>
          <a:xfrm>
            <a:off x="1024041" y="4841671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Jan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633C30D-5AEF-DB06-2867-32A86E5B8482}"/>
              </a:ext>
            </a:extLst>
          </p:cNvPr>
          <p:cNvSpPr txBox="1"/>
          <p:nvPr/>
        </p:nvSpPr>
        <p:spPr>
          <a:xfrm>
            <a:off x="1536762" y="4841671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Feb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2B89E469-3E1B-B453-4350-0B48B7841988}"/>
              </a:ext>
            </a:extLst>
          </p:cNvPr>
          <p:cNvSpPr txBox="1"/>
          <p:nvPr/>
        </p:nvSpPr>
        <p:spPr>
          <a:xfrm>
            <a:off x="2051931" y="4841671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Mar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98243BE-1515-23FF-F91A-11F493CA3AF3}"/>
              </a:ext>
            </a:extLst>
          </p:cNvPr>
          <p:cNvSpPr txBox="1"/>
          <p:nvPr/>
        </p:nvSpPr>
        <p:spPr>
          <a:xfrm>
            <a:off x="2574587" y="4841671"/>
            <a:ext cx="35433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Apr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124C1C7-F54D-D104-3A6A-3050579626EC}"/>
              </a:ext>
            </a:extLst>
          </p:cNvPr>
          <p:cNvSpPr txBox="1"/>
          <p:nvPr/>
        </p:nvSpPr>
        <p:spPr>
          <a:xfrm>
            <a:off x="3078231" y="4841671"/>
            <a:ext cx="38290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May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9A798D3-F098-D893-1924-F1CC2A4737CF}"/>
              </a:ext>
            </a:extLst>
          </p:cNvPr>
          <p:cNvSpPr txBox="1"/>
          <p:nvPr/>
        </p:nvSpPr>
        <p:spPr>
          <a:xfrm>
            <a:off x="3600954" y="4841671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Jun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1BC3213-F00C-7D09-27B0-2C2AF9262C19}"/>
              </a:ext>
            </a:extLst>
          </p:cNvPr>
          <p:cNvSpPr txBox="1"/>
          <p:nvPr/>
        </p:nvSpPr>
        <p:spPr>
          <a:xfrm>
            <a:off x="4132725" y="4841671"/>
            <a:ext cx="3352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Jul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443DF3D-CB0D-9FC5-7F30-1C71B2A2460A}"/>
              </a:ext>
            </a:extLst>
          </p:cNvPr>
          <p:cNvSpPr txBox="1"/>
          <p:nvPr/>
        </p:nvSpPr>
        <p:spPr>
          <a:xfrm>
            <a:off x="4632406" y="4841671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Aug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719BD41-5445-B804-1AE0-F3C85426ADBF}"/>
              </a:ext>
            </a:extLst>
          </p:cNvPr>
          <p:cNvSpPr txBox="1"/>
          <p:nvPr/>
        </p:nvSpPr>
        <p:spPr>
          <a:xfrm>
            <a:off x="5146461" y="4841671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Sep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4CD8B00-138F-C6A2-BD33-6C856446D28E}"/>
              </a:ext>
            </a:extLst>
          </p:cNvPr>
          <p:cNvSpPr txBox="1"/>
          <p:nvPr/>
        </p:nvSpPr>
        <p:spPr>
          <a:xfrm>
            <a:off x="5668355" y="4841671"/>
            <a:ext cx="36385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Oct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947910C-B863-9D17-B877-4CC9F1BD3190}"/>
              </a:ext>
            </a:extLst>
          </p:cNvPr>
          <p:cNvSpPr txBox="1"/>
          <p:nvPr/>
        </p:nvSpPr>
        <p:spPr>
          <a:xfrm>
            <a:off x="6177809" y="4841671"/>
            <a:ext cx="382905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Nov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76024187-BA9F-6CB4-549D-C69572640FE1}"/>
              </a:ext>
            </a:extLst>
          </p:cNvPr>
          <p:cNvSpPr txBox="1"/>
          <p:nvPr/>
        </p:nvSpPr>
        <p:spPr>
          <a:xfrm>
            <a:off x="6693483" y="4841671"/>
            <a:ext cx="373380" cy="215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Work Sans"/>
                <a:sym typeface="Work Sans"/>
                <a:rtl val="0"/>
              </a:rPr>
              <a:t>Dec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F48634A-8281-4C25-0002-965C14910A8A}"/>
              </a:ext>
            </a:extLst>
          </p:cNvPr>
          <p:cNvCxnSpPr>
            <a:cxnSpLocks/>
          </p:cNvCxnSpPr>
          <p:nvPr/>
        </p:nvCxnSpPr>
        <p:spPr>
          <a:xfrm flipV="1">
            <a:off x="3754380" y="1802475"/>
            <a:ext cx="0" cy="2899394"/>
          </a:xfrm>
          <a:prstGeom prst="line">
            <a:avLst/>
          </a:prstGeom>
          <a:ln w="12700">
            <a:solidFill>
              <a:schemeClr val="tx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5134EE8A-923A-CECB-6A5C-BE2202C547B8}"/>
              </a:ext>
            </a:extLst>
          </p:cNvPr>
          <p:cNvSpPr/>
          <p:nvPr/>
        </p:nvSpPr>
        <p:spPr>
          <a:xfrm flipH="1">
            <a:off x="3683260" y="3677550"/>
            <a:ext cx="142240" cy="14224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DFB9C40-9014-80E8-DB21-3844D1AFE185}"/>
              </a:ext>
            </a:extLst>
          </p:cNvPr>
          <p:cNvGrpSpPr/>
          <p:nvPr/>
        </p:nvGrpSpPr>
        <p:grpSpPr>
          <a:xfrm>
            <a:off x="3220030" y="2946960"/>
            <a:ext cx="1109340" cy="273480"/>
            <a:chOff x="3434822" y="2968783"/>
            <a:chExt cx="1109340" cy="273480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D65802D-A994-85B7-EC02-A7EEE7D6D452}"/>
                </a:ext>
              </a:extLst>
            </p:cNvPr>
            <p:cNvSpPr/>
            <p:nvPr/>
          </p:nvSpPr>
          <p:spPr>
            <a:xfrm>
              <a:off x="3495562" y="2968783"/>
              <a:ext cx="987860" cy="2734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A4173B5-F847-6D26-C576-5E030535268F}"/>
                </a:ext>
              </a:extLst>
            </p:cNvPr>
            <p:cNvSpPr txBox="1"/>
            <p:nvPr/>
          </p:nvSpPr>
          <p:spPr>
            <a:xfrm>
              <a:off x="3434822" y="2974718"/>
              <a:ext cx="1109340" cy="2616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1"/>
                  </a:solidFill>
                  <a:latin typeface="+mj-lt"/>
                </a:rPr>
                <a:t>+</a:t>
              </a:r>
              <a:r>
                <a:rPr lang="en-US" sz="1100" dirty="0">
                  <a:solidFill>
                    <a:schemeClr val="bg2"/>
                  </a:solidFill>
                  <a:latin typeface="+mj-lt"/>
                </a:rPr>
                <a:t>657%</a:t>
              </a:r>
              <a:endParaRPr lang="en-ID" sz="1100" dirty="0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55F0B00-D2FD-1945-86DD-68B348CDF841}"/>
              </a:ext>
            </a:extLst>
          </p:cNvPr>
          <p:cNvGrpSpPr/>
          <p:nvPr/>
        </p:nvGrpSpPr>
        <p:grpSpPr>
          <a:xfrm>
            <a:off x="4222432" y="4140701"/>
            <a:ext cx="1181590" cy="400318"/>
            <a:chOff x="8027030" y="1491266"/>
            <a:chExt cx="1181590" cy="400318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795ABAB5-F150-1015-CC94-6B4D6708C888}"/>
                </a:ext>
              </a:extLst>
            </p:cNvPr>
            <p:cNvSpPr/>
            <p:nvPr/>
          </p:nvSpPr>
          <p:spPr>
            <a:xfrm>
              <a:off x="8027030" y="1491266"/>
              <a:ext cx="1003884" cy="400318"/>
            </a:xfrm>
            <a:prstGeom prst="wedgeRoundRectCallout">
              <a:avLst>
                <a:gd name="adj1" fmla="val -58773"/>
                <a:gd name="adj2" fmla="val 22548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B3C1544-F3DC-16CF-9DD7-ED7855731C8E}"/>
                </a:ext>
              </a:extLst>
            </p:cNvPr>
            <p:cNvSpPr txBox="1"/>
            <p:nvPr/>
          </p:nvSpPr>
          <p:spPr>
            <a:xfrm>
              <a:off x="8068364" y="1521892"/>
              <a:ext cx="11402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dirty="0">
                  <a:solidFill>
                    <a:schemeClr val="accent1"/>
                  </a:solidFill>
                  <a:latin typeface="+mj-lt"/>
                </a:rPr>
                <a:t>230K</a:t>
              </a:r>
              <a:endParaRPr lang="en-ID" sz="14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0D22811-0746-1901-1EC2-B8EBA9C56AD3}"/>
                </a:ext>
              </a:extLst>
            </p:cNvPr>
            <p:cNvSpPr txBox="1"/>
            <p:nvPr/>
          </p:nvSpPr>
          <p:spPr>
            <a:xfrm>
              <a:off x="8601967" y="1575751"/>
              <a:ext cx="572363" cy="2000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700" dirty="0">
                  <a:solidFill>
                    <a:schemeClr val="accent1"/>
                  </a:solidFill>
                  <a:latin typeface="+mj-lt"/>
                </a:rPr>
                <a:t>Total</a:t>
              </a:r>
              <a:endParaRPr lang="en-ID" sz="7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A603EE-28C0-5CF2-811D-2C3500434B53}"/>
              </a:ext>
            </a:extLst>
          </p:cNvPr>
          <p:cNvGrpSpPr/>
          <p:nvPr/>
        </p:nvGrpSpPr>
        <p:grpSpPr>
          <a:xfrm>
            <a:off x="5420028" y="1347627"/>
            <a:ext cx="1787534" cy="1002584"/>
            <a:chOff x="7409364" y="2161820"/>
            <a:chExt cx="1787534" cy="1002584"/>
          </a:xfrm>
        </p:grpSpPr>
        <p:sp>
          <p:nvSpPr>
            <p:cNvPr id="25" name="Rounded Rectangle 34">
              <a:extLst>
                <a:ext uri="{FF2B5EF4-FFF2-40B4-BE49-F238E27FC236}">
                  <a16:creationId xmlns:a16="http://schemas.microsoft.com/office/drawing/2014/main" id="{792E4BEB-A8D2-FDA3-CF14-1365BAD6104D}"/>
                </a:ext>
              </a:extLst>
            </p:cNvPr>
            <p:cNvSpPr/>
            <p:nvPr/>
          </p:nvSpPr>
          <p:spPr>
            <a:xfrm>
              <a:off x="7409364" y="2161820"/>
              <a:ext cx="1787534" cy="1002584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126DFC0-471A-629E-41B3-CEB7ECA2EFE6}"/>
                </a:ext>
              </a:extLst>
            </p:cNvPr>
            <p:cNvGrpSpPr/>
            <p:nvPr/>
          </p:nvGrpSpPr>
          <p:grpSpPr>
            <a:xfrm>
              <a:off x="7710212" y="2254433"/>
              <a:ext cx="1185839" cy="752288"/>
              <a:chOff x="7710212" y="2268206"/>
              <a:chExt cx="1185839" cy="752288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361BA73-09CB-F2BB-5D97-2919A6B80B94}"/>
                  </a:ext>
                </a:extLst>
              </p:cNvPr>
              <p:cNvSpPr txBox="1"/>
              <p:nvPr/>
            </p:nvSpPr>
            <p:spPr>
              <a:xfrm>
                <a:off x="7710212" y="2268206"/>
                <a:ext cx="11858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+mj-lt"/>
                  </a:rPr>
                  <a:t>$657</a:t>
                </a:r>
                <a:endParaRPr lang="en-ID" sz="3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3794DC6-E94D-DE88-5759-51A2651DEF30}"/>
                  </a:ext>
                </a:extLst>
              </p:cNvPr>
              <p:cNvSpPr txBox="1"/>
              <p:nvPr/>
            </p:nvSpPr>
            <p:spPr>
              <a:xfrm>
                <a:off x="7710212" y="2743495"/>
                <a:ext cx="1185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  <a:latin typeface="+mj-lt"/>
                  </a:rPr>
                  <a:t>Your Financial</a:t>
                </a:r>
                <a:endParaRPr lang="en-ID" sz="1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8802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BDC3E73-3C32-8030-69D8-BA9B9D6C6334}"/>
              </a:ext>
            </a:extLst>
          </p:cNvPr>
          <p:cNvSpPr/>
          <p:nvPr/>
        </p:nvSpPr>
        <p:spPr>
          <a:xfrm>
            <a:off x="479425" y="1262129"/>
            <a:ext cx="3616514" cy="1377440"/>
          </a:xfrm>
          <a:prstGeom prst="roundRect">
            <a:avLst>
              <a:gd name="adj" fmla="val 11946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4F7C129C-7F1E-E799-575B-8F9D6010E5B7}"/>
              </a:ext>
            </a:extLst>
          </p:cNvPr>
          <p:cNvSpPr/>
          <p:nvPr/>
        </p:nvSpPr>
        <p:spPr>
          <a:xfrm>
            <a:off x="4287744" y="1262129"/>
            <a:ext cx="3616514" cy="1377440"/>
          </a:xfrm>
          <a:prstGeom prst="roundRect">
            <a:avLst>
              <a:gd name="adj" fmla="val 11946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18ADC629-AC27-B5EC-CA6A-09E8999763A2}"/>
              </a:ext>
            </a:extLst>
          </p:cNvPr>
          <p:cNvSpPr/>
          <p:nvPr/>
        </p:nvSpPr>
        <p:spPr>
          <a:xfrm>
            <a:off x="8096062" y="1262129"/>
            <a:ext cx="3616514" cy="1377440"/>
          </a:xfrm>
          <a:prstGeom prst="roundRect">
            <a:avLst>
              <a:gd name="adj" fmla="val 11946"/>
            </a:avLst>
          </a:prstGeom>
          <a:solidFill>
            <a:schemeClr val="accent1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F16204-46F4-828F-0752-0B822D9FA032}"/>
              </a:ext>
            </a:extLst>
          </p:cNvPr>
          <p:cNvSpPr txBox="1"/>
          <p:nvPr/>
        </p:nvSpPr>
        <p:spPr>
          <a:xfrm>
            <a:off x="742675" y="1476497"/>
            <a:ext cx="2105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3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$1,37 M</a:t>
            </a:r>
            <a:endParaRPr lang="en-ID" sz="32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EF77EC-D843-78B1-E069-340859D94E6C}"/>
              </a:ext>
            </a:extLst>
          </p:cNvPr>
          <p:cNvSpPr txBox="1"/>
          <p:nvPr/>
        </p:nvSpPr>
        <p:spPr>
          <a:xfrm>
            <a:off x="785755" y="2125653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1400" dirty="0">
                <a:solidFill>
                  <a:schemeClr val="bg2">
                    <a:lumMod val="85000"/>
                  </a:schemeClr>
                </a:solidFill>
              </a:rPr>
              <a:t>Your Subtitle Here</a:t>
            </a:r>
            <a:endParaRPr lang="en-ID" sz="1400" dirty="0">
              <a:solidFill>
                <a:schemeClr val="bg2">
                  <a:lumMod val="85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541EC1-6D35-FEF3-06F5-D57147F598BF}"/>
              </a:ext>
            </a:extLst>
          </p:cNvPr>
          <p:cNvGrpSpPr/>
          <p:nvPr/>
        </p:nvGrpSpPr>
        <p:grpSpPr>
          <a:xfrm>
            <a:off x="3270269" y="1535327"/>
            <a:ext cx="467116" cy="467116"/>
            <a:chOff x="10751361" y="1499940"/>
            <a:chExt cx="467116" cy="46711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28ADB89-B223-DAFB-4124-4E98E17D375F}"/>
                </a:ext>
              </a:extLst>
            </p:cNvPr>
            <p:cNvSpPr/>
            <p:nvPr/>
          </p:nvSpPr>
          <p:spPr>
            <a:xfrm>
              <a:off x="10751361" y="1499940"/>
              <a:ext cx="467116" cy="4671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18085E2F-00C5-8403-611C-242EFE890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0874571" y="1623150"/>
              <a:ext cx="220696" cy="220696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4352B9-B226-B31F-C047-8E1A5A8B6D48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C3C997-ED7C-6A3D-3C8C-250AF8883A81}"/>
              </a:ext>
            </a:extLst>
          </p:cNvPr>
          <p:cNvSpPr/>
          <p:nvPr/>
        </p:nvSpPr>
        <p:spPr>
          <a:xfrm>
            <a:off x="479424" y="2840992"/>
            <a:ext cx="4759636" cy="3540758"/>
          </a:xfrm>
          <a:prstGeom prst="roundRect">
            <a:avLst>
              <a:gd name="adj" fmla="val 613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41091D67-2F4F-F7BD-DAB6-F9130C2CD464}"/>
              </a:ext>
            </a:extLst>
          </p:cNvPr>
          <p:cNvSpPr>
            <a:spLocks noEditPoints="1"/>
          </p:cNvSpPr>
          <p:nvPr/>
        </p:nvSpPr>
        <p:spPr bwMode="auto">
          <a:xfrm>
            <a:off x="2918846" y="5108902"/>
            <a:ext cx="232971" cy="485911"/>
          </a:xfrm>
          <a:custGeom>
            <a:avLst/>
            <a:gdLst>
              <a:gd name="T0" fmla="*/ 248 w 385"/>
              <a:gd name="T1" fmla="*/ 694 h 803"/>
              <a:gd name="T2" fmla="*/ 253 w 385"/>
              <a:gd name="T3" fmla="*/ 701 h 803"/>
              <a:gd name="T4" fmla="*/ 262 w 385"/>
              <a:gd name="T5" fmla="*/ 708 h 803"/>
              <a:gd name="T6" fmla="*/ 305 w 385"/>
              <a:gd name="T7" fmla="*/ 112 h 803"/>
              <a:gd name="T8" fmla="*/ 215 w 385"/>
              <a:gd name="T9" fmla="*/ 751 h 803"/>
              <a:gd name="T10" fmla="*/ 288 w 385"/>
              <a:gd name="T11" fmla="*/ 121 h 803"/>
              <a:gd name="T12" fmla="*/ 253 w 385"/>
              <a:gd name="T13" fmla="*/ 140 h 803"/>
              <a:gd name="T14" fmla="*/ 283 w 385"/>
              <a:gd name="T15" fmla="*/ 133 h 803"/>
              <a:gd name="T16" fmla="*/ 380 w 385"/>
              <a:gd name="T17" fmla="*/ 580 h 803"/>
              <a:gd name="T18" fmla="*/ 376 w 385"/>
              <a:gd name="T19" fmla="*/ 552 h 803"/>
              <a:gd name="T20" fmla="*/ 371 w 385"/>
              <a:gd name="T21" fmla="*/ 533 h 803"/>
              <a:gd name="T22" fmla="*/ 371 w 385"/>
              <a:gd name="T23" fmla="*/ 500 h 803"/>
              <a:gd name="T24" fmla="*/ 357 w 385"/>
              <a:gd name="T25" fmla="*/ 448 h 803"/>
              <a:gd name="T26" fmla="*/ 328 w 385"/>
              <a:gd name="T27" fmla="*/ 415 h 803"/>
              <a:gd name="T28" fmla="*/ 319 w 385"/>
              <a:gd name="T29" fmla="*/ 396 h 803"/>
              <a:gd name="T30" fmla="*/ 291 w 385"/>
              <a:gd name="T31" fmla="*/ 379 h 803"/>
              <a:gd name="T32" fmla="*/ 236 w 385"/>
              <a:gd name="T33" fmla="*/ 327 h 803"/>
              <a:gd name="T34" fmla="*/ 222 w 385"/>
              <a:gd name="T35" fmla="*/ 294 h 803"/>
              <a:gd name="T36" fmla="*/ 187 w 385"/>
              <a:gd name="T37" fmla="*/ 251 h 803"/>
              <a:gd name="T38" fmla="*/ 194 w 385"/>
              <a:gd name="T39" fmla="*/ 211 h 803"/>
              <a:gd name="T40" fmla="*/ 224 w 385"/>
              <a:gd name="T41" fmla="*/ 176 h 803"/>
              <a:gd name="T42" fmla="*/ 231 w 385"/>
              <a:gd name="T43" fmla="*/ 159 h 803"/>
              <a:gd name="T44" fmla="*/ 239 w 385"/>
              <a:gd name="T45" fmla="*/ 135 h 803"/>
              <a:gd name="T46" fmla="*/ 248 w 385"/>
              <a:gd name="T47" fmla="*/ 133 h 803"/>
              <a:gd name="T48" fmla="*/ 265 w 385"/>
              <a:gd name="T49" fmla="*/ 135 h 803"/>
              <a:gd name="T50" fmla="*/ 283 w 385"/>
              <a:gd name="T51" fmla="*/ 114 h 803"/>
              <a:gd name="T52" fmla="*/ 298 w 385"/>
              <a:gd name="T53" fmla="*/ 105 h 803"/>
              <a:gd name="T54" fmla="*/ 269 w 385"/>
              <a:gd name="T55" fmla="*/ 93 h 803"/>
              <a:gd name="T56" fmla="*/ 231 w 385"/>
              <a:gd name="T57" fmla="*/ 52 h 803"/>
              <a:gd name="T58" fmla="*/ 196 w 385"/>
              <a:gd name="T59" fmla="*/ 24 h 803"/>
              <a:gd name="T60" fmla="*/ 151 w 385"/>
              <a:gd name="T61" fmla="*/ 10 h 803"/>
              <a:gd name="T62" fmla="*/ 99 w 385"/>
              <a:gd name="T63" fmla="*/ 45 h 803"/>
              <a:gd name="T64" fmla="*/ 49 w 385"/>
              <a:gd name="T65" fmla="*/ 52 h 803"/>
              <a:gd name="T66" fmla="*/ 2 w 385"/>
              <a:gd name="T67" fmla="*/ 57 h 803"/>
              <a:gd name="T68" fmla="*/ 40 w 385"/>
              <a:gd name="T69" fmla="*/ 109 h 803"/>
              <a:gd name="T70" fmla="*/ 71 w 385"/>
              <a:gd name="T71" fmla="*/ 145 h 803"/>
              <a:gd name="T72" fmla="*/ 116 w 385"/>
              <a:gd name="T73" fmla="*/ 140 h 803"/>
              <a:gd name="T74" fmla="*/ 149 w 385"/>
              <a:gd name="T75" fmla="*/ 187 h 803"/>
              <a:gd name="T76" fmla="*/ 99 w 385"/>
              <a:gd name="T77" fmla="*/ 206 h 803"/>
              <a:gd name="T78" fmla="*/ 125 w 385"/>
              <a:gd name="T79" fmla="*/ 247 h 803"/>
              <a:gd name="T80" fmla="*/ 170 w 385"/>
              <a:gd name="T81" fmla="*/ 289 h 803"/>
              <a:gd name="T82" fmla="*/ 220 w 385"/>
              <a:gd name="T83" fmla="*/ 341 h 803"/>
              <a:gd name="T84" fmla="*/ 253 w 385"/>
              <a:gd name="T85" fmla="*/ 389 h 803"/>
              <a:gd name="T86" fmla="*/ 276 w 385"/>
              <a:gd name="T87" fmla="*/ 434 h 803"/>
              <a:gd name="T88" fmla="*/ 283 w 385"/>
              <a:gd name="T89" fmla="*/ 474 h 803"/>
              <a:gd name="T90" fmla="*/ 281 w 385"/>
              <a:gd name="T91" fmla="*/ 528 h 803"/>
              <a:gd name="T92" fmla="*/ 243 w 385"/>
              <a:gd name="T93" fmla="*/ 618 h 803"/>
              <a:gd name="T94" fmla="*/ 194 w 385"/>
              <a:gd name="T95" fmla="*/ 644 h 803"/>
              <a:gd name="T96" fmla="*/ 191 w 385"/>
              <a:gd name="T97" fmla="*/ 675 h 803"/>
              <a:gd name="T98" fmla="*/ 127 w 385"/>
              <a:gd name="T99" fmla="*/ 706 h 803"/>
              <a:gd name="T100" fmla="*/ 144 w 385"/>
              <a:gd name="T101" fmla="*/ 751 h 803"/>
              <a:gd name="T102" fmla="*/ 170 w 385"/>
              <a:gd name="T103" fmla="*/ 788 h 803"/>
              <a:gd name="T104" fmla="*/ 224 w 385"/>
              <a:gd name="T105" fmla="*/ 729 h 803"/>
              <a:gd name="T106" fmla="*/ 239 w 385"/>
              <a:gd name="T107" fmla="*/ 729 h 803"/>
              <a:gd name="T108" fmla="*/ 236 w 385"/>
              <a:gd name="T109" fmla="*/ 703 h 803"/>
              <a:gd name="T110" fmla="*/ 255 w 385"/>
              <a:gd name="T111" fmla="*/ 701 h 803"/>
              <a:gd name="T112" fmla="*/ 265 w 385"/>
              <a:gd name="T113" fmla="*/ 701 h 803"/>
              <a:gd name="T114" fmla="*/ 328 w 385"/>
              <a:gd name="T115" fmla="*/ 673 h 803"/>
              <a:gd name="T116" fmla="*/ 371 w 385"/>
              <a:gd name="T117" fmla="*/ 642 h 803"/>
              <a:gd name="T118" fmla="*/ 373 w 385"/>
              <a:gd name="T119" fmla="*/ 613 h 803"/>
              <a:gd name="T120" fmla="*/ 376 w 385"/>
              <a:gd name="T121" fmla="*/ 597 h 803"/>
              <a:gd name="T122" fmla="*/ 383 w 385"/>
              <a:gd name="T123" fmla="*/ 590 h 803"/>
              <a:gd name="T124" fmla="*/ 274 w 385"/>
              <a:gd name="T125" fmla="*/ 138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5" h="803">
                <a:moveTo>
                  <a:pt x="248" y="696"/>
                </a:moveTo>
                <a:lnTo>
                  <a:pt x="248" y="696"/>
                </a:lnTo>
                <a:lnTo>
                  <a:pt x="248" y="699"/>
                </a:lnTo>
                <a:lnTo>
                  <a:pt x="248" y="699"/>
                </a:lnTo>
                <a:lnTo>
                  <a:pt x="248" y="699"/>
                </a:lnTo>
                <a:lnTo>
                  <a:pt x="250" y="699"/>
                </a:lnTo>
                <a:lnTo>
                  <a:pt x="250" y="699"/>
                </a:lnTo>
                <a:lnTo>
                  <a:pt x="250" y="699"/>
                </a:lnTo>
                <a:lnTo>
                  <a:pt x="250" y="701"/>
                </a:lnTo>
                <a:lnTo>
                  <a:pt x="250" y="699"/>
                </a:lnTo>
                <a:lnTo>
                  <a:pt x="250" y="699"/>
                </a:lnTo>
                <a:lnTo>
                  <a:pt x="250" y="699"/>
                </a:lnTo>
                <a:lnTo>
                  <a:pt x="250" y="696"/>
                </a:lnTo>
                <a:lnTo>
                  <a:pt x="250" y="696"/>
                </a:lnTo>
                <a:lnTo>
                  <a:pt x="250" y="699"/>
                </a:lnTo>
                <a:lnTo>
                  <a:pt x="253" y="699"/>
                </a:lnTo>
                <a:lnTo>
                  <a:pt x="253" y="699"/>
                </a:lnTo>
                <a:lnTo>
                  <a:pt x="253" y="699"/>
                </a:lnTo>
                <a:lnTo>
                  <a:pt x="253" y="699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6"/>
                </a:lnTo>
                <a:lnTo>
                  <a:pt x="253" y="694"/>
                </a:lnTo>
                <a:lnTo>
                  <a:pt x="250" y="694"/>
                </a:lnTo>
                <a:lnTo>
                  <a:pt x="250" y="694"/>
                </a:lnTo>
                <a:lnTo>
                  <a:pt x="250" y="694"/>
                </a:lnTo>
                <a:lnTo>
                  <a:pt x="248" y="694"/>
                </a:lnTo>
                <a:lnTo>
                  <a:pt x="248" y="694"/>
                </a:lnTo>
                <a:lnTo>
                  <a:pt x="248" y="694"/>
                </a:lnTo>
                <a:lnTo>
                  <a:pt x="250" y="694"/>
                </a:lnTo>
                <a:lnTo>
                  <a:pt x="250" y="696"/>
                </a:lnTo>
                <a:lnTo>
                  <a:pt x="250" y="696"/>
                </a:lnTo>
                <a:lnTo>
                  <a:pt x="248" y="696"/>
                </a:lnTo>
                <a:close/>
                <a:moveTo>
                  <a:pt x="248" y="703"/>
                </a:moveTo>
                <a:lnTo>
                  <a:pt x="248" y="703"/>
                </a:lnTo>
                <a:lnTo>
                  <a:pt x="248" y="703"/>
                </a:lnTo>
                <a:lnTo>
                  <a:pt x="248" y="703"/>
                </a:lnTo>
                <a:lnTo>
                  <a:pt x="246" y="703"/>
                </a:lnTo>
                <a:lnTo>
                  <a:pt x="248" y="703"/>
                </a:lnTo>
                <a:lnTo>
                  <a:pt x="248" y="703"/>
                </a:lnTo>
                <a:lnTo>
                  <a:pt x="248" y="703"/>
                </a:lnTo>
                <a:lnTo>
                  <a:pt x="250" y="703"/>
                </a:lnTo>
                <a:lnTo>
                  <a:pt x="250" y="703"/>
                </a:lnTo>
                <a:lnTo>
                  <a:pt x="248" y="701"/>
                </a:lnTo>
                <a:lnTo>
                  <a:pt x="248" y="701"/>
                </a:lnTo>
                <a:lnTo>
                  <a:pt x="248" y="701"/>
                </a:lnTo>
                <a:lnTo>
                  <a:pt x="248" y="701"/>
                </a:lnTo>
                <a:lnTo>
                  <a:pt x="248" y="701"/>
                </a:lnTo>
                <a:lnTo>
                  <a:pt x="250" y="701"/>
                </a:lnTo>
                <a:lnTo>
                  <a:pt x="250" y="699"/>
                </a:lnTo>
                <a:lnTo>
                  <a:pt x="248" y="699"/>
                </a:lnTo>
                <a:lnTo>
                  <a:pt x="248" y="699"/>
                </a:lnTo>
                <a:lnTo>
                  <a:pt x="248" y="699"/>
                </a:lnTo>
                <a:lnTo>
                  <a:pt x="248" y="699"/>
                </a:lnTo>
                <a:lnTo>
                  <a:pt x="248" y="696"/>
                </a:lnTo>
                <a:lnTo>
                  <a:pt x="248" y="696"/>
                </a:lnTo>
                <a:lnTo>
                  <a:pt x="248" y="696"/>
                </a:lnTo>
                <a:lnTo>
                  <a:pt x="248" y="696"/>
                </a:lnTo>
                <a:lnTo>
                  <a:pt x="248" y="694"/>
                </a:lnTo>
                <a:lnTo>
                  <a:pt x="248" y="694"/>
                </a:lnTo>
                <a:lnTo>
                  <a:pt x="246" y="694"/>
                </a:lnTo>
                <a:lnTo>
                  <a:pt x="246" y="694"/>
                </a:lnTo>
                <a:lnTo>
                  <a:pt x="246" y="694"/>
                </a:lnTo>
                <a:lnTo>
                  <a:pt x="246" y="691"/>
                </a:lnTo>
                <a:lnTo>
                  <a:pt x="243" y="691"/>
                </a:lnTo>
                <a:lnTo>
                  <a:pt x="243" y="691"/>
                </a:lnTo>
                <a:lnTo>
                  <a:pt x="246" y="694"/>
                </a:lnTo>
                <a:lnTo>
                  <a:pt x="246" y="696"/>
                </a:lnTo>
                <a:lnTo>
                  <a:pt x="246" y="696"/>
                </a:lnTo>
                <a:lnTo>
                  <a:pt x="243" y="696"/>
                </a:lnTo>
                <a:lnTo>
                  <a:pt x="243" y="696"/>
                </a:lnTo>
                <a:lnTo>
                  <a:pt x="243" y="699"/>
                </a:lnTo>
                <a:lnTo>
                  <a:pt x="243" y="699"/>
                </a:lnTo>
                <a:lnTo>
                  <a:pt x="243" y="699"/>
                </a:lnTo>
                <a:lnTo>
                  <a:pt x="243" y="699"/>
                </a:lnTo>
                <a:lnTo>
                  <a:pt x="243" y="701"/>
                </a:lnTo>
                <a:lnTo>
                  <a:pt x="243" y="701"/>
                </a:lnTo>
                <a:lnTo>
                  <a:pt x="243" y="701"/>
                </a:lnTo>
                <a:lnTo>
                  <a:pt x="243" y="703"/>
                </a:lnTo>
                <a:lnTo>
                  <a:pt x="246" y="703"/>
                </a:lnTo>
                <a:lnTo>
                  <a:pt x="246" y="706"/>
                </a:lnTo>
                <a:lnTo>
                  <a:pt x="248" y="706"/>
                </a:lnTo>
                <a:lnTo>
                  <a:pt x="248" y="706"/>
                </a:lnTo>
                <a:lnTo>
                  <a:pt x="248" y="706"/>
                </a:lnTo>
                <a:lnTo>
                  <a:pt x="248" y="703"/>
                </a:lnTo>
                <a:lnTo>
                  <a:pt x="248" y="703"/>
                </a:lnTo>
                <a:close/>
                <a:moveTo>
                  <a:pt x="239" y="793"/>
                </a:moveTo>
                <a:lnTo>
                  <a:pt x="239" y="793"/>
                </a:lnTo>
                <a:lnTo>
                  <a:pt x="239" y="793"/>
                </a:lnTo>
                <a:lnTo>
                  <a:pt x="236" y="793"/>
                </a:lnTo>
                <a:lnTo>
                  <a:pt x="236" y="793"/>
                </a:lnTo>
                <a:lnTo>
                  <a:pt x="234" y="796"/>
                </a:lnTo>
                <a:lnTo>
                  <a:pt x="234" y="798"/>
                </a:lnTo>
                <a:lnTo>
                  <a:pt x="234" y="798"/>
                </a:lnTo>
                <a:lnTo>
                  <a:pt x="234" y="798"/>
                </a:lnTo>
                <a:lnTo>
                  <a:pt x="234" y="798"/>
                </a:lnTo>
                <a:lnTo>
                  <a:pt x="236" y="798"/>
                </a:lnTo>
                <a:lnTo>
                  <a:pt x="236" y="798"/>
                </a:lnTo>
                <a:lnTo>
                  <a:pt x="236" y="798"/>
                </a:lnTo>
                <a:lnTo>
                  <a:pt x="236" y="798"/>
                </a:lnTo>
                <a:lnTo>
                  <a:pt x="236" y="798"/>
                </a:lnTo>
                <a:lnTo>
                  <a:pt x="236" y="796"/>
                </a:lnTo>
                <a:lnTo>
                  <a:pt x="236" y="796"/>
                </a:lnTo>
                <a:lnTo>
                  <a:pt x="236" y="796"/>
                </a:lnTo>
                <a:lnTo>
                  <a:pt x="236" y="796"/>
                </a:lnTo>
                <a:lnTo>
                  <a:pt x="236" y="796"/>
                </a:lnTo>
                <a:lnTo>
                  <a:pt x="239" y="796"/>
                </a:lnTo>
                <a:lnTo>
                  <a:pt x="239" y="796"/>
                </a:lnTo>
                <a:lnTo>
                  <a:pt x="239" y="796"/>
                </a:lnTo>
                <a:lnTo>
                  <a:pt x="236" y="796"/>
                </a:lnTo>
                <a:lnTo>
                  <a:pt x="236" y="793"/>
                </a:lnTo>
                <a:lnTo>
                  <a:pt x="239" y="793"/>
                </a:lnTo>
                <a:lnTo>
                  <a:pt x="239" y="793"/>
                </a:lnTo>
                <a:lnTo>
                  <a:pt x="239" y="793"/>
                </a:lnTo>
                <a:lnTo>
                  <a:pt x="239" y="793"/>
                </a:lnTo>
                <a:lnTo>
                  <a:pt x="239" y="793"/>
                </a:lnTo>
                <a:lnTo>
                  <a:pt x="239" y="793"/>
                </a:lnTo>
                <a:lnTo>
                  <a:pt x="239" y="793"/>
                </a:lnTo>
                <a:lnTo>
                  <a:pt x="239" y="793"/>
                </a:lnTo>
                <a:close/>
                <a:moveTo>
                  <a:pt x="255" y="706"/>
                </a:moveTo>
                <a:lnTo>
                  <a:pt x="253" y="703"/>
                </a:lnTo>
                <a:lnTo>
                  <a:pt x="253" y="706"/>
                </a:lnTo>
                <a:lnTo>
                  <a:pt x="253" y="706"/>
                </a:lnTo>
                <a:lnTo>
                  <a:pt x="253" y="703"/>
                </a:lnTo>
                <a:lnTo>
                  <a:pt x="253" y="701"/>
                </a:lnTo>
                <a:lnTo>
                  <a:pt x="253" y="701"/>
                </a:lnTo>
                <a:lnTo>
                  <a:pt x="250" y="701"/>
                </a:lnTo>
                <a:lnTo>
                  <a:pt x="250" y="701"/>
                </a:lnTo>
                <a:lnTo>
                  <a:pt x="250" y="701"/>
                </a:lnTo>
                <a:lnTo>
                  <a:pt x="250" y="703"/>
                </a:lnTo>
                <a:lnTo>
                  <a:pt x="250" y="701"/>
                </a:lnTo>
                <a:lnTo>
                  <a:pt x="250" y="701"/>
                </a:lnTo>
                <a:lnTo>
                  <a:pt x="250" y="703"/>
                </a:lnTo>
                <a:lnTo>
                  <a:pt x="250" y="703"/>
                </a:lnTo>
                <a:lnTo>
                  <a:pt x="250" y="706"/>
                </a:lnTo>
                <a:lnTo>
                  <a:pt x="250" y="706"/>
                </a:lnTo>
                <a:lnTo>
                  <a:pt x="250" y="706"/>
                </a:lnTo>
                <a:lnTo>
                  <a:pt x="250" y="706"/>
                </a:lnTo>
                <a:lnTo>
                  <a:pt x="250" y="708"/>
                </a:lnTo>
                <a:lnTo>
                  <a:pt x="250" y="708"/>
                </a:lnTo>
                <a:lnTo>
                  <a:pt x="250" y="708"/>
                </a:lnTo>
                <a:lnTo>
                  <a:pt x="253" y="706"/>
                </a:lnTo>
                <a:lnTo>
                  <a:pt x="255" y="706"/>
                </a:lnTo>
                <a:lnTo>
                  <a:pt x="255" y="706"/>
                </a:lnTo>
                <a:lnTo>
                  <a:pt x="255" y="706"/>
                </a:lnTo>
                <a:close/>
                <a:moveTo>
                  <a:pt x="378" y="611"/>
                </a:moveTo>
                <a:lnTo>
                  <a:pt x="378" y="609"/>
                </a:lnTo>
                <a:lnTo>
                  <a:pt x="378" y="609"/>
                </a:lnTo>
                <a:lnTo>
                  <a:pt x="376" y="609"/>
                </a:lnTo>
                <a:lnTo>
                  <a:pt x="376" y="609"/>
                </a:lnTo>
                <a:lnTo>
                  <a:pt x="376" y="609"/>
                </a:lnTo>
                <a:lnTo>
                  <a:pt x="376" y="609"/>
                </a:lnTo>
                <a:lnTo>
                  <a:pt x="376" y="609"/>
                </a:lnTo>
                <a:lnTo>
                  <a:pt x="373" y="609"/>
                </a:lnTo>
                <a:lnTo>
                  <a:pt x="373" y="609"/>
                </a:lnTo>
                <a:lnTo>
                  <a:pt x="373" y="609"/>
                </a:lnTo>
                <a:lnTo>
                  <a:pt x="373" y="611"/>
                </a:lnTo>
                <a:lnTo>
                  <a:pt x="376" y="611"/>
                </a:lnTo>
                <a:lnTo>
                  <a:pt x="376" y="611"/>
                </a:lnTo>
                <a:lnTo>
                  <a:pt x="378" y="611"/>
                </a:lnTo>
                <a:lnTo>
                  <a:pt x="376" y="611"/>
                </a:lnTo>
                <a:lnTo>
                  <a:pt x="376" y="611"/>
                </a:lnTo>
                <a:lnTo>
                  <a:pt x="376" y="611"/>
                </a:lnTo>
                <a:lnTo>
                  <a:pt x="376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lnTo>
                  <a:pt x="378" y="611"/>
                </a:lnTo>
                <a:close/>
                <a:moveTo>
                  <a:pt x="267" y="706"/>
                </a:move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lnTo>
                  <a:pt x="267" y="703"/>
                </a:lnTo>
                <a:lnTo>
                  <a:pt x="265" y="703"/>
                </a:lnTo>
                <a:lnTo>
                  <a:pt x="265" y="703"/>
                </a:lnTo>
                <a:lnTo>
                  <a:pt x="265" y="703"/>
                </a:lnTo>
                <a:lnTo>
                  <a:pt x="265" y="706"/>
                </a:lnTo>
                <a:lnTo>
                  <a:pt x="265" y="706"/>
                </a:lnTo>
                <a:lnTo>
                  <a:pt x="265" y="706"/>
                </a:lnTo>
                <a:lnTo>
                  <a:pt x="262" y="706"/>
                </a:lnTo>
                <a:lnTo>
                  <a:pt x="260" y="706"/>
                </a:lnTo>
                <a:lnTo>
                  <a:pt x="260" y="708"/>
                </a:lnTo>
                <a:lnTo>
                  <a:pt x="260" y="710"/>
                </a:lnTo>
                <a:lnTo>
                  <a:pt x="262" y="710"/>
                </a:lnTo>
                <a:lnTo>
                  <a:pt x="262" y="708"/>
                </a:lnTo>
                <a:lnTo>
                  <a:pt x="262" y="708"/>
                </a:lnTo>
                <a:lnTo>
                  <a:pt x="265" y="708"/>
                </a:lnTo>
                <a:lnTo>
                  <a:pt x="265" y="706"/>
                </a:lnTo>
                <a:lnTo>
                  <a:pt x="265" y="706"/>
                </a:lnTo>
                <a:lnTo>
                  <a:pt x="265" y="706"/>
                </a:ln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close/>
                <a:moveTo>
                  <a:pt x="357" y="699"/>
                </a:moveTo>
                <a:lnTo>
                  <a:pt x="357" y="699"/>
                </a:lnTo>
                <a:lnTo>
                  <a:pt x="357" y="699"/>
                </a:lnTo>
                <a:lnTo>
                  <a:pt x="357" y="701"/>
                </a:lnTo>
                <a:lnTo>
                  <a:pt x="357" y="701"/>
                </a:lnTo>
                <a:lnTo>
                  <a:pt x="359" y="701"/>
                </a:lnTo>
                <a:lnTo>
                  <a:pt x="359" y="701"/>
                </a:lnTo>
                <a:lnTo>
                  <a:pt x="359" y="699"/>
                </a:lnTo>
                <a:lnTo>
                  <a:pt x="357" y="699"/>
                </a:lnTo>
                <a:close/>
                <a:moveTo>
                  <a:pt x="300" y="114"/>
                </a:moveTo>
                <a:lnTo>
                  <a:pt x="300" y="112"/>
                </a:lnTo>
                <a:lnTo>
                  <a:pt x="300" y="112"/>
                </a:lnTo>
                <a:lnTo>
                  <a:pt x="300" y="112"/>
                </a:lnTo>
                <a:lnTo>
                  <a:pt x="298" y="112"/>
                </a:lnTo>
                <a:lnTo>
                  <a:pt x="298" y="112"/>
                </a:lnTo>
                <a:lnTo>
                  <a:pt x="298" y="112"/>
                </a:lnTo>
                <a:lnTo>
                  <a:pt x="295" y="114"/>
                </a:lnTo>
                <a:lnTo>
                  <a:pt x="293" y="114"/>
                </a:lnTo>
                <a:lnTo>
                  <a:pt x="293" y="114"/>
                </a:lnTo>
                <a:lnTo>
                  <a:pt x="298" y="114"/>
                </a:lnTo>
                <a:lnTo>
                  <a:pt x="300" y="114"/>
                </a:lnTo>
                <a:close/>
                <a:moveTo>
                  <a:pt x="298" y="133"/>
                </a:moveTo>
                <a:lnTo>
                  <a:pt x="298" y="133"/>
                </a:lnTo>
                <a:lnTo>
                  <a:pt x="298" y="133"/>
                </a:lnTo>
                <a:lnTo>
                  <a:pt x="295" y="131"/>
                </a:lnTo>
                <a:lnTo>
                  <a:pt x="295" y="131"/>
                </a:lnTo>
                <a:lnTo>
                  <a:pt x="295" y="133"/>
                </a:lnTo>
                <a:lnTo>
                  <a:pt x="295" y="133"/>
                </a:lnTo>
                <a:lnTo>
                  <a:pt x="295" y="133"/>
                </a:lnTo>
                <a:lnTo>
                  <a:pt x="295" y="133"/>
                </a:lnTo>
                <a:lnTo>
                  <a:pt x="295" y="133"/>
                </a:lnTo>
                <a:lnTo>
                  <a:pt x="295" y="135"/>
                </a:lnTo>
                <a:lnTo>
                  <a:pt x="295" y="135"/>
                </a:lnTo>
                <a:lnTo>
                  <a:pt x="298" y="135"/>
                </a:lnTo>
                <a:lnTo>
                  <a:pt x="298" y="133"/>
                </a:lnTo>
                <a:lnTo>
                  <a:pt x="298" y="133"/>
                </a:lnTo>
                <a:lnTo>
                  <a:pt x="298" y="133"/>
                </a:lnTo>
                <a:lnTo>
                  <a:pt x="298" y="133"/>
                </a:lnTo>
                <a:close/>
                <a:moveTo>
                  <a:pt x="305" y="112"/>
                </a:moveTo>
                <a:lnTo>
                  <a:pt x="305" y="112"/>
                </a:lnTo>
                <a:lnTo>
                  <a:pt x="305" y="112"/>
                </a:lnTo>
                <a:lnTo>
                  <a:pt x="307" y="112"/>
                </a:lnTo>
                <a:lnTo>
                  <a:pt x="310" y="109"/>
                </a:lnTo>
                <a:lnTo>
                  <a:pt x="310" y="109"/>
                </a:lnTo>
                <a:lnTo>
                  <a:pt x="302" y="112"/>
                </a:lnTo>
                <a:lnTo>
                  <a:pt x="300" y="112"/>
                </a:lnTo>
                <a:lnTo>
                  <a:pt x="300" y="112"/>
                </a:lnTo>
                <a:lnTo>
                  <a:pt x="300" y="112"/>
                </a:lnTo>
                <a:lnTo>
                  <a:pt x="300" y="112"/>
                </a:lnTo>
                <a:lnTo>
                  <a:pt x="302" y="112"/>
                </a:lnTo>
                <a:lnTo>
                  <a:pt x="302" y="112"/>
                </a:lnTo>
                <a:lnTo>
                  <a:pt x="300" y="112"/>
                </a:lnTo>
                <a:lnTo>
                  <a:pt x="300" y="112"/>
                </a:lnTo>
                <a:lnTo>
                  <a:pt x="300" y="112"/>
                </a:lnTo>
                <a:lnTo>
                  <a:pt x="300" y="112"/>
                </a:lnTo>
                <a:lnTo>
                  <a:pt x="300" y="112"/>
                </a:lnTo>
                <a:lnTo>
                  <a:pt x="300" y="114"/>
                </a:lnTo>
                <a:lnTo>
                  <a:pt x="300" y="112"/>
                </a:lnTo>
                <a:lnTo>
                  <a:pt x="305" y="112"/>
                </a:lnTo>
                <a:lnTo>
                  <a:pt x="305" y="112"/>
                </a:lnTo>
                <a:close/>
                <a:moveTo>
                  <a:pt x="300" y="133"/>
                </a:moveTo>
                <a:lnTo>
                  <a:pt x="300" y="131"/>
                </a:lnTo>
                <a:lnTo>
                  <a:pt x="300" y="131"/>
                </a:lnTo>
                <a:lnTo>
                  <a:pt x="300" y="131"/>
                </a:lnTo>
                <a:lnTo>
                  <a:pt x="300" y="131"/>
                </a:lnTo>
                <a:lnTo>
                  <a:pt x="300" y="131"/>
                </a:lnTo>
                <a:lnTo>
                  <a:pt x="300" y="133"/>
                </a:lnTo>
                <a:lnTo>
                  <a:pt x="300" y="133"/>
                </a:lnTo>
                <a:lnTo>
                  <a:pt x="300" y="133"/>
                </a:lnTo>
                <a:close/>
                <a:moveTo>
                  <a:pt x="99" y="703"/>
                </a:moveTo>
                <a:lnTo>
                  <a:pt x="99" y="703"/>
                </a:lnTo>
                <a:lnTo>
                  <a:pt x="99" y="703"/>
                </a:lnTo>
                <a:lnTo>
                  <a:pt x="99" y="703"/>
                </a:lnTo>
                <a:lnTo>
                  <a:pt x="99" y="703"/>
                </a:lnTo>
                <a:lnTo>
                  <a:pt x="99" y="706"/>
                </a:lnTo>
                <a:lnTo>
                  <a:pt x="97" y="706"/>
                </a:lnTo>
                <a:lnTo>
                  <a:pt x="97" y="706"/>
                </a:lnTo>
                <a:lnTo>
                  <a:pt x="97" y="706"/>
                </a:lnTo>
                <a:lnTo>
                  <a:pt x="97" y="706"/>
                </a:lnTo>
                <a:lnTo>
                  <a:pt x="97" y="706"/>
                </a:lnTo>
                <a:lnTo>
                  <a:pt x="97" y="708"/>
                </a:lnTo>
                <a:lnTo>
                  <a:pt x="97" y="708"/>
                </a:lnTo>
                <a:lnTo>
                  <a:pt x="97" y="708"/>
                </a:lnTo>
                <a:lnTo>
                  <a:pt x="94" y="708"/>
                </a:lnTo>
                <a:lnTo>
                  <a:pt x="92" y="708"/>
                </a:lnTo>
                <a:lnTo>
                  <a:pt x="92" y="708"/>
                </a:lnTo>
                <a:lnTo>
                  <a:pt x="92" y="708"/>
                </a:lnTo>
                <a:lnTo>
                  <a:pt x="92" y="710"/>
                </a:lnTo>
                <a:lnTo>
                  <a:pt x="92" y="710"/>
                </a:lnTo>
                <a:lnTo>
                  <a:pt x="94" y="713"/>
                </a:lnTo>
                <a:lnTo>
                  <a:pt x="97" y="713"/>
                </a:lnTo>
                <a:lnTo>
                  <a:pt x="97" y="715"/>
                </a:lnTo>
                <a:lnTo>
                  <a:pt x="99" y="720"/>
                </a:lnTo>
                <a:lnTo>
                  <a:pt x="99" y="725"/>
                </a:lnTo>
                <a:lnTo>
                  <a:pt x="99" y="725"/>
                </a:lnTo>
                <a:lnTo>
                  <a:pt x="101" y="727"/>
                </a:lnTo>
                <a:lnTo>
                  <a:pt x="101" y="727"/>
                </a:lnTo>
                <a:lnTo>
                  <a:pt x="101" y="727"/>
                </a:lnTo>
                <a:lnTo>
                  <a:pt x="101" y="727"/>
                </a:lnTo>
                <a:lnTo>
                  <a:pt x="101" y="725"/>
                </a:lnTo>
                <a:lnTo>
                  <a:pt x="101" y="725"/>
                </a:lnTo>
                <a:lnTo>
                  <a:pt x="101" y="725"/>
                </a:lnTo>
                <a:lnTo>
                  <a:pt x="101" y="722"/>
                </a:lnTo>
                <a:lnTo>
                  <a:pt x="101" y="720"/>
                </a:lnTo>
                <a:lnTo>
                  <a:pt x="104" y="715"/>
                </a:lnTo>
                <a:lnTo>
                  <a:pt x="104" y="708"/>
                </a:lnTo>
                <a:lnTo>
                  <a:pt x="104" y="708"/>
                </a:lnTo>
                <a:lnTo>
                  <a:pt x="99" y="703"/>
                </a:lnTo>
                <a:close/>
                <a:moveTo>
                  <a:pt x="215" y="748"/>
                </a:moveTo>
                <a:lnTo>
                  <a:pt x="215" y="748"/>
                </a:lnTo>
                <a:lnTo>
                  <a:pt x="215" y="746"/>
                </a:lnTo>
                <a:lnTo>
                  <a:pt x="213" y="744"/>
                </a:lnTo>
                <a:lnTo>
                  <a:pt x="210" y="741"/>
                </a:lnTo>
                <a:lnTo>
                  <a:pt x="210" y="741"/>
                </a:lnTo>
                <a:lnTo>
                  <a:pt x="208" y="741"/>
                </a:lnTo>
                <a:lnTo>
                  <a:pt x="208" y="741"/>
                </a:lnTo>
                <a:lnTo>
                  <a:pt x="208" y="741"/>
                </a:lnTo>
                <a:lnTo>
                  <a:pt x="210" y="741"/>
                </a:lnTo>
                <a:lnTo>
                  <a:pt x="210" y="744"/>
                </a:lnTo>
                <a:lnTo>
                  <a:pt x="210" y="744"/>
                </a:lnTo>
                <a:lnTo>
                  <a:pt x="210" y="744"/>
                </a:lnTo>
                <a:lnTo>
                  <a:pt x="210" y="746"/>
                </a:lnTo>
                <a:lnTo>
                  <a:pt x="213" y="748"/>
                </a:lnTo>
                <a:lnTo>
                  <a:pt x="215" y="751"/>
                </a:lnTo>
                <a:lnTo>
                  <a:pt x="215" y="751"/>
                </a:lnTo>
                <a:lnTo>
                  <a:pt x="215" y="751"/>
                </a:lnTo>
                <a:lnTo>
                  <a:pt x="215" y="751"/>
                </a:lnTo>
                <a:lnTo>
                  <a:pt x="215" y="748"/>
                </a:lnTo>
                <a:lnTo>
                  <a:pt x="215" y="748"/>
                </a:lnTo>
                <a:lnTo>
                  <a:pt x="215" y="748"/>
                </a:lnTo>
                <a:lnTo>
                  <a:pt x="215" y="748"/>
                </a:lnTo>
                <a:lnTo>
                  <a:pt x="217" y="751"/>
                </a:lnTo>
                <a:lnTo>
                  <a:pt x="217" y="751"/>
                </a:lnTo>
                <a:lnTo>
                  <a:pt x="217" y="751"/>
                </a:lnTo>
                <a:lnTo>
                  <a:pt x="217" y="753"/>
                </a:lnTo>
                <a:lnTo>
                  <a:pt x="217" y="753"/>
                </a:lnTo>
                <a:lnTo>
                  <a:pt x="220" y="751"/>
                </a:lnTo>
                <a:lnTo>
                  <a:pt x="220" y="751"/>
                </a:lnTo>
                <a:lnTo>
                  <a:pt x="220" y="748"/>
                </a:lnTo>
                <a:lnTo>
                  <a:pt x="220" y="748"/>
                </a:lnTo>
                <a:lnTo>
                  <a:pt x="215" y="748"/>
                </a:lnTo>
                <a:close/>
                <a:moveTo>
                  <a:pt x="288" y="121"/>
                </a:moveTo>
                <a:lnTo>
                  <a:pt x="288" y="121"/>
                </a:lnTo>
                <a:lnTo>
                  <a:pt x="288" y="121"/>
                </a:lnTo>
                <a:lnTo>
                  <a:pt x="286" y="121"/>
                </a:lnTo>
                <a:lnTo>
                  <a:pt x="286" y="121"/>
                </a:lnTo>
                <a:lnTo>
                  <a:pt x="283" y="121"/>
                </a:lnTo>
                <a:lnTo>
                  <a:pt x="283" y="121"/>
                </a:lnTo>
                <a:lnTo>
                  <a:pt x="283" y="121"/>
                </a:lnTo>
                <a:lnTo>
                  <a:pt x="283" y="121"/>
                </a:lnTo>
                <a:lnTo>
                  <a:pt x="283" y="121"/>
                </a:lnTo>
                <a:lnTo>
                  <a:pt x="283" y="119"/>
                </a:lnTo>
                <a:lnTo>
                  <a:pt x="283" y="119"/>
                </a:lnTo>
                <a:lnTo>
                  <a:pt x="283" y="119"/>
                </a:lnTo>
                <a:lnTo>
                  <a:pt x="283" y="119"/>
                </a:lnTo>
                <a:lnTo>
                  <a:pt x="283" y="119"/>
                </a:lnTo>
                <a:lnTo>
                  <a:pt x="281" y="116"/>
                </a:lnTo>
                <a:lnTo>
                  <a:pt x="281" y="116"/>
                </a:lnTo>
                <a:lnTo>
                  <a:pt x="281" y="116"/>
                </a:lnTo>
                <a:lnTo>
                  <a:pt x="281" y="116"/>
                </a:lnTo>
                <a:lnTo>
                  <a:pt x="281" y="116"/>
                </a:lnTo>
                <a:lnTo>
                  <a:pt x="281" y="116"/>
                </a:lnTo>
                <a:lnTo>
                  <a:pt x="279" y="116"/>
                </a:lnTo>
                <a:lnTo>
                  <a:pt x="279" y="116"/>
                </a:lnTo>
                <a:lnTo>
                  <a:pt x="279" y="119"/>
                </a:lnTo>
                <a:lnTo>
                  <a:pt x="279" y="119"/>
                </a:lnTo>
                <a:lnTo>
                  <a:pt x="279" y="121"/>
                </a:lnTo>
                <a:lnTo>
                  <a:pt x="279" y="121"/>
                </a:lnTo>
                <a:lnTo>
                  <a:pt x="279" y="121"/>
                </a:lnTo>
                <a:lnTo>
                  <a:pt x="279" y="121"/>
                </a:lnTo>
                <a:lnTo>
                  <a:pt x="279" y="121"/>
                </a:lnTo>
                <a:lnTo>
                  <a:pt x="279" y="121"/>
                </a:lnTo>
                <a:lnTo>
                  <a:pt x="279" y="121"/>
                </a:lnTo>
                <a:lnTo>
                  <a:pt x="279" y="121"/>
                </a:lnTo>
                <a:lnTo>
                  <a:pt x="279" y="123"/>
                </a:lnTo>
                <a:lnTo>
                  <a:pt x="276" y="123"/>
                </a:lnTo>
                <a:lnTo>
                  <a:pt x="276" y="126"/>
                </a:lnTo>
                <a:lnTo>
                  <a:pt x="276" y="126"/>
                </a:lnTo>
                <a:lnTo>
                  <a:pt x="276" y="128"/>
                </a:lnTo>
                <a:lnTo>
                  <a:pt x="276" y="128"/>
                </a:lnTo>
                <a:lnTo>
                  <a:pt x="276" y="131"/>
                </a:lnTo>
                <a:lnTo>
                  <a:pt x="279" y="128"/>
                </a:lnTo>
                <a:lnTo>
                  <a:pt x="279" y="128"/>
                </a:lnTo>
                <a:lnTo>
                  <a:pt x="281" y="128"/>
                </a:lnTo>
                <a:lnTo>
                  <a:pt x="281" y="126"/>
                </a:lnTo>
                <a:lnTo>
                  <a:pt x="283" y="123"/>
                </a:lnTo>
                <a:lnTo>
                  <a:pt x="283" y="123"/>
                </a:lnTo>
                <a:lnTo>
                  <a:pt x="283" y="123"/>
                </a:lnTo>
                <a:lnTo>
                  <a:pt x="286" y="123"/>
                </a:lnTo>
                <a:lnTo>
                  <a:pt x="286" y="123"/>
                </a:lnTo>
                <a:lnTo>
                  <a:pt x="288" y="121"/>
                </a:lnTo>
                <a:lnTo>
                  <a:pt x="288" y="121"/>
                </a:lnTo>
                <a:close/>
                <a:moveTo>
                  <a:pt x="281" y="142"/>
                </a:moveTo>
                <a:lnTo>
                  <a:pt x="281" y="142"/>
                </a:lnTo>
                <a:lnTo>
                  <a:pt x="281" y="142"/>
                </a:lnTo>
                <a:lnTo>
                  <a:pt x="281" y="140"/>
                </a:lnTo>
                <a:lnTo>
                  <a:pt x="281" y="140"/>
                </a:lnTo>
                <a:lnTo>
                  <a:pt x="286" y="138"/>
                </a:lnTo>
                <a:lnTo>
                  <a:pt x="286" y="135"/>
                </a:lnTo>
                <a:lnTo>
                  <a:pt x="286" y="135"/>
                </a:lnTo>
                <a:lnTo>
                  <a:pt x="286" y="135"/>
                </a:lnTo>
                <a:lnTo>
                  <a:pt x="286" y="133"/>
                </a:lnTo>
                <a:lnTo>
                  <a:pt x="286" y="133"/>
                </a:lnTo>
                <a:lnTo>
                  <a:pt x="286" y="135"/>
                </a:lnTo>
                <a:lnTo>
                  <a:pt x="283" y="138"/>
                </a:lnTo>
                <a:lnTo>
                  <a:pt x="283" y="138"/>
                </a:lnTo>
                <a:lnTo>
                  <a:pt x="283" y="138"/>
                </a:lnTo>
                <a:lnTo>
                  <a:pt x="281" y="138"/>
                </a:lnTo>
                <a:lnTo>
                  <a:pt x="281" y="138"/>
                </a:lnTo>
                <a:lnTo>
                  <a:pt x="281" y="140"/>
                </a:lnTo>
                <a:lnTo>
                  <a:pt x="281" y="140"/>
                </a:lnTo>
                <a:lnTo>
                  <a:pt x="281" y="140"/>
                </a:lnTo>
                <a:lnTo>
                  <a:pt x="281" y="142"/>
                </a:lnTo>
                <a:close/>
                <a:moveTo>
                  <a:pt x="286" y="133"/>
                </a:moveTo>
                <a:lnTo>
                  <a:pt x="286" y="133"/>
                </a:lnTo>
                <a:lnTo>
                  <a:pt x="288" y="133"/>
                </a:lnTo>
                <a:lnTo>
                  <a:pt x="288" y="131"/>
                </a:lnTo>
                <a:lnTo>
                  <a:pt x="288" y="126"/>
                </a:lnTo>
                <a:lnTo>
                  <a:pt x="288" y="126"/>
                </a:lnTo>
                <a:lnTo>
                  <a:pt x="288" y="126"/>
                </a:lnTo>
                <a:lnTo>
                  <a:pt x="288" y="126"/>
                </a:lnTo>
                <a:lnTo>
                  <a:pt x="288" y="128"/>
                </a:lnTo>
                <a:lnTo>
                  <a:pt x="288" y="128"/>
                </a:lnTo>
                <a:lnTo>
                  <a:pt x="288" y="128"/>
                </a:lnTo>
                <a:lnTo>
                  <a:pt x="286" y="128"/>
                </a:lnTo>
                <a:lnTo>
                  <a:pt x="286" y="131"/>
                </a:lnTo>
                <a:lnTo>
                  <a:pt x="286" y="131"/>
                </a:lnTo>
                <a:lnTo>
                  <a:pt x="286" y="131"/>
                </a:lnTo>
                <a:lnTo>
                  <a:pt x="286" y="131"/>
                </a:lnTo>
                <a:lnTo>
                  <a:pt x="286" y="133"/>
                </a:lnTo>
                <a:lnTo>
                  <a:pt x="286" y="133"/>
                </a:lnTo>
                <a:lnTo>
                  <a:pt x="286" y="133"/>
                </a:lnTo>
                <a:lnTo>
                  <a:pt x="286" y="133"/>
                </a:lnTo>
                <a:close/>
                <a:moveTo>
                  <a:pt x="260" y="142"/>
                </a:moveTo>
                <a:lnTo>
                  <a:pt x="262" y="142"/>
                </a:lnTo>
                <a:lnTo>
                  <a:pt x="262" y="142"/>
                </a:lnTo>
                <a:lnTo>
                  <a:pt x="262" y="142"/>
                </a:lnTo>
                <a:lnTo>
                  <a:pt x="260" y="142"/>
                </a:lnTo>
                <a:lnTo>
                  <a:pt x="260" y="142"/>
                </a:lnTo>
                <a:lnTo>
                  <a:pt x="260" y="142"/>
                </a:lnTo>
                <a:lnTo>
                  <a:pt x="260" y="142"/>
                </a:lnTo>
                <a:lnTo>
                  <a:pt x="260" y="142"/>
                </a:lnTo>
                <a:lnTo>
                  <a:pt x="257" y="142"/>
                </a:lnTo>
                <a:lnTo>
                  <a:pt x="257" y="140"/>
                </a:lnTo>
                <a:lnTo>
                  <a:pt x="257" y="140"/>
                </a:lnTo>
                <a:lnTo>
                  <a:pt x="257" y="140"/>
                </a:lnTo>
                <a:lnTo>
                  <a:pt x="257" y="140"/>
                </a:lnTo>
                <a:lnTo>
                  <a:pt x="257" y="140"/>
                </a:lnTo>
                <a:lnTo>
                  <a:pt x="257" y="140"/>
                </a:lnTo>
                <a:lnTo>
                  <a:pt x="257" y="140"/>
                </a:lnTo>
                <a:lnTo>
                  <a:pt x="255" y="140"/>
                </a:lnTo>
                <a:lnTo>
                  <a:pt x="255" y="140"/>
                </a:lnTo>
                <a:lnTo>
                  <a:pt x="253" y="140"/>
                </a:lnTo>
                <a:lnTo>
                  <a:pt x="255" y="140"/>
                </a:lnTo>
                <a:lnTo>
                  <a:pt x="253" y="140"/>
                </a:lnTo>
                <a:lnTo>
                  <a:pt x="253" y="140"/>
                </a:lnTo>
                <a:lnTo>
                  <a:pt x="253" y="140"/>
                </a:lnTo>
                <a:lnTo>
                  <a:pt x="253" y="140"/>
                </a:lnTo>
                <a:lnTo>
                  <a:pt x="253" y="140"/>
                </a:lnTo>
                <a:lnTo>
                  <a:pt x="253" y="142"/>
                </a:lnTo>
                <a:lnTo>
                  <a:pt x="250" y="142"/>
                </a:lnTo>
                <a:lnTo>
                  <a:pt x="253" y="142"/>
                </a:lnTo>
                <a:lnTo>
                  <a:pt x="253" y="145"/>
                </a:lnTo>
                <a:lnTo>
                  <a:pt x="255" y="145"/>
                </a:lnTo>
                <a:lnTo>
                  <a:pt x="255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5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47"/>
                </a:lnTo>
                <a:lnTo>
                  <a:pt x="257" y="150"/>
                </a:lnTo>
                <a:lnTo>
                  <a:pt x="260" y="147"/>
                </a:lnTo>
                <a:lnTo>
                  <a:pt x="260" y="147"/>
                </a:lnTo>
                <a:lnTo>
                  <a:pt x="260" y="147"/>
                </a:lnTo>
                <a:lnTo>
                  <a:pt x="260" y="147"/>
                </a:lnTo>
                <a:lnTo>
                  <a:pt x="260" y="147"/>
                </a:lnTo>
                <a:lnTo>
                  <a:pt x="260" y="147"/>
                </a:lnTo>
                <a:lnTo>
                  <a:pt x="257" y="145"/>
                </a:lnTo>
                <a:lnTo>
                  <a:pt x="257" y="145"/>
                </a:lnTo>
                <a:lnTo>
                  <a:pt x="257" y="145"/>
                </a:lnTo>
                <a:lnTo>
                  <a:pt x="260" y="145"/>
                </a:lnTo>
                <a:lnTo>
                  <a:pt x="260" y="145"/>
                </a:lnTo>
                <a:lnTo>
                  <a:pt x="260" y="145"/>
                </a:lnTo>
                <a:lnTo>
                  <a:pt x="260" y="145"/>
                </a:lnTo>
                <a:lnTo>
                  <a:pt x="260" y="145"/>
                </a:lnTo>
                <a:lnTo>
                  <a:pt x="260" y="142"/>
                </a:lnTo>
                <a:lnTo>
                  <a:pt x="260" y="142"/>
                </a:lnTo>
                <a:lnTo>
                  <a:pt x="260" y="142"/>
                </a:lnTo>
                <a:lnTo>
                  <a:pt x="260" y="145"/>
                </a:lnTo>
                <a:lnTo>
                  <a:pt x="260" y="145"/>
                </a:lnTo>
                <a:lnTo>
                  <a:pt x="262" y="145"/>
                </a:lnTo>
                <a:lnTo>
                  <a:pt x="260" y="145"/>
                </a:lnTo>
                <a:lnTo>
                  <a:pt x="260" y="145"/>
                </a:lnTo>
                <a:lnTo>
                  <a:pt x="260" y="142"/>
                </a:lnTo>
                <a:lnTo>
                  <a:pt x="260" y="142"/>
                </a:lnTo>
                <a:lnTo>
                  <a:pt x="260" y="142"/>
                </a:lnTo>
                <a:close/>
                <a:moveTo>
                  <a:pt x="281" y="138"/>
                </a:moveTo>
                <a:lnTo>
                  <a:pt x="281" y="138"/>
                </a:lnTo>
                <a:lnTo>
                  <a:pt x="281" y="138"/>
                </a:lnTo>
                <a:lnTo>
                  <a:pt x="283" y="138"/>
                </a:lnTo>
                <a:lnTo>
                  <a:pt x="283" y="135"/>
                </a:lnTo>
                <a:lnTo>
                  <a:pt x="283" y="135"/>
                </a:lnTo>
                <a:lnTo>
                  <a:pt x="283" y="133"/>
                </a:lnTo>
                <a:lnTo>
                  <a:pt x="286" y="131"/>
                </a:lnTo>
                <a:lnTo>
                  <a:pt x="286" y="131"/>
                </a:lnTo>
                <a:lnTo>
                  <a:pt x="286" y="131"/>
                </a:lnTo>
                <a:lnTo>
                  <a:pt x="286" y="131"/>
                </a:lnTo>
                <a:lnTo>
                  <a:pt x="283" y="131"/>
                </a:lnTo>
                <a:lnTo>
                  <a:pt x="283" y="131"/>
                </a:lnTo>
                <a:lnTo>
                  <a:pt x="283" y="131"/>
                </a:lnTo>
                <a:lnTo>
                  <a:pt x="283" y="131"/>
                </a:lnTo>
                <a:lnTo>
                  <a:pt x="283" y="131"/>
                </a:lnTo>
                <a:lnTo>
                  <a:pt x="283" y="131"/>
                </a:lnTo>
                <a:lnTo>
                  <a:pt x="281" y="133"/>
                </a:lnTo>
                <a:lnTo>
                  <a:pt x="281" y="133"/>
                </a:lnTo>
                <a:lnTo>
                  <a:pt x="281" y="135"/>
                </a:lnTo>
                <a:lnTo>
                  <a:pt x="281" y="135"/>
                </a:lnTo>
                <a:lnTo>
                  <a:pt x="279" y="135"/>
                </a:lnTo>
                <a:lnTo>
                  <a:pt x="279" y="138"/>
                </a:lnTo>
                <a:lnTo>
                  <a:pt x="276" y="138"/>
                </a:lnTo>
                <a:lnTo>
                  <a:pt x="276" y="138"/>
                </a:lnTo>
                <a:lnTo>
                  <a:pt x="279" y="138"/>
                </a:lnTo>
                <a:lnTo>
                  <a:pt x="281" y="138"/>
                </a:lnTo>
                <a:close/>
                <a:moveTo>
                  <a:pt x="380" y="590"/>
                </a:moveTo>
                <a:lnTo>
                  <a:pt x="380" y="590"/>
                </a:lnTo>
                <a:lnTo>
                  <a:pt x="380" y="587"/>
                </a:lnTo>
                <a:lnTo>
                  <a:pt x="380" y="587"/>
                </a:lnTo>
                <a:lnTo>
                  <a:pt x="378" y="587"/>
                </a:lnTo>
                <a:lnTo>
                  <a:pt x="378" y="587"/>
                </a:lnTo>
                <a:lnTo>
                  <a:pt x="378" y="590"/>
                </a:lnTo>
                <a:lnTo>
                  <a:pt x="378" y="590"/>
                </a:lnTo>
                <a:lnTo>
                  <a:pt x="378" y="590"/>
                </a:lnTo>
                <a:lnTo>
                  <a:pt x="378" y="590"/>
                </a:lnTo>
                <a:lnTo>
                  <a:pt x="378" y="590"/>
                </a:lnTo>
                <a:lnTo>
                  <a:pt x="380" y="592"/>
                </a:lnTo>
                <a:lnTo>
                  <a:pt x="383" y="592"/>
                </a:lnTo>
                <a:lnTo>
                  <a:pt x="383" y="592"/>
                </a:lnTo>
                <a:lnTo>
                  <a:pt x="383" y="590"/>
                </a:lnTo>
                <a:lnTo>
                  <a:pt x="380" y="590"/>
                </a:lnTo>
                <a:close/>
                <a:moveTo>
                  <a:pt x="246" y="140"/>
                </a:moveTo>
                <a:lnTo>
                  <a:pt x="248" y="140"/>
                </a:lnTo>
                <a:lnTo>
                  <a:pt x="248" y="142"/>
                </a:lnTo>
                <a:lnTo>
                  <a:pt x="248" y="145"/>
                </a:lnTo>
                <a:lnTo>
                  <a:pt x="248" y="145"/>
                </a:lnTo>
                <a:lnTo>
                  <a:pt x="250" y="145"/>
                </a:lnTo>
                <a:lnTo>
                  <a:pt x="250" y="145"/>
                </a:lnTo>
                <a:lnTo>
                  <a:pt x="250" y="142"/>
                </a:lnTo>
                <a:lnTo>
                  <a:pt x="248" y="140"/>
                </a:lnTo>
                <a:lnTo>
                  <a:pt x="248" y="140"/>
                </a:lnTo>
                <a:lnTo>
                  <a:pt x="248" y="138"/>
                </a:lnTo>
                <a:lnTo>
                  <a:pt x="248" y="138"/>
                </a:lnTo>
                <a:lnTo>
                  <a:pt x="246" y="135"/>
                </a:lnTo>
                <a:lnTo>
                  <a:pt x="243" y="138"/>
                </a:lnTo>
                <a:lnTo>
                  <a:pt x="243" y="140"/>
                </a:lnTo>
                <a:lnTo>
                  <a:pt x="243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lnTo>
                  <a:pt x="246" y="140"/>
                </a:lnTo>
                <a:close/>
                <a:moveTo>
                  <a:pt x="385" y="587"/>
                </a:moveTo>
                <a:lnTo>
                  <a:pt x="385" y="585"/>
                </a:lnTo>
                <a:lnTo>
                  <a:pt x="383" y="585"/>
                </a:lnTo>
                <a:lnTo>
                  <a:pt x="383" y="585"/>
                </a:lnTo>
                <a:lnTo>
                  <a:pt x="380" y="580"/>
                </a:lnTo>
                <a:lnTo>
                  <a:pt x="380" y="580"/>
                </a:lnTo>
                <a:lnTo>
                  <a:pt x="380" y="578"/>
                </a:lnTo>
                <a:lnTo>
                  <a:pt x="380" y="578"/>
                </a:lnTo>
                <a:lnTo>
                  <a:pt x="380" y="578"/>
                </a:lnTo>
                <a:lnTo>
                  <a:pt x="380" y="578"/>
                </a:lnTo>
                <a:lnTo>
                  <a:pt x="380" y="578"/>
                </a:lnTo>
                <a:lnTo>
                  <a:pt x="380" y="578"/>
                </a:lnTo>
                <a:lnTo>
                  <a:pt x="380" y="578"/>
                </a:lnTo>
                <a:lnTo>
                  <a:pt x="383" y="578"/>
                </a:lnTo>
                <a:lnTo>
                  <a:pt x="383" y="576"/>
                </a:lnTo>
                <a:lnTo>
                  <a:pt x="383" y="576"/>
                </a:lnTo>
                <a:lnTo>
                  <a:pt x="383" y="576"/>
                </a:lnTo>
                <a:lnTo>
                  <a:pt x="383" y="576"/>
                </a:lnTo>
                <a:lnTo>
                  <a:pt x="385" y="576"/>
                </a:lnTo>
                <a:lnTo>
                  <a:pt x="385" y="576"/>
                </a:lnTo>
                <a:lnTo>
                  <a:pt x="385" y="576"/>
                </a:lnTo>
                <a:lnTo>
                  <a:pt x="385" y="576"/>
                </a:lnTo>
                <a:lnTo>
                  <a:pt x="383" y="576"/>
                </a:lnTo>
                <a:lnTo>
                  <a:pt x="383" y="576"/>
                </a:lnTo>
                <a:lnTo>
                  <a:pt x="383" y="576"/>
                </a:lnTo>
                <a:lnTo>
                  <a:pt x="383" y="576"/>
                </a:lnTo>
                <a:lnTo>
                  <a:pt x="383" y="576"/>
                </a:lnTo>
                <a:lnTo>
                  <a:pt x="385" y="576"/>
                </a:lnTo>
                <a:lnTo>
                  <a:pt x="385" y="576"/>
                </a:lnTo>
                <a:lnTo>
                  <a:pt x="385" y="576"/>
                </a:lnTo>
                <a:lnTo>
                  <a:pt x="385" y="576"/>
                </a:lnTo>
                <a:lnTo>
                  <a:pt x="385" y="573"/>
                </a:lnTo>
                <a:lnTo>
                  <a:pt x="385" y="573"/>
                </a:lnTo>
                <a:lnTo>
                  <a:pt x="385" y="573"/>
                </a:lnTo>
                <a:lnTo>
                  <a:pt x="383" y="571"/>
                </a:lnTo>
                <a:lnTo>
                  <a:pt x="380" y="568"/>
                </a:lnTo>
                <a:lnTo>
                  <a:pt x="380" y="566"/>
                </a:lnTo>
                <a:lnTo>
                  <a:pt x="378" y="564"/>
                </a:lnTo>
                <a:lnTo>
                  <a:pt x="378" y="564"/>
                </a:lnTo>
                <a:lnTo>
                  <a:pt x="378" y="564"/>
                </a:lnTo>
                <a:lnTo>
                  <a:pt x="378" y="564"/>
                </a:lnTo>
                <a:lnTo>
                  <a:pt x="378" y="561"/>
                </a:lnTo>
                <a:lnTo>
                  <a:pt x="378" y="561"/>
                </a:lnTo>
                <a:lnTo>
                  <a:pt x="378" y="561"/>
                </a:lnTo>
                <a:lnTo>
                  <a:pt x="376" y="559"/>
                </a:lnTo>
                <a:lnTo>
                  <a:pt x="378" y="559"/>
                </a:lnTo>
                <a:lnTo>
                  <a:pt x="378" y="559"/>
                </a:lnTo>
                <a:lnTo>
                  <a:pt x="378" y="557"/>
                </a:lnTo>
                <a:lnTo>
                  <a:pt x="378" y="557"/>
                </a:lnTo>
                <a:lnTo>
                  <a:pt x="378" y="557"/>
                </a:lnTo>
                <a:lnTo>
                  <a:pt x="378" y="554"/>
                </a:lnTo>
                <a:lnTo>
                  <a:pt x="378" y="554"/>
                </a:lnTo>
                <a:lnTo>
                  <a:pt x="378" y="554"/>
                </a:lnTo>
                <a:lnTo>
                  <a:pt x="378" y="552"/>
                </a:lnTo>
                <a:lnTo>
                  <a:pt x="378" y="552"/>
                </a:lnTo>
                <a:lnTo>
                  <a:pt x="378" y="552"/>
                </a:lnTo>
                <a:lnTo>
                  <a:pt x="376" y="552"/>
                </a:lnTo>
                <a:lnTo>
                  <a:pt x="376" y="552"/>
                </a:lnTo>
                <a:lnTo>
                  <a:pt x="378" y="552"/>
                </a:lnTo>
                <a:lnTo>
                  <a:pt x="378" y="552"/>
                </a:lnTo>
                <a:lnTo>
                  <a:pt x="376" y="554"/>
                </a:lnTo>
                <a:lnTo>
                  <a:pt x="376" y="554"/>
                </a:lnTo>
                <a:lnTo>
                  <a:pt x="376" y="557"/>
                </a:lnTo>
                <a:lnTo>
                  <a:pt x="376" y="554"/>
                </a:lnTo>
                <a:lnTo>
                  <a:pt x="376" y="554"/>
                </a:lnTo>
                <a:lnTo>
                  <a:pt x="373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52"/>
                </a:lnTo>
                <a:lnTo>
                  <a:pt x="376" y="549"/>
                </a:lnTo>
                <a:lnTo>
                  <a:pt x="376" y="549"/>
                </a:lnTo>
                <a:lnTo>
                  <a:pt x="376" y="549"/>
                </a:lnTo>
                <a:lnTo>
                  <a:pt x="378" y="549"/>
                </a:lnTo>
                <a:lnTo>
                  <a:pt x="378" y="549"/>
                </a:lnTo>
                <a:lnTo>
                  <a:pt x="376" y="549"/>
                </a:lnTo>
                <a:lnTo>
                  <a:pt x="376" y="549"/>
                </a:lnTo>
                <a:lnTo>
                  <a:pt x="376" y="549"/>
                </a:lnTo>
                <a:lnTo>
                  <a:pt x="376" y="549"/>
                </a:lnTo>
                <a:lnTo>
                  <a:pt x="373" y="547"/>
                </a:lnTo>
                <a:lnTo>
                  <a:pt x="373" y="547"/>
                </a:lnTo>
                <a:lnTo>
                  <a:pt x="373" y="547"/>
                </a:lnTo>
                <a:lnTo>
                  <a:pt x="373" y="545"/>
                </a:lnTo>
                <a:lnTo>
                  <a:pt x="373" y="545"/>
                </a:lnTo>
                <a:lnTo>
                  <a:pt x="373" y="545"/>
                </a:lnTo>
                <a:lnTo>
                  <a:pt x="373" y="545"/>
                </a:lnTo>
                <a:lnTo>
                  <a:pt x="373" y="545"/>
                </a:lnTo>
                <a:lnTo>
                  <a:pt x="373" y="542"/>
                </a:lnTo>
                <a:lnTo>
                  <a:pt x="373" y="542"/>
                </a:lnTo>
                <a:lnTo>
                  <a:pt x="373" y="542"/>
                </a:lnTo>
                <a:lnTo>
                  <a:pt x="373" y="542"/>
                </a:lnTo>
                <a:lnTo>
                  <a:pt x="376" y="542"/>
                </a:lnTo>
                <a:lnTo>
                  <a:pt x="376" y="542"/>
                </a:lnTo>
                <a:lnTo>
                  <a:pt x="376" y="542"/>
                </a:lnTo>
                <a:lnTo>
                  <a:pt x="376" y="545"/>
                </a:lnTo>
                <a:lnTo>
                  <a:pt x="376" y="545"/>
                </a:lnTo>
                <a:lnTo>
                  <a:pt x="376" y="545"/>
                </a:lnTo>
                <a:lnTo>
                  <a:pt x="376" y="545"/>
                </a:lnTo>
                <a:lnTo>
                  <a:pt x="376" y="545"/>
                </a:lnTo>
                <a:lnTo>
                  <a:pt x="376" y="545"/>
                </a:lnTo>
                <a:lnTo>
                  <a:pt x="378" y="547"/>
                </a:lnTo>
                <a:lnTo>
                  <a:pt x="378" y="547"/>
                </a:lnTo>
                <a:lnTo>
                  <a:pt x="378" y="545"/>
                </a:lnTo>
                <a:lnTo>
                  <a:pt x="378" y="545"/>
                </a:lnTo>
                <a:lnTo>
                  <a:pt x="378" y="545"/>
                </a:lnTo>
                <a:lnTo>
                  <a:pt x="378" y="542"/>
                </a:lnTo>
                <a:lnTo>
                  <a:pt x="378" y="542"/>
                </a:lnTo>
                <a:lnTo>
                  <a:pt x="378" y="542"/>
                </a:lnTo>
                <a:lnTo>
                  <a:pt x="378" y="542"/>
                </a:lnTo>
                <a:lnTo>
                  <a:pt x="376" y="542"/>
                </a:lnTo>
                <a:lnTo>
                  <a:pt x="376" y="542"/>
                </a:lnTo>
                <a:lnTo>
                  <a:pt x="376" y="542"/>
                </a:lnTo>
                <a:lnTo>
                  <a:pt x="378" y="540"/>
                </a:lnTo>
                <a:lnTo>
                  <a:pt x="378" y="540"/>
                </a:lnTo>
                <a:lnTo>
                  <a:pt x="376" y="540"/>
                </a:lnTo>
                <a:lnTo>
                  <a:pt x="376" y="540"/>
                </a:lnTo>
                <a:lnTo>
                  <a:pt x="376" y="540"/>
                </a:lnTo>
                <a:lnTo>
                  <a:pt x="376" y="540"/>
                </a:lnTo>
                <a:lnTo>
                  <a:pt x="376" y="540"/>
                </a:lnTo>
                <a:lnTo>
                  <a:pt x="373" y="540"/>
                </a:lnTo>
                <a:lnTo>
                  <a:pt x="376" y="540"/>
                </a:lnTo>
                <a:lnTo>
                  <a:pt x="376" y="538"/>
                </a:lnTo>
                <a:lnTo>
                  <a:pt x="376" y="538"/>
                </a:lnTo>
                <a:lnTo>
                  <a:pt x="373" y="538"/>
                </a:lnTo>
                <a:lnTo>
                  <a:pt x="373" y="538"/>
                </a:lnTo>
                <a:lnTo>
                  <a:pt x="373" y="538"/>
                </a:lnTo>
                <a:lnTo>
                  <a:pt x="373" y="535"/>
                </a:lnTo>
                <a:lnTo>
                  <a:pt x="373" y="535"/>
                </a:lnTo>
                <a:lnTo>
                  <a:pt x="373" y="535"/>
                </a:lnTo>
                <a:lnTo>
                  <a:pt x="371" y="535"/>
                </a:lnTo>
                <a:lnTo>
                  <a:pt x="371" y="535"/>
                </a:lnTo>
                <a:lnTo>
                  <a:pt x="371" y="533"/>
                </a:lnTo>
                <a:lnTo>
                  <a:pt x="373" y="533"/>
                </a:lnTo>
                <a:lnTo>
                  <a:pt x="373" y="535"/>
                </a:lnTo>
                <a:lnTo>
                  <a:pt x="373" y="535"/>
                </a:lnTo>
                <a:lnTo>
                  <a:pt x="376" y="538"/>
                </a:lnTo>
                <a:lnTo>
                  <a:pt x="376" y="540"/>
                </a:lnTo>
                <a:lnTo>
                  <a:pt x="376" y="540"/>
                </a:lnTo>
                <a:lnTo>
                  <a:pt x="376" y="540"/>
                </a:lnTo>
                <a:lnTo>
                  <a:pt x="376" y="540"/>
                </a:lnTo>
                <a:lnTo>
                  <a:pt x="376" y="538"/>
                </a:lnTo>
                <a:lnTo>
                  <a:pt x="376" y="538"/>
                </a:lnTo>
                <a:lnTo>
                  <a:pt x="376" y="538"/>
                </a:lnTo>
                <a:lnTo>
                  <a:pt x="376" y="538"/>
                </a:lnTo>
                <a:lnTo>
                  <a:pt x="376" y="538"/>
                </a:lnTo>
                <a:lnTo>
                  <a:pt x="376" y="538"/>
                </a:lnTo>
                <a:lnTo>
                  <a:pt x="376" y="538"/>
                </a:lnTo>
                <a:lnTo>
                  <a:pt x="376" y="538"/>
                </a:lnTo>
                <a:lnTo>
                  <a:pt x="376" y="535"/>
                </a:lnTo>
                <a:lnTo>
                  <a:pt x="376" y="535"/>
                </a:lnTo>
                <a:lnTo>
                  <a:pt x="373" y="535"/>
                </a:lnTo>
                <a:lnTo>
                  <a:pt x="373" y="535"/>
                </a:lnTo>
                <a:lnTo>
                  <a:pt x="373" y="533"/>
                </a:lnTo>
                <a:lnTo>
                  <a:pt x="373" y="533"/>
                </a:lnTo>
                <a:lnTo>
                  <a:pt x="373" y="531"/>
                </a:lnTo>
                <a:lnTo>
                  <a:pt x="373" y="531"/>
                </a:lnTo>
                <a:lnTo>
                  <a:pt x="373" y="531"/>
                </a:lnTo>
                <a:lnTo>
                  <a:pt x="373" y="531"/>
                </a:lnTo>
                <a:lnTo>
                  <a:pt x="373" y="528"/>
                </a:lnTo>
                <a:lnTo>
                  <a:pt x="373" y="528"/>
                </a:lnTo>
                <a:lnTo>
                  <a:pt x="373" y="528"/>
                </a:lnTo>
                <a:lnTo>
                  <a:pt x="373" y="526"/>
                </a:lnTo>
                <a:lnTo>
                  <a:pt x="373" y="526"/>
                </a:lnTo>
                <a:lnTo>
                  <a:pt x="373" y="526"/>
                </a:lnTo>
                <a:lnTo>
                  <a:pt x="373" y="526"/>
                </a:lnTo>
                <a:lnTo>
                  <a:pt x="373" y="526"/>
                </a:lnTo>
                <a:lnTo>
                  <a:pt x="373" y="523"/>
                </a:lnTo>
                <a:lnTo>
                  <a:pt x="373" y="523"/>
                </a:lnTo>
                <a:lnTo>
                  <a:pt x="373" y="521"/>
                </a:lnTo>
                <a:lnTo>
                  <a:pt x="373" y="521"/>
                </a:lnTo>
                <a:lnTo>
                  <a:pt x="373" y="521"/>
                </a:lnTo>
                <a:lnTo>
                  <a:pt x="373" y="521"/>
                </a:lnTo>
                <a:lnTo>
                  <a:pt x="376" y="523"/>
                </a:lnTo>
                <a:lnTo>
                  <a:pt x="376" y="528"/>
                </a:lnTo>
                <a:lnTo>
                  <a:pt x="376" y="528"/>
                </a:lnTo>
                <a:lnTo>
                  <a:pt x="376" y="528"/>
                </a:lnTo>
                <a:lnTo>
                  <a:pt x="376" y="528"/>
                </a:lnTo>
                <a:lnTo>
                  <a:pt x="376" y="526"/>
                </a:lnTo>
                <a:lnTo>
                  <a:pt x="378" y="521"/>
                </a:lnTo>
                <a:lnTo>
                  <a:pt x="376" y="521"/>
                </a:lnTo>
                <a:lnTo>
                  <a:pt x="376" y="519"/>
                </a:lnTo>
                <a:lnTo>
                  <a:pt x="376" y="519"/>
                </a:lnTo>
                <a:lnTo>
                  <a:pt x="373" y="514"/>
                </a:lnTo>
                <a:lnTo>
                  <a:pt x="373" y="509"/>
                </a:lnTo>
                <a:lnTo>
                  <a:pt x="371" y="509"/>
                </a:lnTo>
                <a:lnTo>
                  <a:pt x="371" y="507"/>
                </a:lnTo>
                <a:lnTo>
                  <a:pt x="371" y="507"/>
                </a:lnTo>
                <a:lnTo>
                  <a:pt x="371" y="505"/>
                </a:lnTo>
                <a:lnTo>
                  <a:pt x="371" y="505"/>
                </a:lnTo>
                <a:lnTo>
                  <a:pt x="371" y="507"/>
                </a:lnTo>
                <a:lnTo>
                  <a:pt x="371" y="507"/>
                </a:lnTo>
                <a:lnTo>
                  <a:pt x="373" y="507"/>
                </a:lnTo>
                <a:lnTo>
                  <a:pt x="373" y="507"/>
                </a:lnTo>
                <a:lnTo>
                  <a:pt x="371" y="505"/>
                </a:lnTo>
                <a:lnTo>
                  <a:pt x="371" y="502"/>
                </a:lnTo>
                <a:lnTo>
                  <a:pt x="371" y="502"/>
                </a:lnTo>
                <a:lnTo>
                  <a:pt x="371" y="500"/>
                </a:lnTo>
                <a:lnTo>
                  <a:pt x="371" y="500"/>
                </a:lnTo>
                <a:lnTo>
                  <a:pt x="371" y="497"/>
                </a:lnTo>
                <a:lnTo>
                  <a:pt x="369" y="497"/>
                </a:lnTo>
                <a:lnTo>
                  <a:pt x="369" y="495"/>
                </a:lnTo>
                <a:lnTo>
                  <a:pt x="369" y="495"/>
                </a:lnTo>
                <a:lnTo>
                  <a:pt x="369" y="493"/>
                </a:lnTo>
                <a:lnTo>
                  <a:pt x="369" y="490"/>
                </a:lnTo>
                <a:lnTo>
                  <a:pt x="366" y="490"/>
                </a:lnTo>
                <a:lnTo>
                  <a:pt x="366" y="488"/>
                </a:lnTo>
                <a:lnTo>
                  <a:pt x="364" y="483"/>
                </a:lnTo>
                <a:lnTo>
                  <a:pt x="364" y="483"/>
                </a:lnTo>
                <a:lnTo>
                  <a:pt x="364" y="486"/>
                </a:lnTo>
                <a:lnTo>
                  <a:pt x="364" y="483"/>
                </a:lnTo>
                <a:lnTo>
                  <a:pt x="364" y="483"/>
                </a:lnTo>
                <a:lnTo>
                  <a:pt x="364" y="483"/>
                </a:lnTo>
                <a:lnTo>
                  <a:pt x="364" y="483"/>
                </a:lnTo>
                <a:lnTo>
                  <a:pt x="366" y="483"/>
                </a:lnTo>
                <a:lnTo>
                  <a:pt x="366" y="483"/>
                </a:lnTo>
                <a:lnTo>
                  <a:pt x="366" y="483"/>
                </a:lnTo>
                <a:lnTo>
                  <a:pt x="366" y="481"/>
                </a:lnTo>
                <a:lnTo>
                  <a:pt x="364" y="478"/>
                </a:lnTo>
                <a:lnTo>
                  <a:pt x="364" y="478"/>
                </a:lnTo>
                <a:lnTo>
                  <a:pt x="364" y="478"/>
                </a:lnTo>
                <a:lnTo>
                  <a:pt x="366" y="478"/>
                </a:lnTo>
                <a:lnTo>
                  <a:pt x="366" y="478"/>
                </a:lnTo>
                <a:lnTo>
                  <a:pt x="366" y="476"/>
                </a:lnTo>
                <a:lnTo>
                  <a:pt x="366" y="476"/>
                </a:lnTo>
                <a:lnTo>
                  <a:pt x="364" y="474"/>
                </a:lnTo>
                <a:lnTo>
                  <a:pt x="364" y="471"/>
                </a:lnTo>
                <a:lnTo>
                  <a:pt x="362" y="471"/>
                </a:lnTo>
                <a:lnTo>
                  <a:pt x="362" y="471"/>
                </a:lnTo>
                <a:lnTo>
                  <a:pt x="359" y="469"/>
                </a:lnTo>
                <a:lnTo>
                  <a:pt x="359" y="469"/>
                </a:lnTo>
                <a:lnTo>
                  <a:pt x="362" y="469"/>
                </a:lnTo>
                <a:lnTo>
                  <a:pt x="357" y="462"/>
                </a:lnTo>
                <a:lnTo>
                  <a:pt x="357" y="457"/>
                </a:lnTo>
                <a:lnTo>
                  <a:pt x="357" y="452"/>
                </a:lnTo>
                <a:lnTo>
                  <a:pt x="357" y="452"/>
                </a:lnTo>
                <a:lnTo>
                  <a:pt x="357" y="455"/>
                </a:lnTo>
                <a:lnTo>
                  <a:pt x="357" y="455"/>
                </a:lnTo>
                <a:lnTo>
                  <a:pt x="354" y="455"/>
                </a:lnTo>
                <a:lnTo>
                  <a:pt x="354" y="455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4" y="452"/>
                </a:lnTo>
                <a:lnTo>
                  <a:pt x="357" y="452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48"/>
                </a:lnTo>
                <a:lnTo>
                  <a:pt x="357" y="448"/>
                </a:lnTo>
                <a:lnTo>
                  <a:pt x="357" y="448"/>
                </a:lnTo>
                <a:lnTo>
                  <a:pt x="357" y="448"/>
                </a:lnTo>
                <a:lnTo>
                  <a:pt x="359" y="448"/>
                </a:lnTo>
                <a:lnTo>
                  <a:pt x="359" y="448"/>
                </a:lnTo>
                <a:lnTo>
                  <a:pt x="357" y="448"/>
                </a:lnTo>
                <a:lnTo>
                  <a:pt x="357" y="448"/>
                </a:lnTo>
                <a:lnTo>
                  <a:pt x="357" y="448"/>
                </a:lnTo>
                <a:lnTo>
                  <a:pt x="354" y="445"/>
                </a:lnTo>
                <a:lnTo>
                  <a:pt x="354" y="445"/>
                </a:lnTo>
                <a:lnTo>
                  <a:pt x="354" y="443"/>
                </a:lnTo>
                <a:lnTo>
                  <a:pt x="354" y="443"/>
                </a:lnTo>
                <a:lnTo>
                  <a:pt x="352" y="441"/>
                </a:lnTo>
                <a:lnTo>
                  <a:pt x="352" y="441"/>
                </a:lnTo>
                <a:lnTo>
                  <a:pt x="352" y="441"/>
                </a:lnTo>
                <a:lnTo>
                  <a:pt x="352" y="438"/>
                </a:lnTo>
                <a:lnTo>
                  <a:pt x="352" y="438"/>
                </a:lnTo>
                <a:lnTo>
                  <a:pt x="352" y="438"/>
                </a:lnTo>
                <a:lnTo>
                  <a:pt x="352" y="438"/>
                </a:lnTo>
                <a:lnTo>
                  <a:pt x="350" y="438"/>
                </a:lnTo>
                <a:lnTo>
                  <a:pt x="350" y="438"/>
                </a:lnTo>
                <a:lnTo>
                  <a:pt x="350" y="438"/>
                </a:lnTo>
                <a:lnTo>
                  <a:pt x="350" y="438"/>
                </a:lnTo>
                <a:lnTo>
                  <a:pt x="352" y="438"/>
                </a:lnTo>
                <a:lnTo>
                  <a:pt x="352" y="438"/>
                </a:lnTo>
                <a:lnTo>
                  <a:pt x="350" y="441"/>
                </a:lnTo>
                <a:lnTo>
                  <a:pt x="350" y="441"/>
                </a:lnTo>
                <a:lnTo>
                  <a:pt x="350" y="441"/>
                </a:lnTo>
                <a:lnTo>
                  <a:pt x="352" y="443"/>
                </a:lnTo>
                <a:lnTo>
                  <a:pt x="352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3"/>
                </a:lnTo>
                <a:lnTo>
                  <a:pt x="350" y="441"/>
                </a:lnTo>
                <a:lnTo>
                  <a:pt x="350" y="441"/>
                </a:lnTo>
                <a:lnTo>
                  <a:pt x="350" y="441"/>
                </a:lnTo>
                <a:lnTo>
                  <a:pt x="350" y="441"/>
                </a:lnTo>
                <a:lnTo>
                  <a:pt x="347" y="441"/>
                </a:lnTo>
                <a:lnTo>
                  <a:pt x="347" y="438"/>
                </a:lnTo>
                <a:lnTo>
                  <a:pt x="347" y="438"/>
                </a:lnTo>
                <a:lnTo>
                  <a:pt x="347" y="438"/>
                </a:lnTo>
                <a:lnTo>
                  <a:pt x="345" y="438"/>
                </a:lnTo>
                <a:lnTo>
                  <a:pt x="345" y="436"/>
                </a:lnTo>
                <a:lnTo>
                  <a:pt x="345" y="436"/>
                </a:lnTo>
                <a:lnTo>
                  <a:pt x="345" y="434"/>
                </a:lnTo>
                <a:lnTo>
                  <a:pt x="345" y="434"/>
                </a:lnTo>
                <a:lnTo>
                  <a:pt x="343" y="436"/>
                </a:lnTo>
                <a:lnTo>
                  <a:pt x="343" y="438"/>
                </a:lnTo>
                <a:lnTo>
                  <a:pt x="343" y="436"/>
                </a:lnTo>
                <a:lnTo>
                  <a:pt x="340" y="436"/>
                </a:lnTo>
                <a:lnTo>
                  <a:pt x="343" y="434"/>
                </a:lnTo>
                <a:lnTo>
                  <a:pt x="343" y="434"/>
                </a:lnTo>
                <a:lnTo>
                  <a:pt x="343" y="434"/>
                </a:lnTo>
                <a:lnTo>
                  <a:pt x="343" y="436"/>
                </a:lnTo>
                <a:lnTo>
                  <a:pt x="345" y="434"/>
                </a:lnTo>
                <a:lnTo>
                  <a:pt x="345" y="434"/>
                </a:lnTo>
                <a:lnTo>
                  <a:pt x="343" y="434"/>
                </a:lnTo>
                <a:lnTo>
                  <a:pt x="340" y="431"/>
                </a:lnTo>
                <a:lnTo>
                  <a:pt x="333" y="422"/>
                </a:lnTo>
                <a:lnTo>
                  <a:pt x="331" y="417"/>
                </a:lnTo>
                <a:lnTo>
                  <a:pt x="331" y="415"/>
                </a:lnTo>
                <a:lnTo>
                  <a:pt x="331" y="412"/>
                </a:lnTo>
                <a:lnTo>
                  <a:pt x="328" y="412"/>
                </a:lnTo>
                <a:lnTo>
                  <a:pt x="328" y="415"/>
                </a:lnTo>
                <a:lnTo>
                  <a:pt x="328" y="415"/>
                </a:lnTo>
                <a:lnTo>
                  <a:pt x="328" y="415"/>
                </a:lnTo>
                <a:lnTo>
                  <a:pt x="328" y="415"/>
                </a:lnTo>
                <a:lnTo>
                  <a:pt x="328" y="415"/>
                </a:lnTo>
                <a:lnTo>
                  <a:pt x="328" y="412"/>
                </a:lnTo>
                <a:lnTo>
                  <a:pt x="328" y="412"/>
                </a:lnTo>
                <a:lnTo>
                  <a:pt x="328" y="412"/>
                </a:lnTo>
                <a:lnTo>
                  <a:pt x="328" y="412"/>
                </a:lnTo>
                <a:lnTo>
                  <a:pt x="328" y="412"/>
                </a:lnTo>
                <a:lnTo>
                  <a:pt x="324" y="410"/>
                </a:lnTo>
                <a:lnTo>
                  <a:pt x="324" y="407"/>
                </a:lnTo>
                <a:lnTo>
                  <a:pt x="324" y="407"/>
                </a:lnTo>
                <a:lnTo>
                  <a:pt x="324" y="407"/>
                </a:lnTo>
                <a:lnTo>
                  <a:pt x="321" y="405"/>
                </a:lnTo>
                <a:lnTo>
                  <a:pt x="321" y="403"/>
                </a:lnTo>
                <a:lnTo>
                  <a:pt x="321" y="400"/>
                </a:lnTo>
                <a:lnTo>
                  <a:pt x="324" y="400"/>
                </a:lnTo>
                <a:lnTo>
                  <a:pt x="324" y="400"/>
                </a:lnTo>
                <a:lnTo>
                  <a:pt x="326" y="400"/>
                </a:lnTo>
                <a:lnTo>
                  <a:pt x="326" y="400"/>
                </a:lnTo>
                <a:lnTo>
                  <a:pt x="326" y="400"/>
                </a:lnTo>
                <a:lnTo>
                  <a:pt x="326" y="400"/>
                </a:lnTo>
                <a:lnTo>
                  <a:pt x="326" y="400"/>
                </a:lnTo>
                <a:lnTo>
                  <a:pt x="326" y="398"/>
                </a:lnTo>
                <a:lnTo>
                  <a:pt x="326" y="398"/>
                </a:lnTo>
                <a:lnTo>
                  <a:pt x="326" y="398"/>
                </a:lnTo>
                <a:lnTo>
                  <a:pt x="326" y="398"/>
                </a:lnTo>
                <a:lnTo>
                  <a:pt x="326" y="400"/>
                </a:lnTo>
                <a:lnTo>
                  <a:pt x="326" y="400"/>
                </a:lnTo>
                <a:lnTo>
                  <a:pt x="324" y="400"/>
                </a:lnTo>
                <a:lnTo>
                  <a:pt x="324" y="398"/>
                </a:lnTo>
                <a:lnTo>
                  <a:pt x="324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398"/>
                </a:lnTo>
                <a:lnTo>
                  <a:pt x="321" y="400"/>
                </a:lnTo>
                <a:lnTo>
                  <a:pt x="321" y="400"/>
                </a:lnTo>
                <a:lnTo>
                  <a:pt x="321" y="400"/>
                </a:lnTo>
                <a:lnTo>
                  <a:pt x="321" y="400"/>
                </a:lnTo>
                <a:lnTo>
                  <a:pt x="321" y="400"/>
                </a:lnTo>
                <a:lnTo>
                  <a:pt x="321" y="403"/>
                </a:lnTo>
                <a:lnTo>
                  <a:pt x="321" y="403"/>
                </a:lnTo>
                <a:lnTo>
                  <a:pt x="321" y="403"/>
                </a:lnTo>
                <a:lnTo>
                  <a:pt x="321" y="405"/>
                </a:lnTo>
                <a:lnTo>
                  <a:pt x="321" y="405"/>
                </a:lnTo>
                <a:lnTo>
                  <a:pt x="321" y="405"/>
                </a:lnTo>
                <a:lnTo>
                  <a:pt x="319" y="407"/>
                </a:lnTo>
                <a:lnTo>
                  <a:pt x="319" y="407"/>
                </a:lnTo>
                <a:lnTo>
                  <a:pt x="319" y="405"/>
                </a:lnTo>
                <a:lnTo>
                  <a:pt x="321" y="405"/>
                </a:lnTo>
                <a:lnTo>
                  <a:pt x="321" y="405"/>
                </a:lnTo>
                <a:lnTo>
                  <a:pt x="321" y="405"/>
                </a:lnTo>
                <a:lnTo>
                  <a:pt x="321" y="403"/>
                </a:lnTo>
                <a:lnTo>
                  <a:pt x="321" y="403"/>
                </a:lnTo>
                <a:lnTo>
                  <a:pt x="319" y="403"/>
                </a:lnTo>
                <a:lnTo>
                  <a:pt x="319" y="403"/>
                </a:lnTo>
                <a:lnTo>
                  <a:pt x="319" y="403"/>
                </a:lnTo>
                <a:lnTo>
                  <a:pt x="319" y="403"/>
                </a:lnTo>
                <a:lnTo>
                  <a:pt x="317" y="400"/>
                </a:lnTo>
                <a:lnTo>
                  <a:pt x="317" y="400"/>
                </a:lnTo>
                <a:lnTo>
                  <a:pt x="317" y="398"/>
                </a:lnTo>
                <a:lnTo>
                  <a:pt x="317" y="398"/>
                </a:lnTo>
                <a:lnTo>
                  <a:pt x="319" y="396"/>
                </a:lnTo>
                <a:lnTo>
                  <a:pt x="319" y="396"/>
                </a:lnTo>
                <a:lnTo>
                  <a:pt x="319" y="396"/>
                </a:lnTo>
                <a:lnTo>
                  <a:pt x="319" y="396"/>
                </a:lnTo>
                <a:lnTo>
                  <a:pt x="317" y="396"/>
                </a:lnTo>
                <a:lnTo>
                  <a:pt x="314" y="396"/>
                </a:lnTo>
                <a:lnTo>
                  <a:pt x="314" y="393"/>
                </a:lnTo>
                <a:lnTo>
                  <a:pt x="314" y="393"/>
                </a:lnTo>
                <a:lnTo>
                  <a:pt x="314" y="396"/>
                </a:lnTo>
                <a:lnTo>
                  <a:pt x="312" y="393"/>
                </a:lnTo>
                <a:lnTo>
                  <a:pt x="312" y="393"/>
                </a:lnTo>
                <a:lnTo>
                  <a:pt x="312" y="393"/>
                </a:lnTo>
                <a:lnTo>
                  <a:pt x="312" y="393"/>
                </a:lnTo>
                <a:lnTo>
                  <a:pt x="312" y="393"/>
                </a:lnTo>
                <a:lnTo>
                  <a:pt x="314" y="393"/>
                </a:lnTo>
                <a:lnTo>
                  <a:pt x="312" y="391"/>
                </a:lnTo>
                <a:lnTo>
                  <a:pt x="312" y="391"/>
                </a:lnTo>
                <a:lnTo>
                  <a:pt x="312" y="389"/>
                </a:lnTo>
                <a:lnTo>
                  <a:pt x="312" y="389"/>
                </a:lnTo>
                <a:lnTo>
                  <a:pt x="310" y="389"/>
                </a:lnTo>
                <a:lnTo>
                  <a:pt x="310" y="389"/>
                </a:lnTo>
                <a:lnTo>
                  <a:pt x="310" y="389"/>
                </a:lnTo>
                <a:lnTo>
                  <a:pt x="310" y="389"/>
                </a:lnTo>
                <a:lnTo>
                  <a:pt x="307" y="389"/>
                </a:lnTo>
                <a:lnTo>
                  <a:pt x="305" y="389"/>
                </a:lnTo>
                <a:lnTo>
                  <a:pt x="305" y="389"/>
                </a:lnTo>
                <a:lnTo>
                  <a:pt x="305" y="389"/>
                </a:lnTo>
                <a:lnTo>
                  <a:pt x="305" y="391"/>
                </a:lnTo>
                <a:lnTo>
                  <a:pt x="305" y="391"/>
                </a:lnTo>
                <a:lnTo>
                  <a:pt x="302" y="391"/>
                </a:lnTo>
                <a:lnTo>
                  <a:pt x="302" y="391"/>
                </a:lnTo>
                <a:lnTo>
                  <a:pt x="302" y="391"/>
                </a:lnTo>
                <a:lnTo>
                  <a:pt x="302" y="391"/>
                </a:lnTo>
                <a:lnTo>
                  <a:pt x="302" y="391"/>
                </a:lnTo>
                <a:lnTo>
                  <a:pt x="302" y="391"/>
                </a:lnTo>
                <a:lnTo>
                  <a:pt x="300" y="391"/>
                </a:lnTo>
                <a:lnTo>
                  <a:pt x="300" y="391"/>
                </a:lnTo>
                <a:lnTo>
                  <a:pt x="300" y="391"/>
                </a:lnTo>
                <a:lnTo>
                  <a:pt x="298" y="391"/>
                </a:lnTo>
                <a:lnTo>
                  <a:pt x="298" y="389"/>
                </a:lnTo>
                <a:lnTo>
                  <a:pt x="298" y="386"/>
                </a:lnTo>
                <a:lnTo>
                  <a:pt x="298" y="386"/>
                </a:lnTo>
                <a:lnTo>
                  <a:pt x="298" y="386"/>
                </a:lnTo>
                <a:lnTo>
                  <a:pt x="298" y="386"/>
                </a:lnTo>
                <a:lnTo>
                  <a:pt x="300" y="386"/>
                </a:lnTo>
                <a:lnTo>
                  <a:pt x="300" y="386"/>
                </a:lnTo>
                <a:lnTo>
                  <a:pt x="300" y="386"/>
                </a:lnTo>
                <a:lnTo>
                  <a:pt x="300" y="386"/>
                </a:lnTo>
                <a:lnTo>
                  <a:pt x="300" y="386"/>
                </a:lnTo>
                <a:lnTo>
                  <a:pt x="300" y="386"/>
                </a:lnTo>
                <a:lnTo>
                  <a:pt x="298" y="384"/>
                </a:lnTo>
                <a:lnTo>
                  <a:pt x="298" y="384"/>
                </a:lnTo>
                <a:lnTo>
                  <a:pt x="295" y="381"/>
                </a:lnTo>
                <a:lnTo>
                  <a:pt x="295" y="381"/>
                </a:lnTo>
                <a:lnTo>
                  <a:pt x="293" y="379"/>
                </a:lnTo>
                <a:lnTo>
                  <a:pt x="293" y="379"/>
                </a:lnTo>
                <a:lnTo>
                  <a:pt x="293" y="379"/>
                </a:lnTo>
                <a:lnTo>
                  <a:pt x="293" y="379"/>
                </a:lnTo>
                <a:lnTo>
                  <a:pt x="293" y="379"/>
                </a:lnTo>
                <a:lnTo>
                  <a:pt x="293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9"/>
                </a:lnTo>
                <a:lnTo>
                  <a:pt x="291" y="377"/>
                </a:lnTo>
                <a:lnTo>
                  <a:pt x="291" y="377"/>
                </a:lnTo>
                <a:lnTo>
                  <a:pt x="291" y="377"/>
                </a:lnTo>
                <a:lnTo>
                  <a:pt x="291" y="377"/>
                </a:lnTo>
                <a:lnTo>
                  <a:pt x="288" y="377"/>
                </a:lnTo>
                <a:lnTo>
                  <a:pt x="288" y="377"/>
                </a:lnTo>
                <a:lnTo>
                  <a:pt x="288" y="377"/>
                </a:lnTo>
                <a:lnTo>
                  <a:pt x="288" y="377"/>
                </a:lnTo>
                <a:lnTo>
                  <a:pt x="288" y="377"/>
                </a:lnTo>
                <a:lnTo>
                  <a:pt x="288" y="377"/>
                </a:lnTo>
                <a:lnTo>
                  <a:pt x="288" y="377"/>
                </a:lnTo>
                <a:lnTo>
                  <a:pt x="291" y="377"/>
                </a:lnTo>
                <a:lnTo>
                  <a:pt x="291" y="377"/>
                </a:lnTo>
                <a:lnTo>
                  <a:pt x="288" y="377"/>
                </a:lnTo>
                <a:lnTo>
                  <a:pt x="288" y="377"/>
                </a:lnTo>
                <a:lnTo>
                  <a:pt x="288" y="374"/>
                </a:lnTo>
                <a:lnTo>
                  <a:pt x="286" y="374"/>
                </a:lnTo>
                <a:lnTo>
                  <a:pt x="286" y="374"/>
                </a:lnTo>
                <a:lnTo>
                  <a:pt x="286" y="374"/>
                </a:lnTo>
                <a:lnTo>
                  <a:pt x="286" y="374"/>
                </a:lnTo>
                <a:lnTo>
                  <a:pt x="283" y="374"/>
                </a:lnTo>
                <a:lnTo>
                  <a:pt x="283" y="374"/>
                </a:lnTo>
                <a:lnTo>
                  <a:pt x="279" y="372"/>
                </a:lnTo>
                <a:lnTo>
                  <a:pt x="281" y="372"/>
                </a:lnTo>
                <a:lnTo>
                  <a:pt x="288" y="374"/>
                </a:lnTo>
                <a:lnTo>
                  <a:pt x="291" y="374"/>
                </a:lnTo>
                <a:lnTo>
                  <a:pt x="291" y="374"/>
                </a:lnTo>
                <a:lnTo>
                  <a:pt x="288" y="374"/>
                </a:lnTo>
                <a:lnTo>
                  <a:pt x="281" y="370"/>
                </a:lnTo>
                <a:lnTo>
                  <a:pt x="279" y="367"/>
                </a:lnTo>
                <a:lnTo>
                  <a:pt x="276" y="365"/>
                </a:lnTo>
                <a:lnTo>
                  <a:pt x="269" y="360"/>
                </a:lnTo>
                <a:lnTo>
                  <a:pt x="269" y="358"/>
                </a:lnTo>
                <a:lnTo>
                  <a:pt x="269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60"/>
                </a:lnTo>
                <a:lnTo>
                  <a:pt x="267" y="360"/>
                </a:lnTo>
                <a:lnTo>
                  <a:pt x="265" y="360"/>
                </a:lnTo>
                <a:lnTo>
                  <a:pt x="265" y="360"/>
                </a:lnTo>
                <a:lnTo>
                  <a:pt x="265" y="360"/>
                </a:lnTo>
                <a:lnTo>
                  <a:pt x="265" y="360"/>
                </a:lnTo>
                <a:lnTo>
                  <a:pt x="265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8"/>
                </a:lnTo>
                <a:lnTo>
                  <a:pt x="267" y="355"/>
                </a:lnTo>
                <a:lnTo>
                  <a:pt x="267" y="355"/>
                </a:lnTo>
                <a:lnTo>
                  <a:pt x="262" y="353"/>
                </a:lnTo>
                <a:lnTo>
                  <a:pt x="262" y="351"/>
                </a:lnTo>
                <a:lnTo>
                  <a:pt x="262" y="348"/>
                </a:lnTo>
                <a:lnTo>
                  <a:pt x="262" y="348"/>
                </a:lnTo>
                <a:lnTo>
                  <a:pt x="257" y="344"/>
                </a:lnTo>
                <a:lnTo>
                  <a:pt x="253" y="341"/>
                </a:lnTo>
                <a:lnTo>
                  <a:pt x="243" y="334"/>
                </a:lnTo>
                <a:lnTo>
                  <a:pt x="239" y="329"/>
                </a:lnTo>
                <a:lnTo>
                  <a:pt x="239" y="327"/>
                </a:lnTo>
                <a:lnTo>
                  <a:pt x="239" y="327"/>
                </a:lnTo>
                <a:lnTo>
                  <a:pt x="239" y="327"/>
                </a:lnTo>
                <a:lnTo>
                  <a:pt x="236" y="327"/>
                </a:lnTo>
                <a:lnTo>
                  <a:pt x="236" y="327"/>
                </a:lnTo>
                <a:lnTo>
                  <a:pt x="236" y="327"/>
                </a:lnTo>
                <a:lnTo>
                  <a:pt x="236" y="325"/>
                </a:lnTo>
                <a:lnTo>
                  <a:pt x="234" y="320"/>
                </a:lnTo>
                <a:lnTo>
                  <a:pt x="231" y="318"/>
                </a:lnTo>
                <a:lnTo>
                  <a:pt x="231" y="315"/>
                </a:lnTo>
                <a:lnTo>
                  <a:pt x="229" y="315"/>
                </a:lnTo>
                <a:lnTo>
                  <a:pt x="229" y="315"/>
                </a:lnTo>
                <a:lnTo>
                  <a:pt x="227" y="313"/>
                </a:lnTo>
                <a:lnTo>
                  <a:pt x="227" y="313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5"/>
                </a:lnTo>
                <a:lnTo>
                  <a:pt x="224" y="313"/>
                </a:lnTo>
                <a:lnTo>
                  <a:pt x="224" y="313"/>
                </a:lnTo>
                <a:lnTo>
                  <a:pt x="227" y="313"/>
                </a:lnTo>
                <a:lnTo>
                  <a:pt x="227" y="313"/>
                </a:lnTo>
                <a:lnTo>
                  <a:pt x="227" y="313"/>
                </a:lnTo>
                <a:lnTo>
                  <a:pt x="224" y="313"/>
                </a:lnTo>
                <a:lnTo>
                  <a:pt x="222" y="313"/>
                </a:lnTo>
                <a:lnTo>
                  <a:pt x="220" y="310"/>
                </a:lnTo>
                <a:lnTo>
                  <a:pt x="220" y="310"/>
                </a:lnTo>
                <a:lnTo>
                  <a:pt x="220" y="310"/>
                </a:lnTo>
                <a:lnTo>
                  <a:pt x="220" y="310"/>
                </a:lnTo>
                <a:lnTo>
                  <a:pt x="220" y="310"/>
                </a:lnTo>
                <a:lnTo>
                  <a:pt x="224" y="310"/>
                </a:lnTo>
                <a:lnTo>
                  <a:pt x="224" y="313"/>
                </a:lnTo>
                <a:lnTo>
                  <a:pt x="227" y="313"/>
                </a:lnTo>
                <a:lnTo>
                  <a:pt x="227" y="313"/>
                </a:lnTo>
                <a:lnTo>
                  <a:pt x="227" y="313"/>
                </a:lnTo>
                <a:lnTo>
                  <a:pt x="229" y="315"/>
                </a:lnTo>
                <a:lnTo>
                  <a:pt x="229" y="315"/>
                </a:lnTo>
                <a:lnTo>
                  <a:pt x="229" y="313"/>
                </a:lnTo>
                <a:lnTo>
                  <a:pt x="229" y="313"/>
                </a:lnTo>
                <a:lnTo>
                  <a:pt x="229" y="313"/>
                </a:lnTo>
                <a:lnTo>
                  <a:pt x="229" y="313"/>
                </a:lnTo>
                <a:lnTo>
                  <a:pt x="229" y="308"/>
                </a:lnTo>
                <a:lnTo>
                  <a:pt x="227" y="308"/>
                </a:lnTo>
                <a:lnTo>
                  <a:pt x="227" y="306"/>
                </a:lnTo>
                <a:lnTo>
                  <a:pt x="227" y="306"/>
                </a:lnTo>
                <a:lnTo>
                  <a:pt x="227" y="306"/>
                </a:lnTo>
                <a:lnTo>
                  <a:pt x="227" y="306"/>
                </a:lnTo>
                <a:lnTo>
                  <a:pt x="227" y="306"/>
                </a:lnTo>
                <a:lnTo>
                  <a:pt x="227" y="303"/>
                </a:lnTo>
                <a:lnTo>
                  <a:pt x="227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3"/>
                </a:lnTo>
                <a:lnTo>
                  <a:pt x="229" y="301"/>
                </a:lnTo>
                <a:lnTo>
                  <a:pt x="231" y="301"/>
                </a:lnTo>
                <a:lnTo>
                  <a:pt x="231" y="301"/>
                </a:lnTo>
                <a:lnTo>
                  <a:pt x="231" y="301"/>
                </a:lnTo>
                <a:lnTo>
                  <a:pt x="227" y="296"/>
                </a:lnTo>
                <a:lnTo>
                  <a:pt x="227" y="294"/>
                </a:lnTo>
                <a:lnTo>
                  <a:pt x="227" y="294"/>
                </a:lnTo>
                <a:lnTo>
                  <a:pt x="227" y="292"/>
                </a:lnTo>
                <a:lnTo>
                  <a:pt x="227" y="292"/>
                </a:lnTo>
                <a:lnTo>
                  <a:pt x="227" y="292"/>
                </a:lnTo>
                <a:lnTo>
                  <a:pt x="224" y="292"/>
                </a:lnTo>
                <a:lnTo>
                  <a:pt x="224" y="292"/>
                </a:lnTo>
                <a:lnTo>
                  <a:pt x="224" y="292"/>
                </a:lnTo>
                <a:lnTo>
                  <a:pt x="224" y="292"/>
                </a:lnTo>
                <a:lnTo>
                  <a:pt x="224" y="292"/>
                </a:lnTo>
                <a:lnTo>
                  <a:pt x="222" y="292"/>
                </a:lnTo>
                <a:lnTo>
                  <a:pt x="222" y="294"/>
                </a:lnTo>
                <a:lnTo>
                  <a:pt x="222" y="294"/>
                </a:lnTo>
                <a:lnTo>
                  <a:pt x="222" y="294"/>
                </a:lnTo>
                <a:lnTo>
                  <a:pt x="222" y="294"/>
                </a:lnTo>
                <a:lnTo>
                  <a:pt x="222" y="294"/>
                </a:lnTo>
                <a:lnTo>
                  <a:pt x="222" y="294"/>
                </a:lnTo>
                <a:lnTo>
                  <a:pt x="222" y="292"/>
                </a:lnTo>
                <a:lnTo>
                  <a:pt x="222" y="292"/>
                </a:lnTo>
                <a:lnTo>
                  <a:pt x="222" y="292"/>
                </a:lnTo>
                <a:lnTo>
                  <a:pt x="220" y="294"/>
                </a:lnTo>
                <a:lnTo>
                  <a:pt x="220" y="292"/>
                </a:lnTo>
                <a:lnTo>
                  <a:pt x="220" y="292"/>
                </a:lnTo>
                <a:lnTo>
                  <a:pt x="222" y="292"/>
                </a:lnTo>
                <a:lnTo>
                  <a:pt x="222" y="292"/>
                </a:lnTo>
                <a:lnTo>
                  <a:pt x="222" y="292"/>
                </a:lnTo>
                <a:lnTo>
                  <a:pt x="222" y="292"/>
                </a:lnTo>
                <a:lnTo>
                  <a:pt x="222" y="292"/>
                </a:lnTo>
                <a:lnTo>
                  <a:pt x="222" y="289"/>
                </a:lnTo>
                <a:lnTo>
                  <a:pt x="220" y="289"/>
                </a:lnTo>
                <a:lnTo>
                  <a:pt x="217" y="287"/>
                </a:lnTo>
                <a:lnTo>
                  <a:pt x="217" y="287"/>
                </a:lnTo>
                <a:lnTo>
                  <a:pt x="217" y="287"/>
                </a:lnTo>
                <a:lnTo>
                  <a:pt x="217" y="287"/>
                </a:lnTo>
                <a:lnTo>
                  <a:pt x="213" y="284"/>
                </a:lnTo>
                <a:lnTo>
                  <a:pt x="213" y="284"/>
                </a:lnTo>
                <a:lnTo>
                  <a:pt x="210" y="284"/>
                </a:lnTo>
                <a:lnTo>
                  <a:pt x="210" y="284"/>
                </a:lnTo>
                <a:lnTo>
                  <a:pt x="210" y="284"/>
                </a:lnTo>
                <a:lnTo>
                  <a:pt x="208" y="284"/>
                </a:lnTo>
                <a:lnTo>
                  <a:pt x="210" y="284"/>
                </a:lnTo>
                <a:lnTo>
                  <a:pt x="210" y="282"/>
                </a:lnTo>
                <a:lnTo>
                  <a:pt x="210" y="282"/>
                </a:lnTo>
                <a:lnTo>
                  <a:pt x="205" y="280"/>
                </a:lnTo>
                <a:lnTo>
                  <a:pt x="205" y="277"/>
                </a:lnTo>
                <a:lnTo>
                  <a:pt x="203" y="277"/>
                </a:lnTo>
                <a:lnTo>
                  <a:pt x="203" y="275"/>
                </a:lnTo>
                <a:lnTo>
                  <a:pt x="203" y="275"/>
                </a:lnTo>
                <a:lnTo>
                  <a:pt x="201" y="275"/>
                </a:lnTo>
                <a:lnTo>
                  <a:pt x="201" y="273"/>
                </a:lnTo>
                <a:lnTo>
                  <a:pt x="201" y="273"/>
                </a:lnTo>
                <a:lnTo>
                  <a:pt x="198" y="273"/>
                </a:lnTo>
                <a:lnTo>
                  <a:pt x="198" y="270"/>
                </a:lnTo>
                <a:lnTo>
                  <a:pt x="194" y="265"/>
                </a:lnTo>
                <a:lnTo>
                  <a:pt x="194" y="261"/>
                </a:lnTo>
                <a:lnTo>
                  <a:pt x="194" y="261"/>
                </a:lnTo>
                <a:lnTo>
                  <a:pt x="194" y="261"/>
                </a:lnTo>
                <a:lnTo>
                  <a:pt x="194" y="258"/>
                </a:lnTo>
                <a:lnTo>
                  <a:pt x="194" y="256"/>
                </a:lnTo>
                <a:lnTo>
                  <a:pt x="191" y="256"/>
                </a:lnTo>
                <a:lnTo>
                  <a:pt x="191" y="256"/>
                </a:lnTo>
                <a:lnTo>
                  <a:pt x="191" y="261"/>
                </a:lnTo>
                <a:lnTo>
                  <a:pt x="191" y="261"/>
                </a:lnTo>
                <a:lnTo>
                  <a:pt x="191" y="261"/>
                </a:lnTo>
                <a:lnTo>
                  <a:pt x="191" y="261"/>
                </a:lnTo>
                <a:lnTo>
                  <a:pt x="191" y="261"/>
                </a:lnTo>
                <a:lnTo>
                  <a:pt x="191" y="258"/>
                </a:lnTo>
                <a:lnTo>
                  <a:pt x="191" y="258"/>
                </a:lnTo>
                <a:lnTo>
                  <a:pt x="191" y="258"/>
                </a:lnTo>
                <a:lnTo>
                  <a:pt x="191" y="256"/>
                </a:lnTo>
                <a:lnTo>
                  <a:pt x="191" y="256"/>
                </a:lnTo>
                <a:lnTo>
                  <a:pt x="191" y="254"/>
                </a:lnTo>
                <a:lnTo>
                  <a:pt x="189" y="254"/>
                </a:lnTo>
                <a:lnTo>
                  <a:pt x="189" y="254"/>
                </a:lnTo>
                <a:lnTo>
                  <a:pt x="189" y="254"/>
                </a:lnTo>
                <a:lnTo>
                  <a:pt x="187" y="254"/>
                </a:lnTo>
                <a:lnTo>
                  <a:pt x="187" y="251"/>
                </a:lnTo>
                <a:lnTo>
                  <a:pt x="187" y="251"/>
                </a:lnTo>
                <a:lnTo>
                  <a:pt x="187" y="251"/>
                </a:lnTo>
                <a:lnTo>
                  <a:pt x="189" y="251"/>
                </a:lnTo>
                <a:lnTo>
                  <a:pt x="189" y="251"/>
                </a:lnTo>
                <a:lnTo>
                  <a:pt x="189" y="251"/>
                </a:lnTo>
                <a:lnTo>
                  <a:pt x="189" y="251"/>
                </a:lnTo>
                <a:lnTo>
                  <a:pt x="189" y="251"/>
                </a:lnTo>
                <a:lnTo>
                  <a:pt x="189" y="251"/>
                </a:lnTo>
                <a:lnTo>
                  <a:pt x="187" y="249"/>
                </a:lnTo>
                <a:lnTo>
                  <a:pt x="187" y="249"/>
                </a:lnTo>
                <a:lnTo>
                  <a:pt x="184" y="249"/>
                </a:lnTo>
                <a:lnTo>
                  <a:pt x="184" y="247"/>
                </a:lnTo>
                <a:lnTo>
                  <a:pt x="184" y="247"/>
                </a:lnTo>
                <a:lnTo>
                  <a:pt x="184" y="244"/>
                </a:lnTo>
                <a:lnTo>
                  <a:pt x="184" y="244"/>
                </a:lnTo>
                <a:lnTo>
                  <a:pt x="184" y="244"/>
                </a:lnTo>
                <a:lnTo>
                  <a:pt x="184" y="244"/>
                </a:lnTo>
                <a:lnTo>
                  <a:pt x="184" y="242"/>
                </a:lnTo>
                <a:lnTo>
                  <a:pt x="184" y="239"/>
                </a:lnTo>
                <a:lnTo>
                  <a:pt x="187" y="237"/>
                </a:lnTo>
                <a:lnTo>
                  <a:pt x="189" y="239"/>
                </a:lnTo>
                <a:lnTo>
                  <a:pt x="189" y="237"/>
                </a:lnTo>
                <a:lnTo>
                  <a:pt x="189" y="237"/>
                </a:lnTo>
                <a:lnTo>
                  <a:pt x="191" y="237"/>
                </a:lnTo>
                <a:lnTo>
                  <a:pt x="189" y="235"/>
                </a:lnTo>
                <a:lnTo>
                  <a:pt x="189" y="235"/>
                </a:lnTo>
                <a:lnTo>
                  <a:pt x="191" y="230"/>
                </a:lnTo>
                <a:lnTo>
                  <a:pt x="191" y="230"/>
                </a:lnTo>
                <a:lnTo>
                  <a:pt x="191" y="230"/>
                </a:lnTo>
                <a:lnTo>
                  <a:pt x="191" y="230"/>
                </a:lnTo>
                <a:lnTo>
                  <a:pt x="191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5"/>
                </a:lnTo>
                <a:lnTo>
                  <a:pt x="194" y="225"/>
                </a:lnTo>
                <a:lnTo>
                  <a:pt x="194" y="225"/>
                </a:lnTo>
                <a:lnTo>
                  <a:pt x="194" y="225"/>
                </a:lnTo>
                <a:lnTo>
                  <a:pt x="194" y="223"/>
                </a:lnTo>
                <a:lnTo>
                  <a:pt x="194" y="223"/>
                </a:lnTo>
                <a:lnTo>
                  <a:pt x="194" y="221"/>
                </a:lnTo>
                <a:lnTo>
                  <a:pt x="191" y="221"/>
                </a:lnTo>
                <a:lnTo>
                  <a:pt x="191" y="221"/>
                </a:lnTo>
                <a:lnTo>
                  <a:pt x="194" y="221"/>
                </a:lnTo>
                <a:lnTo>
                  <a:pt x="194" y="221"/>
                </a:lnTo>
                <a:lnTo>
                  <a:pt x="194" y="221"/>
                </a:lnTo>
                <a:lnTo>
                  <a:pt x="194" y="218"/>
                </a:lnTo>
                <a:lnTo>
                  <a:pt x="194" y="213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11"/>
                </a:lnTo>
                <a:lnTo>
                  <a:pt x="194" y="209"/>
                </a:lnTo>
                <a:lnTo>
                  <a:pt x="194" y="209"/>
                </a:lnTo>
                <a:lnTo>
                  <a:pt x="194" y="211"/>
                </a:lnTo>
                <a:lnTo>
                  <a:pt x="194" y="211"/>
                </a:lnTo>
                <a:lnTo>
                  <a:pt x="194" y="209"/>
                </a:lnTo>
                <a:lnTo>
                  <a:pt x="194" y="209"/>
                </a:lnTo>
                <a:lnTo>
                  <a:pt x="194" y="209"/>
                </a:lnTo>
                <a:lnTo>
                  <a:pt x="194" y="211"/>
                </a:lnTo>
                <a:lnTo>
                  <a:pt x="194" y="211"/>
                </a:lnTo>
                <a:lnTo>
                  <a:pt x="194" y="209"/>
                </a:lnTo>
                <a:lnTo>
                  <a:pt x="194" y="209"/>
                </a:lnTo>
                <a:lnTo>
                  <a:pt x="196" y="206"/>
                </a:lnTo>
                <a:lnTo>
                  <a:pt x="196" y="204"/>
                </a:lnTo>
                <a:lnTo>
                  <a:pt x="196" y="204"/>
                </a:lnTo>
                <a:lnTo>
                  <a:pt x="196" y="204"/>
                </a:lnTo>
                <a:lnTo>
                  <a:pt x="198" y="204"/>
                </a:lnTo>
                <a:lnTo>
                  <a:pt x="198" y="204"/>
                </a:lnTo>
                <a:lnTo>
                  <a:pt x="198" y="204"/>
                </a:lnTo>
                <a:lnTo>
                  <a:pt x="198" y="202"/>
                </a:lnTo>
                <a:lnTo>
                  <a:pt x="201" y="202"/>
                </a:lnTo>
                <a:lnTo>
                  <a:pt x="201" y="199"/>
                </a:lnTo>
                <a:lnTo>
                  <a:pt x="198" y="199"/>
                </a:lnTo>
                <a:lnTo>
                  <a:pt x="198" y="202"/>
                </a:lnTo>
                <a:lnTo>
                  <a:pt x="198" y="202"/>
                </a:lnTo>
                <a:lnTo>
                  <a:pt x="196" y="202"/>
                </a:lnTo>
                <a:lnTo>
                  <a:pt x="198" y="199"/>
                </a:lnTo>
                <a:lnTo>
                  <a:pt x="198" y="199"/>
                </a:lnTo>
                <a:lnTo>
                  <a:pt x="198" y="199"/>
                </a:lnTo>
                <a:lnTo>
                  <a:pt x="201" y="199"/>
                </a:lnTo>
                <a:lnTo>
                  <a:pt x="201" y="199"/>
                </a:lnTo>
                <a:lnTo>
                  <a:pt x="201" y="199"/>
                </a:lnTo>
                <a:lnTo>
                  <a:pt x="201" y="197"/>
                </a:lnTo>
                <a:lnTo>
                  <a:pt x="201" y="197"/>
                </a:lnTo>
                <a:lnTo>
                  <a:pt x="201" y="194"/>
                </a:lnTo>
                <a:lnTo>
                  <a:pt x="201" y="194"/>
                </a:lnTo>
                <a:lnTo>
                  <a:pt x="201" y="194"/>
                </a:lnTo>
                <a:lnTo>
                  <a:pt x="201" y="192"/>
                </a:lnTo>
                <a:lnTo>
                  <a:pt x="201" y="192"/>
                </a:lnTo>
                <a:lnTo>
                  <a:pt x="203" y="192"/>
                </a:lnTo>
                <a:lnTo>
                  <a:pt x="205" y="190"/>
                </a:lnTo>
                <a:lnTo>
                  <a:pt x="205" y="190"/>
                </a:lnTo>
                <a:lnTo>
                  <a:pt x="205" y="187"/>
                </a:lnTo>
                <a:lnTo>
                  <a:pt x="205" y="187"/>
                </a:lnTo>
                <a:lnTo>
                  <a:pt x="205" y="187"/>
                </a:lnTo>
                <a:lnTo>
                  <a:pt x="208" y="190"/>
                </a:lnTo>
                <a:lnTo>
                  <a:pt x="208" y="190"/>
                </a:lnTo>
                <a:lnTo>
                  <a:pt x="208" y="190"/>
                </a:lnTo>
                <a:lnTo>
                  <a:pt x="208" y="190"/>
                </a:lnTo>
                <a:lnTo>
                  <a:pt x="210" y="187"/>
                </a:lnTo>
                <a:lnTo>
                  <a:pt x="210" y="185"/>
                </a:lnTo>
                <a:lnTo>
                  <a:pt x="210" y="185"/>
                </a:lnTo>
                <a:lnTo>
                  <a:pt x="210" y="187"/>
                </a:lnTo>
                <a:lnTo>
                  <a:pt x="210" y="187"/>
                </a:lnTo>
                <a:lnTo>
                  <a:pt x="210" y="190"/>
                </a:lnTo>
                <a:lnTo>
                  <a:pt x="210" y="190"/>
                </a:lnTo>
                <a:lnTo>
                  <a:pt x="210" y="190"/>
                </a:lnTo>
                <a:lnTo>
                  <a:pt x="213" y="190"/>
                </a:lnTo>
                <a:lnTo>
                  <a:pt x="213" y="187"/>
                </a:lnTo>
                <a:lnTo>
                  <a:pt x="213" y="187"/>
                </a:lnTo>
                <a:lnTo>
                  <a:pt x="215" y="185"/>
                </a:lnTo>
                <a:lnTo>
                  <a:pt x="215" y="185"/>
                </a:lnTo>
                <a:lnTo>
                  <a:pt x="215" y="185"/>
                </a:lnTo>
                <a:lnTo>
                  <a:pt x="215" y="185"/>
                </a:lnTo>
                <a:lnTo>
                  <a:pt x="215" y="187"/>
                </a:lnTo>
                <a:lnTo>
                  <a:pt x="215" y="187"/>
                </a:lnTo>
                <a:lnTo>
                  <a:pt x="217" y="185"/>
                </a:lnTo>
                <a:lnTo>
                  <a:pt x="217" y="185"/>
                </a:lnTo>
                <a:lnTo>
                  <a:pt x="220" y="183"/>
                </a:lnTo>
                <a:lnTo>
                  <a:pt x="220" y="183"/>
                </a:lnTo>
                <a:lnTo>
                  <a:pt x="222" y="180"/>
                </a:lnTo>
                <a:lnTo>
                  <a:pt x="222" y="178"/>
                </a:lnTo>
                <a:lnTo>
                  <a:pt x="222" y="178"/>
                </a:lnTo>
                <a:lnTo>
                  <a:pt x="224" y="178"/>
                </a:lnTo>
                <a:lnTo>
                  <a:pt x="224" y="178"/>
                </a:lnTo>
                <a:lnTo>
                  <a:pt x="224" y="176"/>
                </a:lnTo>
                <a:lnTo>
                  <a:pt x="224" y="176"/>
                </a:lnTo>
                <a:lnTo>
                  <a:pt x="224" y="176"/>
                </a:lnTo>
                <a:lnTo>
                  <a:pt x="224" y="176"/>
                </a:lnTo>
                <a:lnTo>
                  <a:pt x="224" y="176"/>
                </a:lnTo>
                <a:lnTo>
                  <a:pt x="224" y="176"/>
                </a:lnTo>
                <a:lnTo>
                  <a:pt x="224" y="176"/>
                </a:lnTo>
                <a:lnTo>
                  <a:pt x="224" y="176"/>
                </a:lnTo>
                <a:lnTo>
                  <a:pt x="229" y="176"/>
                </a:lnTo>
                <a:lnTo>
                  <a:pt x="229" y="176"/>
                </a:lnTo>
                <a:lnTo>
                  <a:pt x="231" y="176"/>
                </a:lnTo>
                <a:lnTo>
                  <a:pt x="231" y="176"/>
                </a:lnTo>
                <a:lnTo>
                  <a:pt x="231" y="176"/>
                </a:lnTo>
                <a:lnTo>
                  <a:pt x="234" y="176"/>
                </a:lnTo>
                <a:lnTo>
                  <a:pt x="234" y="176"/>
                </a:lnTo>
                <a:lnTo>
                  <a:pt x="234" y="173"/>
                </a:lnTo>
                <a:lnTo>
                  <a:pt x="234" y="173"/>
                </a:lnTo>
                <a:lnTo>
                  <a:pt x="234" y="173"/>
                </a:lnTo>
                <a:lnTo>
                  <a:pt x="234" y="173"/>
                </a:lnTo>
                <a:lnTo>
                  <a:pt x="231" y="171"/>
                </a:lnTo>
                <a:lnTo>
                  <a:pt x="231" y="171"/>
                </a:lnTo>
                <a:lnTo>
                  <a:pt x="231" y="171"/>
                </a:lnTo>
                <a:lnTo>
                  <a:pt x="231" y="171"/>
                </a:lnTo>
                <a:lnTo>
                  <a:pt x="231" y="171"/>
                </a:lnTo>
                <a:lnTo>
                  <a:pt x="229" y="171"/>
                </a:lnTo>
                <a:lnTo>
                  <a:pt x="229" y="171"/>
                </a:lnTo>
                <a:lnTo>
                  <a:pt x="229" y="171"/>
                </a:lnTo>
                <a:lnTo>
                  <a:pt x="231" y="171"/>
                </a:lnTo>
                <a:lnTo>
                  <a:pt x="231" y="171"/>
                </a:lnTo>
                <a:lnTo>
                  <a:pt x="234" y="171"/>
                </a:lnTo>
                <a:lnTo>
                  <a:pt x="234" y="173"/>
                </a:lnTo>
                <a:lnTo>
                  <a:pt x="234" y="173"/>
                </a:lnTo>
                <a:lnTo>
                  <a:pt x="234" y="173"/>
                </a:lnTo>
                <a:lnTo>
                  <a:pt x="234" y="171"/>
                </a:lnTo>
                <a:lnTo>
                  <a:pt x="234" y="171"/>
                </a:lnTo>
                <a:lnTo>
                  <a:pt x="234" y="168"/>
                </a:lnTo>
                <a:lnTo>
                  <a:pt x="234" y="168"/>
                </a:lnTo>
                <a:lnTo>
                  <a:pt x="234" y="168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6"/>
                </a:lnTo>
                <a:lnTo>
                  <a:pt x="234" y="168"/>
                </a:lnTo>
                <a:lnTo>
                  <a:pt x="234" y="166"/>
                </a:lnTo>
                <a:lnTo>
                  <a:pt x="234" y="166"/>
                </a:lnTo>
                <a:lnTo>
                  <a:pt x="234" y="164"/>
                </a:lnTo>
                <a:lnTo>
                  <a:pt x="234" y="161"/>
                </a:lnTo>
                <a:lnTo>
                  <a:pt x="234" y="164"/>
                </a:lnTo>
                <a:lnTo>
                  <a:pt x="231" y="164"/>
                </a:lnTo>
                <a:lnTo>
                  <a:pt x="231" y="164"/>
                </a:lnTo>
                <a:lnTo>
                  <a:pt x="231" y="164"/>
                </a:lnTo>
                <a:lnTo>
                  <a:pt x="231" y="164"/>
                </a:lnTo>
                <a:lnTo>
                  <a:pt x="231" y="164"/>
                </a:lnTo>
                <a:lnTo>
                  <a:pt x="231" y="161"/>
                </a:lnTo>
                <a:lnTo>
                  <a:pt x="231" y="161"/>
                </a:lnTo>
                <a:lnTo>
                  <a:pt x="231" y="161"/>
                </a:lnTo>
                <a:lnTo>
                  <a:pt x="234" y="161"/>
                </a:lnTo>
                <a:lnTo>
                  <a:pt x="234" y="161"/>
                </a:lnTo>
                <a:lnTo>
                  <a:pt x="234" y="161"/>
                </a:lnTo>
                <a:lnTo>
                  <a:pt x="234" y="159"/>
                </a:lnTo>
                <a:lnTo>
                  <a:pt x="234" y="159"/>
                </a:lnTo>
                <a:lnTo>
                  <a:pt x="234" y="159"/>
                </a:lnTo>
                <a:lnTo>
                  <a:pt x="234" y="157"/>
                </a:lnTo>
                <a:lnTo>
                  <a:pt x="234" y="159"/>
                </a:lnTo>
                <a:lnTo>
                  <a:pt x="231" y="159"/>
                </a:lnTo>
                <a:lnTo>
                  <a:pt x="231" y="159"/>
                </a:lnTo>
                <a:lnTo>
                  <a:pt x="234" y="157"/>
                </a:lnTo>
                <a:lnTo>
                  <a:pt x="236" y="157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4"/>
                </a:lnTo>
                <a:lnTo>
                  <a:pt x="236" y="152"/>
                </a:lnTo>
                <a:lnTo>
                  <a:pt x="234" y="152"/>
                </a:lnTo>
                <a:lnTo>
                  <a:pt x="234" y="152"/>
                </a:lnTo>
                <a:lnTo>
                  <a:pt x="234" y="152"/>
                </a:lnTo>
                <a:lnTo>
                  <a:pt x="236" y="152"/>
                </a:lnTo>
                <a:lnTo>
                  <a:pt x="236" y="152"/>
                </a:lnTo>
                <a:lnTo>
                  <a:pt x="236" y="152"/>
                </a:lnTo>
                <a:lnTo>
                  <a:pt x="236" y="152"/>
                </a:lnTo>
                <a:lnTo>
                  <a:pt x="239" y="152"/>
                </a:lnTo>
                <a:lnTo>
                  <a:pt x="239" y="152"/>
                </a:lnTo>
                <a:lnTo>
                  <a:pt x="239" y="152"/>
                </a:lnTo>
                <a:lnTo>
                  <a:pt x="241" y="152"/>
                </a:lnTo>
                <a:lnTo>
                  <a:pt x="241" y="150"/>
                </a:lnTo>
                <a:lnTo>
                  <a:pt x="241" y="150"/>
                </a:lnTo>
                <a:lnTo>
                  <a:pt x="239" y="150"/>
                </a:lnTo>
                <a:lnTo>
                  <a:pt x="239" y="150"/>
                </a:lnTo>
                <a:lnTo>
                  <a:pt x="239" y="150"/>
                </a:lnTo>
                <a:lnTo>
                  <a:pt x="241" y="150"/>
                </a:lnTo>
                <a:lnTo>
                  <a:pt x="241" y="150"/>
                </a:lnTo>
                <a:lnTo>
                  <a:pt x="241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50"/>
                </a:lnTo>
                <a:lnTo>
                  <a:pt x="243" y="147"/>
                </a:lnTo>
                <a:lnTo>
                  <a:pt x="243" y="150"/>
                </a:lnTo>
                <a:lnTo>
                  <a:pt x="246" y="150"/>
                </a:lnTo>
                <a:lnTo>
                  <a:pt x="246" y="150"/>
                </a:lnTo>
                <a:lnTo>
                  <a:pt x="246" y="150"/>
                </a:lnTo>
                <a:lnTo>
                  <a:pt x="246" y="147"/>
                </a:lnTo>
                <a:lnTo>
                  <a:pt x="246" y="147"/>
                </a:lnTo>
                <a:lnTo>
                  <a:pt x="243" y="147"/>
                </a:lnTo>
                <a:lnTo>
                  <a:pt x="243" y="147"/>
                </a:lnTo>
                <a:lnTo>
                  <a:pt x="243" y="145"/>
                </a:lnTo>
                <a:lnTo>
                  <a:pt x="241" y="145"/>
                </a:lnTo>
                <a:lnTo>
                  <a:pt x="241" y="142"/>
                </a:lnTo>
                <a:lnTo>
                  <a:pt x="243" y="145"/>
                </a:lnTo>
                <a:lnTo>
                  <a:pt x="243" y="142"/>
                </a:lnTo>
                <a:lnTo>
                  <a:pt x="243" y="142"/>
                </a:lnTo>
                <a:lnTo>
                  <a:pt x="243" y="140"/>
                </a:lnTo>
                <a:lnTo>
                  <a:pt x="241" y="140"/>
                </a:lnTo>
                <a:lnTo>
                  <a:pt x="241" y="140"/>
                </a:lnTo>
                <a:lnTo>
                  <a:pt x="241" y="138"/>
                </a:lnTo>
                <a:lnTo>
                  <a:pt x="241" y="138"/>
                </a:lnTo>
                <a:lnTo>
                  <a:pt x="243" y="138"/>
                </a:lnTo>
                <a:lnTo>
                  <a:pt x="243" y="138"/>
                </a:lnTo>
                <a:lnTo>
                  <a:pt x="243" y="138"/>
                </a:lnTo>
                <a:lnTo>
                  <a:pt x="243" y="138"/>
                </a:lnTo>
                <a:lnTo>
                  <a:pt x="243" y="138"/>
                </a:lnTo>
                <a:lnTo>
                  <a:pt x="243" y="135"/>
                </a:lnTo>
                <a:lnTo>
                  <a:pt x="243" y="135"/>
                </a:lnTo>
                <a:lnTo>
                  <a:pt x="243" y="135"/>
                </a:lnTo>
                <a:lnTo>
                  <a:pt x="241" y="135"/>
                </a:lnTo>
                <a:lnTo>
                  <a:pt x="241" y="135"/>
                </a:lnTo>
                <a:lnTo>
                  <a:pt x="239" y="135"/>
                </a:lnTo>
                <a:lnTo>
                  <a:pt x="239" y="133"/>
                </a:lnTo>
                <a:lnTo>
                  <a:pt x="239" y="133"/>
                </a:lnTo>
                <a:lnTo>
                  <a:pt x="239" y="133"/>
                </a:lnTo>
                <a:lnTo>
                  <a:pt x="239" y="133"/>
                </a:lnTo>
                <a:lnTo>
                  <a:pt x="239" y="133"/>
                </a:lnTo>
                <a:lnTo>
                  <a:pt x="239" y="133"/>
                </a:lnTo>
                <a:lnTo>
                  <a:pt x="239" y="133"/>
                </a:lnTo>
                <a:lnTo>
                  <a:pt x="239" y="133"/>
                </a:lnTo>
                <a:lnTo>
                  <a:pt x="239" y="131"/>
                </a:lnTo>
                <a:lnTo>
                  <a:pt x="239" y="131"/>
                </a:lnTo>
                <a:lnTo>
                  <a:pt x="239" y="131"/>
                </a:lnTo>
                <a:lnTo>
                  <a:pt x="239" y="131"/>
                </a:lnTo>
                <a:lnTo>
                  <a:pt x="239" y="131"/>
                </a:lnTo>
                <a:lnTo>
                  <a:pt x="241" y="133"/>
                </a:lnTo>
                <a:lnTo>
                  <a:pt x="241" y="131"/>
                </a:lnTo>
                <a:lnTo>
                  <a:pt x="241" y="131"/>
                </a:lnTo>
                <a:lnTo>
                  <a:pt x="241" y="131"/>
                </a:lnTo>
                <a:lnTo>
                  <a:pt x="243" y="131"/>
                </a:lnTo>
                <a:lnTo>
                  <a:pt x="243" y="131"/>
                </a:lnTo>
                <a:lnTo>
                  <a:pt x="243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1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3"/>
                </a:lnTo>
                <a:lnTo>
                  <a:pt x="246" y="135"/>
                </a:lnTo>
                <a:lnTo>
                  <a:pt x="246" y="135"/>
                </a:lnTo>
                <a:lnTo>
                  <a:pt x="243" y="135"/>
                </a:lnTo>
                <a:lnTo>
                  <a:pt x="246" y="135"/>
                </a:lnTo>
                <a:lnTo>
                  <a:pt x="246" y="135"/>
                </a:lnTo>
                <a:lnTo>
                  <a:pt x="248" y="135"/>
                </a:lnTo>
                <a:lnTo>
                  <a:pt x="248" y="135"/>
                </a:lnTo>
                <a:lnTo>
                  <a:pt x="248" y="135"/>
                </a:lnTo>
                <a:lnTo>
                  <a:pt x="248" y="135"/>
                </a:lnTo>
                <a:lnTo>
                  <a:pt x="248" y="138"/>
                </a:lnTo>
                <a:lnTo>
                  <a:pt x="248" y="138"/>
                </a:lnTo>
                <a:lnTo>
                  <a:pt x="248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8"/>
                </a:lnTo>
                <a:lnTo>
                  <a:pt x="250" y="135"/>
                </a:lnTo>
                <a:lnTo>
                  <a:pt x="250" y="135"/>
                </a:lnTo>
                <a:lnTo>
                  <a:pt x="250" y="135"/>
                </a:lnTo>
                <a:lnTo>
                  <a:pt x="250" y="138"/>
                </a:lnTo>
                <a:lnTo>
                  <a:pt x="250" y="138"/>
                </a:lnTo>
                <a:lnTo>
                  <a:pt x="253" y="138"/>
                </a:lnTo>
                <a:lnTo>
                  <a:pt x="253" y="138"/>
                </a:lnTo>
                <a:lnTo>
                  <a:pt x="253" y="138"/>
                </a:lnTo>
                <a:lnTo>
                  <a:pt x="253" y="138"/>
                </a:lnTo>
                <a:lnTo>
                  <a:pt x="253" y="138"/>
                </a:lnTo>
                <a:lnTo>
                  <a:pt x="253" y="135"/>
                </a:lnTo>
                <a:lnTo>
                  <a:pt x="253" y="135"/>
                </a:lnTo>
                <a:lnTo>
                  <a:pt x="253" y="135"/>
                </a:lnTo>
                <a:lnTo>
                  <a:pt x="250" y="135"/>
                </a:lnTo>
                <a:lnTo>
                  <a:pt x="250" y="135"/>
                </a:lnTo>
                <a:lnTo>
                  <a:pt x="248" y="133"/>
                </a:lnTo>
                <a:lnTo>
                  <a:pt x="248" y="133"/>
                </a:lnTo>
                <a:lnTo>
                  <a:pt x="248" y="133"/>
                </a:lnTo>
                <a:lnTo>
                  <a:pt x="250" y="133"/>
                </a:lnTo>
                <a:lnTo>
                  <a:pt x="250" y="133"/>
                </a:lnTo>
                <a:lnTo>
                  <a:pt x="250" y="133"/>
                </a:lnTo>
                <a:lnTo>
                  <a:pt x="250" y="133"/>
                </a:lnTo>
                <a:lnTo>
                  <a:pt x="253" y="135"/>
                </a:lnTo>
                <a:lnTo>
                  <a:pt x="253" y="135"/>
                </a:lnTo>
                <a:lnTo>
                  <a:pt x="253" y="135"/>
                </a:lnTo>
                <a:lnTo>
                  <a:pt x="255" y="135"/>
                </a:lnTo>
                <a:lnTo>
                  <a:pt x="255" y="135"/>
                </a:lnTo>
                <a:lnTo>
                  <a:pt x="255" y="135"/>
                </a:lnTo>
                <a:lnTo>
                  <a:pt x="257" y="135"/>
                </a:lnTo>
                <a:lnTo>
                  <a:pt x="257" y="133"/>
                </a:lnTo>
                <a:lnTo>
                  <a:pt x="257" y="133"/>
                </a:lnTo>
                <a:lnTo>
                  <a:pt x="255" y="133"/>
                </a:lnTo>
                <a:lnTo>
                  <a:pt x="255" y="131"/>
                </a:lnTo>
                <a:lnTo>
                  <a:pt x="257" y="133"/>
                </a:lnTo>
                <a:lnTo>
                  <a:pt x="257" y="133"/>
                </a:lnTo>
                <a:lnTo>
                  <a:pt x="257" y="133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57" y="131"/>
                </a:lnTo>
                <a:lnTo>
                  <a:pt x="260" y="131"/>
                </a:lnTo>
                <a:lnTo>
                  <a:pt x="257" y="133"/>
                </a:lnTo>
                <a:lnTo>
                  <a:pt x="260" y="133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3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1"/>
                </a:lnTo>
                <a:lnTo>
                  <a:pt x="260" y="133"/>
                </a:lnTo>
                <a:lnTo>
                  <a:pt x="260" y="133"/>
                </a:lnTo>
                <a:lnTo>
                  <a:pt x="262" y="133"/>
                </a:lnTo>
                <a:lnTo>
                  <a:pt x="262" y="131"/>
                </a:lnTo>
                <a:lnTo>
                  <a:pt x="262" y="131"/>
                </a:lnTo>
                <a:lnTo>
                  <a:pt x="262" y="131"/>
                </a:lnTo>
                <a:lnTo>
                  <a:pt x="262" y="131"/>
                </a:lnTo>
                <a:lnTo>
                  <a:pt x="262" y="131"/>
                </a:lnTo>
                <a:lnTo>
                  <a:pt x="262" y="131"/>
                </a:lnTo>
                <a:lnTo>
                  <a:pt x="265" y="131"/>
                </a:lnTo>
                <a:lnTo>
                  <a:pt x="265" y="131"/>
                </a:lnTo>
                <a:lnTo>
                  <a:pt x="262" y="133"/>
                </a:lnTo>
                <a:lnTo>
                  <a:pt x="260" y="135"/>
                </a:lnTo>
                <a:lnTo>
                  <a:pt x="260" y="135"/>
                </a:lnTo>
                <a:lnTo>
                  <a:pt x="260" y="135"/>
                </a:lnTo>
                <a:lnTo>
                  <a:pt x="262" y="135"/>
                </a:lnTo>
                <a:lnTo>
                  <a:pt x="265" y="135"/>
                </a:lnTo>
                <a:lnTo>
                  <a:pt x="265" y="135"/>
                </a:lnTo>
                <a:lnTo>
                  <a:pt x="265" y="135"/>
                </a:lnTo>
                <a:lnTo>
                  <a:pt x="265" y="135"/>
                </a:lnTo>
                <a:lnTo>
                  <a:pt x="265" y="135"/>
                </a:lnTo>
                <a:lnTo>
                  <a:pt x="267" y="135"/>
                </a:lnTo>
                <a:lnTo>
                  <a:pt x="267" y="135"/>
                </a:lnTo>
                <a:lnTo>
                  <a:pt x="267" y="133"/>
                </a:lnTo>
                <a:lnTo>
                  <a:pt x="269" y="133"/>
                </a:lnTo>
                <a:lnTo>
                  <a:pt x="269" y="133"/>
                </a:lnTo>
                <a:lnTo>
                  <a:pt x="267" y="133"/>
                </a:lnTo>
                <a:lnTo>
                  <a:pt x="267" y="133"/>
                </a:lnTo>
                <a:lnTo>
                  <a:pt x="267" y="133"/>
                </a:lnTo>
                <a:lnTo>
                  <a:pt x="267" y="133"/>
                </a:lnTo>
                <a:lnTo>
                  <a:pt x="267" y="133"/>
                </a:lnTo>
                <a:lnTo>
                  <a:pt x="269" y="133"/>
                </a:lnTo>
                <a:lnTo>
                  <a:pt x="269" y="133"/>
                </a:lnTo>
                <a:lnTo>
                  <a:pt x="272" y="133"/>
                </a:lnTo>
                <a:lnTo>
                  <a:pt x="272" y="133"/>
                </a:lnTo>
                <a:lnTo>
                  <a:pt x="272" y="133"/>
                </a:lnTo>
                <a:lnTo>
                  <a:pt x="274" y="133"/>
                </a:lnTo>
                <a:lnTo>
                  <a:pt x="274" y="131"/>
                </a:lnTo>
                <a:lnTo>
                  <a:pt x="274" y="131"/>
                </a:lnTo>
                <a:lnTo>
                  <a:pt x="276" y="131"/>
                </a:lnTo>
                <a:lnTo>
                  <a:pt x="276" y="131"/>
                </a:lnTo>
                <a:lnTo>
                  <a:pt x="276" y="131"/>
                </a:lnTo>
                <a:lnTo>
                  <a:pt x="274" y="128"/>
                </a:lnTo>
                <a:lnTo>
                  <a:pt x="274" y="128"/>
                </a:lnTo>
                <a:lnTo>
                  <a:pt x="274" y="128"/>
                </a:lnTo>
                <a:lnTo>
                  <a:pt x="276" y="128"/>
                </a:lnTo>
                <a:lnTo>
                  <a:pt x="276" y="128"/>
                </a:lnTo>
                <a:lnTo>
                  <a:pt x="276" y="128"/>
                </a:lnTo>
                <a:lnTo>
                  <a:pt x="274" y="126"/>
                </a:lnTo>
                <a:lnTo>
                  <a:pt x="276" y="126"/>
                </a:lnTo>
                <a:lnTo>
                  <a:pt x="276" y="123"/>
                </a:lnTo>
                <a:lnTo>
                  <a:pt x="276" y="121"/>
                </a:lnTo>
                <a:lnTo>
                  <a:pt x="276" y="121"/>
                </a:lnTo>
                <a:lnTo>
                  <a:pt x="276" y="121"/>
                </a:lnTo>
                <a:lnTo>
                  <a:pt x="274" y="121"/>
                </a:lnTo>
                <a:lnTo>
                  <a:pt x="274" y="121"/>
                </a:lnTo>
                <a:lnTo>
                  <a:pt x="274" y="121"/>
                </a:lnTo>
                <a:lnTo>
                  <a:pt x="274" y="119"/>
                </a:lnTo>
                <a:lnTo>
                  <a:pt x="276" y="119"/>
                </a:lnTo>
                <a:lnTo>
                  <a:pt x="276" y="119"/>
                </a:lnTo>
                <a:lnTo>
                  <a:pt x="276" y="119"/>
                </a:lnTo>
                <a:lnTo>
                  <a:pt x="276" y="116"/>
                </a:lnTo>
                <a:lnTo>
                  <a:pt x="276" y="116"/>
                </a:lnTo>
                <a:lnTo>
                  <a:pt x="276" y="116"/>
                </a:lnTo>
                <a:lnTo>
                  <a:pt x="279" y="116"/>
                </a:lnTo>
                <a:lnTo>
                  <a:pt x="279" y="116"/>
                </a:lnTo>
                <a:lnTo>
                  <a:pt x="279" y="116"/>
                </a:lnTo>
                <a:lnTo>
                  <a:pt x="279" y="114"/>
                </a:lnTo>
                <a:lnTo>
                  <a:pt x="279" y="114"/>
                </a:lnTo>
                <a:lnTo>
                  <a:pt x="279" y="114"/>
                </a:lnTo>
                <a:lnTo>
                  <a:pt x="279" y="114"/>
                </a:lnTo>
                <a:lnTo>
                  <a:pt x="281" y="114"/>
                </a:lnTo>
                <a:lnTo>
                  <a:pt x="281" y="114"/>
                </a:lnTo>
                <a:lnTo>
                  <a:pt x="281" y="116"/>
                </a:lnTo>
                <a:lnTo>
                  <a:pt x="281" y="116"/>
                </a:lnTo>
                <a:lnTo>
                  <a:pt x="281" y="116"/>
                </a:lnTo>
                <a:lnTo>
                  <a:pt x="283" y="116"/>
                </a:lnTo>
                <a:lnTo>
                  <a:pt x="283" y="116"/>
                </a:lnTo>
                <a:lnTo>
                  <a:pt x="283" y="116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3" y="114"/>
                </a:lnTo>
                <a:lnTo>
                  <a:pt x="286" y="114"/>
                </a:lnTo>
                <a:lnTo>
                  <a:pt x="286" y="116"/>
                </a:lnTo>
                <a:lnTo>
                  <a:pt x="286" y="116"/>
                </a:lnTo>
                <a:lnTo>
                  <a:pt x="286" y="116"/>
                </a:lnTo>
                <a:lnTo>
                  <a:pt x="288" y="116"/>
                </a:lnTo>
                <a:lnTo>
                  <a:pt x="288" y="116"/>
                </a:lnTo>
                <a:lnTo>
                  <a:pt x="288" y="114"/>
                </a:lnTo>
                <a:lnTo>
                  <a:pt x="288" y="114"/>
                </a:lnTo>
                <a:lnTo>
                  <a:pt x="288" y="114"/>
                </a:lnTo>
                <a:lnTo>
                  <a:pt x="288" y="114"/>
                </a:lnTo>
                <a:lnTo>
                  <a:pt x="288" y="114"/>
                </a:lnTo>
                <a:lnTo>
                  <a:pt x="288" y="114"/>
                </a:lnTo>
                <a:lnTo>
                  <a:pt x="288" y="114"/>
                </a:lnTo>
                <a:lnTo>
                  <a:pt x="288" y="114"/>
                </a:lnTo>
                <a:lnTo>
                  <a:pt x="291" y="114"/>
                </a:lnTo>
                <a:lnTo>
                  <a:pt x="291" y="114"/>
                </a:lnTo>
                <a:lnTo>
                  <a:pt x="288" y="112"/>
                </a:lnTo>
                <a:lnTo>
                  <a:pt x="288" y="112"/>
                </a:lnTo>
                <a:lnTo>
                  <a:pt x="288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12"/>
                </a:lnTo>
                <a:lnTo>
                  <a:pt x="291" y="109"/>
                </a:lnTo>
                <a:lnTo>
                  <a:pt x="291" y="109"/>
                </a:lnTo>
                <a:lnTo>
                  <a:pt x="291" y="109"/>
                </a:lnTo>
                <a:lnTo>
                  <a:pt x="291" y="109"/>
                </a:lnTo>
                <a:lnTo>
                  <a:pt x="291" y="109"/>
                </a:lnTo>
                <a:lnTo>
                  <a:pt x="293" y="109"/>
                </a:lnTo>
                <a:lnTo>
                  <a:pt x="293" y="109"/>
                </a:lnTo>
                <a:lnTo>
                  <a:pt x="293" y="109"/>
                </a:lnTo>
                <a:lnTo>
                  <a:pt x="293" y="109"/>
                </a:lnTo>
                <a:lnTo>
                  <a:pt x="293" y="109"/>
                </a:lnTo>
                <a:lnTo>
                  <a:pt x="295" y="109"/>
                </a:lnTo>
                <a:lnTo>
                  <a:pt x="295" y="109"/>
                </a:lnTo>
                <a:lnTo>
                  <a:pt x="295" y="107"/>
                </a:lnTo>
                <a:lnTo>
                  <a:pt x="295" y="107"/>
                </a:lnTo>
                <a:lnTo>
                  <a:pt x="295" y="107"/>
                </a:lnTo>
                <a:lnTo>
                  <a:pt x="295" y="107"/>
                </a:lnTo>
                <a:lnTo>
                  <a:pt x="298" y="107"/>
                </a:lnTo>
                <a:lnTo>
                  <a:pt x="298" y="107"/>
                </a:lnTo>
                <a:lnTo>
                  <a:pt x="298" y="107"/>
                </a:lnTo>
                <a:lnTo>
                  <a:pt x="298" y="105"/>
                </a:lnTo>
                <a:lnTo>
                  <a:pt x="298" y="105"/>
                </a:lnTo>
                <a:lnTo>
                  <a:pt x="298" y="105"/>
                </a:lnTo>
                <a:lnTo>
                  <a:pt x="298" y="105"/>
                </a:lnTo>
                <a:lnTo>
                  <a:pt x="298" y="105"/>
                </a:lnTo>
                <a:lnTo>
                  <a:pt x="295" y="105"/>
                </a:lnTo>
                <a:lnTo>
                  <a:pt x="295" y="105"/>
                </a:lnTo>
                <a:lnTo>
                  <a:pt x="295" y="105"/>
                </a:lnTo>
                <a:lnTo>
                  <a:pt x="295" y="102"/>
                </a:lnTo>
                <a:lnTo>
                  <a:pt x="298" y="102"/>
                </a:lnTo>
                <a:lnTo>
                  <a:pt x="298" y="102"/>
                </a:lnTo>
                <a:lnTo>
                  <a:pt x="298" y="105"/>
                </a:lnTo>
                <a:lnTo>
                  <a:pt x="298" y="105"/>
                </a:lnTo>
                <a:lnTo>
                  <a:pt x="298" y="105"/>
                </a:lnTo>
                <a:lnTo>
                  <a:pt x="300" y="105"/>
                </a:lnTo>
                <a:lnTo>
                  <a:pt x="300" y="105"/>
                </a:lnTo>
                <a:lnTo>
                  <a:pt x="300" y="105"/>
                </a:lnTo>
                <a:lnTo>
                  <a:pt x="298" y="105"/>
                </a:lnTo>
                <a:lnTo>
                  <a:pt x="298" y="102"/>
                </a:lnTo>
                <a:lnTo>
                  <a:pt x="300" y="102"/>
                </a:lnTo>
                <a:lnTo>
                  <a:pt x="300" y="102"/>
                </a:lnTo>
                <a:lnTo>
                  <a:pt x="300" y="105"/>
                </a:lnTo>
                <a:lnTo>
                  <a:pt x="300" y="105"/>
                </a:lnTo>
                <a:lnTo>
                  <a:pt x="300" y="105"/>
                </a:lnTo>
                <a:lnTo>
                  <a:pt x="300" y="105"/>
                </a:lnTo>
                <a:lnTo>
                  <a:pt x="300" y="102"/>
                </a:lnTo>
                <a:lnTo>
                  <a:pt x="302" y="102"/>
                </a:lnTo>
                <a:lnTo>
                  <a:pt x="302" y="105"/>
                </a:lnTo>
                <a:lnTo>
                  <a:pt x="302" y="105"/>
                </a:lnTo>
                <a:lnTo>
                  <a:pt x="302" y="102"/>
                </a:lnTo>
                <a:lnTo>
                  <a:pt x="302" y="102"/>
                </a:lnTo>
                <a:lnTo>
                  <a:pt x="302" y="102"/>
                </a:lnTo>
                <a:lnTo>
                  <a:pt x="302" y="102"/>
                </a:lnTo>
                <a:lnTo>
                  <a:pt x="305" y="102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5"/>
                </a:lnTo>
                <a:lnTo>
                  <a:pt x="305" y="107"/>
                </a:lnTo>
                <a:lnTo>
                  <a:pt x="305" y="107"/>
                </a:lnTo>
                <a:lnTo>
                  <a:pt x="305" y="107"/>
                </a:lnTo>
                <a:lnTo>
                  <a:pt x="305" y="107"/>
                </a:lnTo>
                <a:lnTo>
                  <a:pt x="305" y="107"/>
                </a:lnTo>
                <a:lnTo>
                  <a:pt x="307" y="107"/>
                </a:lnTo>
                <a:lnTo>
                  <a:pt x="307" y="105"/>
                </a:lnTo>
                <a:lnTo>
                  <a:pt x="305" y="102"/>
                </a:lnTo>
                <a:lnTo>
                  <a:pt x="305" y="102"/>
                </a:lnTo>
                <a:lnTo>
                  <a:pt x="302" y="100"/>
                </a:lnTo>
                <a:lnTo>
                  <a:pt x="302" y="100"/>
                </a:lnTo>
                <a:lnTo>
                  <a:pt x="300" y="100"/>
                </a:lnTo>
                <a:lnTo>
                  <a:pt x="300" y="97"/>
                </a:lnTo>
                <a:lnTo>
                  <a:pt x="300" y="97"/>
                </a:lnTo>
                <a:lnTo>
                  <a:pt x="300" y="97"/>
                </a:lnTo>
                <a:lnTo>
                  <a:pt x="298" y="95"/>
                </a:lnTo>
                <a:lnTo>
                  <a:pt x="298" y="95"/>
                </a:lnTo>
                <a:lnTo>
                  <a:pt x="295" y="95"/>
                </a:lnTo>
                <a:lnTo>
                  <a:pt x="295" y="95"/>
                </a:lnTo>
                <a:lnTo>
                  <a:pt x="295" y="95"/>
                </a:lnTo>
                <a:lnTo>
                  <a:pt x="293" y="97"/>
                </a:lnTo>
                <a:lnTo>
                  <a:pt x="291" y="97"/>
                </a:lnTo>
                <a:lnTo>
                  <a:pt x="288" y="97"/>
                </a:lnTo>
                <a:lnTo>
                  <a:pt x="288" y="97"/>
                </a:lnTo>
                <a:lnTo>
                  <a:pt x="286" y="97"/>
                </a:lnTo>
                <a:lnTo>
                  <a:pt x="283" y="97"/>
                </a:lnTo>
                <a:lnTo>
                  <a:pt x="283" y="97"/>
                </a:lnTo>
                <a:lnTo>
                  <a:pt x="283" y="100"/>
                </a:lnTo>
                <a:lnTo>
                  <a:pt x="283" y="100"/>
                </a:lnTo>
                <a:lnTo>
                  <a:pt x="283" y="100"/>
                </a:lnTo>
                <a:lnTo>
                  <a:pt x="281" y="100"/>
                </a:lnTo>
                <a:lnTo>
                  <a:pt x="281" y="100"/>
                </a:lnTo>
                <a:lnTo>
                  <a:pt x="281" y="100"/>
                </a:lnTo>
                <a:lnTo>
                  <a:pt x="281" y="97"/>
                </a:lnTo>
                <a:lnTo>
                  <a:pt x="279" y="95"/>
                </a:lnTo>
                <a:lnTo>
                  <a:pt x="279" y="95"/>
                </a:lnTo>
                <a:lnTo>
                  <a:pt x="279" y="95"/>
                </a:lnTo>
                <a:lnTo>
                  <a:pt x="276" y="97"/>
                </a:lnTo>
                <a:lnTo>
                  <a:pt x="274" y="100"/>
                </a:lnTo>
                <a:lnTo>
                  <a:pt x="274" y="97"/>
                </a:lnTo>
                <a:lnTo>
                  <a:pt x="274" y="97"/>
                </a:lnTo>
                <a:lnTo>
                  <a:pt x="272" y="93"/>
                </a:lnTo>
                <a:lnTo>
                  <a:pt x="269" y="93"/>
                </a:lnTo>
                <a:lnTo>
                  <a:pt x="269" y="93"/>
                </a:lnTo>
                <a:lnTo>
                  <a:pt x="267" y="93"/>
                </a:lnTo>
                <a:lnTo>
                  <a:pt x="265" y="93"/>
                </a:lnTo>
                <a:lnTo>
                  <a:pt x="262" y="88"/>
                </a:lnTo>
                <a:lnTo>
                  <a:pt x="260" y="88"/>
                </a:lnTo>
                <a:lnTo>
                  <a:pt x="257" y="88"/>
                </a:lnTo>
                <a:lnTo>
                  <a:pt x="257" y="88"/>
                </a:lnTo>
                <a:lnTo>
                  <a:pt x="255" y="86"/>
                </a:lnTo>
                <a:lnTo>
                  <a:pt x="255" y="86"/>
                </a:lnTo>
                <a:lnTo>
                  <a:pt x="255" y="83"/>
                </a:lnTo>
                <a:lnTo>
                  <a:pt x="257" y="83"/>
                </a:lnTo>
                <a:lnTo>
                  <a:pt x="257" y="83"/>
                </a:lnTo>
                <a:lnTo>
                  <a:pt x="257" y="81"/>
                </a:lnTo>
                <a:lnTo>
                  <a:pt x="257" y="81"/>
                </a:lnTo>
                <a:lnTo>
                  <a:pt x="255" y="81"/>
                </a:lnTo>
                <a:lnTo>
                  <a:pt x="255" y="81"/>
                </a:lnTo>
                <a:lnTo>
                  <a:pt x="253" y="81"/>
                </a:lnTo>
                <a:lnTo>
                  <a:pt x="253" y="81"/>
                </a:lnTo>
                <a:lnTo>
                  <a:pt x="253" y="81"/>
                </a:lnTo>
                <a:lnTo>
                  <a:pt x="250" y="81"/>
                </a:lnTo>
                <a:lnTo>
                  <a:pt x="250" y="79"/>
                </a:lnTo>
                <a:lnTo>
                  <a:pt x="250" y="79"/>
                </a:lnTo>
                <a:lnTo>
                  <a:pt x="248" y="79"/>
                </a:lnTo>
                <a:lnTo>
                  <a:pt x="248" y="79"/>
                </a:lnTo>
                <a:lnTo>
                  <a:pt x="246" y="79"/>
                </a:lnTo>
                <a:lnTo>
                  <a:pt x="246" y="79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3" y="76"/>
                </a:lnTo>
                <a:lnTo>
                  <a:pt x="241" y="76"/>
                </a:lnTo>
                <a:lnTo>
                  <a:pt x="241" y="76"/>
                </a:lnTo>
                <a:lnTo>
                  <a:pt x="241" y="79"/>
                </a:lnTo>
                <a:lnTo>
                  <a:pt x="239" y="79"/>
                </a:lnTo>
                <a:lnTo>
                  <a:pt x="239" y="79"/>
                </a:lnTo>
                <a:lnTo>
                  <a:pt x="239" y="79"/>
                </a:lnTo>
                <a:lnTo>
                  <a:pt x="239" y="79"/>
                </a:lnTo>
                <a:lnTo>
                  <a:pt x="239" y="76"/>
                </a:lnTo>
                <a:lnTo>
                  <a:pt x="239" y="76"/>
                </a:lnTo>
                <a:lnTo>
                  <a:pt x="239" y="74"/>
                </a:lnTo>
                <a:lnTo>
                  <a:pt x="239" y="74"/>
                </a:lnTo>
                <a:lnTo>
                  <a:pt x="239" y="71"/>
                </a:lnTo>
                <a:lnTo>
                  <a:pt x="239" y="71"/>
                </a:lnTo>
                <a:lnTo>
                  <a:pt x="239" y="71"/>
                </a:lnTo>
                <a:lnTo>
                  <a:pt x="239" y="69"/>
                </a:lnTo>
                <a:lnTo>
                  <a:pt x="239" y="69"/>
                </a:lnTo>
                <a:lnTo>
                  <a:pt x="239" y="69"/>
                </a:lnTo>
                <a:lnTo>
                  <a:pt x="239" y="69"/>
                </a:lnTo>
                <a:lnTo>
                  <a:pt x="239" y="67"/>
                </a:lnTo>
                <a:lnTo>
                  <a:pt x="239" y="67"/>
                </a:lnTo>
                <a:lnTo>
                  <a:pt x="239" y="67"/>
                </a:lnTo>
                <a:lnTo>
                  <a:pt x="236" y="67"/>
                </a:lnTo>
                <a:lnTo>
                  <a:pt x="239" y="64"/>
                </a:lnTo>
                <a:lnTo>
                  <a:pt x="239" y="64"/>
                </a:lnTo>
                <a:lnTo>
                  <a:pt x="239" y="64"/>
                </a:lnTo>
                <a:lnTo>
                  <a:pt x="236" y="60"/>
                </a:lnTo>
                <a:lnTo>
                  <a:pt x="236" y="60"/>
                </a:lnTo>
                <a:lnTo>
                  <a:pt x="236" y="57"/>
                </a:lnTo>
                <a:lnTo>
                  <a:pt x="234" y="57"/>
                </a:lnTo>
                <a:lnTo>
                  <a:pt x="234" y="57"/>
                </a:lnTo>
                <a:lnTo>
                  <a:pt x="231" y="57"/>
                </a:lnTo>
                <a:lnTo>
                  <a:pt x="231" y="57"/>
                </a:lnTo>
                <a:lnTo>
                  <a:pt x="231" y="55"/>
                </a:lnTo>
                <a:lnTo>
                  <a:pt x="231" y="55"/>
                </a:lnTo>
                <a:lnTo>
                  <a:pt x="231" y="52"/>
                </a:lnTo>
                <a:lnTo>
                  <a:pt x="231" y="52"/>
                </a:lnTo>
                <a:lnTo>
                  <a:pt x="231" y="50"/>
                </a:lnTo>
                <a:lnTo>
                  <a:pt x="231" y="50"/>
                </a:lnTo>
                <a:lnTo>
                  <a:pt x="231" y="50"/>
                </a:lnTo>
                <a:lnTo>
                  <a:pt x="234" y="43"/>
                </a:lnTo>
                <a:lnTo>
                  <a:pt x="234" y="43"/>
                </a:lnTo>
                <a:lnTo>
                  <a:pt x="234" y="43"/>
                </a:lnTo>
                <a:lnTo>
                  <a:pt x="236" y="43"/>
                </a:lnTo>
                <a:lnTo>
                  <a:pt x="236" y="43"/>
                </a:lnTo>
                <a:lnTo>
                  <a:pt x="236" y="43"/>
                </a:lnTo>
                <a:lnTo>
                  <a:pt x="239" y="45"/>
                </a:lnTo>
                <a:lnTo>
                  <a:pt x="239" y="45"/>
                </a:lnTo>
                <a:lnTo>
                  <a:pt x="239" y="43"/>
                </a:lnTo>
                <a:lnTo>
                  <a:pt x="241" y="41"/>
                </a:lnTo>
                <a:lnTo>
                  <a:pt x="241" y="41"/>
                </a:lnTo>
                <a:lnTo>
                  <a:pt x="241" y="38"/>
                </a:lnTo>
                <a:lnTo>
                  <a:pt x="243" y="38"/>
                </a:lnTo>
                <a:lnTo>
                  <a:pt x="243" y="36"/>
                </a:lnTo>
                <a:lnTo>
                  <a:pt x="243" y="34"/>
                </a:lnTo>
                <a:lnTo>
                  <a:pt x="243" y="34"/>
                </a:lnTo>
                <a:lnTo>
                  <a:pt x="246" y="34"/>
                </a:lnTo>
                <a:lnTo>
                  <a:pt x="246" y="31"/>
                </a:lnTo>
                <a:lnTo>
                  <a:pt x="246" y="31"/>
                </a:lnTo>
                <a:lnTo>
                  <a:pt x="243" y="31"/>
                </a:lnTo>
                <a:lnTo>
                  <a:pt x="243" y="31"/>
                </a:lnTo>
                <a:lnTo>
                  <a:pt x="241" y="31"/>
                </a:lnTo>
                <a:lnTo>
                  <a:pt x="243" y="31"/>
                </a:lnTo>
                <a:lnTo>
                  <a:pt x="241" y="29"/>
                </a:lnTo>
                <a:lnTo>
                  <a:pt x="239" y="29"/>
                </a:lnTo>
                <a:lnTo>
                  <a:pt x="239" y="29"/>
                </a:lnTo>
                <a:lnTo>
                  <a:pt x="239" y="26"/>
                </a:lnTo>
                <a:lnTo>
                  <a:pt x="239" y="26"/>
                </a:lnTo>
                <a:lnTo>
                  <a:pt x="239" y="26"/>
                </a:lnTo>
                <a:lnTo>
                  <a:pt x="236" y="29"/>
                </a:lnTo>
                <a:lnTo>
                  <a:pt x="236" y="29"/>
                </a:lnTo>
                <a:lnTo>
                  <a:pt x="236" y="29"/>
                </a:lnTo>
                <a:lnTo>
                  <a:pt x="236" y="29"/>
                </a:lnTo>
                <a:lnTo>
                  <a:pt x="234" y="26"/>
                </a:lnTo>
                <a:lnTo>
                  <a:pt x="234" y="26"/>
                </a:lnTo>
                <a:lnTo>
                  <a:pt x="234" y="26"/>
                </a:lnTo>
                <a:lnTo>
                  <a:pt x="231" y="24"/>
                </a:lnTo>
                <a:lnTo>
                  <a:pt x="229" y="24"/>
                </a:lnTo>
                <a:lnTo>
                  <a:pt x="229" y="24"/>
                </a:lnTo>
                <a:lnTo>
                  <a:pt x="229" y="24"/>
                </a:lnTo>
                <a:lnTo>
                  <a:pt x="229" y="26"/>
                </a:lnTo>
                <a:lnTo>
                  <a:pt x="227" y="26"/>
                </a:lnTo>
                <a:lnTo>
                  <a:pt x="220" y="29"/>
                </a:lnTo>
                <a:lnTo>
                  <a:pt x="220" y="29"/>
                </a:lnTo>
                <a:lnTo>
                  <a:pt x="217" y="29"/>
                </a:lnTo>
                <a:lnTo>
                  <a:pt x="217" y="29"/>
                </a:lnTo>
                <a:lnTo>
                  <a:pt x="217" y="29"/>
                </a:lnTo>
                <a:lnTo>
                  <a:pt x="215" y="26"/>
                </a:lnTo>
                <a:lnTo>
                  <a:pt x="215" y="24"/>
                </a:lnTo>
                <a:lnTo>
                  <a:pt x="215" y="24"/>
                </a:lnTo>
                <a:lnTo>
                  <a:pt x="213" y="22"/>
                </a:lnTo>
                <a:lnTo>
                  <a:pt x="210" y="22"/>
                </a:lnTo>
                <a:lnTo>
                  <a:pt x="208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4"/>
                </a:lnTo>
                <a:lnTo>
                  <a:pt x="201" y="24"/>
                </a:lnTo>
                <a:lnTo>
                  <a:pt x="201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8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4"/>
                </a:lnTo>
                <a:lnTo>
                  <a:pt x="196" y="26"/>
                </a:lnTo>
                <a:lnTo>
                  <a:pt x="196" y="24"/>
                </a:lnTo>
                <a:lnTo>
                  <a:pt x="191" y="22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91" y="19"/>
                </a:lnTo>
                <a:lnTo>
                  <a:pt x="189" y="19"/>
                </a:lnTo>
                <a:lnTo>
                  <a:pt x="189" y="19"/>
                </a:lnTo>
                <a:lnTo>
                  <a:pt x="189" y="17"/>
                </a:lnTo>
                <a:lnTo>
                  <a:pt x="187" y="17"/>
                </a:lnTo>
                <a:lnTo>
                  <a:pt x="187" y="17"/>
                </a:lnTo>
                <a:lnTo>
                  <a:pt x="184" y="17"/>
                </a:lnTo>
                <a:lnTo>
                  <a:pt x="182" y="17"/>
                </a:lnTo>
                <a:lnTo>
                  <a:pt x="179" y="17"/>
                </a:lnTo>
                <a:lnTo>
                  <a:pt x="179" y="15"/>
                </a:lnTo>
                <a:lnTo>
                  <a:pt x="179" y="15"/>
                </a:lnTo>
                <a:lnTo>
                  <a:pt x="179" y="15"/>
                </a:lnTo>
                <a:lnTo>
                  <a:pt x="179" y="12"/>
                </a:lnTo>
                <a:lnTo>
                  <a:pt x="179" y="12"/>
                </a:lnTo>
                <a:lnTo>
                  <a:pt x="179" y="10"/>
                </a:lnTo>
                <a:lnTo>
                  <a:pt x="179" y="10"/>
                </a:lnTo>
                <a:lnTo>
                  <a:pt x="177" y="10"/>
                </a:lnTo>
                <a:lnTo>
                  <a:pt x="175" y="8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5" y="5"/>
                </a:lnTo>
                <a:lnTo>
                  <a:pt x="172" y="5"/>
                </a:lnTo>
                <a:lnTo>
                  <a:pt x="172" y="5"/>
                </a:lnTo>
                <a:lnTo>
                  <a:pt x="172" y="5"/>
                </a:lnTo>
                <a:lnTo>
                  <a:pt x="172" y="5"/>
                </a:lnTo>
                <a:lnTo>
                  <a:pt x="172" y="5"/>
                </a:lnTo>
                <a:lnTo>
                  <a:pt x="170" y="3"/>
                </a:lnTo>
                <a:lnTo>
                  <a:pt x="170" y="3"/>
                </a:lnTo>
                <a:lnTo>
                  <a:pt x="170" y="3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8" y="0"/>
                </a:lnTo>
                <a:lnTo>
                  <a:pt x="165" y="0"/>
                </a:lnTo>
                <a:lnTo>
                  <a:pt x="165" y="0"/>
                </a:lnTo>
                <a:lnTo>
                  <a:pt x="163" y="3"/>
                </a:lnTo>
                <a:lnTo>
                  <a:pt x="163" y="3"/>
                </a:lnTo>
                <a:lnTo>
                  <a:pt x="163" y="5"/>
                </a:lnTo>
                <a:lnTo>
                  <a:pt x="163" y="5"/>
                </a:lnTo>
                <a:lnTo>
                  <a:pt x="163" y="5"/>
                </a:lnTo>
                <a:lnTo>
                  <a:pt x="160" y="5"/>
                </a:lnTo>
                <a:lnTo>
                  <a:pt x="160" y="5"/>
                </a:lnTo>
                <a:lnTo>
                  <a:pt x="160" y="5"/>
                </a:lnTo>
                <a:lnTo>
                  <a:pt x="160" y="5"/>
                </a:lnTo>
                <a:lnTo>
                  <a:pt x="160" y="5"/>
                </a:lnTo>
                <a:lnTo>
                  <a:pt x="160" y="5"/>
                </a:lnTo>
                <a:lnTo>
                  <a:pt x="160" y="5"/>
                </a:lnTo>
                <a:lnTo>
                  <a:pt x="160" y="5"/>
                </a:lnTo>
                <a:lnTo>
                  <a:pt x="158" y="5"/>
                </a:lnTo>
                <a:lnTo>
                  <a:pt x="158" y="5"/>
                </a:lnTo>
                <a:lnTo>
                  <a:pt x="158" y="5"/>
                </a:lnTo>
                <a:lnTo>
                  <a:pt x="156" y="8"/>
                </a:lnTo>
                <a:lnTo>
                  <a:pt x="153" y="8"/>
                </a:lnTo>
                <a:lnTo>
                  <a:pt x="153" y="8"/>
                </a:lnTo>
                <a:lnTo>
                  <a:pt x="151" y="10"/>
                </a:lnTo>
                <a:lnTo>
                  <a:pt x="149" y="10"/>
                </a:lnTo>
                <a:lnTo>
                  <a:pt x="149" y="12"/>
                </a:lnTo>
                <a:lnTo>
                  <a:pt x="146" y="12"/>
                </a:lnTo>
                <a:lnTo>
                  <a:pt x="146" y="10"/>
                </a:lnTo>
                <a:lnTo>
                  <a:pt x="146" y="10"/>
                </a:lnTo>
                <a:lnTo>
                  <a:pt x="144" y="10"/>
                </a:lnTo>
                <a:lnTo>
                  <a:pt x="144" y="12"/>
                </a:lnTo>
                <a:lnTo>
                  <a:pt x="144" y="12"/>
                </a:lnTo>
                <a:lnTo>
                  <a:pt x="144" y="12"/>
                </a:lnTo>
                <a:lnTo>
                  <a:pt x="144" y="15"/>
                </a:lnTo>
                <a:lnTo>
                  <a:pt x="142" y="15"/>
                </a:lnTo>
                <a:lnTo>
                  <a:pt x="142" y="15"/>
                </a:lnTo>
                <a:lnTo>
                  <a:pt x="142" y="22"/>
                </a:lnTo>
                <a:lnTo>
                  <a:pt x="142" y="24"/>
                </a:lnTo>
                <a:lnTo>
                  <a:pt x="142" y="24"/>
                </a:lnTo>
                <a:lnTo>
                  <a:pt x="139" y="26"/>
                </a:lnTo>
                <a:lnTo>
                  <a:pt x="139" y="26"/>
                </a:lnTo>
                <a:lnTo>
                  <a:pt x="137" y="29"/>
                </a:lnTo>
                <a:lnTo>
                  <a:pt x="137" y="29"/>
                </a:lnTo>
                <a:lnTo>
                  <a:pt x="137" y="31"/>
                </a:lnTo>
                <a:lnTo>
                  <a:pt x="134" y="31"/>
                </a:lnTo>
                <a:lnTo>
                  <a:pt x="134" y="31"/>
                </a:lnTo>
                <a:lnTo>
                  <a:pt x="132" y="31"/>
                </a:lnTo>
                <a:lnTo>
                  <a:pt x="132" y="31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30" y="29"/>
                </a:lnTo>
                <a:lnTo>
                  <a:pt x="130" y="29"/>
                </a:lnTo>
                <a:lnTo>
                  <a:pt x="130" y="29"/>
                </a:lnTo>
                <a:lnTo>
                  <a:pt x="127" y="29"/>
                </a:lnTo>
                <a:lnTo>
                  <a:pt x="127" y="29"/>
                </a:lnTo>
                <a:lnTo>
                  <a:pt x="127" y="31"/>
                </a:lnTo>
                <a:lnTo>
                  <a:pt x="123" y="34"/>
                </a:lnTo>
                <a:lnTo>
                  <a:pt x="123" y="34"/>
                </a:lnTo>
                <a:lnTo>
                  <a:pt x="118" y="38"/>
                </a:lnTo>
                <a:lnTo>
                  <a:pt x="118" y="38"/>
                </a:lnTo>
                <a:lnTo>
                  <a:pt x="118" y="38"/>
                </a:lnTo>
                <a:lnTo>
                  <a:pt x="116" y="38"/>
                </a:lnTo>
                <a:lnTo>
                  <a:pt x="116" y="36"/>
                </a:lnTo>
                <a:lnTo>
                  <a:pt x="113" y="36"/>
                </a:lnTo>
                <a:lnTo>
                  <a:pt x="111" y="34"/>
                </a:lnTo>
                <a:lnTo>
                  <a:pt x="111" y="34"/>
                </a:lnTo>
                <a:lnTo>
                  <a:pt x="111" y="31"/>
                </a:lnTo>
                <a:lnTo>
                  <a:pt x="111" y="31"/>
                </a:lnTo>
                <a:lnTo>
                  <a:pt x="111" y="29"/>
                </a:lnTo>
                <a:lnTo>
                  <a:pt x="111" y="29"/>
                </a:lnTo>
                <a:lnTo>
                  <a:pt x="106" y="31"/>
                </a:lnTo>
                <a:lnTo>
                  <a:pt x="104" y="31"/>
                </a:lnTo>
                <a:lnTo>
                  <a:pt x="104" y="31"/>
                </a:lnTo>
                <a:lnTo>
                  <a:pt x="104" y="31"/>
                </a:lnTo>
                <a:lnTo>
                  <a:pt x="104" y="34"/>
                </a:lnTo>
                <a:lnTo>
                  <a:pt x="101" y="34"/>
                </a:lnTo>
                <a:lnTo>
                  <a:pt x="101" y="34"/>
                </a:lnTo>
                <a:lnTo>
                  <a:pt x="101" y="36"/>
                </a:lnTo>
                <a:lnTo>
                  <a:pt x="99" y="38"/>
                </a:lnTo>
                <a:lnTo>
                  <a:pt x="99" y="41"/>
                </a:lnTo>
                <a:lnTo>
                  <a:pt x="99" y="41"/>
                </a:lnTo>
                <a:lnTo>
                  <a:pt x="99" y="43"/>
                </a:lnTo>
                <a:lnTo>
                  <a:pt x="99" y="45"/>
                </a:lnTo>
                <a:lnTo>
                  <a:pt x="99" y="45"/>
                </a:lnTo>
                <a:lnTo>
                  <a:pt x="99" y="45"/>
                </a:lnTo>
                <a:lnTo>
                  <a:pt x="99" y="48"/>
                </a:lnTo>
                <a:lnTo>
                  <a:pt x="99" y="48"/>
                </a:lnTo>
                <a:lnTo>
                  <a:pt x="97" y="48"/>
                </a:lnTo>
                <a:lnTo>
                  <a:pt x="97" y="48"/>
                </a:lnTo>
                <a:lnTo>
                  <a:pt x="97" y="48"/>
                </a:lnTo>
                <a:lnTo>
                  <a:pt x="94" y="48"/>
                </a:lnTo>
                <a:lnTo>
                  <a:pt x="94" y="45"/>
                </a:lnTo>
                <a:lnTo>
                  <a:pt x="94" y="45"/>
                </a:lnTo>
                <a:lnTo>
                  <a:pt x="94" y="45"/>
                </a:lnTo>
                <a:lnTo>
                  <a:pt x="94" y="43"/>
                </a:lnTo>
                <a:lnTo>
                  <a:pt x="92" y="43"/>
                </a:lnTo>
                <a:lnTo>
                  <a:pt x="92" y="43"/>
                </a:lnTo>
                <a:lnTo>
                  <a:pt x="92" y="43"/>
                </a:lnTo>
                <a:lnTo>
                  <a:pt x="90" y="43"/>
                </a:lnTo>
                <a:lnTo>
                  <a:pt x="90" y="43"/>
                </a:lnTo>
                <a:lnTo>
                  <a:pt x="90" y="41"/>
                </a:lnTo>
                <a:lnTo>
                  <a:pt x="90" y="41"/>
                </a:lnTo>
                <a:lnTo>
                  <a:pt x="90" y="38"/>
                </a:lnTo>
                <a:lnTo>
                  <a:pt x="85" y="36"/>
                </a:lnTo>
                <a:lnTo>
                  <a:pt x="82" y="31"/>
                </a:lnTo>
                <a:lnTo>
                  <a:pt x="80" y="31"/>
                </a:lnTo>
                <a:lnTo>
                  <a:pt x="78" y="34"/>
                </a:lnTo>
                <a:lnTo>
                  <a:pt x="78" y="34"/>
                </a:lnTo>
                <a:lnTo>
                  <a:pt x="78" y="34"/>
                </a:lnTo>
                <a:lnTo>
                  <a:pt x="78" y="34"/>
                </a:lnTo>
                <a:lnTo>
                  <a:pt x="78" y="36"/>
                </a:lnTo>
                <a:lnTo>
                  <a:pt x="75" y="36"/>
                </a:lnTo>
                <a:lnTo>
                  <a:pt x="75" y="38"/>
                </a:lnTo>
                <a:lnTo>
                  <a:pt x="75" y="41"/>
                </a:lnTo>
                <a:lnTo>
                  <a:pt x="75" y="41"/>
                </a:lnTo>
                <a:lnTo>
                  <a:pt x="75" y="41"/>
                </a:lnTo>
                <a:lnTo>
                  <a:pt x="73" y="43"/>
                </a:lnTo>
                <a:lnTo>
                  <a:pt x="73" y="43"/>
                </a:lnTo>
                <a:lnTo>
                  <a:pt x="73" y="43"/>
                </a:lnTo>
                <a:lnTo>
                  <a:pt x="71" y="43"/>
                </a:lnTo>
                <a:lnTo>
                  <a:pt x="71" y="41"/>
                </a:lnTo>
                <a:lnTo>
                  <a:pt x="68" y="38"/>
                </a:lnTo>
                <a:lnTo>
                  <a:pt x="68" y="38"/>
                </a:lnTo>
                <a:lnTo>
                  <a:pt x="68" y="36"/>
                </a:lnTo>
                <a:lnTo>
                  <a:pt x="68" y="36"/>
                </a:lnTo>
                <a:lnTo>
                  <a:pt x="68" y="36"/>
                </a:lnTo>
                <a:lnTo>
                  <a:pt x="68" y="34"/>
                </a:lnTo>
                <a:lnTo>
                  <a:pt x="66" y="34"/>
                </a:lnTo>
                <a:lnTo>
                  <a:pt x="66" y="34"/>
                </a:lnTo>
                <a:lnTo>
                  <a:pt x="66" y="34"/>
                </a:lnTo>
                <a:lnTo>
                  <a:pt x="66" y="31"/>
                </a:lnTo>
                <a:lnTo>
                  <a:pt x="64" y="31"/>
                </a:lnTo>
                <a:lnTo>
                  <a:pt x="64" y="31"/>
                </a:lnTo>
                <a:lnTo>
                  <a:pt x="61" y="36"/>
                </a:lnTo>
                <a:lnTo>
                  <a:pt x="61" y="38"/>
                </a:lnTo>
                <a:lnTo>
                  <a:pt x="59" y="38"/>
                </a:lnTo>
                <a:lnTo>
                  <a:pt x="59" y="38"/>
                </a:lnTo>
                <a:lnTo>
                  <a:pt x="56" y="41"/>
                </a:lnTo>
                <a:lnTo>
                  <a:pt x="54" y="43"/>
                </a:lnTo>
                <a:lnTo>
                  <a:pt x="54" y="43"/>
                </a:lnTo>
                <a:lnTo>
                  <a:pt x="54" y="45"/>
                </a:lnTo>
                <a:lnTo>
                  <a:pt x="54" y="45"/>
                </a:lnTo>
                <a:lnTo>
                  <a:pt x="54" y="45"/>
                </a:lnTo>
                <a:lnTo>
                  <a:pt x="54" y="45"/>
                </a:lnTo>
                <a:lnTo>
                  <a:pt x="52" y="48"/>
                </a:lnTo>
                <a:lnTo>
                  <a:pt x="52" y="48"/>
                </a:lnTo>
                <a:lnTo>
                  <a:pt x="49" y="48"/>
                </a:lnTo>
                <a:lnTo>
                  <a:pt x="49" y="50"/>
                </a:lnTo>
                <a:lnTo>
                  <a:pt x="49" y="50"/>
                </a:lnTo>
                <a:lnTo>
                  <a:pt x="49" y="50"/>
                </a:lnTo>
                <a:lnTo>
                  <a:pt x="49" y="52"/>
                </a:lnTo>
                <a:lnTo>
                  <a:pt x="49" y="52"/>
                </a:lnTo>
                <a:lnTo>
                  <a:pt x="47" y="52"/>
                </a:lnTo>
                <a:lnTo>
                  <a:pt x="47" y="52"/>
                </a:lnTo>
                <a:lnTo>
                  <a:pt x="45" y="50"/>
                </a:lnTo>
                <a:lnTo>
                  <a:pt x="42" y="50"/>
                </a:lnTo>
                <a:lnTo>
                  <a:pt x="42" y="50"/>
                </a:lnTo>
                <a:lnTo>
                  <a:pt x="42" y="50"/>
                </a:lnTo>
                <a:lnTo>
                  <a:pt x="40" y="45"/>
                </a:lnTo>
                <a:lnTo>
                  <a:pt x="40" y="45"/>
                </a:lnTo>
                <a:lnTo>
                  <a:pt x="40" y="43"/>
                </a:lnTo>
                <a:lnTo>
                  <a:pt x="38" y="43"/>
                </a:lnTo>
                <a:lnTo>
                  <a:pt x="38" y="43"/>
                </a:lnTo>
                <a:lnTo>
                  <a:pt x="35" y="41"/>
                </a:lnTo>
                <a:lnTo>
                  <a:pt x="33" y="41"/>
                </a:lnTo>
                <a:lnTo>
                  <a:pt x="30" y="38"/>
                </a:lnTo>
                <a:lnTo>
                  <a:pt x="30" y="38"/>
                </a:lnTo>
                <a:lnTo>
                  <a:pt x="28" y="38"/>
                </a:lnTo>
                <a:lnTo>
                  <a:pt x="26" y="38"/>
                </a:lnTo>
                <a:lnTo>
                  <a:pt x="26" y="38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3" y="36"/>
                </a:lnTo>
                <a:lnTo>
                  <a:pt x="23" y="36"/>
                </a:lnTo>
                <a:lnTo>
                  <a:pt x="23" y="38"/>
                </a:lnTo>
                <a:lnTo>
                  <a:pt x="23" y="38"/>
                </a:lnTo>
                <a:lnTo>
                  <a:pt x="23" y="36"/>
                </a:lnTo>
                <a:lnTo>
                  <a:pt x="21" y="36"/>
                </a:lnTo>
                <a:lnTo>
                  <a:pt x="21" y="34"/>
                </a:lnTo>
                <a:lnTo>
                  <a:pt x="21" y="34"/>
                </a:lnTo>
                <a:lnTo>
                  <a:pt x="19" y="34"/>
                </a:lnTo>
                <a:lnTo>
                  <a:pt x="19" y="34"/>
                </a:lnTo>
                <a:lnTo>
                  <a:pt x="16" y="34"/>
                </a:lnTo>
                <a:lnTo>
                  <a:pt x="16" y="34"/>
                </a:lnTo>
                <a:lnTo>
                  <a:pt x="16" y="36"/>
                </a:lnTo>
                <a:lnTo>
                  <a:pt x="16" y="38"/>
                </a:lnTo>
                <a:lnTo>
                  <a:pt x="16" y="38"/>
                </a:lnTo>
                <a:lnTo>
                  <a:pt x="14" y="38"/>
                </a:lnTo>
                <a:lnTo>
                  <a:pt x="14" y="38"/>
                </a:lnTo>
                <a:lnTo>
                  <a:pt x="14" y="38"/>
                </a:lnTo>
                <a:lnTo>
                  <a:pt x="14" y="38"/>
                </a:lnTo>
                <a:lnTo>
                  <a:pt x="14" y="38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7" y="48"/>
                </a:lnTo>
                <a:lnTo>
                  <a:pt x="7" y="50"/>
                </a:lnTo>
                <a:lnTo>
                  <a:pt x="7" y="52"/>
                </a:lnTo>
                <a:lnTo>
                  <a:pt x="7" y="52"/>
                </a:lnTo>
                <a:lnTo>
                  <a:pt x="7" y="52"/>
                </a:lnTo>
                <a:lnTo>
                  <a:pt x="4" y="52"/>
                </a:lnTo>
                <a:lnTo>
                  <a:pt x="4" y="52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0" y="55"/>
                </a:lnTo>
                <a:lnTo>
                  <a:pt x="2" y="55"/>
                </a:lnTo>
                <a:lnTo>
                  <a:pt x="2" y="55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60"/>
                </a:lnTo>
                <a:lnTo>
                  <a:pt x="2" y="60"/>
                </a:lnTo>
                <a:lnTo>
                  <a:pt x="4" y="60"/>
                </a:lnTo>
                <a:lnTo>
                  <a:pt x="4" y="60"/>
                </a:lnTo>
                <a:lnTo>
                  <a:pt x="4" y="62"/>
                </a:lnTo>
                <a:lnTo>
                  <a:pt x="4" y="62"/>
                </a:lnTo>
                <a:lnTo>
                  <a:pt x="7" y="64"/>
                </a:lnTo>
                <a:lnTo>
                  <a:pt x="9" y="64"/>
                </a:lnTo>
                <a:lnTo>
                  <a:pt x="14" y="69"/>
                </a:lnTo>
                <a:lnTo>
                  <a:pt x="14" y="69"/>
                </a:lnTo>
                <a:lnTo>
                  <a:pt x="16" y="71"/>
                </a:lnTo>
                <a:lnTo>
                  <a:pt x="16" y="71"/>
                </a:lnTo>
                <a:lnTo>
                  <a:pt x="16" y="71"/>
                </a:lnTo>
                <a:lnTo>
                  <a:pt x="16" y="74"/>
                </a:lnTo>
                <a:lnTo>
                  <a:pt x="19" y="74"/>
                </a:lnTo>
                <a:lnTo>
                  <a:pt x="19" y="74"/>
                </a:lnTo>
                <a:lnTo>
                  <a:pt x="21" y="76"/>
                </a:lnTo>
                <a:lnTo>
                  <a:pt x="19" y="76"/>
                </a:lnTo>
                <a:lnTo>
                  <a:pt x="19" y="76"/>
                </a:lnTo>
                <a:lnTo>
                  <a:pt x="19" y="76"/>
                </a:lnTo>
                <a:lnTo>
                  <a:pt x="19" y="76"/>
                </a:lnTo>
                <a:lnTo>
                  <a:pt x="19" y="76"/>
                </a:lnTo>
                <a:lnTo>
                  <a:pt x="19" y="79"/>
                </a:lnTo>
                <a:lnTo>
                  <a:pt x="21" y="81"/>
                </a:lnTo>
                <a:lnTo>
                  <a:pt x="23" y="81"/>
                </a:lnTo>
                <a:lnTo>
                  <a:pt x="26" y="81"/>
                </a:lnTo>
                <a:lnTo>
                  <a:pt x="28" y="86"/>
                </a:lnTo>
                <a:lnTo>
                  <a:pt x="28" y="88"/>
                </a:lnTo>
                <a:lnTo>
                  <a:pt x="28" y="93"/>
                </a:lnTo>
                <a:lnTo>
                  <a:pt x="28" y="93"/>
                </a:lnTo>
                <a:lnTo>
                  <a:pt x="28" y="95"/>
                </a:lnTo>
                <a:lnTo>
                  <a:pt x="28" y="95"/>
                </a:lnTo>
                <a:lnTo>
                  <a:pt x="28" y="95"/>
                </a:lnTo>
                <a:lnTo>
                  <a:pt x="28" y="95"/>
                </a:lnTo>
                <a:lnTo>
                  <a:pt x="28" y="95"/>
                </a:lnTo>
                <a:lnTo>
                  <a:pt x="33" y="95"/>
                </a:lnTo>
                <a:lnTo>
                  <a:pt x="33" y="95"/>
                </a:lnTo>
                <a:lnTo>
                  <a:pt x="33" y="95"/>
                </a:lnTo>
                <a:lnTo>
                  <a:pt x="35" y="93"/>
                </a:lnTo>
                <a:lnTo>
                  <a:pt x="35" y="90"/>
                </a:lnTo>
                <a:lnTo>
                  <a:pt x="35" y="86"/>
                </a:lnTo>
                <a:lnTo>
                  <a:pt x="38" y="86"/>
                </a:lnTo>
                <a:lnTo>
                  <a:pt x="38" y="86"/>
                </a:lnTo>
                <a:lnTo>
                  <a:pt x="38" y="88"/>
                </a:lnTo>
                <a:lnTo>
                  <a:pt x="38" y="90"/>
                </a:lnTo>
                <a:lnTo>
                  <a:pt x="38" y="93"/>
                </a:lnTo>
                <a:lnTo>
                  <a:pt x="40" y="93"/>
                </a:lnTo>
                <a:lnTo>
                  <a:pt x="40" y="93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5" y="93"/>
                </a:lnTo>
                <a:lnTo>
                  <a:pt x="45" y="93"/>
                </a:lnTo>
                <a:lnTo>
                  <a:pt x="45" y="93"/>
                </a:lnTo>
                <a:lnTo>
                  <a:pt x="45" y="97"/>
                </a:lnTo>
                <a:lnTo>
                  <a:pt x="45" y="97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5" y="102"/>
                </a:lnTo>
                <a:lnTo>
                  <a:pt x="42" y="105"/>
                </a:lnTo>
                <a:lnTo>
                  <a:pt x="42" y="105"/>
                </a:lnTo>
                <a:lnTo>
                  <a:pt x="40" y="109"/>
                </a:lnTo>
                <a:lnTo>
                  <a:pt x="40" y="109"/>
                </a:lnTo>
                <a:lnTo>
                  <a:pt x="40" y="107"/>
                </a:lnTo>
                <a:lnTo>
                  <a:pt x="42" y="107"/>
                </a:lnTo>
                <a:lnTo>
                  <a:pt x="42" y="107"/>
                </a:lnTo>
                <a:lnTo>
                  <a:pt x="42" y="107"/>
                </a:lnTo>
                <a:lnTo>
                  <a:pt x="40" y="112"/>
                </a:lnTo>
                <a:lnTo>
                  <a:pt x="40" y="112"/>
                </a:lnTo>
                <a:lnTo>
                  <a:pt x="40" y="114"/>
                </a:lnTo>
                <a:lnTo>
                  <a:pt x="40" y="116"/>
                </a:lnTo>
                <a:lnTo>
                  <a:pt x="40" y="116"/>
                </a:lnTo>
                <a:lnTo>
                  <a:pt x="38" y="116"/>
                </a:lnTo>
                <a:lnTo>
                  <a:pt x="38" y="116"/>
                </a:lnTo>
                <a:lnTo>
                  <a:pt x="38" y="119"/>
                </a:lnTo>
                <a:lnTo>
                  <a:pt x="38" y="119"/>
                </a:lnTo>
                <a:lnTo>
                  <a:pt x="38" y="119"/>
                </a:lnTo>
                <a:lnTo>
                  <a:pt x="40" y="119"/>
                </a:lnTo>
                <a:lnTo>
                  <a:pt x="40" y="119"/>
                </a:lnTo>
                <a:lnTo>
                  <a:pt x="40" y="119"/>
                </a:lnTo>
                <a:lnTo>
                  <a:pt x="40" y="119"/>
                </a:lnTo>
                <a:lnTo>
                  <a:pt x="42" y="121"/>
                </a:lnTo>
                <a:lnTo>
                  <a:pt x="42" y="121"/>
                </a:lnTo>
                <a:lnTo>
                  <a:pt x="40" y="121"/>
                </a:lnTo>
                <a:lnTo>
                  <a:pt x="40" y="123"/>
                </a:lnTo>
                <a:lnTo>
                  <a:pt x="42" y="123"/>
                </a:lnTo>
                <a:lnTo>
                  <a:pt x="42" y="123"/>
                </a:lnTo>
                <a:lnTo>
                  <a:pt x="42" y="123"/>
                </a:lnTo>
                <a:lnTo>
                  <a:pt x="42" y="123"/>
                </a:lnTo>
                <a:lnTo>
                  <a:pt x="42" y="123"/>
                </a:lnTo>
                <a:lnTo>
                  <a:pt x="42" y="123"/>
                </a:lnTo>
                <a:lnTo>
                  <a:pt x="45" y="126"/>
                </a:lnTo>
                <a:lnTo>
                  <a:pt x="45" y="128"/>
                </a:lnTo>
                <a:lnTo>
                  <a:pt x="45" y="128"/>
                </a:lnTo>
                <a:lnTo>
                  <a:pt x="45" y="128"/>
                </a:lnTo>
                <a:lnTo>
                  <a:pt x="45" y="128"/>
                </a:lnTo>
                <a:lnTo>
                  <a:pt x="45" y="128"/>
                </a:lnTo>
                <a:lnTo>
                  <a:pt x="47" y="128"/>
                </a:lnTo>
                <a:lnTo>
                  <a:pt x="47" y="131"/>
                </a:lnTo>
                <a:lnTo>
                  <a:pt x="49" y="133"/>
                </a:lnTo>
                <a:lnTo>
                  <a:pt x="49" y="135"/>
                </a:lnTo>
                <a:lnTo>
                  <a:pt x="52" y="138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4" y="140"/>
                </a:lnTo>
                <a:lnTo>
                  <a:pt x="56" y="140"/>
                </a:lnTo>
                <a:lnTo>
                  <a:pt x="56" y="140"/>
                </a:lnTo>
                <a:lnTo>
                  <a:pt x="56" y="142"/>
                </a:lnTo>
                <a:lnTo>
                  <a:pt x="56" y="142"/>
                </a:lnTo>
                <a:lnTo>
                  <a:pt x="59" y="142"/>
                </a:lnTo>
                <a:lnTo>
                  <a:pt x="59" y="142"/>
                </a:lnTo>
                <a:lnTo>
                  <a:pt x="59" y="142"/>
                </a:lnTo>
                <a:lnTo>
                  <a:pt x="59" y="142"/>
                </a:lnTo>
                <a:lnTo>
                  <a:pt x="59" y="142"/>
                </a:lnTo>
                <a:lnTo>
                  <a:pt x="61" y="142"/>
                </a:lnTo>
                <a:lnTo>
                  <a:pt x="64" y="142"/>
                </a:lnTo>
                <a:lnTo>
                  <a:pt x="66" y="145"/>
                </a:lnTo>
                <a:lnTo>
                  <a:pt x="66" y="145"/>
                </a:lnTo>
                <a:lnTo>
                  <a:pt x="66" y="145"/>
                </a:lnTo>
                <a:lnTo>
                  <a:pt x="68" y="145"/>
                </a:lnTo>
                <a:lnTo>
                  <a:pt x="68" y="145"/>
                </a:lnTo>
                <a:lnTo>
                  <a:pt x="68" y="142"/>
                </a:lnTo>
                <a:lnTo>
                  <a:pt x="68" y="142"/>
                </a:lnTo>
                <a:lnTo>
                  <a:pt x="68" y="142"/>
                </a:lnTo>
                <a:lnTo>
                  <a:pt x="68" y="142"/>
                </a:lnTo>
                <a:lnTo>
                  <a:pt x="71" y="142"/>
                </a:lnTo>
                <a:lnTo>
                  <a:pt x="71" y="142"/>
                </a:lnTo>
                <a:lnTo>
                  <a:pt x="71" y="145"/>
                </a:lnTo>
                <a:lnTo>
                  <a:pt x="73" y="145"/>
                </a:lnTo>
                <a:lnTo>
                  <a:pt x="73" y="147"/>
                </a:lnTo>
                <a:lnTo>
                  <a:pt x="73" y="147"/>
                </a:lnTo>
                <a:lnTo>
                  <a:pt x="73" y="147"/>
                </a:lnTo>
                <a:lnTo>
                  <a:pt x="73" y="147"/>
                </a:lnTo>
                <a:lnTo>
                  <a:pt x="73" y="147"/>
                </a:lnTo>
                <a:lnTo>
                  <a:pt x="73" y="147"/>
                </a:lnTo>
                <a:lnTo>
                  <a:pt x="73" y="147"/>
                </a:lnTo>
                <a:lnTo>
                  <a:pt x="78" y="147"/>
                </a:lnTo>
                <a:lnTo>
                  <a:pt x="78" y="147"/>
                </a:lnTo>
                <a:lnTo>
                  <a:pt x="80" y="150"/>
                </a:lnTo>
                <a:lnTo>
                  <a:pt x="82" y="152"/>
                </a:lnTo>
                <a:lnTo>
                  <a:pt x="82" y="152"/>
                </a:lnTo>
                <a:lnTo>
                  <a:pt x="82" y="152"/>
                </a:lnTo>
                <a:lnTo>
                  <a:pt x="82" y="152"/>
                </a:lnTo>
                <a:lnTo>
                  <a:pt x="82" y="152"/>
                </a:lnTo>
                <a:lnTo>
                  <a:pt x="82" y="152"/>
                </a:lnTo>
                <a:lnTo>
                  <a:pt x="85" y="152"/>
                </a:lnTo>
                <a:lnTo>
                  <a:pt x="85" y="150"/>
                </a:lnTo>
                <a:lnTo>
                  <a:pt x="85" y="150"/>
                </a:lnTo>
                <a:lnTo>
                  <a:pt x="85" y="150"/>
                </a:lnTo>
                <a:lnTo>
                  <a:pt x="85" y="150"/>
                </a:lnTo>
                <a:lnTo>
                  <a:pt x="85" y="147"/>
                </a:lnTo>
                <a:lnTo>
                  <a:pt x="85" y="147"/>
                </a:lnTo>
                <a:lnTo>
                  <a:pt x="85" y="147"/>
                </a:lnTo>
                <a:lnTo>
                  <a:pt x="85" y="147"/>
                </a:lnTo>
                <a:lnTo>
                  <a:pt x="87" y="147"/>
                </a:lnTo>
                <a:lnTo>
                  <a:pt x="87" y="147"/>
                </a:lnTo>
                <a:lnTo>
                  <a:pt x="87" y="145"/>
                </a:lnTo>
                <a:lnTo>
                  <a:pt x="87" y="145"/>
                </a:lnTo>
                <a:lnTo>
                  <a:pt x="87" y="145"/>
                </a:lnTo>
                <a:lnTo>
                  <a:pt x="87" y="142"/>
                </a:lnTo>
                <a:lnTo>
                  <a:pt x="87" y="142"/>
                </a:lnTo>
                <a:lnTo>
                  <a:pt x="87" y="140"/>
                </a:lnTo>
                <a:lnTo>
                  <a:pt x="90" y="140"/>
                </a:lnTo>
                <a:lnTo>
                  <a:pt x="90" y="140"/>
                </a:lnTo>
                <a:lnTo>
                  <a:pt x="90" y="140"/>
                </a:lnTo>
                <a:lnTo>
                  <a:pt x="90" y="140"/>
                </a:lnTo>
                <a:lnTo>
                  <a:pt x="92" y="140"/>
                </a:lnTo>
                <a:lnTo>
                  <a:pt x="92" y="140"/>
                </a:lnTo>
                <a:lnTo>
                  <a:pt x="97" y="138"/>
                </a:lnTo>
                <a:lnTo>
                  <a:pt x="97" y="138"/>
                </a:lnTo>
                <a:lnTo>
                  <a:pt x="97" y="138"/>
                </a:lnTo>
                <a:lnTo>
                  <a:pt x="99" y="138"/>
                </a:lnTo>
                <a:lnTo>
                  <a:pt x="99" y="138"/>
                </a:lnTo>
                <a:lnTo>
                  <a:pt x="101" y="135"/>
                </a:lnTo>
                <a:lnTo>
                  <a:pt x="104" y="135"/>
                </a:lnTo>
                <a:lnTo>
                  <a:pt x="104" y="135"/>
                </a:lnTo>
                <a:lnTo>
                  <a:pt x="106" y="135"/>
                </a:lnTo>
                <a:lnTo>
                  <a:pt x="106" y="135"/>
                </a:lnTo>
                <a:lnTo>
                  <a:pt x="106" y="135"/>
                </a:lnTo>
                <a:lnTo>
                  <a:pt x="108" y="135"/>
                </a:lnTo>
                <a:lnTo>
                  <a:pt x="108" y="135"/>
                </a:lnTo>
                <a:lnTo>
                  <a:pt x="108" y="135"/>
                </a:lnTo>
                <a:lnTo>
                  <a:pt x="111" y="135"/>
                </a:lnTo>
                <a:lnTo>
                  <a:pt x="111" y="138"/>
                </a:lnTo>
                <a:lnTo>
                  <a:pt x="111" y="138"/>
                </a:lnTo>
                <a:lnTo>
                  <a:pt x="111" y="138"/>
                </a:lnTo>
                <a:lnTo>
                  <a:pt x="111" y="138"/>
                </a:lnTo>
                <a:lnTo>
                  <a:pt x="113" y="138"/>
                </a:lnTo>
                <a:lnTo>
                  <a:pt x="113" y="138"/>
                </a:lnTo>
                <a:lnTo>
                  <a:pt x="113" y="138"/>
                </a:lnTo>
                <a:lnTo>
                  <a:pt x="113" y="138"/>
                </a:lnTo>
                <a:lnTo>
                  <a:pt x="113" y="138"/>
                </a:lnTo>
                <a:lnTo>
                  <a:pt x="116" y="140"/>
                </a:lnTo>
                <a:lnTo>
                  <a:pt x="116" y="140"/>
                </a:lnTo>
                <a:lnTo>
                  <a:pt x="116" y="142"/>
                </a:lnTo>
                <a:lnTo>
                  <a:pt x="118" y="142"/>
                </a:lnTo>
                <a:lnTo>
                  <a:pt x="118" y="142"/>
                </a:lnTo>
                <a:lnTo>
                  <a:pt x="118" y="142"/>
                </a:lnTo>
                <a:lnTo>
                  <a:pt x="118" y="142"/>
                </a:lnTo>
                <a:lnTo>
                  <a:pt x="118" y="145"/>
                </a:lnTo>
                <a:lnTo>
                  <a:pt x="120" y="145"/>
                </a:lnTo>
                <a:lnTo>
                  <a:pt x="120" y="145"/>
                </a:lnTo>
                <a:lnTo>
                  <a:pt x="120" y="145"/>
                </a:lnTo>
                <a:lnTo>
                  <a:pt x="123" y="145"/>
                </a:lnTo>
                <a:lnTo>
                  <a:pt x="123" y="145"/>
                </a:lnTo>
                <a:lnTo>
                  <a:pt x="123" y="147"/>
                </a:lnTo>
                <a:lnTo>
                  <a:pt x="125" y="147"/>
                </a:lnTo>
                <a:lnTo>
                  <a:pt x="125" y="150"/>
                </a:lnTo>
                <a:lnTo>
                  <a:pt x="127" y="150"/>
                </a:lnTo>
                <a:lnTo>
                  <a:pt x="130" y="152"/>
                </a:lnTo>
                <a:lnTo>
                  <a:pt x="132" y="152"/>
                </a:lnTo>
                <a:lnTo>
                  <a:pt x="132" y="152"/>
                </a:lnTo>
                <a:lnTo>
                  <a:pt x="132" y="154"/>
                </a:lnTo>
                <a:lnTo>
                  <a:pt x="127" y="159"/>
                </a:lnTo>
                <a:lnTo>
                  <a:pt x="127" y="159"/>
                </a:lnTo>
                <a:lnTo>
                  <a:pt x="125" y="159"/>
                </a:lnTo>
                <a:lnTo>
                  <a:pt x="123" y="159"/>
                </a:lnTo>
                <a:lnTo>
                  <a:pt x="123" y="159"/>
                </a:lnTo>
                <a:lnTo>
                  <a:pt x="120" y="161"/>
                </a:lnTo>
                <a:lnTo>
                  <a:pt x="120" y="161"/>
                </a:lnTo>
                <a:lnTo>
                  <a:pt x="118" y="161"/>
                </a:lnTo>
                <a:lnTo>
                  <a:pt x="118" y="164"/>
                </a:lnTo>
                <a:lnTo>
                  <a:pt x="120" y="164"/>
                </a:lnTo>
                <a:lnTo>
                  <a:pt x="123" y="166"/>
                </a:lnTo>
                <a:lnTo>
                  <a:pt x="130" y="166"/>
                </a:lnTo>
                <a:lnTo>
                  <a:pt x="130" y="166"/>
                </a:lnTo>
                <a:lnTo>
                  <a:pt x="132" y="166"/>
                </a:lnTo>
                <a:lnTo>
                  <a:pt x="132" y="168"/>
                </a:lnTo>
                <a:lnTo>
                  <a:pt x="134" y="168"/>
                </a:lnTo>
                <a:lnTo>
                  <a:pt x="134" y="168"/>
                </a:lnTo>
                <a:lnTo>
                  <a:pt x="134" y="168"/>
                </a:lnTo>
                <a:lnTo>
                  <a:pt x="134" y="171"/>
                </a:lnTo>
                <a:lnTo>
                  <a:pt x="134" y="171"/>
                </a:lnTo>
                <a:lnTo>
                  <a:pt x="134" y="171"/>
                </a:lnTo>
                <a:lnTo>
                  <a:pt x="134" y="171"/>
                </a:lnTo>
                <a:lnTo>
                  <a:pt x="134" y="173"/>
                </a:lnTo>
                <a:lnTo>
                  <a:pt x="134" y="173"/>
                </a:lnTo>
                <a:lnTo>
                  <a:pt x="134" y="173"/>
                </a:lnTo>
                <a:lnTo>
                  <a:pt x="134" y="173"/>
                </a:lnTo>
                <a:lnTo>
                  <a:pt x="134" y="173"/>
                </a:lnTo>
                <a:lnTo>
                  <a:pt x="134" y="176"/>
                </a:lnTo>
                <a:lnTo>
                  <a:pt x="134" y="176"/>
                </a:lnTo>
                <a:lnTo>
                  <a:pt x="134" y="178"/>
                </a:lnTo>
                <a:lnTo>
                  <a:pt x="137" y="176"/>
                </a:lnTo>
                <a:lnTo>
                  <a:pt x="139" y="176"/>
                </a:lnTo>
                <a:lnTo>
                  <a:pt x="142" y="176"/>
                </a:lnTo>
                <a:lnTo>
                  <a:pt x="146" y="178"/>
                </a:lnTo>
                <a:lnTo>
                  <a:pt x="146" y="178"/>
                </a:lnTo>
                <a:lnTo>
                  <a:pt x="146" y="180"/>
                </a:lnTo>
                <a:lnTo>
                  <a:pt x="146" y="180"/>
                </a:lnTo>
                <a:lnTo>
                  <a:pt x="146" y="183"/>
                </a:lnTo>
                <a:lnTo>
                  <a:pt x="149" y="183"/>
                </a:lnTo>
                <a:lnTo>
                  <a:pt x="149" y="183"/>
                </a:lnTo>
                <a:lnTo>
                  <a:pt x="149" y="185"/>
                </a:lnTo>
                <a:lnTo>
                  <a:pt x="149" y="185"/>
                </a:lnTo>
                <a:lnTo>
                  <a:pt x="149" y="185"/>
                </a:lnTo>
                <a:lnTo>
                  <a:pt x="149" y="185"/>
                </a:lnTo>
                <a:lnTo>
                  <a:pt x="149" y="185"/>
                </a:lnTo>
                <a:lnTo>
                  <a:pt x="149" y="185"/>
                </a:lnTo>
                <a:lnTo>
                  <a:pt x="149" y="187"/>
                </a:lnTo>
                <a:lnTo>
                  <a:pt x="149" y="187"/>
                </a:lnTo>
                <a:lnTo>
                  <a:pt x="149" y="187"/>
                </a:lnTo>
                <a:lnTo>
                  <a:pt x="149" y="187"/>
                </a:lnTo>
                <a:lnTo>
                  <a:pt x="149" y="190"/>
                </a:lnTo>
                <a:lnTo>
                  <a:pt x="146" y="190"/>
                </a:lnTo>
                <a:lnTo>
                  <a:pt x="146" y="190"/>
                </a:lnTo>
                <a:lnTo>
                  <a:pt x="144" y="190"/>
                </a:lnTo>
                <a:lnTo>
                  <a:pt x="144" y="190"/>
                </a:lnTo>
                <a:lnTo>
                  <a:pt x="144" y="190"/>
                </a:lnTo>
                <a:lnTo>
                  <a:pt x="144" y="190"/>
                </a:lnTo>
                <a:lnTo>
                  <a:pt x="144" y="192"/>
                </a:lnTo>
                <a:lnTo>
                  <a:pt x="139" y="192"/>
                </a:lnTo>
                <a:lnTo>
                  <a:pt x="139" y="194"/>
                </a:lnTo>
                <a:lnTo>
                  <a:pt x="139" y="194"/>
                </a:lnTo>
                <a:lnTo>
                  <a:pt x="139" y="194"/>
                </a:lnTo>
                <a:lnTo>
                  <a:pt x="142" y="194"/>
                </a:lnTo>
                <a:lnTo>
                  <a:pt x="142" y="197"/>
                </a:lnTo>
                <a:lnTo>
                  <a:pt x="142" y="197"/>
                </a:lnTo>
                <a:lnTo>
                  <a:pt x="142" y="197"/>
                </a:lnTo>
                <a:lnTo>
                  <a:pt x="142" y="197"/>
                </a:lnTo>
                <a:lnTo>
                  <a:pt x="142" y="199"/>
                </a:lnTo>
                <a:lnTo>
                  <a:pt x="139" y="199"/>
                </a:lnTo>
                <a:lnTo>
                  <a:pt x="139" y="202"/>
                </a:lnTo>
                <a:lnTo>
                  <a:pt x="137" y="202"/>
                </a:lnTo>
                <a:lnTo>
                  <a:pt x="137" y="202"/>
                </a:lnTo>
                <a:lnTo>
                  <a:pt x="137" y="202"/>
                </a:lnTo>
                <a:lnTo>
                  <a:pt x="134" y="202"/>
                </a:lnTo>
                <a:lnTo>
                  <a:pt x="134" y="204"/>
                </a:lnTo>
                <a:lnTo>
                  <a:pt x="134" y="204"/>
                </a:lnTo>
                <a:lnTo>
                  <a:pt x="134" y="204"/>
                </a:lnTo>
                <a:lnTo>
                  <a:pt x="132" y="209"/>
                </a:lnTo>
                <a:lnTo>
                  <a:pt x="132" y="209"/>
                </a:lnTo>
                <a:lnTo>
                  <a:pt x="130" y="209"/>
                </a:lnTo>
                <a:lnTo>
                  <a:pt x="130" y="209"/>
                </a:lnTo>
                <a:lnTo>
                  <a:pt x="130" y="209"/>
                </a:lnTo>
                <a:lnTo>
                  <a:pt x="130" y="209"/>
                </a:lnTo>
                <a:lnTo>
                  <a:pt x="127" y="209"/>
                </a:lnTo>
                <a:lnTo>
                  <a:pt x="127" y="211"/>
                </a:lnTo>
                <a:lnTo>
                  <a:pt x="127" y="211"/>
                </a:lnTo>
                <a:lnTo>
                  <a:pt x="125" y="209"/>
                </a:lnTo>
                <a:lnTo>
                  <a:pt x="123" y="209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18" y="206"/>
                </a:lnTo>
                <a:lnTo>
                  <a:pt x="118" y="206"/>
                </a:lnTo>
                <a:lnTo>
                  <a:pt x="118" y="206"/>
                </a:lnTo>
                <a:lnTo>
                  <a:pt x="116" y="206"/>
                </a:lnTo>
                <a:lnTo>
                  <a:pt x="113" y="206"/>
                </a:lnTo>
                <a:lnTo>
                  <a:pt x="111" y="204"/>
                </a:lnTo>
                <a:lnTo>
                  <a:pt x="111" y="204"/>
                </a:lnTo>
                <a:lnTo>
                  <a:pt x="111" y="204"/>
                </a:lnTo>
                <a:lnTo>
                  <a:pt x="108" y="206"/>
                </a:lnTo>
                <a:lnTo>
                  <a:pt x="106" y="206"/>
                </a:lnTo>
                <a:lnTo>
                  <a:pt x="106" y="206"/>
                </a:lnTo>
                <a:lnTo>
                  <a:pt x="106" y="206"/>
                </a:lnTo>
                <a:lnTo>
                  <a:pt x="106" y="206"/>
                </a:lnTo>
                <a:lnTo>
                  <a:pt x="106" y="206"/>
                </a:lnTo>
                <a:lnTo>
                  <a:pt x="104" y="206"/>
                </a:lnTo>
                <a:lnTo>
                  <a:pt x="104" y="206"/>
                </a:lnTo>
                <a:lnTo>
                  <a:pt x="101" y="206"/>
                </a:lnTo>
                <a:lnTo>
                  <a:pt x="99" y="206"/>
                </a:lnTo>
                <a:lnTo>
                  <a:pt x="99" y="206"/>
                </a:lnTo>
                <a:lnTo>
                  <a:pt x="99" y="206"/>
                </a:lnTo>
                <a:lnTo>
                  <a:pt x="99" y="206"/>
                </a:lnTo>
                <a:lnTo>
                  <a:pt x="99" y="211"/>
                </a:lnTo>
                <a:lnTo>
                  <a:pt x="101" y="211"/>
                </a:lnTo>
                <a:lnTo>
                  <a:pt x="101" y="211"/>
                </a:lnTo>
                <a:lnTo>
                  <a:pt x="104" y="213"/>
                </a:lnTo>
                <a:lnTo>
                  <a:pt x="104" y="213"/>
                </a:lnTo>
                <a:lnTo>
                  <a:pt x="104" y="213"/>
                </a:lnTo>
                <a:lnTo>
                  <a:pt x="104" y="216"/>
                </a:lnTo>
                <a:lnTo>
                  <a:pt x="104" y="216"/>
                </a:lnTo>
                <a:lnTo>
                  <a:pt x="104" y="216"/>
                </a:lnTo>
                <a:lnTo>
                  <a:pt x="104" y="216"/>
                </a:lnTo>
                <a:lnTo>
                  <a:pt x="104" y="216"/>
                </a:lnTo>
                <a:lnTo>
                  <a:pt x="104" y="216"/>
                </a:lnTo>
                <a:lnTo>
                  <a:pt x="104" y="216"/>
                </a:lnTo>
                <a:lnTo>
                  <a:pt x="104" y="216"/>
                </a:lnTo>
                <a:lnTo>
                  <a:pt x="101" y="218"/>
                </a:lnTo>
                <a:lnTo>
                  <a:pt x="101" y="218"/>
                </a:lnTo>
                <a:lnTo>
                  <a:pt x="101" y="218"/>
                </a:lnTo>
                <a:lnTo>
                  <a:pt x="101" y="221"/>
                </a:lnTo>
                <a:lnTo>
                  <a:pt x="101" y="221"/>
                </a:lnTo>
                <a:lnTo>
                  <a:pt x="101" y="221"/>
                </a:lnTo>
                <a:lnTo>
                  <a:pt x="101" y="221"/>
                </a:lnTo>
                <a:lnTo>
                  <a:pt x="101" y="221"/>
                </a:lnTo>
                <a:lnTo>
                  <a:pt x="99" y="221"/>
                </a:lnTo>
                <a:lnTo>
                  <a:pt x="99" y="221"/>
                </a:lnTo>
                <a:lnTo>
                  <a:pt x="97" y="221"/>
                </a:lnTo>
                <a:lnTo>
                  <a:pt x="97" y="223"/>
                </a:lnTo>
                <a:lnTo>
                  <a:pt x="94" y="223"/>
                </a:lnTo>
                <a:lnTo>
                  <a:pt x="94" y="225"/>
                </a:lnTo>
                <a:lnTo>
                  <a:pt x="92" y="225"/>
                </a:lnTo>
                <a:lnTo>
                  <a:pt x="92" y="225"/>
                </a:lnTo>
                <a:lnTo>
                  <a:pt x="92" y="228"/>
                </a:lnTo>
                <a:lnTo>
                  <a:pt x="92" y="228"/>
                </a:lnTo>
                <a:lnTo>
                  <a:pt x="92" y="228"/>
                </a:lnTo>
                <a:lnTo>
                  <a:pt x="94" y="228"/>
                </a:lnTo>
                <a:lnTo>
                  <a:pt x="94" y="228"/>
                </a:lnTo>
                <a:lnTo>
                  <a:pt x="94" y="228"/>
                </a:lnTo>
                <a:lnTo>
                  <a:pt x="94" y="230"/>
                </a:lnTo>
                <a:lnTo>
                  <a:pt x="97" y="230"/>
                </a:lnTo>
                <a:lnTo>
                  <a:pt x="97" y="230"/>
                </a:lnTo>
                <a:lnTo>
                  <a:pt x="99" y="230"/>
                </a:lnTo>
                <a:lnTo>
                  <a:pt x="99" y="230"/>
                </a:lnTo>
                <a:lnTo>
                  <a:pt x="99" y="230"/>
                </a:lnTo>
                <a:lnTo>
                  <a:pt x="101" y="230"/>
                </a:lnTo>
                <a:lnTo>
                  <a:pt x="106" y="232"/>
                </a:lnTo>
                <a:lnTo>
                  <a:pt x="108" y="235"/>
                </a:lnTo>
                <a:lnTo>
                  <a:pt x="108" y="235"/>
                </a:lnTo>
                <a:lnTo>
                  <a:pt x="111" y="237"/>
                </a:lnTo>
                <a:lnTo>
                  <a:pt x="111" y="237"/>
                </a:lnTo>
                <a:lnTo>
                  <a:pt x="111" y="237"/>
                </a:lnTo>
                <a:lnTo>
                  <a:pt x="111" y="237"/>
                </a:lnTo>
                <a:lnTo>
                  <a:pt x="113" y="237"/>
                </a:lnTo>
                <a:lnTo>
                  <a:pt x="113" y="237"/>
                </a:lnTo>
                <a:lnTo>
                  <a:pt x="113" y="237"/>
                </a:lnTo>
                <a:lnTo>
                  <a:pt x="113" y="239"/>
                </a:lnTo>
                <a:lnTo>
                  <a:pt x="116" y="239"/>
                </a:lnTo>
                <a:lnTo>
                  <a:pt x="116" y="239"/>
                </a:lnTo>
                <a:lnTo>
                  <a:pt x="118" y="239"/>
                </a:lnTo>
                <a:lnTo>
                  <a:pt x="118" y="239"/>
                </a:lnTo>
                <a:lnTo>
                  <a:pt x="118" y="242"/>
                </a:lnTo>
                <a:lnTo>
                  <a:pt x="120" y="244"/>
                </a:lnTo>
                <a:lnTo>
                  <a:pt x="120" y="244"/>
                </a:lnTo>
                <a:lnTo>
                  <a:pt x="123" y="244"/>
                </a:lnTo>
                <a:lnTo>
                  <a:pt x="123" y="244"/>
                </a:lnTo>
                <a:lnTo>
                  <a:pt x="125" y="244"/>
                </a:lnTo>
                <a:lnTo>
                  <a:pt x="125" y="244"/>
                </a:lnTo>
                <a:lnTo>
                  <a:pt x="125" y="247"/>
                </a:lnTo>
                <a:lnTo>
                  <a:pt x="127" y="249"/>
                </a:lnTo>
                <a:lnTo>
                  <a:pt x="127" y="249"/>
                </a:lnTo>
                <a:lnTo>
                  <a:pt x="130" y="249"/>
                </a:lnTo>
                <a:lnTo>
                  <a:pt x="130" y="251"/>
                </a:lnTo>
                <a:lnTo>
                  <a:pt x="132" y="251"/>
                </a:lnTo>
                <a:lnTo>
                  <a:pt x="132" y="251"/>
                </a:lnTo>
                <a:lnTo>
                  <a:pt x="134" y="254"/>
                </a:lnTo>
                <a:lnTo>
                  <a:pt x="134" y="254"/>
                </a:lnTo>
                <a:lnTo>
                  <a:pt x="134" y="254"/>
                </a:lnTo>
                <a:lnTo>
                  <a:pt x="134" y="254"/>
                </a:lnTo>
                <a:lnTo>
                  <a:pt x="137" y="254"/>
                </a:lnTo>
                <a:lnTo>
                  <a:pt x="137" y="254"/>
                </a:lnTo>
                <a:lnTo>
                  <a:pt x="137" y="254"/>
                </a:lnTo>
                <a:lnTo>
                  <a:pt x="139" y="256"/>
                </a:lnTo>
                <a:lnTo>
                  <a:pt x="142" y="256"/>
                </a:lnTo>
                <a:lnTo>
                  <a:pt x="142" y="256"/>
                </a:lnTo>
                <a:lnTo>
                  <a:pt x="144" y="256"/>
                </a:lnTo>
                <a:lnTo>
                  <a:pt x="146" y="256"/>
                </a:lnTo>
                <a:lnTo>
                  <a:pt x="146" y="256"/>
                </a:lnTo>
                <a:lnTo>
                  <a:pt x="146" y="258"/>
                </a:lnTo>
                <a:lnTo>
                  <a:pt x="149" y="258"/>
                </a:lnTo>
                <a:lnTo>
                  <a:pt x="149" y="258"/>
                </a:lnTo>
                <a:lnTo>
                  <a:pt x="151" y="258"/>
                </a:lnTo>
                <a:lnTo>
                  <a:pt x="151" y="258"/>
                </a:lnTo>
                <a:lnTo>
                  <a:pt x="153" y="258"/>
                </a:lnTo>
                <a:lnTo>
                  <a:pt x="156" y="261"/>
                </a:lnTo>
                <a:lnTo>
                  <a:pt x="156" y="261"/>
                </a:lnTo>
                <a:lnTo>
                  <a:pt x="156" y="261"/>
                </a:lnTo>
                <a:lnTo>
                  <a:pt x="156" y="258"/>
                </a:lnTo>
                <a:lnTo>
                  <a:pt x="158" y="261"/>
                </a:lnTo>
                <a:lnTo>
                  <a:pt x="158" y="263"/>
                </a:lnTo>
                <a:lnTo>
                  <a:pt x="160" y="263"/>
                </a:lnTo>
                <a:lnTo>
                  <a:pt x="160" y="263"/>
                </a:lnTo>
                <a:lnTo>
                  <a:pt x="160" y="263"/>
                </a:lnTo>
                <a:lnTo>
                  <a:pt x="160" y="265"/>
                </a:lnTo>
                <a:lnTo>
                  <a:pt x="160" y="265"/>
                </a:lnTo>
                <a:lnTo>
                  <a:pt x="158" y="265"/>
                </a:lnTo>
                <a:lnTo>
                  <a:pt x="158" y="265"/>
                </a:lnTo>
                <a:lnTo>
                  <a:pt x="158" y="265"/>
                </a:lnTo>
                <a:lnTo>
                  <a:pt x="156" y="268"/>
                </a:lnTo>
                <a:lnTo>
                  <a:pt x="156" y="270"/>
                </a:lnTo>
                <a:lnTo>
                  <a:pt x="156" y="273"/>
                </a:lnTo>
                <a:lnTo>
                  <a:pt x="156" y="275"/>
                </a:lnTo>
                <a:lnTo>
                  <a:pt x="158" y="275"/>
                </a:lnTo>
                <a:lnTo>
                  <a:pt x="158" y="277"/>
                </a:lnTo>
                <a:lnTo>
                  <a:pt x="160" y="277"/>
                </a:lnTo>
                <a:lnTo>
                  <a:pt x="160" y="280"/>
                </a:lnTo>
                <a:lnTo>
                  <a:pt x="160" y="280"/>
                </a:lnTo>
                <a:lnTo>
                  <a:pt x="160" y="280"/>
                </a:lnTo>
                <a:lnTo>
                  <a:pt x="160" y="282"/>
                </a:lnTo>
                <a:lnTo>
                  <a:pt x="163" y="282"/>
                </a:lnTo>
                <a:lnTo>
                  <a:pt x="163" y="282"/>
                </a:lnTo>
                <a:lnTo>
                  <a:pt x="163" y="284"/>
                </a:lnTo>
                <a:lnTo>
                  <a:pt x="163" y="284"/>
                </a:lnTo>
                <a:lnTo>
                  <a:pt x="165" y="284"/>
                </a:lnTo>
                <a:lnTo>
                  <a:pt x="165" y="284"/>
                </a:lnTo>
                <a:lnTo>
                  <a:pt x="165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4"/>
                </a:lnTo>
                <a:lnTo>
                  <a:pt x="168" y="287"/>
                </a:lnTo>
                <a:lnTo>
                  <a:pt x="168" y="287"/>
                </a:lnTo>
                <a:lnTo>
                  <a:pt x="168" y="289"/>
                </a:lnTo>
                <a:lnTo>
                  <a:pt x="168" y="289"/>
                </a:lnTo>
                <a:lnTo>
                  <a:pt x="170" y="289"/>
                </a:lnTo>
                <a:lnTo>
                  <a:pt x="170" y="289"/>
                </a:lnTo>
                <a:lnTo>
                  <a:pt x="170" y="289"/>
                </a:lnTo>
                <a:lnTo>
                  <a:pt x="170" y="289"/>
                </a:lnTo>
                <a:lnTo>
                  <a:pt x="170" y="289"/>
                </a:lnTo>
                <a:lnTo>
                  <a:pt x="172" y="289"/>
                </a:lnTo>
                <a:lnTo>
                  <a:pt x="172" y="289"/>
                </a:lnTo>
                <a:lnTo>
                  <a:pt x="172" y="287"/>
                </a:lnTo>
                <a:lnTo>
                  <a:pt x="172" y="287"/>
                </a:lnTo>
                <a:lnTo>
                  <a:pt x="172" y="287"/>
                </a:lnTo>
                <a:lnTo>
                  <a:pt x="175" y="287"/>
                </a:lnTo>
                <a:lnTo>
                  <a:pt x="175" y="287"/>
                </a:lnTo>
                <a:lnTo>
                  <a:pt x="177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92"/>
                </a:lnTo>
                <a:lnTo>
                  <a:pt x="177" y="292"/>
                </a:lnTo>
                <a:lnTo>
                  <a:pt x="177" y="292"/>
                </a:lnTo>
                <a:lnTo>
                  <a:pt x="177" y="292"/>
                </a:lnTo>
                <a:lnTo>
                  <a:pt x="177" y="292"/>
                </a:lnTo>
                <a:lnTo>
                  <a:pt x="177" y="292"/>
                </a:lnTo>
                <a:lnTo>
                  <a:pt x="177" y="292"/>
                </a:lnTo>
                <a:lnTo>
                  <a:pt x="179" y="294"/>
                </a:lnTo>
                <a:lnTo>
                  <a:pt x="179" y="294"/>
                </a:lnTo>
                <a:lnTo>
                  <a:pt x="179" y="294"/>
                </a:lnTo>
                <a:lnTo>
                  <a:pt x="179" y="294"/>
                </a:lnTo>
                <a:lnTo>
                  <a:pt x="179" y="296"/>
                </a:lnTo>
                <a:lnTo>
                  <a:pt x="182" y="296"/>
                </a:lnTo>
                <a:lnTo>
                  <a:pt x="182" y="296"/>
                </a:lnTo>
                <a:lnTo>
                  <a:pt x="182" y="299"/>
                </a:lnTo>
                <a:lnTo>
                  <a:pt x="182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301"/>
                </a:lnTo>
                <a:lnTo>
                  <a:pt x="182" y="303"/>
                </a:lnTo>
                <a:lnTo>
                  <a:pt x="184" y="306"/>
                </a:lnTo>
                <a:lnTo>
                  <a:pt x="184" y="308"/>
                </a:lnTo>
                <a:lnTo>
                  <a:pt x="187" y="310"/>
                </a:lnTo>
                <a:lnTo>
                  <a:pt x="189" y="313"/>
                </a:lnTo>
                <a:lnTo>
                  <a:pt x="189" y="313"/>
                </a:lnTo>
                <a:lnTo>
                  <a:pt x="189" y="315"/>
                </a:lnTo>
                <a:lnTo>
                  <a:pt x="189" y="315"/>
                </a:lnTo>
                <a:lnTo>
                  <a:pt x="189" y="315"/>
                </a:lnTo>
                <a:lnTo>
                  <a:pt x="194" y="318"/>
                </a:lnTo>
                <a:lnTo>
                  <a:pt x="194" y="318"/>
                </a:lnTo>
                <a:lnTo>
                  <a:pt x="196" y="320"/>
                </a:lnTo>
                <a:lnTo>
                  <a:pt x="198" y="325"/>
                </a:lnTo>
                <a:lnTo>
                  <a:pt x="201" y="325"/>
                </a:lnTo>
                <a:lnTo>
                  <a:pt x="201" y="325"/>
                </a:lnTo>
                <a:lnTo>
                  <a:pt x="205" y="332"/>
                </a:lnTo>
                <a:lnTo>
                  <a:pt x="213" y="339"/>
                </a:lnTo>
                <a:lnTo>
                  <a:pt x="215" y="339"/>
                </a:lnTo>
                <a:lnTo>
                  <a:pt x="215" y="339"/>
                </a:lnTo>
                <a:lnTo>
                  <a:pt x="217" y="339"/>
                </a:lnTo>
                <a:lnTo>
                  <a:pt x="217" y="339"/>
                </a:lnTo>
                <a:lnTo>
                  <a:pt x="217" y="336"/>
                </a:lnTo>
                <a:lnTo>
                  <a:pt x="217" y="336"/>
                </a:lnTo>
                <a:lnTo>
                  <a:pt x="217" y="336"/>
                </a:lnTo>
                <a:lnTo>
                  <a:pt x="217" y="336"/>
                </a:lnTo>
                <a:lnTo>
                  <a:pt x="220" y="336"/>
                </a:lnTo>
                <a:lnTo>
                  <a:pt x="220" y="336"/>
                </a:lnTo>
                <a:lnTo>
                  <a:pt x="220" y="339"/>
                </a:lnTo>
                <a:lnTo>
                  <a:pt x="220" y="339"/>
                </a:lnTo>
                <a:lnTo>
                  <a:pt x="220" y="339"/>
                </a:lnTo>
                <a:lnTo>
                  <a:pt x="220" y="339"/>
                </a:lnTo>
                <a:lnTo>
                  <a:pt x="220" y="341"/>
                </a:lnTo>
                <a:lnTo>
                  <a:pt x="220" y="341"/>
                </a:lnTo>
                <a:lnTo>
                  <a:pt x="220" y="341"/>
                </a:lnTo>
                <a:lnTo>
                  <a:pt x="220" y="341"/>
                </a:lnTo>
                <a:lnTo>
                  <a:pt x="220" y="344"/>
                </a:lnTo>
                <a:lnTo>
                  <a:pt x="222" y="346"/>
                </a:lnTo>
                <a:lnTo>
                  <a:pt x="224" y="348"/>
                </a:lnTo>
                <a:lnTo>
                  <a:pt x="224" y="348"/>
                </a:lnTo>
                <a:lnTo>
                  <a:pt x="224" y="348"/>
                </a:lnTo>
                <a:lnTo>
                  <a:pt x="224" y="351"/>
                </a:lnTo>
                <a:lnTo>
                  <a:pt x="224" y="351"/>
                </a:lnTo>
                <a:lnTo>
                  <a:pt x="224" y="351"/>
                </a:lnTo>
                <a:lnTo>
                  <a:pt x="224" y="353"/>
                </a:lnTo>
                <a:lnTo>
                  <a:pt x="224" y="353"/>
                </a:lnTo>
                <a:lnTo>
                  <a:pt x="224" y="353"/>
                </a:lnTo>
                <a:lnTo>
                  <a:pt x="227" y="353"/>
                </a:lnTo>
                <a:lnTo>
                  <a:pt x="227" y="353"/>
                </a:lnTo>
                <a:lnTo>
                  <a:pt x="227" y="353"/>
                </a:lnTo>
                <a:lnTo>
                  <a:pt x="229" y="353"/>
                </a:lnTo>
                <a:lnTo>
                  <a:pt x="229" y="355"/>
                </a:lnTo>
                <a:lnTo>
                  <a:pt x="231" y="353"/>
                </a:lnTo>
                <a:lnTo>
                  <a:pt x="231" y="353"/>
                </a:lnTo>
                <a:lnTo>
                  <a:pt x="231" y="355"/>
                </a:lnTo>
                <a:lnTo>
                  <a:pt x="231" y="370"/>
                </a:lnTo>
                <a:lnTo>
                  <a:pt x="231" y="372"/>
                </a:lnTo>
                <a:lnTo>
                  <a:pt x="234" y="372"/>
                </a:lnTo>
                <a:lnTo>
                  <a:pt x="234" y="374"/>
                </a:lnTo>
                <a:lnTo>
                  <a:pt x="234" y="374"/>
                </a:lnTo>
                <a:lnTo>
                  <a:pt x="236" y="374"/>
                </a:lnTo>
                <a:lnTo>
                  <a:pt x="236" y="374"/>
                </a:lnTo>
                <a:lnTo>
                  <a:pt x="239" y="374"/>
                </a:lnTo>
                <a:lnTo>
                  <a:pt x="239" y="377"/>
                </a:lnTo>
                <a:lnTo>
                  <a:pt x="236" y="379"/>
                </a:lnTo>
                <a:lnTo>
                  <a:pt x="239" y="379"/>
                </a:lnTo>
                <a:lnTo>
                  <a:pt x="239" y="381"/>
                </a:lnTo>
                <a:lnTo>
                  <a:pt x="239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1" y="384"/>
                </a:lnTo>
                <a:lnTo>
                  <a:pt x="243" y="384"/>
                </a:lnTo>
                <a:lnTo>
                  <a:pt x="243" y="384"/>
                </a:lnTo>
                <a:lnTo>
                  <a:pt x="243" y="384"/>
                </a:lnTo>
                <a:lnTo>
                  <a:pt x="243" y="384"/>
                </a:lnTo>
                <a:lnTo>
                  <a:pt x="243" y="384"/>
                </a:lnTo>
                <a:lnTo>
                  <a:pt x="243" y="384"/>
                </a:lnTo>
                <a:lnTo>
                  <a:pt x="243" y="381"/>
                </a:lnTo>
                <a:lnTo>
                  <a:pt x="246" y="381"/>
                </a:lnTo>
                <a:lnTo>
                  <a:pt x="246" y="381"/>
                </a:lnTo>
                <a:lnTo>
                  <a:pt x="246" y="379"/>
                </a:lnTo>
                <a:lnTo>
                  <a:pt x="248" y="379"/>
                </a:lnTo>
                <a:lnTo>
                  <a:pt x="248" y="379"/>
                </a:lnTo>
                <a:lnTo>
                  <a:pt x="248" y="379"/>
                </a:lnTo>
                <a:lnTo>
                  <a:pt x="250" y="381"/>
                </a:lnTo>
                <a:lnTo>
                  <a:pt x="248" y="384"/>
                </a:lnTo>
                <a:lnTo>
                  <a:pt x="248" y="384"/>
                </a:lnTo>
                <a:lnTo>
                  <a:pt x="248" y="384"/>
                </a:lnTo>
                <a:lnTo>
                  <a:pt x="248" y="384"/>
                </a:lnTo>
                <a:lnTo>
                  <a:pt x="248" y="384"/>
                </a:lnTo>
                <a:lnTo>
                  <a:pt x="248" y="384"/>
                </a:lnTo>
                <a:lnTo>
                  <a:pt x="250" y="384"/>
                </a:lnTo>
                <a:lnTo>
                  <a:pt x="250" y="384"/>
                </a:lnTo>
                <a:lnTo>
                  <a:pt x="250" y="384"/>
                </a:lnTo>
                <a:lnTo>
                  <a:pt x="250" y="386"/>
                </a:lnTo>
                <a:lnTo>
                  <a:pt x="250" y="386"/>
                </a:lnTo>
                <a:lnTo>
                  <a:pt x="253" y="386"/>
                </a:lnTo>
                <a:lnTo>
                  <a:pt x="253" y="389"/>
                </a:lnTo>
                <a:lnTo>
                  <a:pt x="253" y="389"/>
                </a:lnTo>
                <a:lnTo>
                  <a:pt x="253" y="389"/>
                </a:lnTo>
                <a:lnTo>
                  <a:pt x="253" y="391"/>
                </a:lnTo>
                <a:lnTo>
                  <a:pt x="255" y="391"/>
                </a:lnTo>
                <a:lnTo>
                  <a:pt x="255" y="391"/>
                </a:lnTo>
                <a:lnTo>
                  <a:pt x="255" y="391"/>
                </a:lnTo>
                <a:lnTo>
                  <a:pt x="257" y="391"/>
                </a:lnTo>
                <a:lnTo>
                  <a:pt x="260" y="391"/>
                </a:lnTo>
                <a:lnTo>
                  <a:pt x="260" y="391"/>
                </a:lnTo>
                <a:lnTo>
                  <a:pt x="260" y="391"/>
                </a:lnTo>
                <a:lnTo>
                  <a:pt x="260" y="391"/>
                </a:lnTo>
                <a:lnTo>
                  <a:pt x="262" y="393"/>
                </a:lnTo>
                <a:lnTo>
                  <a:pt x="262" y="393"/>
                </a:lnTo>
                <a:lnTo>
                  <a:pt x="262" y="396"/>
                </a:lnTo>
                <a:lnTo>
                  <a:pt x="262" y="396"/>
                </a:lnTo>
                <a:lnTo>
                  <a:pt x="262" y="396"/>
                </a:lnTo>
                <a:lnTo>
                  <a:pt x="265" y="398"/>
                </a:lnTo>
                <a:lnTo>
                  <a:pt x="265" y="398"/>
                </a:lnTo>
                <a:lnTo>
                  <a:pt x="265" y="398"/>
                </a:lnTo>
                <a:lnTo>
                  <a:pt x="267" y="398"/>
                </a:lnTo>
                <a:lnTo>
                  <a:pt x="267" y="398"/>
                </a:lnTo>
                <a:lnTo>
                  <a:pt x="267" y="398"/>
                </a:lnTo>
                <a:lnTo>
                  <a:pt x="269" y="400"/>
                </a:lnTo>
                <a:lnTo>
                  <a:pt x="272" y="403"/>
                </a:lnTo>
                <a:lnTo>
                  <a:pt x="272" y="403"/>
                </a:lnTo>
                <a:lnTo>
                  <a:pt x="274" y="403"/>
                </a:lnTo>
                <a:lnTo>
                  <a:pt x="274" y="403"/>
                </a:lnTo>
                <a:lnTo>
                  <a:pt x="279" y="403"/>
                </a:lnTo>
                <a:lnTo>
                  <a:pt x="279" y="403"/>
                </a:lnTo>
                <a:lnTo>
                  <a:pt x="279" y="403"/>
                </a:lnTo>
                <a:lnTo>
                  <a:pt x="279" y="403"/>
                </a:lnTo>
                <a:lnTo>
                  <a:pt x="279" y="403"/>
                </a:lnTo>
                <a:lnTo>
                  <a:pt x="279" y="405"/>
                </a:lnTo>
                <a:lnTo>
                  <a:pt x="279" y="405"/>
                </a:lnTo>
                <a:lnTo>
                  <a:pt x="279" y="405"/>
                </a:lnTo>
                <a:lnTo>
                  <a:pt x="279" y="405"/>
                </a:lnTo>
                <a:lnTo>
                  <a:pt x="279" y="407"/>
                </a:lnTo>
                <a:lnTo>
                  <a:pt x="279" y="407"/>
                </a:lnTo>
                <a:lnTo>
                  <a:pt x="276" y="410"/>
                </a:lnTo>
                <a:lnTo>
                  <a:pt x="276" y="412"/>
                </a:lnTo>
                <a:lnTo>
                  <a:pt x="274" y="412"/>
                </a:lnTo>
                <a:lnTo>
                  <a:pt x="274" y="412"/>
                </a:lnTo>
                <a:lnTo>
                  <a:pt x="272" y="412"/>
                </a:lnTo>
                <a:lnTo>
                  <a:pt x="269" y="415"/>
                </a:lnTo>
                <a:lnTo>
                  <a:pt x="267" y="415"/>
                </a:lnTo>
                <a:lnTo>
                  <a:pt x="267" y="415"/>
                </a:lnTo>
                <a:lnTo>
                  <a:pt x="267" y="415"/>
                </a:lnTo>
                <a:lnTo>
                  <a:pt x="267" y="415"/>
                </a:lnTo>
                <a:lnTo>
                  <a:pt x="267" y="415"/>
                </a:lnTo>
                <a:lnTo>
                  <a:pt x="265" y="415"/>
                </a:lnTo>
                <a:lnTo>
                  <a:pt x="265" y="417"/>
                </a:lnTo>
                <a:lnTo>
                  <a:pt x="265" y="419"/>
                </a:lnTo>
                <a:lnTo>
                  <a:pt x="265" y="419"/>
                </a:lnTo>
                <a:lnTo>
                  <a:pt x="267" y="422"/>
                </a:lnTo>
                <a:lnTo>
                  <a:pt x="267" y="422"/>
                </a:lnTo>
                <a:lnTo>
                  <a:pt x="269" y="424"/>
                </a:lnTo>
                <a:lnTo>
                  <a:pt x="269" y="424"/>
                </a:lnTo>
                <a:lnTo>
                  <a:pt x="269" y="426"/>
                </a:lnTo>
                <a:lnTo>
                  <a:pt x="269" y="426"/>
                </a:lnTo>
                <a:lnTo>
                  <a:pt x="269" y="426"/>
                </a:lnTo>
                <a:lnTo>
                  <a:pt x="272" y="429"/>
                </a:lnTo>
                <a:lnTo>
                  <a:pt x="272" y="429"/>
                </a:lnTo>
                <a:lnTo>
                  <a:pt x="276" y="434"/>
                </a:lnTo>
                <a:lnTo>
                  <a:pt x="276" y="434"/>
                </a:lnTo>
                <a:lnTo>
                  <a:pt x="276" y="434"/>
                </a:lnTo>
                <a:lnTo>
                  <a:pt x="276" y="434"/>
                </a:lnTo>
                <a:lnTo>
                  <a:pt x="276" y="434"/>
                </a:lnTo>
                <a:lnTo>
                  <a:pt x="279" y="434"/>
                </a:lnTo>
                <a:lnTo>
                  <a:pt x="279" y="434"/>
                </a:lnTo>
                <a:lnTo>
                  <a:pt x="279" y="434"/>
                </a:lnTo>
                <a:lnTo>
                  <a:pt x="279" y="434"/>
                </a:lnTo>
                <a:lnTo>
                  <a:pt x="279" y="434"/>
                </a:lnTo>
                <a:lnTo>
                  <a:pt x="279" y="434"/>
                </a:lnTo>
                <a:lnTo>
                  <a:pt x="279" y="434"/>
                </a:lnTo>
                <a:lnTo>
                  <a:pt x="281" y="434"/>
                </a:lnTo>
                <a:lnTo>
                  <a:pt x="281" y="436"/>
                </a:lnTo>
                <a:lnTo>
                  <a:pt x="281" y="436"/>
                </a:lnTo>
                <a:lnTo>
                  <a:pt x="281" y="434"/>
                </a:lnTo>
                <a:lnTo>
                  <a:pt x="281" y="436"/>
                </a:lnTo>
                <a:lnTo>
                  <a:pt x="281" y="436"/>
                </a:lnTo>
                <a:lnTo>
                  <a:pt x="281" y="438"/>
                </a:lnTo>
                <a:lnTo>
                  <a:pt x="281" y="438"/>
                </a:lnTo>
                <a:lnTo>
                  <a:pt x="283" y="438"/>
                </a:lnTo>
                <a:lnTo>
                  <a:pt x="286" y="438"/>
                </a:lnTo>
                <a:lnTo>
                  <a:pt x="286" y="438"/>
                </a:lnTo>
                <a:lnTo>
                  <a:pt x="286" y="438"/>
                </a:lnTo>
                <a:lnTo>
                  <a:pt x="286" y="438"/>
                </a:lnTo>
                <a:lnTo>
                  <a:pt x="286" y="441"/>
                </a:lnTo>
                <a:lnTo>
                  <a:pt x="286" y="443"/>
                </a:lnTo>
                <a:lnTo>
                  <a:pt x="288" y="443"/>
                </a:lnTo>
                <a:lnTo>
                  <a:pt x="291" y="445"/>
                </a:lnTo>
                <a:lnTo>
                  <a:pt x="291" y="445"/>
                </a:lnTo>
                <a:lnTo>
                  <a:pt x="291" y="445"/>
                </a:lnTo>
                <a:lnTo>
                  <a:pt x="291" y="448"/>
                </a:lnTo>
                <a:lnTo>
                  <a:pt x="291" y="450"/>
                </a:lnTo>
                <a:lnTo>
                  <a:pt x="291" y="450"/>
                </a:lnTo>
                <a:lnTo>
                  <a:pt x="291" y="450"/>
                </a:lnTo>
                <a:lnTo>
                  <a:pt x="291" y="450"/>
                </a:lnTo>
                <a:lnTo>
                  <a:pt x="291" y="450"/>
                </a:lnTo>
                <a:lnTo>
                  <a:pt x="288" y="450"/>
                </a:lnTo>
                <a:lnTo>
                  <a:pt x="288" y="450"/>
                </a:lnTo>
                <a:lnTo>
                  <a:pt x="288" y="452"/>
                </a:lnTo>
                <a:lnTo>
                  <a:pt x="288" y="452"/>
                </a:lnTo>
                <a:lnTo>
                  <a:pt x="288" y="455"/>
                </a:lnTo>
                <a:lnTo>
                  <a:pt x="288" y="455"/>
                </a:lnTo>
                <a:lnTo>
                  <a:pt x="286" y="455"/>
                </a:lnTo>
                <a:lnTo>
                  <a:pt x="286" y="455"/>
                </a:lnTo>
                <a:lnTo>
                  <a:pt x="286" y="457"/>
                </a:lnTo>
                <a:lnTo>
                  <a:pt x="288" y="457"/>
                </a:lnTo>
                <a:lnTo>
                  <a:pt x="286" y="457"/>
                </a:lnTo>
                <a:lnTo>
                  <a:pt x="286" y="457"/>
                </a:lnTo>
                <a:lnTo>
                  <a:pt x="286" y="460"/>
                </a:lnTo>
                <a:lnTo>
                  <a:pt x="283" y="457"/>
                </a:lnTo>
                <a:lnTo>
                  <a:pt x="283" y="457"/>
                </a:lnTo>
                <a:lnTo>
                  <a:pt x="283" y="460"/>
                </a:lnTo>
                <a:lnTo>
                  <a:pt x="281" y="460"/>
                </a:lnTo>
                <a:lnTo>
                  <a:pt x="281" y="460"/>
                </a:lnTo>
                <a:lnTo>
                  <a:pt x="279" y="460"/>
                </a:lnTo>
                <a:lnTo>
                  <a:pt x="279" y="460"/>
                </a:lnTo>
                <a:lnTo>
                  <a:pt x="279" y="462"/>
                </a:lnTo>
                <a:lnTo>
                  <a:pt x="279" y="462"/>
                </a:lnTo>
                <a:lnTo>
                  <a:pt x="281" y="462"/>
                </a:lnTo>
                <a:lnTo>
                  <a:pt x="281" y="464"/>
                </a:lnTo>
                <a:lnTo>
                  <a:pt x="281" y="464"/>
                </a:lnTo>
                <a:lnTo>
                  <a:pt x="281" y="464"/>
                </a:lnTo>
                <a:lnTo>
                  <a:pt x="286" y="467"/>
                </a:lnTo>
                <a:lnTo>
                  <a:pt x="286" y="467"/>
                </a:lnTo>
                <a:lnTo>
                  <a:pt x="286" y="467"/>
                </a:lnTo>
                <a:lnTo>
                  <a:pt x="283" y="469"/>
                </a:lnTo>
                <a:lnTo>
                  <a:pt x="283" y="471"/>
                </a:lnTo>
                <a:lnTo>
                  <a:pt x="281" y="471"/>
                </a:lnTo>
                <a:lnTo>
                  <a:pt x="281" y="471"/>
                </a:lnTo>
                <a:lnTo>
                  <a:pt x="283" y="474"/>
                </a:lnTo>
                <a:lnTo>
                  <a:pt x="283" y="474"/>
                </a:lnTo>
                <a:lnTo>
                  <a:pt x="281" y="474"/>
                </a:lnTo>
                <a:lnTo>
                  <a:pt x="283" y="476"/>
                </a:lnTo>
                <a:lnTo>
                  <a:pt x="283" y="476"/>
                </a:lnTo>
                <a:lnTo>
                  <a:pt x="283" y="476"/>
                </a:lnTo>
                <a:lnTo>
                  <a:pt x="283" y="476"/>
                </a:lnTo>
                <a:lnTo>
                  <a:pt x="283" y="478"/>
                </a:lnTo>
                <a:lnTo>
                  <a:pt x="283" y="478"/>
                </a:lnTo>
                <a:lnTo>
                  <a:pt x="283" y="483"/>
                </a:lnTo>
                <a:lnTo>
                  <a:pt x="283" y="483"/>
                </a:lnTo>
                <a:lnTo>
                  <a:pt x="283" y="486"/>
                </a:lnTo>
                <a:lnTo>
                  <a:pt x="283" y="486"/>
                </a:lnTo>
                <a:lnTo>
                  <a:pt x="283" y="486"/>
                </a:lnTo>
                <a:lnTo>
                  <a:pt x="281" y="488"/>
                </a:lnTo>
                <a:lnTo>
                  <a:pt x="281" y="488"/>
                </a:lnTo>
                <a:lnTo>
                  <a:pt x="281" y="488"/>
                </a:lnTo>
                <a:lnTo>
                  <a:pt x="281" y="488"/>
                </a:lnTo>
                <a:lnTo>
                  <a:pt x="281" y="490"/>
                </a:lnTo>
                <a:lnTo>
                  <a:pt x="281" y="490"/>
                </a:lnTo>
                <a:lnTo>
                  <a:pt x="279" y="493"/>
                </a:lnTo>
                <a:lnTo>
                  <a:pt x="279" y="493"/>
                </a:lnTo>
                <a:lnTo>
                  <a:pt x="279" y="493"/>
                </a:lnTo>
                <a:lnTo>
                  <a:pt x="279" y="493"/>
                </a:lnTo>
                <a:lnTo>
                  <a:pt x="276" y="490"/>
                </a:lnTo>
                <a:lnTo>
                  <a:pt x="276" y="493"/>
                </a:lnTo>
                <a:lnTo>
                  <a:pt x="276" y="493"/>
                </a:lnTo>
                <a:lnTo>
                  <a:pt x="276" y="493"/>
                </a:lnTo>
                <a:lnTo>
                  <a:pt x="276" y="493"/>
                </a:lnTo>
                <a:lnTo>
                  <a:pt x="276" y="493"/>
                </a:lnTo>
                <a:lnTo>
                  <a:pt x="274" y="495"/>
                </a:lnTo>
                <a:lnTo>
                  <a:pt x="274" y="497"/>
                </a:lnTo>
                <a:lnTo>
                  <a:pt x="274" y="497"/>
                </a:lnTo>
                <a:lnTo>
                  <a:pt x="274" y="497"/>
                </a:lnTo>
                <a:lnTo>
                  <a:pt x="274" y="500"/>
                </a:lnTo>
                <a:lnTo>
                  <a:pt x="276" y="500"/>
                </a:lnTo>
                <a:lnTo>
                  <a:pt x="276" y="500"/>
                </a:lnTo>
                <a:lnTo>
                  <a:pt x="274" y="502"/>
                </a:lnTo>
                <a:lnTo>
                  <a:pt x="274" y="507"/>
                </a:lnTo>
                <a:lnTo>
                  <a:pt x="274" y="509"/>
                </a:lnTo>
                <a:lnTo>
                  <a:pt x="274" y="509"/>
                </a:lnTo>
                <a:lnTo>
                  <a:pt x="274" y="509"/>
                </a:lnTo>
                <a:lnTo>
                  <a:pt x="274" y="509"/>
                </a:lnTo>
                <a:lnTo>
                  <a:pt x="274" y="512"/>
                </a:lnTo>
                <a:lnTo>
                  <a:pt x="274" y="512"/>
                </a:lnTo>
                <a:lnTo>
                  <a:pt x="274" y="514"/>
                </a:lnTo>
                <a:lnTo>
                  <a:pt x="274" y="514"/>
                </a:lnTo>
                <a:lnTo>
                  <a:pt x="276" y="514"/>
                </a:lnTo>
                <a:lnTo>
                  <a:pt x="279" y="514"/>
                </a:lnTo>
                <a:lnTo>
                  <a:pt x="279" y="514"/>
                </a:lnTo>
                <a:lnTo>
                  <a:pt x="279" y="516"/>
                </a:lnTo>
                <a:lnTo>
                  <a:pt x="279" y="516"/>
                </a:lnTo>
                <a:lnTo>
                  <a:pt x="279" y="516"/>
                </a:lnTo>
                <a:lnTo>
                  <a:pt x="279" y="516"/>
                </a:lnTo>
                <a:lnTo>
                  <a:pt x="279" y="519"/>
                </a:lnTo>
                <a:lnTo>
                  <a:pt x="279" y="519"/>
                </a:lnTo>
                <a:lnTo>
                  <a:pt x="279" y="519"/>
                </a:lnTo>
                <a:lnTo>
                  <a:pt x="279" y="521"/>
                </a:lnTo>
                <a:lnTo>
                  <a:pt x="279" y="521"/>
                </a:lnTo>
                <a:lnTo>
                  <a:pt x="279" y="521"/>
                </a:lnTo>
                <a:lnTo>
                  <a:pt x="279" y="523"/>
                </a:lnTo>
                <a:lnTo>
                  <a:pt x="279" y="523"/>
                </a:lnTo>
                <a:lnTo>
                  <a:pt x="279" y="526"/>
                </a:lnTo>
                <a:lnTo>
                  <a:pt x="279" y="526"/>
                </a:lnTo>
                <a:lnTo>
                  <a:pt x="279" y="526"/>
                </a:lnTo>
                <a:lnTo>
                  <a:pt x="281" y="528"/>
                </a:lnTo>
                <a:lnTo>
                  <a:pt x="281" y="528"/>
                </a:lnTo>
                <a:lnTo>
                  <a:pt x="281" y="528"/>
                </a:lnTo>
                <a:lnTo>
                  <a:pt x="281" y="531"/>
                </a:lnTo>
                <a:lnTo>
                  <a:pt x="283" y="531"/>
                </a:lnTo>
                <a:lnTo>
                  <a:pt x="288" y="540"/>
                </a:lnTo>
                <a:lnTo>
                  <a:pt x="288" y="542"/>
                </a:lnTo>
                <a:lnTo>
                  <a:pt x="288" y="547"/>
                </a:lnTo>
                <a:lnTo>
                  <a:pt x="288" y="549"/>
                </a:lnTo>
                <a:lnTo>
                  <a:pt x="286" y="552"/>
                </a:lnTo>
                <a:lnTo>
                  <a:pt x="286" y="554"/>
                </a:lnTo>
                <a:lnTo>
                  <a:pt x="281" y="566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1" y="568"/>
                </a:lnTo>
                <a:lnTo>
                  <a:pt x="281" y="571"/>
                </a:lnTo>
                <a:lnTo>
                  <a:pt x="281" y="571"/>
                </a:lnTo>
                <a:lnTo>
                  <a:pt x="281" y="571"/>
                </a:lnTo>
                <a:lnTo>
                  <a:pt x="281" y="573"/>
                </a:lnTo>
                <a:lnTo>
                  <a:pt x="281" y="573"/>
                </a:lnTo>
                <a:lnTo>
                  <a:pt x="281" y="576"/>
                </a:lnTo>
                <a:lnTo>
                  <a:pt x="281" y="576"/>
                </a:lnTo>
                <a:lnTo>
                  <a:pt x="283" y="578"/>
                </a:lnTo>
                <a:lnTo>
                  <a:pt x="283" y="578"/>
                </a:lnTo>
                <a:lnTo>
                  <a:pt x="283" y="580"/>
                </a:lnTo>
                <a:lnTo>
                  <a:pt x="283" y="583"/>
                </a:lnTo>
                <a:lnTo>
                  <a:pt x="283" y="583"/>
                </a:lnTo>
                <a:lnTo>
                  <a:pt x="286" y="590"/>
                </a:lnTo>
                <a:lnTo>
                  <a:pt x="286" y="590"/>
                </a:lnTo>
                <a:lnTo>
                  <a:pt x="286" y="592"/>
                </a:lnTo>
                <a:lnTo>
                  <a:pt x="286" y="592"/>
                </a:lnTo>
                <a:lnTo>
                  <a:pt x="286" y="594"/>
                </a:lnTo>
                <a:lnTo>
                  <a:pt x="286" y="594"/>
                </a:lnTo>
                <a:lnTo>
                  <a:pt x="286" y="594"/>
                </a:lnTo>
                <a:lnTo>
                  <a:pt x="286" y="594"/>
                </a:lnTo>
                <a:lnTo>
                  <a:pt x="286" y="594"/>
                </a:lnTo>
                <a:lnTo>
                  <a:pt x="286" y="597"/>
                </a:lnTo>
                <a:lnTo>
                  <a:pt x="283" y="602"/>
                </a:lnTo>
                <a:lnTo>
                  <a:pt x="283" y="602"/>
                </a:lnTo>
                <a:lnTo>
                  <a:pt x="283" y="604"/>
                </a:lnTo>
                <a:lnTo>
                  <a:pt x="283" y="604"/>
                </a:lnTo>
                <a:lnTo>
                  <a:pt x="281" y="604"/>
                </a:lnTo>
                <a:lnTo>
                  <a:pt x="279" y="606"/>
                </a:lnTo>
                <a:lnTo>
                  <a:pt x="279" y="609"/>
                </a:lnTo>
                <a:lnTo>
                  <a:pt x="276" y="609"/>
                </a:lnTo>
                <a:lnTo>
                  <a:pt x="276" y="606"/>
                </a:lnTo>
                <a:lnTo>
                  <a:pt x="274" y="604"/>
                </a:lnTo>
                <a:lnTo>
                  <a:pt x="274" y="604"/>
                </a:lnTo>
                <a:lnTo>
                  <a:pt x="272" y="604"/>
                </a:lnTo>
                <a:lnTo>
                  <a:pt x="269" y="604"/>
                </a:lnTo>
                <a:lnTo>
                  <a:pt x="267" y="606"/>
                </a:lnTo>
                <a:lnTo>
                  <a:pt x="265" y="606"/>
                </a:lnTo>
                <a:lnTo>
                  <a:pt x="262" y="609"/>
                </a:lnTo>
                <a:lnTo>
                  <a:pt x="262" y="609"/>
                </a:lnTo>
                <a:lnTo>
                  <a:pt x="262" y="609"/>
                </a:lnTo>
                <a:lnTo>
                  <a:pt x="260" y="611"/>
                </a:lnTo>
                <a:lnTo>
                  <a:pt x="257" y="613"/>
                </a:lnTo>
                <a:lnTo>
                  <a:pt x="255" y="616"/>
                </a:lnTo>
                <a:lnTo>
                  <a:pt x="253" y="618"/>
                </a:lnTo>
                <a:lnTo>
                  <a:pt x="253" y="618"/>
                </a:lnTo>
                <a:lnTo>
                  <a:pt x="250" y="618"/>
                </a:lnTo>
                <a:lnTo>
                  <a:pt x="246" y="618"/>
                </a:lnTo>
                <a:lnTo>
                  <a:pt x="246" y="618"/>
                </a:lnTo>
                <a:lnTo>
                  <a:pt x="243" y="618"/>
                </a:lnTo>
                <a:lnTo>
                  <a:pt x="243" y="618"/>
                </a:lnTo>
                <a:lnTo>
                  <a:pt x="243" y="620"/>
                </a:lnTo>
                <a:lnTo>
                  <a:pt x="241" y="620"/>
                </a:lnTo>
                <a:lnTo>
                  <a:pt x="241" y="623"/>
                </a:lnTo>
                <a:lnTo>
                  <a:pt x="239" y="623"/>
                </a:lnTo>
                <a:lnTo>
                  <a:pt x="236" y="623"/>
                </a:lnTo>
                <a:lnTo>
                  <a:pt x="236" y="623"/>
                </a:lnTo>
                <a:lnTo>
                  <a:pt x="234" y="623"/>
                </a:lnTo>
                <a:lnTo>
                  <a:pt x="231" y="623"/>
                </a:lnTo>
                <a:lnTo>
                  <a:pt x="229" y="623"/>
                </a:lnTo>
                <a:lnTo>
                  <a:pt x="229" y="623"/>
                </a:lnTo>
                <a:lnTo>
                  <a:pt x="227" y="623"/>
                </a:lnTo>
                <a:lnTo>
                  <a:pt x="227" y="623"/>
                </a:lnTo>
                <a:lnTo>
                  <a:pt x="227" y="623"/>
                </a:lnTo>
                <a:lnTo>
                  <a:pt x="227" y="623"/>
                </a:lnTo>
                <a:lnTo>
                  <a:pt x="227" y="623"/>
                </a:lnTo>
                <a:lnTo>
                  <a:pt x="224" y="623"/>
                </a:lnTo>
                <a:lnTo>
                  <a:pt x="224" y="623"/>
                </a:lnTo>
                <a:lnTo>
                  <a:pt x="224" y="625"/>
                </a:lnTo>
                <a:lnTo>
                  <a:pt x="227" y="628"/>
                </a:lnTo>
                <a:lnTo>
                  <a:pt x="227" y="628"/>
                </a:lnTo>
                <a:lnTo>
                  <a:pt x="227" y="630"/>
                </a:lnTo>
                <a:lnTo>
                  <a:pt x="227" y="630"/>
                </a:lnTo>
                <a:lnTo>
                  <a:pt x="227" y="630"/>
                </a:lnTo>
                <a:lnTo>
                  <a:pt x="227" y="632"/>
                </a:lnTo>
                <a:lnTo>
                  <a:pt x="227" y="632"/>
                </a:lnTo>
                <a:lnTo>
                  <a:pt x="224" y="632"/>
                </a:lnTo>
                <a:lnTo>
                  <a:pt x="224" y="632"/>
                </a:lnTo>
                <a:lnTo>
                  <a:pt x="224" y="635"/>
                </a:lnTo>
                <a:lnTo>
                  <a:pt x="224" y="635"/>
                </a:lnTo>
                <a:lnTo>
                  <a:pt x="227" y="637"/>
                </a:lnTo>
                <a:lnTo>
                  <a:pt x="227" y="639"/>
                </a:lnTo>
                <a:lnTo>
                  <a:pt x="227" y="639"/>
                </a:lnTo>
                <a:lnTo>
                  <a:pt x="227" y="639"/>
                </a:lnTo>
                <a:lnTo>
                  <a:pt x="224" y="639"/>
                </a:lnTo>
                <a:lnTo>
                  <a:pt x="224" y="639"/>
                </a:lnTo>
                <a:lnTo>
                  <a:pt x="224" y="637"/>
                </a:lnTo>
                <a:lnTo>
                  <a:pt x="222" y="637"/>
                </a:lnTo>
                <a:lnTo>
                  <a:pt x="222" y="637"/>
                </a:lnTo>
                <a:lnTo>
                  <a:pt x="222" y="637"/>
                </a:lnTo>
                <a:lnTo>
                  <a:pt x="220" y="639"/>
                </a:lnTo>
                <a:lnTo>
                  <a:pt x="217" y="639"/>
                </a:lnTo>
                <a:lnTo>
                  <a:pt x="217" y="637"/>
                </a:lnTo>
                <a:lnTo>
                  <a:pt x="217" y="637"/>
                </a:lnTo>
                <a:lnTo>
                  <a:pt x="217" y="637"/>
                </a:lnTo>
                <a:lnTo>
                  <a:pt x="215" y="637"/>
                </a:lnTo>
                <a:lnTo>
                  <a:pt x="213" y="635"/>
                </a:lnTo>
                <a:lnTo>
                  <a:pt x="210" y="635"/>
                </a:lnTo>
                <a:lnTo>
                  <a:pt x="208" y="635"/>
                </a:lnTo>
                <a:lnTo>
                  <a:pt x="205" y="635"/>
                </a:lnTo>
                <a:lnTo>
                  <a:pt x="203" y="635"/>
                </a:lnTo>
                <a:lnTo>
                  <a:pt x="203" y="635"/>
                </a:lnTo>
                <a:lnTo>
                  <a:pt x="203" y="637"/>
                </a:lnTo>
                <a:lnTo>
                  <a:pt x="203" y="637"/>
                </a:lnTo>
                <a:lnTo>
                  <a:pt x="201" y="639"/>
                </a:lnTo>
                <a:lnTo>
                  <a:pt x="201" y="639"/>
                </a:lnTo>
                <a:lnTo>
                  <a:pt x="201" y="639"/>
                </a:lnTo>
                <a:lnTo>
                  <a:pt x="198" y="639"/>
                </a:lnTo>
                <a:lnTo>
                  <a:pt x="196" y="639"/>
                </a:lnTo>
                <a:lnTo>
                  <a:pt x="196" y="639"/>
                </a:lnTo>
                <a:lnTo>
                  <a:pt x="194" y="639"/>
                </a:lnTo>
                <a:lnTo>
                  <a:pt x="194" y="639"/>
                </a:lnTo>
                <a:lnTo>
                  <a:pt x="194" y="642"/>
                </a:lnTo>
                <a:lnTo>
                  <a:pt x="194" y="642"/>
                </a:lnTo>
                <a:lnTo>
                  <a:pt x="194" y="644"/>
                </a:lnTo>
                <a:lnTo>
                  <a:pt x="194" y="644"/>
                </a:lnTo>
                <a:lnTo>
                  <a:pt x="194" y="644"/>
                </a:lnTo>
                <a:lnTo>
                  <a:pt x="194" y="644"/>
                </a:lnTo>
                <a:lnTo>
                  <a:pt x="196" y="644"/>
                </a:lnTo>
                <a:lnTo>
                  <a:pt x="196" y="647"/>
                </a:lnTo>
                <a:lnTo>
                  <a:pt x="196" y="647"/>
                </a:lnTo>
                <a:lnTo>
                  <a:pt x="196" y="647"/>
                </a:lnTo>
                <a:lnTo>
                  <a:pt x="196" y="649"/>
                </a:lnTo>
                <a:lnTo>
                  <a:pt x="198" y="651"/>
                </a:lnTo>
                <a:lnTo>
                  <a:pt x="198" y="651"/>
                </a:lnTo>
                <a:lnTo>
                  <a:pt x="196" y="654"/>
                </a:lnTo>
                <a:lnTo>
                  <a:pt x="196" y="654"/>
                </a:lnTo>
                <a:lnTo>
                  <a:pt x="196" y="658"/>
                </a:lnTo>
                <a:lnTo>
                  <a:pt x="196" y="658"/>
                </a:lnTo>
                <a:lnTo>
                  <a:pt x="196" y="661"/>
                </a:lnTo>
                <a:lnTo>
                  <a:pt x="198" y="661"/>
                </a:lnTo>
                <a:lnTo>
                  <a:pt x="198" y="661"/>
                </a:lnTo>
                <a:lnTo>
                  <a:pt x="198" y="661"/>
                </a:lnTo>
                <a:lnTo>
                  <a:pt x="198" y="661"/>
                </a:lnTo>
                <a:lnTo>
                  <a:pt x="198" y="663"/>
                </a:lnTo>
                <a:lnTo>
                  <a:pt x="201" y="663"/>
                </a:lnTo>
                <a:lnTo>
                  <a:pt x="203" y="665"/>
                </a:lnTo>
                <a:lnTo>
                  <a:pt x="203" y="665"/>
                </a:lnTo>
                <a:lnTo>
                  <a:pt x="205" y="668"/>
                </a:lnTo>
                <a:lnTo>
                  <a:pt x="205" y="668"/>
                </a:lnTo>
                <a:lnTo>
                  <a:pt x="208" y="670"/>
                </a:lnTo>
                <a:lnTo>
                  <a:pt x="208" y="670"/>
                </a:lnTo>
                <a:lnTo>
                  <a:pt x="208" y="673"/>
                </a:lnTo>
                <a:lnTo>
                  <a:pt x="210" y="670"/>
                </a:lnTo>
                <a:lnTo>
                  <a:pt x="210" y="670"/>
                </a:lnTo>
                <a:lnTo>
                  <a:pt x="210" y="670"/>
                </a:lnTo>
                <a:lnTo>
                  <a:pt x="213" y="670"/>
                </a:lnTo>
                <a:lnTo>
                  <a:pt x="213" y="673"/>
                </a:lnTo>
                <a:lnTo>
                  <a:pt x="213" y="675"/>
                </a:lnTo>
                <a:lnTo>
                  <a:pt x="213" y="675"/>
                </a:lnTo>
                <a:lnTo>
                  <a:pt x="213" y="675"/>
                </a:lnTo>
                <a:lnTo>
                  <a:pt x="213" y="675"/>
                </a:lnTo>
                <a:lnTo>
                  <a:pt x="213" y="675"/>
                </a:lnTo>
                <a:lnTo>
                  <a:pt x="210" y="677"/>
                </a:lnTo>
                <a:lnTo>
                  <a:pt x="210" y="677"/>
                </a:lnTo>
                <a:lnTo>
                  <a:pt x="210" y="677"/>
                </a:lnTo>
                <a:lnTo>
                  <a:pt x="210" y="677"/>
                </a:lnTo>
                <a:lnTo>
                  <a:pt x="210" y="677"/>
                </a:lnTo>
                <a:lnTo>
                  <a:pt x="210" y="677"/>
                </a:lnTo>
                <a:lnTo>
                  <a:pt x="210" y="680"/>
                </a:lnTo>
                <a:lnTo>
                  <a:pt x="213" y="682"/>
                </a:lnTo>
                <a:lnTo>
                  <a:pt x="213" y="687"/>
                </a:lnTo>
                <a:lnTo>
                  <a:pt x="213" y="687"/>
                </a:lnTo>
                <a:lnTo>
                  <a:pt x="210" y="684"/>
                </a:lnTo>
                <a:lnTo>
                  <a:pt x="208" y="684"/>
                </a:lnTo>
                <a:lnTo>
                  <a:pt x="205" y="684"/>
                </a:lnTo>
                <a:lnTo>
                  <a:pt x="205" y="684"/>
                </a:lnTo>
                <a:lnTo>
                  <a:pt x="203" y="682"/>
                </a:lnTo>
                <a:lnTo>
                  <a:pt x="203" y="682"/>
                </a:lnTo>
                <a:lnTo>
                  <a:pt x="203" y="682"/>
                </a:lnTo>
                <a:lnTo>
                  <a:pt x="201" y="680"/>
                </a:lnTo>
                <a:lnTo>
                  <a:pt x="201" y="682"/>
                </a:lnTo>
                <a:lnTo>
                  <a:pt x="201" y="682"/>
                </a:lnTo>
                <a:lnTo>
                  <a:pt x="198" y="682"/>
                </a:lnTo>
                <a:lnTo>
                  <a:pt x="198" y="684"/>
                </a:lnTo>
                <a:lnTo>
                  <a:pt x="198" y="684"/>
                </a:lnTo>
                <a:lnTo>
                  <a:pt x="196" y="682"/>
                </a:lnTo>
                <a:lnTo>
                  <a:pt x="196" y="682"/>
                </a:lnTo>
                <a:lnTo>
                  <a:pt x="196" y="682"/>
                </a:lnTo>
                <a:lnTo>
                  <a:pt x="196" y="680"/>
                </a:lnTo>
                <a:lnTo>
                  <a:pt x="194" y="680"/>
                </a:lnTo>
                <a:lnTo>
                  <a:pt x="194" y="677"/>
                </a:lnTo>
                <a:lnTo>
                  <a:pt x="191" y="675"/>
                </a:lnTo>
                <a:lnTo>
                  <a:pt x="191" y="673"/>
                </a:lnTo>
                <a:lnTo>
                  <a:pt x="189" y="673"/>
                </a:lnTo>
                <a:lnTo>
                  <a:pt x="189" y="675"/>
                </a:lnTo>
                <a:lnTo>
                  <a:pt x="187" y="675"/>
                </a:lnTo>
                <a:lnTo>
                  <a:pt x="187" y="675"/>
                </a:lnTo>
                <a:lnTo>
                  <a:pt x="187" y="675"/>
                </a:lnTo>
                <a:lnTo>
                  <a:pt x="184" y="675"/>
                </a:lnTo>
                <a:lnTo>
                  <a:pt x="184" y="675"/>
                </a:lnTo>
                <a:lnTo>
                  <a:pt x="179" y="677"/>
                </a:lnTo>
                <a:lnTo>
                  <a:pt x="177" y="677"/>
                </a:lnTo>
                <a:lnTo>
                  <a:pt x="177" y="677"/>
                </a:lnTo>
                <a:lnTo>
                  <a:pt x="175" y="677"/>
                </a:lnTo>
                <a:lnTo>
                  <a:pt x="172" y="677"/>
                </a:lnTo>
                <a:lnTo>
                  <a:pt x="172" y="677"/>
                </a:lnTo>
                <a:lnTo>
                  <a:pt x="172" y="677"/>
                </a:lnTo>
                <a:lnTo>
                  <a:pt x="170" y="680"/>
                </a:lnTo>
                <a:lnTo>
                  <a:pt x="168" y="682"/>
                </a:lnTo>
                <a:lnTo>
                  <a:pt x="168" y="682"/>
                </a:lnTo>
                <a:lnTo>
                  <a:pt x="168" y="682"/>
                </a:lnTo>
                <a:lnTo>
                  <a:pt x="165" y="682"/>
                </a:lnTo>
                <a:lnTo>
                  <a:pt x="165" y="680"/>
                </a:lnTo>
                <a:lnTo>
                  <a:pt x="163" y="680"/>
                </a:lnTo>
                <a:lnTo>
                  <a:pt x="158" y="680"/>
                </a:lnTo>
                <a:lnTo>
                  <a:pt x="156" y="680"/>
                </a:lnTo>
                <a:lnTo>
                  <a:pt x="156" y="677"/>
                </a:lnTo>
                <a:lnTo>
                  <a:pt x="156" y="677"/>
                </a:lnTo>
                <a:lnTo>
                  <a:pt x="156" y="677"/>
                </a:lnTo>
                <a:lnTo>
                  <a:pt x="153" y="677"/>
                </a:lnTo>
                <a:lnTo>
                  <a:pt x="153" y="677"/>
                </a:lnTo>
                <a:lnTo>
                  <a:pt x="153" y="680"/>
                </a:lnTo>
                <a:lnTo>
                  <a:pt x="153" y="680"/>
                </a:lnTo>
                <a:lnTo>
                  <a:pt x="153" y="680"/>
                </a:lnTo>
                <a:lnTo>
                  <a:pt x="151" y="680"/>
                </a:lnTo>
                <a:lnTo>
                  <a:pt x="153" y="682"/>
                </a:lnTo>
                <a:lnTo>
                  <a:pt x="153" y="684"/>
                </a:lnTo>
                <a:lnTo>
                  <a:pt x="156" y="687"/>
                </a:lnTo>
                <a:lnTo>
                  <a:pt x="156" y="689"/>
                </a:lnTo>
                <a:lnTo>
                  <a:pt x="153" y="691"/>
                </a:lnTo>
                <a:lnTo>
                  <a:pt x="149" y="694"/>
                </a:lnTo>
                <a:lnTo>
                  <a:pt x="149" y="694"/>
                </a:lnTo>
                <a:lnTo>
                  <a:pt x="146" y="694"/>
                </a:lnTo>
                <a:lnTo>
                  <a:pt x="146" y="699"/>
                </a:lnTo>
                <a:lnTo>
                  <a:pt x="144" y="699"/>
                </a:lnTo>
                <a:lnTo>
                  <a:pt x="142" y="701"/>
                </a:lnTo>
                <a:lnTo>
                  <a:pt x="139" y="701"/>
                </a:lnTo>
                <a:lnTo>
                  <a:pt x="137" y="701"/>
                </a:lnTo>
                <a:lnTo>
                  <a:pt x="137" y="699"/>
                </a:lnTo>
                <a:lnTo>
                  <a:pt x="132" y="699"/>
                </a:lnTo>
                <a:lnTo>
                  <a:pt x="130" y="699"/>
                </a:lnTo>
                <a:lnTo>
                  <a:pt x="130" y="699"/>
                </a:lnTo>
                <a:lnTo>
                  <a:pt x="127" y="701"/>
                </a:lnTo>
                <a:lnTo>
                  <a:pt x="127" y="701"/>
                </a:lnTo>
                <a:lnTo>
                  <a:pt x="127" y="701"/>
                </a:lnTo>
                <a:lnTo>
                  <a:pt x="125" y="706"/>
                </a:lnTo>
                <a:lnTo>
                  <a:pt x="125" y="706"/>
                </a:lnTo>
                <a:lnTo>
                  <a:pt x="123" y="706"/>
                </a:lnTo>
                <a:lnTo>
                  <a:pt x="123" y="706"/>
                </a:lnTo>
                <a:lnTo>
                  <a:pt x="123" y="706"/>
                </a:lnTo>
                <a:lnTo>
                  <a:pt x="123" y="706"/>
                </a:lnTo>
                <a:lnTo>
                  <a:pt x="123" y="708"/>
                </a:lnTo>
                <a:lnTo>
                  <a:pt x="123" y="708"/>
                </a:lnTo>
                <a:lnTo>
                  <a:pt x="125" y="708"/>
                </a:lnTo>
                <a:lnTo>
                  <a:pt x="125" y="706"/>
                </a:lnTo>
                <a:lnTo>
                  <a:pt x="125" y="706"/>
                </a:lnTo>
                <a:lnTo>
                  <a:pt x="127" y="706"/>
                </a:lnTo>
                <a:lnTo>
                  <a:pt x="127" y="706"/>
                </a:lnTo>
                <a:lnTo>
                  <a:pt x="127" y="706"/>
                </a:lnTo>
                <a:lnTo>
                  <a:pt x="127" y="706"/>
                </a:lnTo>
                <a:lnTo>
                  <a:pt x="127" y="706"/>
                </a:lnTo>
                <a:lnTo>
                  <a:pt x="127" y="708"/>
                </a:lnTo>
                <a:lnTo>
                  <a:pt x="125" y="708"/>
                </a:lnTo>
                <a:lnTo>
                  <a:pt x="125" y="708"/>
                </a:lnTo>
                <a:lnTo>
                  <a:pt x="125" y="708"/>
                </a:lnTo>
                <a:lnTo>
                  <a:pt x="125" y="708"/>
                </a:lnTo>
                <a:lnTo>
                  <a:pt x="127" y="710"/>
                </a:lnTo>
                <a:lnTo>
                  <a:pt x="127" y="710"/>
                </a:lnTo>
                <a:lnTo>
                  <a:pt x="127" y="713"/>
                </a:lnTo>
                <a:lnTo>
                  <a:pt x="127" y="713"/>
                </a:lnTo>
                <a:lnTo>
                  <a:pt x="127" y="713"/>
                </a:lnTo>
                <a:lnTo>
                  <a:pt x="127" y="713"/>
                </a:lnTo>
                <a:lnTo>
                  <a:pt x="127" y="713"/>
                </a:lnTo>
                <a:lnTo>
                  <a:pt x="130" y="713"/>
                </a:lnTo>
                <a:lnTo>
                  <a:pt x="130" y="713"/>
                </a:lnTo>
                <a:lnTo>
                  <a:pt x="130" y="715"/>
                </a:lnTo>
                <a:lnTo>
                  <a:pt x="130" y="715"/>
                </a:lnTo>
                <a:lnTo>
                  <a:pt x="130" y="717"/>
                </a:lnTo>
                <a:lnTo>
                  <a:pt x="132" y="717"/>
                </a:lnTo>
                <a:lnTo>
                  <a:pt x="132" y="717"/>
                </a:lnTo>
                <a:lnTo>
                  <a:pt x="132" y="717"/>
                </a:lnTo>
                <a:lnTo>
                  <a:pt x="132" y="720"/>
                </a:lnTo>
                <a:lnTo>
                  <a:pt x="132" y="720"/>
                </a:lnTo>
                <a:lnTo>
                  <a:pt x="132" y="720"/>
                </a:lnTo>
                <a:lnTo>
                  <a:pt x="132" y="720"/>
                </a:lnTo>
                <a:lnTo>
                  <a:pt x="132" y="720"/>
                </a:lnTo>
                <a:lnTo>
                  <a:pt x="134" y="720"/>
                </a:lnTo>
                <a:lnTo>
                  <a:pt x="134" y="717"/>
                </a:lnTo>
                <a:lnTo>
                  <a:pt x="134" y="717"/>
                </a:lnTo>
                <a:lnTo>
                  <a:pt x="134" y="717"/>
                </a:lnTo>
                <a:lnTo>
                  <a:pt x="134" y="717"/>
                </a:lnTo>
                <a:lnTo>
                  <a:pt x="134" y="717"/>
                </a:lnTo>
                <a:lnTo>
                  <a:pt x="134" y="717"/>
                </a:lnTo>
                <a:lnTo>
                  <a:pt x="137" y="715"/>
                </a:lnTo>
                <a:lnTo>
                  <a:pt x="137" y="715"/>
                </a:lnTo>
                <a:lnTo>
                  <a:pt x="139" y="715"/>
                </a:lnTo>
                <a:lnTo>
                  <a:pt x="142" y="717"/>
                </a:lnTo>
                <a:lnTo>
                  <a:pt x="142" y="717"/>
                </a:lnTo>
                <a:lnTo>
                  <a:pt x="144" y="720"/>
                </a:lnTo>
                <a:lnTo>
                  <a:pt x="144" y="722"/>
                </a:lnTo>
                <a:lnTo>
                  <a:pt x="146" y="722"/>
                </a:lnTo>
                <a:lnTo>
                  <a:pt x="149" y="722"/>
                </a:lnTo>
                <a:lnTo>
                  <a:pt x="149" y="722"/>
                </a:lnTo>
                <a:lnTo>
                  <a:pt x="151" y="722"/>
                </a:lnTo>
                <a:lnTo>
                  <a:pt x="151" y="722"/>
                </a:lnTo>
                <a:lnTo>
                  <a:pt x="153" y="725"/>
                </a:lnTo>
                <a:lnTo>
                  <a:pt x="156" y="727"/>
                </a:lnTo>
                <a:lnTo>
                  <a:pt x="156" y="729"/>
                </a:lnTo>
                <a:lnTo>
                  <a:pt x="158" y="729"/>
                </a:lnTo>
                <a:lnTo>
                  <a:pt x="158" y="732"/>
                </a:lnTo>
                <a:lnTo>
                  <a:pt x="158" y="734"/>
                </a:lnTo>
                <a:lnTo>
                  <a:pt x="158" y="734"/>
                </a:lnTo>
                <a:lnTo>
                  <a:pt x="156" y="732"/>
                </a:lnTo>
                <a:lnTo>
                  <a:pt x="156" y="732"/>
                </a:lnTo>
                <a:lnTo>
                  <a:pt x="156" y="729"/>
                </a:lnTo>
                <a:lnTo>
                  <a:pt x="153" y="732"/>
                </a:lnTo>
                <a:lnTo>
                  <a:pt x="151" y="734"/>
                </a:lnTo>
                <a:lnTo>
                  <a:pt x="151" y="734"/>
                </a:lnTo>
                <a:lnTo>
                  <a:pt x="151" y="734"/>
                </a:lnTo>
                <a:lnTo>
                  <a:pt x="149" y="736"/>
                </a:lnTo>
                <a:lnTo>
                  <a:pt x="146" y="734"/>
                </a:lnTo>
                <a:lnTo>
                  <a:pt x="144" y="739"/>
                </a:lnTo>
                <a:lnTo>
                  <a:pt x="144" y="741"/>
                </a:lnTo>
                <a:lnTo>
                  <a:pt x="144" y="751"/>
                </a:lnTo>
                <a:lnTo>
                  <a:pt x="144" y="753"/>
                </a:lnTo>
                <a:lnTo>
                  <a:pt x="142" y="760"/>
                </a:lnTo>
                <a:lnTo>
                  <a:pt x="142" y="762"/>
                </a:lnTo>
                <a:lnTo>
                  <a:pt x="142" y="770"/>
                </a:lnTo>
                <a:lnTo>
                  <a:pt x="142" y="774"/>
                </a:lnTo>
                <a:lnTo>
                  <a:pt x="142" y="777"/>
                </a:lnTo>
                <a:lnTo>
                  <a:pt x="142" y="781"/>
                </a:lnTo>
                <a:lnTo>
                  <a:pt x="142" y="784"/>
                </a:lnTo>
                <a:lnTo>
                  <a:pt x="142" y="786"/>
                </a:lnTo>
                <a:lnTo>
                  <a:pt x="139" y="788"/>
                </a:lnTo>
                <a:lnTo>
                  <a:pt x="139" y="791"/>
                </a:lnTo>
                <a:lnTo>
                  <a:pt x="142" y="791"/>
                </a:lnTo>
                <a:lnTo>
                  <a:pt x="142" y="793"/>
                </a:lnTo>
                <a:lnTo>
                  <a:pt x="144" y="791"/>
                </a:lnTo>
                <a:lnTo>
                  <a:pt x="146" y="791"/>
                </a:lnTo>
                <a:lnTo>
                  <a:pt x="146" y="791"/>
                </a:lnTo>
                <a:lnTo>
                  <a:pt x="146" y="793"/>
                </a:lnTo>
                <a:lnTo>
                  <a:pt x="149" y="793"/>
                </a:lnTo>
                <a:lnTo>
                  <a:pt x="149" y="793"/>
                </a:lnTo>
                <a:lnTo>
                  <a:pt x="146" y="793"/>
                </a:lnTo>
                <a:lnTo>
                  <a:pt x="146" y="793"/>
                </a:lnTo>
                <a:lnTo>
                  <a:pt x="146" y="793"/>
                </a:lnTo>
                <a:lnTo>
                  <a:pt x="144" y="793"/>
                </a:lnTo>
                <a:lnTo>
                  <a:pt x="144" y="793"/>
                </a:lnTo>
                <a:lnTo>
                  <a:pt x="144" y="796"/>
                </a:lnTo>
                <a:lnTo>
                  <a:pt x="144" y="796"/>
                </a:lnTo>
                <a:lnTo>
                  <a:pt x="144" y="796"/>
                </a:lnTo>
                <a:lnTo>
                  <a:pt x="146" y="796"/>
                </a:lnTo>
                <a:lnTo>
                  <a:pt x="149" y="796"/>
                </a:lnTo>
                <a:lnTo>
                  <a:pt x="149" y="796"/>
                </a:lnTo>
                <a:lnTo>
                  <a:pt x="149" y="796"/>
                </a:lnTo>
                <a:lnTo>
                  <a:pt x="149" y="796"/>
                </a:lnTo>
                <a:lnTo>
                  <a:pt x="149" y="796"/>
                </a:lnTo>
                <a:lnTo>
                  <a:pt x="146" y="796"/>
                </a:lnTo>
                <a:lnTo>
                  <a:pt x="144" y="796"/>
                </a:lnTo>
                <a:lnTo>
                  <a:pt x="144" y="796"/>
                </a:lnTo>
                <a:lnTo>
                  <a:pt x="142" y="796"/>
                </a:lnTo>
                <a:lnTo>
                  <a:pt x="142" y="796"/>
                </a:lnTo>
                <a:lnTo>
                  <a:pt x="144" y="798"/>
                </a:lnTo>
                <a:lnTo>
                  <a:pt x="144" y="798"/>
                </a:lnTo>
                <a:lnTo>
                  <a:pt x="144" y="798"/>
                </a:lnTo>
                <a:lnTo>
                  <a:pt x="142" y="798"/>
                </a:lnTo>
                <a:lnTo>
                  <a:pt x="142" y="798"/>
                </a:lnTo>
                <a:lnTo>
                  <a:pt x="142" y="798"/>
                </a:lnTo>
                <a:lnTo>
                  <a:pt x="139" y="800"/>
                </a:lnTo>
                <a:lnTo>
                  <a:pt x="137" y="800"/>
                </a:lnTo>
                <a:lnTo>
                  <a:pt x="137" y="800"/>
                </a:lnTo>
                <a:lnTo>
                  <a:pt x="137" y="800"/>
                </a:lnTo>
                <a:lnTo>
                  <a:pt x="137" y="800"/>
                </a:lnTo>
                <a:lnTo>
                  <a:pt x="137" y="800"/>
                </a:lnTo>
                <a:lnTo>
                  <a:pt x="139" y="803"/>
                </a:lnTo>
                <a:lnTo>
                  <a:pt x="142" y="803"/>
                </a:lnTo>
                <a:lnTo>
                  <a:pt x="142" y="803"/>
                </a:lnTo>
                <a:lnTo>
                  <a:pt x="142" y="803"/>
                </a:lnTo>
                <a:lnTo>
                  <a:pt x="144" y="803"/>
                </a:lnTo>
                <a:lnTo>
                  <a:pt x="144" y="803"/>
                </a:lnTo>
                <a:lnTo>
                  <a:pt x="153" y="800"/>
                </a:lnTo>
                <a:lnTo>
                  <a:pt x="156" y="800"/>
                </a:lnTo>
                <a:lnTo>
                  <a:pt x="158" y="798"/>
                </a:lnTo>
                <a:lnTo>
                  <a:pt x="160" y="796"/>
                </a:lnTo>
                <a:lnTo>
                  <a:pt x="160" y="793"/>
                </a:lnTo>
                <a:lnTo>
                  <a:pt x="163" y="793"/>
                </a:lnTo>
                <a:lnTo>
                  <a:pt x="165" y="793"/>
                </a:lnTo>
                <a:lnTo>
                  <a:pt x="168" y="791"/>
                </a:lnTo>
                <a:lnTo>
                  <a:pt x="168" y="791"/>
                </a:lnTo>
                <a:lnTo>
                  <a:pt x="170" y="788"/>
                </a:lnTo>
                <a:lnTo>
                  <a:pt x="172" y="781"/>
                </a:lnTo>
                <a:lnTo>
                  <a:pt x="172" y="781"/>
                </a:lnTo>
                <a:lnTo>
                  <a:pt x="172" y="781"/>
                </a:lnTo>
                <a:lnTo>
                  <a:pt x="172" y="779"/>
                </a:lnTo>
                <a:lnTo>
                  <a:pt x="172" y="779"/>
                </a:lnTo>
                <a:lnTo>
                  <a:pt x="175" y="779"/>
                </a:lnTo>
                <a:lnTo>
                  <a:pt x="175" y="779"/>
                </a:lnTo>
                <a:lnTo>
                  <a:pt x="175" y="779"/>
                </a:lnTo>
                <a:lnTo>
                  <a:pt x="175" y="779"/>
                </a:lnTo>
                <a:lnTo>
                  <a:pt x="177" y="777"/>
                </a:lnTo>
                <a:lnTo>
                  <a:pt x="179" y="774"/>
                </a:lnTo>
                <a:lnTo>
                  <a:pt x="179" y="774"/>
                </a:lnTo>
                <a:lnTo>
                  <a:pt x="191" y="770"/>
                </a:lnTo>
                <a:lnTo>
                  <a:pt x="196" y="767"/>
                </a:lnTo>
                <a:lnTo>
                  <a:pt x="205" y="762"/>
                </a:lnTo>
                <a:lnTo>
                  <a:pt x="213" y="762"/>
                </a:lnTo>
                <a:lnTo>
                  <a:pt x="213" y="760"/>
                </a:lnTo>
                <a:lnTo>
                  <a:pt x="215" y="760"/>
                </a:lnTo>
                <a:lnTo>
                  <a:pt x="215" y="760"/>
                </a:lnTo>
                <a:lnTo>
                  <a:pt x="215" y="760"/>
                </a:lnTo>
                <a:lnTo>
                  <a:pt x="213" y="758"/>
                </a:lnTo>
                <a:lnTo>
                  <a:pt x="213" y="758"/>
                </a:lnTo>
                <a:lnTo>
                  <a:pt x="213" y="758"/>
                </a:lnTo>
                <a:lnTo>
                  <a:pt x="215" y="755"/>
                </a:lnTo>
                <a:lnTo>
                  <a:pt x="215" y="755"/>
                </a:lnTo>
                <a:lnTo>
                  <a:pt x="215" y="753"/>
                </a:lnTo>
                <a:lnTo>
                  <a:pt x="215" y="753"/>
                </a:lnTo>
                <a:lnTo>
                  <a:pt x="215" y="751"/>
                </a:lnTo>
                <a:lnTo>
                  <a:pt x="208" y="744"/>
                </a:lnTo>
                <a:lnTo>
                  <a:pt x="208" y="744"/>
                </a:lnTo>
                <a:lnTo>
                  <a:pt x="208" y="741"/>
                </a:lnTo>
                <a:lnTo>
                  <a:pt x="208" y="741"/>
                </a:lnTo>
                <a:lnTo>
                  <a:pt x="198" y="732"/>
                </a:lnTo>
                <a:lnTo>
                  <a:pt x="196" y="729"/>
                </a:lnTo>
                <a:lnTo>
                  <a:pt x="194" y="727"/>
                </a:lnTo>
                <a:lnTo>
                  <a:pt x="196" y="727"/>
                </a:lnTo>
                <a:lnTo>
                  <a:pt x="196" y="729"/>
                </a:lnTo>
                <a:lnTo>
                  <a:pt x="198" y="729"/>
                </a:lnTo>
                <a:lnTo>
                  <a:pt x="201" y="729"/>
                </a:lnTo>
                <a:lnTo>
                  <a:pt x="203" y="732"/>
                </a:lnTo>
                <a:lnTo>
                  <a:pt x="208" y="739"/>
                </a:lnTo>
                <a:lnTo>
                  <a:pt x="217" y="746"/>
                </a:lnTo>
                <a:lnTo>
                  <a:pt x="222" y="748"/>
                </a:lnTo>
                <a:lnTo>
                  <a:pt x="224" y="751"/>
                </a:lnTo>
                <a:lnTo>
                  <a:pt x="224" y="751"/>
                </a:lnTo>
                <a:lnTo>
                  <a:pt x="227" y="751"/>
                </a:lnTo>
                <a:lnTo>
                  <a:pt x="227" y="751"/>
                </a:lnTo>
                <a:lnTo>
                  <a:pt x="229" y="751"/>
                </a:lnTo>
                <a:lnTo>
                  <a:pt x="229" y="751"/>
                </a:lnTo>
                <a:lnTo>
                  <a:pt x="229" y="751"/>
                </a:lnTo>
                <a:lnTo>
                  <a:pt x="229" y="751"/>
                </a:lnTo>
                <a:lnTo>
                  <a:pt x="231" y="751"/>
                </a:lnTo>
                <a:lnTo>
                  <a:pt x="231" y="748"/>
                </a:lnTo>
                <a:lnTo>
                  <a:pt x="234" y="748"/>
                </a:lnTo>
                <a:lnTo>
                  <a:pt x="234" y="746"/>
                </a:lnTo>
                <a:lnTo>
                  <a:pt x="234" y="744"/>
                </a:lnTo>
                <a:lnTo>
                  <a:pt x="234" y="741"/>
                </a:lnTo>
                <a:lnTo>
                  <a:pt x="234" y="741"/>
                </a:lnTo>
                <a:lnTo>
                  <a:pt x="234" y="741"/>
                </a:lnTo>
                <a:lnTo>
                  <a:pt x="231" y="741"/>
                </a:lnTo>
                <a:lnTo>
                  <a:pt x="231" y="739"/>
                </a:lnTo>
                <a:lnTo>
                  <a:pt x="231" y="739"/>
                </a:lnTo>
                <a:lnTo>
                  <a:pt x="229" y="736"/>
                </a:lnTo>
                <a:lnTo>
                  <a:pt x="229" y="734"/>
                </a:lnTo>
                <a:lnTo>
                  <a:pt x="224" y="732"/>
                </a:lnTo>
                <a:lnTo>
                  <a:pt x="224" y="729"/>
                </a:lnTo>
                <a:lnTo>
                  <a:pt x="222" y="729"/>
                </a:lnTo>
                <a:lnTo>
                  <a:pt x="220" y="727"/>
                </a:lnTo>
                <a:lnTo>
                  <a:pt x="220" y="727"/>
                </a:lnTo>
                <a:lnTo>
                  <a:pt x="220" y="725"/>
                </a:lnTo>
                <a:lnTo>
                  <a:pt x="220" y="725"/>
                </a:lnTo>
                <a:lnTo>
                  <a:pt x="220" y="725"/>
                </a:lnTo>
                <a:lnTo>
                  <a:pt x="217" y="722"/>
                </a:lnTo>
                <a:lnTo>
                  <a:pt x="215" y="722"/>
                </a:lnTo>
                <a:lnTo>
                  <a:pt x="215" y="720"/>
                </a:lnTo>
                <a:lnTo>
                  <a:pt x="213" y="720"/>
                </a:lnTo>
                <a:lnTo>
                  <a:pt x="213" y="720"/>
                </a:lnTo>
                <a:lnTo>
                  <a:pt x="213" y="717"/>
                </a:lnTo>
                <a:lnTo>
                  <a:pt x="213" y="717"/>
                </a:lnTo>
                <a:lnTo>
                  <a:pt x="210" y="715"/>
                </a:lnTo>
                <a:lnTo>
                  <a:pt x="210" y="715"/>
                </a:lnTo>
                <a:lnTo>
                  <a:pt x="210" y="715"/>
                </a:lnTo>
                <a:lnTo>
                  <a:pt x="210" y="715"/>
                </a:lnTo>
                <a:lnTo>
                  <a:pt x="210" y="715"/>
                </a:lnTo>
                <a:lnTo>
                  <a:pt x="210" y="715"/>
                </a:lnTo>
                <a:lnTo>
                  <a:pt x="210" y="715"/>
                </a:lnTo>
                <a:lnTo>
                  <a:pt x="210" y="715"/>
                </a:lnTo>
                <a:lnTo>
                  <a:pt x="213" y="715"/>
                </a:lnTo>
                <a:lnTo>
                  <a:pt x="224" y="729"/>
                </a:lnTo>
                <a:lnTo>
                  <a:pt x="229" y="732"/>
                </a:lnTo>
                <a:lnTo>
                  <a:pt x="229" y="732"/>
                </a:lnTo>
                <a:lnTo>
                  <a:pt x="234" y="736"/>
                </a:lnTo>
                <a:lnTo>
                  <a:pt x="234" y="736"/>
                </a:lnTo>
                <a:lnTo>
                  <a:pt x="236" y="736"/>
                </a:lnTo>
                <a:lnTo>
                  <a:pt x="236" y="736"/>
                </a:lnTo>
                <a:lnTo>
                  <a:pt x="239" y="736"/>
                </a:lnTo>
                <a:lnTo>
                  <a:pt x="239" y="734"/>
                </a:lnTo>
                <a:lnTo>
                  <a:pt x="239" y="734"/>
                </a:lnTo>
                <a:lnTo>
                  <a:pt x="239" y="734"/>
                </a:lnTo>
                <a:lnTo>
                  <a:pt x="239" y="734"/>
                </a:lnTo>
                <a:lnTo>
                  <a:pt x="239" y="734"/>
                </a:lnTo>
                <a:lnTo>
                  <a:pt x="239" y="736"/>
                </a:lnTo>
                <a:lnTo>
                  <a:pt x="239" y="736"/>
                </a:lnTo>
                <a:lnTo>
                  <a:pt x="239" y="734"/>
                </a:lnTo>
                <a:lnTo>
                  <a:pt x="241" y="734"/>
                </a:lnTo>
                <a:lnTo>
                  <a:pt x="241" y="732"/>
                </a:lnTo>
                <a:lnTo>
                  <a:pt x="241" y="732"/>
                </a:lnTo>
                <a:lnTo>
                  <a:pt x="239" y="732"/>
                </a:lnTo>
                <a:lnTo>
                  <a:pt x="236" y="732"/>
                </a:lnTo>
                <a:lnTo>
                  <a:pt x="234" y="729"/>
                </a:lnTo>
                <a:lnTo>
                  <a:pt x="229" y="727"/>
                </a:lnTo>
                <a:lnTo>
                  <a:pt x="229" y="725"/>
                </a:lnTo>
                <a:lnTo>
                  <a:pt x="222" y="720"/>
                </a:lnTo>
                <a:lnTo>
                  <a:pt x="222" y="717"/>
                </a:lnTo>
                <a:lnTo>
                  <a:pt x="222" y="715"/>
                </a:lnTo>
                <a:lnTo>
                  <a:pt x="222" y="715"/>
                </a:lnTo>
                <a:lnTo>
                  <a:pt x="220" y="715"/>
                </a:lnTo>
                <a:lnTo>
                  <a:pt x="220" y="715"/>
                </a:lnTo>
                <a:lnTo>
                  <a:pt x="220" y="713"/>
                </a:lnTo>
                <a:lnTo>
                  <a:pt x="220" y="713"/>
                </a:lnTo>
                <a:lnTo>
                  <a:pt x="222" y="715"/>
                </a:lnTo>
                <a:lnTo>
                  <a:pt x="222" y="715"/>
                </a:lnTo>
                <a:lnTo>
                  <a:pt x="227" y="722"/>
                </a:lnTo>
                <a:lnTo>
                  <a:pt x="229" y="725"/>
                </a:lnTo>
                <a:lnTo>
                  <a:pt x="229" y="725"/>
                </a:lnTo>
                <a:lnTo>
                  <a:pt x="231" y="727"/>
                </a:lnTo>
                <a:lnTo>
                  <a:pt x="234" y="727"/>
                </a:lnTo>
                <a:lnTo>
                  <a:pt x="234" y="727"/>
                </a:lnTo>
                <a:lnTo>
                  <a:pt x="234" y="729"/>
                </a:lnTo>
                <a:lnTo>
                  <a:pt x="236" y="729"/>
                </a:lnTo>
                <a:lnTo>
                  <a:pt x="239" y="729"/>
                </a:lnTo>
                <a:lnTo>
                  <a:pt x="239" y="729"/>
                </a:lnTo>
                <a:lnTo>
                  <a:pt x="239" y="729"/>
                </a:lnTo>
                <a:lnTo>
                  <a:pt x="239" y="729"/>
                </a:lnTo>
                <a:lnTo>
                  <a:pt x="239" y="727"/>
                </a:lnTo>
                <a:lnTo>
                  <a:pt x="239" y="727"/>
                </a:lnTo>
                <a:lnTo>
                  <a:pt x="239" y="727"/>
                </a:lnTo>
                <a:lnTo>
                  <a:pt x="239" y="727"/>
                </a:lnTo>
                <a:lnTo>
                  <a:pt x="239" y="727"/>
                </a:lnTo>
                <a:lnTo>
                  <a:pt x="239" y="727"/>
                </a:lnTo>
                <a:lnTo>
                  <a:pt x="239" y="727"/>
                </a:lnTo>
                <a:lnTo>
                  <a:pt x="239" y="725"/>
                </a:lnTo>
                <a:lnTo>
                  <a:pt x="239" y="725"/>
                </a:lnTo>
                <a:lnTo>
                  <a:pt x="239" y="725"/>
                </a:lnTo>
                <a:lnTo>
                  <a:pt x="241" y="725"/>
                </a:lnTo>
                <a:lnTo>
                  <a:pt x="241" y="725"/>
                </a:lnTo>
                <a:lnTo>
                  <a:pt x="241" y="722"/>
                </a:lnTo>
                <a:lnTo>
                  <a:pt x="241" y="722"/>
                </a:lnTo>
                <a:lnTo>
                  <a:pt x="241" y="722"/>
                </a:lnTo>
                <a:lnTo>
                  <a:pt x="241" y="725"/>
                </a:lnTo>
                <a:lnTo>
                  <a:pt x="241" y="725"/>
                </a:lnTo>
                <a:lnTo>
                  <a:pt x="241" y="725"/>
                </a:lnTo>
                <a:lnTo>
                  <a:pt x="241" y="725"/>
                </a:lnTo>
                <a:lnTo>
                  <a:pt x="243" y="725"/>
                </a:lnTo>
                <a:lnTo>
                  <a:pt x="246" y="722"/>
                </a:lnTo>
                <a:lnTo>
                  <a:pt x="246" y="720"/>
                </a:lnTo>
                <a:lnTo>
                  <a:pt x="246" y="720"/>
                </a:lnTo>
                <a:lnTo>
                  <a:pt x="246" y="720"/>
                </a:lnTo>
                <a:lnTo>
                  <a:pt x="246" y="720"/>
                </a:lnTo>
                <a:lnTo>
                  <a:pt x="246" y="717"/>
                </a:lnTo>
                <a:lnTo>
                  <a:pt x="243" y="717"/>
                </a:lnTo>
                <a:lnTo>
                  <a:pt x="243" y="717"/>
                </a:lnTo>
                <a:lnTo>
                  <a:pt x="243" y="717"/>
                </a:lnTo>
                <a:lnTo>
                  <a:pt x="243" y="717"/>
                </a:lnTo>
                <a:lnTo>
                  <a:pt x="243" y="717"/>
                </a:lnTo>
                <a:lnTo>
                  <a:pt x="243" y="717"/>
                </a:lnTo>
                <a:lnTo>
                  <a:pt x="241" y="717"/>
                </a:lnTo>
                <a:lnTo>
                  <a:pt x="241" y="717"/>
                </a:lnTo>
                <a:lnTo>
                  <a:pt x="229" y="713"/>
                </a:lnTo>
                <a:lnTo>
                  <a:pt x="227" y="710"/>
                </a:lnTo>
                <a:lnTo>
                  <a:pt x="227" y="710"/>
                </a:lnTo>
                <a:lnTo>
                  <a:pt x="227" y="710"/>
                </a:lnTo>
                <a:lnTo>
                  <a:pt x="229" y="710"/>
                </a:lnTo>
                <a:lnTo>
                  <a:pt x="229" y="710"/>
                </a:lnTo>
                <a:lnTo>
                  <a:pt x="231" y="710"/>
                </a:lnTo>
                <a:lnTo>
                  <a:pt x="236" y="713"/>
                </a:lnTo>
                <a:lnTo>
                  <a:pt x="241" y="713"/>
                </a:lnTo>
                <a:lnTo>
                  <a:pt x="243" y="713"/>
                </a:lnTo>
                <a:lnTo>
                  <a:pt x="243" y="713"/>
                </a:lnTo>
                <a:lnTo>
                  <a:pt x="246" y="713"/>
                </a:lnTo>
                <a:lnTo>
                  <a:pt x="246" y="710"/>
                </a:lnTo>
                <a:lnTo>
                  <a:pt x="246" y="706"/>
                </a:lnTo>
                <a:lnTo>
                  <a:pt x="246" y="706"/>
                </a:lnTo>
                <a:lnTo>
                  <a:pt x="243" y="706"/>
                </a:lnTo>
                <a:lnTo>
                  <a:pt x="243" y="703"/>
                </a:lnTo>
                <a:lnTo>
                  <a:pt x="243" y="703"/>
                </a:lnTo>
                <a:lnTo>
                  <a:pt x="243" y="703"/>
                </a:lnTo>
                <a:lnTo>
                  <a:pt x="241" y="703"/>
                </a:lnTo>
                <a:lnTo>
                  <a:pt x="241" y="703"/>
                </a:lnTo>
                <a:lnTo>
                  <a:pt x="241" y="703"/>
                </a:lnTo>
                <a:lnTo>
                  <a:pt x="241" y="706"/>
                </a:lnTo>
                <a:lnTo>
                  <a:pt x="239" y="706"/>
                </a:lnTo>
                <a:lnTo>
                  <a:pt x="239" y="703"/>
                </a:lnTo>
                <a:lnTo>
                  <a:pt x="239" y="703"/>
                </a:lnTo>
                <a:lnTo>
                  <a:pt x="239" y="703"/>
                </a:lnTo>
                <a:lnTo>
                  <a:pt x="239" y="703"/>
                </a:lnTo>
                <a:lnTo>
                  <a:pt x="239" y="703"/>
                </a:lnTo>
                <a:lnTo>
                  <a:pt x="236" y="703"/>
                </a:lnTo>
                <a:lnTo>
                  <a:pt x="236" y="703"/>
                </a:lnTo>
                <a:lnTo>
                  <a:pt x="236" y="706"/>
                </a:lnTo>
                <a:lnTo>
                  <a:pt x="234" y="703"/>
                </a:lnTo>
                <a:lnTo>
                  <a:pt x="234" y="703"/>
                </a:lnTo>
                <a:lnTo>
                  <a:pt x="234" y="701"/>
                </a:lnTo>
                <a:lnTo>
                  <a:pt x="234" y="701"/>
                </a:lnTo>
                <a:lnTo>
                  <a:pt x="234" y="703"/>
                </a:lnTo>
                <a:lnTo>
                  <a:pt x="236" y="703"/>
                </a:lnTo>
                <a:lnTo>
                  <a:pt x="234" y="703"/>
                </a:lnTo>
                <a:lnTo>
                  <a:pt x="236" y="703"/>
                </a:lnTo>
                <a:lnTo>
                  <a:pt x="236" y="703"/>
                </a:lnTo>
                <a:lnTo>
                  <a:pt x="236" y="703"/>
                </a:lnTo>
                <a:lnTo>
                  <a:pt x="236" y="701"/>
                </a:lnTo>
                <a:lnTo>
                  <a:pt x="239" y="701"/>
                </a:lnTo>
                <a:lnTo>
                  <a:pt x="239" y="701"/>
                </a:lnTo>
                <a:lnTo>
                  <a:pt x="239" y="701"/>
                </a:lnTo>
                <a:lnTo>
                  <a:pt x="239" y="701"/>
                </a:lnTo>
                <a:lnTo>
                  <a:pt x="239" y="701"/>
                </a:lnTo>
                <a:lnTo>
                  <a:pt x="239" y="701"/>
                </a:lnTo>
                <a:lnTo>
                  <a:pt x="239" y="701"/>
                </a:lnTo>
                <a:lnTo>
                  <a:pt x="239" y="701"/>
                </a:lnTo>
                <a:lnTo>
                  <a:pt x="241" y="701"/>
                </a:lnTo>
                <a:lnTo>
                  <a:pt x="241" y="701"/>
                </a:lnTo>
                <a:lnTo>
                  <a:pt x="243" y="701"/>
                </a:lnTo>
                <a:lnTo>
                  <a:pt x="243" y="699"/>
                </a:lnTo>
                <a:lnTo>
                  <a:pt x="243" y="699"/>
                </a:lnTo>
                <a:lnTo>
                  <a:pt x="243" y="699"/>
                </a:lnTo>
                <a:lnTo>
                  <a:pt x="243" y="696"/>
                </a:lnTo>
                <a:lnTo>
                  <a:pt x="243" y="696"/>
                </a:lnTo>
                <a:lnTo>
                  <a:pt x="243" y="696"/>
                </a:lnTo>
                <a:lnTo>
                  <a:pt x="243" y="696"/>
                </a:lnTo>
                <a:lnTo>
                  <a:pt x="243" y="696"/>
                </a:lnTo>
                <a:lnTo>
                  <a:pt x="243" y="694"/>
                </a:lnTo>
                <a:lnTo>
                  <a:pt x="243" y="694"/>
                </a:lnTo>
                <a:lnTo>
                  <a:pt x="243" y="694"/>
                </a:lnTo>
                <a:lnTo>
                  <a:pt x="243" y="694"/>
                </a:lnTo>
                <a:lnTo>
                  <a:pt x="243" y="691"/>
                </a:lnTo>
                <a:lnTo>
                  <a:pt x="243" y="691"/>
                </a:lnTo>
                <a:lnTo>
                  <a:pt x="243" y="691"/>
                </a:lnTo>
                <a:lnTo>
                  <a:pt x="243" y="691"/>
                </a:lnTo>
                <a:lnTo>
                  <a:pt x="243" y="691"/>
                </a:lnTo>
                <a:lnTo>
                  <a:pt x="243" y="691"/>
                </a:lnTo>
                <a:lnTo>
                  <a:pt x="246" y="691"/>
                </a:lnTo>
                <a:lnTo>
                  <a:pt x="246" y="691"/>
                </a:lnTo>
                <a:lnTo>
                  <a:pt x="246" y="691"/>
                </a:lnTo>
                <a:lnTo>
                  <a:pt x="246" y="694"/>
                </a:lnTo>
                <a:lnTo>
                  <a:pt x="246" y="694"/>
                </a:lnTo>
                <a:lnTo>
                  <a:pt x="248" y="694"/>
                </a:lnTo>
                <a:lnTo>
                  <a:pt x="248" y="694"/>
                </a:lnTo>
                <a:lnTo>
                  <a:pt x="250" y="694"/>
                </a:lnTo>
                <a:lnTo>
                  <a:pt x="250" y="694"/>
                </a:lnTo>
                <a:lnTo>
                  <a:pt x="250" y="694"/>
                </a:lnTo>
                <a:lnTo>
                  <a:pt x="253" y="696"/>
                </a:lnTo>
                <a:lnTo>
                  <a:pt x="253" y="699"/>
                </a:lnTo>
                <a:lnTo>
                  <a:pt x="253" y="699"/>
                </a:lnTo>
                <a:lnTo>
                  <a:pt x="253" y="699"/>
                </a:lnTo>
                <a:lnTo>
                  <a:pt x="253" y="701"/>
                </a:lnTo>
                <a:lnTo>
                  <a:pt x="253" y="701"/>
                </a:lnTo>
                <a:lnTo>
                  <a:pt x="255" y="701"/>
                </a:lnTo>
                <a:lnTo>
                  <a:pt x="255" y="701"/>
                </a:lnTo>
                <a:lnTo>
                  <a:pt x="255" y="701"/>
                </a:lnTo>
                <a:lnTo>
                  <a:pt x="255" y="701"/>
                </a:lnTo>
                <a:lnTo>
                  <a:pt x="255" y="703"/>
                </a:lnTo>
                <a:lnTo>
                  <a:pt x="255" y="703"/>
                </a:lnTo>
                <a:lnTo>
                  <a:pt x="255" y="703"/>
                </a:lnTo>
                <a:lnTo>
                  <a:pt x="255" y="701"/>
                </a:lnTo>
                <a:lnTo>
                  <a:pt x="257" y="701"/>
                </a:lnTo>
                <a:lnTo>
                  <a:pt x="257" y="701"/>
                </a:lnTo>
                <a:lnTo>
                  <a:pt x="255" y="699"/>
                </a:lnTo>
                <a:lnTo>
                  <a:pt x="255" y="699"/>
                </a:lnTo>
                <a:lnTo>
                  <a:pt x="255" y="696"/>
                </a:lnTo>
                <a:lnTo>
                  <a:pt x="255" y="694"/>
                </a:lnTo>
                <a:lnTo>
                  <a:pt x="255" y="694"/>
                </a:lnTo>
                <a:lnTo>
                  <a:pt x="255" y="696"/>
                </a:lnTo>
                <a:lnTo>
                  <a:pt x="255" y="696"/>
                </a:lnTo>
                <a:lnTo>
                  <a:pt x="255" y="696"/>
                </a:lnTo>
                <a:lnTo>
                  <a:pt x="255" y="696"/>
                </a:lnTo>
                <a:lnTo>
                  <a:pt x="257" y="699"/>
                </a:lnTo>
                <a:lnTo>
                  <a:pt x="255" y="699"/>
                </a:lnTo>
                <a:lnTo>
                  <a:pt x="257" y="699"/>
                </a:lnTo>
                <a:lnTo>
                  <a:pt x="257" y="699"/>
                </a:lnTo>
                <a:lnTo>
                  <a:pt x="257" y="699"/>
                </a:lnTo>
                <a:lnTo>
                  <a:pt x="257" y="699"/>
                </a:lnTo>
                <a:lnTo>
                  <a:pt x="257" y="699"/>
                </a:lnTo>
                <a:lnTo>
                  <a:pt x="257" y="699"/>
                </a:lnTo>
                <a:lnTo>
                  <a:pt x="257" y="699"/>
                </a:lnTo>
                <a:lnTo>
                  <a:pt x="257" y="696"/>
                </a:lnTo>
                <a:lnTo>
                  <a:pt x="257" y="696"/>
                </a:lnTo>
                <a:lnTo>
                  <a:pt x="257" y="696"/>
                </a:lnTo>
                <a:lnTo>
                  <a:pt x="257" y="694"/>
                </a:lnTo>
                <a:lnTo>
                  <a:pt x="257" y="694"/>
                </a:lnTo>
                <a:lnTo>
                  <a:pt x="257" y="694"/>
                </a:lnTo>
                <a:lnTo>
                  <a:pt x="257" y="691"/>
                </a:lnTo>
                <a:lnTo>
                  <a:pt x="255" y="691"/>
                </a:lnTo>
                <a:lnTo>
                  <a:pt x="255" y="691"/>
                </a:lnTo>
                <a:lnTo>
                  <a:pt x="255" y="691"/>
                </a:lnTo>
                <a:lnTo>
                  <a:pt x="257" y="691"/>
                </a:lnTo>
                <a:lnTo>
                  <a:pt x="257" y="694"/>
                </a:lnTo>
                <a:lnTo>
                  <a:pt x="257" y="694"/>
                </a:lnTo>
                <a:lnTo>
                  <a:pt x="257" y="694"/>
                </a:lnTo>
                <a:lnTo>
                  <a:pt x="257" y="694"/>
                </a:lnTo>
                <a:lnTo>
                  <a:pt x="257" y="694"/>
                </a:lnTo>
                <a:lnTo>
                  <a:pt x="257" y="694"/>
                </a:lnTo>
                <a:lnTo>
                  <a:pt x="257" y="694"/>
                </a:lnTo>
                <a:lnTo>
                  <a:pt x="257" y="696"/>
                </a:lnTo>
                <a:lnTo>
                  <a:pt x="257" y="699"/>
                </a:lnTo>
                <a:lnTo>
                  <a:pt x="257" y="699"/>
                </a:lnTo>
                <a:lnTo>
                  <a:pt x="257" y="701"/>
                </a:lnTo>
                <a:lnTo>
                  <a:pt x="257" y="701"/>
                </a:lnTo>
                <a:lnTo>
                  <a:pt x="257" y="701"/>
                </a:lnTo>
                <a:lnTo>
                  <a:pt x="257" y="701"/>
                </a:lnTo>
                <a:lnTo>
                  <a:pt x="255" y="701"/>
                </a:lnTo>
                <a:lnTo>
                  <a:pt x="255" y="701"/>
                </a:lnTo>
                <a:lnTo>
                  <a:pt x="255" y="701"/>
                </a:lnTo>
                <a:lnTo>
                  <a:pt x="257" y="701"/>
                </a:lnTo>
                <a:lnTo>
                  <a:pt x="257" y="701"/>
                </a:lnTo>
                <a:lnTo>
                  <a:pt x="257" y="701"/>
                </a:lnTo>
                <a:lnTo>
                  <a:pt x="257" y="701"/>
                </a:lnTo>
                <a:lnTo>
                  <a:pt x="257" y="703"/>
                </a:lnTo>
                <a:lnTo>
                  <a:pt x="257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1"/>
                </a:lnTo>
                <a:lnTo>
                  <a:pt x="260" y="701"/>
                </a:lnTo>
                <a:lnTo>
                  <a:pt x="262" y="701"/>
                </a:lnTo>
                <a:lnTo>
                  <a:pt x="262" y="701"/>
                </a:lnTo>
                <a:lnTo>
                  <a:pt x="262" y="703"/>
                </a:lnTo>
                <a:lnTo>
                  <a:pt x="265" y="703"/>
                </a:lnTo>
                <a:lnTo>
                  <a:pt x="265" y="701"/>
                </a:lnTo>
                <a:lnTo>
                  <a:pt x="265" y="701"/>
                </a:lnTo>
                <a:lnTo>
                  <a:pt x="265" y="703"/>
                </a:lnTo>
                <a:lnTo>
                  <a:pt x="265" y="703"/>
                </a:lnTo>
                <a:lnTo>
                  <a:pt x="265" y="703"/>
                </a:lnTo>
                <a:lnTo>
                  <a:pt x="267" y="703"/>
                </a:lnTo>
                <a:lnTo>
                  <a:pt x="267" y="703"/>
                </a:lnTo>
                <a:lnTo>
                  <a:pt x="267" y="703"/>
                </a:lnTo>
                <a:lnTo>
                  <a:pt x="267" y="703"/>
                </a:lnTo>
                <a:lnTo>
                  <a:pt x="267" y="703"/>
                </a:ln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lnTo>
                  <a:pt x="267" y="706"/>
                </a:lnTo>
                <a:lnTo>
                  <a:pt x="269" y="708"/>
                </a:lnTo>
                <a:lnTo>
                  <a:pt x="269" y="708"/>
                </a:lnTo>
                <a:lnTo>
                  <a:pt x="272" y="706"/>
                </a:lnTo>
                <a:lnTo>
                  <a:pt x="274" y="703"/>
                </a:lnTo>
                <a:lnTo>
                  <a:pt x="274" y="703"/>
                </a:lnTo>
                <a:lnTo>
                  <a:pt x="274" y="703"/>
                </a:lnTo>
                <a:lnTo>
                  <a:pt x="276" y="703"/>
                </a:lnTo>
                <a:lnTo>
                  <a:pt x="279" y="703"/>
                </a:lnTo>
                <a:lnTo>
                  <a:pt x="279" y="703"/>
                </a:lnTo>
                <a:lnTo>
                  <a:pt x="283" y="701"/>
                </a:lnTo>
                <a:lnTo>
                  <a:pt x="283" y="701"/>
                </a:lnTo>
                <a:lnTo>
                  <a:pt x="283" y="699"/>
                </a:lnTo>
                <a:lnTo>
                  <a:pt x="286" y="699"/>
                </a:lnTo>
                <a:lnTo>
                  <a:pt x="286" y="699"/>
                </a:lnTo>
                <a:lnTo>
                  <a:pt x="286" y="696"/>
                </a:lnTo>
                <a:lnTo>
                  <a:pt x="286" y="696"/>
                </a:lnTo>
                <a:lnTo>
                  <a:pt x="288" y="696"/>
                </a:lnTo>
                <a:lnTo>
                  <a:pt x="291" y="696"/>
                </a:lnTo>
                <a:lnTo>
                  <a:pt x="291" y="696"/>
                </a:lnTo>
                <a:lnTo>
                  <a:pt x="295" y="694"/>
                </a:lnTo>
                <a:lnTo>
                  <a:pt x="295" y="694"/>
                </a:lnTo>
                <a:lnTo>
                  <a:pt x="298" y="691"/>
                </a:lnTo>
                <a:lnTo>
                  <a:pt x="300" y="691"/>
                </a:lnTo>
                <a:lnTo>
                  <a:pt x="302" y="689"/>
                </a:lnTo>
                <a:lnTo>
                  <a:pt x="302" y="689"/>
                </a:lnTo>
                <a:lnTo>
                  <a:pt x="305" y="689"/>
                </a:lnTo>
                <a:lnTo>
                  <a:pt x="305" y="689"/>
                </a:lnTo>
                <a:lnTo>
                  <a:pt x="307" y="689"/>
                </a:lnTo>
                <a:lnTo>
                  <a:pt x="307" y="691"/>
                </a:lnTo>
                <a:lnTo>
                  <a:pt x="310" y="691"/>
                </a:lnTo>
                <a:lnTo>
                  <a:pt x="310" y="687"/>
                </a:lnTo>
                <a:lnTo>
                  <a:pt x="312" y="684"/>
                </a:lnTo>
                <a:lnTo>
                  <a:pt x="312" y="682"/>
                </a:lnTo>
                <a:lnTo>
                  <a:pt x="312" y="682"/>
                </a:lnTo>
                <a:lnTo>
                  <a:pt x="312" y="682"/>
                </a:lnTo>
                <a:lnTo>
                  <a:pt x="314" y="680"/>
                </a:lnTo>
                <a:lnTo>
                  <a:pt x="314" y="680"/>
                </a:lnTo>
                <a:lnTo>
                  <a:pt x="314" y="680"/>
                </a:lnTo>
                <a:lnTo>
                  <a:pt x="317" y="677"/>
                </a:lnTo>
                <a:lnTo>
                  <a:pt x="321" y="677"/>
                </a:lnTo>
                <a:lnTo>
                  <a:pt x="324" y="677"/>
                </a:lnTo>
                <a:lnTo>
                  <a:pt x="324" y="680"/>
                </a:lnTo>
                <a:lnTo>
                  <a:pt x="324" y="680"/>
                </a:lnTo>
                <a:lnTo>
                  <a:pt x="326" y="677"/>
                </a:lnTo>
                <a:lnTo>
                  <a:pt x="326" y="677"/>
                </a:lnTo>
                <a:lnTo>
                  <a:pt x="326" y="677"/>
                </a:lnTo>
                <a:lnTo>
                  <a:pt x="326" y="677"/>
                </a:lnTo>
                <a:lnTo>
                  <a:pt x="328" y="675"/>
                </a:lnTo>
                <a:lnTo>
                  <a:pt x="328" y="673"/>
                </a:lnTo>
                <a:lnTo>
                  <a:pt x="328" y="673"/>
                </a:lnTo>
                <a:lnTo>
                  <a:pt x="328" y="673"/>
                </a:lnTo>
                <a:lnTo>
                  <a:pt x="331" y="673"/>
                </a:lnTo>
                <a:lnTo>
                  <a:pt x="331" y="673"/>
                </a:lnTo>
                <a:lnTo>
                  <a:pt x="331" y="673"/>
                </a:lnTo>
                <a:lnTo>
                  <a:pt x="333" y="673"/>
                </a:lnTo>
                <a:lnTo>
                  <a:pt x="333" y="670"/>
                </a:lnTo>
                <a:lnTo>
                  <a:pt x="333" y="668"/>
                </a:lnTo>
                <a:lnTo>
                  <a:pt x="336" y="668"/>
                </a:lnTo>
                <a:lnTo>
                  <a:pt x="336" y="668"/>
                </a:lnTo>
                <a:lnTo>
                  <a:pt x="336" y="665"/>
                </a:lnTo>
                <a:lnTo>
                  <a:pt x="338" y="665"/>
                </a:lnTo>
                <a:lnTo>
                  <a:pt x="338" y="665"/>
                </a:lnTo>
                <a:lnTo>
                  <a:pt x="338" y="665"/>
                </a:lnTo>
                <a:lnTo>
                  <a:pt x="340" y="665"/>
                </a:lnTo>
                <a:lnTo>
                  <a:pt x="340" y="665"/>
                </a:lnTo>
                <a:lnTo>
                  <a:pt x="343" y="665"/>
                </a:lnTo>
                <a:lnTo>
                  <a:pt x="343" y="663"/>
                </a:lnTo>
                <a:lnTo>
                  <a:pt x="343" y="665"/>
                </a:lnTo>
                <a:lnTo>
                  <a:pt x="345" y="665"/>
                </a:lnTo>
                <a:lnTo>
                  <a:pt x="345" y="665"/>
                </a:lnTo>
                <a:lnTo>
                  <a:pt x="345" y="665"/>
                </a:lnTo>
                <a:lnTo>
                  <a:pt x="347" y="665"/>
                </a:lnTo>
                <a:lnTo>
                  <a:pt x="347" y="665"/>
                </a:lnTo>
                <a:lnTo>
                  <a:pt x="347" y="663"/>
                </a:lnTo>
                <a:lnTo>
                  <a:pt x="347" y="661"/>
                </a:lnTo>
                <a:lnTo>
                  <a:pt x="350" y="661"/>
                </a:lnTo>
                <a:lnTo>
                  <a:pt x="350" y="658"/>
                </a:lnTo>
                <a:lnTo>
                  <a:pt x="350" y="658"/>
                </a:lnTo>
                <a:lnTo>
                  <a:pt x="352" y="658"/>
                </a:lnTo>
                <a:lnTo>
                  <a:pt x="352" y="656"/>
                </a:lnTo>
                <a:lnTo>
                  <a:pt x="354" y="656"/>
                </a:lnTo>
                <a:lnTo>
                  <a:pt x="354" y="656"/>
                </a:lnTo>
                <a:lnTo>
                  <a:pt x="354" y="656"/>
                </a:lnTo>
                <a:lnTo>
                  <a:pt x="357" y="658"/>
                </a:lnTo>
                <a:lnTo>
                  <a:pt x="359" y="658"/>
                </a:lnTo>
                <a:lnTo>
                  <a:pt x="359" y="658"/>
                </a:lnTo>
                <a:lnTo>
                  <a:pt x="359" y="658"/>
                </a:lnTo>
                <a:lnTo>
                  <a:pt x="362" y="656"/>
                </a:lnTo>
                <a:lnTo>
                  <a:pt x="362" y="656"/>
                </a:lnTo>
                <a:lnTo>
                  <a:pt x="362" y="656"/>
                </a:lnTo>
                <a:lnTo>
                  <a:pt x="362" y="654"/>
                </a:lnTo>
                <a:lnTo>
                  <a:pt x="362" y="649"/>
                </a:lnTo>
                <a:lnTo>
                  <a:pt x="362" y="647"/>
                </a:lnTo>
                <a:lnTo>
                  <a:pt x="362" y="647"/>
                </a:lnTo>
                <a:lnTo>
                  <a:pt x="362" y="647"/>
                </a:lnTo>
                <a:lnTo>
                  <a:pt x="364" y="647"/>
                </a:lnTo>
                <a:lnTo>
                  <a:pt x="362" y="644"/>
                </a:lnTo>
                <a:lnTo>
                  <a:pt x="362" y="644"/>
                </a:lnTo>
                <a:lnTo>
                  <a:pt x="364" y="644"/>
                </a:lnTo>
                <a:lnTo>
                  <a:pt x="364" y="642"/>
                </a:lnTo>
                <a:lnTo>
                  <a:pt x="362" y="642"/>
                </a:lnTo>
                <a:lnTo>
                  <a:pt x="362" y="642"/>
                </a:lnTo>
                <a:lnTo>
                  <a:pt x="362" y="642"/>
                </a:lnTo>
                <a:lnTo>
                  <a:pt x="364" y="642"/>
                </a:lnTo>
                <a:lnTo>
                  <a:pt x="364" y="642"/>
                </a:lnTo>
                <a:lnTo>
                  <a:pt x="364" y="642"/>
                </a:lnTo>
                <a:lnTo>
                  <a:pt x="364" y="644"/>
                </a:lnTo>
                <a:lnTo>
                  <a:pt x="366" y="644"/>
                </a:lnTo>
                <a:lnTo>
                  <a:pt x="366" y="644"/>
                </a:lnTo>
                <a:lnTo>
                  <a:pt x="366" y="644"/>
                </a:lnTo>
                <a:lnTo>
                  <a:pt x="369" y="644"/>
                </a:lnTo>
                <a:lnTo>
                  <a:pt x="369" y="644"/>
                </a:lnTo>
                <a:lnTo>
                  <a:pt x="369" y="644"/>
                </a:lnTo>
                <a:lnTo>
                  <a:pt x="369" y="642"/>
                </a:lnTo>
                <a:lnTo>
                  <a:pt x="369" y="642"/>
                </a:lnTo>
                <a:lnTo>
                  <a:pt x="369" y="642"/>
                </a:lnTo>
                <a:lnTo>
                  <a:pt x="371" y="642"/>
                </a:lnTo>
                <a:lnTo>
                  <a:pt x="371" y="642"/>
                </a:lnTo>
                <a:lnTo>
                  <a:pt x="371" y="639"/>
                </a:lnTo>
                <a:lnTo>
                  <a:pt x="371" y="639"/>
                </a:lnTo>
                <a:lnTo>
                  <a:pt x="371" y="639"/>
                </a:lnTo>
                <a:lnTo>
                  <a:pt x="371" y="637"/>
                </a:lnTo>
                <a:lnTo>
                  <a:pt x="373" y="637"/>
                </a:lnTo>
                <a:lnTo>
                  <a:pt x="373" y="637"/>
                </a:lnTo>
                <a:lnTo>
                  <a:pt x="373" y="637"/>
                </a:lnTo>
                <a:lnTo>
                  <a:pt x="373" y="635"/>
                </a:lnTo>
                <a:lnTo>
                  <a:pt x="371" y="632"/>
                </a:lnTo>
                <a:lnTo>
                  <a:pt x="371" y="632"/>
                </a:lnTo>
                <a:lnTo>
                  <a:pt x="371" y="632"/>
                </a:lnTo>
                <a:lnTo>
                  <a:pt x="371" y="630"/>
                </a:lnTo>
                <a:lnTo>
                  <a:pt x="371" y="630"/>
                </a:lnTo>
                <a:lnTo>
                  <a:pt x="371" y="630"/>
                </a:lnTo>
                <a:lnTo>
                  <a:pt x="371" y="628"/>
                </a:lnTo>
                <a:lnTo>
                  <a:pt x="371" y="628"/>
                </a:lnTo>
                <a:lnTo>
                  <a:pt x="371" y="630"/>
                </a:lnTo>
                <a:lnTo>
                  <a:pt x="369" y="630"/>
                </a:lnTo>
                <a:lnTo>
                  <a:pt x="369" y="630"/>
                </a:lnTo>
                <a:lnTo>
                  <a:pt x="369" y="630"/>
                </a:lnTo>
                <a:lnTo>
                  <a:pt x="366" y="628"/>
                </a:lnTo>
                <a:lnTo>
                  <a:pt x="369" y="628"/>
                </a:lnTo>
                <a:lnTo>
                  <a:pt x="369" y="628"/>
                </a:lnTo>
                <a:lnTo>
                  <a:pt x="371" y="625"/>
                </a:lnTo>
                <a:lnTo>
                  <a:pt x="371" y="625"/>
                </a:lnTo>
                <a:lnTo>
                  <a:pt x="371" y="623"/>
                </a:lnTo>
                <a:lnTo>
                  <a:pt x="371" y="620"/>
                </a:lnTo>
                <a:lnTo>
                  <a:pt x="371" y="620"/>
                </a:lnTo>
                <a:lnTo>
                  <a:pt x="371" y="618"/>
                </a:lnTo>
                <a:lnTo>
                  <a:pt x="371" y="618"/>
                </a:lnTo>
                <a:lnTo>
                  <a:pt x="371" y="618"/>
                </a:lnTo>
                <a:lnTo>
                  <a:pt x="371" y="616"/>
                </a:lnTo>
                <a:lnTo>
                  <a:pt x="371" y="616"/>
                </a:lnTo>
                <a:lnTo>
                  <a:pt x="369" y="616"/>
                </a:lnTo>
                <a:lnTo>
                  <a:pt x="371" y="613"/>
                </a:lnTo>
                <a:lnTo>
                  <a:pt x="371" y="616"/>
                </a:lnTo>
                <a:lnTo>
                  <a:pt x="371" y="618"/>
                </a:lnTo>
                <a:lnTo>
                  <a:pt x="373" y="620"/>
                </a:lnTo>
                <a:lnTo>
                  <a:pt x="371" y="620"/>
                </a:lnTo>
                <a:lnTo>
                  <a:pt x="373" y="623"/>
                </a:lnTo>
                <a:lnTo>
                  <a:pt x="373" y="625"/>
                </a:lnTo>
                <a:lnTo>
                  <a:pt x="373" y="628"/>
                </a:lnTo>
                <a:lnTo>
                  <a:pt x="373" y="628"/>
                </a:lnTo>
                <a:lnTo>
                  <a:pt x="373" y="628"/>
                </a:lnTo>
                <a:lnTo>
                  <a:pt x="373" y="628"/>
                </a:lnTo>
                <a:lnTo>
                  <a:pt x="373" y="628"/>
                </a:lnTo>
                <a:lnTo>
                  <a:pt x="373" y="628"/>
                </a:lnTo>
                <a:lnTo>
                  <a:pt x="376" y="628"/>
                </a:lnTo>
                <a:lnTo>
                  <a:pt x="376" y="628"/>
                </a:lnTo>
                <a:lnTo>
                  <a:pt x="376" y="628"/>
                </a:lnTo>
                <a:lnTo>
                  <a:pt x="376" y="628"/>
                </a:lnTo>
                <a:lnTo>
                  <a:pt x="376" y="628"/>
                </a:lnTo>
                <a:lnTo>
                  <a:pt x="376" y="625"/>
                </a:lnTo>
                <a:lnTo>
                  <a:pt x="376" y="625"/>
                </a:lnTo>
                <a:lnTo>
                  <a:pt x="376" y="625"/>
                </a:lnTo>
                <a:lnTo>
                  <a:pt x="376" y="625"/>
                </a:lnTo>
                <a:lnTo>
                  <a:pt x="376" y="623"/>
                </a:lnTo>
                <a:lnTo>
                  <a:pt x="376" y="623"/>
                </a:lnTo>
                <a:lnTo>
                  <a:pt x="373" y="623"/>
                </a:lnTo>
                <a:lnTo>
                  <a:pt x="373" y="620"/>
                </a:lnTo>
                <a:lnTo>
                  <a:pt x="373" y="618"/>
                </a:lnTo>
                <a:lnTo>
                  <a:pt x="371" y="618"/>
                </a:lnTo>
                <a:lnTo>
                  <a:pt x="371" y="616"/>
                </a:lnTo>
                <a:lnTo>
                  <a:pt x="371" y="616"/>
                </a:lnTo>
                <a:lnTo>
                  <a:pt x="373" y="613"/>
                </a:lnTo>
                <a:lnTo>
                  <a:pt x="373" y="613"/>
                </a:lnTo>
                <a:lnTo>
                  <a:pt x="373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3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1" y="611"/>
                </a:lnTo>
                <a:lnTo>
                  <a:pt x="373" y="611"/>
                </a:lnTo>
                <a:lnTo>
                  <a:pt x="373" y="611"/>
                </a:lnTo>
                <a:lnTo>
                  <a:pt x="371" y="609"/>
                </a:lnTo>
                <a:lnTo>
                  <a:pt x="371" y="609"/>
                </a:lnTo>
                <a:lnTo>
                  <a:pt x="371" y="609"/>
                </a:lnTo>
                <a:lnTo>
                  <a:pt x="371" y="609"/>
                </a:lnTo>
                <a:lnTo>
                  <a:pt x="371" y="606"/>
                </a:lnTo>
                <a:lnTo>
                  <a:pt x="371" y="606"/>
                </a:lnTo>
                <a:lnTo>
                  <a:pt x="371" y="606"/>
                </a:lnTo>
                <a:lnTo>
                  <a:pt x="371" y="606"/>
                </a:lnTo>
                <a:lnTo>
                  <a:pt x="371" y="606"/>
                </a:lnTo>
                <a:lnTo>
                  <a:pt x="373" y="606"/>
                </a:lnTo>
                <a:lnTo>
                  <a:pt x="373" y="606"/>
                </a:lnTo>
                <a:lnTo>
                  <a:pt x="373" y="606"/>
                </a:lnTo>
                <a:lnTo>
                  <a:pt x="373" y="606"/>
                </a:lnTo>
                <a:lnTo>
                  <a:pt x="373" y="606"/>
                </a:lnTo>
                <a:lnTo>
                  <a:pt x="373" y="604"/>
                </a:lnTo>
                <a:lnTo>
                  <a:pt x="373" y="604"/>
                </a:lnTo>
                <a:lnTo>
                  <a:pt x="371" y="604"/>
                </a:lnTo>
                <a:lnTo>
                  <a:pt x="371" y="604"/>
                </a:lnTo>
                <a:lnTo>
                  <a:pt x="371" y="602"/>
                </a:lnTo>
                <a:lnTo>
                  <a:pt x="371" y="602"/>
                </a:lnTo>
                <a:lnTo>
                  <a:pt x="371" y="599"/>
                </a:lnTo>
                <a:lnTo>
                  <a:pt x="371" y="599"/>
                </a:lnTo>
                <a:lnTo>
                  <a:pt x="369" y="599"/>
                </a:lnTo>
                <a:lnTo>
                  <a:pt x="369" y="599"/>
                </a:lnTo>
                <a:lnTo>
                  <a:pt x="369" y="597"/>
                </a:lnTo>
                <a:lnTo>
                  <a:pt x="369" y="597"/>
                </a:lnTo>
                <a:lnTo>
                  <a:pt x="369" y="599"/>
                </a:lnTo>
                <a:lnTo>
                  <a:pt x="369" y="599"/>
                </a:lnTo>
                <a:lnTo>
                  <a:pt x="369" y="599"/>
                </a:lnTo>
                <a:lnTo>
                  <a:pt x="369" y="597"/>
                </a:lnTo>
                <a:lnTo>
                  <a:pt x="369" y="597"/>
                </a:lnTo>
                <a:lnTo>
                  <a:pt x="371" y="597"/>
                </a:lnTo>
                <a:lnTo>
                  <a:pt x="371" y="597"/>
                </a:lnTo>
                <a:lnTo>
                  <a:pt x="373" y="602"/>
                </a:lnTo>
                <a:lnTo>
                  <a:pt x="376" y="602"/>
                </a:lnTo>
                <a:lnTo>
                  <a:pt x="376" y="602"/>
                </a:lnTo>
                <a:lnTo>
                  <a:pt x="376" y="602"/>
                </a:lnTo>
                <a:lnTo>
                  <a:pt x="378" y="602"/>
                </a:lnTo>
                <a:lnTo>
                  <a:pt x="378" y="602"/>
                </a:lnTo>
                <a:lnTo>
                  <a:pt x="378" y="602"/>
                </a:lnTo>
                <a:lnTo>
                  <a:pt x="378" y="602"/>
                </a:lnTo>
                <a:lnTo>
                  <a:pt x="378" y="602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8" y="599"/>
                </a:lnTo>
                <a:lnTo>
                  <a:pt x="376" y="599"/>
                </a:lnTo>
                <a:lnTo>
                  <a:pt x="376" y="599"/>
                </a:lnTo>
                <a:lnTo>
                  <a:pt x="376" y="599"/>
                </a:lnTo>
                <a:lnTo>
                  <a:pt x="376" y="597"/>
                </a:lnTo>
                <a:lnTo>
                  <a:pt x="376" y="597"/>
                </a:lnTo>
                <a:lnTo>
                  <a:pt x="376" y="597"/>
                </a:lnTo>
                <a:lnTo>
                  <a:pt x="373" y="594"/>
                </a:lnTo>
                <a:lnTo>
                  <a:pt x="373" y="594"/>
                </a:lnTo>
                <a:lnTo>
                  <a:pt x="373" y="592"/>
                </a:lnTo>
                <a:lnTo>
                  <a:pt x="373" y="592"/>
                </a:lnTo>
                <a:lnTo>
                  <a:pt x="373" y="592"/>
                </a:lnTo>
                <a:lnTo>
                  <a:pt x="373" y="590"/>
                </a:lnTo>
                <a:lnTo>
                  <a:pt x="373" y="590"/>
                </a:lnTo>
                <a:lnTo>
                  <a:pt x="373" y="590"/>
                </a:lnTo>
                <a:lnTo>
                  <a:pt x="373" y="590"/>
                </a:lnTo>
                <a:lnTo>
                  <a:pt x="373" y="590"/>
                </a:lnTo>
                <a:lnTo>
                  <a:pt x="373" y="590"/>
                </a:lnTo>
                <a:lnTo>
                  <a:pt x="373" y="592"/>
                </a:lnTo>
                <a:lnTo>
                  <a:pt x="373" y="592"/>
                </a:lnTo>
                <a:lnTo>
                  <a:pt x="373" y="592"/>
                </a:lnTo>
                <a:lnTo>
                  <a:pt x="371" y="592"/>
                </a:lnTo>
                <a:lnTo>
                  <a:pt x="371" y="592"/>
                </a:lnTo>
                <a:lnTo>
                  <a:pt x="371" y="592"/>
                </a:lnTo>
                <a:lnTo>
                  <a:pt x="371" y="592"/>
                </a:lnTo>
                <a:lnTo>
                  <a:pt x="371" y="592"/>
                </a:lnTo>
                <a:lnTo>
                  <a:pt x="371" y="592"/>
                </a:lnTo>
                <a:lnTo>
                  <a:pt x="371" y="590"/>
                </a:lnTo>
                <a:lnTo>
                  <a:pt x="371" y="590"/>
                </a:lnTo>
                <a:lnTo>
                  <a:pt x="371" y="590"/>
                </a:lnTo>
                <a:lnTo>
                  <a:pt x="371" y="587"/>
                </a:lnTo>
                <a:lnTo>
                  <a:pt x="371" y="587"/>
                </a:lnTo>
                <a:lnTo>
                  <a:pt x="373" y="585"/>
                </a:lnTo>
                <a:lnTo>
                  <a:pt x="373" y="585"/>
                </a:lnTo>
                <a:lnTo>
                  <a:pt x="373" y="585"/>
                </a:lnTo>
                <a:lnTo>
                  <a:pt x="376" y="583"/>
                </a:lnTo>
                <a:lnTo>
                  <a:pt x="376" y="583"/>
                </a:lnTo>
                <a:lnTo>
                  <a:pt x="376" y="580"/>
                </a:lnTo>
                <a:lnTo>
                  <a:pt x="378" y="580"/>
                </a:lnTo>
                <a:lnTo>
                  <a:pt x="378" y="580"/>
                </a:lnTo>
                <a:lnTo>
                  <a:pt x="378" y="580"/>
                </a:lnTo>
                <a:lnTo>
                  <a:pt x="378" y="578"/>
                </a:lnTo>
                <a:lnTo>
                  <a:pt x="380" y="578"/>
                </a:lnTo>
                <a:lnTo>
                  <a:pt x="380" y="580"/>
                </a:lnTo>
                <a:lnTo>
                  <a:pt x="380" y="580"/>
                </a:lnTo>
                <a:lnTo>
                  <a:pt x="380" y="580"/>
                </a:lnTo>
                <a:lnTo>
                  <a:pt x="380" y="583"/>
                </a:lnTo>
                <a:lnTo>
                  <a:pt x="380" y="583"/>
                </a:lnTo>
                <a:lnTo>
                  <a:pt x="380" y="585"/>
                </a:lnTo>
                <a:lnTo>
                  <a:pt x="380" y="585"/>
                </a:lnTo>
                <a:lnTo>
                  <a:pt x="380" y="585"/>
                </a:lnTo>
                <a:lnTo>
                  <a:pt x="380" y="585"/>
                </a:lnTo>
                <a:lnTo>
                  <a:pt x="380" y="585"/>
                </a:lnTo>
                <a:lnTo>
                  <a:pt x="378" y="587"/>
                </a:lnTo>
                <a:lnTo>
                  <a:pt x="380" y="587"/>
                </a:lnTo>
                <a:lnTo>
                  <a:pt x="380" y="587"/>
                </a:lnTo>
                <a:lnTo>
                  <a:pt x="380" y="587"/>
                </a:lnTo>
                <a:lnTo>
                  <a:pt x="380" y="587"/>
                </a:lnTo>
                <a:lnTo>
                  <a:pt x="380" y="587"/>
                </a:lnTo>
                <a:lnTo>
                  <a:pt x="380" y="587"/>
                </a:lnTo>
                <a:lnTo>
                  <a:pt x="380" y="585"/>
                </a:lnTo>
                <a:lnTo>
                  <a:pt x="380" y="585"/>
                </a:lnTo>
                <a:lnTo>
                  <a:pt x="380" y="585"/>
                </a:lnTo>
                <a:lnTo>
                  <a:pt x="380" y="585"/>
                </a:lnTo>
                <a:lnTo>
                  <a:pt x="383" y="585"/>
                </a:lnTo>
                <a:lnTo>
                  <a:pt x="383" y="585"/>
                </a:lnTo>
                <a:lnTo>
                  <a:pt x="383" y="587"/>
                </a:lnTo>
                <a:lnTo>
                  <a:pt x="383" y="587"/>
                </a:lnTo>
                <a:lnTo>
                  <a:pt x="383" y="587"/>
                </a:lnTo>
                <a:lnTo>
                  <a:pt x="383" y="587"/>
                </a:lnTo>
                <a:lnTo>
                  <a:pt x="383" y="587"/>
                </a:lnTo>
                <a:lnTo>
                  <a:pt x="383" y="590"/>
                </a:lnTo>
                <a:lnTo>
                  <a:pt x="383" y="590"/>
                </a:lnTo>
                <a:lnTo>
                  <a:pt x="383" y="590"/>
                </a:lnTo>
                <a:lnTo>
                  <a:pt x="383" y="590"/>
                </a:lnTo>
                <a:lnTo>
                  <a:pt x="383" y="592"/>
                </a:lnTo>
                <a:lnTo>
                  <a:pt x="385" y="592"/>
                </a:lnTo>
                <a:lnTo>
                  <a:pt x="385" y="590"/>
                </a:lnTo>
                <a:lnTo>
                  <a:pt x="385" y="587"/>
                </a:lnTo>
                <a:lnTo>
                  <a:pt x="385" y="587"/>
                </a:lnTo>
                <a:lnTo>
                  <a:pt x="385" y="587"/>
                </a:lnTo>
                <a:lnTo>
                  <a:pt x="385" y="587"/>
                </a:lnTo>
                <a:lnTo>
                  <a:pt x="385" y="587"/>
                </a:lnTo>
                <a:lnTo>
                  <a:pt x="385" y="587"/>
                </a:lnTo>
                <a:lnTo>
                  <a:pt x="385" y="587"/>
                </a:lnTo>
                <a:close/>
                <a:moveTo>
                  <a:pt x="243" y="713"/>
                </a:moveTo>
                <a:lnTo>
                  <a:pt x="241" y="713"/>
                </a:lnTo>
                <a:lnTo>
                  <a:pt x="241" y="713"/>
                </a:lnTo>
                <a:lnTo>
                  <a:pt x="234" y="713"/>
                </a:lnTo>
                <a:lnTo>
                  <a:pt x="234" y="713"/>
                </a:lnTo>
                <a:lnTo>
                  <a:pt x="231" y="713"/>
                </a:lnTo>
                <a:lnTo>
                  <a:pt x="231" y="713"/>
                </a:lnTo>
                <a:lnTo>
                  <a:pt x="234" y="713"/>
                </a:lnTo>
                <a:lnTo>
                  <a:pt x="241" y="715"/>
                </a:lnTo>
                <a:lnTo>
                  <a:pt x="241" y="715"/>
                </a:lnTo>
                <a:lnTo>
                  <a:pt x="241" y="715"/>
                </a:lnTo>
                <a:lnTo>
                  <a:pt x="241" y="715"/>
                </a:lnTo>
                <a:lnTo>
                  <a:pt x="243" y="715"/>
                </a:lnTo>
                <a:lnTo>
                  <a:pt x="243" y="715"/>
                </a:lnTo>
                <a:lnTo>
                  <a:pt x="243" y="715"/>
                </a:lnTo>
                <a:lnTo>
                  <a:pt x="243" y="713"/>
                </a:lnTo>
                <a:lnTo>
                  <a:pt x="243" y="713"/>
                </a:lnTo>
                <a:close/>
                <a:moveTo>
                  <a:pt x="274" y="142"/>
                </a:moveTo>
                <a:lnTo>
                  <a:pt x="274" y="140"/>
                </a:lnTo>
                <a:lnTo>
                  <a:pt x="274" y="140"/>
                </a:lnTo>
                <a:lnTo>
                  <a:pt x="274" y="142"/>
                </a:lnTo>
                <a:lnTo>
                  <a:pt x="274" y="142"/>
                </a:lnTo>
                <a:lnTo>
                  <a:pt x="274" y="142"/>
                </a:lnTo>
                <a:lnTo>
                  <a:pt x="276" y="142"/>
                </a:lnTo>
                <a:lnTo>
                  <a:pt x="276" y="142"/>
                </a:lnTo>
                <a:lnTo>
                  <a:pt x="276" y="142"/>
                </a:lnTo>
                <a:lnTo>
                  <a:pt x="276" y="142"/>
                </a:lnTo>
                <a:lnTo>
                  <a:pt x="276" y="142"/>
                </a:lnTo>
                <a:lnTo>
                  <a:pt x="276" y="142"/>
                </a:lnTo>
                <a:lnTo>
                  <a:pt x="276" y="142"/>
                </a:lnTo>
                <a:lnTo>
                  <a:pt x="274" y="142"/>
                </a:lnTo>
                <a:close/>
                <a:moveTo>
                  <a:pt x="229" y="732"/>
                </a:moveTo>
                <a:lnTo>
                  <a:pt x="227" y="732"/>
                </a:lnTo>
                <a:lnTo>
                  <a:pt x="227" y="732"/>
                </a:lnTo>
                <a:lnTo>
                  <a:pt x="227" y="732"/>
                </a:lnTo>
                <a:lnTo>
                  <a:pt x="227" y="732"/>
                </a:lnTo>
                <a:lnTo>
                  <a:pt x="229" y="734"/>
                </a:lnTo>
                <a:lnTo>
                  <a:pt x="229" y="734"/>
                </a:lnTo>
                <a:lnTo>
                  <a:pt x="231" y="736"/>
                </a:lnTo>
                <a:lnTo>
                  <a:pt x="231" y="736"/>
                </a:lnTo>
                <a:lnTo>
                  <a:pt x="231" y="736"/>
                </a:lnTo>
                <a:lnTo>
                  <a:pt x="231" y="734"/>
                </a:lnTo>
                <a:lnTo>
                  <a:pt x="229" y="734"/>
                </a:lnTo>
                <a:lnTo>
                  <a:pt x="229" y="732"/>
                </a:lnTo>
                <a:close/>
                <a:moveTo>
                  <a:pt x="276" y="140"/>
                </a:moveTo>
                <a:lnTo>
                  <a:pt x="276" y="140"/>
                </a:lnTo>
                <a:lnTo>
                  <a:pt x="276" y="138"/>
                </a:lnTo>
                <a:lnTo>
                  <a:pt x="276" y="138"/>
                </a:lnTo>
                <a:lnTo>
                  <a:pt x="276" y="138"/>
                </a:lnTo>
                <a:lnTo>
                  <a:pt x="274" y="138"/>
                </a:lnTo>
                <a:lnTo>
                  <a:pt x="274" y="138"/>
                </a:lnTo>
                <a:lnTo>
                  <a:pt x="274" y="138"/>
                </a:lnTo>
                <a:lnTo>
                  <a:pt x="274" y="138"/>
                </a:lnTo>
                <a:lnTo>
                  <a:pt x="274" y="138"/>
                </a:lnTo>
                <a:lnTo>
                  <a:pt x="274" y="138"/>
                </a:lnTo>
                <a:lnTo>
                  <a:pt x="274" y="140"/>
                </a:lnTo>
                <a:lnTo>
                  <a:pt x="274" y="140"/>
                </a:lnTo>
                <a:lnTo>
                  <a:pt x="274" y="140"/>
                </a:lnTo>
                <a:lnTo>
                  <a:pt x="274" y="140"/>
                </a:lnTo>
                <a:lnTo>
                  <a:pt x="274" y="140"/>
                </a:lnTo>
                <a:lnTo>
                  <a:pt x="276" y="140"/>
                </a:lnTo>
                <a:lnTo>
                  <a:pt x="276" y="140"/>
                </a:lnTo>
                <a:lnTo>
                  <a:pt x="276" y="140"/>
                </a:lnTo>
                <a:lnTo>
                  <a:pt x="276" y="140"/>
                </a:lnTo>
                <a:lnTo>
                  <a:pt x="276" y="140"/>
                </a:lnTo>
                <a:lnTo>
                  <a:pt x="276" y="140"/>
                </a:lnTo>
                <a:lnTo>
                  <a:pt x="276" y="14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77C61B1C-A7B2-56BC-58E2-0B2659DCBA3E}"/>
              </a:ext>
            </a:extLst>
          </p:cNvPr>
          <p:cNvSpPr>
            <a:spLocks noEditPoints="1"/>
          </p:cNvSpPr>
          <p:nvPr/>
        </p:nvSpPr>
        <p:spPr bwMode="auto">
          <a:xfrm>
            <a:off x="1458692" y="4248422"/>
            <a:ext cx="542792" cy="353995"/>
          </a:xfrm>
          <a:custGeom>
            <a:avLst/>
            <a:gdLst>
              <a:gd name="T0" fmla="*/ 785 w 897"/>
              <a:gd name="T1" fmla="*/ 402 h 585"/>
              <a:gd name="T2" fmla="*/ 821 w 897"/>
              <a:gd name="T3" fmla="*/ 400 h 585"/>
              <a:gd name="T4" fmla="*/ 873 w 897"/>
              <a:gd name="T5" fmla="*/ 336 h 585"/>
              <a:gd name="T6" fmla="*/ 847 w 897"/>
              <a:gd name="T7" fmla="*/ 324 h 585"/>
              <a:gd name="T8" fmla="*/ 823 w 897"/>
              <a:gd name="T9" fmla="*/ 296 h 585"/>
              <a:gd name="T10" fmla="*/ 811 w 897"/>
              <a:gd name="T11" fmla="*/ 305 h 585"/>
              <a:gd name="T12" fmla="*/ 788 w 897"/>
              <a:gd name="T13" fmla="*/ 315 h 585"/>
              <a:gd name="T14" fmla="*/ 757 w 897"/>
              <a:gd name="T15" fmla="*/ 298 h 585"/>
              <a:gd name="T16" fmla="*/ 778 w 897"/>
              <a:gd name="T17" fmla="*/ 256 h 585"/>
              <a:gd name="T18" fmla="*/ 771 w 897"/>
              <a:gd name="T19" fmla="*/ 246 h 585"/>
              <a:gd name="T20" fmla="*/ 757 w 897"/>
              <a:gd name="T21" fmla="*/ 251 h 585"/>
              <a:gd name="T22" fmla="*/ 736 w 897"/>
              <a:gd name="T23" fmla="*/ 272 h 585"/>
              <a:gd name="T24" fmla="*/ 700 w 897"/>
              <a:gd name="T25" fmla="*/ 291 h 585"/>
              <a:gd name="T26" fmla="*/ 686 w 897"/>
              <a:gd name="T27" fmla="*/ 301 h 585"/>
              <a:gd name="T28" fmla="*/ 681 w 897"/>
              <a:gd name="T29" fmla="*/ 315 h 585"/>
              <a:gd name="T30" fmla="*/ 660 w 897"/>
              <a:gd name="T31" fmla="*/ 331 h 585"/>
              <a:gd name="T32" fmla="*/ 658 w 897"/>
              <a:gd name="T33" fmla="*/ 346 h 585"/>
              <a:gd name="T34" fmla="*/ 658 w 897"/>
              <a:gd name="T35" fmla="*/ 355 h 585"/>
              <a:gd name="T36" fmla="*/ 629 w 897"/>
              <a:gd name="T37" fmla="*/ 341 h 585"/>
              <a:gd name="T38" fmla="*/ 634 w 897"/>
              <a:gd name="T39" fmla="*/ 327 h 585"/>
              <a:gd name="T40" fmla="*/ 632 w 897"/>
              <a:gd name="T41" fmla="*/ 324 h 585"/>
              <a:gd name="T42" fmla="*/ 617 w 897"/>
              <a:gd name="T43" fmla="*/ 315 h 585"/>
              <a:gd name="T44" fmla="*/ 549 w 897"/>
              <a:gd name="T45" fmla="*/ 258 h 585"/>
              <a:gd name="T46" fmla="*/ 520 w 897"/>
              <a:gd name="T47" fmla="*/ 192 h 585"/>
              <a:gd name="T48" fmla="*/ 442 w 897"/>
              <a:gd name="T49" fmla="*/ 147 h 585"/>
              <a:gd name="T50" fmla="*/ 319 w 897"/>
              <a:gd name="T51" fmla="*/ 152 h 585"/>
              <a:gd name="T52" fmla="*/ 251 w 897"/>
              <a:gd name="T53" fmla="*/ 78 h 585"/>
              <a:gd name="T54" fmla="*/ 107 w 897"/>
              <a:gd name="T55" fmla="*/ 7 h 585"/>
              <a:gd name="T56" fmla="*/ 0 w 897"/>
              <a:gd name="T57" fmla="*/ 43 h 585"/>
              <a:gd name="T58" fmla="*/ 0 w 897"/>
              <a:gd name="T59" fmla="*/ 43 h 585"/>
              <a:gd name="T60" fmla="*/ 55 w 897"/>
              <a:gd name="T61" fmla="*/ 310 h 585"/>
              <a:gd name="T62" fmla="*/ 57 w 897"/>
              <a:gd name="T63" fmla="*/ 263 h 585"/>
              <a:gd name="T64" fmla="*/ 102 w 897"/>
              <a:gd name="T65" fmla="*/ 227 h 585"/>
              <a:gd name="T66" fmla="*/ 130 w 897"/>
              <a:gd name="T67" fmla="*/ 237 h 585"/>
              <a:gd name="T68" fmla="*/ 149 w 897"/>
              <a:gd name="T69" fmla="*/ 215 h 585"/>
              <a:gd name="T70" fmla="*/ 208 w 897"/>
              <a:gd name="T71" fmla="*/ 242 h 585"/>
              <a:gd name="T72" fmla="*/ 222 w 897"/>
              <a:gd name="T73" fmla="*/ 270 h 585"/>
              <a:gd name="T74" fmla="*/ 230 w 897"/>
              <a:gd name="T75" fmla="*/ 308 h 585"/>
              <a:gd name="T76" fmla="*/ 284 w 897"/>
              <a:gd name="T77" fmla="*/ 308 h 585"/>
              <a:gd name="T78" fmla="*/ 324 w 897"/>
              <a:gd name="T79" fmla="*/ 362 h 585"/>
              <a:gd name="T80" fmla="*/ 383 w 897"/>
              <a:gd name="T81" fmla="*/ 431 h 585"/>
              <a:gd name="T82" fmla="*/ 511 w 897"/>
              <a:gd name="T83" fmla="*/ 516 h 585"/>
              <a:gd name="T84" fmla="*/ 551 w 897"/>
              <a:gd name="T85" fmla="*/ 547 h 585"/>
              <a:gd name="T86" fmla="*/ 577 w 897"/>
              <a:gd name="T87" fmla="*/ 570 h 585"/>
              <a:gd name="T88" fmla="*/ 606 w 897"/>
              <a:gd name="T89" fmla="*/ 582 h 585"/>
              <a:gd name="T90" fmla="*/ 627 w 897"/>
              <a:gd name="T91" fmla="*/ 552 h 585"/>
              <a:gd name="T92" fmla="*/ 636 w 897"/>
              <a:gd name="T93" fmla="*/ 504 h 585"/>
              <a:gd name="T94" fmla="*/ 636 w 897"/>
              <a:gd name="T95" fmla="*/ 476 h 585"/>
              <a:gd name="T96" fmla="*/ 625 w 897"/>
              <a:gd name="T97" fmla="*/ 464 h 585"/>
              <a:gd name="T98" fmla="*/ 594 w 897"/>
              <a:gd name="T99" fmla="*/ 445 h 585"/>
              <a:gd name="T100" fmla="*/ 641 w 897"/>
              <a:gd name="T101" fmla="*/ 426 h 585"/>
              <a:gd name="T102" fmla="*/ 667 w 897"/>
              <a:gd name="T103" fmla="*/ 407 h 585"/>
              <a:gd name="T104" fmla="*/ 672 w 897"/>
              <a:gd name="T105" fmla="*/ 393 h 585"/>
              <a:gd name="T106" fmla="*/ 686 w 897"/>
              <a:gd name="T107" fmla="*/ 384 h 585"/>
              <a:gd name="T108" fmla="*/ 698 w 897"/>
              <a:gd name="T109" fmla="*/ 346 h 585"/>
              <a:gd name="T110" fmla="*/ 743 w 897"/>
              <a:gd name="T111" fmla="*/ 339 h 585"/>
              <a:gd name="T112" fmla="*/ 771 w 897"/>
              <a:gd name="T113" fmla="*/ 350 h 585"/>
              <a:gd name="T114" fmla="*/ 752 w 897"/>
              <a:gd name="T115" fmla="*/ 369 h 585"/>
              <a:gd name="T116" fmla="*/ 800 w 897"/>
              <a:gd name="T117" fmla="*/ 374 h 585"/>
              <a:gd name="T118" fmla="*/ 823 w 897"/>
              <a:gd name="T119" fmla="*/ 386 h 585"/>
              <a:gd name="T120" fmla="*/ 842 w 897"/>
              <a:gd name="T121" fmla="*/ 369 h 585"/>
              <a:gd name="T122" fmla="*/ 859 w 897"/>
              <a:gd name="T123" fmla="*/ 365 h 585"/>
              <a:gd name="T124" fmla="*/ 875 w 897"/>
              <a:gd name="T125" fmla="*/ 35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97" h="585">
                <a:moveTo>
                  <a:pt x="797" y="393"/>
                </a:moveTo>
                <a:lnTo>
                  <a:pt x="795" y="393"/>
                </a:lnTo>
                <a:lnTo>
                  <a:pt x="795" y="393"/>
                </a:lnTo>
                <a:lnTo>
                  <a:pt x="795" y="393"/>
                </a:lnTo>
                <a:lnTo>
                  <a:pt x="795" y="393"/>
                </a:lnTo>
                <a:lnTo>
                  <a:pt x="795" y="393"/>
                </a:lnTo>
                <a:lnTo>
                  <a:pt x="795" y="393"/>
                </a:lnTo>
                <a:lnTo>
                  <a:pt x="795" y="393"/>
                </a:lnTo>
                <a:lnTo>
                  <a:pt x="790" y="393"/>
                </a:lnTo>
                <a:lnTo>
                  <a:pt x="790" y="391"/>
                </a:lnTo>
                <a:lnTo>
                  <a:pt x="788" y="391"/>
                </a:lnTo>
                <a:lnTo>
                  <a:pt x="788" y="388"/>
                </a:lnTo>
                <a:lnTo>
                  <a:pt x="788" y="386"/>
                </a:lnTo>
                <a:lnTo>
                  <a:pt x="785" y="386"/>
                </a:lnTo>
                <a:lnTo>
                  <a:pt x="783" y="386"/>
                </a:lnTo>
                <a:lnTo>
                  <a:pt x="783" y="388"/>
                </a:lnTo>
                <a:lnTo>
                  <a:pt x="783" y="391"/>
                </a:lnTo>
                <a:lnTo>
                  <a:pt x="783" y="391"/>
                </a:lnTo>
                <a:lnTo>
                  <a:pt x="783" y="393"/>
                </a:lnTo>
                <a:lnTo>
                  <a:pt x="785" y="395"/>
                </a:lnTo>
                <a:lnTo>
                  <a:pt x="785" y="395"/>
                </a:lnTo>
                <a:lnTo>
                  <a:pt x="785" y="395"/>
                </a:lnTo>
                <a:lnTo>
                  <a:pt x="788" y="395"/>
                </a:lnTo>
                <a:lnTo>
                  <a:pt x="788" y="398"/>
                </a:lnTo>
                <a:lnTo>
                  <a:pt x="788" y="398"/>
                </a:lnTo>
                <a:lnTo>
                  <a:pt x="785" y="402"/>
                </a:lnTo>
                <a:lnTo>
                  <a:pt x="785" y="405"/>
                </a:lnTo>
                <a:lnTo>
                  <a:pt x="785" y="405"/>
                </a:lnTo>
                <a:lnTo>
                  <a:pt x="788" y="405"/>
                </a:lnTo>
                <a:lnTo>
                  <a:pt x="788" y="402"/>
                </a:lnTo>
                <a:lnTo>
                  <a:pt x="788" y="402"/>
                </a:lnTo>
                <a:lnTo>
                  <a:pt x="790" y="402"/>
                </a:lnTo>
                <a:lnTo>
                  <a:pt x="790" y="402"/>
                </a:lnTo>
                <a:lnTo>
                  <a:pt x="790" y="405"/>
                </a:lnTo>
                <a:lnTo>
                  <a:pt x="790" y="405"/>
                </a:lnTo>
                <a:lnTo>
                  <a:pt x="790" y="405"/>
                </a:lnTo>
                <a:lnTo>
                  <a:pt x="795" y="405"/>
                </a:lnTo>
                <a:lnTo>
                  <a:pt x="795" y="405"/>
                </a:lnTo>
                <a:lnTo>
                  <a:pt x="797" y="405"/>
                </a:lnTo>
                <a:lnTo>
                  <a:pt x="797" y="402"/>
                </a:lnTo>
                <a:lnTo>
                  <a:pt x="797" y="400"/>
                </a:lnTo>
                <a:lnTo>
                  <a:pt x="795" y="398"/>
                </a:lnTo>
                <a:lnTo>
                  <a:pt x="795" y="398"/>
                </a:lnTo>
                <a:lnTo>
                  <a:pt x="795" y="395"/>
                </a:lnTo>
                <a:lnTo>
                  <a:pt x="797" y="395"/>
                </a:lnTo>
                <a:lnTo>
                  <a:pt x="797" y="393"/>
                </a:lnTo>
                <a:lnTo>
                  <a:pt x="797" y="393"/>
                </a:lnTo>
                <a:lnTo>
                  <a:pt x="797" y="393"/>
                </a:lnTo>
                <a:close/>
                <a:moveTo>
                  <a:pt x="826" y="398"/>
                </a:moveTo>
                <a:lnTo>
                  <a:pt x="823" y="398"/>
                </a:lnTo>
                <a:lnTo>
                  <a:pt x="823" y="400"/>
                </a:lnTo>
                <a:lnTo>
                  <a:pt x="821" y="400"/>
                </a:lnTo>
                <a:lnTo>
                  <a:pt x="821" y="400"/>
                </a:lnTo>
                <a:lnTo>
                  <a:pt x="821" y="402"/>
                </a:lnTo>
                <a:lnTo>
                  <a:pt x="821" y="402"/>
                </a:lnTo>
                <a:lnTo>
                  <a:pt x="823" y="402"/>
                </a:lnTo>
                <a:lnTo>
                  <a:pt x="823" y="402"/>
                </a:lnTo>
                <a:lnTo>
                  <a:pt x="826" y="402"/>
                </a:lnTo>
                <a:lnTo>
                  <a:pt x="826" y="402"/>
                </a:lnTo>
                <a:lnTo>
                  <a:pt x="826" y="398"/>
                </a:lnTo>
                <a:lnTo>
                  <a:pt x="826" y="398"/>
                </a:lnTo>
                <a:lnTo>
                  <a:pt x="826" y="398"/>
                </a:lnTo>
                <a:close/>
                <a:moveTo>
                  <a:pt x="897" y="339"/>
                </a:moveTo>
                <a:lnTo>
                  <a:pt x="897" y="339"/>
                </a:lnTo>
                <a:lnTo>
                  <a:pt x="897" y="339"/>
                </a:lnTo>
                <a:lnTo>
                  <a:pt x="897" y="339"/>
                </a:lnTo>
                <a:lnTo>
                  <a:pt x="892" y="339"/>
                </a:lnTo>
                <a:lnTo>
                  <a:pt x="892" y="339"/>
                </a:lnTo>
                <a:lnTo>
                  <a:pt x="892" y="336"/>
                </a:lnTo>
                <a:lnTo>
                  <a:pt x="889" y="336"/>
                </a:lnTo>
                <a:lnTo>
                  <a:pt x="887" y="339"/>
                </a:lnTo>
                <a:lnTo>
                  <a:pt x="885" y="341"/>
                </a:lnTo>
                <a:lnTo>
                  <a:pt x="882" y="341"/>
                </a:lnTo>
                <a:lnTo>
                  <a:pt x="882" y="339"/>
                </a:lnTo>
                <a:lnTo>
                  <a:pt x="882" y="336"/>
                </a:lnTo>
                <a:lnTo>
                  <a:pt x="880" y="336"/>
                </a:lnTo>
                <a:lnTo>
                  <a:pt x="875" y="336"/>
                </a:lnTo>
                <a:lnTo>
                  <a:pt x="873" y="336"/>
                </a:lnTo>
                <a:lnTo>
                  <a:pt x="871" y="336"/>
                </a:lnTo>
                <a:lnTo>
                  <a:pt x="868" y="334"/>
                </a:lnTo>
                <a:lnTo>
                  <a:pt x="866" y="331"/>
                </a:lnTo>
                <a:lnTo>
                  <a:pt x="866" y="331"/>
                </a:lnTo>
                <a:lnTo>
                  <a:pt x="863" y="331"/>
                </a:lnTo>
                <a:lnTo>
                  <a:pt x="863" y="329"/>
                </a:lnTo>
                <a:lnTo>
                  <a:pt x="863" y="329"/>
                </a:lnTo>
                <a:lnTo>
                  <a:pt x="863" y="327"/>
                </a:lnTo>
                <a:lnTo>
                  <a:pt x="863" y="327"/>
                </a:lnTo>
                <a:lnTo>
                  <a:pt x="863" y="327"/>
                </a:lnTo>
                <a:lnTo>
                  <a:pt x="863" y="327"/>
                </a:lnTo>
                <a:lnTo>
                  <a:pt x="859" y="327"/>
                </a:lnTo>
                <a:lnTo>
                  <a:pt x="859" y="327"/>
                </a:lnTo>
                <a:lnTo>
                  <a:pt x="856" y="327"/>
                </a:lnTo>
                <a:lnTo>
                  <a:pt x="856" y="324"/>
                </a:lnTo>
                <a:lnTo>
                  <a:pt x="854" y="322"/>
                </a:lnTo>
                <a:lnTo>
                  <a:pt x="854" y="324"/>
                </a:lnTo>
                <a:lnTo>
                  <a:pt x="854" y="324"/>
                </a:lnTo>
                <a:lnTo>
                  <a:pt x="854" y="327"/>
                </a:lnTo>
                <a:lnTo>
                  <a:pt x="852" y="327"/>
                </a:lnTo>
                <a:lnTo>
                  <a:pt x="852" y="327"/>
                </a:lnTo>
                <a:lnTo>
                  <a:pt x="847" y="327"/>
                </a:lnTo>
                <a:lnTo>
                  <a:pt x="847" y="327"/>
                </a:lnTo>
                <a:lnTo>
                  <a:pt x="847" y="327"/>
                </a:lnTo>
                <a:lnTo>
                  <a:pt x="847" y="324"/>
                </a:lnTo>
                <a:lnTo>
                  <a:pt x="847" y="324"/>
                </a:lnTo>
                <a:lnTo>
                  <a:pt x="847" y="320"/>
                </a:lnTo>
                <a:lnTo>
                  <a:pt x="847" y="317"/>
                </a:lnTo>
                <a:lnTo>
                  <a:pt x="847" y="317"/>
                </a:lnTo>
                <a:lnTo>
                  <a:pt x="847" y="315"/>
                </a:lnTo>
                <a:lnTo>
                  <a:pt x="845" y="315"/>
                </a:lnTo>
                <a:lnTo>
                  <a:pt x="842" y="315"/>
                </a:lnTo>
                <a:lnTo>
                  <a:pt x="842" y="315"/>
                </a:lnTo>
                <a:lnTo>
                  <a:pt x="840" y="315"/>
                </a:lnTo>
                <a:lnTo>
                  <a:pt x="840" y="317"/>
                </a:lnTo>
                <a:lnTo>
                  <a:pt x="837" y="317"/>
                </a:lnTo>
                <a:lnTo>
                  <a:pt x="837" y="315"/>
                </a:lnTo>
                <a:lnTo>
                  <a:pt x="837" y="315"/>
                </a:lnTo>
                <a:lnTo>
                  <a:pt x="833" y="315"/>
                </a:lnTo>
                <a:lnTo>
                  <a:pt x="830" y="315"/>
                </a:lnTo>
                <a:lnTo>
                  <a:pt x="830" y="313"/>
                </a:lnTo>
                <a:lnTo>
                  <a:pt x="830" y="308"/>
                </a:lnTo>
                <a:lnTo>
                  <a:pt x="830" y="305"/>
                </a:lnTo>
                <a:lnTo>
                  <a:pt x="830" y="303"/>
                </a:lnTo>
                <a:lnTo>
                  <a:pt x="826" y="296"/>
                </a:lnTo>
                <a:lnTo>
                  <a:pt x="823" y="296"/>
                </a:lnTo>
                <a:lnTo>
                  <a:pt x="823" y="296"/>
                </a:lnTo>
                <a:lnTo>
                  <a:pt x="823" y="296"/>
                </a:lnTo>
                <a:lnTo>
                  <a:pt x="823" y="298"/>
                </a:lnTo>
                <a:lnTo>
                  <a:pt x="823" y="298"/>
                </a:lnTo>
                <a:lnTo>
                  <a:pt x="823" y="298"/>
                </a:lnTo>
                <a:lnTo>
                  <a:pt x="823" y="296"/>
                </a:lnTo>
                <a:lnTo>
                  <a:pt x="821" y="296"/>
                </a:lnTo>
                <a:lnTo>
                  <a:pt x="821" y="296"/>
                </a:lnTo>
                <a:lnTo>
                  <a:pt x="821" y="298"/>
                </a:lnTo>
                <a:lnTo>
                  <a:pt x="821" y="298"/>
                </a:lnTo>
                <a:lnTo>
                  <a:pt x="821" y="298"/>
                </a:lnTo>
                <a:lnTo>
                  <a:pt x="821" y="298"/>
                </a:lnTo>
                <a:lnTo>
                  <a:pt x="821" y="294"/>
                </a:lnTo>
                <a:lnTo>
                  <a:pt x="821" y="291"/>
                </a:lnTo>
                <a:lnTo>
                  <a:pt x="821" y="291"/>
                </a:lnTo>
                <a:lnTo>
                  <a:pt x="821" y="289"/>
                </a:lnTo>
                <a:lnTo>
                  <a:pt x="819" y="289"/>
                </a:lnTo>
                <a:lnTo>
                  <a:pt x="819" y="291"/>
                </a:lnTo>
                <a:lnTo>
                  <a:pt x="819" y="291"/>
                </a:lnTo>
                <a:lnTo>
                  <a:pt x="816" y="294"/>
                </a:lnTo>
                <a:lnTo>
                  <a:pt x="816" y="294"/>
                </a:lnTo>
                <a:lnTo>
                  <a:pt x="816" y="294"/>
                </a:lnTo>
                <a:lnTo>
                  <a:pt x="816" y="294"/>
                </a:lnTo>
                <a:lnTo>
                  <a:pt x="816" y="294"/>
                </a:lnTo>
                <a:lnTo>
                  <a:pt x="819" y="296"/>
                </a:lnTo>
                <a:lnTo>
                  <a:pt x="819" y="298"/>
                </a:lnTo>
                <a:lnTo>
                  <a:pt x="819" y="298"/>
                </a:lnTo>
                <a:lnTo>
                  <a:pt x="819" y="301"/>
                </a:lnTo>
                <a:lnTo>
                  <a:pt x="816" y="305"/>
                </a:lnTo>
                <a:lnTo>
                  <a:pt x="814" y="308"/>
                </a:lnTo>
                <a:lnTo>
                  <a:pt x="814" y="308"/>
                </a:lnTo>
                <a:lnTo>
                  <a:pt x="811" y="305"/>
                </a:lnTo>
                <a:lnTo>
                  <a:pt x="809" y="303"/>
                </a:lnTo>
                <a:lnTo>
                  <a:pt x="807" y="303"/>
                </a:lnTo>
                <a:lnTo>
                  <a:pt x="807" y="305"/>
                </a:lnTo>
                <a:lnTo>
                  <a:pt x="807" y="317"/>
                </a:lnTo>
                <a:lnTo>
                  <a:pt x="807" y="320"/>
                </a:lnTo>
                <a:lnTo>
                  <a:pt x="807" y="320"/>
                </a:lnTo>
                <a:lnTo>
                  <a:pt x="802" y="317"/>
                </a:lnTo>
                <a:lnTo>
                  <a:pt x="802" y="320"/>
                </a:lnTo>
                <a:lnTo>
                  <a:pt x="800" y="320"/>
                </a:lnTo>
                <a:lnTo>
                  <a:pt x="800" y="320"/>
                </a:lnTo>
                <a:lnTo>
                  <a:pt x="800" y="320"/>
                </a:lnTo>
                <a:lnTo>
                  <a:pt x="800" y="317"/>
                </a:lnTo>
                <a:lnTo>
                  <a:pt x="797" y="315"/>
                </a:lnTo>
                <a:lnTo>
                  <a:pt x="797" y="315"/>
                </a:lnTo>
                <a:lnTo>
                  <a:pt x="797" y="315"/>
                </a:lnTo>
                <a:lnTo>
                  <a:pt x="795" y="315"/>
                </a:lnTo>
                <a:lnTo>
                  <a:pt x="795" y="317"/>
                </a:lnTo>
                <a:lnTo>
                  <a:pt x="795" y="317"/>
                </a:lnTo>
                <a:lnTo>
                  <a:pt x="795" y="320"/>
                </a:lnTo>
                <a:lnTo>
                  <a:pt x="795" y="320"/>
                </a:lnTo>
                <a:lnTo>
                  <a:pt x="795" y="320"/>
                </a:lnTo>
                <a:lnTo>
                  <a:pt x="792" y="317"/>
                </a:lnTo>
                <a:lnTo>
                  <a:pt x="792" y="317"/>
                </a:lnTo>
                <a:lnTo>
                  <a:pt x="790" y="317"/>
                </a:lnTo>
                <a:lnTo>
                  <a:pt x="788" y="315"/>
                </a:lnTo>
                <a:lnTo>
                  <a:pt x="788" y="315"/>
                </a:lnTo>
                <a:lnTo>
                  <a:pt x="788" y="315"/>
                </a:lnTo>
                <a:lnTo>
                  <a:pt x="783" y="315"/>
                </a:lnTo>
                <a:lnTo>
                  <a:pt x="783" y="315"/>
                </a:lnTo>
                <a:lnTo>
                  <a:pt x="781" y="315"/>
                </a:lnTo>
                <a:lnTo>
                  <a:pt x="781" y="313"/>
                </a:lnTo>
                <a:lnTo>
                  <a:pt x="778" y="313"/>
                </a:lnTo>
                <a:lnTo>
                  <a:pt x="778" y="313"/>
                </a:lnTo>
                <a:lnTo>
                  <a:pt x="778" y="310"/>
                </a:lnTo>
                <a:lnTo>
                  <a:pt x="776" y="310"/>
                </a:lnTo>
                <a:lnTo>
                  <a:pt x="776" y="310"/>
                </a:lnTo>
                <a:lnTo>
                  <a:pt x="774" y="310"/>
                </a:lnTo>
                <a:lnTo>
                  <a:pt x="774" y="310"/>
                </a:lnTo>
                <a:lnTo>
                  <a:pt x="774" y="310"/>
                </a:lnTo>
                <a:lnTo>
                  <a:pt x="774" y="310"/>
                </a:lnTo>
                <a:lnTo>
                  <a:pt x="774" y="305"/>
                </a:lnTo>
                <a:lnTo>
                  <a:pt x="774" y="303"/>
                </a:lnTo>
                <a:lnTo>
                  <a:pt x="774" y="303"/>
                </a:lnTo>
                <a:lnTo>
                  <a:pt x="769" y="296"/>
                </a:lnTo>
                <a:lnTo>
                  <a:pt x="769" y="296"/>
                </a:lnTo>
                <a:lnTo>
                  <a:pt x="769" y="296"/>
                </a:lnTo>
                <a:lnTo>
                  <a:pt x="766" y="296"/>
                </a:lnTo>
                <a:lnTo>
                  <a:pt x="759" y="298"/>
                </a:lnTo>
                <a:lnTo>
                  <a:pt x="757" y="301"/>
                </a:lnTo>
                <a:lnTo>
                  <a:pt x="757" y="301"/>
                </a:lnTo>
                <a:lnTo>
                  <a:pt x="757" y="301"/>
                </a:lnTo>
                <a:lnTo>
                  <a:pt x="757" y="298"/>
                </a:lnTo>
                <a:lnTo>
                  <a:pt x="755" y="296"/>
                </a:lnTo>
                <a:lnTo>
                  <a:pt x="755" y="296"/>
                </a:lnTo>
                <a:lnTo>
                  <a:pt x="752" y="294"/>
                </a:lnTo>
                <a:lnTo>
                  <a:pt x="750" y="294"/>
                </a:lnTo>
                <a:lnTo>
                  <a:pt x="750" y="294"/>
                </a:lnTo>
                <a:lnTo>
                  <a:pt x="750" y="294"/>
                </a:lnTo>
                <a:lnTo>
                  <a:pt x="750" y="294"/>
                </a:lnTo>
                <a:lnTo>
                  <a:pt x="743" y="294"/>
                </a:lnTo>
                <a:lnTo>
                  <a:pt x="743" y="291"/>
                </a:lnTo>
                <a:lnTo>
                  <a:pt x="740" y="289"/>
                </a:lnTo>
                <a:lnTo>
                  <a:pt x="743" y="286"/>
                </a:lnTo>
                <a:lnTo>
                  <a:pt x="750" y="282"/>
                </a:lnTo>
                <a:lnTo>
                  <a:pt x="752" y="279"/>
                </a:lnTo>
                <a:lnTo>
                  <a:pt x="755" y="279"/>
                </a:lnTo>
                <a:lnTo>
                  <a:pt x="757" y="279"/>
                </a:lnTo>
                <a:lnTo>
                  <a:pt x="757" y="277"/>
                </a:lnTo>
                <a:lnTo>
                  <a:pt x="759" y="272"/>
                </a:lnTo>
                <a:lnTo>
                  <a:pt x="762" y="270"/>
                </a:lnTo>
                <a:lnTo>
                  <a:pt x="766" y="265"/>
                </a:lnTo>
                <a:lnTo>
                  <a:pt x="769" y="265"/>
                </a:lnTo>
                <a:lnTo>
                  <a:pt x="774" y="265"/>
                </a:lnTo>
                <a:lnTo>
                  <a:pt x="776" y="263"/>
                </a:lnTo>
                <a:lnTo>
                  <a:pt x="776" y="263"/>
                </a:lnTo>
                <a:lnTo>
                  <a:pt x="776" y="258"/>
                </a:lnTo>
                <a:lnTo>
                  <a:pt x="778" y="256"/>
                </a:lnTo>
                <a:lnTo>
                  <a:pt x="778" y="256"/>
                </a:lnTo>
                <a:lnTo>
                  <a:pt x="783" y="256"/>
                </a:lnTo>
                <a:lnTo>
                  <a:pt x="783" y="256"/>
                </a:lnTo>
                <a:lnTo>
                  <a:pt x="792" y="249"/>
                </a:lnTo>
                <a:lnTo>
                  <a:pt x="795" y="249"/>
                </a:lnTo>
                <a:lnTo>
                  <a:pt x="797" y="246"/>
                </a:lnTo>
                <a:lnTo>
                  <a:pt x="800" y="244"/>
                </a:lnTo>
                <a:lnTo>
                  <a:pt x="797" y="244"/>
                </a:lnTo>
                <a:lnTo>
                  <a:pt x="797" y="244"/>
                </a:lnTo>
                <a:lnTo>
                  <a:pt x="790" y="239"/>
                </a:lnTo>
                <a:lnTo>
                  <a:pt x="788" y="237"/>
                </a:lnTo>
                <a:lnTo>
                  <a:pt x="785" y="237"/>
                </a:lnTo>
                <a:lnTo>
                  <a:pt x="783" y="239"/>
                </a:lnTo>
                <a:lnTo>
                  <a:pt x="783" y="242"/>
                </a:lnTo>
                <a:lnTo>
                  <a:pt x="781" y="242"/>
                </a:lnTo>
                <a:lnTo>
                  <a:pt x="778" y="244"/>
                </a:lnTo>
                <a:lnTo>
                  <a:pt x="778" y="244"/>
                </a:lnTo>
                <a:lnTo>
                  <a:pt x="776" y="244"/>
                </a:lnTo>
                <a:lnTo>
                  <a:pt x="776" y="244"/>
                </a:lnTo>
                <a:lnTo>
                  <a:pt x="776" y="244"/>
                </a:lnTo>
                <a:lnTo>
                  <a:pt x="774" y="244"/>
                </a:lnTo>
                <a:lnTo>
                  <a:pt x="774" y="244"/>
                </a:lnTo>
                <a:lnTo>
                  <a:pt x="771" y="244"/>
                </a:lnTo>
                <a:lnTo>
                  <a:pt x="771" y="244"/>
                </a:lnTo>
                <a:lnTo>
                  <a:pt x="771" y="244"/>
                </a:lnTo>
                <a:lnTo>
                  <a:pt x="771" y="246"/>
                </a:lnTo>
                <a:lnTo>
                  <a:pt x="771" y="246"/>
                </a:lnTo>
                <a:lnTo>
                  <a:pt x="771" y="246"/>
                </a:lnTo>
                <a:lnTo>
                  <a:pt x="769" y="246"/>
                </a:lnTo>
                <a:lnTo>
                  <a:pt x="769" y="249"/>
                </a:lnTo>
                <a:lnTo>
                  <a:pt x="769" y="249"/>
                </a:lnTo>
                <a:lnTo>
                  <a:pt x="769" y="249"/>
                </a:lnTo>
                <a:lnTo>
                  <a:pt x="766" y="251"/>
                </a:lnTo>
                <a:lnTo>
                  <a:pt x="766" y="251"/>
                </a:lnTo>
                <a:lnTo>
                  <a:pt x="766" y="253"/>
                </a:lnTo>
                <a:lnTo>
                  <a:pt x="766" y="253"/>
                </a:lnTo>
                <a:lnTo>
                  <a:pt x="766" y="256"/>
                </a:lnTo>
                <a:lnTo>
                  <a:pt x="764" y="256"/>
                </a:lnTo>
                <a:lnTo>
                  <a:pt x="764" y="256"/>
                </a:lnTo>
                <a:lnTo>
                  <a:pt x="764" y="258"/>
                </a:lnTo>
                <a:lnTo>
                  <a:pt x="762" y="256"/>
                </a:lnTo>
                <a:lnTo>
                  <a:pt x="762" y="256"/>
                </a:lnTo>
                <a:lnTo>
                  <a:pt x="762" y="256"/>
                </a:lnTo>
                <a:lnTo>
                  <a:pt x="762" y="256"/>
                </a:lnTo>
                <a:lnTo>
                  <a:pt x="759" y="256"/>
                </a:lnTo>
                <a:lnTo>
                  <a:pt x="759" y="256"/>
                </a:lnTo>
                <a:lnTo>
                  <a:pt x="759" y="256"/>
                </a:lnTo>
                <a:lnTo>
                  <a:pt x="759" y="253"/>
                </a:lnTo>
                <a:lnTo>
                  <a:pt x="759" y="253"/>
                </a:lnTo>
                <a:lnTo>
                  <a:pt x="759" y="253"/>
                </a:lnTo>
                <a:lnTo>
                  <a:pt x="759" y="253"/>
                </a:lnTo>
                <a:lnTo>
                  <a:pt x="759" y="253"/>
                </a:lnTo>
                <a:lnTo>
                  <a:pt x="757" y="251"/>
                </a:lnTo>
                <a:lnTo>
                  <a:pt x="757" y="251"/>
                </a:lnTo>
                <a:lnTo>
                  <a:pt x="757" y="251"/>
                </a:lnTo>
                <a:lnTo>
                  <a:pt x="757" y="251"/>
                </a:lnTo>
                <a:lnTo>
                  <a:pt x="755" y="253"/>
                </a:lnTo>
                <a:lnTo>
                  <a:pt x="752" y="253"/>
                </a:lnTo>
                <a:lnTo>
                  <a:pt x="750" y="256"/>
                </a:lnTo>
                <a:lnTo>
                  <a:pt x="750" y="256"/>
                </a:lnTo>
                <a:lnTo>
                  <a:pt x="750" y="258"/>
                </a:lnTo>
                <a:lnTo>
                  <a:pt x="748" y="258"/>
                </a:lnTo>
                <a:lnTo>
                  <a:pt x="748" y="258"/>
                </a:lnTo>
                <a:lnTo>
                  <a:pt x="748" y="260"/>
                </a:lnTo>
                <a:lnTo>
                  <a:pt x="748" y="260"/>
                </a:lnTo>
                <a:lnTo>
                  <a:pt x="748" y="260"/>
                </a:lnTo>
                <a:lnTo>
                  <a:pt x="748" y="260"/>
                </a:lnTo>
                <a:lnTo>
                  <a:pt x="745" y="260"/>
                </a:lnTo>
                <a:lnTo>
                  <a:pt x="745" y="260"/>
                </a:lnTo>
                <a:lnTo>
                  <a:pt x="745" y="260"/>
                </a:lnTo>
                <a:lnTo>
                  <a:pt x="745" y="260"/>
                </a:lnTo>
                <a:lnTo>
                  <a:pt x="745" y="263"/>
                </a:lnTo>
                <a:lnTo>
                  <a:pt x="745" y="263"/>
                </a:lnTo>
                <a:lnTo>
                  <a:pt x="743" y="263"/>
                </a:lnTo>
                <a:lnTo>
                  <a:pt x="743" y="265"/>
                </a:lnTo>
                <a:lnTo>
                  <a:pt x="740" y="270"/>
                </a:lnTo>
                <a:lnTo>
                  <a:pt x="740" y="270"/>
                </a:lnTo>
                <a:lnTo>
                  <a:pt x="738" y="270"/>
                </a:lnTo>
                <a:lnTo>
                  <a:pt x="736" y="272"/>
                </a:lnTo>
                <a:lnTo>
                  <a:pt x="733" y="275"/>
                </a:lnTo>
                <a:lnTo>
                  <a:pt x="733" y="275"/>
                </a:lnTo>
                <a:lnTo>
                  <a:pt x="731" y="275"/>
                </a:lnTo>
                <a:lnTo>
                  <a:pt x="731" y="275"/>
                </a:lnTo>
                <a:lnTo>
                  <a:pt x="731" y="275"/>
                </a:lnTo>
                <a:lnTo>
                  <a:pt x="731" y="277"/>
                </a:lnTo>
                <a:lnTo>
                  <a:pt x="729" y="277"/>
                </a:lnTo>
                <a:lnTo>
                  <a:pt x="729" y="279"/>
                </a:lnTo>
                <a:lnTo>
                  <a:pt x="726" y="279"/>
                </a:lnTo>
                <a:lnTo>
                  <a:pt x="726" y="279"/>
                </a:lnTo>
                <a:lnTo>
                  <a:pt x="724" y="279"/>
                </a:lnTo>
                <a:lnTo>
                  <a:pt x="722" y="279"/>
                </a:lnTo>
                <a:lnTo>
                  <a:pt x="717" y="279"/>
                </a:lnTo>
                <a:lnTo>
                  <a:pt x="714" y="282"/>
                </a:lnTo>
                <a:lnTo>
                  <a:pt x="712" y="282"/>
                </a:lnTo>
                <a:lnTo>
                  <a:pt x="712" y="282"/>
                </a:lnTo>
                <a:lnTo>
                  <a:pt x="712" y="282"/>
                </a:lnTo>
                <a:lnTo>
                  <a:pt x="712" y="284"/>
                </a:lnTo>
                <a:lnTo>
                  <a:pt x="707" y="286"/>
                </a:lnTo>
                <a:lnTo>
                  <a:pt x="705" y="289"/>
                </a:lnTo>
                <a:lnTo>
                  <a:pt x="705" y="289"/>
                </a:lnTo>
                <a:lnTo>
                  <a:pt x="703" y="289"/>
                </a:lnTo>
                <a:lnTo>
                  <a:pt x="703" y="289"/>
                </a:lnTo>
                <a:lnTo>
                  <a:pt x="700" y="289"/>
                </a:lnTo>
                <a:lnTo>
                  <a:pt x="700" y="291"/>
                </a:lnTo>
                <a:lnTo>
                  <a:pt x="700" y="291"/>
                </a:lnTo>
                <a:lnTo>
                  <a:pt x="700" y="291"/>
                </a:lnTo>
                <a:lnTo>
                  <a:pt x="700" y="294"/>
                </a:lnTo>
                <a:lnTo>
                  <a:pt x="700" y="294"/>
                </a:lnTo>
                <a:lnTo>
                  <a:pt x="703" y="294"/>
                </a:lnTo>
                <a:lnTo>
                  <a:pt x="703" y="294"/>
                </a:lnTo>
                <a:lnTo>
                  <a:pt x="703" y="296"/>
                </a:lnTo>
                <a:lnTo>
                  <a:pt x="700" y="296"/>
                </a:lnTo>
                <a:lnTo>
                  <a:pt x="700" y="296"/>
                </a:lnTo>
                <a:lnTo>
                  <a:pt x="700" y="296"/>
                </a:lnTo>
                <a:lnTo>
                  <a:pt x="698" y="294"/>
                </a:lnTo>
                <a:lnTo>
                  <a:pt x="698" y="294"/>
                </a:lnTo>
                <a:lnTo>
                  <a:pt x="698" y="296"/>
                </a:lnTo>
                <a:lnTo>
                  <a:pt x="696" y="296"/>
                </a:lnTo>
                <a:lnTo>
                  <a:pt x="696" y="296"/>
                </a:lnTo>
                <a:lnTo>
                  <a:pt x="696" y="296"/>
                </a:lnTo>
                <a:lnTo>
                  <a:pt x="696" y="296"/>
                </a:lnTo>
                <a:lnTo>
                  <a:pt x="693" y="296"/>
                </a:lnTo>
                <a:lnTo>
                  <a:pt x="693" y="296"/>
                </a:lnTo>
                <a:lnTo>
                  <a:pt x="693" y="296"/>
                </a:lnTo>
                <a:lnTo>
                  <a:pt x="693" y="296"/>
                </a:lnTo>
                <a:lnTo>
                  <a:pt x="691" y="296"/>
                </a:lnTo>
                <a:lnTo>
                  <a:pt x="688" y="298"/>
                </a:lnTo>
                <a:lnTo>
                  <a:pt x="688" y="298"/>
                </a:lnTo>
                <a:lnTo>
                  <a:pt x="688" y="298"/>
                </a:lnTo>
                <a:lnTo>
                  <a:pt x="688" y="301"/>
                </a:lnTo>
                <a:lnTo>
                  <a:pt x="686" y="301"/>
                </a:lnTo>
                <a:lnTo>
                  <a:pt x="686" y="301"/>
                </a:lnTo>
                <a:lnTo>
                  <a:pt x="686" y="301"/>
                </a:lnTo>
                <a:lnTo>
                  <a:pt x="686" y="301"/>
                </a:lnTo>
                <a:lnTo>
                  <a:pt x="684" y="301"/>
                </a:lnTo>
                <a:lnTo>
                  <a:pt x="684" y="301"/>
                </a:lnTo>
                <a:lnTo>
                  <a:pt x="684" y="301"/>
                </a:lnTo>
                <a:lnTo>
                  <a:pt x="684" y="301"/>
                </a:lnTo>
                <a:lnTo>
                  <a:pt x="681" y="303"/>
                </a:lnTo>
                <a:lnTo>
                  <a:pt x="681" y="303"/>
                </a:lnTo>
                <a:lnTo>
                  <a:pt x="681" y="303"/>
                </a:lnTo>
                <a:lnTo>
                  <a:pt x="681" y="303"/>
                </a:lnTo>
                <a:lnTo>
                  <a:pt x="684" y="303"/>
                </a:lnTo>
                <a:lnTo>
                  <a:pt x="684" y="303"/>
                </a:lnTo>
                <a:lnTo>
                  <a:pt x="684" y="303"/>
                </a:lnTo>
                <a:lnTo>
                  <a:pt x="684" y="303"/>
                </a:lnTo>
                <a:lnTo>
                  <a:pt x="684" y="303"/>
                </a:lnTo>
                <a:lnTo>
                  <a:pt x="684" y="303"/>
                </a:lnTo>
                <a:lnTo>
                  <a:pt x="684" y="305"/>
                </a:lnTo>
                <a:lnTo>
                  <a:pt x="684" y="305"/>
                </a:lnTo>
                <a:lnTo>
                  <a:pt x="684" y="305"/>
                </a:lnTo>
                <a:lnTo>
                  <a:pt x="684" y="305"/>
                </a:lnTo>
                <a:lnTo>
                  <a:pt x="684" y="310"/>
                </a:lnTo>
                <a:lnTo>
                  <a:pt x="684" y="313"/>
                </a:lnTo>
                <a:lnTo>
                  <a:pt x="681" y="313"/>
                </a:lnTo>
                <a:lnTo>
                  <a:pt x="681" y="313"/>
                </a:lnTo>
                <a:lnTo>
                  <a:pt x="681" y="315"/>
                </a:lnTo>
                <a:lnTo>
                  <a:pt x="681" y="315"/>
                </a:lnTo>
                <a:lnTo>
                  <a:pt x="681" y="315"/>
                </a:lnTo>
                <a:lnTo>
                  <a:pt x="679" y="315"/>
                </a:lnTo>
                <a:lnTo>
                  <a:pt x="679" y="315"/>
                </a:lnTo>
                <a:lnTo>
                  <a:pt x="677" y="317"/>
                </a:lnTo>
                <a:lnTo>
                  <a:pt x="677" y="317"/>
                </a:lnTo>
                <a:lnTo>
                  <a:pt x="677" y="317"/>
                </a:lnTo>
                <a:lnTo>
                  <a:pt x="674" y="317"/>
                </a:lnTo>
                <a:lnTo>
                  <a:pt x="674" y="317"/>
                </a:lnTo>
                <a:lnTo>
                  <a:pt x="674" y="317"/>
                </a:lnTo>
                <a:lnTo>
                  <a:pt x="674" y="317"/>
                </a:lnTo>
                <a:lnTo>
                  <a:pt x="674" y="320"/>
                </a:lnTo>
                <a:lnTo>
                  <a:pt x="672" y="320"/>
                </a:lnTo>
                <a:lnTo>
                  <a:pt x="669" y="322"/>
                </a:lnTo>
                <a:lnTo>
                  <a:pt x="669" y="322"/>
                </a:lnTo>
                <a:lnTo>
                  <a:pt x="667" y="322"/>
                </a:lnTo>
                <a:lnTo>
                  <a:pt x="667" y="324"/>
                </a:lnTo>
                <a:lnTo>
                  <a:pt x="667" y="327"/>
                </a:lnTo>
                <a:lnTo>
                  <a:pt x="665" y="329"/>
                </a:lnTo>
                <a:lnTo>
                  <a:pt x="665" y="329"/>
                </a:lnTo>
                <a:lnTo>
                  <a:pt x="665" y="329"/>
                </a:lnTo>
                <a:lnTo>
                  <a:pt x="662" y="331"/>
                </a:lnTo>
                <a:lnTo>
                  <a:pt x="662" y="331"/>
                </a:lnTo>
                <a:lnTo>
                  <a:pt x="660" y="331"/>
                </a:lnTo>
                <a:lnTo>
                  <a:pt x="660" y="331"/>
                </a:lnTo>
                <a:lnTo>
                  <a:pt x="660" y="331"/>
                </a:lnTo>
                <a:lnTo>
                  <a:pt x="660" y="334"/>
                </a:lnTo>
                <a:lnTo>
                  <a:pt x="660" y="334"/>
                </a:lnTo>
                <a:lnTo>
                  <a:pt x="660" y="334"/>
                </a:lnTo>
                <a:lnTo>
                  <a:pt x="660" y="334"/>
                </a:lnTo>
                <a:lnTo>
                  <a:pt x="658" y="334"/>
                </a:lnTo>
                <a:lnTo>
                  <a:pt x="658" y="334"/>
                </a:lnTo>
                <a:lnTo>
                  <a:pt x="658" y="334"/>
                </a:lnTo>
                <a:lnTo>
                  <a:pt x="658" y="334"/>
                </a:lnTo>
                <a:lnTo>
                  <a:pt x="658" y="334"/>
                </a:lnTo>
                <a:lnTo>
                  <a:pt x="658" y="334"/>
                </a:lnTo>
                <a:lnTo>
                  <a:pt x="658" y="336"/>
                </a:lnTo>
                <a:lnTo>
                  <a:pt x="658" y="336"/>
                </a:lnTo>
                <a:lnTo>
                  <a:pt x="658" y="336"/>
                </a:lnTo>
                <a:lnTo>
                  <a:pt x="658" y="336"/>
                </a:lnTo>
                <a:lnTo>
                  <a:pt x="658" y="336"/>
                </a:lnTo>
                <a:lnTo>
                  <a:pt x="658" y="339"/>
                </a:lnTo>
                <a:lnTo>
                  <a:pt x="658" y="339"/>
                </a:lnTo>
                <a:lnTo>
                  <a:pt x="658" y="339"/>
                </a:lnTo>
                <a:lnTo>
                  <a:pt x="658" y="339"/>
                </a:lnTo>
                <a:lnTo>
                  <a:pt x="658" y="339"/>
                </a:lnTo>
                <a:lnTo>
                  <a:pt x="658" y="339"/>
                </a:lnTo>
                <a:lnTo>
                  <a:pt x="658" y="339"/>
                </a:lnTo>
                <a:lnTo>
                  <a:pt x="658" y="341"/>
                </a:lnTo>
                <a:lnTo>
                  <a:pt x="658" y="346"/>
                </a:lnTo>
                <a:lnTo>
                  <a:pt x="658" y="346"/>
                </a:lnTo>
                <a:lnTo>
                  <a:pt x="658" y="346"/>
                </a:lnTo>
                <a:lnTo>
                  <a:pt x="658" y="346"/>
                </a:lnTo>
                <a:lnTo>
                  <a:pt x="658" y="346"/>
                </a:lnTo>
                <a:lnTo>
                  <a:pt x="658" y="348"/>
                </a:lnTo>
                <a:lnTo>
                  <a:pt x="660" y="348"/>
                </a:lnTo>
                <a:lnTo>
                  <a:pt x="660" y="348"/>
                </a:lnTo>
                <a:lnTo>
                  <a:pt x="660" y="348"/>
                </a:lnTo>
                <a:lnTo>
                  <a:pt x="660" y="348"/>
                </a:lnTo>
                <a:lnTo>
                  <a:pt x="660" y="348"/>
                </a:lnTo>
                <a:lnTo>
                  <a:pt x="660" y="348"/>
                </a:lnTo>
                <a:lnTo>
                  <a:pt x="660" y="348"/>
                </a:lnTo>
                <a:lnTo>
                  <a:pt x="660" y="350"/>
                </a:lnTo>
                <a:lnTo>
                  <a:pt x="660" y="350"/>
                </a:lnTo>
                <a:lnTo>
                  <a:pt x="660" y="350"/>
                </a:lnTo>
                <a:lnTo>
                  <a:pt x="660" y="350"/>
                </a:lnTo>
                <a:lnTo>
                  <a:pt x="660" y="350"/>
                </a:lnTo>
                <a:lnTo>
                  <a:pt x="660" y="350"/>
                </a:lnTo>
                <a:lnTo>
                  <a:pt x="660" y="353"/>
                </a:lnTo>
                <a:lnTo>
                  <a:pt x="660" y="353"/>
                </a:lnTo>
                <a:lnTo>
                  <a:pt x="660" y="353"/>
                </a:lnTo>
                <a:lnTo>
                  <a:pt x="660" y="353"/>
                </a:lnTo>
                <a:lnTo>
                  <a:pt x="660" y="355"/>
                </a:lnTo>
                <a:lnTo>
                  <a:pt x="660" y="355"/>
                </a:lnTo>
                <a:lnTo>
                  <a:pt x="660" y="355"/>
                </a:lnTo>
                <a:lnTo>
                  <a:pt x="660" y="355"/>
                </a:lnTo>
                <a:lnTo>
                  <a:pt x="658" y="355"/>
                </a:lnTo>
                <a:lnTo>
                  <a:pt x="658" y="355"/>
                </a:lnTo>
                <a:lnTo>
                  <a:pt x="658" y="355"/>
                </a:lnTo>
                <a:lnTo>
                  <a:pt x="655" y="355"/>
                </a:lnTo>
                <a:lnTo>
                  <a:pt x="655" y="355"/>
                </a:lnTo>
                <a:lnTo>
                  <a:pt x="655" y="355"/>
                </a:lnTo>
                <a:lnTo>
                  <a:pt x="655" y="355"/>
                </a:lnTo>
                <a:lnTo>
                  <a:pt x="655" y="355"/>
                </a:lnTo>
                <a:lnTo>
                  <a:pt x="655" y="355"/>
                </a:lnTo>
                <a:lnTo>
                  <a:pt x="655" y="355"/>
                </a:lnTo>
                <a:lnTo>
                  <a:pt x="655" y="355"/>
                </a:lnTo>
                <a:lnTo>
                  <a:pt x="653" y="355"/>
                </a:lnTo>
                <a:lnTo>
                  <a:pt x="653" y="355"/>
                </a:lnTo>
                <a:lnTo>
                  <a:pt x="653" y="355"/>
                </a:lnTo>
                <a:lnTo>
                  <a:pt x="653" y="355"/>
                </a:lnTo>
                <a:lnTo>
                  <a:pt x="653" y="355"/>
                </a:lnTo>
                <a:lnTo>
                  <a:pt x="653" y="355"/>
                </a:lnTo>
                <a:lnTo>
                  <a:pt x="653" y="357"/>
                </a:lnTo>
                <a:lnTo>
                  <a:pt x="646" y="353"/>
                </a:lnTo>
                <a:lnTo>
                  <a:pt x="641" y="350"/>
                </a:lnTo>
                <a:lnTo>
                  <a:pt x="641" y="350"/>
                </a:lnTo>
                <a:lnTo>
                  <a:pt x="639" y="348"/>
                </a:lnTo>
                <a:lnTo>
                  <a:pt x="636" y="348"/>
                </a:lnTo>
                <a:lnTo>
                  <a:pt x="634" y="346"/>
                </a:lnTo>
                <a:lnTo>
                  <a:pt x="632" y="343"/>
                </a:lnTo>
                <a:lnTo>
                  <a:pt x="632" y="341"/>
                </a:lnTo>
                <a:lnTo>
                  <a:pt x="629" y="341"/>
                </a:lnTo>
                <a:lnTo>
                  <a:pt x="629" y="341"/>
                </a:lnTo>
                <a:lnTo>
                  <a:pt x="629" y="341"/>
                </a:lnTo>
                <a:lnTo>
                  <a:pt x="627" y="341"/>
                </a:lnTo>
                <a:lnTo>
                  <a:pt x="627" y="341"/>
                </a:lnTo>
                <a:lnTo>
                  <a:pt x="627" y="341"/>
                </a:lnTo>
                <a:lnTo>
                  <a:pt x="627" y="341"/>
                </a:lnTo>
                <a:lnTo>
                  <a:pt x="629" y="341"/>
                </a:lnTo>
                <a:lnTo>
                  <a:pt x="629" y="341"/>
                </a:lnTo>
                <a:lnTo>
                  <a:pt x="629" y="339"/>
                </a:lnTo>
                <a:lnTo>
                  <a:pt x="629" y="339"/>
                </a:lnTo>
                <a:lnTo>
                  <a:pt x="632" y="339"/>
                </a:lnTo>
                <a:lnTo>
                  <a:pt x="632" y="339"/>
                </a:lnTo>
                <a:lnTo>
                  <a:pt x="632" y="339"/>
                </a:lnTo>
                <a:lnTo>
                  <a:pt x="632" y="339"/>
                </a:lnTo>
                <a:lnTo>
                  <a:pt x="632" y="336"/>
                </a:lnTo>
                <a:lnTo>
                  <a:pt x="632" y="336"/>
                </a:lnTo>
                <a:lnTo>
                  <a:pt x="634" y="336"/>
                </a:lnTo>
                <a:lnTo>
                  <a:pt x="634" y="334"/>
                </a:lnTo>
                <a:lnTo>
                  <a:pt x="634" y="334"/>
                </a:lnTo>
                <a:lnTo>
                  <a:pt x="634" y="331"/>
                </a:lnTo>
                <a:lnTo>
                  <a:pt x="634" y="331"/>
                </a:lnTo>
                <a:lnTo>
                  <a:pt x="634" y="329"/>
                </a:lnTo>
                <a:lnTo>
                  <a:pt x="634" y="329"/>
                </a:lnTo>
                <a:lnTo>
                  <a:pt x="634" y="329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7"/>
                </a:lnTo>
                <a:lnTo>
                  <a:pt x="634" y="324"/>
                </a:lnTo>
                <a:lnTo>
                  <a:pt x="634" y="324"/>
                </a:lnTo>
                <a:lnTo>
                  <a:pt x="634" y="324"/>
                </a:lnTo>
                <a:lnTo>
                  <a:pt x="634" y="324"/>
                </a:lnTo>
                <a:lnTo>
                  <a:pt x="634" y="324"/>
                </a:lnTo>
                <a:lnTo>
                  <a:pt x="634" y="324"/>
                </a:lnTo>
                <a:lnTo>
                  <a:pt x="634" y="324"/>
                </a:lnTo>
                <a:lnTo>
                  <a:pt x="634" y="322"/>
                </a:lnTo>
                <a:lnTo>
                  <a:pt x="634" y="324"/>
                </a:lnTo>
                <a:lnTo>
                  <a:pt x="634" y="324"/>
                </a:lnTo>
                <a:lnTo>
                  <a:pt x="634" y="324"/>
                </a:lnTo>
                <a:lnTo>
                  <a:pt x="632" y="324"/>
                </a:lnTo>
                <a:lnTo>
                  <a:pt x="632" y="324"/>
                </a:lnTo>
                <a:lnTo>
                  <a:pt x="632" y="324"/>
                </a:lnTo>
                <a:lnTo>
                  <a:pt x="632" y="324"/>
                </a:lnTo>
                <a:lnTo>
                  <a:pt x="632" y="324"/>
                </a:lnTo>
                <a:lnTo>
                  <a:pt x="632" y="324"/>
                </a:lnTo>
                <a:lnTo>
                  <a:pt x="632" y="324"/>
                </a:lnTo>
                <a:lnTo>
                  <a:pt x="629" y="324"/>
                </a:lnTo>
                <a:lnTo>
                  <a:pt x="629" y="324"/>
                </a:lnTo>
                <a:lnTo>
                  <a:pt x="629" y="324"/>
                </a:lnTo>
                <a:lnTo>
                  <a:pt x="629" y="324"/>
                </a:lnTo>
                <a:lnTo>
                  <a:pt x="629" y="322"/>
                </a:lnTo>
                <a:lnTo>
                  <a:pt x="629" y="322"/>
                </a:lnTo>
                <a:lnTo>
                  <a:pt x="629" y="320"/>
                </a:lnTo>
                <a:lnTo>
                  <a:pt x="629" y="320"/>
                </a:lnTo>
                <a:lnTo>
                  <a:pt x="627" y="317"/>
                </a:lnTo>
                <a:lnTo>
                  <a:pt x="627" y="317"/>
                </a:lnTo>
                <a:lnTo>
                  <a:pt x="627" y="317"/>
                </a:lnTo>
                <a:lnTo>
                  <a:pt x="627" y="315"/>
                </a:lnTo>
                <a:lnTo>
                  <a:pt x="625" y="315"/>
                </a:lnTo>
                <a:lnTo>
                  <a:pt x="625" y="315"/>
                </a:lnTo>
                <a:lnTo>
                  <a:pt x="625" y="315"/>
                </a:lnTo>
                <a:lnTo>
                  <a:pt x="625" y="315"/>
                </a:lnTo>
                <a:lnTo>
                  <a:pt x="625" y="315"/>
                </a:lnTo>
                <a:lnTo>
                  <a:pt x="625" y="315"/>
                </a:lnTo>
                <a:lnTo>
                  <a:pt x="622" y="315"/>
                </a:lnTo>
                <a:lnTo>
                  <a:pt x="620" y="317"/>
                </a:lnTo>
                <a:lnTo>
                  <a:pt x="620" y="317"/>
                </a:lnTo>
                <a:lnTo>
                  <a:pt x="620" y="317"/>
                </a:lnTo>
                <a:lnTo>
                  <a:pt x="620" y="317"/>
                </a:lnTo>
                <a:lnTo>
                  <a:pt x="617" y="317"/>
                </a:lnTo>
                <a:lnTo>
                  <a:pt x="617" y="315"/>
                </a:lnTo>
                <a:lnTo>
                  <a:pt x="617" y="315"/>
                </a:lnTo>
                <a:lnTo>
                  <a:pt x="615" y="315"/>
                </a:lnTo>
                <a:lnTo>
                  <a:pt x="615" y="315"/>
                </a:lnTo>
                <a:lnTo>
                  <a:pt x="608" y="315"/>
                </a:lnTo>
                <a:lnTo>
                  <a:pt x="601" y="315"/>
                </a:lnTo>
                <a:lnTo>
                  <a:pt x="599" y="317"/>
                </a:lnTo>
                <a:lnTo>
                  <a:pt x="591" y="317"/>
                </a:lnTo>
                <a:lnTo>
                  <a:pt x="584" y="317"/>
                </a:lnTo>
                <a:lnTo>
                  <a:pt x="577" y="317"/>
                </a:lnTo>
                <a:lnTo>
                  <a:pt x="573" y="317"/>
                </a:lnTo>
                <a:lnTo>
                  <a:pt x="565" y="317"/>
                </a:lnTo>
                <a:lnTo>
                  <a:pt x="563" y="317"/>
                </a:lnTo>
                <a:lnTo>
                  <a:pt x="563" y="317"/>
                </a:lnTo>
                <a:lnTo>
                  <a:pt x="563" y="317"/>
                </a:lnTo>
                <a:lnTo>
                  <a:pt x="561" y="315"/>
                </a:lnTo>
                <a:lnTo>
                  <a:pt x="561" y="315"/>
                </a:lnTo>
                <a:lnTo>
                  <a:pt x="558" y="303"/>
                </a:lnTo>
                <a:lnTo>
                  <a:pt x="556" y="294"/>
                </a:lnTo>
                <a:lnTo>
                  <a:pt x="554" y="284"/>
                </a:lnTo>
                <a:lnTo>
                  <a:pt x="551" y="277"/>
                </a:lnTo>
                <a:lnTo>
                  <a:pt x="551" y="26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9" y="258"/>
                </a:lnTo>
                <a:lnTo>
                  <a:pt x="542" y="258"/>
                </a:lnTo>
                <a:lnTo>
                  <a:pt x="537" y="258"/>
                </a:lnTo>
                <a:lnTo>
                  <a:pt x="530" y="258"/>
                </a:lnTo>
                <a:lnTo>
                  <a:pt x="525" y="258"/>
                </a:lnTo>
                <a:lnTo>
                  <a:pt x="525" y="258"/>
                </a:lnTo>
                <a:lnTo>
                  <a:pt x="525" y="258"/>
                </a:lnTo>
                <a:lnTo>
                  <a:pt x="525" y="258"/>
                </a:lnTo>
                <a:lnTo>
                  <a:pt x="523" y="258"/>
                </a:lnTo>
                <a:lnTo>
                  <a:pt x="525" y="244"/>
                </a:lnTo>
                <a:lnTo>
                  <a:pt x="525" y="232"/>
                </a:lnTo>
                <a:lnTo>
                  <a:pt x="525" y="230"/>
                </a:lnTo>
                <a:lnTo>
                  <a:pt x="525" y="230"/>
                </a:lnTo>
                <a:lnTo>
                  <a:pt x="525" y="230"/>
                </a:lnTo>
                <a:lnTo>
                  <a:pt x="525" y="230"/>
                </a:lnTo>
                <a:lnTo>
                  <a:pt x="525" y="227"/>
                </a:lnTo>
                <a:lnTo>
                  <a:pt x="525" y="227"/>
                </a:lnTo>
                <a:lnTo>
                  <a:pt x="528" y="227"/>
                </a:lnTo>
                <a:lnTo>
                  <a:pt x="528" y="225"/>
                </a:lnTo>
                <a:lnTo>
                  <a:pt x="528" y="223"/>
                </a:lnTo>
                <a:lnTo>
                  <a:pt x="528" y="206"/>
                </a:lnTo>
                <a:lnTo>
                  <a:pt x="530" y="187"/>
                </a:lnTo>
                <a:lnTo>
                  <a:pt x="520" y="192"/>
                </a:lnTo>
                <a:lnTo>
                  <a:pt x="513" y="197"/>
                </a:lnTo>
                <a:lnTo>
                  <a:pt x="513" y="197"/>
                </a:lnTo>
                <a:lnTo>
                  <a:pt x="513" y="197"/>
                </a:lnTo>
                <a:lnTo>
                  <a:pt x="509" y="189"/>
                </a:lnTo>
                <a:lnTo>
                  <a:pt x="506" y="180"/>
                </a:lnTo>
                <a:lnTo>
                  <a:pt x="504" y="175"/>
                </a:lnTo>
                <a:lnTo>
                  <a:pt x="499" y="166"/>
                </a:lnTo>
                <a:lnTo>
                  <a:pt x="497" y="166"/>
                </a:lnTo>
                <a:lnTo>
                  <a:pt x="497" y="163"/>
                </a:lnTo>
                <a:lnTo>
                  <a:pt x="490" y="161"/>
                </a:lnTo>
                <a:lnTo>
                  <a:pt x="485" y="156"/>
                </a:lnTo>
                <a:lnTo>
                  <a:pt x="483" y="154"/>
                </a:lnTo>
                <a:lnTo>
                  <a:pt x="480" y="152"/>
                </a:lnTo>
                <a:lnTo>
                  <a:pt x="476" y="144"/>
                </a:lnTo>
                <a:lnTo>
                  <a:pt x="468" y="137"/>
                </a:lnTo>
                <a:lnTo>
                  <a:pt x="468" y="137"/>
                </a:lnTo>
                <a:lnTo>
                  <a:pt x="468" y="135"/>
                </a:lnTo>
                <a:lnTo>
                  <a:pt x="466" y="135"/>
                </a:lnTo>
                <a:lnTo>
                  <a:pt x="466" y="135"/>
                </a:lnTo>
                <a:lnTo>
                  <a:pt x="464" y="135"/>
                </a:lnTo>
                <a:lnTo>
                  <a:pt x="464" y="135"/>
                </a:lnTo>
                <a:lnTo>
                  <a:pt x="459" y="140"/>
                </a:lnTo>
                <a:lnTo>
                  <a:pt x="454" y="142"/>
                </a:lnTo>
                <a:lnTo>
                  <a:pt x="450" y="144"/>
                </a:lnTo>
                <a:lnTo>
                  <a:pt x="442" y="147"/>
                </a:lnTo>
                <a:lnTo>
                  <a:pt x="442" y="147"/>
                </a:lnTo>
                <a:lnTo>
                  <a:pt x="442" y="149"/>
                </a:lnTo>
                <a:lnTo>
                  <a:pt x="438" y="147"/>
                </a:lnTo>
                <a:lnTo>
                  <a:pt x="431" y="147"/>
                </a:lnTo>
                <a:lnTo>
                  <a:pt x="424" y="147"/>
                </a:lnTo>
                <a:lnTo>
                  <a:pt x="416" y="147"/>
                </a:lnTo>
                <a:lnTo>
                  <a:pt x="409" y="144"/>
                </a:lnTo>
                <a:lnTo>
                  <a:pt x="402" y="144"/>
                </a:lnTo>
                <a:lnTo>
                  <a:pt x="393" y="144"/>
                </a:lnTo>
                <a:lnTo>
                  <a:pt x="386" y="142"/>
                </a:lnTo>
                <a:lnTo>
                  <a:pt x="379" y="142"/>
                </a:lnTo>
                <a:lnTo>
                  <a:pt x="374" y="142"/>
                </a:lnTo>
                <a:lnTo>
                  <a:pt x="369" y="144"/>
                </a:lnTo>
                <a:lnTo>
                  <a:pt x="364" y="144"/>
                </a:lnTo>
                <a:lnTo>
                  <a:pt x="357" y="144"/>
                </a:lnTo>
                <a:lnTo>
                  <a:pt x="353" y="147"/>
                </a:lnTo>
                <a:lnTo>
                  <a:pt x="348" y="147"/>
                </a:lnTo>
                <a:lnTo>
                  <a:pt x="343" y="147"/>
                </a:lnTo>
                <a:lnTo>
                  <a:pt x="338" y="149"/>
                </a:lnTo>
                <a:lnTo>
                  <a:pt x="336" y="149"/>
                </a:lnTo>
                <a:lnTo>
                  <a:pt x="334" y="149"/>
                </a:lnTo>
                <a:lnTo>
                  <a:pt x="331" y="149"/>
                </a:lnTo>
                <a:lnTo>
                  <a:pt x="327" y="152"/>
                </a:lnTo>
                <a:lnTo>
                  <a:pt x="327" y="152"/>
                </a:lnTo>
                <a:lnTo>
                  <a:pt x="324" y="152"/>
                </a:lnTo>
                <a:lnTo>
                  <a:pt x="322" y="152"/>
                </a:lnTo>
                <a:lnTo>
                  <a:pt x="319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2"/>
                </a:lnTo>
                <a:lnTo>
                  <a:pt x="315" y="152"/>
                </a:lnTo>
                <a:lnTo>
                  <a:pt x="310" y="147"/>
                </a:lnTo>
                <a:lnTo>
                  <a:pt x="308" y="144"/>
                </a:lnTo>
                <a:lnTo>
                  <a:pt x="303" y="140"/>
                </a:lnTo>
                <a:lnTo>
                  <a:pt x="301" y="137"/>
                </a:lnTo>
                <a:lnTo>
                  <a:pt x="298" y="135"/>
                </a:lnTo>
                <a:lnTo>
                  <a:pt x="296" y="130"/>
                </a:lnTo>
                <a:lnTo>
                  <a:pt x="291" y="128"/>
                </a:lnTo>
                <a:lnTo>
                  <a:pt x="289" y="123"/>
                </a:lnTo>
                <a:lnTo>
                  <a:pt x="286" y="121"/>
                </a:lnTo>
                <a:lnTo>
                  <a:pt x="282" y="116"/>
                </a:lnTo>
                <a:lnTo>
                  <a:pt x="279" y="114"/>
                </a:lnTo>
                <a:lnTo>
                  <a:pt x="277" y="109"/>
                </a:lnTo>
                <a:lnTo>
                  <a:pt x="270" y="104"/>
                </a:lnTo>
                <a:lnTo>
                  <a:pt x="267" y="97"/>
                </a:lnTo>
                <a:lnTo>
                  <a:pt x="267" y="97"/>
                </a:lnTo>
                <a:lnTo>
                  <a:pt x="267" y="92"/>
                </a:lnTo>
                <a:lnTo>
                  <a:pt x="265" y="90"/>
                </a:lnTo>
                <a:lnTo>
                  <a:pt x="265" y="90"/>
                </a:lnTo>
                <a:lnTo>
                  <a:pt x="265" y="88"/>
                </a:lnTo>
                <a:lnTo>
                  <a:pt x="260" y="85"/>
                </a:lnTo>
                <a:lnTo>
                  <a:pt x="256" y="83"/>
                </a:lnTo>
                <a:lnTo>
                  <a:pt x="251" y="78"/>
                </a:lnTo>
                <a:lnTo>
                  <a:pt x="241" y="73"/>
                </a:lnTo>
                <a:lnTo>
                  <a:pt x="234" y="66"/>
                </a:lnTo>
                <a:lnTo>
                  <a:pt x="225" y="62"/>
                </a:lnTo>
                <a:lnTo>
                  <a:pt x="213" y="55"/>
                </a:lnTo>
                <a:lnTo>
                  <a:pt x="204" y="47"/>
                </a:lnTo>
                <a:lnTo>
                  <a:pt x="192" y="40"/>
                </a:lnTo>
                <a:lnTo>
                  <a:pt x="182" y="33"/>
                </a:lnTo>
                <a:lnTo>
                  <a:pt x="173" y="26"/>
                </a:lnTo>
                <a:lnTo>
                  <a:pt x="163" y="21"/>
                </a:lnTo>
                <a:lnTo>
                  <a:pt x="161" y="19"/>
                </a:lnTo>
                <a:lnTo>
                  <a:pt x="156" y="14"/>
                </a:lnTo>
                <a:lnTo>
                  <a:pt x="149" y="10"/>
                </a:lnTo>
                <a:lnTo>
                  <a:pt x="144" y="7"/>
                </a:lnTo>
                <a:lnTo>
                  <a:pt x="140" y="5"/>
                </a:lnTo>
                <a:lnTo>
                  <a:pt x="140" y="5"/>
                </a:lnTo>
                <a:lnTo>
                  <a:pt x="135" y="3"/>
                </a:lnTo>
                <a:lnTo>
                  <a:pt x="135" y="0"/>
                </a:lnTo>
                <a:lnTo>
                  <a:pt x="133" y="0"/>
                </a:lnTo>
                <a:lnTo>
                  <a:pt x="128" y="3"/>
                </a:lnTo>
                <a:lnTo>
                  <a:pt x="126" y="3"/>
                </a:lnTo>
                <a:lnTo>
                  <a:pt x="123" y="5"/>
                </a:lnTo>
                <a:lnTo>
                  <a:pt x="118" y="5"/>
                </a:lnTo>
                <a:lnTo>
                  <a:pt x="116" y="5"/>
                </a:lnTo>
                <a:lnTo>
                  <a:pt x="114" y="7"/>
                </a:lnTo>
                <a:lnTo>
                  <a:pt x="109" y="7"/>
                </a:lnTo>
                <a:lnTo>
                  <a:pt x="107" y="7"/>
                </a:lnTo>
                <a:lnTo>
                  <a:pt x="104" y="10"/>
                </a:lnTo>
                <a:lnTo>
                  <a:pt x="97" y="12"/>
                </a:lnTo>
                <a:lnTo>
                  <a:pt x="90" y="14"/>
                </a:lnTo>
                <a:lnTo>
                  <a:pt x="85" y="14"/>
                </a:lnTo>
                <a:lnTo>
                  <a:pt x="78" y="17"/>
                </a:lnTo>
                <a:lnTo>
                  <a:pt x="73" y="19"/>
                </a:lnTo>
                <a:lnTo>
                  <a:pt x="69" y="21"/>
                </a:lnTo>
                <a:lnTo>
                  <a:pt x="64" y="21"/>
                </a:lnTo>
                <a:lnTo>
                  <a:pt x="57" y="24"/>
                </a:lnTo>
                <a:lnTo>
                  <a:pt x="52" y="26"/>
                </a:lnTo>
                <a:lnTo>
                  <a:pt x="47" y="26"/>
                </a:lnTo>
                <a:lnTo>
                  <a:pt x="43" y="29"/>
                </a:lnTo>
                <a:lnTo>
                  <a:pt x="38" y="31"/>
                </a:lnTo>
                <a:lnTo>
                  <a:pt x="38" y="31"/>
                </a:lnTo>
                <a:lnTo>
                  <a:pt x="33" y="31"/>
                </a:lnTo>
                <a:lnTo>
                  <a:pt x="29" y="33"/>
                </a:lnTo>
                <a:lnTo>
                  <a:pt x="24" y="36"/>
                </a:lnTo>
                <a:lnTo>
                  <a:pt x="19" y="36"/>
                </a:lnTo>
                <a:lnTo>
                  <a:pt x="14" y="38"/>
                </a:lnTo>
                <a:lnTo>
                  <a:pt x="10" y="40"/>
                </a:lnTo>
                <a:lnTo>
                  <a:pt x="5" y="40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43"/>
                </a:lnTo>
                <a:lnTo>
                  <a:pt x="0" y="59"/>
                </a:lnTo>
                <a:lnTo>
                  <a:pt x="0" y="76"/>
                </a:lnTo>
                <a:lnTo>
                  <a:pt x="0" y="92"/>
                </a:lnTo>
                <a:lnTo>
                  <a:pt x="0" y="109"/>
                </a:lnTo>
                <a:lnTo>
                  <a:pt x="0" y="126"/>
                </a:lnTo>
                <a:lnTo>
                  <a:pt x="0" y="142"/>
                </a:lnTo>
                <a:lnTo>
                  <a:pt x="0" y="159"/>
                </a:lnTo>
                <a:lnTo>
                  <a:pt x="0" y="175"/>
                </a:lnTo>
                <a:lnTo>
                  <a:pt x="0" y="192"/>
                </a:lnTo>
                <a:lnTo>
                  <a:pt x="0" y="208"/>
                </a:lnTo>
                <a:lnTo>
                  <a:pt x="0" y="225"/>
                </a:lnTo>
                <a:lnTo>
                  <a:pt x="0" y="242"/>
                </a:lnTo>
                <a:lnTo>
                  <a:pt x="0" y="258"/>
                </a:lnTo>
                <a:lnTo>
                  <a:pt x="0" y="275"/>
                </a:lnTo>
                <a:lnTo>
                  <a:pt x="0" y="289"/>
                </a:lnTo>
                <a:lnTo>
                  <a:pt x="0" y="305"/>
                </a:lnTo>
                <a:lnTo>
                  <a:pt x="7" y="305"/>
                </a:lnTo>
                <a:lnTo>
                  <a:pt x="17" y="305"/>
                </a:lnTo>
                <a:lnTo>
                  <a:pt x="29" y="308"/>
                </a:lnTo>
                <a:lnTo>
                  <a:pt x="31" y="308"/>
                </a:lnTo>
                <a:lnTo>
                  <a:pt x="43" y="308"/>
                </a:lnTo>
                <a:lnTo>
                  <a:pt x="47" y="308"/>
                </a:lnTo>
                <a:lnTo>
                  <a:pt x="52" y="310"/>
                </a:lnTo>
                <a:lnTo>
                  <a:pt x="55" y="310"/>
                </a:lnTo>
                <a:lnTo>
                  <a:pt x="57" y="308"/>
                </a:lnTo>
                <a:lnTo>
                  <a:pt x="57" y="305"/>
                </a:lnTo>
                <a:lnTo>
                  <a:pt x="59" y="303"/>
                </a:lnTo>
                <a:lnTo>
                  <a:pt x="59" y="303"/>
                </a:lnTo>
                <a:lnTo>
                  <a:pt x="62" y="303"/>
                </a:lnTo>
                <a:lnTo>
                  <a:pt x="62" y="303"/>
                </a:lnTo>
                <a:lnTo>
                  <a:pt x="62" y="303"/>
                </a:lnTo>
                <a:lnTo>
                  <a:pt x="59" y="301"/>
                </a:lnTo>
                <a:lnTo>
                  <a:pt x="57" y="301"/>
                </a:lnTo>
                <a:lnTo>
                  <a:pt x="57" y="301"/>
                </a:lnTo>
                <a:lnTo>
                  <a:pt x="55" y="298"/>
                </a:lnTo>
                <a:lnTo>
                  <a:pt x="55" y="298"/>
                </a:lnTo>
                <a:lnTo>
                  <a:pt x="55" y="296"/>
                </a:lnTo>
                <a:lnTo>
                  <a:pt x="55" y="294"/>
                </a:lnTo>
                <a:lnTo>
                  <a:pt x="55" y="291"/>
                </a:lnTo>
                <a:lnTo>
                  <a:pt x="52" y="289"/>
                </a:lnTo>
                <a:lnTo>
                  <a:pt x="52" y="286"/>
                </a:lnTo>
                <a:lnTo>
                  <a:pt x="52" y="284"/>
                </a:lnTo>
                <a:lnTo>
                  <a:pt x="50" y="282"/>
                </a:lnTo>
                <a:lnTo>
                  <a:pt x="50" y="282"/>
                </a:lnTo>
                <a:lnTo>
                  <a:pt x="52" y="279"/>
                </a:lnTo>
                <a:lnTo>
                  <a:pt x="52" y="275"/>
                </a:lnTo>
                <a:lnTo>
                  <a:pt x="50" y="270"/>
                </a:lnTo>
                <a:lnTo>
                  <a:pt x="50" y="268"/>
                </a:lnTo>
                <a:lnTo>
                  <a:pt x="52" y="265"/>
                </a:lnTo>
                <a:lnTo>
                  <a:pt x="57" y="263"/>
                </a:lnTo>
                <a:lnTo>
                  <a:pt x="59" y="260"/>
                </a:lnTo>
                <a:lnTo>
                  <a:pt x="62" y="258"/>
                </a:lnTo>
                <a:lnTo>
                  <a:pt x="62" y="258"/>
                </a:lnTo>
                <a:lnTo>
                  <a:pt x="64" y="253"/>
                </a:lnTo>
                <a:lnTo>
                  <a:pt x="69" y="249"/>
                </a:lnTo>
                <a:lnTo>
                  <a:pt x="73" y="246"/>
                </a:lnTo>
                <a:lnTo>
                  <a:pt x="78" y="246"/>
                </a:lnTo>
                <a:lnTo>
                  <a:pt x="85" y="249"/>
                </a:lnTo>
                <a:lnTo>
                  <a:pt x="88" y="246"/>
                </a:lnTo>
                <a:lnTo>
                  <a:pt x="90" y="246"/>
                </a:lnTo>
                <a:lnTo>
                  <a:pt x="92" y="246"/>
                </a:lnTo>
                <a:lnTo>
                  <a:pt x="95" y="246"/>
                </a:lnTo>
                <a:lnTo>
                  <a:pt x="97" y="246"/>
                </a:lnTo>
                <a:lnTo>
                  <a:pt x="97" y="244"/>
                </a:lnTo>
                <a:lnTo>
                  <a:pt x="97" y="244"/>
                </a:lnTo>
                <a:lnTo>
                  <a:pt x="97" y="244"/>
                </a:lnTo>
                <a:lnTo>
                  <a:pt x="97" y="242"/>
                </a:lnTo>
                <a:lnTo>
                  <a:pt x="97" y="242"/>
                </a:lnTo>
                <a:lnTo>
                  <a:pt x="99" y="242"/>
                </a:lnTo>
                <a:lnTo>
                  <a:pt x="99" y="239"/>
                </a:lnTo>
                <a:lnTo>
                  <a:pt x="102" y="234"/>
                </a:lnTo>
                <a:lnTo>
                  <a:pt x="102" y="232"/>
                </a:lnTo>
                <a:lnTo>
                  <a:pt x="102" y="232"/>
                </a:lnTo>
                <a:lnTo>
                  <a:pt x="99" y="230"/>
                </a:lnTo>
                <a:lnTo>
                  <a:pt x="99" y="227"/>
                </a:lnTo>
                <a:lnTo>
                  <a:pt x="102" y="227"/>
                </a:lnTo>
                <a:lnTo>
                  <a:pt x="102" y="227"/>
                </a:lnTo>
                <a:lnTo>
                  <a:pt x="104" y="225"/>
                </a:lnTo>
                <a:lnTo>
                  <a:pt x="104" y="225"/>
                </a:lnTo>
                <a:lnTo>
                  <a:pt x="104" y="223"/>
                </a:lnTo>
                <a:lnTo>
                  <a:pt x="107" y="223"/>
                </a:lnTo>
                <a:lnTo>
                  <a:pt x="107" y="223"/>
                </a:lnTo>
                <a:lnTo>
                  <a:pt x="109" y="223"/>
                </a:lnTo>
                <a:lnTo>
                  <a:pt x="109" y="223"/>
                </a:lnTo>
                <a:lnTo>
                  <a:pt x="109" y="225"/>
                </a:lnTo>
                <a:lnTo>
                  <a:pt x="111" y="225"/>
                </a:lnTo>
                <a:lnTo>
                  <a:pt x="111" y="225"/>
                </a:lnTo>
                <a:lnTo>
                  <a:pt x="114" y="225"/>
                </a:lnTo>
                <a:lnTo>
                  <a:pt x="114" y="225"/>
                </a:lnTo>
                <a:lnTo>
                  <a:pt x="116" y="225"/>
                </a:lnTo>
                <a:lnTo>
                  <a:pt x="116" y="225"/>
                </a:lnTo>
                <a:lnTo>
                  <a:pt x="123" y="227"/>
                </a:lnTo>
                <a:lnTo>
                  <a:pt x="123" y="230"/>
                </a:lnTo>
                <a:lnTo>
                  <a:pt x="126" y="230"/>
                </a:lnTo>
                <a:lnTo>
                  <a:pt x="126" y="234"/>
                </a:lnTo>
                <a:lnTo>
                  <a:pt x="126" y="234"/>
                </a:lnTo>
                <a:lnTo>
                  <a:pt x="126" y="237"/>
                </a:lnTo>
                <a:lnTo>
                  <a:pt x="126" y="237"/>
                </a:lnTo>
                <a:lnTo>
                  <a:pt x="126" y="237"/>
                </a:lnTo>
                <a:lnTo>
                  <a:pt x="126" y="239"/>
                </a:lnTo>
                <a:lnTo>
                  <a:pt x="130" y="237"/>
                </a:lnTo>
                <a:lnTo>
                  <a:pt x="130" y="237"/>
                </a:lnTo>
                <a:lnTo>
                  <a:pt x="130" y="237"/>
                </a:lnTo>
                <a:lnTo>
                  <a:pt x="130" y="237"/>
                </a:lnTo>
                <a:lnTo>
                  <a:pt x="130" y="234"/>
                </a:lnTo>
                <a:lnTo>
                  <a:pt x="128" y="232"/>
                </a:lnTo>
                <a:lnTo>
                  <a:pt x="123" y="227"/>
                </a:lnTo>
                <a:lnTo>
                  <a:pt x="123" y="223"/>
                </a:lnTo>
                <a:lnTo>
                  <a:pt x="121" y="220"/>
                </a:lnTo>
                <a:lnTo>
                  <a:pt x="118" y="220"/>
                </a:lnTo>
                <a:lnTo>
                  <a:pt x="114" y="215"/>
                </a:lnTo>
                <a:lnTo>
                  <a:pt x="111" y="215"/>
                </a:lnTo>
                <a:lnTo>
                  <a:pt x="111" y="213"/>
                </a:lnTo>
                <a:lnTo>
                  <a:pt x="111" y="213"/>
                </a:lnTo>
                <a:lnTo>
                  <a:pt x="114" y="213"/>
                </a:lnTo>
                <a:lnTo>
                  <a:pt x="114" y="211"/>
                </a:lnTo>
                <a:lnTo>
                  <a:pt x="118" y="211"/>
                </a:lnTo>
                <a:lnTo>
                  <a:pt x="118" y="208"/>
                </a:lnTo>
                <a:lnTo>
                  <a:pt x="121" y="208"/>
                </a:lnTo>
                <a:lnTo>
                  <a:pt x="126" y="211"/>
                </a:lnTo>
                <a:lnTo>
                  <a:pt x="128" y="213"/>
                </a:lnTo>
                <a:lnTo>
                  <a:pt x="130" y="213"/>
                </a:lnTo>
                <a:lnTo>
                  <a:pt x="133" y="211"/>
                </a:lnTo>
                <a:lnTo>
                  <a:pt x="135" y="211"/>
                </a:lnTo>
                <a:lnTo>
                  <a:pt x="135" y="204"/>
                </a:lnTo>
                <a:lnTo>
                  <a:pt x="135" y="201"/>
                </a:lnTo>
                <a:lnTo>
                  <a:pt x="137" y="204"/>
                </a:lnTo>
                <a:lnTo>
                  <a:pt x="149" y="215"/>
                </a:lnTo>
                <a:lnTo>
                  <a:pt x="152" y="220"/>
                </a:lnTo>
                <a:lnTo>
                  <a:pt x="156" y="220"/>
                </a:lnTo>
                <a:lnTo>
                  <a:pt x="159" y="223"/>
                </a:lnTo>
                <a:lnTo>
                  <a:pt x="159" y="223"/>
                </a:lnTo>
                <a:lnTo>
                  <a:pt x="161" y="220"/>
                </a:lnTo>
                <a:lnTo>
                  <a:pt x="163" y="220"/>
                </a:lnTo>
                <a:lnTo>
                  <a:pt x="163" y="220"/>
                </a:lnTo>
                <a:lnTo>
                  <a:pt x="166" y="220"/>
                </a:lnTo>
                <a:lnTo>
                  <a:pt x="168" y="225"/>
                </a:lnTo>
                <a:lnTo>
                  <a:pt x="168" y="225"/>
                </a:lnTo>
                <a:lnTo>
                  <a:pt x="170" y="227"/>
                </a:lnTo>
                <a:lnTo>
                  <a:pt x="170" y="232"/>
                </a:lnTo>
                <a:lnTo>
                  <a:pt x="170" y="234"/>
                </a:lnTo>
                <a:lnTo>
                  <a:pt x="173" y="234"/>
                </a:lnTo>
                <a:lnTo>
                  <a:pt x="175" y="234"/>
                </a:lnTo>
                <a:lnTo>
                  <a:pt x="175" y="234"/>
                </a:lnTo>
                <a:lnTo>
                  <a:pt x="178" y="237"/>
                </a:lnTo>
                <a:lnTo>
                  <a:pt x="180" y="237"/>
                </a:lnTo>
                <a:lnTo>
                  <a:pt x="182" y="239"/>
                </a:lnTo>
                <a:lnTo>
                  <a:pt x="194" y="237"/>
                </a:lnTo>
                <a:lnTo>
                  <a:pt x="199" y="237"/>
                </a:lnTo>
                <a:lnTo>
                  <a:pt x="201" y="237"/>
                </a:lnTo>
                <a:lnTo>
                  <a:pt x="204" y="237"/>
                </a:lnTo>
                <a:lnTo>
                  <a:pt x="204" y="239"/>
                </a:lnTo>
                <a:lnTo>
                  <a:pt x="206" y="242"/>
                </a:lnTo>
                <a:lnTo>
                  <a:pt x="208" y="242"/>
                </a:lnTo>
                <a:lnTo>
                  <a:pt x="211" y="244"/>
                </a:lnTo>
                <a:lnTo>
                  <a:pt x="211" y="244"/>
                </a:lnTo>
                <a:lnTo>
                  <a:pt x="211" y="244"/>
                </a:lnTo>
                <a:lnTo>
                  <a:pt x="211" y="246"/>
                </a:lnTo>
                <a:lnTo>
                  <a:pt x="211" y="246"/>
                </a:lnTo>
                <a:lnTo>
                  <a:pt x="211" y="246"/>
                </a:lnTo>
                <a:lnTo>
                  <a:pt x="208" y="249"/>
                </a:lnTo>
                <a:lnTo>
                  <a:pt x="208" y="251"/>
                </a:lnTo>
                <a:lnTo>
                  <a:pt x="208" y="256"/>
                </a:lnTo>
                <a:lnTo>
                  <a:pt x="211" y="258"/>
                </a:lnTo>
                <a:lnTo>
                  <a:pt x="206" y="258"/>
                </a:lnTo>
                <a:lnTo>
                  <a:pt x="206" y="258"/>
                </a:lnTo>
                <a:lnTo>
                  <a:pt x="206" y="258"/>
                </a:lnTo>
                <a:lnTo>
                  <a:pt x="206" y="258"/>
                </a:lnTo>
                <a:lnTo>
                  <a:pt x="206" y="260"/>
                </a:lnTo>
                <a:lnTo>
                  <a:pt x="206" y="260"/>
                </a:lnTo>
                <a:lnTo>
                  <a:pt x="206" y="260"/>
                </a:lnTo>
                <a:lnTo>
                  <a:pt x="206" y="263"/>
                </a:lnTo>
                <a:lnTo>
                  <a:pt x="208" y="263"/>
                </a:lnTo>
                <a:lnTo>
                  <a:pt x="215" y="263"/>
                </a:lnTo>
                <a:lnTo>
                  <a:pt x="215" y="265"/>
                </a:lnTo>
                <a:lnTo>
                  <a:pt x="218" y="268"/>
                </a:lnTo>
                <a:lnTo>
                  <a:pt x="218" y="268"/>
                </a:lnTo>
                <a:lnTo>
                  <a:pt x="218" y="268"/>
                </a:lnTo>
                <a:lnTo>
                  <a:pt x="220" y="270"/>
                </a:lnTo>
                <a:lnTo>
                  <a:pt x="222" y="270"/>
                </a:lnTo>
                <a:lnTo>
                  <a:pt x="222" y="272"/>
                </a:lnTo>
                <a:lnTo>
                  <a:pt x="222" y="272"/>
                </a:lnTo>
                <a:lnTo>
                  <a:pt x="222" y="275"/>
                </a:lnTo>
                <a:lnTo>
                  <a:pt x="222" y="275"/>
                </a:lnTo>
                <a:lnTo>
                  <a:pt x="222" y="275"/>
                </a:lnTo>
                <a:lnTo>
                  <a:pt x="220" y="275"/>
                </a:lnTo>
                <a:lnTo>
                  <a:pt x="218" y="272"/>
                </a:lnTo>
                <a:lnTo>
                  <a:pt x="218" y="272"/>
                </a:lnTo>
                <a:lnTo>
                  <a:pt x="215" y="272"/>
                </a:lnTo>
                <a:lnTo>
                  <a:pt x="213" y="272"/>
                </a:lnTo>
                <a:lnTo>
                  <a:pt x="213" y="275"/>
                </a:lnTo>
                <a:lnTo>
                  <a:pt x="213" y="277"/>
                </a:lnTo>
                <a:lnTo>
                  <a:pt x="215" y="282"/>
                </a:lnTo>
                <a:lnTo>
                  <a:pt x="218" y="286"/>
                </a:lnTo>
                <a:lnTo>
                  <a:pt x="218" y="286"/>
                </a:lnTo>
                <a:lnTo>
                  <a:pt x="218" y="289"/>
                </a:lnTo>
                <a:lnTo>
                  <a:pt x="215" y="289"/>
                </a:lnTo>
                <a:lnTo>
                  <a:pt x="215" y="289"/>
                </a:lnTo>
                <a:lnTo>
                  <a:pt x="213" y="291"/>
                </a:lnTo>
                <a:lnTo>
                  <a:pt x="213" y="291"/>
                </a:lnTo>
                <a:lnTo>
                  <a:pt x="213" y="298"/>
                </a:lnTo>
                <a:lnTo>
                  <a:pt x="213" y="298"/>
                </a:lnTo>
                <a:lnTo>
                  <a:pt x="215" y="301"/>
                </a:lnTo>
                <a:lnTo>
                  <a:pt x="220" y="303"/>
                </a:lnTo>
                <a:lnTo>
                  <a:pt x="225" y="305"/>
                </a:lnTo>
                <a:lnTo>
                  <a:pt x="230" y="308"/>
                </a:lnTo>
                <a:lnTo>
                  <a:pt x="232" y="313"/>
                </a:lnTo>
                <a:lnTo>
                  <a:pt x="232" y="313"/>
                </a:lnTo>
                <a:lnTo>
                  <a:pt x="234" y="313"/>
                </a:lnTo>
                <a:lnTo>
                  <a:pt x="237" y="313"/>
                </a:lnTo>
                <a:lnTo>
                  <a:pt x="244" y="310"/>
                </a:lnTo>
                <a:lnTo>
                  <a:pt x="256" y="310"/>
                </a:lnTo>
                <a:lnTo>
                  <a:pt x="258" y="310"/>
                </a:lnTo>
                <a:lnTo>
                  <a:pt x="260" y="315"/>
                </a:lnTo>
                <a:lnTo>
                  <a:pt x="260" y="313"/>
                </a:lnTo>
                <a:lnTo>
                  <a:pt x="263" y="313"/>
                </a:lnTo>
                <a:lnTo>
                  <a:pt x="263" y="313"/>
                </a:lnTo>
                <a:lnTo>
                  <a:pt x="263" y="310"/>
                </a:lnTo>
                <a:lnTo>
                  <a:pt x="263" y="313"/>
                </a:lnTo>
                <a:lnTo>
                  <a:pt x="263" y="313"/>
                </a:lnTo>
                <a:lnTo>
                  <a:pt x="263" y="313"/>
                </a:lnTo>
                <a:lnTo>
                  <a:pt x="267" y="313"/>
                </a:lnTo>
                <a:lnTo>
                  <a:pt x="267" y="313"/>
                </a:lnTo>
                <a:lnTo>
                  <a:pt x="272" y="317"/>
                </a:lnTo>
                <a:lnTo>
                  <a:pt x="275" y="317"/>
                </a:lnTo>
                <a:lnTo>
                  <a:pt x="277" y="317"/>
                </a:lnTo>
                <a:lnTo>
                  <a:pt x="279" y="315"/>
                </a:lnTo>
                <a:lnTo>
                  <a:pt x="279" y="315"/>
                </a:lnTo>
                <a:lnTo>
                  <a:pt x="282" y="313"/>
                </a:lnTo>
                <a:lnTo>
                  <a:pt x="282" y="313"/>
                </a:lnTo>
                <a:lnTo>
                  <a:pt x="282" y="310"/>
                </a:lnTo>
                <a:lnTo>
                  <a:pt x="284" y="308"/>
                </a:lnTo>
                <a:lnTo>
                  <a:pt x="284" y="308"/>
                </a:lnTo>
                <a:lnTo>
                  <a:pt x="286" y="308"/>
                </a:lnTo>
                <a:lnTo>
                  <a:pt x="291" y="308"/>
                </a:lnTo>
                <a:lnTo>
                  <a:pt x="296" y="310"/>
                </a:lnTo>
                <a:lnTo>
                  <a:pt x="308" y="320"/>
                </a:lnTo>
                <a:lnTo>
                  <a:pt x="310" y="320"/>
                </a:lnTo>
                <a:lnTo>
                  <a:pt x="312" y="327"/>
                </a:lnTo>
                <a:lnTo>
                  <a:pt x="312" y="327"/>
                </a:lnTo>
                <a:lnTo>
                  <a:pt x="312" y="329"/>
                </a:lnTo>
                <a:lnTo>
                  <a:pt x="315" y="334"/>
                </a:lnTo>
                <a:lnTo>
                  <a:pt x="315" y="336"/>
                </a:lnTo>
                <a:lnTo>
                  <a:pt x="312" y="336"/>
                </a:lnTo>
                <a:lnTo>
                  <a:pt x="315" y="336"/>
                </a:lnTo>
                <a:lnTo>
                  <a:pt x="315" y="343"/>
                </a:lnTo>
                <a:lnTo>
                  <a:pt x="317" y="346"/>
                </a:lnTo>
                <a:lnTo>
                  <a:pt x="317" y="348"/>
                </a:lnTo>
                <a:lnTo>
                  <a:pt x="317" y="348"/>
                </a:lnTo>
                <a:lnTo>
                  <a:pt x="319" y="350"/>
                </a:lnTo>
                <a:lnTo>
                  <a:pt x="319" y="350"/>
                </a:lnTo>
                <a:lnTo>
                  <a:pt x="322" y="355"/>
                </a:lnTo>
                <a:lnTo>
                  <a:pt x="322" y="357"/>
                </a:lnTo>
                <a:lnTo>
                  <a:pt x="324" y="360"/>
                </a:lnTo>
                <a:lnTo>
                  <a:pt x="324" y="360"/>
                </a:lnTo>
                <a:lnTo>
                  <a:pt x="324" y="362"/>
                </a:lnTo>
                <a:lnTo>
                  <a:pt x="324" y="362"/>
                </a:lnTo>
                <a:lnTo>
                  <a:pt x="324" y="362"/>
                </a:lnTo>
                <a:lnTo>
                  <a:pt x="327" y="362"/>
                </a:lnTo>
                <a:lnTo>
                  <a:pt x="329" y="365"/>
                </a:lnTo>
                <a:lnTo>
                  <a:pt x="331" y="367"/>
                </a:lnTo>
                <a:lnTo>
                  <a:pt x="334" y="367"/>
                </a:lnTo>
                <a:lnTo>
                  <a:pt x="334" y="369"/>
                </a:lnTo>
                <a:lnTo>
                  <a:pt x="334" y="372"/>
                </a:lnTo>
                <a:lnTo>
                  <a:pt x="334" y="374"/>
                </a:lnTo>
                <a:lnTo>
                  <a:pt x="336" y="374"/>
                </a:lnTo>
                <a:lnTo>
                  <a:pt x="336" y="376"/>
                </a:lnTo>
                <a:lnTo>
                  <a:pt x="336" y="379"/>
                </a:lnTo>
                <a:lnTo>
                  <a:pt x="336" y="379"/>
                </a:lnTo>
                <a:lnTo>
                  <a:pt x="336" y="384"/>
                </a:lnTo>
                <a:lnTo>
                  <a:pt x="338" y="384"/>
                </a:lnTo>
                <a:lnTo>
                  <a:pt x="336" y="386"/>
                </a:lnTo>
                <a:lnTo>
                  <a:pt x="336" y="386"/>
                </a:lnTo>
                <a:lnTo>
                  <a:pt x="336" y="388"/>
                </a:lnTo>
                <a:lnTo>
                  <a:pt x="336" y="391"/>
                </a:lnTo>
                <a:lnTo>
                  <a:pt x="338" y="393"/>
                </a:lnTo>
                <a:lnTo>
                  <a:pt x="338" y="395"/>
                </a:lnTo>
                <a:lnTo>
                  <a:pt x="341" y="400"/>
                </a:lnTo>
                <a:lnTo>
                  <a:pt x="343" y="400"/>
                </a:lnTo>
                <a:lnTo>
                  <a:pt x="345" y="405"/>
                </a:lnTo>
                <a:lnTo>
                  <a:pt x="353" y="407"/>
                </a:lnTo>
                <a:lnTo>
                  <a:pt x="360" y="414"/>
                </a:lnTo>
                <a:lnTo>
                  <a:pt x="367" y="419"/>
                </a:lnTo>
                <a:lnTo>
                  <a:pt x="383" y="431"/>
                </a:lnTo>
                <a:lnTo>
                  <a:pt x="393" y="438"/>
                </a:lnTo>
                <a:lnTo>
                  <a:pt x="395" y="440"/>
                </a:lnTo>
                <a:lnTo>
                  <a:pt x="400" y="447"/>
                </a:lnTo>
                <a:lnTo>
                  <a:pt x="405" y="452"/>
                </a:lnTo>
                <a:lnTo>
                  <a:pt x="409" y="455"/>
                </a:lnTo>
                <a:lnTo>
                  <a:pt x="416" y="462"/>
                </a:lnTo>
                <a:lnTo>
                  <a:pt x="426" y="466"/>
                </a:lnTo>
                <a:lnTo>
                  <a:pt x="426" y="466"/>
                </a:lnTo>
                <a:lnTo>
                  <a:pt x="428" y="469"/>
                </a:lnTo>
                <a:lnTo>
                  <a:pt x="431" y="466"/>
                </a:lnTo>
                <a:lnTo>
                  <a:pt x="433" y="466"/>
                </a:lnTo>
                <a:lnTo>
                  <a:pt x="435" y="464"/>
                </a:lnTo>
                <a:lnTo>
                  <a:pt x="438" y="466"/>
                </a:lnTo>
                <a:lnTo>
                  <a:pt x="438" y="469"/>
                </a:lnTo>
                <a:lnTo>
                  <a:pt x="440" y="471"/>
                </a:lnTo>
                <a:lnTo>
                  <a:pt x="452" y="481"/>
                </a:lnTo>
                <a:lnTo>
                  <a:pt x="459" y="485"/>
                </a:lnTo>
                <a:lnTo>
                  <a:pt x="466" y="488"/>
                </a:lnTo>
                <a:lnTo>
                  <a:pt x="471" y="490"/>
                </a:lnTo>
                <a:lnTo>
                  <a:pt x="478" y="497"/>
                </a:lnTo>
                <a:lnTo>
                  <a:pt x="483" y="502"/>
                </a:lnTo>
                <a:lnTo>
                  <a:pt x="490" y="507"/>
                </a:lnTo>
                <a:lnTo>
                  <a:pt x="494" y="509"/>
                </a:lnTo>
                <a:lnTo>
                  <a:pt x="504" y="514"/>
                </a:lnTo>
                <a:lnTo>
                  <a:pt x="506" y="516"/>
                </a:lnTo>
                <a:lnTo>
                  <a:pt x="511" y="516"/>
                </a:lnTo>
                <a:lnTo>
                  <a:pt x="511" y="516"/>
                </a:lnTo>
                <a:lnTo>
                  <a:pt x="513" y="514"/>
                </a:lnTo>
                <a:lnTo>
                  <a:pt x="516" y="511"/>
                </a:lnTo>
                <a:lnTo>
                  <a:pt x="518" y="511"/>
                </a:lnTo>
                <a:lnTo>
                  <a:pt x="523" y="516"/>
                </a:lnTo>
                <a:lnTo>
                  <a:pt x="525" y="516"/>
                </a:lnTo>
                <a:lnTo>
                  <a:pt x="528" y="516"/>
                </a:lnTo>
                <a:lnTo>
                  <a:pt x="530" y="518"/>
                </a:lnTo>
                <a:lnTo>
                  <a:pt x="535" y="521"/>
                </a:lnTo>
                <a:lnTo>
                  <a:pt x="535" y="521"/>
                </a:lnTo>
                <a:lnTo>
                  <a:pt x="537" y="523"/>
                </a:lnTo>
                <a:lnTo>
                  <a:pt x="539" y="526"/>
                </a:lnTo>
                <a:lnTo>
                  <a:pt x="544" y="528"/>
                </a:lnTo>
                <a:lnTo>
                  <a:pt x="547" y="528"/>
                </a:lnTo>
                <a:lnTo>
                  <a:pt x="551" y="528"/>
                </a:lnTo>
                <a:lnTo>
                  <a:pt x="554" y="528"/>
                </a:lnTo>
                <a:lnTo>
                  <a:pt x="554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30"/>
                </a:lnTo>
                <a:lnTo>
                  <a:pt x="556" y="533"/>
                </a:lnTo>
                <a:lnTo>
                  <a:pt x="558" y="535"/>
                </a:lnTo>
                <a:lnTo>
                  <a:pt x="556" y="537"/>
                </a:lnTo>
                <a:lnTo>
                  <a:pt x="554" y="542"/>
                </a:lnTo>
                <a:lnTo>
                  <a:pt x="551" y="544"/>
                </a:lnTo>
                <a:lnTo>
                  <a:pt x="551" y="547"/>
                </a:lnTo>
                <a:lnTo>
                  <a:pt x="551" y="552"/>
                </a:lnTo>
                <a:lnTo>
                  <a:pt x="551" y="556"/>
                </a:lnTo>
                <a:lnTo>
                  <a:pt x="549" y="559"/>
                </a:lnTo>
                <a:lnTo>
                  <a:pt x="549" y="561"/>
                </a:lnTo>
                <a:lnTo>
                  <a:pt x="551" y="563"/>
                </a:lnTo>
                <a:lnTo>
                  <a:pt x="551" y="566"/>
                </a:lnTo>
                <a:lnTo>
                  <a:pt x="551" y="566"/>
                </a:lnTo>
                <a:lnTo>
                  <a:pt x="551" y="566"/>
                </a:lnTo>
                <a:lnTo>
                  <a:pt x="551" y="568"/>
                </a:lnTo>
                <a:lnTo>
                  <a:pt x="551" y="568"/>
                </a:lnTo>
                <a:lnTo>
                  <a:pt x="549" y="570"/>
                </a:lnTo>
                <a:lnTo>
                  <a:pt x="549" y="570"/>
                </a:lnTo>
                <a:lnTo>
                  <a:pt x="551" y="573"/>
                </a:lnTo>
                <a:lnTo>
                  <a:pt x="551" y="573"/>
                </a:lnTo>
                <a:lnTo>
                  <a:pt x="554" y="573"/>
                </a:lnTo>
                <a:lnTo>
                  <a:pt x="554" y="573"/>
                </a:lnTo>
                <a:lnTo>
                  <a:pt x="558" y="573"/>
                </a:lnTo>
                <a:lnTo>
                  <a:pt x="558" y="573"/>
                </a:lnTo>
                <a:lnTo>
                  <a:pt x="561" y="573"/>
                </a:lnTo>
                <a:lnTo>
                  <a:pt x="561" y="573"/>
                </a:lnTo>
                <a:lnTo>
                  <a:pt x="561" y="573"/>
                </a:lnTo>
                <a:lnTo>
                  <a:pt x="563" y="573"/>
                </a:lnTo>
                <a:lnTo>
                  <a:pt x="568" y="573"/>
                </a:lnTo>
                <a:lnTo>
                  <a:pt x="575" y="570"/>
                </a:lnTo>
                <a:lnTo>
                  <a:pt x="577" y="570"/>
                </a:lnTo>
                <a:lnTo>
                  <a:pt x="577" y="570"/>
                </a:lnTo>
                <a:lnTo>
                  <a:pt x="580" y="573"/>
                </a:lnTo>
                <a:lnTo>
                  <a:pt x="580" y="573"/>
                </a:lnTo>
                <a:lnTo>
                  <a:pt x="582" y="573"/>
                </a:lnTo>
                <a:lnTo>
                  <a:pt x="582" y="578"/>
                </a:lnTo>
                <a:lnTo>
                  <a:pt x="582" y="578"/>
                </a:lnTo>
                <a:lnTo>
                  <a:pt x="584" y="578"/>
                </a:lnTo>
                <a:lnTo>
                  <a:pt x="587" y="580"/>
                </a:lnTo>
                <a:lnTo>
                  <a:pt x="587" y="580"/>
                </a:lnTo>
                <a:lnTo>
                  <a:pt x="587" y="582"/>
                </a:lnTo>
                <a:lnTo>
                  <a:pt x="587" y="582"/>
                </a:lnTo>
                <a:lnTo>
                  <a:pt x="589" y="585"/>
                </a:lnTo>
                <a:lnTo>
                  <a:pt x="589" y="585"/>
                </a:lnTo>
                <a:lnTo>
                  <a:pt x="591" y="585"/>
                </a:lnTo>
                <a:lnTo>
                  <a:pt x="594" y="582"/>
                </a:lnTo>
                <a:lnTo>
                  <a:pt x="594" y="582"/>
                </a:lnTo>
                <a:lnTo>
                  <a:pt x="596" y="582"/>
                </a:lnTo>
                <a:lnTo>
                  <a:pt x="596" y="582"/>
                </a:lnTo>
                <a:lnTo>
                  <a:pt x="599" y="582"/>
                </a:lnTo>
                <a:lnTo>
                  <a:pt x="599" y="580"/>
                </a:lnTo>
                <a:lnTo>
                  <a:pt x="601" y="580"/>
                </a:lnTo>
                <a:lnTo>
                  <a:pt x="601" y="578"/>
                </a:lnTo>
                <a:lnTo>
                  <a:pt x="603" y="578"/>
                </a:lnTo>
                <a:lnTo>
                  <a:pt x="603" y="578"/>
                </a:lnTo>
                <a:lnTo>
                  <a:pt x="606" y="582"/>
                </a:lnTo>
                <a:lnTo>
                  <a:pt x="606" y="582"/>
                </a:lnTo>
                <a:lnTo>
                  <a:pt x="606" y="582"/>
                </a:lnTo>
                <a:lnTo>
                  <a:pt x="606" y="580"/>
                </a:lnTo>
                <a:lnTo>
                  <a:pt x="606" y="580"/>
                </a:lnTo>
                <a:lnTo>
                  <a:pt x="608" y="580"/>
                </a:lnTo>
                <a:lnTo>
                  <a:pt x="608" y="580"/>
                </a:lnTo>
                <a:lnTo>
                  <a:pt x="608" y="580"/>
                </a:lnTo>
                <a:lnTo>
                  <a:pt x="608" y="580"/>
                </a:lnTo>
                <a:lnTo>
                  <a:pt x="610" y="580"/>
                </a:lnTo>
                <a:lnTo>
                  <a:pt x="610" y="580"/>
                </a:lnTo>
                <a:lnTo>
                  <a:pt x="610" y="580"/>
                </a:lnTo>
                <a:lnTo>
                  <a:pt x="613" y="580"/>
                </a:lnTo>
                <a:lnTo>
                  <a:pt x="615" y="580"/>
                </a:lnTo>
                <a:lnTo>
                  <a:pt x="615" y="582"/>
                </a:lnTo>
                <a:lnTo>
                  <a:pt x="615" y="582"/>
                </a:lnTo>
                <a:lnTo>
                  <a:pt x="617" y="582"/>
                </a:lnTo>
                <a:lnTo>
                  <a:pt x="617" y="585"/>
                </a:lnTo>
                <a:lnTo>
                  <a:pt x="617" y="582"/>
                </a:lnTo>
                <a:lnTo>
                  <a:pt x="617" y="580"/>
                </a:lnTo>
                <a:lnTo>
                  <a:pt x="620" y="580"/>
                </a:lnTo>
                <a:lnTo>
                  <a:pt x="620" y="578"/>
                </a:lnTo>
                <a:lnTo>
                  <a:pt x="620" y="573"/>
                </a:lnTo>
                <a:lnTo>
                  <a:pt x="617" y="568"/>
                </a:lnTo>
                <a:lnTo>
                  <a:pt x="617" y="566"/>
                </a:lnTo>
                <a:lnTo>
                  <a:pt x="620" y="561"/>
                </a:lnTo>
                <a:lnTo>
                  <a:pt x="622" y="559"/>
                </a:lnTo>
                <a:lnTo>
                  <a:pt x="625" y="554"/>
                </a:lnTo>
                <a:lnTo>
                  <a:pt x="627" y="552"/>
                </a:lnTo>
                <a:lnTo>
                  <a:pt x="632" y="547"/>
                </a:lnTo>
                <a:lnTo>
                  <a:pt x="632" y="544"/>
                </a:lnTo>
                <a:lnTo>
                  <a:pt x="634" y="537"/>
                </a:lnTo>
                <a:lnTo>
                  <a:pt x="636" y="535"/>
                </a:lnTo>
                <a:lnTo>
                  <a:pt x="636" y="535"/>
                </a:lnTo>
                <a:lnTo>
                  <a:pt x="639" y="535"/>
                </a:lnTo>
                <a:lnTo>
                  <a:pt x="641" y="535"/>
                </a:lnTo>
                <a:lnTo>
                  <a:pt x="641" y="535"/>
                </a:lnTo>
                <a:lnTo>
                  <a:pt x="641" y="535"/>
                </a:lnTo>
                <a:lnTo>
                  <a:pt x="641" y="533"/>
                </a:lnTo>
                <a:lnTo>
                  <a:pt x="641" y="533"/>
                </a:lnTo>
                <a:lnTo>
                  <a:pt x="643" y="530"/>
                </a:lnTo>
                <a:lnTo>
                  <a:pt x="643" y="530"/>
                </a:lnTo>
                <a:lnTo>
                  <a:pt x="643" y="530"/>
                </a:lnTo>
                <a:lnTo>
                  <a:pt x="643" y="530"/>
                </a:lnTo>
                <a:lnTo>
                  <a:pt x="643" y="530"/>
                </a:lnTo>
                <a:lnTo>
                  <a:pt x="643" y="530"/>
                </a:lnTo>
                <a:lnTo>
                  <a:pt x="646" y="526"/>
                </a:lnTo>
                <a:lnTo>
                  <a:pt x="646" y="523"/>
                </a:lnTo>
                <a:lnTo>
                  <a:pt x="648" y="518"/>
                </a:lnTo>
                <a:lnTo>
                  <a:pt x="646" y="516"/>
                </a:lnTo>
                <a:lnTo>
                  <a:pt x="646" y="514"/>
                </a:lnTo>
                <a:lnTo>
                  <a:pt x="641" y="511"/>
                </a:lnTo>
                <a:lnTo>
                  <a:pt x="639" y="509"/>
                </a:lnTo>
                <a:lnTo>
                  <a:pt x="639" y="509"/>
                </a:lnTo>
                <a:lnTo>
                  <a:pt x="636" y="504"/>
                </a:lnTo>
                <a:lnTo>
                  <a:pt x="634" y="502"/>
                </a:lnTo>
                <a:lnTo>
                  <a:pt x="634" y="502"/>
                </a:lnTo>
                <a:lnTo>
                  <a:pt x="634" y="502"/>
                </a:lnTo>
                <a:lnTo>
                  <a:pt x="634" y="499"/>
                </a:lnTo>
                <a:lnTo>
                  <a:pt x="634" y="497"/>
                </a:lnTo>
                <a:lnTo>
                  <a:pt x="632" y="495"/>
                </a:lnTo>
                <a:lnTo>
                  <a:pt x="632" y="495"/>
                </a:lnTo>
                <a:lnTo>
                  <a:pt x="632" y="492"/>
                </a:lnTo>
                <a:lnTo>
                  <a:pt x="632" y="490"/>
                </a:lnTo>
                <a:lnTo>
                  <a:pt x="632" y="488"/>
                </a:lnTo>
                <a:lnTo>
                  <a:pt x="629" y="485"/>
                </a:lnTo>
                <a:lnTo>
                  <a:pt x="629" y="485"/>
                </a:lnTo>
                <a:lnTo>
                  <a:pt x="632" y="483"/>
                </a:lnTo>
                <a:lnTo>
                  <a:pt x="632" y="483"/>
                </a:lnTo>
                <a:lnTo>
                  <a:pt x="632" y="483"/>
                </a:lnTo>
                <a:lnTo>
                  <a:pt x="632" y="481"/>
                </a:lnTo>
                <a:lnTo>
                  <a:pt x="632" y="481"/>
                </a:lnTo>
                <a:lnTo>
                  <a:pt x="632" y="481"/>
                </a:lnTo>
                <a:lnTo>
                  <a:pt x="632" y="481"/>
                </a:lnTo>
                <a:lnTo>
                  <a:pt x="632" y="478"/>
                </a:lnTo>
                <a:lnTo>
                  <a:pt x="632" y="478"/>
                </a:lnTo>
                <a:lnTo>
                  <a:pt x="634" y="478"/>
                </a:lnTo>
                <a:lnTo>
                  <a:pt x="634" y="478"/>
                </a:lnTo>
                <a:lnTo>
                  <a:pt x="636" y="478"/>
                </a:lnTo>
                <a:lnTo>
                  <a:pt x="636" y="476"/>
                </a:lnTo>
                <a:lnTo>
                  <a:pt x="636" y="476"/>
                </a:lnTo>
                <a:lnTo>
                  <a:pt x="636" y="473"/>
                </a:lnTo>
                <a:lnTo>
                  <a:pt x="636" y="473"/>
                </a:lnTo>
                <a:lnTo>
                  <a:pt x="636" y="471"/>
                </a:lnTo>
                <a:lnTo>
                  <a:pt x="636" y="471"/>
                </a:lnTo>
                <a:lnTo>
                  <a:pt x="636" y="469"/>
                </a:lnTo>
                <a:lnTo>
                  <a:pt x="634" y="466"/>
                </a:lnTo>
                <a:lnTo>
                  <a:pt x="632" y="464"/>
                </a:lnTo>
                <a:lnTo>
                  <a:pt x="632" y="464"/>
                </a:lnTo>
                <a:lnTo>
                  <a:pt x="632" y="464"/>
                </a:lnTo>
                <a:lnTo>
                  <a:pt x="632" y="464"/>
                </a:lnTo>
                <a:lnTo>
                  <a:pt x="632" y="464"/>
                </a:lnTo>
                <a:lnTo>
                  <a:pt x="632" y="464"/>
                </a:lnTo>
                <a:lnTo>
                  <a:pt x="632" y="464"/>
                </a:lnTo>
                <a:lnTo>
                  <a:pt x="632" y="464"/>
                </a:lnTo>
                <a:lnTo>
                  <a:pt x="629" y="464"/>
                </a:lnTo>
                <a:lnTo>
                  <a:pt x="629" y="466"/>
                </a:lnTo>
                <a:lnTo>
                  <a:pt x="629" y="464"/>
                </a:lnTo>
                <a:lnTo>
                  <a:pt x="627" y="464"/>
                </a:lnTo>
                <a:lnTo>
                  <a:pt x="627" y="464"/>
                </a:lnTo>
                <a:lnTo>
                  <a:pt x="627" y="464"/>
                </a:lnTo>
                <a:lnTo>
                  <a:pt x="625" y="464"/>
                </a:lnTo>
                <a:lnTo>
                  <a:pt x="625" y="464"/>
                </a:lnTo>
                <a:lnTo>
                  <a:pt x="625" y="464"/>
                </a:lnTo>
                <a:lnTo>
                  <a:pt x="625" y="464"/>
                </a:lnTo>
                <a:lnTo>
                  <a:pt x="625" y="464"/>
                </a:lnTo>
                <a:lnTo>
                  <a:pt x="625" y="464"/>
                </a:lnTo>
                <a:lnTo>
                  <a:pt x="625" y="464"/>
                </a:lnTo>
                <a:lnTo>
                  <a:pt x="620" y="466"/>
                </a:lnTo>
                <a:lnTo>
                  <a:pt x="620" y="466"/>
                </a:lnTo>
                <a:lnTo>
                  <a:pt x="613" y="464"/>
                </a:lnTo>
                <a:lnTo>
                  <a:pt x="610" y="464"/>
                </a:lnTo>
                <a:lnTo>
                  <a:pt x="610" y="464"/>
                </a:lnTo>
                <a:lnTo>
                  <a:pt x="610" y="464"/>
                </a:lnTo>
                <a:lnTo>
                  <a:pt x="610" y="462"/>
                </a:lnTo>
                <a:lnTo>
                  <a:pt x="610" y="457"/>
                </a:lnTo>
                <a:lnTo>
                  <a:pt x="610" y="457"/>
                </a:lnTo>
                <a:lnTo>
                  <a:pt x="610" y="457"/>
                </a:lnTo>
                <a:lnTo>
                  <a:pt x="610" y="455"/>
                </a:lnTo>
                <a:lnTo>
                  <a:pt x="610" y="455"/>
                </a:lnTo>
                <a:lnTo>
                  <a:pt x="610" y="455"/>
                </a:lnTo>
                <a:lnTo>
                  <a:pt x="610" y="455"/>
                </a:lnTo>
                <a:lnTo>
                  <a:pt x="608" y="455"/>
                </a:lnTo>
                <a:lnTo>
                  <a:pt x="608" y="455"/>
                </a:lnTo>
                <a:lnTo>
                  <a:pt x="608" y="455"/>
                </a:lnTo>
                <a:lnTo>
                  <a:pt x="606" y="452"/>
                </a:lnTo>
                <a:lnTo>
                  <a:pt x="603" y="452"/>
                </a:lnTo>
                <a:lnTo>
                  <a:pt x="596" y="450"/>
                </a:lnTo>
                <a:lnTo>
                  <a:pt x="594" y="450"/>
                </a:lnTo>
                <a:lnTo>
                  <a:pt x="594" y="450"/>
                </a:lnTo>
                <a:lnTo>
                  <a:pt x="594" y="447"/>
                </a:lnTo>
                <a:lnTo>
                  <a:pt x="594" y="445"/>
                </a:lnTo>
                <a:lnTo>
                  <a:pt x="594" y="445"/>
                </a:lnTo>
                <a:lnTo>
                  <a:pt x="594" y="445"/>
                </a:lnTo>
                <a:lnTo>
                  <a:pt x="594" y="445"/>
                </a:lnTo>
                <a:lnTo>
                  <a:pt x="596" y="445"/>
                </a:lnTo>
                <a:lnTo>
                  <a:pt x="596" y="445"/>
                </a:lnTo>
                <a:lnTo>
                  <a:pt x="596" y="445"/>
                </a:lnTo>
                <a:lnTo>
                  <a:pt x="596" y="443"/>
                </a:lnTo>
                <a:lnTo>
                  <a:pt x="596" y="440"/>
                </a:lnTo>
                <a:lnTo>
                  <a:pt x="596" y="438"/>
                </a:lnTo>
                <a:lnTo>
                  <a:pt x="599" y="436"/>
                </a:lnTo>
                <a:lnTo>
                  <a:pt x="599" y="431"/>
                </a:lnTo>
                <a:lnTo>
                  <a:pt x="599" y="431"/>
                </a:lnTo>
                <a:lnTo>
                  <a:pt x="599" y="431"/>
                </a:lnTo>
                <a:lnTo>
                  <a:pt x="601" y="431"/>
                </a:lnTo>
                <a:lnTo>
                  <a:pt x="601" y="431"/>
                </a:lnTo>
                <a:lnTo>
                  <a:pt x="601" y="431"/>
                </a:lnTo>
                <a:lnTo>
                  <a:pt x="601" y="431"/>
                </a:lnTo>
                <a:lnTo>
                  <a:pt x="601" y="431"/>
                </a:lnTo>
                <a:lnTo>
                  <a:pt x="601" y="431"/>
                </a:lnTo>
                <a:lnTo>
                  <a:pt x="601" y="428"/>
                </a:lnTo>
                <a:lnTo>
                  <a:pt x="603" y="426"/>
                </a:lnTo>
                <a:lnTo>
                  <a:pt x="606" y="426"/>
                </a:lnTo>
                <a:lnTo>
                  <a:pt x="613" y="421"/>
                </a:lnTo>
                <a:lnTo>
                  <a:pt x="613" y="421"/>
                </a:lnTo>
                <a:lnTo>
                  <a:pt x="615" y="421"/>
                </a:lnTo>
                <a:lnTo>
                  <a:pt x="634" y="426"/>
                </a:lnTo>
                <a:lnTo>
                  <a:pt x="641" y="426"/>
                </a:lnTo>
                <a:lnTo>
                  <a:pt x="646" y="428"/>
                </a:lnTo>
                <a:lnTo>
                  <a:pt x="648" y="428"/>
                </a:lnTo>
                <a:lnTo>
                  <a:pt x="651" y="428"/>
                </a:lnTo>
                <a:lnTo>
                  <a:pt x="655" y="428"/>
                </a:lnTo>
                <a:lnTo>
                  <a:pt x="655" y="426"/>
                </a:lnTo>
                <a:lnTo>
                  <a:pt x="655" y="426"/>
                </a:lnTo>
                <a:lnTo>
                  <a:pt x="655" y="426"/>
                </a:lnTo>
                <a:lnTo>
                  <a:pt x="655" y="426"/>
                </a:lnTo>
                <a:lnTo>
                  <a:pt x="655" y="424"/>
                </a:lnTo>
                <a:lnTo>
                  <a:pt x="658" y="424"/>
                </a:lnTo>
                <a:lnTo>
                  <a:pt x="660" y="421"/>
                </a:lnTo>
                <a:lnTo>
                  <a:pt x="660" y="421"/>
                </a:lnTo>
                <a:lnTo>
                  <a:pt x="660" y="419"/>
                </a:lnTo>
                <a:lnTo>
                  <a:pt x="660" y="407"/>
                </a:lnTo>
                <a:lnTo>
                  <a:pt x="660" y="407"/>
                </a:lnTo>
                <a:lnTo>
                  <a:pt x="662" y="407"/>
                </a:lnTo>
                <a:lnTo>
                  <a:pt x="662" y="407"/>
                </a:lnTo>
                <a:lnTo>
                  <a:pt x="665" y="405"/>
                </a:lnTo>
                <a:lnTo>
                  <a:pt x="665" y="405"/>
                </a:lnTo>
                <a:lnTo>
                  <a:pt x="667" y="407"/>
                </a:lnTo>
                <a:lnTo>
                  <a:pt x="667" y="410"/>
                </a:lnTo>
                <a:lnTo>
                  <a:pt x="667" y="407"/>
                </a:lnTo>
                <a:lnTo>
                  <a:pt x="667" y="407"/>
                </a:lnTo>
                <a:lnTo>
                  <a:pt x="667" y="407"/>
                </a:lnTo>
                <a:lnTo>
                  <a:pt x="667" y="407"/>
                </a:lnTo>
                <a:lnTo>
                  <a:pt x="667" y="407"/>
                </a:lnTo>
                <a:lnTo>
                  <a:pt x="667" y="405"/>
                </a:lnTo>
                <a:lnTo>
                  <a:pt x="669" y="405"/>
                </a:lnTo>
                <a:lnTo>
                  <a:pt x="669" y="405"/>
                </a:lnTo>
                <a:lnTo>
                  <a:pt x="669" y="405"/>
                </a:lnTo>
                <a:lnTo>
                  <a:pt x="669" y="402"/>
                </a:lnTo>
                <a:lnTo>
                  <a:pt x="669" y="400"/>
                </a:lnTo>
                <a:lnTo>
                  <a:pt x="667" y="400"/>
                </a:lnTo>
                <a:lnTo>
                  <a:pt x="667" y="398"/>
                </a:lnTo>
                <a:lnTo>
                  <a:pt x="667" y="398"/>
                </a:lnTo>
                <a:lnTo>
                  <a:pt x="669" y="398"/>
                </a:lnTo>
                <a:lnTo>
                  <a:pt x="669" y="400"/>
                </a:lnTo>
                <a:lnTo>
                  <a:pt x="672" y="405"/>
                </a:lnTo>
                <a:lnTo>
                  <a:pt x="672" y="405"/>
                </a:lnTo>
                <a:lnTo>
                  <a:pt x="674" y="405"/>
                </a:lnTo>
                <a:lnTo>
                  <a:pt x="674" y="402"/>
                </a:lnTo>
                <a:lnTo>
                  <a:pt x="669" y="398"/>
                </a:lnTo>
                <a:lnTo>
                  <a:pt x="669" y="395"/>
                </a:lnTo>
                <a:lnTo>
                  <a:pt x="669" y="395"/>
                </a:lnTo>
                <a:lnTo>
                  <a:pt x="669" y="393"/>
                </a:lnTo>
                <a:lnTo>
                  <a:pt x="669" y="393"/>
                </a:lnTo>
                <a:lnTo>
                  <a:pt x="667" y="393"/>
                </a:lnTo>
                <a:lnTo>
                  <a:pt x="667" y="393"/>
                </a:lnTo>
                <a:lnTo>
                  <a:pt x="669" y="391"/>
                </a:lnTo>
                <a:lnTo>
                  <a:pt x="669" y="391"/>
                </a:lnTo>
                <a:lnTo>
                  <a:pt x="672" y="393"/>
                </a:lnTo>
                <a:lnTo>
                  <a:pt x="672" y="393"/>
                </a:lnTo>
                <a:lnTo>
                  <a:pt x="674" y="393"/>
                </a:lnTo>
                <a:lnTo>
                  <a:pt x="674" y="391"/>
                </a:lnTo>
                <a:lnTo>
                  <a:pt x="679" y="393"/>
                </a:lnTo>
                <a:lnTo>
                  <a:pt x="679" y="393"/>
                </a:lnTo>
                <a:lnTo>
                  <a:pt x="679" y="391"/>
                </a:lnTo>
                <a:lnTo>
                  <a:pt x="679" y="391"/>
                </a:lnTo>
                <a:lnTo>
                  <a:pt x="679" y="388"/>
                </a:lnTo>
                <a:lnTo>
                  <a:pt x="679" y="388"/>
                </a:lnTo>
                <a:lnTo>
                  <a:pt x="677" y="386"/>
                </a:lnTo>
                <a:lnTo>
                  <a:pt x="665" y="388"/>
                </a:lnTo>
                <a:lnTo>
                  <a:pt x="665" y="388"/>
                </a:lnTo>
                <a:lnTo>
                  <a:pt x="662" y="388"/>
                </a:lnTo>
                <a:lnTo>
                  <a:pt x="660" y="386"/>
                </a:lnTo>
                <a:lnTo>
                  <a:pt x="658" y="386"/>
                </a:lnTo>
                <a:lnTo>
                  <a:pt x="660" y="384"/>
                </a:lnTo>
                <a:lnTo>
                  <a:pt x="662" y="384"/>
                </a:lnTo>
                <a:lnTo>
                  <a:pt x="665" y="384"/>
                </a:lnTo>
                <a:lnTo>
                  <a:pt x="667" y="384"/>
                </a:lnTo>
                <a:lnTo>
                  <a:pt x="669" y="384"/>
                </a:lnTo>
                <a:lnTo>
                  <a:pt x="669" y="384"/>
                </a:lnTo>
                <a:lnTo>
                  <a:pt x="672" y="381"/>
                </a:lnTo>
                <a:lnTo>
                  <a:pt x="674" y="381"/>
                </a:lnTo>
                <a:lnTo>
                  <a:pt x="681" y="381"/>
                </a:lnTo>
                <a:lnTo>
                  <a:pt x="684" y="381"/>
                </a:lnTo>
                <a:lnTo>
                  <a:pt x="684" y="381"/>
                </a:lnTo>
                <a:lnTo>
                  <a:pt x="686" y="384"/>
                </a:lnTo>
                <a:lnTo>
                  <a:pt x="691" y="384"/>
                </a:lnTo>
                <a:lnTo>
                  <a:pt x="693" y="384"/>
                </a:lnTo>
                <a:lnTo>
                  <a:pt x="696" y="384"/>
                </a:lnTo>
                <a:lnTo>
                  <a:pt x="696" y="381"/>
                </a:lnTo>
                <a:lnTo>
                  <a:pt x="691" y="379"/>
                </a:lnTo>
                <a:lnTo>
                  <a:pt x="691" y="376"/>
                </a:lnTo>
                <a:lnTo>
                  <a:pt x="693" y="376"/>
                </a:lnTo>
                <a:lnTo>
                  <a:pt x="696" y="376"/>
                </a:lnTo>
                <a:lnTo>
                  <a:pt x="696" y="376"/>
                </a:lnTo>
                <a:lnTo>
                  <a:pt x="698" y="374"/>
                </a:lnTo>
                <a:lnTo>
                  <a:pt x="696" y="372"/>
                </a:lnTo>
                <a:lnTo>
                  <a:pt x="696" y="369"/>
                </a:lnTo>
                <a:lnTo>
                  <a:pt x="696" y="367"/>
                </a:lnTo>
                <a:lnTo>
                  <a:pt x="693" y="367"/>
                </a:lnTo>
                <a:lnTo>
                  <a:pt x="693" y="362"/>
                </a:lnTo>
                <a:lnTo>
                  <a:pt x="693" y="362"/>
                </a:lnTo>
                <a:lnTo>
                  <a:pt x="691" y="360"/>
                </a:lnTo>
                <a:lnTo>
                  <a:pt x="691" y="357"/>
                </a:lnTo>
                <a:lnTo>
                  <a:pt x="693" y="357"/>
                </a:lnTo>
                <a:lnTo>
                  <a:pt x="696" y="355"/>
                </a:lnTo>
                <a:lnTo>
                  <a:pt x="698" y="355"/>
                </a:lnTo>
                <a:lnTo>
                  <a:pt x="698" y="355"/>
                </a:lnTo>
                <a:lnTo>
                  <a:pt x="696" y="350"/>
                </a:lnTo>
                <a:lnTo>
                  <a:pt x="698" y="348"/>
                </a:lnTo>
                <a:lnTo>
                  <a:pt x="698" y="346"/>
                </a:lnTo>
                <a:lnTo>
                  <a:pt x="698" y="346"/>
                </a:lnTo>
                <a:lnTo>
                  <a:pt x="700" y="343"/>
                </a:lnTo>
                <a:lnTo>
                  <a:pt x="700" y="343"/>
                </a:lnTo>
                <a:lnTo>
                  <a:pt x="700" y="341"/>
                </a:lnTo>
                <a:lnTo>
                  <a:pt x="703" y="341"/>
                </a:lnTo>
                <a:lnTo>
                  <a:pt x="703" y="341"/>
                </a:lnTo>
                <a:lnTo>
                  <a:pt x="705" y="341"/>
                </a:lnTo>
                <a:lnTo>
                  <a:pt x="705" y="343"/>
                </a:lnTo>
                <a:lnTo>
                  <a:pt x="705" y="343"/>
                </a:lnTo>
                <a:lnTo>
                  <a:pt x="707" y="343"/>
                </a:lnTo>
                <a:lnTo>
                  <a:pt x="707" y="343"/>
                </a:lnTo>
                <a:lnTo>
                  <a:pt x="710" y="348"/>
                </a:lnTo>
                <a:lnTo>
                  <a:pt x="712" y="348"/>
                </a:lnTo>
                <a:lnTo>
                  <a:pt x="712" y="348"/>
                </a:lnTo>
                <a:lnTo>
                  <a:pt x="712" y="350"/>
                </a:lnTo>
                <a:lnTo>
                  <a:pt x="714" y="350"/>
                </a:lnTo>
                <a:lnTo>
                  <a:pt x="714" y="353"/>
                </a:lnTo>
                <a:lnTo>
                  <a:pt x="714" y="353"/>
                </a:lnTo>
                <a:lnTo>
                  <a:pt x="717" y="353"/>
                </a:lnTo>
                <a:lnTo>
                  <a:pt x="719" y="353"/>
                </a:lnTo>
                <a:lnTo>
                  <a:pt x="719" y="353"/>
                </a:lnTo>
                <a:lnTo>
                  <a:pt x="722" y="348"/>
                </a:lnTo>
                <a:lnTo>
                  <a:pt x="722" y="348"/>
                </a:lnTo>
                <a:lnTo>
                  <a:pt x="724" y="348"/>
                </a:lnTo>
                <a:lnTo>
                  <a:pt x="733" y="343"/>
                </a:lnTo>
                <a:lnTo>
                  <a:pt x="738" y="341"/>
                </a:lnTo>
                <a:lnTo>
                  <a:pt x="743" y="339"/>
                </a:lnTo>
                <a:lnTo>
                  <a:pt x="748" y="336"/>
                </a:lnTo>
                <a:lnTo>
                  <a:pt x="750" y="334"/>
                </a:lnTo>
                <a:lnTo>
                  <a:pt x="752" y="324"/>
                </a:lnTo>
                <a:lnTo>
                  <a:pt x="755" y="324"/>
                </a:lnTo>
                <a:lnTo>
                  <a:pt x="757" y="327"/>
                </a:lnTo>
                <a:lnTo>
                  <a:pt x="757" y="327"/>
                </a:lnTo>
                <a:lnTo>
                  <a:pt x="757" y="327"/>
                </a:lnTo>
                <a:lnTo>
                  <a:pt x="757" y="329"/>
                </a:lnTo>
                <a:lnTo>
                  <a:pt x="759" y="329"/>
                </a:lnTo>
                <a:lnTo>
                  <a:pt x="759" y="329"/>
                </a:lnTo>
                <a:lnTo>
                  <a:pt x="769" y="341"/>
                </a:lnTo>
                <a:lnTo>
                  <a:pt x="769" y="341"/>
                </a:lnTo>
                <a:lnTo>
                  <a:pt x="769" y="343"/>
                </a:lnTo>
                <a:lnTo>
                  <a:pt x="769" y="341"/>
                </a:lnTo>
                <a:lnTo>
                  <a:pt x="766" y="341"/>
                </a:lnTo>
                <a:lnTo>
                  <a:pt x="766" y="341"/>
                </a:lnTo>
                <a:lnTo>
                  <a:pt x="766" y="341"/>
                </a:lnTo>
                <a:lnTo>
                  <a:pt x="766" y="343"/>
                </a:lnTo>
                <a:lnTo>
                  <a:pt x="766" y="343"/>
                </a:lnTo>
                <a:lnTo>
                  <a:pt x="771" y="346"/>
                </a:lnTo>
                <a:lnTo>
                  <a:pt x="774" y="346"/>
                </a:lnTo>
                <a:lnTo>
                  <a:pt x="774" y="348"/>
                </a:lnTo>
                <a:lnTo>
                  <a:pt x="774" y="348"/>
                </a:lnTo>
                <a:lnTo>
                  <a:pt x="774" y="348"/>
                </a:lnTo>
                <a:lnTo>
                  <a:pt x="771" y="350"/>
                </a:lnTo>
                <a:lnTo>
                  <a:pt x="771" y="350"/>
                </a:lnTo>
                <a:lnTo>
                  <a:pt x="771" y="350"/>
                </a:lnTo>
                <a:lnTo>
                  <a:pt x="771" y="350"/>
                </a:lnTo>
                <a:lnTo>
                  <a:pt x="771" y="350"/>
                </a:lnTo>
                <a:lnTo>
                  <a:pt x="769" y="350"/>
                </a:lnTo>
                <a:lnTo>
                  <a:pt x="769" y="350"/>
                </a:lnTo>
                <a:lnTo>
                  <a:pt x="769" y="353"/>
                </a:lnTo>
                <a:lnTo>
                  <a:pt x="764" y="355"/>
                </a:lnTo>
                <a:lnTo>
                  <a:pt x="764" y="357"/>
                </a:lnTo>
                <a:lnTo>
                  <a:pt x="762" y="357"/>
                </a:lnTo>
                <a:lnTo>
                  <a:pt x="762" y="357"/>
                </a:lnTo>
                <a:lnTo>
                  <a:pt x="762" y="357"/>
                </a:lnTo>
                <a:lnTo>
                  <a:pt x="759" y="357"/>
                </a:lnTo>
                <a:lnTo>
                  <a:pt x="759" y="360"/>
                </a:lnTo>
                <a:lnTo>
                  <a:pt x="759" y="362"/>
                </a:lnTo>
                <a:lnTo>
                  <a:pt x="757" y="362"/>
                </a:lnTo>
                <a:lnTo>
                  <a:pt x="757" y="362"/>
                </a:lnTo>
                <a:lnTo>
                  <a:pt x="755" y="362"/>
                </a:lnTo>
                <a:lnTo>
                  <a:pt x="752" y="365"/>
                </a:lnTo>
                <a:lnTo>
                  <a:pt x="752" y="365"/>
                </a:lnTo>
                <a:lnTo>
                  <a:pt x="752" y="367"/>
                </a:lnTo>
                <a:lnTo>
                  <a:pt x="752" y="367"/>
                </a:lnTo>
                <a:lnTo>
                  <a:pt x="752" y="367"/>
                </a:lnTo>
                <a:lnTo>
                  <a:pt x="752" y="369"/>
                </a:lnTo>
                <a:lnTo>
                  <a:pt x="752" y="367"/>
                </a:lnTo>
                <a:lnTo>
                  <a:pt x="752" y="369"/>
                </a:lnTo>
                <a:lnTo>
                  <a:pt x="752" y="369"/>
                </a:lnTo>
                <a:lnTo>
                  <a:pt x="752" y="369"/>
                </a:lnTo>
                <a:lnTo>
                  <a:pt x="752" y="372"/>
                </a:lnTo>
                <a:lnTo>
                  <a:pt x="755" y="372"/>
                </a:lnTo>
                <a:lnTo>
                  <a:pt x="757" y="374"/>
                </a:lnTo>
                <a:lnTo>
                  <a:pt x="757" y="372"/>
                </a:lnTo>
                <a:lnTo>
                  <a:pt x="759" y="372"/>
                </a:lnTo>
                <a:lnTo>
                  <a:pt x="759" y="372"/>
                </a:lnTo>
                <a:lnTo>
                  <a:pt x="759" y="374"/>
                </a:lnTo>
                <a:lnTo>
                  <a:pt x="762" y="374"/>
                </a:lnTo>
                <a:lnTo>
                  <a:pt x="762" y="379"/>
                </a:lnTo>
                <a:lnTo>
                  <a:pt x="764" y="381"/>
                </a:lnTo>
                <a:lnTo>
                  <a:pt x="766" y="384"/>
                </a:lnTo>
                <a:lnTo>
                  <a:pt x="769" y="384"/>
                </a:lnTo>
                <a:lnTo>
                  <a:pt x="769" y="384"/>
                </a:lnTo>
                <a:lnTo>
                  <a:pt x="778" y="381"/>
                </a:lnTo>
                <a:lnTo>
                  <a:pt x="783" y="381"/>
                </a:lnTo>
                <a:lnTo>
                  <a:pt x="783" y="381"/>
                </a:lnTo>
                <a:lnTo>
                  <a:pt x="785" y="379"/>
                </a:lnTo>
                <a:lnTo>
                  <a:pt x="788" y="379"/>
                </a:lnTo>
                <a:lnTo>
                  <a:pt x="795" y="379"/>
                </a:lnTo>
                <a:lnTo>
                  <a:pt x="795" y="379"/>
                </a:lnTo>
                <a:lnTo>
                  <a:pt x="797" y="376"/>
                </a:lnTo>
                <a:lnTo>
                  <a:pt x="797" y="376"/>
                </a:lnTo>
                <a:lnTo>
                  <a:pt x="797" y="374"/>
                </a:lnTo>
                <a:lnTo>
                  <a:pt x="800" y="374"/>
                </a:lnTo>
                <a:lnTo>
                  <a:pt x="800" y="374"/>
                </a:lnTo>
                <a:lnTo>
                  <a:pt x="800" y="376"/>
                </a:lnTo>
                <a:lnTo>
                  <a:pt x="800" y="376"/>
                </a:lnTo>
                <a:lnTo>
                  <a:pt x="802" y="376"/>
                </a:lnTo>
                <a:lnTo>
                  <a:pt x="802" y="376"/>
                </a:lnTo>
                <a:lnTo>
                  <a:pt x="804" y="376"/>
                </a:lnTo>
                <a:lnTo>
                  <a:pt x="804" y="376"/>
                </a:lnTo>
                <a:lnTo>
                  <a:pt x="807" y="379"/>
                </a:lnTo>
                <a:lnTo>
                  <a:pt x="809" y="379"/>
                </a:lnTo>
                <a:lnTo>
                  <a:pt x="809" y="379"/>
                </a:lnTo>
                <a:lnTo>
                  <a:pt x="809" y="381"/>
                </a:lnTo>
                <a:lnTo>
                  <a:pt x="811" y="381"/>
                </a:lnTo>
                <a:lnTo>
                  <a:pt x="811" y="381"/>
                </a:lnTo>
                <a:lnTo>
                  <a:pt x="811" y="384"/>
                </a:lnTo>
                <a:lnTo>
                  <a:pt x="816" y="384"/>
                </a:lnTo>
                <a:lnTo>
                  <a:pt x="816" y="384"/>
                </a:lnTo>
                <a:lnTo>
                  <a:pt x="816" y="381"/>
                </a:lnTo>
                <a:lnTo>
                  <a:pt x="816" y="381"/>
                </a:lnTo>
                <a:lnTo>
                  <a:pt x="816" y="379"/>
                </a:lnTo>
                <a:lnTo>
                  <a:pt x="819" y="379"/>
                </a:lnTo>
                <a:lnTo>
                  <a:pt x="819" y="379"/>
                </a:lnTo>
                <a:lnTo>
                  <a:pt x="821" y="381"/>
                </a:lnTo>
                <a:lnTo>
                  <a:pt x="821" y="384"/>
                </a:lnTo>
                <a:lnTo>
                  <a:pt x="821" y="386"/>
                </a:lnTo>
                <a:lnTo>
                  <a:pt x="821" y="386"/>
                </a:lnTo>
                <a:lnTo>
                  <a:pt x="821" y="386"/>
                </a:lnTo>
                <a:lnTo>
                  <a:pt x="823" y="386"/>
                </a:lnTo>
                <a:lnTo>
                  <a:pt x="826" y="386"/>
                </a:lnTo>
                <a:lnTo>
                  <a:pt x="826" y="384"/>
                </a:lnTo>
                <a:lnTo>
                  <a:pt x="826" y="384"/>
                </a:lnTo>
                <a:lnTo>
                  <a:pt x="828" y="381"/>
                </a:lnTo>
                <a:lnTo>
                  <a:pt x="828" y="379"/>
                </a:lnTo>
                <a:lnTo>
                  <a:pt x="830" y="379"/>
                </a:lnTo>
                <a:lnTo>
                  <a:pt x="833" y="379"/>
                </a:lnTo>
                <a:lnTo>
                  <a:pt x="835" y="379"/>
                </a:lnTo>
                <a:lnTo>
                  <a:pt x="835" y="379"/>
                </a:lnTo>
                <a:lnTo>
                  <a:pt x="835" y="379"/>
                </a:lnTo>
                <a:lnTo>
                  <a:pt x="837" y="379"/>
                </a:lnTo>
                <a:lnTo>
                  <a:pt x="837" y="381"/>
                </a:lnTo>
                <a:lnTo>
                  <a:pt x="837" y="381"/>
                </a:lnTo>
                <a:lnTo>
                  <a:pt x="840" y="381"/>
                </a:lnTo>
                <a:lnTo>
                  <a:pt x="840" y="379"/>
                </a:lnTo>
                <a:lnTo>
                  <a:pt x="840" y="379"/>
                </a:lnTo>
                <a:lnTo>
                  <a:pt x="837" y="379"/>
                </a:lnTo>
                <a:lnTo>
                  <a:pt x="837" y="379"/>
                </a:lnTo>
                <a:lnTo>
                  <a:pt x="837" y="376"/>
                </a:lnTo>
                <a:lnTo>
                  <a:pt x="835" y="376"/>
                </a:lnTo>
                <a:lnTo>
                  <a:pt x="835" y="376"/>
                </a:lnTo>
                <a:lnTo>
                  <a:pt x="835" y="376"/>
                </a:lnTo>
                <a:lnTo>
                  <a:pt x="835" y="374"/>
                </a:lnTo>
                <a:lnTo>
                  <a:pt x="840" y="372"/>
                </a:lnTo>
                <a:lnTo>
                  <a:pt x="842" y="372"/>
                </a:lnTo>
                <a:lnTo>
                  <a:pt x="842" y="369"/>
                </a:lnTo>
                <a:lnTo>
                  <a:pt x="842" y="367"/>
                </a:lnTo>
                <a:lnTo>
                  <a:pt x="842" y="367"/>
                </a:lnTo>
                <a:lnTo>
                  <a:pt x="847" y="365"/>
                </a:lnTo>
                <a:lnTo>
                  <a:pt x="847" y="365"/>
                </a:lnTo>
                <a:lnTo>
                  <a:pt x="849" y="365"/>
                </a:lnTo>
                <a:lnTo>
                  <a:pt x="849" y="365"/>
                </a:lnTo>
                <a:lnTo>
                  <a:pt x="852" y="365"/>
                </a:lnTo>
                <a:lnTo>
                  <a:pt x="852" y="365"/>
                </a:lnTo>
                <a:lnTo>
                  <a:pt x="852" y="365"/>
                </a:lnTo>
                <a:lnTo>
                  <a:pt x="852" y="367"/>
                </a:lnTo>
                <a:lnTo>
                  <a:pt x="852" y="367"/>
                </a:lnTo>
                <a:lnTo>
                  <a:pt x="849" y="367"/>
                </a:lnTo>
                <a:lnTo>
                  <a:pt x="849" y="367"/>
                </a:lnTo>
                <a:lnTo>
                  <a:pt x="849" y="367"/>
                </a:lnTo>
                <a:lnTo>
                  <a:pt x="849" y="367"/>
                </a:lnTo>
                <a:lnTo>
                  <a:pt x="849" y="367"/>
                </a:lnTo>
                <a:lnTo>
                  <a:pt x="852" y="367"/>
                </a:lnTo>
                <a:lnTo>
                  <a:pt x="852" y="367"/>
                </a:lnTo>
                <a:lnTo>
                  <a:pt x="856" y="369"/>
                </a:lnTo>
                <a:lnTo>
                  <a:pt x="856" y="369"/>
                </a:lnTo>
                <a:lnTo>
                  <a:pt x="859" y="369"/>
                </a:lnTo>
                <a:lnTo>
                  <a:pt x="859" y="369"/>
                </a:lnTo>
                <a:lnTo>
                  <a:pt x="859" y="367"/>
                </a:lnTo>
                <a:lnTo>
                  <a:pt x="861" y="365"/>
                </a:lnTo>
                <a:lnTo>
                  <a:pt x="861" y="365"/>
                </a:lnTo>
                <a:lnTo>
                  <a:pt x="859" y="365"/>
                </a:lnTo>
                <a:lnTo>
                  <a:pt x="859" y="365"/>
                </a:lnTo>
                <a:lnTo>
                  <a:pt x="859" y="365"/>
                </a:lnTo>
                <a:lnTo>
                  <a:pt x="856" y="362"/>
                </a:lnTo>
                <a:lnTo>
                  <a:pt x="856" y="362"/>
                </a:lnTo>
                <a:lnTo>
                  <a:pt x="856" y="362"/>
                </a:lnTo>
                <a:lnTo>
                  <a:pt x="856" y="360"/>
                </a:lnTo>
                <a:lnTo>
                  <a:pt x="856" y="360"/>
                </a:lnTo>
                <a:lnTo>
                  <a:pt x="856" y="357"/>
                </a:lnTo>
                <a:lnTo>
                  <a:pt x="856" y="357"/>
                </a:lnTo>
                <a:lnTo>
                  <a:pt x="856" y="357"/>
                </a:lnTo>
                <a:lnTo>
                  <a:pt x="856" y="357"/>
                </a:lnTo>
                <a:lnTo>
                  <a:pt x="856" y="355"/>
                </a:lnTo>
                <a:lnTo>
                  <a:pt x="859" y="355"/>
                </a:lnTo>
                <a:lnTo>
                  <a:pt x="859" y="355"/>
                </a:lnTo>
                <a:lnTo>
                  <a:pt x="861" y="357"/>
                </a:lnTo>
                <a:lnTo>
                  <a:pt x="863" y="360"/>
                </a:lnTo>
                <a:lnTo>
                  <a:pt x="863" y="360"/>
                </a:lnTo>
                <a:lnTo>
                  <a:pt x="868" y="362"/>
                </a:lnTo>
                <a:lnTo>
                  <a:pt x="871" y="362"/>
                </a:lnTo>
                <a:lnTo>
                  <a:pt x="871" y="360"/>
                </a:lnTo>
                <a:lnTo>
                  <a:pt x="871" y="360"/>
                </a:lnTo>
                <a:lnTo>
                  <a:pt x="873" y="360"/>
                </a:lnTo>
                <a:lnTo>
                  <a:pt x="873" y="357"/>
                </a:lnTo>
                <a:lnTo>
                  <a:pt x="873" y="357"/>
                </a:lnTo>
                <a:lnTo>
                  <a:pt x="873" y="357"/>
                </a:lnTo>
                <a:lnTo>
                  <a:pt x="875" y="357"/>
                </a:lnTo>
                <a:lnTo>
                  <a:pt x="878" y="357"/>
                </a:lnTo>
                <a:lnTo>
                  <a:pt x="878" y="353"/>
                </a:lnTo>
                <a:lnTo>
                  <a:pt x="878" y="350"/>
                </a:lnTo>
                <a:lnTo>
                  <a:pt x="880" y="350"/>
                </a:lnTo>
                <a:lnTo>
                  <a:pt x="885" y="348"/>
                </a:lnTo>
                <a:lnTo>
                  <a:pt x="889" y="346"/>
                </a:lnTo>
                <a:lnTo>
                  <a:pt x="894" y="343"/>
                </a:lnTo>
                <a:lnTo>
                  <a:pt x="897" y="343"/>
                </a:lnTo>
                <a:lnTo>
                  <a:pt x="897" y="341"/>
                </a:lnTo>
                <a:lnTo>
                  <a:pt x="897" y="339"/>
                </a:lnTo>
                <a:close/>
                <a:moveTo>
                  <a:pt x="766" y="331"/>
                </a:moveTo>
                <a:lnTo>
                  <a:pt x="764" y="331"/>
                </a:lnTo>
                <a:lnTo>
                  <a:pt x="764" y="329"/>
                </a:lnTo>
                <a:lnTo>
                  <a:pt x="762" y="329"/>
                </a:lnTo>
                <a:lnTo>
                  <a:pt x="762" y="329"/>
                </a:lnTo>
                <a:lnTo>
                  <a:pt x="762" y="327"/>
                </a:lnTo>
                <a:lnTo>
                  <a:pt x="762" y="327"/>
                </a:lnTo>
                <a:lnTo>
                  <a:pt x="764" y="327"/>
                </a:lnTo>
                <a:lnTo>
                  <a:pt x="764" y="329"/>
                </a:lnTo>
                <a:lnTo>
                  <a:pt x="766" y="329"/>
                </a:lnTo>
                <a:lnTo>
                  <a:pt x="766" y="331"/>
                </a:lnTo>
                <a:lnTo>
                  <a:pt x="766" y="331"/>
                </a:lnTo>
                <a:lnTo>
                  <a:pt x="766" y="331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53C90BE5-E4FB-A8BC-CEC4-49D30A451AD3}"/>
              </a:ext>
            </a:extLst>
          </p:cNvPr>
          <p:cNvSpPr>
            <a:spLocks noEditPoints="1"/>
          </p:cNvSpPr>
          <p:nvPr/>
        </p:nvSpPr>
        <p:spPr bwMode="auto">
          <a:xfrm>
            <a:off x="2207226" y="5554270"/>
            <a:ext cx="71404" cy="124655"/>
          </a:xfrm>
          <a:custGeom>
            <a:avLst/>
            <a:gdLst>
              <a:gd name="T0" fmla="*/ 114 w 118"/>
              <a:gd name="T1" fmla="*/ 123 h 206"/>
              <a:gd name="T2" fmla="*/ 111 w 118"/>
              <a:gd name="T3" fmla="*/ 112 h 206"/>
              <a:gd name="T4" fmla="*/ 17 w 118"/>
              <a:gd name="T5" fmla="*/ 12 h 206"/>
              <a:gd name="T6" fmla="*/ 14 w 118"/>
              <a:gd name="T7" fmla="*/ 8 h 206"/>
              <a:gd name="T8" fmla="*/ 12 w 118"/>
              <a:gd name="T9" fmla="*/ 8 h 206"/>
              <a:gd name="T10" fmla="*/ 12 w 118"/>
              <a:gd name="T11" fmla="*/ 43 h 206"/>
              <a:gd name="T12" fmla="*/ 7 w 118"/>
              <a:gd name="T13" fmla="*/ 38 h 206"/>
              <a:gd name="T14" fmla="*/ 0 w 118"/>
              <a:gd name="T15" fmla="*/ 15 h 206"/>
              <a:gd name="T16" fmla="*/ 114 w 118"/>
              <a:gd name="T17" fmla="*/ 123 h 206"/>
              <a:gd name="T18" fmla="*/ 114 w 118"/>
              <a:gd name="T19" fmla="*/ 126 h 206"/>
              <a:gd name="T20" fmla="*/ 111 w 118"/>
              <a:gd name="T21" fmla="*/ 123 h 206"/>
              <a:gd name="T22" fmla="*/ 109 w 118"/>
              <a:gd name="T23" fmla="*/ 116 h 206"/>
              <a:gd name="T24" fmla="*/ 107 w 118"/>
              <a:gd name="T25" fmla="*/ 112 h 206"/>
              <a:gd name="T26" fmla="*/ 107 w 118"/>
              <a:gd name="T27" fmla="*/ 109 h 206"/>
              <a:gd name="T28" fmla="*/ 102 w 118"/>
              <a:gd name="T29" fmla="*/ 105 h 206"/>
              <a:gd name="T30" fmla="*/ 102 w 118"/>
              <a:gd name="T31" fmla="*/ 97 h 206"/>
              <a:gd name="T32" fmla="*/ 99 w 118"/>
              <a:gd name="T33" fmla="*/ 97 h 206"/>
              <a:gd name="T34" fmla="*/ 95 w 118"/>
              <a:gd name="T35" fmla="*/ 90 h 206"/>
              <a:gd name="T36" fmla="*/ 92 w 118"/>
              <a:gd name="T37" fmla="*/ 88 h 206"/>
              <a:gd name="T38" fmla="*/ 92 w 118"/>
              <a:gd name="T39" fmla="*/ 81 h 206"/>
              <a:gd name="T40" fmla="*/ 92 w 118"/>
              <a:gd name="T41" fmla="*/ 76 h 206"/>
              <a:gd name="T42" fmla="*/ 83 w 118"/>
              <a:gd name="T43" fmla="*/ 71 h 206"/>
              <a:gd name="T44" fmla="*/ 83 w 118"/>
              <a:gd name="T45" fmla="*/ 69 h 206"/>
              <a:gd name="T46" fmla="*/ 83 w 118"/>
              <a:gd name="T47" fmla="*/ 64 h 206"/>
              <a:gd name="T48" fmla="*/ 81 w 118"/>
              <a:gd name="T49" fmla="*/ 60 h 206"/>
              <a:gd name="T50" fmla="*/ 71 w 118"/>
              <a:gd name="T51" fmla="*/ 45 h 206"/>
              <a:gd name="T52" fmla="*/ 64 w 118"/>
              <a:gd name="T53" fmla="*/ 43 h 206"/>
              <a:gd name="T54" fmla="*/ 66 w 118"/>
              <a:gd name="T55" fmla="*/ 38 h 206"/>
              <a:gd name="T56" fmla="*/ 64 w 118"/>
              <a:gd name="T57" fmla="*/ 36 h 206"/>
              <a:gd name="T58" fmla="*/ 62 w 118"/>
              <a:gd name="T59" fmla="*/ 31 h 206"/>
              <a:gd name="T60" fmla="*/ 59 w 118"/>
              <a:gd name="T61" fmla="*/ 29 h 206"/>
              <a:gd name="T62" fmla="*/ 29 w 118"/>
              <a:gd name="T63" fmla="*/ 0 h 206"/>
              <a:gd name="T64" fmla="*/ 38 w 118"/>
              <a:gd name="T65" fmla="*/ 10 h 206"/>
              <a:gd name="T66" fmla="*/ 26 w 118"/>
              <a:gd name="T67" fmla="*/ 3 h 206"/>
              <a:gd name="T68" fmla="*/ 17 w 118"/>
              <a:gd name="T69" fmla="*/ 5 h 206"/>
              <a:gd name="T70" fmla="*/ 26 w 118"/>
              <a:gd name="T71" fmla="*/ 12 h 206"/>
              <a:gd name="T72" fmla="*/ 29 w 118"/>
              <a:gd name="T73" fmla="*/ 12 h 206"/>
              <a:gd name="T74" fmla="*/ 43 w 118"/>
              <a:gd name="T75" fmla="*/ 17 h 206"/>
              <a:gd name="T76" fmla="*/ 50 w 118"/>
              <a:gd name="T77" fmla="*/ 19 h 206"/>
              <a:gd name="T78" fmla="*/ 33 w 118"/>
              <a:gd name="T79" fmla="*/ 17 h 206"/>
              <a:gd name="T80" fmla="*/ 29 w 118"/>
              <a:gd name="T81" fmla="*/ 19 h 206"/>
              <a:gd name="T82" fmla="*/ 24 w 118"/>
              <a:gd name="T83" fmla="*/ 26 h 206"/>
              <a:gd name="T84" fmla="*/ 21 w 118"/>
              <a:gd name="T85" fmla="*/ 43 h 206"/>
              <a:gd name="T86" fmla="*/ 17 w 118"/>
              <a:gd name="T87" fmla="*/ 62 h 206"/>
              <a:gd name="T88" fmla="*/ 12 w 118"/>
              <a:gd name="T89" fmla="*/ 74 h 206"/>
              <a:gd name="T90" fmla="*/ 10 w 118"/>
              <a:gd name="T91" fmla="*/ 86 h 206"/>
              <a:gd name="T92" fmla="*/ 10 w 118"/>
              <a:gd name="T93" fmla="*/ 95 h 206"/>
              <a:gd name="T94" fmla="*/ 7 w 118"/>
              <a:gd name="T95" fmla="*/ 86 h 206"/>
              <a:gd name="T96" fmla="*/ 5 w 118"/>
              <a:gd name="T97" fmla="*/ 81 h 206"/>
              <a:gd name="T98" fmla="*/ 5 w 118"/>
              <a:gd name="T99" fmla="*/ 97 h 206"/>
              <a:gd name="T100" fmla="*/ 10 w 118"/>
              <a:gd name="T101" fmla="*/ 116 h 206"/>
              <a:gd name="T102" fmla="*/ 12 w 118"/>
              <a:gd name="T103" fmla="*/ 140 h 206"/>
              <a:gd name="T104" fmla="*/ 10 w 118"/>
              <a:gd name="T105" fmla="*/ 140 h 206"/>
              <a:gd name="T106" fmla="*/ 17 w 118"/>
              <a:gd name="T107" fmla="*/ 173 h 206"/>
              <a:gd name="T108" fmla="*/ 19 w 118"/>
              <a:gd name="T109" fmla="*/ 183 h 206"/>
              <a:gd name="T110" fmla="*/ 24 w 118"/>
              <a:gd name="T111" fmla="*/ 194 h 206"/>
              <a:gd name="T112" fmla="*/ 33 w 118"/>
              <a:gd name="T113" fmla="*/ 202 h 206"/>
              <a:gd name="T114" fmla="*/ 38 w 118"/>
              <a:gd name="T115" fmla="*/ 204 h 206"/>
              <a:gd name="T116" fmla="*/ 47 w 118"/>
              <a:gd name="T117" fmla="*/ 204 h 206"/>
              <a:gd name="T118" fmla="*/ 62 w 118"/>
              <a:gd name="T119" fmla="*/ 199 h 206"/>
              <a:gd name="T120" fmla="*/ 81 w 118"/>
              <a:gd name="T121" fmla="*/ 192 h 206"/>
              <a:gd name="T122" fmla="*/ 107 w 118"/>
              <a:gd name="T123" fmla="*/ 178 h 206"/>
              <a:gd name="T124" fmla="*/ 116 w 118"/>
              <a:gd name="T125" fmla="*/ 15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8" h="206">
                <a:moveTo>
                  <a:pt x="109" y="112"/>
                </a:moveTo>
                <a:lnTo>
                  <a:pt x="109" y="112"/>
                </a:lnTo>
                <a:lnTo>
                  <a:pt x="109" y="112"/>
                </a:lnTo>
                <a:lnTo>
                  <a:pt x="109" y="114"/>
                </a:lnTo>
                <a:lnTo>
                  <a:pt x="109" y="114"/>
                </a:lnTo>
                <a:lnTo>
                  <a:pt x="111" y="114"/>
                </a:lnTo>
                <a:lnTo>
                  <a:pt x="111" y="114"/>
                </a:lnTo>
                <a:lnTo>
                  <a:pt x="111" y="116"/>
                </a:lnTo>
                <a:lnTo>
                  <a:pt x="111" y="116"/>
                </a:lnTo>
                <a:lnTo>
                  <a:pt x="114" y="119"/>
                </a:lnTo>
                <a:lnTo>
                  <a:pt x="114" y="119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19"/>
                </a:lnTo>
                <a:lnTo>
                  <a:pt x="114" y="116"/>
                </a:lnTo>
                <a:lnTo>
                  <a:pt x="111" y="114"/>
                </a:lnTo>
                <a:lnTo>
                  <a:pt x="111" y="114"/>
                </a:lnTo>
                <a:lnTo>
                  <a:pt x="111" y="114"/>
                </a:lnTo>
                <a:lnTo>
                  <a:pt x="111" y="112"/>
                </a:lnTo>
                <a:lnTo>
                  <a:pt x="111" y="112"/>
                </a:lnTo>
                <a:lnTo>
                  <a:pt x="109" y="109"/>
                </a:lnTo>
                <a:lnTo>
                  <a:pt x="109" y="109"/>
                </a:lnTo>
                <a:lnTo>
                  <a:pt x="109" y="112"/>
                </a:lnTo>
                <a:lnTo>
                  <a:pt x="109" y="112"/>
                </a:lnTo>
                <a:lnTo>
                  <a:pt x="109" y="112"/>
                </a:lnTo>
                <a:close/>
                <a:moveTo>
                  <a:pt x="12" y="10"/>
                </a:move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0"/>
                </a:lnTo>
                <a:lnTo>
                  <a:pt x="17" y="10"/>
                </a:lnTo>
                <a:lnTo>
                  <a:pt x="17" y="12"/>
                </a:lnTo>
                <a:lnTo>
                  <a:pt x="17" y="12"/>
                </a:lnTo>
                <a:lnTo>
                  <a:pt x="17" y="12"/>
                </a:lnTo>
                <a:lnTo>
                  <a:pt x="19" y="12"/>
                </a:lnTo>
                <a:lnTo>
                  <a:pt x="19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5"/>
                </a:lnTo>
                <a:lnTo>
                  <a:pt x="12" y="8"/>
                </a:lnTo>
                <a:lnTo>
                  <a:pt x="12" y="10"/>
                </a:lnTo>
                <a:lnTo>
                  <a:pt x="12" y="10"/>
                </a:lnTo>
                <a:close/>
                <a:moveTo>
                  <a:pt x="3" y="38"/>
                </a:moveTo>
                <a:lnTo>
                  <a:pt x="3" y="38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7" y="41"/>
                </a:lnTo>
                <a:lnTo>
                  <a:pt x="7" y="41"/>
                </a:lnTo>
                <a:lnTo>
                  <a:pt x="10" y="41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4" y="43"/>
                </a:lnTo>
                <a:lnTo>
                  <a:pt x="14" y="43"/>
                </a:lnTo>
                <a:lnTo>
                  <a:pt x="14" y="43"/>
                </a:lnTo>
                <a:lnTo>
                  <a:pt x="12" y="41"/>
                </a:lnTo>
                <a:lnTo>
                  <a:pt x="12" y="41"/>
                </a:lnTo>
                <a:lnTo>
                  <a:pt x="10" y="38"/>
                </a:lnTo>
                <a:lnTo>
                  <a:pt x="7" y="38"/>
                </a:lnTo>
                <a:lnTo>
                  <a:pt x="7" y="38"/>
                </a:lnTo>
                <a:lnTo>
                  <a:pt x="5" y="38"/>
                </a:lnTo>
                <a:lnTo>
                  <a:pt x="3" y="38"/>
                </a:lnTo>
                <a:close/>
                <a:moveTo>
                  <a:pt x="5" y="17"/>
                </a:moveTo>
                <a:lnTo>
                  <a:pt x="5" y="17"/>
                </a:lnTo>
                <a:lnTo>
                  <a:pt x="5" y="17"/>
                </a:lnTo>
                <a:lnTo>
                  <a:pt x="5" y="17"/>
                </a:lnTo>
                <a:lnTo>
                  <a:pt x="5" y="17"/>
                </a:lnTo>
                <a:lnTo>
                  <a:pt x="3" y="17"/>
                </a:lnTo>
                <a:lnTo>
                  <a:pt x="3" y="17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0" y="15"/>
                </a:lnTo>
                <a:lnTo>
                  <a:pt x="0" y="17"/>
                </a:lnTo>
                <a:lnTo>
                  <a:pt x="3" y="19"/>
                </a:lnTo>
                <a:lnTo>
                  <a:pt x="3" y="19"/>
                </a:lnTo>
                <a:lnTo>
                  <a:pt x="5" y="19"/>
                </a:lnTo>
                <a:lnTo>
                  <a:pt x="5" y="17"/>
                </a:lnTo>
                <a:close/>
                <a:moveTo>
                  <a:pt x="118" y="147"/>
                </a:moveTo>
                <a:lnTo>
                  <a:pt x="118" y="145"/>
                </a:lnTo>
                <a:lnTo>
                  <a:pt x="118" y="145"/>
                </a:lnTo>
                <a:lnTo>
                  <a:pt x="118" y="133"/>
                </a:lnTo>
                <a:lnTo>
                  <a:pt x="116" y="128"/>
                </a:lnTo>
                <a:lnTo>
                  <a:pt x="116" y="126"/>
                </a:lnTo>
                <a:lnTo>
                  <a:pt x="116" y="126"/>
                </a:lnTo>
                <a:lnTo>
                  <a:pt x="116" y="126"/>
                </a:lnTo>
                <a:lnTo>
                  <a:pt x="114" y="123"/>
                </a:lnTo>
                <a:lnTo>
                  <a:pt x="114" y="123"/>
                </a:lnTo>
                <a:lnTo>
                  <a:pt x="114" y="123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lnTo>
                  <a:pt x="114" y="128"/>
                </a:lnTo>
                <a:lnTo>
                  <a:pt x="114" y="128"/>
                </a:lnTo>
                <a:lnTo>
                  <a:pt x="114" y="128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lnTo>
                  <a:pt x="114" y="126"/>
                </a:lnTo>
                <a:lnTo>
                  <a:pt x="111" y="126"/>
                </a:lnTo>
                <a:lnTo>
                  <a:pt x="111" y="126"/>
                </a:lnTo>
                <a:lnTo>
                  <a:pt x="111" y="126"/>
                </a:lnTo>
                <a:lnTo>
                  <a:pt x="111" y="126"/>
                </a:lnTo>
                <a:lnTo>
                  <a:pt x="111" y="126"/>
                </a:lnTo>
                <a:lnTo>
                  <a:pt x="111" y="123"/>
                </a:lnTo>
                <a:lnTo>
                  <a:pt x="111" y="123"/>
                </a:lnTo>
                <a:lnTo>
                  <a:pt x="111" y="123"/>
                </a:lnTo>
                <a:lnTo>
                  <a:pt x="111" y="123"/>
                </a:lnTo>
                <a:lnTo>
                  <a:pt x="111" y="123"/>
                </a:lnTo>
                <a:lnTo>
                  <a:pt x="111" y="123"/>
                </a:lnTo>
                <a:lnTo>
                  <a:pt x="111" y="123"/>
                </a:lnTo>
                <a:lnTo>
                  <a:pt x="111" y="123"/>
                </a:lnTo>
                <a:lnTo>
                  <a:pt x="111" y="121"/>
                </a:lnTo>
                <a:lnTo>
                  <a:pt x="111" y="121"/>
                </a:lnTo>
                <a:lnTo>
                  <a:pt x="111" y="121"/>
                </a:lnTo>
                <a:lnTo>
                  <a:pt x="111" y="121"/>
                </a:lnTo>
                <a:lnTo>
                  <a:pt x="111" y="121"/>
                </a:lnTo>
                <a:lnTo>
                  <a:pt x="111" y="121"/>
                </a:lnTo>
                <a:lnTo>
                  <a:pt x="111" y="119"/>
                </a:lnTo>
                <a:lnTo>
                  <a:pt x="111" y="119"/>
                </a:lnTo>
                <a:lnTo>
                  <a:pt x="111" y="119"/>
                </a:lnTo>
                <a:lnTo>
                  <a:pt x="111" y="116"/>
                </a:lnTo>
                <a:lnTo>
                  <a:pt x="111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6"/>
                </a:lnTo>
                <a:lnTo>
                  <a:pt x="109" y="114"/>
                </a:lnTo>
                <a:lnTo>
                  <a:pt x="109" y="114"/>
                </a:lnTo>
                <a:lnTo>
                  <a:pt x="109" y="114"/>
                </a:lnTo>
                <a:lnTo>
                  <a:pt x="107" y="114"/>
                </a:lnTo>
                <a:lnTo>
                  <a:pt x="107" y="114"/>
                </a:lnTo>
                <a:lnTo>
                  <a:pt x="107" y="112"/>
                </a:lnTo>
                <a:lnTo>
                  <a:pt x="107" y="112"/>
                </a:lnTo>
                <a:lnTo>
                  <a:pt x="107" y="112"/>
                </a:lnTo>
                <a:lnTo>
                  <a:pt x="107" y="112"/>
                </a:lnTo>
                <a:lnTo>
                  <a:pt x="107" y="112"/>
                </a:lnTo>
                <a:lnTo>
                  <a:pt x="107" y="112"/>
                </a:lnTo>
                <a:lnTo>
                  <a:pt x="104" y="112"/>
                </a:lnTo>
                <a:lnTo>
                  <a:pt x="104" y="112"/>
                </a:lnTo>
                <a:lnTo>
                  <a:pt x="104" y="112"/>
                </a:lnTo>
                <a:lnTo>
                  <a:pt x="104" y="112"/>
                </a:lnTo>
                <a:lnTo>
                  <a:pt x="102" y="112"/>
                </a:lnTo>
                <a:lnTo>
                  <a:pt x="104" y="109"/>
                </a:lnTo>
                <a:lnTo>
                  <a:pt x="104" y="109"/>
                </a:lnTo>
                <a:lnTo>
                  <a:pt x="104" y="109"/>
                </a:lnTo>
                <a:lnTo>
                  <a:pt x="104" y="109"/>
                </a:lnTo>
                <a:lnTo>
                  <a:pt x="104" y="109"/>
                </a:lnTo>
                <a:lnTo>
                  <a:pt x="104" y="109"/>
                </a:lnTo>
                <a:lnTo>
                  <a:pt x="107" y="109"/>
                </a:lnTo>
                <a:lnTo>
                  <a:pt x="107" y="112"/>
                </a:lnTo>
                <a:lnTo>
                  <a:pt x="107" y="112"/>
                </a:lnTo>
                <a:lnTo>
                  <a:pt x="109" y="112"/>
                </a:lnTo>
                <a:lnTo>
                  <a:pt x="109" y="112"/>
                </a:lnTo>
                <a:lnTo>
                  <a:pt x="109" y="112"/>
                </a:lnTo>
                <a:lnTo>
                  <a:pt x="109" y="109"/>
                </a:lnTo>
                <a:lnTo>
                  <a:pt x="107" y="107"/>
                </a:lnTo>
                <a:lnTo>
                  <a:pt x="107" y="107"/>
                </a:lnTo>
                <a:lnTo>
                  <a:pt x="104" y="107"/>
                </a:lnTo>
                <a:lnTo>
                  <a:pt x="104" y="105"/>
                </a:lnTo>
                <a:lnTo>
                  <a:pt x="104" y="105"/>
                </a:lnTo>
                <a:lnTo>
                  <a:pt x="104" y="105"/>
                </a:lnTo>
                <a:lnTo>
                  <a:pt x="104" y="105"/>
                </a:lnTo>
                <a:lnTo>
                  <a:pt x="102" y="105"/>
                </a:lnTo>
                <a:lnTo>
                  <a:pt x="102" y="105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0"/>
                </a:lnTo>
                <a:lnTo>
                  <a:pt x="102" y="100"/>
                </a:lnTo>
                <a:lnTo>
                  <a:pt x="102" y="100"/>
                </a:lnTo>
                <a:lnTo>
                  <a:pt x="102" y="100"/>
                </a:lnTo>
                <a:lnTo>
                  <a:pt x="102" y="97"/>
                </a:lnTo>
                <a:lnTo>
                  <a:pt x="102" y="97"/>
                </a:lnTo>
                <a:lnTo>
                  <a:pt x="102" y="97"/>
                </a:lnTo>
                <a:lnTo>
                  <a:pt x="102" y="97"/>
                </a:lnTo>
                <a:lnTo>
                  <a:pt x="102" y="97"/>
                </a:lnTo>
                <a:lnTo>
                  <a:pt x="102" y="97"/>
                </a:lnTo>
                <a:lnTo>
                  <a:pt x="102" y="97"/>
                </a:lnTo>
                <a:lnTo>
                  <a:pt x="102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7"/>
                </a:lnTo>
                <a:lnTo>
                  <a:pt x="99" y="95"/>
                </a:lnTo>
                <a:lnTo>
                  <a:pt x="99" y="95"/>
                </a:lnTo>
                <a:lnTo>
                  <a:pt x="99" y="97"/>
                </a:lnTo>
                <a:lnTo>
                  <a:pt x="99" y="97"/>
                </a:lnTo>
                <a:lnTo>
                  <a:pt x="97" y="95"/>
                </a:lnTo>
                <a:lnTo>
                  <a:pt x="97" y="95"/>
                </a:lnTo>
                <a:lnTo>
                  <a:pt x="97" y="95"/>
                </a:lnTo>
                <a:lnTo>
                  <a:pt x="97" y="93"/>
                </a:lnTo>
                <a:lnTo>
                  <a:pt x="97" y="90"/>
                </a:lnTo>
                <a:lnTo>
                  <a:pt x="97" y="90"/>
                </a:lnTo>
                <a:lnTo>
                  <a:pt x="95" y="90"/>
                </a:lnTo>
                <a:lnTo>
                  <a:pt x="95" y="90"/>
                </a:lnTo>
                <a:lnTo>
                  <a:pt x="95" y="93"/>
                </a:lnTo>
                <a:lnTo>
                  <a:pt x="95" y="93"/>
                </a:lnTo>
                <a:lnTo>
                  <a:pt x="95" y="93"/>
                </a:lnTo>
                <a:lnTo>
                  <a:pt x="92" y="90"/>
                </a:lnTo>
                <a:lnTo>
                  <a:pt x="92" y="90"/>
                </a:lnTo>
                <a:lnTo>
                  <a:pt x="92" y="90"/>
                </a:lnTo>
                <a:lnTo>
                  <a:pt x="92" y="90"/>
                </a:lnTo>
                <a:lnTo>
                  <a:pt x="92" y="90"/>
                </a:lnTo>
                <a:lnTo>
                  <a:pt x="92" y="90"/>
                </a:lnTo>
                <a:lnTo>
                  <a:pt x="92" y="90"/>
                </a:lnTo>
                <a:lnTo>
                  <a:pt x="92" y="88"/>
                </a:lnTo>
                <a:lnTo>
                  <a:pt x="92" y="88"/>
                </a:lnTo>
                <a:lnTo>
                  <a:pt x="92" y="88"/>
                </a:lnTo>
                <a:lnTo>
                  <a:pt x="92" y="88"/>
                </a:lnTo>
                <a:lnTo>
                  <a:pt x="92" y="86"/>
                </a:lnTo>
                <a:lnTo>
                  <a:pt x="92" y="86"/>
                </a:lnTo>
                <a:lnTo>
                  <a:pt x="92" y="88"/>
                </a:lnTo>
                <a:lnTo>
                  <a:pt x="95" y="88"/>
                </a:lnTo>
                <a:lnTo>
                  <a:pt x="95" y="90"/>
                </a:lnTo>
                <a:lnTo>
                  <a:pt x="95" y="90"/>
                </a:lnTo>
                <a:lnTo>
                  <a:pt x="95" y="90"/>
                </a:lnTo>
                <a:lnTo>
                  <a:pt x="95" y="88"/>
                </a:lnTo>
                <a:lnTo>
                  <a:pt x="92" y="83"/>
                </a:lnTo>
                <a:lnTo>
                  <a:pt x="92" y="83"/>
                </a:lnTo>
                <a:lnTo>
                  <a:pt x="92" y="83"/>
                </a:lnTo>
                <a:lnTo>
                  <a:pt x="92" y="83"/>
                </a:lnTo>
                <a:lnTo>
                  <a:pt x="92" y="83"/>
                </a:lnTo>
                <a:lnTo>
                  <a:pt x="92" y="81"/>
                </a:lnTo>
                <a:lnTo>
                  <a:pt x="92" y="79"/>
                </a:lnTo>
                <a:lnTo>
                  <a:pt x="92" y="79"/>
                </a:lnTo>
                <a:lnTo>
                  <a:pt x="92" y="79"/>
                </a:lnTo>
                <a:lnTo>
                  <a:pt x="90" y="79"/>
                </a:lnTo>
                <a:lnTo>
                  <a:pt x="90" y="79"/>
                </a:lnTo>
                <a:lnTo>
                  <a:pt x="90" y="79"/>
                </a:lnTo>
                <a:lnTo>
                  <a:pt x="90" y="79"/>
                </a:lnTo>
                <a:lnTo>
                  <a:pt x="90" y="76"/>
                </a:lnTo>
                <a:lnTo>
                  <a:pt x="90" y="76"/>
                </a:lnTo>
                <a:lnTo>
                  <a:pt x="90" y="76"/>
                </a:lnTo>
                <a:lnTo>
                  <a:pt x="92" y="76"/>
                </a:lnTo>
                <a:lnTo>
                  <a:pt x="92" y="79"/>
                </a:lnTo>
                <a:lnTo>
                  <a:pt x="92" y="76"/>
                </a:lnTo>
                <a:lnTo>
                  <a:pt x="92" y="76"/>
                </a:lnTo>
                <a:lnTo>
                  <a:pt x="90" y="74"/>
                </a:lnTo>
                <a:lnTo>
                  <a:pt x="90" y="71"/>
                </a:lnTo>
                <a:lnTo>
                  <a:pt x="90" y="71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88" y="69"/>
                </a:lnTo>
                <a:lnTo>
                  <a:pt x="88" y="69"/>
                </a:lnTo>
                <a:lnTo>
                  <a:pt x="88" y="71"/>
                </a:lnTo>
                <a:lnTo>
                  <a:pt x="88" y="71"/>
                </a:lnTo>
                <a:lnTo>
                  <a:pt x="85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1" y="69"/>
                </a:lnTo>
                <a:lnTo>
                  <a:pt x="81" y="69"/>
                </a:lnTo>
                <a:lnTo>
                  <a:pt x="81" y="69"/>
                </a:lnTo>
                <a:lnTo>
                  <a:pt x="78" y="71"/>
                </a:lnTo>
                <a:lnTo>
                  <a:pt x="78" y="69"/>
                </a:lnTo>
                <a:lnTo>
                  <a:pt x="78" y="69"/>
                </a:lnTo>
                <a:lnTo>
                  <a:pt x="81" y="69"/>
                </a:lnTo>
                <a:lnTo>
                  <a:pt x="81" y="69"/>
                </a:lnTo>
                <a:lnTo>
                  <a:pt x="83" y="69"/>
                </a:lnTo>
                <a:lnTo>
                  <a:pt x="83" y="69"/>
                </a:lnTo>
                <a:lnTo>
                  <a:pt x="83" y="69"/>
                </a:lnTo>
                <a:lnTo>
                  <a:pt x="83" y="69"/>
                </a:lnTo>
                <a:lnTo>
                  <a:pt x="83" y="69"/>
                </a:lnTo>
                <a:lnTo>
                  <a:pt x="83" y="69"/>
                </a:lnTo>
                <a:lnTo>
                  <a:pt x="83" y="69"/>
                </a:lnTo>
                <a:lnTo>
                  <a:pt x="83" y="67"/>
                </a:lnTo>
                <a:lnTo>
                  <a:pt x="83" y="67"/>
                </a:lnTo>
                <a:lnTo>
                  <a:pt x="83" y="67"/>
                </a:lnTo>
                <a:lnTo>
                  <a:pt x="83" y="67"/>
                </a:lnTo>
                <a:lnTo>
                  <a:pt x="83" y="67"/>
                </a:lnTo>
                <a:lnTo>
                  <a:pt x="83" y="69"/>
                </a:lnTo>
                <a:lnTo>
                  <a:pt x="83" y="69"/>
                </a:lnTo>
                <a:lnTo>
                  <a:pt x="85" y="69"/>
                </a:lnTo>
                <a:lnTo>
                  <a:pt x="85" y="67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4"/>
                </a:lnTo>
                <a:lnTo>
                  <a:pt x="83" y="62"/>
                </a:lnTo>
                <a:lnTo>
                  <a:pt x="83" y="62"/>
                </a:lnTo>
                <a:lnTo>
                  <a:pt x="83" y="60"/>
                </a:lnTo>
                <a:lnTo>
                  <a:pt x="83" y="60"/>
                </a:lnTo>
                <a:lnTo>
                  <a:pt x="81" y="60"/>
                </a:lnTo>
                <a:lnTo>
                  <a:pt x="81" y="60"/>
                </a:lnTo>
                <a:lnTo>
                  <a:pt x="81" y="60"/>
                </a:lnTo>
                <a:lnTo>
                  <a:pt x="81" y="60"/>
                </a:lnTo>
                <a:lnTo>
                  <a:pt x="81" y="60"/>
                </a:lnTo>
                <a:lnTo>
                  <a:pt x="81" y="57"/>
                </a:lnTo>
                <a:lnTo>
                  <a:pt x="81" y="55"/>
                </a:lnTo>
                <a:lnTo>
                  <a:pt x="78" y="55"/>
                </a:lnTo>
                <a:lnTo>
                  <a:pt x="78" y="55"/>
                </a:lnTo>
                <a:lnTo>
                  <a:pt x="78" y="55"/>
                </a:lnTo>
                <a:lnTo>
                  <a:pt x="78" y="55"/>
                </a:lnTo>
                <a:lnTo>
                  <a:pt x="76" y="52"/>
                </a:lnTo>
                <a:lnTo>
                  <a:pt x="76" y="52"/>
                </a:lnTo>
                <a:lnTo>
                  <a:pt x="76" y="50"/>
                </a:lnTo>
                <a:lnTo>
                  <a:pt x="73" y="50"/>
                </a:lnTo>
                <a:lnTo>
                  <a:pt x="73" y="48"/>
                </a:lnTo>
                <a:lnTo>
                  <a:pt x="71" y="45"/>
                </a:lnTo>
                <a:lnTo>
                  <a:pt x="71" y="45"/>
                </a:lnTo>
                <a:lnTo>
                  <a:pt x="71" y="45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6" y="48"/>
                </a:lnTo>
                <a:lnTo>
                  <a:pt x="66" y="48"/>
                </a:lnTo>
                <a:lnTo>
                  <a:pt x="69" y="45"/>
                </a:lnTo>
                <a:lnTo>
                  <a:pt x="69" y="45"/>
                </a:lnTo>
                <a:lnTo>
                  <a:pt x="69" y="45"/>
                </a:lnTo>
                <a:lnTo>
                  <a:pt x="69" y="45"/>
                </a:lnTo>
                <a:lnTo>
                  <a:pt x="69" y="45"/>
                </a:lnTo>
                <a:lnTo>
                  <a:pt x="66" y="43"/>
                </a:lnTo>
                <a:lnTo>
                  <a:pt x="66" y="43"/>
                </a:lnTo>
                <a:lnTo>
                  <a:pt x="64" y="43"/>
                </a:lnTo>
                <a:lnTo>
                  <a:pt x="66" y="43"/>
                </a:lnTo>
                <a:lnTo>
                  <a:pt x="66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9" y="43"/>
                </a:lnTo>
                <a:lnTo>
                  <a:pt x="66" y="41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4" y="38"/>
                </a:lnTo>
                <a:lnTo>
                  <a:pt x="64" y="38"/>
                </a:lnTo>
                <a:lnTo>
                  <a:pt x="64" y="38"/>
                </a:lnTo>
                <a:lnTo>
                  <a:pt x="64" y="36"/>
                </a:lnTo>
                <a:lnTo>
                  <a:pt x="64" y="36"/>
                </a:lnTo>
                <a:lnTo>
                  <a:pt x="64" y="36"/>
                </a:lnTo>
                <a:lnTo>
                  <a:pt x="64" y="36"/>
                </a:lnTo>
                <a:lnTo>
                  <a:pt x="64" y="36"/>
                </a:lnTo>
                <a:lnTo>
                  <a:pt x="64" y="36"/>
                </a:lnTo>
                <a:lnTo>
                  <a:pt x="66" y="36"/>
                </a:lnTo>
                <a:lnTo>
                  <a:pt x="66" y="36"/>
                </a:lnTo>
                <a:lnTo>
                  <a:pt x="64" y="34"/>
                </a:lnTo>
                <a:lnTo>
                  <a:pt x="64" y="31"/>
                </a:lnTo>
                <a:lnTo>
                  <a:pt x="62" y="29"/>
                </a:lnTo>
                <a:lnTo>
                  <a:pt x="62" y="29"/>
                </a:lnTo>
                <a:lnTo>
                  <a:pt x="62" y="29"/>
                </a:lnTo>
                <a:lnTo>
                  <a:pt x="62" y="31"/>
                </a:lnTo>
                <a:lnTo>
                  <a:pt x="62" y="31"/>
                </a:lnTo>
                <a:lnTo>
                  <a:pt x="62" y="31"/>
                </a:lnTo>
                <a:lnTo>
                  <a:pt x="62" y="31"/>
                </a:lnTo>
                <a:lnTo>
                  <a:pt x="62" y="31"/>
                </a:lnTo>
                <a:lnTo>
                  <a:pt x="62" y="31"/>
                </a:lnTo>
                <a:lnTo>
                  <a:pt x="57" y="29"/>
                </a:lnTo>
                <a:lnTo>
                  <a:pt x="57" y="29"/>
                </a:lnTo>
                <a:lnTo>
                  <a:pt x="57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59" y="29"/>
                </a:lnTo>
                <a:lnTo>
                  <a:pt x="62" y="29"/>
                </a:lnTo>
                <a:lnTo>
                  <a:pt x="59" y="29"/>
                </a:lnTo>
                <a:lnTo>
                  <a:pt x="59" y="26"/>
                </a:lnTo>
                <a:lnTo>
                  <a:pt x="59" y="26"/>
                </a:lnTo>
                <a:lnTo>
                  <a:pt x="59" y="24"/>
                </a:lnTo>
                <a:lnTo>
                  <a:pt x="59" y="24"/>
                </a:lnTo>
                <a:lnTo>
                  <a:pt x="43" y="15"/>
                </a:lnTo>
                <a:lnTo>
                  <a:pt x="43" y="12"/>
                </a:lnTo>
                <a:lnTo>
                  <a:pt x="40" y="12"/>
                </a:lnTo>
                <a:lnTo>
                  <a:pt x="33" y="3"/>
                </a:lnTo>
                <a:lnTo>
                  <a:pt x="33" y="3"/>
                </a:lnTo>
                <a:lnTo>
                  <a:pt x="33" y="0"/>
                </a:lnTo>
                <a:lnTo>
                  <a:pt x="33" y="0"/>
                </a:lnTo>
                <a:lnTo>
                  <a:pt x="31" y="0"/>
                </a:lnTo>
                <a:lnTo>
                  <a:pt x="29" y="0"/>
                </a:lnTo>
                <a:lnTo>
                  <a:pt x="29" y="0"/>
                </a:lnTo>
                <a:lnTo>
                  <a:pt x="29" y="0"/>
                </a:lnTo>
                <a:lnTo>
                  <a:pt x="26" y="0"/>
                </a:lnTo>
                <a:lnTo>
                  <a:pt x="26" y="3"/>
                </a:lnTo>
                <a:lnTo>
                  <a:pt x="26" y="3"/>
                </a:lnTo>
                <a:lnTo>
                  <a:pt x="31" y="3"/>
                </a:lnTo>
                <a:lnTo>
                  <a:pt x="31" y="3"/>
                </a:lnTo>
                <a:lnTo>
                  <a:pt x="33" y="5"/>
                </a:lnTo>
                <a:lnTo>
                  <a:pt x="36" y="8"/>
                </a:lnTo>
                <a:lnTo>
                  <a:pt x="40" y="12"/>
                </a:lnTo>
                <a:lnTo>
                  <a:pt x="43" y="12"/>
                </a:lnTo>
                <a:lnTo>
                  <a:pt x="43" y="15"/>
                </a:lnTo>
                <a:lnTo>
                  <a:pt x="43" y="15"/>
                </a:lnTo>
                <a:lnTo>
                  <a:pt x="38" y="12"/>
                </a:lnTo>
                <a:lnTo>
                  <a:pt x="38" y="10"/>
                </a:lnTo>
                <a:lnTo>
                  <a:pt x="33" y="5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29" y="5"/>
                </a:lnTo>
                <a:lnTo>
                  <a:pt x="29" y="5"/>
                </a:lnTo>
                <a:lnTo>
                  <a:pt x="29" y="3"/>
                </a:lnTo>
                <a:lnTo>
                  <a:pt x="29" y="3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6" y="0"/>
                </a:lnTo>
                <a:lnTo>
                  <a:pt x="24" y="0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7" y="0"/>
                </a:lnTo>
                <a:lnTo>
                  <a:pt x="17" y="3"/>
                </a:lnTo>
                <a:lnTo>
                  <a:pt x="14" y="3"/>
                </a:lnTo>
                <a:lnTo>
                  <a:pt x="14" y="5"/>
                </a:lnTo>
                <a:lnTo>
                  <a:pt x="14" y="5"/>
                </a:lnTo>
                <a:lnTo>
                  <a:pt x="17" y="5"/>
                </a:lnTo>
                <a:lnTo>
                  <a:pt x="17" y="5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7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1" y="10"/>
                </a:lnTo>
                <a:lnTo>
                  <a:pt x="24" y="12"/>
                </a:lnTo>
                <a:lnTo>
                  <a:pt x="26" y="12"/>
                </a:lnTo>
                <a:lnTo>
                  <a:pt x="26" y="12"/>
                </a:lnTo>
                <a:lnTo>
                  <a:pt x="26" y="12"/>
                </a:lnTo>
                <a:lnTo>
                  <a:pt x="24" y="10"/>
                </a:lnTo>
                <a:lnTo>
                  <a:pt x="24" y="10"/>
                </a:lnTo>
                <a:lnTo>
                  <a:pt x="24" y="10"/>
                </a:lnTo>
                <a:lnTo>
                  <a:pt x="26" y="10"/>
                </a:lnTo>
                <a:lnTo>
                  <a:pt x="26" y="12"/>
                </a:lnTo>
                <a:lnTo>
                  <a:pt x="29" y="12"/>
                </a:lnTo>
                <a:lnTo>
                  <a:pt x="29" y="12"/>
                </a:lnTo>
                <a:lnTo>
                  <a:pt x="29" y="12"/>
                </a:lnTo>
                <a:lnTo>
                  <a:pt x="29" y="12"/>
                </a:lnTo>
                <a:lnTo>
                  <a:pt x="31" y="12"/>
                </a:lnTo>
                <a:lnTo>
                  <a:pt x="29" y="12"/>
                </a:lnTo>
                <a:lnTo>
                  <a:pt x="29" y="12"/>
                </a:lnTo>
                <a:lnTo>
                  <a:pt x="29" y="12"/>
                </a:lnTo>
                <a:lnTo>
                  <a:pt x="29" y="10"/>
                </a:lnTo>
                <a:lnTo>
                  <a:pt x="29" y="10"/>
                </a:lnTo>
                <a:lnTo>
                  <a:pt x="31" y="10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6" y="12"/>
                </a:lnTo>
                <a:lnTo>
                  <a:pt x="38" y="17"/>
                </a:lnTo>
                <a:lnTo>
                  <a:pt x="38" y="17"/>
                </a:lnTo>
                <a:lnTo>
                  <a:pt x="40" y="17"/>
                </a:lnTo>
                <a:lnTo>
                  <a:pt x="40" y="17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5" y="17"/>
                </a:lnTo>
                <a:lnTo>
                  <a:pt x="45" y="17"/>
                </a:lnTo>
                <a:lnTo>
                  <a:pt x="45" y="17"/>
                </a:lnTo>
                <a:lnTo>
                  <a:pt x="45" y="17"/>
                </a:lnTo>
                <a:lnTo>
                  <a:pt x="45" y="17"/>
                </a:lnTo>
                <a:lnTo>
                  <a:pt x="47" y="17"/>
                </a:lnTo>
                <a:lnTo>
                  <a:pt x="47" y="17"/>
                </a:lnTo>
                <a:lnTo>
                  <a:pt x="52" y="22"/>
                </a:lnTo>
                <a:lnTo>
                  <a:pt x="52" y="22"/>
                </a:lnTo>
                <a:lnTo>
                  <a:pt x="50" y="19"/>
                </a:lnTo>
                <a:lnTo>
                  <a:pt x="45" y="19"/>
                </a:lnTo>
                <a:lnTo>
                  <a:pt x="43" y="17"/>
                </a:lnTo>
                <a:lnTo>
                  <a:pt x="43" y="17"/>
                </a:lnTo>
                <a:lnTo>
                  <a:pt x="38" y="19"/>
                </a:lnTo>
                <a:lnTo>
                  <a:pt x="33" y="19"/>
                </a:lnTo>
                <a:lnTo>
                  <a:pt x="33" y="19"/>
                </a:lnTo>
                <a:lnTo>
                  <a:pt x="33" y="19"/>
                </a:lnTo>
                <a:lnTo>
                  <a:pt x="33" y="19"/>
                </a:lnTo>
                <a:lnTo>
                  <a:pt x="33" y="19"/>
                </a:lnTo>
                <a:lnTo>
                  <a:pt x="33" y="19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1" y="17"/>
                </a:lnTo>
                <a:lnTo>
                  <a:pt x="29" y="15"/>
                </a:lnTo>
                <a:lnTo>
                  <a:pt x="26" y="12"/>
                </a:lnTo>
                <a:lnTo>
                  <a:pt x="24" y="12"/>
                </a:lnTo>
                <a:lnTo>
                  <a:pt x="21" y="12"/>
                </a:lnTo>
                <a:lnTo>
                  <a:pt x="24" y="15"/>
                </a:lnTo>
                <a:lnTo>
                  <a:pt x="26" y="17"/>
                </a:lnTo>
                <a:lnTo>
                  <a:pt x="29" y="17"/>
                </a:lnTo>
                <a:lnTo>
                  <a:pt x="29" y="17"/>
                </a:lnTo>
                <a:lnTo>
                  <a:pt x="29" y="17"/>
                </a:lnTo>
                <a:lnTo>
                  <a:pt x="29" y="19"/>
                </a:lnTo>
                <a:lnTo>
                  <a:pt x="29" y="19"/>
                </a:lnTo>
                <a:lnTo>
                  <a:pt x="29" y="19"/>
                </a:lnTo>
                <a:lnTo>
                  <a:pt x="29" y="19"/>
                </a:lnTo>
                <a:lnTo>
                  <a:pt x="29" y="19"/>
                </a:lnTo>
                <a:lnTo>
                  <a:pt x="29" y="19"/>
                </a:lnTo>
                <a:lnTo>
                  <a:pt x="29" y="19"/>
                </a:lnTo>
                <a:lnTo>
                  <a:pt x="26" y="22"/>
                </a:lnTo>
                <a:lnTo>
                  <a:pt x="26" y="22"/>
                </a:lnTo>
                <a:lnTo>
                  <a:pt x="26" y="22"/>
                </a:lnTo>
                <a:lnTo>
                  <a:pt x="24" y="22"/>
                </a:lnTo>
                <a:lnTo>
                  <a:pt x="24" y="22"/>
                </a:lnTo>
                <a:lnTo>
                  <a:pt x="21" y="24"/>
                </a:lnTo>
                <a:lnTo>
                  <a:pt x="21" y="24"/>
                </a:lnTo>
                <a:lnTo>
                  <a:pt x="21" y="26"/>
                </a:lnTo>
                <a:lnTo>
                  <a:pt x="21" y="26"/>
                </a:lnTo>
                <a:lnTo>
                  <a:pt x="24" y="26"/>
                </a:lnTo>
                <a:lnTo>
                  <a:pt x="24" y="26"/>
                </a:lnTo>
                <a:lnTo>
                  <a:pt x="24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31"/>
                </a:lnTo>
                <a:lnTo>
                  <a:pt x="26" y="34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4" y="41"/>
                </a:lnTo>
                <a:lnTo>
                  <a:pt x="21" y="41"/>
                </a:lnTo>
                <a:lnTo>
                  <a:pt x="21" y="43"/>
                </a:lnTo>
                <a:lnTo>
                  <a:pt x="21" y="43"/>
                </a:lnTo>
                <a:lnTo>
                  <a:pt x="19" y="43"/>
                </a:lnTo>
                <a:lnTo>
                  <a:pt x="17" y="48"/>
                </a:lnTo>
                <a:lnTo>
                  <a:pt x="17" y="48"/>
                </a:lnTo>
                <a:lnTo>
                  <a:pt x="14" y="48"/>
                </a:lnTo>
                <a:lnTo>
                  <a:pt x="14" y="48"/>
                </a:lnTo>
                <a:lnTo>
                  <a:pt x="14" y="48"/>
                </a:lnTo>
                <a:lnTo>
                  <a:pt x="14" y="48"/>
                </a:lnTo>
                <a:lnTo>
                  <a:pt x="14" y="50"/>
                </a:lnTo>
                <a:lnTo>
                  <a:pt x="17" y="50"/>
                </a:lnTo>
                <a:lnTo>
                  <a:pt x="17" y="50"/>
                </a:lnTo>
                <a:lnTo>
                  <a:pt x="17" y="55"/>
                </a:lnTo>
                <a:lnTo>
                  <a:pt x="14" y="55"/>
                </a:lnTo>
                <a:lnTo>
                  <a:pt x="17" y="57"/>
                </a:lnTo>
                <a:lnTo>
                  <a:pt x="17" y="62"/>
                </a:lnTo>
                <a:lnTo>
                  <a:pt x="17" y="64"/>
                </a:lnTo>
                <a:lnTo>
                  <a:pt x="17" y="64"/>
                </a:lnTo>
                <a:lnTo>
                  <a:pt x="17" y="64"/>
                </a:lnTo>
                <a:lnTo>
                  <a:pt x="14" y="64"/>
                </a:lnTo>
                <a:lnTo>
                  <a:pt x="14" y="67"/>
                </a:lnTo>
                <a:lnTo>
                  <a:pt x="14" y="67"/>
                </a:lnTo>
                <a:lnTo>
                  <a:pt x="14" y="67"/>
                </a:lnTo>
                <a:lnTo>
                  <a:pt x="14" y="67"/>
                </a:lnTo>
                <a:lnTo>
                  <a:pt x="12" y="69"/>
                </a:lnTo>
                <a:lnTo>
                  <a:pt x="12" y="69"/>
                </a:lnTo>
                <a:lnTo>
                  <a:pt x="12" y="71"/>
                </a:lnTo>
                <a:lnTo>
                  <a:pt x="12" y="71"/>
                </a:lnTo>
                <a:lnTo>
                  <a:pt x="12" y="74"/>
                </a:lnTo>
                <a:lnTo>
                  <a:pt x="12" y="74"/>
                </a:lnTo>
                <a:lnTo>
                  <a:pt x="12" y="74"/>
                </a:lnTo>
                <a:lnTo>
                  <a:pt x="12" y="79"/>
                </a:lnTo>
                <a:lnTo>
                  <a:pt x="10" y="81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6"/>
                </a:lnTo>
                <a:lnTo>
                  <a:pt x="10" y="86"/>
                </a:lnTo>
                <a:lnTo>
                  <a:pt x="10" y="86"/>
                </a:lnTo>
                <a:lnTo>
                  <a:pt x="10" y="86"/>
                </a:lnTo>
                <a:lnTo>
                  <a:pt x="10" y="86"/>
                </a:lnTo>
                <a:lnTo>
                  <a:pt x="10" y="86"/>
                </a:lnTo>
                <a:lnTo>
                  <a:pt x="10" y="86"/>
                </a:lnTo>
                <a:lnTo>
                  <a:pt x="10" y="86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90"/>
                </a:lnTo>
                <a:lnTo>
                  <a:pt x="10" y="93"/>
                </a:lnTo>
                <a:lnTo>
                  <a:pt x="10" y="93"/>
                </a:lnTo>
                <a:lnTo>
                  <a:pt x="10" y="93"/>
                </a:lnTo>
                <a:lnTo>
                  <a:pt x="10" y="95"/>
                </a:lnTo>
                <a:lnTo>
                  <a:pt x="10" y="95"/>
                </a:lnTo>
                <a:lnTo>
                  <a:pt x="10" y="95"/>
                </a:lnTo>
                <a:lnTo>
                  <a:pt x="10" y="95"/>
                </a:lnTo>
                <a:lnTo>
                  <a:pt x="10" y="97"/>
                </a:lnTo>
                <a:lnTo>
                  <a:pt x="10" y="97"/>
                </a:lnTo>
                <a:lnTo>
                  <a:pt x="7" y="97"/>
                </a:lnTo>
                <a:lnTo>
                  <a:pt x="5" y="95"/>
                </a:lnTo>
                <a:lnTo>
                  <a:pt x="7" y="93"/>
                </a:lnTo>
                <a:lnTo>
                  <a:pt x="5" y="93"/>
                </a:lnTo>
                <a:lnTo>
                  <a:pt x="5" y="93"/>
                </a:lnTo>
                <a:lnTo>
                  <a:pt x="5" y="90"/>
                </a:lnTo>
                <a:lnTo>
                  <a:pt x="5" y="90"/>
                </a:lnTo>
                <a:lnTo>
                  <a:pt x="5" y="88"/>
                </a:lnTo>
                <a:lnTo>
                  <a:pt x="5" y="88"/>
                </a:lnTo>
                <a:lnTo>
                  <a:pt x="5" y="86"/>
                </a:lnTo>
                <a:lnTo>
                  <a:pt x="5" y="86"/>
                </a:lnTo>
                <a:lnTo>
                  <a:pt x="7" y="86"/>
                </a:lnTo>
                <a:lnTo>
                  <a:pt x="7" y="86"/>
                </a:lnTo>
                <a:lnTo>
                  <a:pt x="7" y="86"/>
                </a:lnTo>
                <a:lnTo>
                  <a:pt x="7" y="86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5" y="81"/>
                </a:lnTo>
                <a:lnTo>
                  <a:pt x="7" y="81"/>
                </a:lnTo>
                <a:lnTo>
                  <a:pt x="7" y="79"/>
                </a:lnTo>
                <a:lnTo>
                  <a:pt x="7" y="79"/>
                </a:lnTo>
                <a:lnTo>
                  <a:pt x="7" y="81"/>
                </a:lnTo>
                <a:lnTo>
                  <a:pt x="5" y="81"/>
                </a:lnTo>
                <a:lnTo>
                  <a:pt x="5" y="83"/>
                </a:lnTo>
                <a:lnTo>
                  <a:pt x="5" y="83"/>
                </a:lnTo>
                <a:lnTo>
                  <a:pt x="5" y="86"/>
                </a:lnTo>
                <a:lnTo>
                  <a:pt x="3" y="86"/>
                </a:lnTo>
                <a:lnTo>
                  <a:pt x="3" y="86"/>
                </a:lnTo>
                <a:lnTo>
                  <a:pt x="5" y="90"/>
                </a:lnTo>
                <a:lnTo>
                  <a:pt x="5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3"/>
                </a:lnTo>
                <a:lnTo>
                  <a:pt x="5" y="97"/>
                </a:lnTo>
                <a:lnTo>
                  <a:pt x="5" y="100"/>
                </a:lnTo>
                <a:lnTo>
                  <a:pt x="7" y="102"/>
                </a:lnTo>
                <a:lnTo>
                  <a:pt x="7" y="105"/>
                </a:lnTo>
                <a:lnTo>
                  <a:pt x="7" y="105"/>
                </a:lnTo>
                <a:lnTo>
                  <a:pt x="7" y="109"/>
                </a:lnTo>
                <a:lnTo>
                  <a:pt x="7" y="112"/>
                </a:lnTo>
                <a:lnTo>
                  <a:pt x="7" y="112"/>
                </a:lnTo>
                <a:lnTo>
                  <a:pt x="7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7" y="116"/>
                </a:lnTo>
                <a:lnTo>
                  <a:pt x="7" y="116"/>
                </a:lnTo>
                <a:lnTo>
                  <a:pt x="7" y="116"/>
                </a:lnTo>
                <a:lnTo>
                  <a:pt x="7" y="119"/>
                </a:lnTo>
                <a:lnTo>
                  <a:pt x="10" y="138"/>
                </a:lnTo>
                <a:lnTo>
                  <a:pt x="10" y="138"/>
                </a:lnTo>
                <a:lnTo>
                  <a:pt x="10" y="138"/>
                </a:lnTo>
                <a:lnTo>
                  <a:pt x="10" y="138"/>
                </a:lnTo>
                <a:lnTo>
                  <a:pt x="10" y="138"/>
                </a:lnTo>
                <a:lnTo>
                  <a:pt x="10" y="138"/>
                </a:lnTo>
                <a:lnTo>
                  <a:pt x="10" y="138"/>
                </a:lnTo>
                <a:lnTo>
                  <a:pt x="12" y="140"/>
                </a:lnTo>
                <a:lnTo>
                  <a:pt x="12" y="140"/>
                </a:lnTo>
                <a:lnTo>
                  <a:pt x="12" y="140"/>
                </a:lnTo>
                <a:lnTo>
                  <a:pt x="12" y="140"/>
                </a:lnTo>
                <a:lnTo>
                  <a:pt x="12" y="140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2" y="142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40"/>
                </a:lnTo>
                <a:lnTo>
                  <a:pt x="10" y="138"/>
                </a:lnTo>
                <a:lnTo>
                  <a:pt x="10" y="14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2"/>
                </a:lnTo>
                <a:lnTo>
                  <a:pt x="12" y="152"/>
                </a:lnTo>
                <a:lnTo>
                  <a:pt x="12" y="154"/>
                </a:lnTo>
                <a:lnTo>
                  <a:pt x="12" y="154"/>
                </a:lnTo>
                <a:lnTo>
                  <a:pt x="12" y="159"/>
                </a:lnTo>
                <a:lnTo>
                  <a:pt x="17" y="171"/>
                </a:lnTo>
                <a:lnTo>
                  <a:pt x="17" y="173"/>
                </a:lnTo>
                <a:lnTo>
                  <a:pt x="17" y="173"/>
                </a:lnTo>
                <a:lnTo>
                  <a:pt x="19" y="176"/>
                </a:lnTo>
                <a:lnTo>
                  <a:pt x="19" y="176"/>
                </a:lnTo>
                <a:lnTo>
                  <a:pt x="19" y="176"/>
                </a:lnTo>
                <a:lnTo>
                  <a:pt x="17" y="176"/>
                </a:lnTo>
                <a:lnTo>
                  <a:pt x="17" y="176"/>
                </a:lnTo>
                <a:lnTo>
                  <a:pt x="17" y="178"/>
                </a:lnTo>
                <a:lnTo>
                  <a:pt x="17" y="178"/>
                </a:lnTo>
                <a:lnTo>
                  <a:pt x="17" y="178"/>
                </a:lnTo>
                <a:lnTo>
                  <a:pt x="19" y="178"/>
                </a:lnTo>
                <a:lnTo>
                  <a:pt x="19" y="178"/>
                </a:lnTo>
                <a:lnTo>
                  <a:pt x="19" y="178"/>
                </a:lnTo>
                <a:lnTo>
                  <a:pt x="19" y="180"/>
                </a:lnTo>
                <a:lnTo>
                  <a:pt x="19" y="183"/>
                </a:lnTo>
                <a:lnTo>
                  <a:pt x="21" y="185"/>
                </a:lnTo>
                <a:lnTo>
                  <a:pt x="21" y="185"/>
                </a:lnTo>
                <a:lnTo>
                  <a:pt x="21" y="187"/>
                </a:lnTo>
                <a:lnTo>
                  <a:pt x="21" y="187"/>
                </a:lnTo>
                <a:lnTo>
                  <a:pt x="21" y="187"/>
                </a:lnTo>
                <a:lnTo>
                  <a:pt x="21" y="187"/>
                </a:lnTo>
                <a:lnTo>
                  <a:pt x="21" y="187"/>
                </a:lnTo>
                <a:lnTo>
                  <a:pt x="21" y="187"/>
                </a:lnTo>
                <a:lnTo>
                  <a:pt x="24" y="192"/>
                </a:lnTo>
                <a:lnTo>
                  <a:pt x="24" y="192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4" y="194"/>
                </a:lnTo>
                <a:lnTo>
                  <a:pt x="29" y="199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1" y="199"/>
                </a:lnTo>
                <a:lnTo>
                  <a:pt x="33" y="202"/>
                </a:lnTo>
                <a:lnTo>
                  <a:pt x="33" y="202"/>
                </a:lnTo>
                <a:lnTo>
                  <a:pt x="33" y="202"/>
                </a:lnTo>
                <a:lnTo>
                  <a:pt x="36" y="202"/>
                </a:lnTo>
                <a:lnTo>
                  <a:pt x="36" y="202"/>
                </a:lnTo>
                <a:lnTo>
                  <a:pt x="36" y="202"/>
                </a:lnTo>
                <a:lnTo>
                  <a:pt x="36" y="202"/>
                </a:lnTo>
                <a:lnTo>
                  <a:pt x="36" y="202"/>
                </a:lnTo>
                <a:lnTo>
                  <a:pt x="38" y="204"/>
                </a:lnTo>
                <a:lnTo>
                  <a:pt x="38" y="204"/>
                </a:lnTo>
                <a:lnTo>
                  <a:pt x="38" y="204"/>
                </a:lnTo>
                <a:lnTo>
                  <a:pt x="38" y="204"/>
                </a:lnTo>
                <a:lnTo>
                  <a:pt x="38" y="204"/>
                </a:lnTo>
                <a:lnTo>
                  <a:pt x="38" y="202"/>
                </a:lnTo>
                <a:lnTo>
                  <a:pt x="38" y="202"/>
                </a:lnTo>
                <a:lnTo>
                  <a:pt x="38" y="204"/>
                </a:lnTo>
                <a:lnTo>
                  <a:pt x="38" y="204"/>
                </a:lnTo>
                <a:lnTo>
                  <a:pt x="38" y="204"/>
                </a:lnTo>
                <a:lnTo>
                  <a:pt x="38" y="204"/>
                </a:lnTo>
                <a:lnTo>
                  <a:pt x="40" y="204"/>
                </a:lnTo>
                <a:lnTo>
                  <a:pt x="40" y="204"/>
                </a:lnTo>
                <a:lnTo>
                  <a:pt x="43" y="204"/>
                </a:lnTo>
                <a:lnTo>
                  <a:pt x="43" y="204"/>
                </a:lnTo>
                <a:lnTo>
                  <a:pt x="43" y="204"/>
                </a:lnTo>
                <a:lnTo>
                  <a:pt x="43" y="204"/>
                </a:lnTo>
                <a:lnTo>
                  <a:pt x="43" y="204"/>
                </a:lnTo>
                <a:lnTo>
                  <a:pt x="43" y="204"/>
                </a:lnTo>
                <a:lnTo>
                  <a:pt x="43" y="204"/>
                </a:lnTo>
                <a:lnTo>
                  <a:pt x="45" y="204"/>
                </a:lnTo>
                <a:lnTo>
                  <a:pt x="47" y="204"/>
                </a:lnTo>
                <a:lnTo>
                  <a:pt x="47" y="204"/>
                </a:lnTo>
                <a:lnTo>
                  <a:pt x="47" y="204"/>
                </a:lnTo>
                <a:lnTo>
                  <a:pt x="50" y="206"/>
                </a:lnTo>
                <a:lnTo>
                  <a:pt x="50" y="206"/>
                </a:lnTo>
                <a:lnTo>
                  <a:pt x="50" y="206"/>
                </a:lnTo>
                <a:lnTo>
                  <a:pt x="50" y="206"/>
                </a:lnTo>
                <a:lnTo>
                  <a:pt x="52" y="204"/>
                </a:lnTo>
                <a:lnTo>
                  <a:pt x="52" y="204"/>
                </a:lnTo>
                <a:lnTo>
                  <a:pt x="55" y="204"/>
                </a:lnTo>
                <a:lnTo>
                  <a:pt x="55" y="204"/>
                </a:lnTo>
                <a:lnTo>
                  <a:pt x="55" y="204"/>
                </a:lnTo>
                <a:lnTo>
                  <a:pt x="57" y="204"/>
                </a:lnTo>
                <a:lnTo>
                  <a:pt x="57" y="202"/>
                </a:lnTo>
                <a:lnTo>
                  <a:pt x="59" y="202"/>
                </a:lnTo>
                <a:lnTo>
                  <a:pt x="62" y="199"/>
                </a:lnTo>
                <a:lnTo>
                  <a:pt x="62" y="199"/>
                </a:lnTo>
                <a:lnTo>
                  <a:pt x="64" y="199"/>
                </a:lnTo>
                <a:lnTo>
                  <a:pt x="64" y="199"/>
                </a:lnTo>
                <a:lnTo>
                  <a:pt x="66" y="199"/>
                </a:lnTo>
                <a:lnTo>
                  <a:pt x="66" y="197"/>
                </a:lnTo>
                <a:lnTo>
                  <a:pt x="69" y="197"/>
                </a:lnTo>
                <a:lnTo>
                  <a:pt x="71" y="197"/>
                </a:lnTo>
                <a:lnTo>
                  <a:pt x="78" y="194"/>
                </a:lnTo>
                <a:lnTo>
                  <a:pt x="78" y="194"/>
                </a:lnTo>
                <a:lnTo>
                  <a:pt x="81" y="194"/>
                </a:lnTo>
                <a:lnTo>
                  <a:pt x="81" y="194"/>
                </a:lnTo>
                <a:lnTo>
                  <a:pt x="81" y="194"/>
                </a:lnTo>
                <a:lnTo>
                  <a:pt x="81" y="194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3" y="192"/>
                </a:lnTo>
                <a:lnTo>
                  <a:pt x="83" y="192"/>
                </a:lnTo>
                <a:lnTo>
                  <a:pt x="83" y="192"/>
                </a:lnTo>
                <a:lnTo>
                  <a:pt x="83" y="192"/>
                </a:lnTo>
                <a:lnTo>
                  <a:pt x="83" y="192"/>
                </a:lnTo>
                <a:lnTo>
                  <a:pt x="83" y="192"/>
                </a:lnTo>
                <a:lnTo>
                  <a:pt x="88" y="190"/>
                </a:lnTo>
                <a:lnTo>
                  <a:pt x="90" y="190"/>
                </a:lnTo>
                <a:lnTo>
                  <a:pt x="99" y="183"/>
                </a:lnTo>
                <a:lnTo>
                  <a:pt x="102" y="180"/>
                </a:lnTo>
                <a:lnTo>
                  <a:pt x="102" y="180"/>
                </a:lnTo>
                <a:lnTo>
                  <a:pt x="107" y="178"/>
                </a:lnTo>
                <a:lnTo>
                  <a:pt x="107" y="178"/>
                </a:lnTo>
                <a:lnTo>
                  <a:pt x="111" y="168"/>
                </a:lnTo>
                <a:lnTo>
                  <a:pt x="114" y="168"/>
                </a:lnTo>
                <a:lnTo>
                  <a:pt x="114" y="168"/>
                </a:lnTo>
                <a:lnTo>
                  <a:pt x="111" y="166"/>
                </a:lnTo>
                <a:lnTo>
                  <a:pt x="111" y="166"/>
                </a:lnTo>
                <a:lnTo>
                  <a:pt x="114" y="166"/>
                </a:lnTo>
                <a:lnTo>
                  <a:pt x="114" y="164"/>
                </a:lnTo>
                <a:lnTo>
                  <a:pt x="114" y="164"/>
                </a:lnTo>
                <a:lnTo>
                  <a:pt x="114" y="164"/>
                </a:lnTo>
                <a:lnTo>
                  <a:pt x="116" y="161"/>
                </a:lnTo>
                <a:lnTo>
                  <a:pt x="116" y="161"/>
                </a:lnTo>
                <a:lnTo>
                  <a:pt x="116" y="159"/>
                </a:lnTo>
                <a:lnTo>
                  <a:pt x="116" y="159"/>
                </a:lnTo>
                <a:lnTo>
                  <a:pt x="118" y="150"/>
                </a:lnTo>
                <a:lnTo>
                  <a:pt x="118" y="147"/>
                </a:lnTo>
                <a:lnTo>
                  <a:pt x="118" y="14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B1610557-4CA6-538A-64F0-E19C8A18F1AA}"/>
              </a:ext>
            </a:extLst>
          </p:cNvPr>
          <p:cNvSpPr>
            <a:spLocks noEditPoints="1"/>
          </p:cNvSpPr>
          <p:nvPr/>
        </p:nvSpPr>
        <p:spPr bwMode="auto">
          <a:xfrm>
            <a:off x="3631677" y="4544931"/>
            <a:ext cx="229946" cy="210581"/>
          </a:xfrm>
          <a:custGeom>
            <a:avLst/>
            <a:gdLst>
              <a:gd name="T0" fmla="*/ 78 w 380"/>
              <a:gd name="T1" fmla="*/ 253 h 348"/>
              <a:gd name="T2" fmla="*/ 82 w 380"/>
              <a:gd name="T3" fmla="*/ 234 h 348"/>
              <a:gd name="T4" fmla="*/ 7 w 380"/>
              <a:gd name="T5" fmla="*/ 43 h 348"/>
              <a:gd name="T6" fmla="*/ 75 w 380"/>
              <a:gd name="T7" fmla="*/ 263 h 348"/>
              <a:gd name="T8" fmla="*/ 42 w 380"/>
              <a:gd name="T9" fmla="*/ 256 h 348"/>
              <a:gd name="T10" fmla="*/ 85 w 380"/>
              <a:gd name="T11" fmla="*/ 57 h 348"/>
              <a:gd name="T12" fmla="*/ 89 w 380"/>
              <a:gd name="T13" fmla="*/ 59 h 348"/>
              <a:gd name="T14" fmla="*/ 101 w 380"/>
              <a:gd name="T15" fmla="*/ 76 h 348"/>
              <a:gd name="T16" fmla="*/ 92 w 380"/>
              <a:gd name="T17" fmla="*/ 57 h 348"/>
              <a:gd name="T18" fmla="*/ 85 w 380"/>
              <a:gd name="T19" fmla="*/ 199 h 348"/>
              <a:gd name="T20" fmla="*/ 89 w 380"/>
              <a:gd name="T21" fmla="*/ 244 h 348"/>
              <a:gd name="T22" fmla="*/ 82 w 380"/>
              <a:gd name="T23" fmla="*/ 230 h 348"/>
              <a:gd name="T24" fmla="*/ 75 w 380"/>
              <a:gd name="T25" fmla="*/ 230 h 348"/>
              <a:gd name="T26" fmla="*/ 208 w 380"/>
              <a:gd name="T27" fmla="*/ 248 h 348"/>
              <a:gd name="T28" fmla="*/ 189 w 380"/>
              <a:gd name="T29" fmla="*/ 260 h 348"/>
              <a:gd name="T30" fmla="*/ 170 w 380"/>
              <a:gd name="T31" fmla="*/ 239 h 348"/>
              <a:gd name="T32" fmla="*/ 179 w 380"/>
              <a:gd name="T33" fmla="*/ 244 h 348"/>
              <a:gd name="T34" fmla="*/ 167 w 380"/>
              <a:gd name="T35" fmla="*/ 253 h 348"/>
              <a:gd name="T36" fmla="*/ 196 w 380"/>
              <a:gd name="T37" fmla="*/ 246 h 348"/>
              <a:gd name="T38" fmla="*/ 92 w 380"/>
              <a:gd name="T39" fmla="*/ 144 h 348"/>
              <a:gd name="T40" fmla="*/ 153 w 380"/>
              <a:gd name="T41" fmla="*/ 270 h 348"/>
              <a:gd name="T42" fmla="*/ 253 w 380"/>
              <a:gd name="T43" fmla="*/ 102 h 348"/>
              <a:gd name="T44" fmla="*/ 170 w 380"/>
              <a:gd name="T45" fmla="*/ 21 h 348"/>
              <a:gd name="T46" fmla="*/ 106 w 380"/>
              <a:gd name="T47" fmla="*/ 62 h 348"/>
              <a:gd name="T48" fmla="*/ 113 w 380"/>
              <a:gd name="T49" fmla="*/ 88 h 348"/>
              <a:gd name="T50" fmla="*/ 108 w 380"/>
              <a:gd name="T51" fmla="*/ 97 h 348"/>
              <a:gd name="T52" fmla="*/ 118 w 380"/>
              <a:gd name="T53" fmla="*/ 109 h 348"/>
              <a:gd name="T54" fmla="*/ 115 w 380"/>
              <a:gd name="T55" fmla="*/ 111 h 348"/>
              <a:gd name="T56" fmla="*/ 99 w 380"/>
              <a:gd name="T57" fmla="*/ 107 h 348"/>
              <a:gd name="T58" fmla="*/ 92 w 380"/>
              <a:gd name="T59" fmla="*/ 107 h 348"/>
              <a:gd name="T60" fmla="*/ 87 w 380"/>
              <a:gd name="T61" fmla="*/ 109 h 348"/>
              <a:gd name="T62" fmla="*/ 80 w 380"/>
              <a:gd name="T63" fmla="*/ 125 h 348"/>
              <a:gd name="T64" fmla="*/ 97 w 380"/>
              <a:gd name="T65" fmla="*/ 125 h 348"/>
              <a:gd name="T66" fmla="*/ 99 w 380"/>
              <a:gd name="T67" fmla="*/ 144 h 348"/>
              <a:gd name="T68" fmla="*/ 108 w 380"/>
              <a:gd name="T69" fmla="*/ 168 h 348"/>
              <a:gd name="T70" fmla="*/ 111 w 380"/>
              <a:gd name="T71" fmla="*/ 182 h 348"/>
              <a:gd name="T72" fmla="*/ 94 w 380"/>
              <a:gd name="T73" fmla="*/ 213 h 348"/>
              <a:gd name="T74" fmla="*/ 92 w 380"/>
              <a:gd name="T75" fmla="*/ 232 h 348"/>
              <a:gd name="T76" fmla="*/ 92 w 380"/>
              <a:gd name="T77" fmla="*/ 237 h 348"/>
              <a:gd name="T78" fmla="*/ 101 w 380"/>
              <a:gd name="T79" fmla="*/ 241 h 348"/>
              <a:gd name="T80" fmla="*/ 104 w 380"/>
              <a:gd name="T81" fmla="*/ 258 h 348"/>
              <a:gd name="T82" fmla="*/ 87 w 380"/>
              <a:gd name="T83" fmla="*/ 251 h 348"/>
              <a:gd name="T84" fmla="*/ 101 w 380"/>
              <a:gd name="T85" fmla="*/ 265 h 348"/>
              <a:gd name="T86" fmla="*/ 108 w 380"/>
              <a:gd name="T87" fmla="*/ 272 h 348"/>
              <a:gd name="T88" fmla="*/ 125 w 380"/>
              <a:gd name="T89" fmla="*/ 260 h 348"/>
              <a:gd name="T90" fmla="*/ 134 w 380"/>
              <a:gd name="T91" fmla="*/ 258 h 348"/>
              <a:gd name="T92" fmla="*/ 149 w 380"/>
              <a:gd name="T93" fmla="*/ 256 h 348"/>
              <a:gd name="T94" fmla="*/ 153 w 380"/>
              <a:gd name="T95" fmla="*/ 256 h 348"/>
              <a:gd name="T96" fmla="*/ 163 w 380"/>
              <a:gd name="T97" fmla="*/ 237 h 348"/>
              <a:gd name="T98" fmla="*/ 186 w 380"/>
              <a:gd name="T99" fmla="*/ 241 h 348"/>
              <a:gd name="T100" fmla="*/ 203 w 380"/>
              <a:gd name="T101" fmla="*/ 232 h 348"/>
              <a:gd name="T102" fmla="*/ 212 w 380"/>
              <a:gd name="T103" fmla="*/ 227 h 348"/>
              <a:gd name="T104" fmla="*/ 236 w 380"/>
              <a:gd name="T105" fmla="*/ 225 h 348"/>
              <a:gd name="T106" fmla="*/ 253 w 380"/>
              <a:gd name="T107" fmla="*/ 196 h 348"/>
              <a:gd name="T108" fmla="*/ 75 w 380"/>
              <a:gd name="T109" fmla="*/ 263 h 348"/>
              <a:gd name="T110" fmla="*/ 104 w 380"/>
              <a:gd name="T111" fmla="*/ 289 h 348"/>
              <a:gd name="T112" fmla="*/ 89 w 380"/>
              <a:gd name="T113" fmla="*/ 272 h 348"/>
              <a:gd name="T114" fmla="*/ 82 w 380"/>
              <a:gd name="T115" fmla="*/ 277 h 348"/>
              <a:gd name="T116" fmla="*/ 89 w 380"/>
              <a:gd name="T117" fmla="*/ 331 h 348"/>
              <a:gd name="T118" fmla="*/ 101 w 380"/>
              <a:gd name="T119" fmla="*/ 286 h 348"/>
              <a:gd name="T120" fmla="*/ 115 w 380"/>
              <a:gd name="T121" fmla="*/ 279 h 348"/>
              <a:gd name="T122" fmla="*/ 127 w 380"/>
              <a:gd name="T123" fmla="*/ 277 h 348"/>
              <a:gd name="T124" fmla="*/ 108 w 380"/>
              <a:gd name="T125" fmla="*/ 279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0" h="348">
                <a:moveTo>
                  <a:pt x="4" y="50"/>
                </a:moveTo>
                <a:lnTo>
                  <a:pt x="4" y="50"/>
                </a:lnTo>
                <a:lnTo>
                  <a:pt x="4" y="50"/>
                </a:lnTo>
                <a:lnTo>
                  <a:pt x="4" y="52"/>
                </a:lnTo>
                <a:lnTo>
                  <a:pt x="4" y="52"/>
                </a:lnTo>
                <a:lnTo>
                  <a:pt x="2" y="52"/>
                </a:lnTo>
                <a:lnTo>
                  <a:pt x="4" y="52"/>
                </a:lnTo>
                <a:lnTo>
                  <a:pt x="4" y="54"/>
                </a:lnTo>
                <a:lnTo>
                  <a:pt x="4" y="54"/>
                </a:lnTo>
                <a:lnTo>
                  <a:pt x="4" y="54"/>
                </a:lnTo>
                <a:lnTo>
                  <a:pt x="4" y="54"/>
                </a:lnTo>
                <a:lnTo>
                  <a:pt x="4" y="54"/>
                </a:lnTo>
                <a:lnTo>
                  <a:pt x="4" y="54"/>
                </a:lnTo>
                <a:lnTo>
                  <a:pt x="4" y="54"/>
                </a:lnTo>
                <a:lnTo>
                  <a:pt x="4" y="52"/>
                </a:lnTo>
                <a:lnTo>
                  <a:pt x="4" y="52"/>
                </a:lnTo>
                <a:lnTo>
                  <a:pt x="7" y="52"/>
                </a:lnTo>
                <a:lnTo>
                  <a:pt x="7" y="52"/>
                </a:lnTo>
                <a:lnTo>
                  <a:pt x="7" y="52"/>
                </a:lnTo>
                <a:lnTo>
                  <a:pt x="4" y="50"/>
                </a:lnTo>
                <a:close/>
                <a:moveTo>
                  <a:pt x="75" y="244"/>
                </a:moveTo>
                <a:lnTo>
                  <a:pt x="75" y="244"/>
                </a:lnTo>
                <a:lnTo>
                  <a:pt x="75" y="244"/>
                </a:lnTo>
                <a:lnTo>
                  <a:pt x="75" y="244"/>
                </a:lnTo>
                <a:lnTo>
                  <a:pt x="75" y="244"/>
                </a:lnTo>
                <a:lnTo>
                  <a:pt x="78" y="244"/>
                </a:lnTo>
                <a:lnTo>
                  <a:pt x="78" y="244"/>
                </a:lnTo>
                <a:lnTo>
                  <a:pt x="78" y="241"/>
                </a:lnTo>
                <a:lnTo>
                  <a:pt x="78" y="241"/>
                </a:lnTo>
                <a:lnTo>
                  <a:pt x="78" y="239"/>
                </a:lnTo>
                <a:lnTo>
                  <a:pt x="75" y="239"/>
                </a:lnTo>
                <a:lnTo>
                  <a:pt x="75" y="239"/>
                </a:lnTo>
                <a:lnTo>
                  <a:pt x="75" y="241"/>
                </a:lnTo>
                <a:lnTo>
                  <a:pt x="75" y="241"/>
                </a:lnTo>
                <a:lnTo>
                  <a:pt x="75" y="241"/>
                </a:lnTo>
                <a:lnTo>
                  <a:pt x="75" y="241"/>
                </a:lnTo>
                <a:lnTo>
                  <a:pt x="73" y="241"/>
                </a:lnTo>
                <a:lnTo>
                  <a:pt x="73" y="241"/>
                </a:lnTo>
                <a:lnTo>
                  <a:pt x="73" y="244"/>
                </a:lnTo>
                <a:lnTo>
                  <a:pt x="73" y="244"/>
                </a:lnTo>
                <a:lnTo>
                  <a:pt x="73" y="244"/>
                </a:lnTo>
                <a:lnTo>
                  <a:pt x="73" y="244"/>
                </a:lnTo>
                <a:lnTo>
                  <a:pt x="75" y="244"/>
                </a:lnTo>
                <a:close/>
                <a:moveTo>
                  <a:pt x="78" y="251"/>
                </a:moveTo>
                <a:lnTo>
                  <a:pt x="78" y="253"/>
                </a:lnTo>
                <a:lnTo>
                  <a:pt x="78" y="253"/>
                </a:lnTo>
                <a:lnTo>
                  <a:pt x="78" y="253"/>
                </a:lnTo>
                <a:lnTo>
                  <a:pt x="78" y="253"/>
                </a:lnTo>
                <a:lnTo>
                  <a:pt x="80" y="253"/>
                </a:lnTo>
                <a:lnTo>
                  <a:pt x="80" y="253"/>
                </a:lnTo>
                <a:lnTo>
                  <a:pt x="80" y="253"/>
                </a:lnTo>
                <a:lnTo>
                  <a:pt x="80" y="253"/>
                </a:lnTo>
                <a:lnTo>
                  <a:pt x="80" y="253"/>
                </a:lnTo>
                <a:lnTo>
                  <a:pt x="82" y="253"/>
                </a:lnTo>
                <a:lnTo>
                  <a:pt x="82" y="253"/>
                </a:lnTo>
                <a:lnTo>
                  <a:pt x="82" y="253"/>
                </a:lnTo>
                <a:lnTo>
                  <a:pt x="82" y="253"/>
                </a:lnTo>
                <a:lnTo>
                  <a:pt x="82" y="251"/>
                </a:lnTo>
                <a:lnTo>
                  <a:pt x="82" y="251"/>
                </a:lnTo>
                <a:lnTo>
                  <a:pt x="82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78" y="251"/>
                </a:lnTo>
                <a:lnTo>
                  <a:pt x="78" y="251"/>
                </a:lnTo>
                <a:lnTo>
                  <a:pt x="78" y="251"/>
                </a:lnTo>
                <a:lnTo>
                  <a:pt x="78" y="251"/>
                </a:lnTo>
                <a:lnTo>
                  <a:pt x="78" y="251"/>
                </a:lnTo>
                <a:lnTo>
                  <a:pt x="75" y="251"/>
                </a:lnTo>
                <a:lnTo>
                  <a:pt x="75" y="251"/>
                </a:lnTo>
                <a:lnTo>
                  <a:pt x="78" y="251"/>
                </a:lnTo>
                <a:close/>
                <a:moveTo>
                  <a:pt x="82" y="232"/>
                </a:move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0" y="232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4"/>
                </a:lnTo>
                <a:lnTo>
                  <a:pt x="82" y="232"/>
                </a:lnTo>
                <a:close/>
                <a:moveTo>
                  <a:pt x="78" y="244"/>
                </a:moveTo>
                <a:lnTo>
                  <a:pt x="78" y="244"/>
                </a:lnTo>
                <a:lnTo>
                  <a:pt x="78" y="244"/>
                </a:lnTo>
                <a:lnTo>
                  <a:pt x="75" y="244"/>
                </a:lnTo>
                <a:lnTo>
                  <a:pt x="75" y="246"/>
                </a:lnTo>
                <a:lnTo>
                  <a:pt x="75" y="246"/>
                </a:lnTo>
                <a:lnTo>
                  <a:pt x="78" y="246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6"/>
                </a:lnTo>
                <a:lnTo>
                  <a:pt x="78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6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78" y="244"/>
                </a:lnTo>
                <a:lnTo>
                  <a:pt x="78" y="244"/>
                </a:lnTo>
                <a:lnTo>
                  <a:pt x="78" y="244"/>
                </a:lnTo>
                <a:lnTo>
                  <a:pt x="78" y="244"/>
                </a:lnTo>
                <a:close/>
                <a:moveTo>
                  <a:pt x="4" y="40"/>
                </a:moveTo>
                <a:lnTo>
                  <a:pt x="2" y="43"/>
                </a:lnTo>
                <a:lnTo>
                  <a:pt x="0" y="43"/>
                </a:lnTo>
                <a:lnTo>
                  <a:pt x="0" y="45"/>
                </a:lnTo>
                <a:lnTo>
                  <a:pt x="2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7" y="45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4" y="40"/>
                </a:lnTo>
                <a:close/>
                <a:moveTo>
                  <a:pt x="82" y="248"/>
                </a:moveTo>
                <a:lnTo>
                  <a:pt x="82" y="248"/>
                </a:lnTo>
                <a:lnTo>
                  <a:pt x="80" y="248"/>
                </a:lnTo>
                <a:lnTo>
                  <a:pt x="80" y="248"/>
                </a:lnTo>
                <a:lnTo>
                  <a:pt x="80" y="248"/>
                </a:lnTo>
                <a:lnTo>
                  <a:pt x="80" y="248"/>
                </a:lnTo>
                <a:lnTo>
                  <a:pt x="78" y="248"/>
                </a:lnTo>
                <a:lnTo>
                  <a:pt x="78" y="248"/>
                </a:lnTo>
                <a:lnTo>
                  <a:pt x="78" y="248"/>
                </a:lnTo>
                <a:lnTo>
                  <a:pt x="80" y="248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48"/>
                </a:lnTo>
                <a:lnTo>
                  <a:pt x="82" y="248"/>
                </a:lnTo>
                <a:lnTo>
                  <a:pt x="82" y="248"/>
                </a:lnTo>
                <a:close/>
                <a:moveTo>
                  <a:pt x="73" y="248"/>
                </a:moveTo>
                <a:lnTo>
                  <a:pt x="73" y="248"/>
                </a:lnTo>
                <a:lnTo>
                  <a:pt x="73" y="248"/>
                </a:lnTo>
                <a:lnTo>
                  <a:pt x="73" y="248"/>
                </a:lnTo>
                <a:lnTo>
                  <a:pt x="70" y="248"/>
                </a:lnTo>
                <a:lnTo>
                  <a:pt x="68" y="248"/>
                </a:lnTo>
                <a:lnTo>
                  <a:pt x="68" y="248"/>
                </a:lnTo>
                <a:lnTo>
                  <a:pt x="68" y="248"/>
                </a:lnTo>
                <a:lnTo>
                  <a:pt x="68" y="251"/>
                </a:ln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lnTo>
                  <a:pt x="68" y="253"/>
                </a:lnTo>
                <a:lnTo>
                  <a:pt x="68" y="253"/>
                </a:lnTo>
                <a:lnTo>
                  <a:pt x="68" y="253"/>
                </a:lnTo>
                <a:lnTo>
                  <a:pt x="68" y="253"/>
                </a:lnTo>
                <a:lnTo>
                  <a:pt x="68" y="253"/>
                </a:lnTo>
                <a:lnTo>
                  <a:pt x="70" y="251"/>
                </a:lnTo>
                <a:lnTo>
                  <a:pt x="70" y="251"/>
                </a:lnTo>
                <a:lnTo>
                  <a:pt x="70" y="251"/>
                </a:lnTo>
                <a:lnTo>
                  <a:pt x="70" y="251"/>
                </a:lnTo>
                <a:lnTo>
                  <a:pt x="70" y="251"/>
                </a:lnTo>
                <a:lnTo>
                  <a:pt x="73" y="251"/>
                </a:lnTo>
                <a:lnTo>
                  <a:pt x="73" y="251"/>
                </a:lnTo>
                <a:lnTo>
                  <a:pt x="73" y="251"/>
                </a:lnTo>
                <a:lnTo>
                  <a:pt x="73" y="251"/>
                </a:lnTo>
                <a:lnTo>
                  <a:pt x="73" y="248"/>
                </a:lnTo>
                <a:lnTo>
                  <a:pt x="73" y="248"/>
                </a:lnTo>
                <a:close/>
                <a:moveTo>
                  <a:pt x="75" y="263"/>
                </a:moveTo>
                <a:lnTo>
                  <a:pt x="75" y="263"/>
                </a:lnTo>
                <a:lnTo>
                  <a:pt x="75" y="263"/>
                </a:lnTo>
                <a:lnTo>
                  <a:pt x="75" y="263"/>
                </a:lnTo>
                <a:lnTo>
                  <a:pt x="75" y="260"/>
                </a:lnTo>
                <a:lnTo>
                  <a:pt x="75" y="260"/>
                </a:lnTo>
                <a:lnTo>
                  <a:pt x="73" y="258"/>
                </a:lnTo>
                <a:lnTo>
                  <a:pt x="73" y="258"/>
                </a:lnTo>
                <a:lnTo>
                  <a:pt x="73" y="260"/>
                </a:lnTo>
                <a:lnTo>
                  <a:pt x="73" y="263"/>
                </a:lnTo>
                <a:lnTo>
                  <a:pt x="73" y="263"/>
                </a:lnTo>
                <a:lnTo>
                  <a:pt x="75" y="263"/>
                </a:lnTo>
                <a:close/>
                <a:moveTo>
                  <a:pt x="73" y="253"/>
                </a:moveTo>
                <a:lnTo>
                  <a:pt x="73" y="253"/>
                </a:lnTo>
                <a:lnTo>
                  <a:pt x="70" y="253"/>
                </a:lnTo>
                <a:lnTo>
                  <a:pt x="70" y="253"/>
                </a:lnTo>
                <a:lnTo>
                  <a:pt x="70" y="253"/>
                </a:lnTo>
                <a:lnTo>
                  <a:pt x="70" y="253"/>
                </a:lnTo>
                <a:lnTo>
                  <a:pt x="68" y="256"/>
                </a:lnTo>
                <a:lnTo>
                  <a:pt x="68" y="256"/>
                </a:lnTo>
                <a:lnTo>
                  <a:pt x="68" y="256"/>
                </a:lnTo>
                <a:lnTo>
                  <a:pt x="68" y="256"/>
                </a:lnTo>
                <a:lnTo>
                  <a:pt x="70" y="256"/>
                </a:lnTo>
                <a:lnTo>
                  <a:pt x="70" y="256"/>
                </a:lnTo>
                <a:lnTo>
                  <a:pt x="70" y="258"/>
                </a:lnTo>
                <a:lnTo>
                  <a:pt x="70" y="258"/>
                </a:lnTo>
                <a:lnTo>
                  <a:pt x="70" y="258"/>
                </a:lnTo>
                <a:lnTo>
                  <a:pt x="70" y="256"/>
                </a:lnTo>
                <a:lnTo>
                  <a:pt x="73" y="256"/>
                </a:lnTo>
                <a:lnTo>
                  <a:pt x="73" y="256"/>
                </a:lnTo>
                <a:lnTo>
                  <a:pt x="73" y="256"/>
                </a:lnTo>
                <a:lnTo>
                  <a:pt x="73" y="253"/>
                </a:lnTo>
                <a:lnTo>
                  <a:pt x="73" y="253"/>
                </a:lnTo>
                <a:close/>
                <a:moveTo>
                  <a:pt x="26" y="293"/>
                </a:moveTo>
                <a:lnTo>
                  <a:pt x="26" y="293"/>
                </a:lnTo>
                <a:lnTo>
                  <a:pt x="26" y="293"/>
                </a:lnTo>
                <a:lnTo>
                  <a:pt x="26" y="293"/>
                </a:lnTo>
                <a:lnTo>
                  <a:pt x="26" y="293"/>
                </a:lnTo>
                <a:lnTo>
                  <a:pt x="26" y="293"/>
                </a:lnTo>
                <a:lnTo>
                  <a:pt x="26" y="293"/>
                </a:lnTo>
                <a:lnTo>
                  <a:pt x="26" y="296"/>
                </a:lnTo>
                <a:lnTo>
                  <a:pt x="28" y="296"/>
                </a:lnTo>
                <a:lnTo>
                  <a:pt x="28" y="296"/>
                </a:lnTo>
                <a:lnTo>
                  <a:pt x="28" y="296"/>
                </a:lnTo>
                <a:lnTo>
                  <a:pt x="28" y="296"/>
                </a:lnTo>
                <a:lnTo>
                  <a:pt x="28" y="296"/>
                </a:lnTo>
                <a:lnTo>
                  <a:pt x="26" y="293"/>
                </a:lnTo>
                <a:close/>
                <a:moveTo>
                  <a:pt x="44" y="256"/>
                </a:moveTo>
                <a:lnTo>
                  <a:pt x="42" y="256"/>
                </a:lnTo>
                <a:lnTo>
                  <a:pt x="42" y="256"/>
                </a:lnTo>
                <a:lnTo>
                  <a:pt x="42" y="253"/>
                </a:lnTo>
                <a:lnTo>
                  <a:pt x="42" y="256"/>
                </a:lnTo>
                <a:lnTo>
                  <a:pt x="42" y="256"/>
                </a:lnTo>
                <a:lnTo>
                  <a:pt x="42" y="256"/>
                </a:lnTo>
                <a:lnTo>
                  <a:pt x="42" y="256"/>
                </a:lnTo>
                <a:lnTo>
                  <a:pt x="40" y="258"/>
                </a:lnTo>
                <a:lnTo>
                  <a:pt x="40" y="258"/>
                </a:lnTo>
                <a:lnTo>
                  <a:pt x="42" y="258"/>
                </a:lnTo>
                <a:lnTo>
                  <a:pt x="42" y="258"/>
                </a:lnTo>
                <a:lnTo>
                  <a:pt x="42" y="258"/>
                </a:lnTo>
                <a:lnTo>
                  <a:pt x="42" y="258"/>
                </a:lnTo>
                <a:lnTo>
                  <a:pt x="42" y="258"/>
                </a:lnTo>
                <a:lnTo>
                  <a:pt x="42" y="258"/>
                </a:lnTo>
                <a:lnTo>
                  <a:pt x="44" y="256"/>
                </a:lnTo>
                <a:lnTo>
                  <a:pt x="44" y="256"/>
                </a:lnTo>
                <a:lnTo>
                  <a:pt x="44" y="256"/>
                </a:lnTo>
                <a:lnTo>
                  <a:pt x="44" y="256"/>
                </a:lnTo>
                <a:lnTo>
                  <a:pt x="44" y="256"/>
                </a:lnTo>
                <a:lnTo>
                  <a:pt x="44" y="256"/>
                </a:lnTo>
                <a:close/>
                <a:moveTo>
                  <a:pt x="56" y="62"/>
                </a:moveTo>
                <a:lnTo>
                  <a:pt x="56" y="62"/>
                </a:lnTo>
                <a:lnTo>
                  <a:pt x="56" y="62"/>
                </a:lnTo>
                <a:lnTo>
                  <a:pt x="56" y="64"/>
                </a:lnTo>
                <a:lnTo>
                  <a:pt x="56" y="64"/>
                </a:lnTo>
                <a:lnTo>
                  <a:pt x="56" y="64"/>
                </a:lnTo>
                <a:lnTo>
                  <a:pt x="56" y="64"/>
                </a:lnTo>
                <a:lnTo>
                  <a:pt x="56" y="62"/>
                </a:lnTo>
                <a:lnTo>
                  <a:pt x="56" y="62"/>
                </a:lnTo>
                <a:lnTo>
                  <a:pt x="56" y="62"/>
                </a:lnTo>
                <a:close/>
                <a:moveTo>
                  <a:pt x="85" y="57"/>
                </a:moveTo>
                <a:lnTo>
                  <a:pt x="85" y="57"/>
                </a:lnTo>
                <a:lnTo>
                  <a:pt x="85" y="57"/>
                </a:lnTo>
                <a:lnTo>
                  <a:pt x="87" y="57"/>
                </a:lnTo>
                <a:lnTo>
                  <a:pt x="89" y="57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7" y="54"/>
                </a:lnTo>
                <a:lnTo>
                  <a:pt x="87" y="52"/>
                </a:lnTo>
                <a:lnTo>
                  <a:pt x="87" y="52"/>
                </a:lnTo>
                <a:lnTo>
                  <a:pt x="85" y="52"/>
                </a:lnTo>
                <a:lnTo>
                  <a:pt x="85" y="54"/>
                </a:lnTo>
                <a:lnTo>
                  <a:pt x="85" y="54"/>
                </a:lnTo>
                <a:lnTo>
                  <a:pt x="85" y="57"/>
                </a:lnTo>
                <a:lnTo>
                  <a:pt x="85" y="57"/>
                </a:lnTo>
                <a:lnTo>
                  <a:pt x="85" y="57"/>
                </a:lnTo>
                <a:close/>
                <a:moveTo>
                  <a:pt x="85" y="241"/>
                </a:moveTo>
                <a:lnTo>
                  <a:pt x="85" y="241"/>
                </a:lnTo>
                <a:lnTo>
                  <a:pt x="85" y="239"/>
                </a:lnTo>
                <a:lnTo>
                  <a:pt x="85" y="239"/>
                </a:lnTo>
                <a:lnTo>
                  <a:pt x="85" y="239"/>
                </a:lnTo>
                <a:lnTo>
                  <a:pt x="85" y="239"/>
                </a:lnTo>
                <a:lnTo>
                  <a:pt x="85" y="239"/>
                </a:lnTo>
                <a:lnTo>
                  <a:pt x="85" y="239"/>
                </a:lnTo>
                <a:lnTo>
                  <a:pt x="85" y="241"/>
                </a:lnTo>
                <a:lnTo>
                  <a:pt x="85" y="241"/>
                </a:lnTo>
                <a:lnTo>
                  <a:pt x="85" y="241"/>
                </a:lnTo>
                <a:close/>
                <a:moveTo>
                  <a:pt x="97" y="88"/>
                </a:moveTo>
                <a:lnTo>
                  <a:pt x="97" y="88"/>
                </a:lnTo>
                <a:lnTo>
                  <a:pt x="94" y="90"/>
                </a:lnTo>
                <a:lnTo>
                  <a:pt x="94" y="90"/>
                </a:lnTo>
                <a:lnTo>
                  <a:pt x="94" y="90"/>
                </a:lnTo>
                <a:lnTo>
                  <a:pt x="97" y="90"/>
                </a:lnTo>
                <a:lnTo>
                  <a:pt x="97" y="90"/>
                </a:lnTo>
                <a:lnTo>
                  <a:pt x="97" y="92"/>
                </a:lnTo>
                <a:lnTo>
                  <a:pt x="97" y="90"/>
                </a:lnTo>
                <a:lnTo>
                  <a:pt x="97" y="90"/>
                </a:lnTo>
                <a:lnTo>
                  <a:pt x="97" y="90"/>
                </a:lnTo>
                <a:lnTo>
                  <a:pt x="99" y="90"/>
                </a:lnTo>
                <a:lnTo>
                  <a:pt x="99" y="90"/>
                </a:lnTo>
                <a:lnTo>
                  <a:pt x="99" y="90"/>
                </a:lnTo>
                <a:lnTo>
                  <a:pt x="99" y="88"/>
                </a:lnTo>
                <a:lnTo>
                  <a:pt x="99" y="88"/>
                </a:lnTo>
                <a:lnTo>
                  <a:pt x="97" y="88"/>
                </a:lnTo>
                <a:close/>
                <a:moveTo>
                  <a:pt x="89" y="59"/>
                </a:moveTo>
                <a:lnTo>
                  <a:pt x="89" y="59"/>
                </a:lnTo>
                <a:lnTo>
                  <a:pt x="89" y="57"/>
                </a:lnTo>
                <a:lnTo>
                  <a:pt x="89" y="57"/>
                </a:lnTo>
                <a:lnTo>
                  <a:pt x="89" y="57"/>
                </a:lnTo>
                <a:lnTo>
                  <a:pt x="89" y="57"/>
                </a:lnTo>
                <a:lnTo>
                  <a:pt x="89" y="57"/>
                </a:lnTo>
                <a:lnTo>
                  <a:pt x="89" y="57"/>
                </a:lnTo>
                <a:lnTo>
                  <a:pt x="89" y="57"/>
                </a:lnTo>
                <a:lnTo>
                  <a:pt x="87" y="59"/>
                </a:lnTo>
                <a:lnTo>
                  <a:pt x="87" y="59"/>
                </a:lnTo>
                <a:lnTo>
                  <a:pt x="87" y="59"/>
                </a:lnTo>
                <a:lnTo>
                  <a:pt x="87" y="62"/>
                </a:lnTo>
                <a:lnTo>
                  <a:pt x="92" y="64"/>
                </a:lnTo>
                <a:lnTo>
                  <a:pt x="92" y="64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9" y="59"/>
                </a:lnTo>
                <a:lnTo>
                  <a:pt x="89" y="59"/>
                </a:lnTo>
                <a:lnTo>
                  <a:pt x="89" y="59"/>
                </a:lnTo>
                <a:close/>
                <a:moveTo>
                  <a:pt x="104" y="73"/>
                </a:moveTo>
                <a:lnTo>
                  <a:pt x="101" y="73"/>
                </a:lnTo>
                <a:lnTo>
                  <a:pt x="101" y="73"/>
                </a:lnTo>
                <a:lnTo>
                  <a:pt x="101" y="73"/>
                </a:lnTo>
                <a:lnTo>
                  <a:pt x="101" y="73"/>
                </a:lnTo>
                <a:lnTo>
                  <a:pt x="101" y="73"/>
                </a:lnTo>
                <a:lnTo>
                  <a:pt x="101" y="73"/>
                </a:lnTo>
                <a:lnTo>
                  <a:pt x="101" y="71"/>
                </a:lnTo>
                <a:lnTo>
                  <a:pt x="101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3"/>
                </a:lnTo>
                <a:lnTo>
                  <a:pt x="97" y="73"/>
                </a:lnTo>
                <a:lnTo>
                  <a:pt x="97" y="73"/>
                </a:lnTo>
                <a:lnTo>
                  <a:pt x="94" y="73"/>
                </a:lnTo>
                <a:lnTo>
                  <a:pt x="92" y="76"/>
                </a:lnTo>
                <a:lnTo>
                  <a:pt x="92" y="76"/>
                </a:lnTo>
                <a:lnTo>
                  <a:pt x="92" y="76"/>
                </a:lnTo>
                <a:lnTo>
                  <a:pt x="92" y="76"/>
                </a:lnTo>
                <a:lnTo>
                  <a:pt x="92" y="76"/>
                </a:lnTo>
                <a:lnTo>
                  <a:pt x="92" y="76"/>
                </a:lnTo>
                <a:lnTo>
                  <a:pt x="92" y="78"/>
                </a:lnTo>
                <a:lnTo>
                  <a:pt x="92" y="78"/>
                </a:lnTo>
                <a:lnTo>
                  <a:pt x="92" y="78"/>
                </a:lnTo>
                <a:lnTo>
                  <a:pt x="92" y="78"/>
                </a:lnTo>
                <a:lnTo>
                  <a:pt x="92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4" y="78"/>
                </a:lnTo>
                <a:lnTo>
                  <a:pt x="97" y="78"/>
                </a:lnTo>
                <a:lnTo>
                  <a:pt x="99" y="78"/>
                </a:lnTo>
                <a:lnTo>
                  <a:pt x="99" y="76"/>
                </a:lnTo>
                <a:lnTo>
                  <a:pt x="99" y="76"/>
                </a:lnTo>
                <a:lnTo>
                  <a:pt x="101" y="76"/>
                </a:lnTo>
                <a:lnTo>
                  <a:pt x="101" y="76"/>
                </a:lnTo>
                <a:lnTo>
                  <a:pt x="101" y="76"/>
                </a:lnTo>
                <a:lnTo>
                  <a:pt x="101" y="76"/>
                </a:lnTo>
                <a:lnTo>
                  <a:pt x="101" y="76"/>
                </a:lnTo>
                <a:lnTo>
                  <a:pt x="104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3"/>
                </a:lnTo>
                <a:close/>
                <a:moveTo>
                  <a:pt x="92" y="59"/>
                </a:move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lnTo>
                  <a:pt x="92" y="64"/>
                </a:lnTo>
                <a:lnTo>
                  <a:pt x="92" y="66"/>
                </a:lnTo>
                <a:lnTo>
                  <a:pt x="94" y="66"/>
                </a:lnTo>
                <a:lnTo>
                  <a:pt x="97" y="66"/>
                </a:lnTo>
                <a:lnTo>
                  <a:pt x="97" y="66"/>
                </a:lnTo>
                <a:lnTo>
                  <a:pt x="97" y="66"/>
                </a:lnTo>
                <a:lnTo>
                  <a:pt x="97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99" y="66"/>
                </a:lnTo>
                <a:lnTo>
                  <a:pt x="101" y="66"/>
                </a:lnTo>
                <a:lnTo>
                  <a:pt x="101" y="64"/>
                </a:lnTo>
                <a:lnTo>
                  <a:pt x="101" y="64"/>
                </a:lnTo>
                <a:lnTo>
                  <a:pt x="101" y="64"/>
                </a:lnTo>
                <a:lnTo>
                  <a:pt x="101" y="64"/>
                </a:lnTo>
                <a:lnTo>
                  <a:pt x="101" y="64"/>
                </a:lnTo>
                <a:lnTo>
                  <a:pt x="101" y="62"/>
                </a:lnTo>
                <a:lnTo>
                  <a:pt x="99" y="59"/>
                </a:lnTo>
                <a:lnTo>
                  <a:pt x="99" y="59"/>
                </a:lnTo>
                <a:lnTo>
                  <a:pt x="99" y="59"/>
                </a:lnTo>
                <a:lnTo>
                  <a:pt x="99" y="59"/>
                </a:lnTo>
                <a:lnTo>
                  <a:pt x="99" y="57"/>
                </a:lnTo>
                <a:lnTo>
                  <a:pt x="99" y="57"/>
                </a:lnTo>
                <a:lnTo>
                  <a:pt x="99" y="57"/>
                </a:lnTo>
                <a:lnTo>
                  <a:pt x="99" y="54"/>
                </a:lnTo>
                <a:lnTo>
                  <a:pt x="97" y="54"/>
                </a:lnTo>
                <a:lnTo>
                  <a:pt x="97" y="54"/>
                </a:lnTo>
                <a:lnTo>
                  <a:pt x="97" y="52"/>
                </a:lnTo>
                <a:lnTo>
                  <a:pt x="94" y="52"/>
                </a:lnTo>
                <a:lnTo>
                  <a:pt x="94" y="52"/>
                </a:lnTo>
                <a:lnTo>
                  <a:pt x="92" y="54"/>
                </a:lnTo>
                <a:lnTo>
                  <a:pt x="92" y="54"/>
                </a:lnTo>
                <a:lnTo>
                  <a:pt x="92" y="54"/>
                </a:lnTo>
                <a:lnTo>
                  <a:pt x="92" y="57"/>
                </a:lnTo>
                <a:lnTo>
                  <a:pt x="92" y="59"/>
                </a:lnTo>
                <a:lnTo>
                  <a:pt x="92" y="59"/>
                </a:lnTo>
                <a:close/>
                <a:moveTo>
                  <a:pt x="101" y="92"/>
                </a:moveTo>
                <a:lnTo>
                  <a:pt x="101" y="92"/>
                </a:lnTo>
                <a:lnTo>
                  <a:pt x="101" y="92"/>
                </a:lnTo>
                <a:lnTo>
                  <a:pt x="104" y="90"/>
                </a:lnTo>
                <a:lnTo>
                  <a:pt x="106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88"/>
                </a:lnTo>
                <a:lnTo>
                  <a:pt x="104" y="88"/>
                </a:lnTo>
                <a:lnTo>
                  <a:pt x="104" y="88"/>
                </a:lnTo>
                <a:lnTo>
                  <a:pt x="104" y="88"/>
                </a:lnTo>
                <a:lnTo>
                  <a:pt x="101" y="88"/>
                </a:lnTo>
                <a:lnTo>
                  <a:pt x="101" y="88"/>
                </a:lnTo>
                <a:lnTo>
                  <a:pt x="101" y="88"/>
                </a:lnTo>
                <a:lnTo>
                  <a:pt x="101" y="88"/>
                </a:lnTo>
                <a:lnTo>
                  <a:pt x="101" y="90"/>
                </a:lnTo>
                <a:lnTo>
                  <a:pt x="101" y="90"/>
                </a:lnTo>
                <a:lnTo>
                  <a:pt x="101" y="90"/>
                </a:lnTo>
                <a:lnTo>
                  <a:pt x="101" y="92"/>
                </a:lnTo>
                <a:lnTo>
                  <a:pt x="101" y="92"/>
                </a:lnTo>
                <a:lnTo>
                  <a:pt x="101" y="92"/>
                </a:lnTo>
                <a:lnTo>
                  <a:pt x="101" y="92"/>
                </a:lnTo>
                <a:close/>
                <a:moveTo>
                  <a:pt x="78" y="279"/>
                </a:moveTo>
                <a:lnTo>
                  <a:pt x="78" y="279"/>
                </a:lnTo>
                <a:lnTo>
                  <a:pt x="75" y="279"/>
                </a:lnTo>
                <a:lnTo>
                  <a:pt x="75" y="279"/>
                </a:lnTo>
                <a:lnTo>
                  <a:pt x="73" y="279"/>
                </a:lnTo>
                <a:lnTo>
                  <a:pt x="73" y="279"/>
                </a:lnTo>
                <a:lnTo>
                  <a:pt x="73" y="279"/>
                </a:lnTo>
                <a:lnTo>
                  <a:pt x="73" y="279"/>
                </a:lnTo>
                <a:lnTo>
                  <a:pt x="73" y="279"/>
                </a:lnTo>
                <a:lnTo>
                  <a:pt x="75" y="282"/>
                </a:lnTo>
                <a:lnTo>
                  <a:pt x="75" y="282"/>
                </a:lnTo>
                <a:lnTo>
                  <a:pt x="75" y="279"/>
                </a:lnTo>
                <a:lnTo>
                  <a:pt x="75" y="279"/>
                </a:lnTo>
                <a:lnTo>
                  <a:pt x="75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82"/>
                </a:lnTo>
                <a:lnTo>
                  <a:pt x="78" y="279"/>
                </a:lnTo>
                <a:lnTo>
                  <a:pt x="78" y="279"/>
                </a:lnTo>
                <a:lnTo>
                  <a:pt x="78" y="279"/>
                </a:lnTo>
                <a:close/>
                <a:moveTo>
                  <a:pt x="85" y="199"/>
                </a:moveTo>
                <a:lnTo>
                  <a:pt x="85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7" y="196"/>
                </a:lnTo>
                <a:lnTo>
                  <a:pt x="89" y="196"/>
                </a:lnTo>
                <a:lnTo>
                  <a:pt x="89" y="196"/>
                </a:lnTo>
                <a:lnTo>
                  <a:pt x="89" y="196"/>
                </a:lnTo>
                <a:lnTo>
                  <a:pt x="89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7" y="196"/>
                </a:lnTo>
                <a:lnTo>
                  <a:pt x="85" y="199"/>
                </a:lnTo>
                <a:lnTo>
                  <a:pt x="85" y="199"/>
                </a:lnTo>
                <a:close/>
                <a:moveTo>
                  <a:pt x="87" y="244"/>
                </a:moveTo>
                <a:lnTo>
                  <a:pt x="87" y="244"/>
                </a:lnTo>
                <a:lnTo>
                  <a:pt x="87" y="244"/>
                </a:lnTo>
                <a:lnTo>
                  <a:pt x="87" y="244"/>
                </a:lnTo>
                <a:lnTo>
                  <a:pt x="87" y="244"/>
                </a:lnTo>
                <a:lnTo>
                  <a:pt x="85" y="244"/>
                </a:lnTo>
                <a:lnTo>
                  <a:pt x="85" y="244"/>
                </a:lnTo>
                <a:lnTo>
                  <a:pt x="85" y="244"/>
                </a:lnTo>
                <a:lnTo>
                  <a:pt x="85" y="244"/>
                </a:lnTo>
                <a:lnTo>
                  <a:pt x="85" y="246"/>
                </a:lnTo>
                <a:lnTo>
                  <a:pt x="87" y="244"/>
                </a:lnTo>
                <a:lnTo>
                  <a:pt x="87" y="244"/>
                </a:lnTo>
                <a:lnTo>
                  <a:pt x="89" y="244"/>
                </a:lnTo>
                <a:lnTo>
                  <a:pt x="89" y="244"/>
                </a:lnTo>
                <a:lnTo>
                  <a:pt x="89" y="246"/>
                </a:lnTo>
                <a:lnTo>
                  <a:pt x="89" y="246"/>
                </a:lnTo>
                <a:lnTo>
                  <a:pt x="89" y="246"/>
                </a:lnTo>
                <a:lnTo>
                  <a:pt x="89" y="246"/>
                </a:lnTo>
                <a:lnTo>
                  <a:pt x="89" y="246"/>
                </a:lnTo>
                <a:lnTo>
                  <a:pt x="92" y="246"/>
                </a:lnTo>
                <a:lnTo>
                  <a:pt x="92" y="244"/>
                </a:lnTo>
                <a:lnTo>
                  <a:pt x="89" y="244"/>
                </a:lnTo>
                <a:lnTo>
                  <a:pt x="89" y="244"/>
                </a:lnTo>
                <a:lnTo>
                  <a:pt x="89" y="244"/>
                </a:lnTo>
                <a:lnTo>
                  <a:pt x="89" y="244"/>
                </a:lnTo>
                <a:lnTo>
                  <a:pt x="89" y="244"/>
                </a:lnTo>
                <a:lnTo>
                  <a:pt x="89" y="244"/>
                </a:lnTo>
                <a:lnTo>
                  <a:pt x="89" y="241"/>
                </a:lnTo>
                <a:lnTo>
                  <a:pt x="89" y="241"/>
                </a:lnTo>
                <a:lnTo>
                  <a:pt x="89" y="241"/>
                </a:lnTo>
                <a:lnTo>
                  <a:pt x="89" y="241"/>
                </a:lnTo>
                <a:lnTo>
                  <a:pt x="89" y="241"/>
                </a:lnTo>
                <a:lnTo>
                  <a:pt x="87" y="241"/>
                </a:lnTo>
                <a:lnTo>
                  <a:pt x="87" y="241"/>
                </a:lnTo>
                <a:lnTo>
                  <a:pt x="87" y="241"/>
                </a:lnTo>
                <a:lnTo>
                  <a:pt x="87" y="241"/>
                </a:lnTo>
                <a:lnTo>
                  <a:pt x="87" y="241"/>
                </a:lnTo>
                <a:lnTo>
                  <a:pt x="87" y="244"/>
                </a:lnTo>
                <a:close/>
                <a:moveTo>
                  <a:pt x="78" y="92"/>
                </a:moveTo>
                <a:lnTo>
                  <a:pt x="78" y="92"/>
                </a:lnTo>
                <a:lnTo>
                  <a:pt x="78" y="92"/>
                </a:lnTo>
                <a:lnTo>
                  <a:pt x="78" y="92"/>
                </a:lnTo>
                <a:lnTo>
                  <a:pt x="80" y="92"/>
                </a:lnTo>
                <a:lnTo>
                  <a:pt x="80" y="92"/>
                </a:lnTo>
                <a:lnTo>
                  <a:pt x="80" y="92"/>
                </a:lnTo>
                <a:lnTo>
                  <a:pt x="80" y="92"/>
                </a:lnTo>
                <a:lnTo>
                  <a:pt x="80" y="92"/>
                </a:lnTo>
                <a:lnTo>
                  <a:pt x="80" y="90"/>
                </a:lnTo>
                <a:lnTo>
                  <a:pt x="80" y="90"/>
                </a:lnTo>
                <a:lnTo>
                  <a:pt x="78" y="90"/>
                </a:lnTo>
                <a:lnTo>
                  <a:pt x="78" y="90"/>
                </a:lnTo>
                <a:lnTo>
                  <a:pt x="78" y="90"/>
                </a:lnTo>
                <a:lnTo>
                  <a:pt x="78" y="90"/>
                </a:lnTo>
                <a:lnTo>
                  <a:pt x="78" y="90"/>
                </a:lnTo>
                <a:lnTo>
                  <a:pt x="78" y="92"/>
                </a:lnTo>
                <a:lnTo>
                  <a:pt x="78" y="92"/>
                </a:lnTo>
                <a:lnTo>
                  <a:pt x="78" y="92"/>
                </a:lnTo>
                <a:lnTo>
                  <a:pt x="78" y="92"/>
                </a:lnTo>
                <a:close/>
                <a:moveTo>
                  <a:pt x="85" y="230"/>
                </a:moveTo>
                <a:lnTo>
                  <a:pt x="85" y="230"/>
                </a:lnTo>
                <a:lnTo>
                  <a:pt x="85" y="230"/>
                </a:lnTo>
                <a:lnTo>
                  <a:pt x="85" y="230"/>
                </a:lnTo>
                <a:lnTo>
                  <a:pt x="85" y="230"/>
                </a:lnTo>
                <a:lnTo>
                  <a:pt x="85" y="230"/>
                </a:lnTo>
                <a:lnTo>
                  <a:pt x="85" y="230"/>
                </a:lnTo>
                <a:lnTo>
                  <a:pt x="85" y="230"/>
                </a:lnTo>
                <a:lnTo>
                  <a:pt x="82" y="230"/>
                </a:lnTo>
                <a:lnTo>
                  <a:pt x="82" y="230"/>
                </a:lnTo>
                <a:lnTo>
                  <a:pt x="82" y="230"/>
                </a:lnTo>
                <a:lnTo>
                  <a:pt x="82" y="230"/>
                </a:lnTo>
                <a:lnTo>
                  <a:pt x="80" y="230"/>
                </a:lnTo>
                <a:lnTo>
                  <a:pt x="80" y="230"/>
                </a:lnTo>
                <a:lnTo>
                  <a:pt x="82" y="230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2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4"/>
                </a:lnTo>
                <a:lnTo>
                  <a:pt x="85" y="234"/>
                </a:lnTo>
                <a:lnTo>
                  <a:pt x="87" y="234"/>
                </a:lnTo>
                <a:lnTo>
                  <a:pt x="87" y="234"/>
                </a:lnTo>
                <a:lnTo>
                  <a:pt x="87" y="232"/>
                </a:lnTo>
                <a:lnTo>
                  <a:pt x="87" y="232"/>
                </a:lnTo>
                <a:lnTo>
                  <a:pt x="87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0"/>
                </a:lnTo>
                <a:lnTo>
                  <a:pt x="85" y="230"/>
                </a:lnTo>
                <a:lnTo>
                  <a:pt x="85" y="230"/>
                </a:lnTo>
                <a:close/>
                <a:moveTo>
                  <a:pt x="75" y="232"/>
                </a:moveTo>
                <a:lnTo>
                  <a:pt x="75" y="232"/>
                </a:lnTo>
                <a:lnTo>
                  <a:pt x="75" y="232"/>
                </a:lnTo>
                <a:lnTo>
                  <a:pt x="78" y="232"/>
                </a:lnTo>
                <a:lnTo>
                  <a:pt x="78" y="232"/>
                </a:lnTo>
                <a:lnTo>
                  <a:pt x="78" y="232"/>
                </a:lnTo>
                <a:lnTo>
                  <a:pt x="78" y="232"/>
                </a:lnTo>
                <a:lnTo>
                  <a:pt x="80" y="230"/>
                </a:lnTo>
                <a:lnTo>
                  <a:pt x="80" y="230"/>
                </a:lnTo>
                <a:lnTo>
                  <a:pt x="80" y="230"/>
                </a:lnTo>
                <a:lnTo>
                  <a:pt x="80" y="230"/>
                </a:lnTo>
                <a:lnTo>
                  <a:pt x="80" y="227"/>
                </a:lnTo>
                <a:lnTo>
                  <a:pt x="80" y="227"/>
                </a:lnTo>
                <a:lnTo>
                  <a:pt x="80" y="227"/>
                </a:lnTo>
                <a:lnTo>
                  <a:pt x="80" y="227"/>
                </a:lnTo>
                <a:lnTo>
                  <a:pt x="80" y="225"/>
                </a:lnTo>
                <a:lnTo>
                  <a:pt x="80" y="227"/>
                </a:lnTo>
                <a:lnTo>
                  <a:pt x="78" y="227"/>
                </a:lnTo>
                <a:lnTo>
                  <a:pt x="78" y="227"/>
                </a:lnTo>
                <a:lnTo>
                  <a:pt x="78" y="227"/>
                </a:lnTo>
                <a:lnTo>
                  <a:pt x="78" y="227"/>
                </a:lnTo>
                <a:lnTo>
                  <a:pt x="78" y="230"/>
                </a:lnTo>
                <a:lnTo>
                  <a:pt x="75" y="230"/>
                </a:lnTo>
                <a:lnTo>
                  <a:pt x="75" y="230"/>
                </a:lnTo>
                <a:lnTo>
                  <a:pt x="75" y="232"/>
                </a:lnTo>
                <a:lnTo>
                  <a:pt x="75" y="232"/>
                </a:lnTo>
                <a:lnTo>
                  <a:pt x="75" y="232"/>
                </a:lnTo>
                <a:close/>
                <a:moveTo>
                  <a:pt x="217" y="241"/>
                </a:moveTo>
                <a:lnTo>
                  <a:pt x="215" y="244"/>
                </a:lnTo>
                <a:lnTo>
                  <a:pt x="215" y="244"/>
                </a:lnTo>
                <a:lnTo>
                  <a:pt x="215" y="241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9"/>
                </a:lnTo>
                <a:lnTo>
                  <a:pt x="215" y="237"/>
                </a:lnTo>
                <a:lnTo>
                  <a:pt x="215" y="237"/>
                </a:lnTo>
                <a:lnTo>
                  <a:pt x="215" y="234"/>
                </a:lnTo>
                <a:lnTo>
                  <a:pt x="215" y="234"/>
                </a:lnTo>
                <a:lnTo>
                  <a:pt x="215" y="234"/>
                </a:lnTo>
                <a:lnTo>
                  <a:pt x="215" y="232"/>
                </a:lnTo>
                <a:lnTo>
                  <a:pt x="212" y="234"/>
                </a:lnTo>
                <a:lnTo>
                  <a:pt x="212" y="234"/>
                </a:lnTo>
                <a:lnTo>
                  <a:pt x="212" y="237"/>
                </a:lnTo>
                <a:lnTo>
                  <a:pt x="210" y="239"/>
                </a:lnTo>
                <a:lnTo>
                  <a:pt x="210" y="239"/>
                </a:lnTo>
                <a:lnTo>
                  <a:pt x="210" y="239"/>
                </a:lnTo>
                <a:lnTo>
                  <a:pt x="210" y="239"/>
                </a:lnTo>
                <a:lnTo>
                  <a:pt x="210" y="241"/>
                </a:lnTo>
                <a:lnTo>
                  <a:pt x="210" y="241"/>
                </a:lnTo>
                <a:lnTo>
                  <a:pt x="210" y="241"/>
                </a:lnTo>
                <a:lnTo>
                  <a:pt x="210" y="241"/>
                </a:lnTo>
                <a:lnTo>
                  <a:pt x="210" y="241"/>
                </a:lnTo>
                <a:lnTo>
                  <a:pt x="208" y="241"/>
                </a:lnTo>
                <a:lnTo>
                  <a:pt x="208" y="241"/>
                </a:lnTo>
                <a:lnTo>
                  <a:pt x="208" y="241"/>
                </a:lnTo>
                <a:lnTo>
                  <a:pt x="205" y="241"/>
                </a:lnTo>
                <a:lnTo>
                  <a:pt x="205" y="241"/>
                </a:lnTo>
                <a:lnTo>
                  <a:pt x="203" y="241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3" y="246"/>
                </a:lnTo>
                <a:lnTo>
                  <a:pt x="205" y="246"/>
                </a:lnTo>
                <a:lnTo>
                  <a:pt x="205" y="248"/>
                </a:lnTo>
                <a:lnTo>
                  <a:pt x="205" y="246"/>
                </a:lnTo>
                <a:lnTo>
                  <a:pt x="208" y="246"/>
                </a:lnTo>
                <a:lnTo>
                  <a:pt x="208" y="246"/>
                </a:lnTo>
                <a:lnTo>
                  <a:pt x="208" y="246"/>
                </a:lnTo>
                <a:lnTo>
                  <a:pt x="208" y="246"/>
                </a:lnTo>
                <a:lnTo>
                  <a:pt x="208" y="248"/>
                </a:lnTo>
                <a:lnTo>
                  <a:pt x="208" y="248"/>
                </a:lnTo>
                <a:lnTo>
                  <a:pt x="208" y="248"/>
                </a:lnTo>
                <a:lnTo>
                  <a:pt x="205" y="248"/>
                </a:lnTo>
                <a:lnTo>
                  <a:pt x="205" y="251"/>
                </a:lnTo>
                <a:lnTo>
                  <a:pt x="208" y="251"/>
                </a:lnTo>
                <a:lnTo>
                  <a:pt x="208" y="251"/>
                </a:lnTo>
                <a:lnTo>
                  <a:pt x="208" y="251"/>
                </a:lnTo>
                <a:lnTo>
                  <a:pt x="208" y="251"/>
                </a:lnTo>
                <a:lnTo>
                  <a:pt x="208" y="251"/>
                </a:lnTo>
                <a:lnTo>
                  <a:pt x="208" y="253"/>
                </a:lnTo>
                <a:lnTo>
                  <a:pt x="210" y="253"/>
                </a:lnTo>
                <a:lnTo>
                  <a:pt x="208" y="253"/>
                </a:lnTo>
                <a:lnTo>
                  <a:pt x="208" y="253"/>
                </a:lnTo>
                <a:lnTo>
                  <a:pt x="212" y="253"/>
                </a:lnTo>
                <a:lnTo>
                  <a:pt x="212" y="251"/>
                </a:lnTo>
                <a:lnTo>
                  <a:pt x="212" y="251"/>
                </a:lnTo>
                <a:lnTo>
                  <a:pt x="212" y="251"/>
                </a:lnTo>
                <a:lnTo>
                  <a:pt x="212" y="251"/>
                </a:lnTo>
                <a:lnTo>
                  <a:pt x="212" y="251"/>
                </a:lnTo>
                <a:lnTo>
                  <a:pt x="212" y="248"/>
                </a:lnTo>
                <a:lnTo>
                  <a:pt x="212" y="248"/>
                </a:lnTo>
                <a:lnTo>
                  <a:pt x="212" y="248"/>
                </a:lnTo>
                <a:lnTo>
                  <a:pt x="215" y="248"/>
                </a:lnTo>
                <a:lnTo>
                  <a:pt x="215" y="248"/>
                </a:lnTo>
                <a:lnTo>
                  <a:pt x="215" y="248"/>
                </a:lnTo>
                <a:lnTo>
                  <a:pt x="217" y="248"/>
                </a:lnTo>
                <a:lnTo>
                  <a:pt x="215" y="248"/>
                </a:lnTo>
                <a:lnTo>
                  <a:pt x="215" y="246"/>
                </a:lnTo>
                <a:lnTo>
                  <a:pt x="215" y="246"/>
                </a:lnTo>
                <a:lnTo>
                  <a:pt x="215" y="246"/>
                </a:lnTo>
                <a:lnTo>
                  <a:pt x="217" y="246"/>
                </a:lnTo>
                <a:lnTo>
                  <a:pt x="217" y="244"/>
                </a:lnTo>
                <a:lnTo>
                  <a:pt x="217" y="244"/>
                </a:lnTo>
                <a:lnTo>
                  <a:pt x="217" y="241"/>
                </a:lnTo>
                <a:lnTo>
                  <a:pt x="217" y="241"/>
                </a:lnTo>
                <a:close/>
                <a:moveTo>
                  <a:pt x="191" y="258"/>
                </a:moveTo>
                <a:lnTo>
                  <a:pt x="191" y="258"/>
                </a:lnTo>
                <a:lnTo>
                  <a:pt x="191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58"/>
                </a:lnTo>
                <a:lnTo>
                  <a:pt x="189" y="260"/>
                </a:lnTo>
                <a:lnTo>
                  <a:pt x="189" y="260"/>
                </a:lnTo>
                <a:lnTo>
                  <a:pt x="189" y="260"/>
                </a:lnTo>
                <a:lnTo>
                  <a:pt x="189" y="260"/>
                </a:lnTo>
                <a:lnTo>
                  <a:pt x="191" y="260"/>
                </a:lnTo>
                <a:lnTo>
                  <a:pt x="191" y="260"/>
                </a:lnTo>
                <a:lnTo>
                  <a:pt x="191" y="260"/>
                </a:lnTo>
                <a:lnTo>
                  <a:pt x="191" y="260"/>
                </a:lnTo>
                <a:lnTo>
                  <a:pt x="191" y="260"/>
                </a:lnTo>
                <a:lnTo>
                  <a:pt x="191" y="260"/>
                </a:lnTo>
                <a:lnTo>
                  <a:pt x="193" y="258"/>
                </a:lnTo>
                <a:lnTo>
                  <a:pt x="193" y="258"/>
                </a:lnTo>
                <a:lnTo>
                  <a:pt x="193" y="258"/>
                </a:lnTo>
                <a:lnTo>
                  <a:pt x="191" y="258"/>
                </a:lnTo>
                <a:close/>
                <a:moveTo>
                  <a:pt x="189" y="248"/>
                </a:moveTo>
                <a:lnTo>
                  <a:pt x="189" y="248"/>
                </a:lnTo>
                <a:lnTo>
                  <a:pt x="189" y="248"/>
                </a:lnTo>
                <a:lnTo>
                  <a:pt x="191" y="246"/>
                </a:lnTo>
                <a:lnTo>
                  <a:pt x="191" y="246"/>
                </a:lnTo>
                <a:lnTo>
                  <a:pt x="191" y="246"/>
                </a:lnTo>
                <a:lnTo>
                  <a:pt x="191" y="246"/>
                </a:lnTo>
                <a:lnTo>
                  <a:pt x="189" y="246"/>
                </a:lnTo>
                <a:lnTo>
                  <a:pt x="189" y="246"/>
                </a:lnTo>
                <a:lnTo>
                  <a:pt x="189" y="246"/>
                </a:lnTo>
                <a:lnTo>
                  <a:pt x="189" y="246"/>
                </a:lnTo>
                <a:lnTo>
                  <a:pt x="189" y="246"/>
                </a:lnTo>
                <a:lnTo>
                  <a:pt x="189" y="248"/>
                </a:lnTo>
                <a:lnTo>
                  <a:pt x="189" y="248"/>
                </a:lnTo>
                <a:lnTo>
                  <a:pt x="189" y="248"/>
                </a:lnTo>
                <a:lnTo>
                  <a:pt x="189" y="248"/>
                </a:lnTo>
                <a:close/>
                <a:moveTo>
                  <a:pt x="179" y="246"/>
                </a:moveTo>
                <a:lnTo>
                  <a:pt x="179" y="246"/>
                </a:lnTo>
                <a:lnTo>
                  <a:pt x="177" y="246"/>
                </a:lnTo>
                <a:lnTo>
                  <a:pt x="177" y="246"/>
                </a:lnTo>
                <a:lnTo>
                  <a:pt x="175" y="248"/>
                </a:lnTo>
                <a:lnTo>
                  <a:pt x="175" y="246"/>
                </a:lnTo>
                <a:lnTo>
                  <a:pt x="175" y="246"/>
                </a:lnTo>
                <a:lnTo>
                  <a:pt x="172" y="246"/>
                </a:lnTo>
                <a:lnTo>
                  <a:pt x="172" y="246"/>
                </a:lnTo>
                <a:lnTo>
                  <a:pt x="172" y="244"/>
                </a:lnTo>
                <a:lnTo>
                  <a:pt x="172" y="244"/>
                </a:lnTo>
                <a:lnTo>
                  <a:pt x="172" y="241"/>
                </a:lnTo>
                <a:lnTo>
                  <a:pt x="175" y="241"/>
                </a:lnTo>
                <a:lnTo>
                  <a:pt x="175" y="241"/>
                </a:lnTo>
                <a:lnTo>
                  <a:pt x="175" y="239"/>
                </a:lnTo>
                <a:lnTo>
                  <a:pt x="172" y="239"/>
                </a:lnTo>
                <a:lnTo>
                  <a:pt x="172" y="239"/>
                </a:lnTo>
                <a:lnTo>
                  <a:pt x="172" y="239"/>
                </a:lnTo>
                <a:lnTo>
                  <a:pt x="170" y="239"/>
                </a:lnTo>
                <a:lnTo>
                  <a:pt x="170" y="241"/>
                </a:lnTo>
                <a:lnTo>
                  <a:pt x="170" y="241"/>
                </a:lnTo>
                <a:lnTo>
                  <a:pt x="170" y="241"/>
                </a:lnTo>
                <a:lnTo>
                  <a:pt x="170" y="241"/>
                </a:lnTo>
                <a:lnTo>
                  <a:pt x="170" y="241"/>
                </a:lnTo>
                <a:lnTo>
                  <a:pt x="167" y="244"/>
                </a:lnTo>
                <a:lnTo>
                  <a:pt x="167" y="244"/>
                </a:lnTo>
                <a:lnTo>
                  <a:pt x="167" y="246"/>
                </a:lnTo>
                <a:lnTo>
                  <a:pt x="170" y="251"/>
                </a:lnTo>
                <a:lnTo>
                  <a:pt x="170" y="251"/>
                </a:lnTo>
                <a:lnTo>
                  <a:pt x="170" y="251"/>
                </a:lnTo>
                <a:lnTo>
                  <a:pt x="170" y="253"/>
                </a:lnTo>
                <a:lnTo>
                  <a:pt x="170" y="253"/>
                </a:lnTo>
                <a:lnTo>
                  <a:pt x="170" y="253"/>
                </a:lnTo>
                <a:lnTo>
                  <a:pt x="172" y="253"/>
                </a:lnTo>
                <a:lnTo>
                  <a:pt x="172" y="253"/>
                </a:lnTo>
                <a:lnTo>
                  <a:pt x="172" y="253"/>
                </a:lnTo>
                <a:lnTo>
                  <a:pt x="172" y="251"/>
                </a:lnTo>
                <a:lnTo>
                  <a:pt x="172" y="251"/>
                </a:lnTo>
                <a:lnTo>
                  <a:pt x="175" y="251"/>
                </a:lnTo>
                <a:lnTo>
                  <a:pt x="175" y="251"/>
                </a:lnTo>
                <a:lnTo>
                  <a:pt x="175" y="253"/>
                </a:lnTo>
                <a:lnTo>
                  <a:pt x="177" y="253"/>
                </a:lnTo>
                <a:lnTo>
                  <a:pt x="177" y="253"/>
                </a:lnTo>
                <a:lnTo>
                  <a:pt x="177" y="253"/>
                </a:lnTo>
                <a:lnTo>
                  <a:pt x="179" y="253"/>
                </a:lnTo>
                <a:lnTo>
                  <a:pt x="179" y="256"/>
                </a:lnTo>
                <a:lnTo>
                  <a:pt x="179" y="253"/>
                </a:lnTo>
                <a:lnTo>
                  <a:pt x="179" y="253"/>
                </a:lnTo>
                <a:lnTo>
                  <a:pt x="179" y="253"/>
                </a:lnTo>
                <a:lnTo>
                  <a:pt x="179" y="253"/>
                </a:lnTo>
                <a:lnTo>
                  <a:pt x="182" y="251"/>
                </a:lnTo>
                <a:lnTo>
                  <a:pt x="182" y="251"/>
                </a:lnTo>
                <a:lnTo>
                  <a:pt x="179" y="251"/>
                </a:lnTo>
                <a:lnTo>
                  <a:pt x="182" y="248"/>
                </a:lnTo>
                <a:lnTo>
                  <a:pt x="182" y="248"/>
                </a:lnTo>
                <a:lnTo>
                  <a:pt x="182" y="248"/>
                </a:lnTo>
                <a:lnTo>
                  <a:pt x="182" y="246"/>
                </a:lnTo>
                <a:lnTo>
                  <a:pt x="179" y="246"/>
                </a:lnTo>
                <a:close/>
                <a:moveTo>
                  <a:pt x="182" y="246"/>
                </a:moveTo>
                <a:lnTo>
                  <a:pt x="182" y="244"/>
                </a:lnTo>
                <a:lnTo>
                  <a:pt x="179" y="244"/>
                </a:lnTo>
                <a:lnTo>
                  <a:pt x="179" y="244"/>
                </a:lnTo>
                <a:lnTo>
                  <a:pt x="179" y="244"/>
                </a:lnTo>
                <a:lnTo>
                  <a:pt x="179" y="241"/>
                </a:lnTo>
                <a:lnTo>
                  <a:pt x="179" y="241"/>
                </a:lnTo>
                <a:lnTo>
                  <a:pt x="179" y="241"/>
                </a:lnTo>
                <a:lnTo>
                  <a:pt x="179" y="244"/>
                </a:lnTo>
                <a:lnTo>
                  <a:pt x="179" y="244"/>
                </a:lnTo>
                <a:lnTo>
                  <a:pt x="177" y="244"/>
                </a:lnTo>
                <a:lnTo>
                  <a:pt x="177" y="244"/>
                </a:lnTo>
                <a:lnTo>
                  <a:pt x="177" y="241"/>
                </a:lnTo>
                <a:lnTo>
                  <a:pt x="179" y="241"/>
                </a:lnTo>
                <a:lnTo>
                  <a:pt x="177" y="241"/>
                </a:lnTo>
                <a:lnTo>
                  <a:pt x="177" y="241"/>
                </a:lnTo>
                <a:lnTo>
                  <a:pt x="177" y="241"/>
                </a:lnTo>
                <a:lnTo>
                  <a:pt x="177" y="241"/>
                </a:lnTo>
                <a:lnTo>
                  <a:pt x="175" y="244"/>
                </a:lnTo>
                <a:lnTo>
                  <a:pt x="175" y="244"/>
                </a:lnTo>
                <a:lnTo>
                  <a:pt x="175" y="246"/>
                </a:lnTo>
                <a:lnTo>
                  <a:pt x="177" y="246"/>
                </a:lnTo>
                <a:lnTo>
                  <a:pt x="177" y="246"/>
                </a:lnTo>
                <a:lnTo>
                  <a:pt x="179" y="246"/>
                </a:lnTo>
                <a:lnTo>
                  <a:pt x="182" y="246"/>
                </a:lnTo>
                <a:lnTo>
                  <a:pt x="182" y="246"/>
                </a:lnTo>
                <a:lnTo>
                  <a:pt x="182" y="246"/>
                </a:lnTo>
                <a:lnTo>
                  <a:pt x="182" y="246"/>
                </a:lnTo>
                <a:close/>
                <a:moveTo>
                  <a:pt x="165" y="267"/>
                </a:moveTo>
                <a:lnTo>
                  <a:pt x="165" y="267"/>
                </a:lnTo>
                <a:lnTo>
                  <a:pt x="165" y="265"/>
                </a:lnTo>
                <a:lnTo>
                  <a:pt x="165" y="265"/>
                </a:lnTo>
                <a:lnTo>
                  <a:pt x="165" y="265"/>
                </a:lnTo>
                <a:lnTo>
                  <a:pt x="165" y="263"/>
                </a:lnTo>
                <a:lnTo>
                  <a:pt x="163" y="263"/>
                </a:lnTo>
                <a:lnTo>
                  <a:pt x="163" y="265"/>
                </a:lnTo>
                <a:lnTo>
                  <a:pt x="163" y="265"/>
                </a:lnTo>
                <a:lnTo>
                  <a:pt x="163" y="265"/>
                </a:lnTo>
                <a:lnTo>
                  <a:pt x="163" y="265"/>
                </a:lnTo>
                <a:lnTo>
                  <a:pt x="163" y="265"/>
                </a:lnTo>
                <a:lnTo>
                  <a:pt x="163" y="267"/>
                </a:lnTo>
                <a:lnTo>
                  <a:pt x="163" y="267"/>
                </a:lnTo>
                <a:lnTo>
                  <a:pt x="165" y="267"/>
                </a:lnTo>
                <a:lnTo>
                  <a:pt x="165" y="267"/>
                </a:lnTo>
                <a:lnTo>
                  <a:pt x="165" y="267"/>
                </a:lnTo>
                <a:lnTo>
                  <a:pt x="165" y="267"/>
                </a:lnTo>
                <a:lnTo>
                  <a:pt x="165" y="267"/>
                </a:lnTo>
                <a:lnTo>
                  <a:pt x="165" y="267"/>
                </a:lnTo>
                <a:lnTo>
                  <a:pt x="167" y="267"/>
                </a:lnTo>
                <a:lnTo>
                  <a:pt x="165" y="267"/>
                </a:lnTo>
                <a:lnTo>
                  <a:pt x="165" y="267"/>
                </a:lnTo>
                <a:close/>
                <a:moveTo>
                  <a:pt x="167" y="258"/>
                </a:moveTo>
                <a:lnTo>
                  <a:pt x="167" y="256"/>
                </a:lnTo>
                <a:lnTo>
                  <a:pt x="165" y="256"/>
                </a:lnTo>
                <a:lnTo>
                  <a:pt x="165" y="256"/>
                </a:lnTo>
                <a:lnTo>
                  <a:pt x="167" y="256"/>
                </a:lnTo>
                <a:lnTo>
                  <a:pt x="167" y="253"/>
                </a:lnTo>
                <a:lnTo>
                  <a:pt x="167" y="253"/>
                </a:lnTo>
                <a:lnTo>
                  <a:pt x="165" y="253"/>
                </a:lnTo>
                <a:lnTo>
                  <a:pt x="165" y="253"/>
                </a:lnTo>
                <a:lnTo>
                  <a:pt x="165" y="253"/>
                </a:lnTo>
                <a:lnTo>
                  <a:pt x="165" y="253"/>
                </a:lnTo>
                <a:lnTo>
                  <a:pt x="165" y="256"/>
                </a:lnTo>
                <a:lnTo>
                  <a:pt x="165" y="256"/>
                </a:lnTo>
                <a:lnTo>
                  <a:pt x="165" y="256"/>
                </a:lnTo>
                <a:lnTo>
                  <a:pt x="163" y="258"/>
                </a:lnTo>
                <a:lnTo>
                  <a:pt x="163" y="258"/>
                </a:lnTo>
                <a:lnTo>
                  <a:pt x="163" y="258"/>
                </a:lnTo>
                <a:lnTo>
                  <a:pt x="163" y="260"/>
                </a:lnTo>
                <a:lnTo>
                  <a:pt x="165" y="263"/>
                </a:lnTo>
                <a:lnTo>
                  <a:pt x="165" y="263"/>
                </a:lnTo>
                <a:lnTo>
                  <a:pt x="167" y="263"/>
                </a:lnTo>
                <a:lnTo>
                  <a:pt x="167" y="260"/>
                </a:lnTo>
                <a:lnTo>
                  <a:pt x="167" y="260"/>
                </a:lnTo>
                <a:lnTo>
                  <a:pt x="167" y="260"/>
                </a:lnTo>
                <a:lnTo>
                  <a:pt x="167" y="258"/>
                </a:lnTo>
                <a:lnTo>
                  <a:pt x="167" y="258"/>
                </a:lnTo>
                <a:close/>
                <a:moveTo>
                  <a:pt x="380" y="90"/>
                </a:moveTo>
                <a:lnTo>
                  <a:pt x="378" y="90"/>
                </a:lnTo>
                <a:lnTo>
                  <a:pt x="380" y="90"/>
                </a:lnTo>
                <a:lnTo>
                  <a:pt x="380" y="90"/>
                </a:lnTo>
                <a:lnTo>
                  <a:pt x="380" y="90"/>
                </a:lnTo>
                <a:close/>
                <a:moveTo>
                  <a:pt x="328" y="71"/>
                </a:moveTo>
                <a:lnTo>
                  <a:pt x="328" y="71"/>
                </a:lnTo>
                <a:lnTo>
                  <a:pt x="326" y="71"/>
                </a:lnTo>
                <a:lnTo>
                  <a:pt x="324" y="71"/>
                </a:lnTo>
                <a:lnTo>
                  <a:pt x="324" y="73"/>
                </a:lnTo>
                <a:lnTo>
                  <a:pt x="324" y="73"/>
                </a:lnTo>
                <a:lnTo>
                  <a:pt x="326" y="76"/>
                </a:lnTo>
                <a:lnTo>
                  <a:pt x="326" y="76"/>
                </a:lnTo>
                <a:lnTo>
                  <a:pt x="328" y="76"/>
                </a:lnTo>
                <a:lnTo>
                  <a:pt x="328" y="76"/>
                </a:lnTo>
                <a:lnTo>
                  <a:pt x="328" y="76"/>
                </a:lnTo>
                <a:lnTo>
                  <a:pt x="331" y="73"/>
                </a:lnTo>
                <a:lnTo>
                  <a:pt x="331" y="71"/>
                </a:lnTo>
                <a:lnTo>
                  <a:pt x="328" y="71"/>
                </a:lnTo>
                <a:lnTo>
                  <a:pt x="328" y="71"/>
                </a:lnTo>
                <a:close/>
                <a:moveTo>
                  <a:pt x="201" y="246"/>
                </a:moveTo>
                <a:lnTo>
                  <a:pt x="201" y="246"/>
                </a:lnTo>
                <a:lnTo>
                  <a:pt x="198" y="246"/>
                </a:lnTo>
                <a:lnTo>
                  <a:pt x="198" y="246"/>
                </a:lnTo>
                <a:lnTo>
                  <a:pt x="198" y="246"/>
                </a:lnTo>
                <a:lnTo>
                  <a:pt x="196" y="246"/>
                </a:lnTo>
                <a:lnTo>
                  <a:pt x="196" y="246"/>
                </a:lnTo>
                <a:lnTo>
                  <a:pt x="196" y="246"/>
                </a:lnTo>
                <a:lnTo>
                  <a:pt x="196" y="246"/>
                </a:lnTo>
                <a:lnTo>
                  <a:pt x="193" y="246"/>
                </a:lnTo>
                <a:lnTo>
                  <a:pt x="193" y="246"/>
                </a:lnTo>
                <a:lnTo>
                  <a:pt x="196" y="246"/>
                </a:lnTo>
                <a:lnTo>
                  <a:pt x="196" y="246"/>
                </a:lnTo>
                <a:lnTo>
                  <a:pt x="196" y="246"/>
                </a:lnTo>
                <a:lnTo>
                  <a:pt x="196" y="246"/>
                </a:lnTo>
                <a:lnTo>
                  <a:pt x="196" y="248"/>
                </a:lnTo>
                <a:lnTo>
                  <a:pt x="196" y="248"/>
                </a:lnTo>
                <a:lnTo>
                  <a:pt x="196" y="248"/>
                </a:lnTo>
                <a:lnTo>
                  <a:pt x="198" y="248"/>
                </a:lnTo>
                <a:lnTo>
                  <a:pt x="198" y="248"/>
                </a:lnTo>
                <a:lnTo>
                  <a:pt x="198" y="248"/>
                </a:lnTo>
                <a:lnTo>
                  <a:pt x="198" y="248"/>
                </a:lnTo>
                <a:lnTo>
                  <a:pt x="198" y="251"/>
                </a:lnTo>
                <a:lnTo>
                  <a:pt x="198" y="251"/>
                </a:lnTo>
                <a:lnTo>
                  <a:pt x="198" y="251"/>
                </a:lnTo>
                <a:lnTo>
                  <a:pt x="201" y="248"/>
                </a:lnTo>
                <a:lnTo>
                  <a:pt x="201" y="248"/>
                </a:lnTo>
                <a:lnTo>
                  <a:pt x="201" y="248"/>
                </a:lnTo>
                <a:lnTo>
                  <a:pt x="198" y="248"/>
                </a:lnTo>
                <a:lnTo>
                  <a:pt x="198" y="248"/>
                </a:lnTo>
                <a:lnTo>
                  <a:pt x="198" y="248"/>
                </a:lnTo>
                <a:lnTo>
                  <a:pt x="201" y="248"/>
                </a:lnTo>
                <a:lnTo>
                  <a:pt x="201" y="248"/>
                </a:lnTo>
                <a:lnTo>
                  <a:pt x="201" y="248"/>
                </a:lnTo>
                <a:lnTo>
                  <a:pt x="201" y="248"/>
                </a:lnTo>
                <a:lnTo>
                  <a:pt x="201" y="246"/>
                </a:lnTo>
                <a:close/>
                <a:moveTo>
                  <a:pt x="92" y="133"/>
                </a:moveTo>
                <a:lnTo>
                  <a:pt x="92" y="133"/>
                </a:lnTo>
                <a:lnTo>
                  <a:pt x="92" y="133"/>
                </a:lnTo>
                <a:lnTo>
                  <a:pt x="89" y="133"/>
                </a:lnTo>
                <a:lnTo>
                  <a:pt x="89" y="133"/>
                </a:lnTo>
                <a:lnTo>
                  <a:pt x="89" y="133"/>
                </a:lnTo>
                <a:lnTo>
                  <a:pt x="89" y="135"/>
                </a:lnTo>
                <a:lnTo>
                  <a:pt x="89" y="137"/>
                </a:lnTo>
                <a:lnTo>
                  <a:pt x="89" y="140"/>
                </a:lnTo>
                <a:lnTo>
                  <a:pt x="89" y="140"/>
                </a:lnTo>
                <a:lnTo>
                  <a:pt x="89" y="140"/>
                </a:lnTo>
                <a:lnTo>
                  <a:pt x="89" y="142"/>
                </a:lnTo>
                <a:lnTo>
                  <a:pt x="92" y="140"/>
                </a:lnTo>
                <a:lnTo>
                  <a:pt x="92" y="140"/>
                </a:lnTo>
                <a:lnTo>
                  <a:pt x="89" y="142"/>
                </a:lnTo>
                <a:lnTo>
                  <a:pt x="89" y="142"/>
                </a:lnTo>
                <a:lnTo>
                  <a:pt x="92" y="142"/>
                </a:lnTo>
                <a:lnTo>
                  <a:pt x="92" y="142"/>
                </a:lnTo>
                <a:lnTo>
                  <a:pt x="92" y="142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44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4" y="142"/>
                </a:lnTo>
                <a:lnTo>
                  <a:pt x="94" y="142"/>
                </a:lnTo>
                <a:lnTo>
                  <a:pt x="94" y="142"/>
                </a:lnTo>
                <a:lnTo>
                  <a:pt x="94" y="140"/>
                </a:lnTo>
                <a:lnTo>
                  <a:pt x="94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4" y="140"/>
                </a:lnTo>
                <a:lnTo>
                  <a:pt x="94" y="137"/>
                </a:lnTo>
                <a:lnTo>
                  <a:pt x="92" y="137"/>
                </a:lnTo>
                <a:lnTo>
                  <a:pt x="92" y="137"/>
                </a:lnTo>
                <a:lnTo>
                  <a:pt x="92" y="137"/>
                </a:lnTo>
                <a:lnTo>
                  <a:pt x="92" y="137"/>
                </a:lnTo>
                <a:lnTo>
                  <a:pt x="92" y="135"/>
                </a:lnTo>
                <a:lnTo>
                  <a:pt x="92" y="135"/>
                </a:lnTo>
                <a:lnTo>
                  <a:pt x="92" y="133"/>
                </a:lnTo>
                <a:lnTo>
                  <a:pt x="92" y="133"/>
                </a:lnTo>
                <a:close/>
                <a:moveTo>
                  <a:pt x="151" y="270"/>
                </a:moveTo>
                <a:lnTo>
                  <a:pt x="151" y="270"/>
                </a:lnTo>
                <a:lnTo>
                  <a:pt x="151" y="270"/>
                </a:lnTo>
                <a:lnTo>
                  <a:pt x="151" y="270"/>
                </a:lnTo>
                <a:lnTo>
                  <a:pt x="151" y="270"/>
                </a:lnTo>
                <a:lnTo>
                  <a:pt x="149" y="270"/>
                </a:lnTo>
                <a:lnTo>
                  <a:pt x="149" y="270"/>
                </a:lnTo>
                <a:lnTo>
                  <a:pt x="149" y="267"/>
                </a:lnTo>
                <a:lnTo>
                  <a:pt x="149" y="270"/>
                </a:lnTo>
                <a:lnTo>
                  <a:pt x="149" y="270"/>
                </a:lnTo>
                <a:lnTo>
                  <a:pt x="149" y="270"/>
                </a:lnTo>
                <a:lnTo>
                  <a:pt x="149" y="270"/>
                </a:lnTo>
                <a:lnTo>
                  <a:pt x="149" y="270"/>
                </a:lnTo>
                <a:lnTo>
                  <a:pt x="149" y="270"/>
                </a:lnTo>
                <a:lnTo>
                  <a:pt x="149" y="270"/>
                </a:lnTo>
                <a:lnTo>
                  <a:pt x="149" y="272"/>
                </a:lnTo>
                <a:lnTo>
                  <a:pt x="151" y="272"/>
                </a:lnTo>
                <a:lnTo>
                  <a:pt x="151" y="272"/>
                </a:lnTo>
                <a:lnTo>
                  <a:pt x="151" y="272"/>
                </a:lnTo>
                <a:lnTo>
                  <a:pt x="151" y="272"/>
                </a:lnTo>
                <a:lnTo>
                  <a:pt x="151" y="272"/>
                </a:lnTo>
                <a:lnTo>
                  <a:pt x="153" y="272"/>
                </a:lnTo>
                <a:lnTo>
                  <a:pt x="153" y="272"/>
                </a:lnTo>
                <a:lnTo>
                  <a:pt x="153" y="270"/>
                </a:lnTo>
                <a:lnTo>
                  <a:pt x="153" y="270"/>
                </a:lnTo>
                <a:lnTo>
                  <a:pt x="151" y="270"/>
                </a:lnTo>
                <a:close/>
                <a:moveTo>
                  <a:pt x="260" y="168"/>
                </a:moveTo>
                <a:lnTo>
                  <a:pt x="260" y="166"/>
                </a:lnTo>
                <a:lnTo>
                  <a:pt x="257" y="166"/>
                </a:lnTo>
                <a:lnTo>
                  <a:pt x="257" y="168"/>
                </a:lnTo>
                <a:lnTo>
                  <a:pt x="255" y="170"/>
                </a:lnTo>
                <a:lnTo>
                  <a:pt x="253" y="170"/>
                </a:lnTo>
                <a:lnTo>
                  <a:pt x="253" y="170"/>
                </a:lnTo>
                <a:lnTo>
                  <a:pt x="250" y="170"/>
                </a:lnTo>
                <a:lnTo>
                  <a:pt x="250" y="170"/>
                </a:lnTo>
                <a:lnTo>
                  <a:pt x="250" y="168"/>
                </a:lnTo>
                <a:lnTo>
                  <a:pt x="250" y="168"/>
                </a:lnTo>
                <a:lnTo>
                  <a:pt x="250" y="168"/>
                </a:lnTo>
                <a:lnTo>
                  <a:pt x="250" y="166"/>
                </a:lnTo>
                <a:lnTo>
                  <a:pt x="250" y="166"/>
                </a:lnTo>
                <a:lnTo>
                  <a:pt x="253" y="166"/>
                </a:lnTo>
                <a:lnTo>
                  <a:pt x="253" y="166"/>
                </a:lnTo>
                <a:lnTo>
                  <a:pt x="253" y="166"/>
                </a:lnTo>
                <a:lnTo>
                  <a:pt x="250" y="163"/>
                </a:lnTo>
                <a:lnTo>
                  <a:pt x="250" y="163"/>
                </a:lnTo>
                <a:lnTo>
                  <a:pt x="250" y="161"/>
                </a:lnTo>
                <a:lnTo>
                  <a:pt x="250" y="161"/>
                </a:lnTo>
                <a:lnTo>
                  <a:pt x="250" y="161"/>
                </a:lnTo>
                <a:lnTo>
                  <a:pt x="250" y="159"/>
                </a:lnTo>
                <a:lnTo>
                  <a:pt x="250" y="159"/>
                </a:lnTo>
                <a:lnTo>
                  <a:pt x="250" y="151"/>
                </a:lnTo>
                <a:lnTo>
                  <a:pt x="250" y="149"/>
                </a:lnTo>
                <a:lnTo>
                  <a:pt x="250" y="149"/>
                </a:lnTo>
                <a:lnTo>
                  <a:pt x="253" y="147"/>
                </a:lnTo>
                <a:lnTo>
                  <a:pt x="253" y="144"/>
                </a:lnTo>
                <a:lnTo>
                  <a:pt x="253" y="140"/>
                </a:lnTo>
                <a:lnTo>
                  <a:pt x="253" y="137"/>
                </a:lnTo>
                <a:lnTo>
                  <a:pt x="253" y="135"/>
                </a:lnTo>
                <a:lnTo>
                  <a:pt x="253" y="133"/>
                </a:lnTo>
                <a:lnTo>
                  <a:pt x="253" y="130"/>
                </a:lnTo>
                <a:lnTo>
                  <a:pt x="253" y="128"/>
                </a:lnTo>
                <a:lnTo>
                  <a:pt x="253" y="125"/>
                </a:lnTo>
                <a:lnTo>
                  <a:pt x="255" y="123"/>
                </a:lnTo>
                <a:lnTo>
                  <a:pt x="255" y="121"/>
                </a:lnTo>
                <a:lnTo>
                  <a:pt x="253" y="116"/>
                </a:lnTo>
                <a:lnTo>
                  <a:pt x="253" y="114"/>
                </a:lnTo>
                <a:lnTo>
                  <a:pt x="253" y="107"/>
                </a:lnTo>
                <a:lnTo>
                  <a:pt x="250" y="104"/>
                </a:lnTo>
                <a:lnTo>
                  <a:pt x="250" y="104"/>
                </a:lnTo>
                <a:lnTo>
                  <a:pt x="250" y="104"/>
                </a:lnTo>
                <a:lnTo>
                  <a:pt x="253" y="104"/>
                </a:lnTo>
                <a:lnTo>
                  <a:pt x="253" y="102"/>
                </a:lnTo>
                <a:lnTo>
                  <a:pt x="253" y="102"/>
                </a:lnTo>
                <a:lnTo>
                  <a:pt x="250" y="97"/>
                </a:lnTo>
                <a:lnTo>
                  <a:pt x="248" y="95"/>
                </a:lnTo>
                <a:lnTo>
                  <a:pt x="248" y="90"/>
                </a:lnTo>
                <a:lnTo>
                  <a:pt x="248" y="88"/>
                </a:lnTo>
                <a:lnTo>
                  <a:pt x="243" y="85"/>
                </a:lnTo>
                <a:lnTo>
                  <a:pt x="243" y="85"/>
                </a:lnTo>
                <a:lnTo>
                  <a:pt x="243" y="83"/>
                </a:lnTo>
                <a:lnTo>
                  <a:pt x="243" y="83"/>
                </a:lnTo>
                <a:lnTo>
                  <a:pt x="241" y="80"/>
                </a:lnTo>
                <a:lnTo>
                  <a:pt x="238" y="76"/>
                </a:lnTo>
                <a:lnTo>
                  <a:pt x="238" y="76"/>
                </a:lnTo>
                <a:lnTo>
                  <a:pt x="238" y="73"/>
                </a:lnTo>
                <a:lnTo>
                  <a:pt x="236" y="73"/>
                </a:lnTo>
                <a:lnTo>
                  <a:pt x="236" y="69"/>
                </a:lnTo>
                <a:lnTo>
                  <a:pt x="236" y="66"/>
                </a:lnTo>
                <a:lnTo>
                  <a:pt x="234" y="66"/>
                </a:lnTo>
                <a:lnTo>
                  <a:pt x="234" y="64"/>
                </a:lnTo>
                <a:lnTo>
                  <a:pt x="234" y="64"/>
                </a:lnTo>
                <a:lnTo>
                  <a:pt x="234" y="62"/>
                </a:lnTo>
                <a:lnTo>
                  <a:pt x="229" y="59"/>
                </a:lnTo>
                <a:lnTo>
                  <a:pt x="229" y="59"/>
                </a:lnTo>
                <a:lnTo>
                  <a:pt x="227" y="54"/>
                </a:lnTo>
                <a:lnTo>
                  <a:pt x="222" y="50"/>
                </a:lnTo>
                <a:lnTo>
                  <a:pt x="212" y="36"/>
                </a:lnTo>
                <a:lnTo>
                  <a:pt x="212" y="33"/>
                </a:lnTo>
                <a:lnTo>
                  <a:pt x="210" y="33"/>
                </a:lnTo>
                <a:lnTo>
                  <a:pt x="210" y="31"/>
                </a:lnTo>
                <a:lnTo>
                  <a:pt x="208" y="21"/>
                </a:lnTo>
                <a:lnTo>
                  <a:pt x="203" y="12"/>
                </a:lnTo>
                <a:lnTo>
                  <a:pt x="201" y="9"/>
                </a:lnTo>
                <a:lnTo>
                  <a:pt x="201" y="7"/>
                </a:lnTo>
                <a:lnTo>
                  <a:pt x="198" y="2"/>
                </a:lnTo>
                <a:lnTo>
                  <a:pt x="196" y="0"/>
                </a:lnTo>
                <a:lnTo>
                  <a:pt x="193" y="0"/>
                </a:lnTo>
                <a:lnTo>
                  <a:pt x="191" y="2"/>
                </a:lnTo>
                <a:lnTo>
                  <a:pt x="191" y="2"/>
                </a:lnTo>
                <a:lnTo>
                  <a:pt x="191" y="5"/>
                </a:lnTo>
                <a:lnTo>
                  <a:pt x="191" y="7"/>
                </a:lnTo>
                <a:lnTo>
                  <a:pt x="191" y="9"/>
                </a:lnTo>
                <a:lnTo>
                  <a:pt x="191" y="9"/>
                </a:lnTo>
                <a:lnTo>
                  <a:pt x="191" y="12"/>
                </a:lnTo>
                <a:lnTo>
                  <a:pt x="189" y="14"/>
                </a:lnTo>
                <a:lnTo>
                  <a:pt x="186" y="17"/>
                </a:lnTo>
                <a:lnTo>
                  <a:pt x="182" y="19"/>
                </a:lnTo>
                <a:lnTo>
                  <a:pt x="179" y="21"/>
                </a:lnTo>
                <a:lnTo>
                  <a:pt x="175" y="21"/>
                </a:lnTo>
                <a:lnTo>
                  <a:pt x="170" y="21"/>
                </a:lnTo>
                <a:lnTo>
                  <a:pt x="167" y="21"/>
                </a:lnTo>
                <a:lnTo>
                  <a:pt x="165" y="21"/>
                </a:lnTo>
                <a:lnTo>
                  <a:pt x="165" y="21"/>
                </a:lnTo>
                <a:lnTo>
                  <a:pt x="165" y="19"/>
                </a:lnTo>
                <a:lnTo>
                  <a:pt x="165" y="19"/>
                </a:lnTo>
                <a:lnTo>
                  <a:pt x="153" y="19"/>
                </a:lnTo>
                <a:lnTo>
                  <a:pt x="151" y="21"/>
                </a:lnTo>
                <a:lnTo>
                  <a:pt x="149" y="21"/>
                </a:lnTo>
                <a:lnTo>
                  <a:pt x="144" y="19"/>
                </a:lnTo>
                <a:lnTo>
                  <a:pt x="139" y="19"/>
                </a:lnTo>
                <a:lnTo>
                  <a:pt x="137" y="19"/>
                </a:lnTo>
                <a:lnTo>
                  <a:pt x="132" y="21"/>
                </a:lnTo>
                <a:lnTo>
                  <a:pt x="130" y="21"/>
                </a:lnTo>
                <a:lnTo>
                  <a:pt x="127" y="24"/>
                </a:lnTo>
                <a:lnTo>
                  <a:pt x="123" y="26"/>
                </a:lnTo>
                <a:lnTo>
                  <a:pt x="123" y="26"/>
                </a:lnTo>
                <a:lnTo>
                  <a:pt x="123" y="28"/>
                </a:lnTo>
                <a:lnTo>
                  <a:pt x="123" y="28"/>
                </a:lnTo>
                <a:lnTo>
                  <a:pt x="120" y="31"/>
                </a:lnTo>
                <a:lnTo>
                  <a:pt x="120" y="33"/>
                </a:lnTo>
                <a:lnTo>
                  <a:pt x="118" y="33"/>
                </a:lnTo>
                <a:lnTo>
                  <a:pt x="118" y="36"/>
                </a:lnTo>
                <a:lnTo>
                  <a:pt x="113" y="43"/>
                </a:lnTo>
                <a:lnTo>
                  <a:pt x="111" y="43"/>
                </a:lnTo>
                <a:lnTo>
                  <a:pt x="108" y="45"/>
                </a:lnTo>
                <a:lnTo>
                  <a:pt x="108" y="45"/>
                </a:lnTo>
                <a:lnTo>
                  <a:pt x="108" y="45"/>
                </a:lnTo>
                <a:lnTo>
                  <a:pt x="106" y="47"/>
                </a:lnTo>
                <a:lnTo>
                  <a:pt x="108" y="52"/>
                </a:lnTo>
                <a:lnTo>
                  <a:pt x="108" y="52"/>
                </a:lnTo>
                <a:lnTo>
                  <a:pt x="108" y="52"/>
                </a:lnTo>
                <a:lnTo>
                  <a:pt x="108" y="52"/>
                </a:lnTo>
                <a:lnTo>
                  <a:pt x="108" y="52"/>
                </a:lnTo>
                <a:lnTo>
                  <a:pt x="108" y="52"/>
                </a:lnTo>
                <a:lnTo>
                  <a:pt x="108" y="54"/>
                </a:lnTo>
                <a:lnTo>
                  <a:pt x="108" y="54"/>
                </a:lnTo>
                <a:lnTo>
                  <a:pt x="108" y="54"/>
                </a:lnTo>
                <a:lnTo>
                  <a:pt x="108" y="54"/>
                </a:lnTo>
                <a:lnTo>
                  <a:pt x="108" y="57"/>
                </a:lnTo>
                <a:lnTo>
                  <a:pt x="108" y="57"/>
                </a:lnTo>
                <a:lnTo>
                  <a:pt x="108" y="59"/>
                </a:lnTo>
                <a:lnTo>
                  <a:pt x="108" y="62"/>
                </a:lnTo>
                <a:lnTo>
                  <a:pt x="111" y="64"/>
                </a:lnTo>
                <a:lnTo>
                  <a:pt x="113" y="64"/>
                </a:lnTo>
                <a:lnTo>
                  <a:pt x="111" y="64"/>
                </a:lnTo>
                <a:lnTo>
                  <a:pt x="108" y="64"/>
                </a:lnTo>
                <a:lnTo>
                  <a:pt x="106" y="62"/>
                </a:lnTo>
                <a:lnTo>
                  <a:pt x="106" y="62"/>
                </a:lnTo>
                <a:lnTo>
                  <a:pt x="108" y="59"/>
                </a:lnTo>
                <a:lnTo>
                  <a:pt x="108" y="59"/>
                </a:lnTo>
                <a:lnTo>
                  <a:pt x="108" y="57"/>
                </a:lnTo>
                <a:lnTo>
                  <a:pt x="106" y="57"/>
                </a:lnTo>
                <a:lnTo>
                  <a:pt x="106" y="57"/>
                </a:lnTo>
                <a:lnTo>
                  <a:pt x="106" y="57"/>
                </a:lnTo>
                <a:lnTo>
                  <a:pt x="106" y="57"/>
                </a:lnTo>
                <a:lnTo>
                  <a:pt x="104" y="57"/>
                </a:lnTo>
                <a:lnTo>
                  <a:pt x="101" y="57"/>
                </a:lnTo>
                <a:lnTo>
                  <a:pt x="101" y="57"/>
                </a:lnTo>
                <a:lnTo>
                  <a:pt x="101" y="57"/>
                </a:lnTo>
                <a:lnTo>
                  <a:pt x="101" y="62"/>
                </a:lnTo>
                <a:lnTo>
                  <a:pt x="101" y="64"/>
                </a:lnTo>
                <a:lnTo>
                  <a:pt x="101" y="66"/>
                </a:lnTo>
                <a:lnTo>
                  <a:pt x="101" y="66"/>
                </a:lnTo>
                <a:lnTo>
                  <a:pt x="101" y="66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71"/>
                </a:lnTo>
                <a:lnTo>
                  <a:pt x="104" y="71"/>
                </a:lnTo>
                <a:lnTo>
                  <a:pt x="104" y="73"/>
                </a:lnTo>
                <a:lnTo>
                  <a:pt x="104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3"/>
                </a:lnTo>
                <a:lnTo>
                  <a:pt x="104" y="73"/>
                </a:lnTo>
                <a:lnTo>
                  <a:pt x="104" y="76"/>
                </a:lnTo>
                <a:lnTo>
                  <a:pt x="104" y="76"/>
                </a:lnTo>
                <a:lnTo>
                  <a:pt x="104" y="78"/>
                </a:lnTo>
                <a:lnTo>
                  <a:pt x="104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80"/>
                </a:lnTo>
                <a:lnTo>
                  <a:pt x="104" y="80"/>
                </a:lnTo>
                <a:lnTo>
                  <a:pt x="106" y="83"/>
                </a:lnTo>
                <a:lnTo>
                  <a:pt x="108" y="80"/>
                </a:lnTo>
                <a:lnTo>
                  <a:pt x="111" y="80"/>
                </a:lnTo>
                <a:lnTo>
                  <a:pt x="111" y="80"/>
                </a:lnTo>
                <a:lnTo>
                  <a:pt x="108" y="83"/>
                </a:lnTo>
                <a:lnTo>
                  <a:pt x="108" y="83"/>
                </a:lnTo>
                <a:lnTo>
                  <a:pt x="108" y="85"/>
                </a:lnTo>
                <a:lnTo>
                  <a:pt x="111" y="85"/>
                </a:lnTo>
                <a:lnTo>
                  <a:pt x="113" y="88"/>
                </a:lnTo>
                <a:lnTo>
                  <a:pt x="113" y="88"/>
                </a:lnTo>
                <a:lnTo>
                  <a:pt x="113" y="88"/>
                </a:lnTo>
                <a:lnTo>
                  <a:pt x="115" y="88"/>
                </a:lnTo>
                <a:lnTo>
                  <a:pt x="115" y="88"/>
                </a:lnTo>
                <a:lnTo>
                  <a:pt x="115" y="88"/>
                </a:lnTo>
                <a:lnTo>
                  <a:pt x="115" y="88"/>
                </a:lnTo>
                <a:lnTo>
                  <a:pt x="118" y="88"/>
                </a:lnTo>
                <a:lnTo>
                  <a:pt x="118" y="88"/>
                </a:lnTo>
                <a:lnTo>
                  <a:pt x="118" y="88"/>
                </a:lnTo>
                <a:lnTo>
                  <a:pt x="118" y="90"/>
                </a:lnTo>
                <a:lnTo>
                  <a:pt x="118" y="90"/>
                </a:lnTo>
                <a:lnTo>
                  <a:pt x="115" y="88"/>
                </a:lnTo>
                <a:lnTo>
                  <a:pt x="115" y="88"/>
                </a:lnTo>
                <a:lnTo>
                  <a:pt x="115" y="90"/>
                </a:lnTo>
                <a:lnTo>
                  <a:pt x="113" y="90"/>
                </a:lnTo>
                <a:lnTo>
                  <a:pt x="113" y="92"/>
                </a:lnTo>
                <a:lnTo>
                  <a:pt x="113" y="92"/>
                </a:lnTo>
                <a:lnTo>
                  <a:pt x="113" y="92"/>
                </a:lnTo>
                <a:lnTo>
                  <a:pt x="113" y="90"/>
                </a:lnTo>
                <a:lnTo>
                  <a:pt x="113" y="90"/>
                </a:lnTo>
                <a:lnTo>
                  <a:pt x="113" y="90"/>
                </a:lnTo>
                <a:lnTo>
                  <a:pt x="111" y="90"/>
                </a:lnTo>
                <a:lnTo>
                  <a:pt x="111" y="90"/>
                </a:lnTo>
                <a:lnTo>
                  <a:pt x="111" y="90"/>
                </a:lnTo>
                <a:lnTo>
                  <a:pt x="111" y="90"/>
                </a:lnTo>
                <a:lnTo>
                  <a:pt x="108" y="90"/>
                </a:lnTo>
                <a:lnTo>
                  <a:pt x="108" y="90"/>
                </a:lnTo>
                <a:lnTo>
                  <a:pt x="108" y="90"/>
                </a:lnTo>
                <a:lnTo>
                  <a:pt x="108" y="90"/>
                </a:lnTo>
                <a:lnTo>
                  <a:pt x="108" y="90"/>
                </a:lnTo>
                <a:lnTo>
                  <a:pt x="106" y="90"/>
                </a:lnTo>
                <a:lnTo>
                  <a:pt x="108" y="90"/>
                </a:lnTo>
                <a:lnTo>
                  <a:pt x="108" y="92"/>
                </a:lnTo>
                <a:lnTo>
                  <a:pt x="108" y="92"/>
                </a:lnTo>
                <a:lnTo>
                  <a:pt x="108" y="92"/>
                </a:lnTo>
                <a:lnTo>
                  <a:pt x="111" y="92"/>
                </a:lnTo>
                <a:lnTo>
                  <a:pt x="111" y="92"/>
                </a:lnTo>
                <a:lnTo>
                  <a:pt x="108" y="92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8" y="95"/>
                </a:lnTo>
                <a:lnTo>
                  <a:pt x="108" y="97"/>
                </a:lnTo>
                <a:lnTo>
                  <a:pt x="108" y="95"/>
                </a:lnTo>
                <a:lnTo>
                  <a:pt x="108" y="97"/>
                </a:lnTo>
                <a:lnTo>
                  <a:pt x="108" y="97"/>
                </a:lnTo>
                <a:lnTo>
                  <a:pt x="108" y="97"/>
                </a:lnTo>
                <a:lnTo>
                  <a:pt x="108" y="97"/>
                </a:lnTo>
                <a:lnTo>
                  <a:pt x="108" y="97"/>
                </a:lnTo>
                <a:lnTo>
                  <a:pt x="111" y="97"/>
                </a:lnTo>
                <a:lnTo>
                  <a:pt x="111" y="97"/>
                </a:lnTo>
                <a:lnTo>
                  <a:pt x="113" y="95"/>
                </a:lnTo>
                <a:lnTo>
                  <a:pt x="113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5"/>
                </a:lnTo>
                <a:lnTo>
                  <a:pt x="115" y="97"/>
                </a:lnTo>
                <a:lnTo>
                  <a:pt x="118" y="95"/>
                </a:lnTo>
                <a:lnTo>
                  <a:pt x="118" y="95"/>
                </a:lnTo>
                <a:lnTo>
                  <a:pt x="118" y="95"/>
                </a:lnTo>
                <a:lnTo>
                  <a:pt x="118" y="97"/>
                </a:lnTo>
                <a:lnTo>
                  <a:pt x="118" y="97"/>
                </a:lnTo>
                <a:lnTo>
                  <a:pt x="115" y="97"/>
                </a:lnTo>
                <a:lnTo>
                  <a:pt x="115" y="97"/>
                </a:lnTo>
                <a:lnTo>
                  <a:pt x="113" y="97"/>
                </a:lnTo>
                <a:lnTo>
                  <a:pt x="113" y="97"/>
                </a:lnTo>
                <a:lnTo>
                  <a:pt x="113" y="99"/>
                </a:lnTo>
                <a:lnTo>
                  <a:pt x="111" y="99"/>
                </a:lnTo>
                <a:lnTo>
                  <a:pt x="113" y="102"/>
                </a:lnTo>
                <a:lnTo>
                  <a:pt x="111" y="102"/>
                </a:lnTo>
                <a:lnTo>
                  <a:pt x="113" y="102"/>
                </a:lnTo>
                <a:lnTo>
                  <a:pt x="113" y="104"/>
                </a:lnTo>
                <a:lnTo>
                  <a:pt x="115" y="104"/>
                </a:lnTo>
                <a:lnTo>
                  <a:pt x="115" y="104"/>
                </a:lnTo>
                <a:lnTo>
                  <a:pt x="115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2"/>
                </a:lnTo>
                <a:lnTo>
                  <a:pt x="118" y="102"/>
                </a:lnTo>
                <a:lnTo>
                  <a:pt x="118" y="99"/>
                </a:lnTo>
                <a:lnTo>
                  <a:pt x="118" y="99"/>
                </a:lnTo>
                <a:lnTo>
                  <a:pt x="120" y="99"/>
                </a:lnTo>
                <a:lnTo>
                  <a:pt x="118" y="102"/>
                </a:lnTo>
                <a:lnTo>
                  <a:pt x="120" y="104"/>
                </a:lnTo>
                <a:lnTo>
                  <a:pt x="120" y="104"/>
                </a:lnTo>
                <a:lnTo>
                  <a:pt x="120" y="107"/>
                </a:lnTo>
                <a:lnTo>
                  <a:pt x="120" y="104"/>
                </a:lnTo>
                <a:lnTo>
                  <a:pt x="120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4"/>
                </a:lnTo>
                <a:lnTo>
                  <a:pt x="118" y="107"/>
                </a:lnTo>
                <a:lnTo>
                  <a:pt x="118" y="107"/>
                </a:lnTo>
                <a:lnTo>
                  <a:pt x="115" y="107"/>
                </a:lnTo>
                <a:lnTo>
                  <a:pt x="115" y="109"/>
                </a:lnTo>
                <a:lnTo>
                  <a:pt x="118" y="109"/>
                </a:lnTo>
                <a:lnTo>
                  <a:pt x="120" y="111"/>
                </a:lnTo>
                <a:lnTo>
                  <a:pt x="123" y="111"/>
                </a:lnTo>
                <a:lnTo>
                  <a:pt x="123" y="111"/>
                </a:lnTo>
                <a:lnTo>
                  <a:pt x="123" y="111"/>
                </a:lnTo>
                <a:lnTo>
                  <a:pt x="123" y="109"/>
                </a:lnTo>
                <a:lnTo>
                  <a:pt x="125" y="107"/>
                </a:lnTo>
                <a:lnTo>
                  <a:pt x="127" y="107"/>
                </a:lnTo>
                <a:lnTo>
                  <a:pt x="127" y="107"/>
                </a:lnTo>
                <a:lnTo>
                  <a:pt x="127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09"/>
                </a:lnTo>
                <a:lnTo>
                  <a:pt x="125" y="111"/>
                </a:lnTo>
                <a:lnTo>
                  <a:pt x="125" y="111"/>
                </a:lnTo>
                <a:lnTo>
                  <a:pt x="123" y="111"/>
                </a:lnTo>
                <a:lnTo>
                  <a:pt x="123" y="114"/>
                </a:lnTo>
                <a:lnTo>
                  <a:pt x="120" y="114"/>
                </a:lnTo>
                <a:lnTo>
                  <a:pt x="118" y="114"/>
                </a:lnTo>
                <a:lnTo>
                  <a:pt x="118" y="116"/>
                </a:lnTo>
                <a:lnTo>
                  <a:pt x="118" y="116"/>
                </a:lnTo>
                <a:lnTo>
                  <a:pt x="120" y="118"/>
                </a:lnTo>
                <a:lnTo>
                  <a:pt x="118" y="118"/>
                </a:lnTo>
                <a:lnTo>
                  <a:pt x="118" y="118"/>
                </a:lnTo>
                <a:lnTo>
                  <a:pt x="118" y="118"/>
                </a:lnTo>
                <a:lnTo>
                  <a:pt x="118" y="121"/>
                </a:lnTo>
                <a:lnTo>
                  <a:pt x="118" y="121"/>
                </a:lnTo>
                <a:lnTo>
                  <a:pt x="118" y="123"/>
                </a:lnTo>
                <a:lnTo>
                  <a:pt x="115" y="123"/>
                </a:lnTo>
                <a:lnTo>
                  <a:pt x="115" y="121"/>
                </a:lnTo>
                <a:lnTo>
                  <a:pt x="115" y="121"/>
                </a:lnTo>
                <a:lnTo>
                  <a:pt x="115" y="121"/>
                </a:lnTo>
                <a:lnTo>
                  <a:pt x="118" y="121"/>
                </a:lnTo>
                <a:lnTo>
                  <a:pt x="118" y="121"/>
                </a:lnTo>
                <a:lnTo>
                  <a:pt x="115" y="118"/>
                </a:lnTo>
                <a:lnTo>
                  <a:pt x="115" y="118"/>
                </a:lnTo>
                <a:lnTo>
                  <a:pt x="115" y="116"/>
                </a:lnTo>
                <a:lnTo>
                  <a:pt x="115" y="116"/>
                </a:lnTo>
                <a:lnTo>
                  <a:pt x="115" y="116"/>
                </a:lnTo>
                <a:lnTo>
                  <a:pt x="115" y="116"/>
                </a:lnTo>
                <a:lnTo>
                  <a:pt x="115" y="114"/>
                </a:lnTo>
                <a:lnTo>
                  <a:pt x="115" y="111"/>
                </a:lnTo>
                <a:lnTo>
                  <a:pt x="115" y="111"/>
                </a:lnTo>
                <a:lnTo>
                  <a:pt x="115" y="111"/>
                </a:lnTo>
                <a:lnTo>
                  <a:pt x="113" y="114"/>
                </a:lnTo>
                <a:lnTo>
                  <a:pt x="113" y="114"/>
                </a:lnTo>
                <a:lnTo>
                  <a:pt x="113" y="111"/>
                </a:lnTo>
                <a:lnTo>
                  <a:pt x="113" y="109"/>
                </a:lnTo>
                <a:lnTo>
                  <a:pt x="113" y="109"/>
                </a:lnTo>
                <a:lnTo>
                  <a:pt x="113" y="107"/>
                </a:lnTo>
                <a:lnTo>
                  <a:pt x="111" y="107"/>
                </a:lnTo>
                <a:lnTo>
                  <a:pt x="111" y="107"/>
                </a:lnTo>
                <a:lnTo>
                  <a:pt x="108" y="107"/>
                </a:lnTo>
                <a:lnTo>
                  <a:pt x="108" y="107"/>
                </a:lnTo>
                <a:lnTo>
                  <a:pt x="108" y="107"/>
                </a:lnTo>
                <a:lnTo>
                  <a:pt x="106" y="109"/>
                </a:lnTo>
                <a:lnTo>
                  <a:pt x="106" y="109"/>
                </a:lnTo>
                <a:lnTo>
                  <a:pt x="106" y="109"/>
                </a:lnTo>
                <a:lnTo>
                  <a:pt x="106" y="111"/>
                </a:lnTo>
                <a:lnTo>
                  <a:pt x="106" y="111"/>
                </a:lnTo>
                <a:lnTo>
                  <a:pt x="106" y="111"/>
                </a:lnTo>
                <a:lnTo>
                  <a:pt x="106" y="111"/>
                </a:lnTo>
                <a:lnTo>
                  <a:pt x="106" y="111"/>
                </a:lnTo>
                <a:lnTo>
                  <a:pt x="106" y="111"/>
                </a:lnTo>
                <a:lnTo>
                  <a:pt x="106" y="109"/>
                </a:lnTo>
                <a:lnTo>
                  <a:pt x="106" y="109"/>
                </a:lnTo>
                <a:lnTo>
                  <a:pt x="106" y="109"/>
                </a:lnTo>
                <a:lnTo>
                  <a:pt x="106" y="107"/>
                </a:lnTo>
                <a:lnTo>
                  <a:pt x="106" y="107"/>
                </a:lnTo>
                <a:lnTo>
                  <a:pt x="104" y="107"/>
                </a:lnTo>
                <a:lnTo>
                  <a:pt x="104" y="107"/>
                </a:lnTo>
                <a:lnTo>
                  <a:pt x="104" y="104"/>
                </a:lnTo>
                <a:lnTo>
                  <a:pt x="101" y="104"/>
                </a:lnTo>
                <a:lnTo>
                  <a:pt x="101" y="104"/>
                </a:lnTo>
                <a:lnTo>
                  <a:pt x="101" y="104"/>
                </a:lnTo>
                <a:lnTo>
                  <a:pt x="99" y="102"/>
                </a:lnTo>
                <a:lnTo>
                  <a:pt x="99" y="102"/>
                </a:lnTo>
                <a:lnTo>
                  <a:pt x="99" y="104"/>
                </a:lnTo>
                <a:lnTo>
                  <a:pt x="99" y="104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4" y="107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7"/>
                </a:lnTo>
                <a:lnTo>
                  <a:pt x="99" y="107"/>
                </a:lnTo>
                <a:lnTo>
                  <a:pt x="99" y="107"/>
                </a:lnTo>
                <a:lnTo>
                  <a:pt x="99" y="107"/>
                </a:lnTo>
                <a:lnTo>
                  <a:pt x="99" y="107"/>
                </a:lnTo>
                <a:lnTo>
                  <a:pt x="99" y="107"/>
                </a:lnTo>
                <a:lnTo>
                  <a:pt x="101" y="109"/>
                </a:lnTo>
                <a:lnTo>
                  <a:pt x="101" y="111"/>
                </a:lnTo>
                <a:lnTo>
                  <a:pt x="104" y="111"/>
                </a:lnTo>
                <a:lnTo>
                  <a:pt x="104" y="114"/>
                </a:lnTo>
                <a:lnTo>
                  <a:pt x="104" y="114"/>
                </a:lnTo>
                <a:lnTo>
                  <a:pt x="101" y="114"/>
                </a:lnTo>
                <a:lnTo>
                  <a:pt x="101" y="114"/>
                </a:lnTo>
                <a:lnTo>
                  <a:pt x="101" y="111"/>
                </a:lnTo>
                <a:lnTo>
                  <a:pt x="101" y="111"/>
                </a:lnTo>
                <a:lnTo>
                  <a:pt x="101" y="111"/>
                </a:lnTo>
                <a:lnTo>
                  <a:pt x="99" y="109"/>
                </a:lnTo>
                <a:lnTo>
                  <a:pt x="99" y="109"/>
                </a:lnTo>
                <a:lnTo>
                  <a:pt x="99" y="111"/>
                </a:lnTo>
                <a:lnTo>
                  <a:pt x="99" y="114"/>
                </a:lnTo>
                <a:lnTo>
                  <a:pt x="99" y="116"/>
                </a:lnTo>
                <a:lnTo>
                  <a:pt x="99" y="116"/>
                </a:lnTo>
                <a:lnTo>
                  <a:pt x="97" y="116"/>
                </a:lnTo>
                <a:lnTo>
                  <a:pt x="97" y="116"/>
                </a:lnTo>
                <a:lnTo>
                  <a:pt x="97" y="116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09"/>
                </a:lnTo>
                <a:lnTo>
                  <a:pt x="97" y="109"/>
                </a:lnTo>
                <a:lnTo>
                  <a:pt x="97" y="109"/>
                </a:lnTo>
                <a:lnTo>
                  <a:pt x="97" y="109"/>
                </a:lnTo>
                <a:lnTo>
                  <a:pt x="97" y="109"/>
                </a:lnTo>
                <a:lnTo>
                  <a:pt x="94" y="109"/>
                </a:lnTo>
                <a:lnTo>
                  <a:pt x="97" y="109"/>
                </a:lnTo>
                <a:lnTo>
                  <a:pt x="97" y="107"/>
                </a:lnTo>
                <a:lnTo>
                  <a:pt x="97" y="107"/>
                </a:lnTo>
                <a:lnTo>
                  <a:pt x="97" y="107"/>
                </a:lnTo>
                <a:lnTo>
                  <a:pt x="94" y="107"/>
                </a:lnTo>
                <a:lnTo>
                  <a:pt x="92" y="107"/>
                </a:lnTo>
                <a:lnTo>
                  <a:pt x="92" y="107"/>
                </a:lnTo>
                <a:lnTo>
                  <a:pt x="94" y="107"/>
                </a:lnTo>
                <a:lnTo>
                  <a:pt x="94" y="107"/>
                </a:lnTo>
                <a:lnTo>
                  <a:pt x="92" y="107"/>
                </a:lnTo>
                <a:lnTo>
                  <a:pt x="92" y="107"/>
                </a:lnTo>
                <a:lnTo>
                  <a:pt x="92" y="107"/>
                </a:lnTo>
                <a:lnTo>
                  <a:pt x="92" y="107"/>
                </a:lnTo>
                <a:lnTo>
                  <a:pt x="89" y="107"/>
                </a:lnTo>
                <a:lnTo>
                  <a:pt x="89" y="107"/>
                </a:lnTo>
                <a:lnTo>
                  <a:pt x="92" y="107"/>
                </a:lnTo>
                <a:lnTo>
                  <a:pt x="92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09"/>
                </a:lnTo>
                <a:lnTo>
                  <a:pt x="92" y="109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1"/>
                </a:lnTo>
                <a:lnTo>
                  <a:pt x="94" y="111"/>
                </a:lnTo>
                <a:lnTo>
                  <a:pt x="94" y="111"/>
                </a:lnTo>
                <a:lnTo>
                  <a:pt x="94" y="114"/>
                </a:lnTo>
                <a:lnTo>
                  <a:pt x="94" y="114"/>
                </a:lnTo>
                <a:lnTo>
                  <a:pt x="92" y="114"/>
                </a:lnTo>
                <a:lnTo>
                  <a:pt x="92" y="114"/>
                </a:lnTo>
                <a:lnTo>
                  <a:pt x="94" y="116"/>
                </a:lnTo>
                <a:lnTo>
                  <a:pt x="94" y="116"/>
                </a:lnTo>
                <a:lnTo>
                  <a:pt x="94" y="116"/>
                </a:lnTo>
                <a:lnTo>
                  <a:pt x="92" y="116"/>
                </a:lnTo>
                <a:lnTo>
                  <a:pt x="92" y="116"/>
                </a:lnTo>
                <a:lnTo>
                  <a:pt x="92" y="116"/>
                </a:lnTo>
                <a:lnTo>
                  <a:pt x="92" y="116"/>
                </a:lnTo>
                <a:lnTo>
                  <a:pt x="92" y="116"/>
                </a:lnTo>
                <a:lnTo>
                  <a:pt x="89" y="116"/>
                </a:lnTo>
                <a:lnTo>
                  <a:pt x="89" y="116"/>
                </a:lnTo>
                <a:lnTo>
                  <a:pt x="89" y="118"/>
                </a:lnTo>
                <a:lnTo>
                  <a:pt x="92" y="121"/>
                </a:lnTo>
                <a:lnTo>
                  <a:pt x="89" y="118"/>
                </a:lnTo>
                <a:lnTo>
                  <a:pt x="89" y="118"/>
                </a:lnTo>
                <a:lnTo>
                  <a:pt x="87" y="121"/>
                </a:lnTo>
                <a:lnTo>
                  <a:pt x="87" y="121"/>
                </a:lnTo>
                <a:lnTo>
                  <a:pt x="87" y="121"/>
                </a:lnTo>
                <a:lnTo>
                  <a:pt x="87" y="118"/>
                </a:lnTo>
                <a:lnTo>
                  <a:pt x="87" y="118"/>
                </a:lnTo>
                <a:lnTo>
                  <a:pt x="87" y="118"/>
                </a:lnTo>
                <a:lnTo>
                  <a:pt x="89" y="118"/>
                </a:lnTo>
                <a:lnTo>
                  <a:pt x="89" y="118"/>
                </a:lnTo>
                <a:lnTo>
                  <a:pt x="89" y="118"/>
                </a:lnTo>
                <a:lnTo>
                  <a:pt x="89" y="116"/>
                </a:lnTo>
                <a:lnTo>
                  <a:pt x="89" y="116"/>
                </a:lnTo>
                <a:lnTo>
                  <a:pt x="89" y="116"/>
                </a:lnTo>
                <a:lnTo>
                  <a:pt x="89" y="114"/>
                </a:lnTo>
                <a:lnTo>
                  <a:pt x="89" y="114"/>
                </a:lnTo>
                <a:lnTo>
                  <a:pt x="89" y="111"/>
                </a:lnTo>
                <a:lnTo>
                  <a:pt x="89" y="111"/>
                </a:lnTo>
                <a:lnTo>
                  <a:pt x="89" y="109"/>
                </a:lnTo>
                <a:lnTo>
                  <a:pt x="89" y="109"/>
                </a:lnTo>
                <a:lnTo>
                  <a:pt x="87" y="109"/>
                </a:lnTo>
                <a:lnTo>
                  <a:pt x="87" y="111"/>
                </a:lnTo>
                <a:lnTo>
                  <a:pt x="87" y="111"/>
                </a:lnTo>
                <a:lnTo>
                  <a:pt x="87" y="114"/>
                </a:lnTo>
                <a:lnTo>
                  <a:pt x="87" y="114"/>
                </a:lnTo>
                <a:lnTo>
                  <a:pt x="87" y="114"/>
                </a:lnTo>
                <a:lnTo>
                  <a:pt x="85" y="114"/>
                </a:lnTo>
                <a:lnTo>
                  <a:pt x="85" y="114"/>
                </a:lnTo>
                <a:lnTo>
                  <a:pt x="85" y="114"/>
                </a:lnTo>
                <a:lnTo>
                  <a:pt x="85" y="114"/>
                </a:lnTo>
                <a:lnTo>
                  <a:pt x="82" y="114"/>
                </a:lnTo>
                <a:lnTo>
                  <a:pt x="82" y="114"/>
                </a:lnTo>
                <a:lnTo>
                  <a:pt x="82" y="114"/>
                </a:lnTo>
                <a:lnTo>
                  <a:pt x="85" y="116"/>
                </a:lnTo>
                <a:lnTo>
                  <a:pt x="82" y="116"/>
                </a:lnTo>
                <a:lnTo>
                  <a:pt x="82" y="118"/>
                </a:lnTo>
                <a:lnTo>
                  <a:pt x="85" y="118"/>
                </a:lnTo>
                <a:lnTo>
                  <a:pt x="85" y="118"/>
                </a:lnTo>
                <a:lnTo>
                  <a:pt x="85" y="118"/>
                </a:lnTo>
                <a:lnTo>
                  <a:pt x="85" y="118"/>
                </a:lnTo>
                <a:lnTo>
                  <a:pt x="82" y="118"/>
                </a:lnTo>
                <a:lnTo>
                  <a:pt x="82" y="121"/>
                </a:lnTo>
                <a:lnTo>
                  <a:pt x="85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21"/>
                </a:lnTo>
                <a:lnTo>
                  <a:pt x="82" y="118"/>
                </a:lnTo>
                <a:lnTo>
                  <a:pt x="82" y="118"/>
                </a:lnTo>
                <a:lnTo>
                  <a:pt x="82" y="118"/>
                </a:lnTo>
                <a:lnTo>
                  <a:pt x="80" y="118"/>
                </a:lnTo>
                <a:lnTo>
                  <a:pt x="80" y="121"/>
                </a:lnTo>
                <a:lnTo>
                  <a:pt x="80" y="121"/>
                </a:lnTo>
                <a:lnTo>
                  <a:pt x="80" y="121"/>
                </a:lnTo>
                <a:lnTo>
                  <a:pt x="80" y="123"/>
                </a:lnTo>
                <a:lnTo>
                  <a:pt x="80" y="125"/>
                </a:lnTo>
                <a:lnTo>
                  <a:pt x="80" y="125"/>
                </a:lnTo>
                <a:lnTo>
                  <a:pt x="80" y="125"/>
                </a:lnTo>
                <a:lnTo>
                  <a:pt x="80" y="125"/>
                </a:lnTo>
                <a:lnTo>
                  <a:pt x="80" y="123"/>
                </a:lnTo>
                <a:lnTo>
                  <a:pt x="80" y="121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5" y="123"/>
                </a:lnTo>
                <a:lnTo>
                  <a:pt x="85" y="125"/>
                </a:lnTo>
                <a:lnTo>
                  <a:pt x="82" y="125"/>
                </a:lnTo>
                <a:lnTo>
                  <a:pt x="80" y="125"/>
                </a:lnTo>
                <a:lnTo>
                  <a:pt x="80" y="125"/>
                </a:lnTo>
                <a:lnTo>
                  <a:pt x="80" y="125"/>
                </a:lnTo>
                <a:lnTo>
                  <a:pt x="80" y="128"/>
                </a:lnTo>
                <a:lnTo>
                  <a:pt x="82" y="128"/>
                </a:lnTo>
                <a:lnTo>
                  <a:pt x="82" y="128"/>
                </a:lnTo>
                <a:lnTo>
                  <a:pt x="82" y="128"/>
                </a:lnTo>
                <a:lnTo>
                  <a:pt x="82" y="128"/>
                </a:lnTo>
                <a:lnTo>
                  <a:pt x="82" y="128"/>
                </a:lnTo>
                <a:lnTo>
                  <a:pt x="85" y="128"/>
                </a:lnTo>
                <a:lnTo>
                  <a:pt x="85" y="125"/>
                </a:lnTo>
                <a:lnTo>
                  <a:pt x="87" y="125"/>
                </a:lnTo>
                <a:lnTo>
                  <a:pt x="87" y="125"/>
                </a:lnTo>
                <a:lnTo>
                  <a:pt x="87" y="128"/>
                </a:lnTo>
                <a:lnTo>
                  <a:pt x="89" y="130"/>
                </a:lnTo>
                <a:lnTo>
                  <a:pt x="87" y="133"/>
                </a:lnTo>
                <a:lnTo>
                  <a:pt x="87" y="133"/>
                </a:lnTo>
                <a:lnTo>
                  <a:pt x="87" y="133"/>
                </a:lnTo>
                <a:lnTo>
                  <a:pt x="87" y="133"/>
                </a:lnTo>
                <a:lnTo>
                  <a:pt x="87" y="133"/>
                </a:lnTo>
                <a:lnTo>
                  <a:pt x="89" y="133"/>
                </a:lnTo>
                <a:lnTo>
                  <a:pt x="89" y="133"/>
                </a:lnTo>
                <a:lnTo>
                  <a:pt x="89" y="133"/>
                </a:lnTo>
                <a:lnTo>
                  <a:pt x="89" y="133"/>
                </a:lnTo>
                <a:lnTo>
                  <a:pt x="89" y="130"/>
                </a:lnTo>
                <a:lnTo>
                  <a:pt x="89" y="130"/>
                </a:lnTo>
                <a:lnTo>
                  <a:pt x="89" y="130"/>
                </a:lnTo>
                <a:lnTo>
                  <a:pt x="89" y="128"/>
                </a:lnTo>
                <a:lnTo>
                  <a:pt x="89" y="128"/>
                </a:lnTo>
                <a:lnTo>
                  <a:pt x="89" y="125"/>
                </a:lnTo>
                <a:lnTo>
                  <a:pt x="89" y="125"/>
                </a:lnTo>
                <a:lnTo>
                  <a:pt x="89" y="125"/>
                </a:lnTo>
                <a:lnTo>
                  <a:pt x="89" y="123"/>
                </a:lnTo>
                <a:lnTo>
                  <a:pt x="89" y="123"/>
                </a:lnTo>
                <a:lnTo>
                  <a:pt x="92" y="123"/>
                </a:lnTo>
                <a:lnTo>
                  <a:pt x="92" y="123"/>
                </a:lnTo>
                <a:lnTo>
                  <a:pt x="92" y="125"/>
                </a:lnTo>
                <a:lnTo>
                  <a:pt x="92" y="125"/>
                </a:lnTo>
                <a:lnTo>
                  <a:pt x="92" y="128"/>
                </a:lnTo>
                <a:lnTo>
                  <a:pt x="92" y="130"/>
                </a:lnTo>
                <a:lnTo>
                  <a:pt x="92" y="130"/>
                </a:lnTo>
                <a:lnTo>
                  <a:pt x="94" y="130"/>
                </a:lnTo>
                <a:lnTo>
                  <a:pt x="94" y="133"/>
                </a:lnTo>
                <a:lnTo>
                  <a:pt x="94" y="130"/>
                </a:lnTo>
                <a:lnTo>
                  <a:pt x="97" y="130"/>
                </a:lnTo>
                <a:lnTo>
                  <a:pt x="97" y="128"/>
                </a:lnTo>
                <a:lnTo>
                  <a:pt x="97" y="128"/>
                </a:lnTo>
                <a:lnTo>
                  <a:pt x="97" y="125"/>
                </a:lnTo>
                <a:lnTo>
                  <a:pt x="97" y="125"/>
                </a:lnTo>
                <a:lnTo>
                  <a:pt x="97" y="125"/>
                </a:lnTo>
                <a:lnTo>
                  <a:pt x="97" y="125"/>
                </a:lnTo>
                <a:lnTo>
                  <a:pt x="97" y="123"/>
                </a:lnTo>
                <a:lnTo>
                  <a:pt x="97" y="123"/>
                </a:lnTo>
                <a:lnTo>
                  <a:pt x="97" y="123"/>
                </a:lnTo>
                <a:lnTo>
                  <a:pt x="99" y="123"/>
                </a:lnTo>
                <a:lnTo>
                  <a:pt x="99" y="123"/>
                </a:lnTo>
                <a:lnTo>
                  <a:pt x="99" y="125"/>
                </a:lnTo>
                <a:lnTo>
                  <a:pt x="97" y="125"/>
                </a:lnTo>
                <a:lnTo>
                  <a:pt x="97" y="125"/>
                </a:lnTo>
                <a:lnTo>
                  <a:pt x="97" y="128"/>
                </a:lnTo>
                <a:lnTo>
                  <a:pt x="99" y="128"/>
                </a:lnTo>
                <a:lnTo>
                  <a:pt x="99" y="128"/>
                </a:lnTo>
                <a:lnTo>
                  <a:pt x="99" y="128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0"/>
                </a:lnTo>
                <a:lnTo>
                  <a:pt x="99" y="133"/>
                </a:lnTo>
                <a:lnTo>
                  <a:pt x="99" y="133"/>
                </a:lnTo>
                <a:lnTo>
                  <a:pt x="97" y="133"/>
                </a:lnTo>
                <a:lnTo>
                  <a:pt x="97" y="133"/>
                </a:lnTo>
                <a:lnTo>
                  <a:pt x="97" y="133"/>
                </a:lnTo>
                <a:lnTo>
                  <a:pt x="97" y="133"/>
                </a:lnTo>
                <a:lnTo>
                  <a:pt x="97" y="135"/>
                </a:lnTo>
                <a:lnTo>
                  <a:pt x="97" y="135"/>
                </a:lnTo>
                <a:lnTo>
                  <a:pt x="97" y="135"/>
                </a:lnTo>
                <a:lnTo>
                  <a:pt x="97" y="137"/>
                </a:lnTo>
                <a:lnTo>
                  <a:pt x="97" y="137"/>
                </a:lnTo>
                <a:lnTo>
                  <a:pt x="99" y="137"/>
                </a:lnTo>
                <a:lnTo>
                  <a:pt x="99" y="137"/>
                </a:lnTo>
                <a:lnTo>
                  <a:pt x="99" y="137"/>
                </a:lnTo>
                <a:lnTo>
                  <a:pt x="99" y="137"/>
                </a:lnTo>
                <a:lnTo>
                  <a:pt x="99" y="137"/>
                </a:lnTo>
                <a:lnTo>
                  <a:pt x="99" y="140"/>
                </a:lnTo>
                <a:lnTo>
                  <a:pt x="99" y="140"/>
                </a:lnTo>
                <a:lnTo>
                  <a:pt x="99" y="142"/>
                </a:lnTo>
                <a:lnTo>
                  <a:pt x="99" y="142"/>
                </a:lnTo>
                <a:lnTo>
                  <a:pt x="99" y="142"/>
                </a:lnTo>
                <a:lnTo>
                  <a:pt x="99" y="142"/>
                </a:lnTo>
                <a:lnTo>
                  <a:pt x="101" y="142"/>
                </a:lnTo>
                <a:lnTo>
                  <a:pt x="101" y="140"/>
                </a:lnTo>
                <a:lnTo>
                  <a:pt x="106" y="140"/>
                </a:lnTo>
                <a:lnTo>
                  <a:pt x="104" y="142"/>
                </a:lnTo>
                <a:lnTo>
                  <a:pt x="101" y="142"/>
                </a:lnTo>
                <a:lnTo>
                  <a:pt x="101" y="142"/>
                </a:lnTo>
                <a:lnTo>
                  <a:pt x="99" y="144"/>
                </a:lnTo>
                <a:lnTo>
                  <a:pt x="99" y="144"/>
                </a:lnTo>
                <a:lnTo>
                  <a:pt x="99" y="144"/>
                </a:lnTo>
                <a:lnTo>
                  <a:pt x="99" y="144"/>
                </a:lnTo>
                <a:lnTo>
                  <a:pt x="99" y="147"/>
                </a:lnTo>
                <a:lnTo>
                  <a:pt x="99" y="147"/>
                </a:lnTo>
                <a:lnTo>
                  <a:pt x="99" y="147"/>
                </a:lnTo>
                <a:lnTo>
                  <a:pt x="101" y="147"/>
                </a:lnTo>
                <a:lnTo>
                  <a:pt x="101" y="147"/>
                </a:lnTo>
                <a:lnTo>
                  <a:pt x="104" y="147"/>
                </a:lnTo>
                <a:lnTo>
                  <a:pt x="104" y="149"/>
                </a:lnTo>
                <a:lnTo>
                  <a:pt x="104" y="149"/>
                </a:lnTo>
                <a:lnTo>
                  <a:pt x="101" y="149"/>
                </a:lnTo>
                <a:lnTo>
                  <a:pt x="99" y="151"/>
                </a:lnTo>
                <a:lnTo>
                  <a:pt x="101" y="151"/>
                </a:lnTo>
                <a:lnTo>
                  <a:pt x="101" y="151"/>
                </a:lnTo>
                <a:lnTo>
                  <a:pt x="104" y="151"/>
                </a:lnTo>
                <a:lnTo>
                  <a:pt x="101" y="151"/>
                </a:lnTo>
                <a:lnTo>
                  <a:pt x="101" y="154"/>
                </a:lnTo>
                <a:lnTo>
                  <a:pt x="101" y="156"/>
                </a:lnTo>
                <a:lnTo>
                  <a:pt x="101" y="159"/>
                </a:lnTo>
                <a:lnTo>
                  <a:pt x="101" y="159"/>
                </a:lnTo>
                <a:lnTo>
                  <a:pt x="101" y="159"/>
                </a:lnTo>
                <a:lnTo>
                  <a:pt x="101" y="159"/>
                </a:lnTo>
                <a:lnTo>
                  <a:pt x="101" y="159"/>
                </a:lnTo>
                <a:lnTo>
                  <a:pt x="104" y="159"/>
                </a:lnTo>
                <a:lnTo>
                  <a:pt x="104" y="159"/>
                </a:lnTo>
                <a:lnTo>
                  <a:pt x="104" y="161"/>
                </a:lnTo>
                <a:lnTo>
                  <a:pt x="101" y="159"/>
                </a:lnTo>
                <a:lnTo>
                  <a:pt x="101" y="161"/>
                </a:lnTo>
                <a:lnTo>
                  <a:pt x="99" y="161"/>
                </a:lnTo>
                <a:lnTo>
                  <a:pt x="99" y="163"/>
                </a:lnTo>
                <a:lnTo>
                  <a:pt x="99" y="163"/>
                </a:lnTo>
                <a:lnTo>
                  <a:pt x="99" y="163"/>
                </a:lnTo>
                <a:lnTo>
                  <a:pt x="99" y="161"/>
                </a:lnTo>
                <a:lnTo>
                  <a:pt x="101" y="161"/>
                </a:lnTo>
                <a:lnTo>
                  <a:pt x="101" y="161"/>
                </a:lnTo>
                <a:lnTo>
                  <a:pt x="101" y="163"/>
                </a:lnTo>
                <a:lnTo>
                  <a:pt x="101" y="163"/>
                </a:lnTo>
                <a:lnTo>
                  <a:pt x="101" y="163"/>
                </a:lnTo>
                <a:lnTo>
                  <a:pt x="104" y="163"/>
                </a:lnTo>
                <a:lnTo>
                  <a:pt x="104" y="166"/>
                </a:lnTo>
                <a:lnTo>
                  <a:pt x="106" y="166"/>
                </a:lnTo>
                <a:lnTo>
                  <a:pt x="106" y="166"/>
                </a:lnTo>
                <a:lnTo>
                  <a:pt x="106" y="166"/>
                </a:lnTo>
                <a:lnTo>
                  <a:pt x="106" y="166"/>
                </a:lnTo>
                <a:lnTo>
                  <a:pt x="106" y="168"/>
                </a:lnTo>
                <a:lnTo>
                  <a:pt x="106" y="168"/>
                </a:lnTo>
                <a:lnTo>
                  <a:pt x="108" y="168"/>
                </a:lnTo>
                <a:lnTo>
                  <a:pt x="108" y="170"/>
                </a:lnTo>
                <a:lnTo>
                  <a:pt x="108" y="170"/>
                </a:lnTo>
                <a:lnTo>
                  <a:pt x="108" y="170"/>
                </a:lnTo>
                <a:lnTo>
                  <a:pt x="108" y="170"/>
                </a:lnTo>
                <a:lnTo>
                  <a:pt x="111" y="170"/>
                </a:lnTo>
                <a:lnTo>
                  <a:pt x="111" y="170"/>
                </a:lnTo>
                <a:lnTo>
                  <a:pt x="113" y="170"/>
                </a:lnTo>
                <a:lnTo>
                  <a:pt x="113" y="168"/>
                </a:lnTo>
                <a:lnTo>
                  <a:pt x="113" y="168"/>
                </a:lnTo>
                <a:lnTo>
                  <a:pt x="115" y="168"/>
                </a:lnTo>
                <a:lnTo>
                  <a:pt x="118" y="168"/>
                </a:lnTo>
                <a:lnTo>
                  <a:pt x="118" y="168"/>
                </a:lnTo>
                <a:lnTo>
                  <a:pt x="118" y="168"/>
                </a:lnTo>
                <a:lnTo>
                  <a:pt x="115" y="170"/>
                </a:lnTo>
                <a:lnTo>
                  <a:pt x="113" y="170"/>
                </a:lnTo>
                <a:lnTo>
                  <a:pt x="111" y="173"/>
                </a:lnTo>
                <a:lnTo>
                  <a:pt x="111" y="170"/>
                </a:lnTo>
                <a:lnTo>
                  <a:pt x="111" y="173"/>
                </a:lnTo>
                <a:lnTo>
                  <a:pt x="106" y="173"/>
                </a:lnTo>
                <a:lnTo>
                  <a:pt x="104" y="173"/>
                </a:lnTo>
                <a:lnTo>
                  <a:pt x="99" y="173"/>
                </a:lnTo>
                <a:lnTo>
                  <a:pt x="99" y="175"/>
                </a:lnTo>
                <a:lnTo>
                  <a:pt x="101" y="175"/>
                </a:lnTo>
                <a:lnTo>
                  <a:pt x="104" y="175"/>
                </a:lnTo>
                <a:lnTo>
                  <a:pt x="104" y="175"/>
                </a:lnTo>
                <a:lnTo>
                  <a:pt x="104" y="178"/>
                </a:lnTo>
                <a:lnTo>
                  <a:pt x="104" y="178"/>
                </a:lnTo>
                <a:lnTo>
                  <a:pt x="106" y="178"/>
                </a:lnTo>
                <a:lnTo>
                  <a:pt x="111" y="178"/>
                </a:lnTo>
                <a:lnTo>
                  <a:pt x="111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78"/>
                </a:lnTo>
                <a:lnTo>
                  <a:pt x="115" y="180"/>
                </a:lnTo>
                <a:lnTo>
                  <a:pt x="115" y="180"/>
                </a:lnTo>
                <a:lnTo>
                  <a:pt x="113" y="180"/>
                </a:lnTo>
                <a:lnTo>
                  <a:pt x="113" y="180"/>
                </a:lnTo>
                <a:lnTo>
                  <a:pt x="111" y="180"/>
                </a:lnTo>
                <a:lnTo>
                  <a:pt x="111" y="180"/>
                </a:lnTo>
                <a:lnTo>
                  <a:pt x="111" y="180"/>
                </a:lnTo>
                <a:lnTo>
                  <a:pt x="108" y="180"/>
                </a:lnTo>
                <a:lnTo>
                  <a:pt x="108" y="182"/>
                </a:lnTo>
                <a:lnTo>
                  <a:pt x="111" y="182"/>
                </a:lnTo>
                <a:lnTo>
                  <a:pt x="111" y="182"/>
                </a:lnTo>
                <a:lnTo>
                  <a:pt x="111" y="182"/>
                </a:lnTo>
                <a:lnTo>
                  <a:pt x="113" y="185"/>
                </a:lnTo>
                <a:lnTo>
                  <a:pt x="113" y="185"/>
                </a:lnTo>
                <a:lnTo>
                  <a:pt x="113" y="185"/>
                </a:lnTo>
                <a:lnTo>
                  <a:pt x="113" y="185"/>
                </a:lnTo>
                <a:lnTo>
                  <a:pt x="113" y="187"/>
                </a:lnTo>
                <a:lnTo>
                  <a:pt x="113" y="187"/>
                </a:lnTo>
                <a:lnTo>
                  <a:pt x="113" y="185"/>
                </a:lnTo>
                <a:lnTo>
                  <a:pt x="113" y="185"/>
                </a:lnTo>
                <a:lnTo>
                  <a:pt x="111" y="185"/>
                </a:lnTo>
                <a:lnTo>
                  <a:pt x="108" y="185"/>
                </a:lnTo>
                <a:lnTo>
                  <a:pt x="106" y="185"/>
                </a:lnTo>
                <a:lnTo>
                  <a:pt x="106" y="185"/>
                </a:lnTo>
                <a:lnTo>
                  <a:pt x="106" y="185"/>
                </a:lnTo>
                <a:lnTo>
                  <a:pt x="106" y="185"/>
                </a:lnTo>
                <a:lnTo>
                  <a:pt x="106" y="187"/>
                </a:lnTo>
                <a:lnTo>
                  <a:pt x="104" y="189"/>
                </a:lnTo>
                <a:lnTo>
                  <a:pt x="101" y="192"/>
                </a:lnTo>
                <a:lnTo>
                  <a:pt x="101" y="192"/>
                </a:lnTo>
                <a:lnTo>
                  <a:pt x="99" y="192"/>
                </a:lnTo>
                <a:lnTo>
                  <a:pt x="99" y="194"/>
                </a:lnTo>
                <a:lnTo>
                  <a:pt x="97" y="194"/>
                </a:lnTo>
                <a:lnTo>
                  <a:pt x="97" y="194"/>
                </a:lnTo>
                <a:lnTo>
                  <a:pt x="97" y="196"/>
                </a:lnTo>
                <a:lnTo>
                  <a:pt x="99" y="199"/>
                </a:lnTo>
                <a:lnTo>
                  <a:pt x="106" y="196"/>
                </a:lnTo>
                <a:lnTo>
                  <a:pt x="108" y="196"/>
                </a:lnTo>
                <a:lnTo>
                  <a:pt x="108" y="199"/>
                </a:lnTo>
                <a:lnTo>
                  <a:pt x="108" y="201"/>
                </a:lnTo>
                <a:lnTo>
                  <a:pt x="108" y="201"/>
                </a:lnTo>
                <a:lnTo>
                  <a:pt x="106" y="199"/>
                </a:lnTo>
                <a:lnTo>
                  <a:pt x="106" y="199"/>
                </a:lnTo>
                <a:lnTo>
                  <a:pt x="106" y="199"/>
                </a:lnTo>
                <a:lnTo>
                  <a:pt x="104" y="199"/>
                </a:lnTo>
                <a:lnTo>
                  <a:pt x="104" y="201"/>
                </a:lnTo>
                <a:lnTo>
                  <a:pt x="101" y="201"/>
                </a:lnTo>
                <a:lnTo>
                  <a:pt x="99" y="201"/>
                </a:lnTo>
                <a:lnTo>
                  <a:pt x="99" y="201"/>
                </a:lnTo>
                <a:lnTo>
                  <a:pt x="97" y="204"/>
                </a:lnTo>
                <a:lnTo>
                  <a:pt x="97" y="206"/>
                </a:lnTo>
                <a:lnTo>
                  <a:pt x="94" y="208"/>
                </a:lnTo>
                <a:lnTo>
                  <a:pt x="94" y="211"/>
                </a:lnTo>
                <a:lnTo>
                  <a:pt x="94" y="211"/>
                </a:lnTo>
                <a:lnTo>
                  <a:pt x="97" y="213"/>
                </a:lnTo>
                <a:lnTo>
                  <a:pt x="97" y="213"/>
                </a:lnTo>
                <a:lnTo>
                  <a:pt x="97" y="213"/>
                </a:lnTo>
                <a:lnTo>
                  <a:pt x="94" y="213"/>
                </a:lnTo>
                <a:lnTo>
                  <a:pt x="94" y="213"/>
                </a:lnTo>
                <a:lnTo>
                  <a:pt x="94" y="211"/>
                </a:lnTo>
                <a:lnTo>
                  <a:pt x="92" y="213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5"/>
                </a:lnTo>
                <a:lnTo>
                  <a:pt x="92" y="218"/>
                </a:lnTo>
                <a:lnTo>
                  <a:pt x="92" y="218"/>
                </a:lnTo>
                <a:lnTo>
                  <a:pt x="92" y="218"/>
                </a:lnTo>
                <a:lnTo>
                  <a:pt x="92" y="218"/>
                </a:lnTo>
                <a:lnTo>
                  <a:pt x="92" y="218"/>
                </a:lnTo>
                <a:lnTo>
                  <a:pt x="92" y="218"/>
                </a:lnTo>
                <a:lnTo>
                  <a:pt x="92" y="218"/>
                </a:lnTo>
                <a:lnTo>
                  <a:pt x="92" y="218"/>
                </a:lnTo>
                <a:lnTo>
                  <a:pt x="92" y="220"/>
                </a:lnTo>
                <a:lnTo>
                  <a:pt x="92" y="220"/>
                </a:lnTo>
                <a:lnTo>
                  <a:pt x="92" y="220"/>
                </a:lnTo>
                <a:lnTo>
                  <a:pt x="89" y="220"/>
                </a:lnTo>
                <a:lnTo>
                  <a:pt x="89" y="220"/>
                </a:lnTo>
                <a:lnTo>
                  <a:pt x="89" y="220"/>
                </a:lnTo>
                <a:lnTo>
                  <a:pt x="89" y="220"/>
                </a:lnTo>
                <a:lnTo>
                  <a:pt x="92" y="220"/>
                </a:lnTo>
                <a:lnTo>
                  <a:pt x="92" y="220"/>
                </a:lnTo>
                <a:lnTo>
                  <a:pt x="92" y="220"/>
                </a:lnTo>
                <a:lnTo>
                  <a:pt x="92" y="222"/>
                </a:lnTo>
                <a:lnTo>
                  <a:pt x="92" y="222"/>
                </a:lnTo>
                <a:lnTo>
                  <a:pt x="92" y="222"/>
                </a:lnTo>
                <a:lnTo>
                  <a:pt x="92" y="222"/>
                </a:lnTo>
                <a:lnTo>
                  <a:pt x="92" y="222"/>
                </a:lnTo>
                <a:lnTo>
                  <a:pt x="92" y="222"/>
                </a:lnTo>
                <a:lnTo>
                  <a:pt x="92" y="225"/>
                </a:lnTo>
                <a:lnTo>
                  <a:pt x="94" y="227"/>
                </a:lnTo>
                <a:lnTo>
                  <a:pt x="94" y="227"/>
                </a:lnTo>
                <a:lnTo>
                  <a:pt x="94" y="227"/>
                </a:lnTo>
                <a:lnTo>
                  <a:pt x="94" y="227"/>
                </a:lnTo>
                <a:lnTo>
                  <a:pt x="97" y="230"/>
                </a:lnTo>
                <a:lnTo>
                  <a:pt x="97" y="230"/>
                </a:lnTo>
                <a:lnTo>
                  <a:pt x="97" y="230"/>
                </a:lnTo>
                <a:lnTo>
                  <a:pt x="97" y="232"/>
                </a:lnTo>
                <a:lnTo>
                  <a:pt x="94" y="234"/>
                </a:lnTo>
                <a:lnTo>
                  <a:pt x="94" y="234"/>
                </a:lnTo>
                <a:lnTo>
                  <a:pt x="94" y="232"/>
                </a:lnTo>
                <a:lnTo>
                  <a:pt x="94" y="232"/>
                </a:lnTo>
                <a:lnTo>
                  <a:pt x="94" y="232"/>
                </a:lnTo>
                <a:lnTo>
                  <a:pt x="94" y="232"/>
                </a:lnTo>
                <a:lnTo>
                  <a:pt x="92" y="232"/>
                </a:lnTo>
                <a:lnTo>
                  <a:pt x="92" y="232"/>
                </a:lnTo>
                <a:lnTo>
                  <a:pt x="92" y="230"/>
                </a:lnTo>
                <a:lnTo>
                  <a:pt x="92" y="230"/>
                </a:lnTo>
                <a:lnTo>
                  <a:pt x="92" y="230"/>
                </a:lnTo>
                <a:lnTo>
                  <a:pt x="92" y="230"/>
                </a:lnTo>
                <a:lnTo>
                  <a:pt x="92" y="230"/>
                </a:lnTo>
                <a:lnTo>
                  <a:pt x="92" y="230"/>
                </a:lnTo>
                <a:lnTo>
                  <a:pt x="89" y="230"/>
                </a:lnTo>
                <a:lnTo>
                  <a:pt x="89" y="230"/>
                </a:lnTo>
                <a:lnTo>
                  <a:pt x="89" y="227"/>
                </a:lnTo>
                <a:lnTo>
                  <a:pt x="92" y="227"/>
                </a:lnTo>
                <a:lnTo>
                  <a:pt x="92" y="227"/>
                </a:lnTo>
                <a:lnTo>
                  <a:pt x="92" y="225"/>
                </a:lnTo>
                <a:lnTo>
                  <a:pt x="89" y="225"/>
                </a:lnTo>
                <a:lnTo>
                  <a:pt x="89" y="227"/>
                </a:lnTo>
                <a:lnTo>
                  <a:pt x="89" y="227"/>
                </a:lnTo>
                <a:lnTo>
                  <a:pt x="89" y="227"/>
                </a:lnTo>
                <a:lnTo>
                  <a:pt x="89" y="227"/>
                </a:lnTo>
                <a:lnTo>
                  <a:pt x="87" y="227"/>
                </a:lnTo>
                <a:lnTo>
                  <a:pt x="87" y="227"/>
                </a:lnTo>
                <a:lnTo>
                  <a:pt x="85" y="227"/>
                </a:lnTo>
                <a:lnTo>
                  <a:pt x="87" y="227"/>
                </a:lnTo>
                <a:lnTo>
                  <a:pt x="87" y="230"/>
                </a:lnTo>
                <a:lnTo>
                  <a:pt x="87" y="232"/>
                </a:lnTo>
                <a:lnTo>
                  <a:pt x="87" y="232"/>
                </a:lnTo>
                <a:lnTo>
                  <a:pt x="89" y="232"/>
                </a:lnTo>
                <a:lnTo>
                  <a:pt x="89" y="232"/>
                </a:lnTo>
                <a:lnTo>
                  <a:pt x="89" y="230"/>
                </a:lnTo>
                <a:lnTo>
                  <a:pt x="89" y="230"/>
                </a:lnTo>
                <a:lnTo>
                  <a:pt x="89" y="230"/>
                </a:lnTo>
                <a:lnTo>
                  <a:pt x="92" y="232"/>
                </a:lnTo>
                <a:lnTo>
                  <a:pt x="92" y="234"/>
                </a:lnTo>
                <a:lnTo>
                  <a:pt x="92" y="237"/>
                </a:lnTo>
                <a:lnTo>
                  <a:pt x="92" y="237"/>
                </a:lnTo>
                <a:lnTo>
                  <a:pt x="89" y="237"/>
                </a:lnTo>
                <a:lnTo>
                  <a:pt x="89" y="237"/>
                </a:lnTo>
                <a:lnTo>
                  <a:pt x="89" y="237"/>
                </a:lnTo>
                <a:lnTo>
                  <a:pt x="89" y="237"/>
                </a:lnTo>
                <a:lnTo>
                  <a:pt x="89" y="239"/>
                </a:lnTo>
                <a:lnTo>
                  <a:pt x="89" y="239"/>
                </a:lnTo>
                <a:lnTo>
                  <a:pt x="89" y="239"/>
                </a:lnTo>
                <a:lnTo>
                  <a:pt x="89" y="239"/>
                </a:lnTo>
                <a:lnTo>
                  <a:pt x="89" y="239"/>
                </a:lnTo>
                <a:lnTo>
                  <a:pt x="89" y="239"/>
                </a:lnTo>
                <a:lnTo>
                  <a:pt x="89" y="239"/>
                </a:lnTo>
                <a:lnTo>
                  <a:pt x="92" y="239"/>
                </a:lnTo>
                <a:lnTo>
                  <a:pt x="92" y="239"/>
                </a:lnTo>
                <a:lnTo>
                  <a:pt x="92" y="239"/>
                </a:lnTo>
                <a:lnTo>
                  <a:pt x="92" y="237"/>
                </a:lnTo>
                <a:lnTo>
                  <a:pt x="92" y="237"/>
                </a:lnTo>
                <a:lnTo>
                  <a:pt x="92" y="237"/>
                </a:lnTo>
                <a:lnTo>
                  <a:pt x="92" y="237"/>
                </a:lnTo>
                <a:lnTo>
                  <a:pt x="94" y="237"/>
                </a:lnTo>
                <a:lnTo>
                  <a:pt x="94" y="237"/>
                </a:lnTo>
                <a:lnTo>
                  <a:pt x="94" y="237"/>
                </a:lnTo>
                <a:lnTo>
                  <a:pt x="94" y="237"/>
                </a:lnTo>
                <a:lnTo>
                  <a:pt x="94" y="237"/>
                </a:lnTo>
                <a:lnTo>
                  <a:pt x="94" y="237"/>
                </a:lnTo>
                <a:lnTo>
                  <a:pt x="94" y="239"/>
                </a:lnTo>
                <a:lnTo>
                  <a:pt x="94" y="239"/>
                </a:lnTo>
                <a:lnTo>
                  <a:pt x="94" y="241"/>
                </a:lnTo>
                <a:lnTo>
                  <a:pt x="94" y="241"/>
                </a:lnTo>
                <a:lnTo>
                  <a:pt x="94" y="241"/>
                </a:lnTo>
                <a:lnTo>
                  <a:pt x="94" y="244"/>
                </a:lnTo>
                <a:lnTo>
                  <a:pt x="94" y="244"/>
                </a:lnTo>
                <a:lnTo>
                  <a:pt x="94" y="244"/>
                </a:lnTo>
                <a:lnTo>
                  <a:pt x="94" y="244"/>
                </a:lnTo>
                <a:lnTo>
                  <a:pt x="94" y="246"/>
                </a:lnTo>
                <a:lnTo>
                  <a:pt x="94" y="246"/>
                </a:lnTo>
                <a:lnTo>
                  <a:pt x="94" y="246"/>
                </a:lnTo>
                <a:lnTo>
                  <a:pt x="92" y="246"/>
                </a:lnTo>
                <a:lnTo>
                  <a:pt x="92" y="248"/>
                </a:lnTo>
                <a:lnTo>
                  <a:pt x="92" y="248"/>
                </a:lnTo>
                <a:lnTo>
                  <a:pt x="92" y="248"/>
                </a:lnTo>
                <a:lnTo>
                  <a:pt x="94" y="248"/>
                </a:lnTo>
                <a:lnTo>
                  <a:pt x="94" y="248"/>
                </a:lnTo>
                <a:lnTo>
                  <a:pt x="94" y="248"/>
                </a:lnTo>
                <a:lnTo>
                  <a:pt x="94" y="248"/>
                </a:lnTo>
                <a:lnTo>
                  <a:pt x="97" y="248"/>
                </a:lnTo>
                <a:lnTo>
                  <a:pt x="97" y="248"/>
                </a:lnTo>
                <a:lnTo>
                  <a:pt x="97" y="246"/>
                </a:lnTo>
                <a:lnTo>
                  <a:pt x="99" y="246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99" y="248"/>
                </a:lnTo>
                <a:lnTo>
                  <a:pt x="101" y="246"/>
                </a:lnTo>
                <a:lnTo>
                  <a:pt x="101" y="244"/>
                </a:lnTo>
                <a:lnTo>
                  <a:pt x="101" y="244"/>
                </a:lnTo>
                <a:lnTo>
                  <a:pt x="101" y="244"/>
                </a:lnTo>
                <a:lnTo>
                  <a:pt x="101" y="244"/>
                </a:lnTo>
                <a:lnTo>
                  <a:pt x="101" y="244"/>
                </a:lnTo>
                <a:lnTo>
                  <a:pt x="101" y="241"/>
                </a:lnTo>
                <a:lnTo>
                  <a:pt x="101" y="241"/>
                </a:lnTo>
                <a:lnTo>
                  <a:pt x="104" y="241"/>
                </a:lnTo>
                <a:lnTo>
                  <a:pt x="104" y="244"/>
                </a:lnTo>
                <a:lnTo>
                  <a:pt x="104" y="244"/>
                </a:lnTo>
                <a:lnTo>
                  <a:pt x="104" y="244"/>
                </a:lnTo>
                <a:lnTo>
                  <a:pt x="104" y="244"/>
                </a:lnTo>
                <a:lnTo>
                  <a:pt x="104" y="244"/>
                </a:lnTo>
                <a:lnTo>
                  <a:pt x="104" y="246"/>
                </a:lnTo>
                <a:lnTo>
                  <a:pt x="104" y="246"/>
                </a:lnTo>
                <a:lnTo>
                  <a:pt x="104" y="246"/>
                </a:lnTo>
                <a:lnTo>
                  <a:pt x="104" y="246"/>
                </a:lnTo>
                <a:lnTo>
                  <a:pt x="106" y="246"/>
                </a:lnTo>
                <a:lnTo>
                  <a:pt x="106" y="246"/>
                </a:lnTo>
                <a:lnTo>
                  <a:pt x="108" y="248"/>
                </a:lnTo>
                <a:lnTo>
                  <a:pt x="106" y="248"/>
                </a:lnTo>
                <a:lnTo>
                  <a:pt x="106" y="248"/>
                </a:lnTo>
                <a:lnTo>
                  <a:pt x="106" y="248"/>
                </a:lnTo>
                <a:lnTo>
                  <a:pt x="106" y="248"/>
                </a:lnTo>
                <a:lnTo>
                  <a:pt x="104" y="248"/>
                </a:lnTo>
                <a:lnTo>
                  <a:pt x="101" y="248"/>
                </a:lnTo>
                <a:lnTo>
                  <a:pt x="101" y="248"/>
                </a:lnTo>
                <a:lnTo>
                  <a:pt x="101" y="248"/>
                </a:lnTo>
                <a:lnTo>
                  <a:pt x="101" y="251"/>
                </a:lnTo>
                <a:lnTo>
                  <a:pt x="101" y="251"/>
                </a:lnTo>
                <a:lnTo>
                  <a:pt x="101" y="251"/>
                </a:lnTo>
                <a:lnTo>
                  <a:pt x="101" y="251"/>
                </a:lnTo>
                <a:lnTo>
                  <a:pt x="99" y="251"/>
                </a:lnTo>
                <a:lnTo>
                  <a:pt x="99" y="251"/>
                </a:lnTo>
                <a:lnTo>
                  <a:pt x="99" y="251"/>
                </a:lnTo>
                <a:lnTo>
                  <a:pt x="97" y="248"/>
                </a:lnTo>
                <a:lnTo>
                  <a:pt x="94" y="251"/>
                </a:lnTo>
                <a:lnTo>
                  <a:pt x="94" y="251"/>
                </a:lnTo>
                <a:lnTo>
                  <a:pt x="92" y="251"/>
                </a:lnTo>
                <a:lnTo>
                  <a:pt x="92" y="251"/>
                </a:lnTo>
                <a:lnTo>
                  <a:pt x="92" y="251"/>
                </a:lnTo>
                <a:lnTo>
                  <a:pt x="92" y="253"/>
                </a:lnTo>
                <a:lnTo>
                  <a:pt x="94" y="251"/>
                </a:lnTo>
                <a:lnTo>
                  <a:pt x="94" y="253"/>
                </a:lnTo>
                <a:lnTo>
                  <a:pt x="97" y="253"/>
                </a:lnTo>
                <a:lnTo>
                  <a:pt x="99" y="253"/>
                </a:lnTo>
                <a:lnTo>
                  <a:pt x="99" y="253"/>
                </a:lnTo>
                <a:lnTo>
                  <a:pt x="101" y="256"/>
                </a:lnTo>
                <a:lnTo>
                  <a:pt x="101" y="256"/>
                </a:lnTo>
                <a:lnTo>
                  <a:pt x="101" y="256"/>
                </a:lnTo>
                <a:lnTo>
                  <a:pt x="104" y="258"/>
                </a:lnTo>
                <a:lnTo>
                  <a:pt x="104" y="258"/>
                </a:lnTo>
                <a:lnTo>
                  <a:pt x="106" y="258"/>
                </a:lnTo>
                <a:lnTo>
                  <a:pt x="104" y="258"/>
                </a:lnTo>
                <a:lnTo>
                  <a:pt x="104" y="258"/>
                </a:lnTo>
                <a:lnTo>
                  <a:pt x="101" y="258"/>
                </a:lnTo>
                <a:lnTo>
                  <a:pt x="101" y="258"/>
                </a:lnTo>
                <a:lnTo>
                  <a:pt x="99" y="258"/>
                </a:lnTo>
                <a:lnTo>
                  <a:pt x="101" y="258"/>
                </a:lnTo>
                <a:lnTo>
                  <a:pt x="101" y="258"/>
                </a:lnTo>
                <a:lnTo>
                  <a:pt x="99" y="258"/>
                </a:lnTo>
                <a:lnTo>
                  <a:pt x="99" y="258"/>
                </a:lnTo>
                <a:lnTo>
                  <a:pt x="99" y="258"/>
                </a:lnTo>
                <a:lnTo>
                  <a:pt x="99" y="258"/>
                </a:lnTo>
                <a:lnTo>
                  <a:pt x="97" y="258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6"/>
                </a:lnTo>
                <a:lnTo>
                  <a:pt x="97" y="253"/>
                </a:lnTo>
                <a:lnTo>
                  <a:pt x="97" y="253"/>
                </a:lnTo>
                <a:lnTo>
                  <a:pt x="94" y="253"/>
                </a:lnTo>
                <a:lnTo>
                  <a:pt x="92" y="253"/>
                </a:lnTo>
                <a:lnTo>
                  <a:pt x="92" y="256"/>
                </a:lnTo>
                <a:lnTo>
                  <a:pt x="92" y="256"/>
                </a:lnTo>
                <a:lnTo>
                  <a:pt x="92" y="258"/>
                </a:lnTo>
                <a:lnTo>
                  <a:pt x="92" y="258"/>
                </a:lnTo>
                <a:lnTo>
                  <a:pt x="94" y="258"/>
                </a:lnTo>
                <a:lnTo>
                  <a:pt x="94" y="258"/>
                </a:lnTo>
                <a:lnTo>
                  <a:pt x="94" y="258"/>
                </a:lnTo>
                <a:lnTo>
                  <a:pt x="94" y="258"/>
                </a:lnTo>
                <a:lnTo>
                  <a:pt x="94" y="260"/>
                </a:lnTo>
                <a:lnTo>
                  <a:pt x="94" y="260"/>
                </a:lnTo>
                <a:lnTo>
                  <a:pt x="97" y="260"/>
                </a:lnTo>
                <a:lnTo>
                  <a:pt x="97" y="260"/>
                </a:lnTo>
                <a:lnTo>
                  <a:pt x="97" y="260"/>
                </a:lnTo>
                <a:lnTo>
                  <a:pt x="97" y="263"/>
                </a:lnTo>
                <a:lnTo>
                  <a:pt x="97" y="263"/>
                </a:lnTo>
                <a:lnTo>
                  <a:pt x="94" y="260"/>
                </a:lnTo>
                <a:lnTo>
                  <a:pt x="92" y="260"/>
                </a:lnTo>
                <a:lnTo>
                  <a:pt x="92" y="260"/>
                </a:lnTo>
                <a:lnTo>
                  <a:pt x="92" y="258"/>
                </a:lnTo>
                <a:lnTo>
                  <a:pt x="89" y="256"/>
                </a:lnTo>
                <a:lnTo>
                  <a:pt x="89" y="256"/>
                </a:lnTo>
                <a:lnTo>
                  <a:pt x="92" y="256"/>
                </a:lnTo>
                <a:lnTo>
                  <a:pt x="92" y="253"/>
                </a:lnTo>
                <a:lnTo>
                  <a:pt x="89" y="251"/>
                </a:lnTo>
                <a:lnTo>
                  <a:pt x="89" y="251"/>
                </a:lnTo>
                <a:lnTo>
                  <a:pt x="89" y="251"/>
                </a:lnTo>
                <a:lnTo>
                  <a:pt x="89" y="251"/>
                </a:lnTo>
                <a:lnTo>
                  <a:pt x="87" y="251"/>
                </a:lnTo>
                <a:lnTo>
                  <a:pt x="87" y="251"/>
                </a:lnTo>
                <a:lnTo>
                  <a:pt x="87" y="251"/>
                </a:lnTo>
                <a:lnTo>
                  <a:pt x="87" y="253"/>
                </a:lnTo>
                <a:lnTo>
                  <a:pt x="87" y="253"/>
                </a:lnTo>
                <a:lnTo>
                  <a:pt x="87" y="253"/>
                </a:lnTo>
                <a:lnTo>
                  <a:pt x="87" y="256"/>
                </a:lnTo>
                <a:lnTo>
                  <a:pt x="87" y="258"/>
                </a:lnTo>
                <a:lnTo>
                  <a:pt x="87" y="258"/>
                </a:lnTo>
                <a:lnTo>
                  <a:pt x="89" y="260"/>
                </a:lnTo>
                <a:lnTo>
                  <a:pt x="89" y="260"/>
                </a:lnTo>
                <a:lnTo>
                  <a:pt x="89" y="260"/>
                </a:lnTo>
                <a:lnTo>
                  <a:pt x="89" y="260"/>
                </a:lnTo>
                <a:lnTo>
                  <a:pt x="89" y="260"/>
                </a:lnTo>
                <a:lnTo>
                  <a:pt x="87" y="260"/>
                </a:lnTo>
                <a:lnTo>
                  <a:pt x="87" y="260"/>
                </a:lnTo>
                <a:lnTo>
                  <a:pt x="87" y="260"/>
                </a:lnTo>
                <a:lnTo>
                  <a:pt x="87" y="260"/>
                </a:lnTo>
                <a:lnTo>
                  <a:pt x="87" y="260"/>
                </a:lnTo>
                <a:lnTo>
                  <a:pt x="89" y="263"/>
                </a:lnTo>
                <a:lnTo>
                  <a:pt x="89" y="263"/>
                </a:lnTo>
                <a:lnTo>
                  <a:pt x="89" y="263"/>
                </a:lnTo>
                <a:lnTo>
                  <a:pt x="89" y="263"/>
                </a:lnTo>
                <a:lnTo>
                  <a:pt x="89" y="263"/>
                </a:lnTo>
                <a:lnTo>
                  <a:pt x="89" y="263"/>
                </a:lnTo>
                <a:lnTo>
                  <a:pt x="92" y="263"/>
                </a:lnTo>
                <a:lnTo>
                  <a:pt x="92" y="263"/>
                </a:lnTo>
                <a:lnTo>
                  <a:pt x="92" y="263"/>
                </a:lnTo>
                <a:lnTo>
                  <a:pt x="92" y="263"/>
                </a:lnTo>
                <a:lnTo>
                  <a:pt x="92" y="263"/>
                </a:lnTo>
                <a:lnTo>
                  <a:pt x="92" y="265"/>
                </a:lnTo>
                <a:lnTo>
                  <a:pt x="94" y="265"/>
                </a:lnTo>
                <a:lnTo>
                  <a:pt x="94" y="265"/>
                </a:lnTo>
                <a:lnTo>
                  <a:pt x="97" y="265"/>
                </a:lnTo>
                <a:lnTo>
                  <a:pt x="97" y="265"/>
                </a:lnTo>
                <a:lnTo>
                  <a:pt x="97" y="265"/>
                </a:lnTo>
                <a:lnTo>
                  <a:pt x="97" y="265"/>
                </a:lnTo>
                <a:lnTo>
                  <a:pt x="97" y="263"/>
                </a:lnTo>
                <a:lnTo>
                  <a:pt x="97" y="263"/>
                </a:lnTo>
                <a:lnTo>
                  <a:pt x="97" y="263"/>
                </a:lnTo>
                <a:lnTo>
                  <a:pt x="99" y="263"/>
                </a:lnTo>
                <a:lnTo>
                  <a:pt x="99" y="263"/>
                </a:lnTo>
                <a:lnTo>
                  <a:pt x="99" y="263"/>
                </a:lnTo>
                <a:lnTo>
                  <a:pt x="99" y="263"/>
                </a:lnTo>
                <a:lnTo>
                  <a:pt x="99" y="263"/>
                </a:lnTo>
                <a:lnTo>
                  <a:pt x="101" y="263"/>
                </a:lnTo>
                <a:lnTo>
                  <a:pt x="101" y="263"/>
                </a:lnTo>
                <a:lnTo>
                  <a:pt x="101" y="263"/>
                </a:lnTo>
                <a:lnTo>
                  <a:pt x="101" y="265"/>
                </a:lnTo>
                <a:lnTo>
                  <a:pt x="99" y="265"/>
                </a:lnTo>
                <a:lnTo>
                  <a:pt x="99" y="265"/>
                </a:lnTo>
                <a:lnTo>
                  <a:pt x="101" y="265"/>
                </a:lnTo>
                <a:lnTo>
                  <a:pt x="101" y="265"/>
                </a:lnTo>
                <a:lnTo>
                  <a:pt x="101" y="265"/>
                </a:lnTo>
                <a:lnTo>
                  <a:pt x="99" y="265"/>
                </a:lnTo>
                <a:lnTo>
                  <a:pt x="99" y="267"/>
                </a:lnTo>
                <a:lnTo>
                  <a:pt x="97" y="267"/>
                </a:lnTo>
                <a:lnTo>
                  <a:pt x="97" y="270"/>
                </a:lnTo>
                <a:lnTo>
                  <a:pt x="99" y="267"/>
                </a:lnTo>
                <a:lnTo>
                  <a:pt x="99" y="270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7" y="272"/>
                </a:lnTo>
                <a:lnTo>
                  <a:pt x="99" y="272"/>
                </a:lnTo>
                <a:lnTo>
                  <a:pt x="99" y="272"/>
                </a:lnTo>
                <a:lnTo>
                  <a:pt x="99" y="272"/>
                </a:lnTo>
                <a:lnTo>
                  <a:pt x="99" y="272"/>
                </a:lnTo>
                <a:lnTo>
                  <a:pt x="99" y="272"/>
                </a:lnTo>
                <a:lnTo>
                  <a:pt x="99" y="272"/>
                </a:lnTo>
                <a:lnTo>
                  <a:pt x="99" y="275"/>
                </a:lnTo>
                <a:lnTo>
                  <a:pt x="99" y="275"/>
                </a:lnTo>
                <a:lnTo>
                  <a:pt x="99" y="275"/>
                </a:lnTo>
                <a:lnTo>
                  <a:pt x="99" y="275"/>
                </a:lnTo>
                <a:lnTo>
                  <a:pt x="99" y="275"/>
                </a:lnTo>
                <a:lnTo>
                  <a:pt x="99" y="275"/>
                </a:lnTo>
                <a:lnTo>
                  <a:pt x="97" y="277"/>
                </a:lnTo>
                <a:lnTo>
                  <a:pt x="97" y="277"/>
                </a:lnTo>
                <a:lnTo>
                  <a:pt x="99" y="277"/>
                </a:lnTo>
                <a:lnTo>
                  <a:pt x="99" y="277"/>
                </a:lnTo>
                <a:lnTo>
                  <a:pt x="101" y="277"/>
                </a:lnTo>
                <a:lnTo>
                  <a:pt x="101" y="277"/>
                </a:lnTo>
                <a:lnTo>
                  <a:pt x="99" y="279"/>
                </a:lnTo>
                <a:lnTo>
                  <a:pt x="99" y="279"/>
                </a:lnTo>
                <a:lnTo>
                  <a:pt x="101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4" y="279"/>
                </a:lnTo>
                <a:lnTo>
                  <a:pt x="106" y="275"/>
                </a:lnTo>
                <a:lnTo>
                  <a:pt x="106" y="275"/>
                </a:lnTo>
                <a:lnTo>
                  <a:pt x="106" y="272"/>
                </a:lnTo>
                <a:lnTo>
                  <a:pt x="108" y="272"/>
                </a:lnTo>
                <a:lnTo>
                  <a:pt x="108" y="272"/>
                </a:lnTo>
                <a:lnTo>
                  <a:pt x="108" y="272"/>
                </a:lnTo>
                <a:lnTo>
                  <a:pt x="108" y="272"/>
                </a:lnTo>
                <a:lnTo>
                  <a:pt x="108" y="270"/>
                </a:lnTo>
                <a:lnTo>
                  <a:pt x="108" y="270"/>
                </a:lnTo>
                <a:lnTo>
                  <a:pt x="111" y="270"/>
                </a:lnTo>
                <a:lnTo>
                  <a:pt x="111" y="272"/>
                </a:lnTo>
                <a:lnTo>
                  <a:pt x="111" y="272"/>
                </a:lnTo>
                <a:lnTo>
                  <a:pt x="111" y="272"/>
                </a:lnTo>
                <a:lnTo>
                  <a:pt x="111" y="270"/>
                </a:lnTo>
                <a:lnTo>
                  <a:pt x="111" y="270"/>
                </a:lnTo>
                <a:lnTo>
                  <a:pt x="111" y="270"/>
                </a:lnTo>
                <a:lnTo>
                  <a:pt x="111" y="270"/>
                </a:lnTo>
                <a:lnTo>
                  <a:pt x="111" y="270"/>
                </a:lnTo>
                <a:lnTo>
                  <a:pt x="113" y="267"/>
                </a:lnTo>
                <a:lnTo>
                  <a:pt x="111" y="267"/>
                </a:lnTo>
                <a:lnTo>
                  <a:pt x="111" y="265"/>
                </a:lnTo>
                <a:lnTo>
                  <a:pt x="113" y="265"/>
                </a:lnTo>
                <a:lnTo>
                  <a:pt x="113" y="265"/>
                </a:lnTo>
                <a:lnTo>
                  <a:pt x="113" y="265"/>
                </a:lnTo>
                <a:lnTo>
                  <a:pt x="113" y="263"/>
                </a:lnTo>
                <a:lnTo>
                  <a:pt x="113" y="263"/>
                </a:lnTo>
                <a:lnTo>
                  <a:pt x="113" y="263"/>
                </a:lnTo>
                <a:lnTo>
                  <a:pt x="113" y="260"/>
                </a:lnTo>
                <a:lnTo>
                  <a:pt x="113" y="260"/>
                </a:lnTo>
                <a:lnTo>
                  <a:pt x="115" y="263"/>
                </a:lnTo>
                <a:lnTo>
                  <a:pt x="115" y="263"/>
                </a:lnTo>
                <a:lnTo>
                  <a:pt x="115" y="263"/>
                </a:lnTo>
                <a:lnTo>
                  <a:pt x="115" y="265"/>
                </a:lnTo>
                <a:lnTo>
                  <a:pt x="115" y="265"/>
                </a:lnTo>
                <a:lnTo>
                  <a:pt x="115" y="270"/>
                </a:lnTo>
                <a:lnTo>
                  <a:pt x="115" y="270"/>
                </a:lnTo>
                <a:lnTo>
                  <a:pt x="115" y="270"/>
                </a:lnTo>
                <a:lnTo>
                  <a:pt x="118" y="270"/>
                </a:lnTo>
                <a:lnTo>
                  <a:pt x="118" y="272"/>
                </a:lnTo>
                <a:lnTo>
                  <a:pt x="120" y="272"/>
                </a:lnTo>
                <a:lnTo>
                  <a:pt x="120" y="272"/>
                </a:lnTo>
                <a:lnTo>
                  <a:pt x="120" y="270"/>
                </a:lnTo>
                <a:lnTo>
                  <a:pt x="120" y="270"/>
                </a:lnTo>
                <a:lnTo>
                  <a:pt x="120" y="270"/>
                </a:lnTo>
                <a:lnTo>
                  <a:pt x="120" y="270"/>
                </a:lnTo>
                <a:lnTo>
                  <a:pt x="123" y="270"/>
                </a:lnTo>
                <a:lnTo>
                  <a:pt x="123" y="267"/>
                </a:lnTo>
                <a:lnTo>
                  <a:pt x="125" y="265"/>
                </a:lnTo>
                <a:lnTo>
                  <a:pt x="125" y="263"/>
                </a:lnTo>
                <a:lnTo>
                  <a:pt x="125" y="263"/>
                </a:lnTo>
                <a:lnTo>
                  <a:pt x="125" y="263"/>
                </a:lnTo>
                <a:lnTo>
                  <a:pt x="125" y="263"/>
                </a:lnTo>
                <a:lnTo>
                  <a:pt x="125" y="260"/>
                </a:lnTo>
                <a:lnTo>
                  <a:pt x="125" y="260"/>
                </a:lnTo>
                <a:lnTo>
                  <a:pt x="125" y="260"/>
                </a:lnTo>
                <a:lnTo>
                  <a:pt x="125" y="260"/>
                </a:lnTo>
                <a:lnTo>
                  <a:pt x="127" y="260"/>
                </a:lnTo>
                <a:lnTo>
                  <a:pt x="127" y="258"/>
                </a:lnTo>
                <a:lnTo>
                  <a:pt x="127" y="258"/>
                </a:lnTo>
                <a:lnTo>
                  <a:pt x="130" y="258"/>
                </a:lnTo>
                <a:lnTo>
                  <a:pt x="130" y="256"/>
                </a:lnTo>
                <a:lnTo>
                  <a:pt x="132" y="256"/>
                </a:lnTo>
                <a:lnTo>
                  <a:pt x="132" y="256"/>
                </a:lnTo>
                <a:lnTo>
                  <a:pt x="132" y="256"/>
                </a:lnTo>
                <a:lnTo>
                  <a:pt x="134" y="256"/>
                </a:lnTo>
                <a:lnTo>
                  <a:pt x="134" y="256"/>
                </a:lnTo>
                <a:lnTo>
                  <a:pt x="134" y="256"/>
                </a:lnTo>
                <a:lnTo>
                  <a:pt x="137" y="253"/>
                </a:lnTo>
                <a:lnTo>
                  <a:pt x="137" y="251"/>
                </a:lnTo>
                <a:lnTo>
                  <a:pt x="137" y="251"/>
                </a:lnTo>
                <a:lnTo>
                  <a:pt x="139" y="253"/>
                </a:lnTo>
                <a:lnTo>
                  <a:pt x="139" y="253"/>
                </a:lnTo>
                <a:lnTo>
                  <a:pt x="141" y="253"/>
                </a:lnTo>
                <a:lnTo>
                  <a:pt x="141" y="251"/>
                </a:lnTo>
                <a:lnTo>
                  <a:pt x="141" y="253"/>
                </a:lnTo>
                <a:lnTo>
                  <a:pt x="144" y="253"/>
                </a:lnTo>
                <a:lnTo>
                  <a:pt x="144" y="253"/>
                </a:lnTo>
                <a:lnTo>
                  <a:pt x="144" y="256"/>
                </a:lnTo>
                <a:lnTo>
                  <a:pt x="141" y="256"/>
                </a:lnTo>
                <a:lnTo>
                  <a:pt x="141" y="258"/>
                </a:lnTo>
                <a:lnTo>
                  <a:pt x="141" y="258"/>
                </a:lnTo>
                <a:lnTo>
                  <a:pt x="141" y="258"/>
                </a:lnTo>
                <a:lnTo>
                  <a:pt x="139" y="256"/>
                </a:lnTo>
                <a:lnTo>
                  <a:pt x="139" y="256"/>
                </a:lnTo>
                <a:lnTo>
                  <a:pt x="139" y="256"/>
                </a:lnTo>
                <a:lnTo>
                  <a:pt x="139" y="256"/>
                </a:lnTo>
                <a:lnTo>
                  <a:pt x="139" y="253"/>
                </a:lnTo>
                <a:lnTo>
                  <a:pt x="139" y="253"/>
                </a:lnTo>
                <a:lnTo>
                  <a:pt x="137" y="256"/>
                </a:lnTo>
                <a:lnTo>
                  <a:pt x="137" y="256"/>
                </a:lnTo>
                <a:lnTo>
                  <a:pt x="137" y="258"/>
                </a:lnTo>
                <a:lnTo>
                  <a:pt x="137" y="258"/>
                </a:lnTo>
                <a:lnTo>
                  <a:pt x="139" y="258"/>
                </a:lnTo>
                <a:lnTo>
                  <a:pt x="139" y="258"/>
                </a:lnTo>
                <a:lnTo>
                  <a:pt x="139" y="260"/>
                </a:lnTo>
                <a:lnTo>
                  <a:pt x="137" y="263"/>
                </a:lnTo>
                <a:lnTo>
                  <a:pt x="137" y="263"/>
                </a:lnTo>
                <a:lnTo>
                  <a:pt x="134" y="263"/>
                </a:lnTo>
                <a:lnTo>
                  <a:pt x="137" y="260"/>
                </a:lnTo>
                <a:lnTo>
                  <a:pt x="137" y="260"/>
                </a:lnTo>
                <a:lnTo>
                  <a:pt x="137" y="258"/>
                </a:lnTo>
                <a:lnTo>
                  <a:pt x="134" y="258"/>
                </a:lnTo>
                <a:lnTo>
                  <a:pt x="134" y="258"/>
                </a:lnTo>
                <a:lnTo>
                  <a:pt x="134" y="260"/>
                </a:lnTo>
                <a:lnTo>
                  <a:pt x="132" y="263"/>
                </a:lnTo>
                <a:lnTo>
                  <a:pt x="132" y="263"/>
                </a:lnTo>
                <a:lnTo>
                  <a:pt x="132" y="263"/>
                </a:lnTo>
                <a:lnTo>
                  <a:pt x="132" y="263"/>
                </a:lnTo>
                <a:lnTo>
                  <a:pt x="132" y="265"/>
                </a:lnTo>
                <a:lnTo>
                  <a:pt x="132" y="265"/>
                </a:lnTo>
                <a:lnTo>
                  <a:pt x="132" y="265"/>
                </a:lnTo>
                <a:lnTo>
                  <a:pt x="134" y="265"/>
                </a:lnTo>
                <a:lnTo>
                  <a:pt x="134" y="265"/>
                </a:lnTo>
                <a:lnTo>
                  <a:pt x="134" y="265"/>
                </a:lnTo>
                <a:lnTo>
                  <a:pt x="134" y="265"/>
                </a:lnTo>
                <a:lnTo>
                  <a:pt x="137" y="265"/>
                </a:lnTo>
                <a:lnTo>
                  <a:pt x="137" y="265"/>
                </a:lnTo>
                <a:lnTo>
                  <a:pt x="139" y="265"/>
                </a:lnTo>
                <a:lnTo>
                  <a:pt x="139" y="267"/>
                </a:lnTo>
                <a:lnTo>
                  <a:pt x="141" y="270"/>
                </a:lnTo>
                <a:lnTo>
                  <a:pt x="144" y="270"/>
                </a:lnTo>
                <a:lnTo>
                  <a:pt x="141" y="270"/>
                </a:lnTo>
                <a:lnTo>
                  <a:pt x="141" y="267"/>
                </a:lnTo>
                <a:lnTo>
                  <a:pt x="144" y="267"/>
                </a:lnTo>
                <a:lnTo>
                  <a:pt x="144" y="267"/>
                </a:lnTo>
                <a:lnTo>
                  <a:pt x="146" y="267"/>
                </a:lnTo>
                <a:lnTo>
                  <a:pt x="149" y="265"/>
                </a:lnTo>
                <a:lnTo>
                  <a:pt x="146" y="263"/>
                </a:lnTo>
                <a:lnTo>
                  <a:pt x="144" y="265"/>
                </a:lnTo>
                <a:lnTo>
                  <a:pt x="144" y="263"/>
                </a:lnTo>
                <a:lnTo>
                  <a:pt x="144" y="263"/>
                </a:lnTo>
                <a:lnTo>
                  <a:pt x="144" y="263"/>
                </a:lnTo>
                <a:lnTo>
                  <a:pt x="144" y="263"/>
                </a:lnTo>
                <a:lnTo>
                  <a:pt x="144" y="260"/>
                </a:lnTo>
                <a:lnTo>
                  <a:pt x="144" y="260"/>
                </a:lnTo>
                <a:lnTo>
                  <a:pt x="144" y="260"/>
                </a:lnTo>
                <a:lnTo>
                  <a:pt x="146" y="260"/>
                </a:lnTo>
                <a:lnTo>
                  <a:pt x="146" y="260"/>
                </a:lnTo>
                <a:lnTo>
                  <a:pt x="149" y="263"/>
                </a:lnTo>
                <a:lnTo>
                  <a:pt x="149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0"/>
                </a:lnTo>
                <a:lnTo>
                  <a:pt x="151" y="260"/>
                </a:lnTo>
                <a:lnTo>
                  <a:pt x="151" y="258"/>
                </a:lnTo>
                <a:lnTo>
                  <a:pt x="149" y="258"/>
                </a:lnTo>
                <a:lnTo>
                  <a:pt x="149" y="258"/>
                </a:lnTo>
                <a:lnTo>
                  <a:pt x="151" y="258"/>
                </a:lnTo>
                <a:lnTo>
                  <a:pt x="151" y="258"/>
                </a:lnTo>
                <a:lnTo>
                  <a:pt x="149" y="256"/>
                </a:lnTo>
                <a:lnTo>
                  <a:pt x="149" y="256"/>
                </a:lnTo>
                <a:lnTo>
                  <a:pt x="146" y="253"/>
                </a:lnTo>
                <a:lnTo>
                  <a:pt x="146" y="251"/>
                </a:lnTo>
                <a:lnTo>
                  <a:pt x="146" y="251"/>
                </a:lnTo>
                <a:lnTo>
                  <a:pt x="146" y="251"/>
                </a:lnTo>
                <a:lnTo>
                  <a:pt x="146" y="251"/>
                </a:lnTo>
                <a:lnTo>
                  <a:pt x="146" y="251"/>
                </a:lnTo>
                <a:lnTo>
                  <a:pt x="144" y="251"/>
                </a:lnTo>
                <a:lnTo>
                  <a:pt x="144" y="251"/>
                </a:lnTo>
                <a:lnTo>
                  <a:pt x="144" y="251"/>
                </a:lnTo>
                <a:lnTo>
                  <a:pt x="144" y="248"/>
                </a:lnTo>
                <a:lnTo>
                  <a:pt x="144" y="248"/>
                </a:lnTo>
                <a:lnTo>
                  <a:pt x="146" y="248"/>
                </a:lnTo>
                <a:lnTo>
                  <a:pt x="146" y="248"/>
                </a:lnTo>
                <a:lnTo>
                  <a:pt x="146" y="248"/>
                </a:lnTo>
                <a:lnTo>
                  <a:pt x="144" y="246"/>
                </a:lnTo>
                <a:lnTo>
                  <a:pt x="144" y="246"/>
                </a:lnTo>
                <a:lnTo>
                  <a:pt x="144" y="246"/>
                </a:lnTo>
                <a:lnTo>
                  <a:pt x="146" y="246"/>
                </a:lnTo>
                <a:lnTo>
                  <a:pt x="149" y="246"/>
                </a:lnTo>
                <a:lnTo>
                  <a:pt x="151" y="246"/>
                </a:lnTo>
                <a:lnTo>
                  <a:pt x="151" y="246"/>
                </a:lnTo>
                <a:lnTo>
                  <a:pt x="151" y="246"/>
                </a:lnTo>
                <a:lnTo>
                  <a:pt x="151" y="244"/>
                </a:lnTo>
                <a:lnTo>
                  <a:pt x="151" y="241"/>
                </a:lnTo>
                <a:lnTo>
                  <a:pt x="151" y="241"/>
                </a:lnTo>
                <a:lnTo>
                  <a:pt x="151" y="241"/>
                </a:lnTo>
                <a:lnTo>
                  <a:pt x="151" y="241"/>
                </a:lnTo>
                <a:lnTo>
                  <a:pt x="153" y="241"/>
                </a:lnTo>
                <a:lnTo>
                  <a:pt x="153" y="244"/>
                </a:lnTo>
                <a:lnTo>
                  <a:pt x="153" y="244"/>
                </a:lnTo>
                <a:lnTo>
                  <a:pt x="153" y="244"/>
                </a:lnTo>
                <a:lnTo>
                  <a:pt x="153" y="244"/>
                </a:lnTo>
                <a:lnTo>
                  <a:pt x="153" y="244"/>
                </a:lnTo>
                <a:lnTo>
                  <a:pt x="153" y="246"/>
                </a:lnTo>
                <a:lnTo>
                  <a:pt x="153" y="246"/>
                </a:lnTo>
                <a:lnTo>
                  <a:pt x="153" y="246"/>
                </a:lnTo>
                <a:lnTo>
                  <a:pt x="153" y="248"/>
                </a:lnTo>
                <a:lnTo>
                  <a:pt x="153" y="248"/>
                </a:lnTo>
                <a:lnTo>
                  <a:pt x="153" y="248"/>
                </a:lnTo>
                <a:lnTo>
                  <a:pt x="153" y="248"/>
                </a:lnTo>
                <a:lnTo>
                  <a:pt x="153" y="248"/>
                </a:lnTo>
                <a:lnTo>
                  <a:pt x="156" y="248"/>
                </a:lnTo>
                <a:lnTo>
                  <a:pt x="156" y="251"/>
                </a:lnTo>
                <a:lnTo>
                  <a:pt x="156" y="251"/>
                </a:lnTo>
                <a:lnTo>
                  <a:pt x="156" y="253"/>
                </a:lnTo>
                <a:lnTo>
                  <a:pt x="153" y="253"/>
                </a:lnTo>
                <a:lnTo>
                  <a:pt x="153" y="256"/>
                </a:lnTo>
                <a:lnTo>
                  <a:pt x="153" y="256"/>
                </a:lnTo>
                <a:lnTo>
                  <a:pt x="156" y="258"/>
                </a:lnTo>
                <a:lnTo>
                  <a:pt x="156" y="258"/>
                </a:lnTo>
                <a:lnTo>
                  <a:pt x="158" y="258"/>
                </a:lnTo>
                <a:lnTo>
                  <a:pt x="158" y="258"/>
                </a:lnTo>
                <a:lnTo>
                  <a:pt x="158" y="260"/>
                </a:lnTo>
                <a:lnTo>
                  <a:pt x="158" y="258"/>
                </a:lnTo>
                <a:lnTo>
                  <a:pt x="158" y="256"/>
                </a:lnTo>
                <a:lnTo>
                  <a:pt x="158" y="256"/>
                </a:lnTo>
                <a:lnTo>
                  <a:pt x="158" y="253"/>
                </a:lnTo>
                <a:lnTo>
                  <a:pt x="158" y="253"/>
                </a:lnTo>
                <a:lnTo>
                  <a:pt x="158" y="253"/>
                </a:lnTo>
                <a:lnTo>
                  <a:pt x="158" y="253"/>
                </a:lnTo>
                <a:lnTo>
                  <a:pt x="158" y="253"/>
                </a:lnTo>
                <a:lnTo>
                  <a:pt x="158" y="253"/>
                </a:lnTo>
                <a:lnTo>
                  <a:pt x="160" y="253"/>
                </a:lnTo>
                <a:lnTo>
                  <a:pt x="163" y="253"/>
                </a:lnTo>
                <a:lnTo>
                  <a:pt x="163" y="253"/>
                </a:lnTo>
                <a:lnTo>
                  <a:pt x="165" y="251"/>
                </a:lnTo>
                <a:lnTo>
                  <a:pt x="165" y="248"/>
                </a:lnTo>
                <a:lnTo>
                  <a:pt x="165" y="246"/>
                </a:lnTo>
                <a:lnTo>
                  <a:pt x="165" y="246"/>
                </a:lnTo>
                <a:lnTo>
                  <a:pt x="165" y="244"/>
                </a:lnTo>
                <a:lnTo>
                  <a:pt x="165" y="246"/>
                </a:lnTo>
                <a:lnTo>
                  <a:pt x="163" y="246"/>
                </a:lnTo>
                <a:lnTo>
                  <a:pt x="163" y="246"/>
                </a:lnTo>
                <a:lnTo>
                  <a:pt x="160" y="246"/>
                </a:lnTo>
                <a:lnTo>
                  <a:pt x="160" y="246"/>
                </a:lnTo>
                <a:lnTo>
                  <a:pt x="158" y="246"/>
                </a:lnTo>
                <a:lnTo>
                  <a:pt x="158" y="246"/>
                </a:lnTo>
                <a:lnTo>
                  <a:pt x="158" y="246"/>
                </a:lnTo>
                <a:lnTo>
                  <a:pt x="158" y="246"/>
                </a:lnTo>
                <a:lnTo>
                  <a:pt x="156" y="244"/>
                </a:lnTo>
                <a:lnTo>
                  <a:pt x="156" y="244"/>
                </a:lnTo>
                <a:lnTo>
                  <a:pt x="156" y="241"/>
                </a:lnTo>
                <a:lnTo>
                  <a:pt x="156" y="241"/>
                </a:lnTo>
                <a:lnTo>
                  <a:pt x="156" y="239"/>
                </a:lnTo>
                <a:lnTo>
                  <a:pt x="156" y="239"/>
                </a:lnTo>
                <a:lnTo>
                  <a:pt x="156" y="239"/>
                </a:lnTo>
                <a:lnTo>
                  <a:pt x="158" y="241"/>
                </a:lnTo>
                <a:lnTo>
                  <a:pt x="158" y="241"/>
                </a:lnTo>
                <a:lnTo>
                  <a:pt x="160" y="241"/>
                </a:lnTo>
                <a:lnTo>
                  <a:pt x="160" y="239"/>
                </a:lnTo>
                <a:lnTo>
                  <a:pt x="163" y="239"/>
                </a:lnTo>
                <a:lnTo>
                  <a:pt x="163" y="239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3" y="237"/>
                </a:lnTo>
                <a:lnTo>
                  <a:pt x="165" y="237"/>
                </a:lnTo>
                <a:lnTo>
                  <a:pt x="167" y="237"/>
                </a:lnTo>
                <a:lnTo>
                  <a:pt x="167" y="239"/>
                </a:lnTo>
                <a:lnTo>
                  <a:pt x="167" y="239"/>
                </a:lnTo>
                <a:lnTo>
                  <a:pt x="167" y="239"/>
                </a:lnTo>
                <a:lnTo>
                  <a:pt x="167" y="239"/>
                </a:lnTo>
                <a:lnTo>
                  <a:pt x="170" y="239"/>
                </a:lnTo>
                <a:lnTo>
                  <a:pt x="170" y="239"/>
                </a:lnTo>
                <a:lnTo>
                  <a:pt x="170" y="239"/>
                </a:lnTo>
                <a:lnTo>
                  <a:pt x="172" y="239"/>
                </a:lnTo>
                <a:lnTo>
                  <a:pt x="172" y="237"/>
                </a:lnTo>
                <a:lnTo>
                  <a:pt x="172" y="237"/>
                </a:lnTo>
                <a:lnTo>
                  <a:pt x="172" y="234"/>
                </a:lnTo>
                <a:lnTo>
                  <a:pt x="175" y="234"/>
                </a:lnTo>
                <a:lnTo>
                  <a:pt x="175" y="234"/>
                </a:lnTo>
                <a:lnTo>
                  <a:pt x="175" y="237"/>
                </a:lnTo>
                <a:lnTo>
                  <a:pt x="177" y="237"/>
                </a:lnTo>
                <a:lnTo>
                  <a:pt x="177" y="237"/>
                </a:lnTo>
                <a:lnTo>
                  <a:pt x="179" y="234"/>
                </a:lnTo>
                <a:lnTo>
                  <a:pt x="177" y="232"/>
                </a:lnTo>
                <a:lnTo>
                  <a:pt x="179" y="232"/>
                </a:lnTo>
                <a:lnTo>
                  <a:pt x="179" y="232"/>
                </a:lnTo>
                <a:lnTo>
                  <a:pt x="179" y="232"/>
                </a:lnTo>
                <a:lnTo>
                  <a:pt x="182" y="230"/>
                </a:lnTo>
                <a:lnTo>
                  <a:pt x="182" y="230"/>
                </a:lnTo>
                <a:lnTo>
                  <a:pt x="182" y="232"/>
                </a:lnTo>
                <a:lnTo>
                  <a:pt x="179" y="232"/>
                </a:lnTo>
                <a:lnTo>
                  <a:pt x="179" y="232"/>
                </a:lnTo>
                <a:lnTo>
                  <a:pt x="179" y="232"/>
                </a:lnTo>
                <a:lnTo>
                  <a:pt x="179" y="237"/>
                </a:lnTo>
                <a:lnTo>
                  <a:pt x="179" y="239"/>
                </a:lnTo>
                <a:lnTo>
                  <a:pt x="179" y="239"/>
                </a:lnTo>
                <a:lnTo>
                  <a:pt x="179" y="239"/>
                </a:lnTo>
                <a:lnTo>
                  <a:pt x="179" y="239"/>
                </a:lnTo>
                <a:lnTo>
                  <a:pt x="182" y="239"/>
                </a:lnTo>
                <a:lnTo>
                  <a:pt x="182" y="239"/>
                </a:lnTo>
                <a:lnTo>
                  <a:pt x="182" y="239"/>
                </a:lnTo>
                <a:lnTo>
                  <a:pt x="184" y="239"/>
                </a:lnTo>
                <a:lnTo>
                  <a:pt x="184" y="239"/>
                </a:lnTo>
                <a:lnTo>
                  <a:pt x="184" y="241"/>
                </a:lnTo>
                <a:lnTo>
                  <a:pt x="184" y="241"/>
                </a:lnTo>
                <a:lnTo>
                  <a:pt x="184" y="241"/>
                </a:lnTo>
                <a:lnTo>
                  <a:pt x="184" y="241"/>
                </a:lnTo>
                <a:lnTo>
                  <a:pt x="186" y="241"/>
                </a:lnTo>
                <a:lnTo>
                  <a:pt x="189" y="241"/>
                </a:lnTo>
                <a:lnTo>
                  <a:pt x="189" y="241"/>
                </a:lnTo>
                <a:lnTo>
                  <a:pt x="189" y="239"/>
                </a:lnTo>
                <a:lnTo>
                  <a:pt x="189" y="239"/>
                </a:lnTo>
                <a:lnTo>
                  <a:pt x="189" y="239"/>
                </a:lnTo>
                <a:lnTo>
                  <a:pt x="191" y="239"/>
                </a:lnTo>
                <a:lnTo>
                  <a:pt x="191" y="239"/>
                </a:lnTo>
                <a:lnTo>
                  <a:pt x="191" y="241"/>
                </a:lnTo>
                <a:lnTo>
                  <a:pt x="193" y="241"/>
                </a:lnTo>
                <a:lnTo>
                  <a:pt x="193" y="239"/>
                </a:lnTo>
                <a:lnTo>
                  <a:pt x="196" y="239"/>
                </a:lnTo>
                <a:lnTo>
                  <a:pt x="196" y="241"/>
                </a:lnTo>
                <a:lnTo>
                  <a:pt x="193" y="241"/>
                </a:lnTo>
                <a:lnTo>
                  <a:pt x="193" y="241"/>
                </a:lnTo>
                <a:lnTo>
                  <a:pt x="193" y="241"/>
                </a:lnTo>
                <a:lnTo>
                  <a:pt x="196" y="244"/>
                </a:lnTo>
                <a:lnTo>
                  <a:pt x="196" y="244"/>
                </a:lnTo>
                <a:lnTo>
                  <a:pt x="198" y="244"/>
                </a:lnTo>
                <a:lnTo>
                  <a:pt x="198" y="244"/>
                </a:lnTo>
                <a:lnTo>
                  <a:pt x="198" y="244"/>
                </a:lnTo>
                <a:lnTo>
                  <a:pt x="198" y="244"/>
                </a:lnTo>
                <a:lnTo>
                  <a:pt x="198" y="246"/>
                </a:lnTo>
                <a:lnTo>
                  <a:pt x="198" y="246"/>
                </a:lnTo>
                <a:lnTo>
                  <a:pt x="201" y="246"/>
                </a:lnTo>
                <a:lnTo>
                  <a:pt x="201" y="244"/>
                </a:lnTo>
                <a:lnTo>
                  <a:pt x="203" y="241"/>
                </a:lnTo>
                <a:lnTo>
                  <a:pt x="201" y="241"/>
                </a:lnTo>
                <a:lnTo>
                  <a:pt x="201" y="241"/>
                </a:lnTo>
                <a:lnTo>
                  <a:pt x="201" y="241"/>
                </a:lnTo>
                <a:lnTo>
                  <a:pt x="201" y="244"/>
                </a:lnTo>
                <a:lnTo>
                  <a:pt x="201" y="241"/>
                </a:lnTo>
                <a:lnTo>
                  <a:pt x="201" y="239"/>
                </a:lnTo>
                <a:lnTo>
                  <a:pt x="201" y="239"/>
                </a:lnTo>
                <a:lnTo>
                  <a:pt x="201" y="237"/>
                </a:lnTo>
                <a:lnTo>
                  <a:pt x="201" y="237"/>
                </a:lnTo>
                <a:lnTo>
                  <a:pt x="201" y="237"/>
                </a:lnTo>
                <a:lnTo>
                  <a:pt x="198" y="237"/>
                </a:lnTo>
                <a:lnTo>
                  <a:pt x="198" y="237"/>
                </a:lnTo>
                <a:lnTo>
                  <a:pt x="201" y="237"/>
                </a:lnTo>
                <a:lnTo>
                  <a:pt x="201" y="237"/>
                </a:lnTo>
                <a:lnTo>
                  <a:pt x="201" y="237"/>
                </a:lnTo>
                <a:lnTo>
                  <a:pt x="203" y="237"/>
                </a:lnTo>
                <a:lnTo>
                  <a:pt x="203" y="234"/>
                </a:lnTo>
                <a:lnTo>
                  <a:pt x="203" y="234"/>
                </a:lnTo>
                <a:lnTo>
                  <a:pt x="203" y="234"/>
                </a:lnTo>
                <a:lnTo>
                  <a:pt x="203" y="232"/>
                </a:lnTo>
                <a:lnTo>
                  <a:pt x="203" y="232"/>
                </a:lnTo>
                <a:lnTo>
                  <a:pt x="203" y="232"/>
                </a:lnTo>
                <a:lnTo>
                  <a:pt x="196" y="234"/>
                </a:lnTo>
                <a:lnTo>
                  <a:pt x="196" y="234"/>
                </a:lnTo>
                <a:lnTo>
                  <a:pt x="198" y="234"/>
                </a:lnTo>
                <a:lnTo>
                  <a:pt x="198" y="232"/>
                </a:lnTo>
                <a:lnTo>
                  <a:pt x="198" y="232"/>
                </a:lnTo>
                <a:lnTo>
                  <a:pt x="201" y="232"/>
                </a:lnTo>
                <a:lnTo>
                  <a:pt x="201" y="230"/>
                </a:lnTo>
                <a:lnTo>
                  <a:pt x="203" y="230"/>
                </a:lnTo>
                <a:lnTo>
                  <a:pt x="201" y="230"/>
                </a:lnTo>
                <a:lnTo>
                  <a:pt x="201" y="230"/>
                </a:lnTo>
                <a:lnTo>
                  <a:pt x="203" y="230"/>
                </a:lnTo>
                <a:lnTo>
                  <a:pt x="203" y="230"/>
                </a:lnTo>
                <a:lnTo>
                  <a:pt x="205" y="230"/>
                </a:lnTo>
                <a:lnTo>
                  <a:pt x="208" y="230"/>
                </a:lnTo>
                <a:lnTo>
                  <a:pt x="208" y="230"/>
                </a:lnTo>
                <a:lnTo>
                  <a:pt x="208" y="230"/>
                </a:lnTo>
                <a:lnTo>
                  <a:pt x="208" y="232"/>
                </a:lnTo>
                <a:lnTo>
                  <a:pt x="208" y="232"/>
                </a:lnTo>
                <a:lnTo>
                  <a:pt x="208" y="232"/>
                </a:lnTo>
                <a:lnTo>
                  <a:pt x="210" y="232"/>
                </a:lnTo>
                <a:lnTo>
                  <a:pt x="210" y="232"/>
                </a:lnTo>
                <a:lnTo>
                  <a:pt x="210" y="232"/>
                </a:lnTo>
                <a:lnTo>
                  <a:pt x="212" y="232"/>
                </a:lnTo>
                <a:lnTo>
                  <a:pt x="210" y="232"/>
                </a:lnTo>
                <a:lnTo>
                  <a:pt x="210" y="232"/>
                </a:lnTo>
                <a:lnTo>
                  <a:pt x="210" y="232"/>
                </a:lnTo>
                <a:lnTo>
                  <a:pt x="210" y="230"/>
                </a:lnTo>
                <a:lnTo>
                  <a:pt x="210" y="230"/>
                </a:lnTo>
                <a:lnTo>
                  <a:pt x="210" y="227"/>
                </a:lnTo>
                <a:lnTo>
                  <a:pt x="208" y="227"/>
                </a:lnTo>
                <a:lnTo>
                  <a:pt x="208" y="227"/>
                </a:lnTo>
                <a:lnTo>
                  <a:pt x="208" y="225"/>
                </a:lnTo>
                <a:lnTo>
                  <a:pt x="208" y="225"/>
                </a:lnTo>
                <a:lnTo>
                  <a:pt x="208" y="222"/>
                </a:lnTo>
                <a:lnTo>
                  <a:pt x="208" y="222"/>
                </a:lnTo>
                <a:lnTo>
                  <a:pt x="208" y="222"/>
                </a:lnTo>
                <a:lnTo>
                  <a:pt x="210" y="222"/>
                </a:lnTo>
                <a:lnTo>
                  <a:pt x="210" y="222"/>
                </a:lnTo>
                <a:lnTo>
                  <a:pt x="210" y="225"/>
                </a:lnTo>
                <a:lnTo>
                  <a:pt x="210" y="225"/>
                </a:lnTo>
                <a:lnTo>
                  <a:pt x="210" y="227"/>
                </a:lnTo>
                <a:lnTo>
                  <a:pt x="210" y="225"/>
                </a:lnTo>
                <a:lnTo>
                  <a:pt x="212" y="227"/>
                </a:lnTo>
                <a:lnTo>
                  <a:pt x="212" y="227"/>
                </a:lnTo>
                <a:lnTo>
                  <a:pt x="212" y="227"/>
                </a:lnTo>
                <a:lnTo>
                  <a:pt x="212" y="227"/>
                </a:lnTo>
                <a:lnTo>
                  <a:pt x="212" y="227"/>
                </a:lnTo>
                <a:lnTo>
                  <a:pt x="212" y="227"/>
                </a:lnTo>
                <a:lnTo>
                  <a:pt x="215" y="227"/>
                </a:lnTo>
                <a:lnTo>
                  <a:pt x="215" y="230"/>
                </a:lnTo>
                <a:lnTo>
                  <a:pt x="215" y="230"/>
                </a:lnTo>
                <a:lnTo>
                  <a:pt x="215" y="230"/>
                </a:lnTo>
                <a:lnTo>
                  <a:pt x="215" y="230"/>
                </a:lnTo>
                <a:lnTo>
                  <a:pt x="217" y="230"/>
                </a:lnTo>
                <a:lnTo>
                  <a:pt x="217" y="230"/>
                </a:lnTo>
                <a:lnTo>
                  <a:pt x="217" y="227"/>
                </a:lnTo>
                <a:lnTo>
                  <a:pt x="219" y="230"/>
                </a:lnTo>
                <a:lnTo>
                  <a:pt x="219" y="230"/>
                </a:lnTo>
                <a:lnTo>
                  <a:pt x="222" y="230"/>
                </a:lnTo>
                <a:lnTo>
                  <a:pt x="224" y="230"/>
                </a:lnTo>
                <a:lnTo>
                  <a:pt x="224" y="230"/>
                </a:lnTo>
                <a:lnTo>
                  <a:pt x="224" y="227"/>
                </a:lnTo>
                <a:lnTo>
                  <a:pt x="224" y="227"/>
                </a:lnTo>
                <a:lnTo>
                  <a:pt x="224" y="230"/>
                </a:lnTo>
                <a:lnTo>
                  <a:pt x="224" y="230"/>
                </a:lnTo>
                <a:lnTo>
                  <a:pt x="224" y="230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27"/>
                </a:lnTo>
                <a:lnTo>
                  <a:pt x="227" y="230"/>
                </a:lnTo>
                <a:lnTo>
                  <a:pt x="227" y="230"/>
                </a:lnTo>
                <a:lnTo>
                  <a:pt x="227" y="232"/>
                </a:lnTo>
                <a:lnTo>
                  <a:pt x="227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2"/>
                </a:lnTo>
                <a:lnTo>
                  <a:pt x="229" y="230"/>
                </a:lnTo>
                <a:lnTo>
                  <a:pt x="229" y="232"/>
                </a:lnTo>
                <a:lnTo>
                  <a:pt x="231" y="232"/>
                </a:lnTo>
                <a:lnTo>
                  <a:pt x="231" y="232"/>
                </a:lnTo>
                <a:lnTo>
                  <a:pt x="231" y="230"/>
                </a:lnTo>
                <a:lnTo>
                  <a:pt x="231" y="230"/>
                </a:lnTo>
                <a:lnTo>
                  <a:pt x="234" y="227"/>
                </a:lnTo>
                <a:lnTo>
                  <a:pt x="234" y="227"/>
                </a:lnTo>
                <a:lnTo>
                  <a:pt x="234" y="230"/>
                </a:lnTo>
                <a:lnTo>
                  <a:pt x="234" y="230"/>
                </a:lnTo>
                <a:lnTo>
                  <a:pt x="236" y="230"/>
                </a:lnTo>
                <a:lnTo>
                  <a:pt x="236" y="227"/>
                </a:lnTo>
                <a:lnTo>
                  <a:pt x="236" y="227"/>
                </a:lnTo>
                <a:lnTo>
                  <a:pt x="236" y="227"/>
                </a:lnTo>
                <a:lnTo>
                  <a:pt x="236" y="225"/>
                </a:lnTo>
                <a:lnTo>
                  <a:pt x="236" y="225"/>
                </a:lnTo>
                <a:lnTo>
                  <a:pt x="236" y="225"/>
                </a:lnTo>
                <a:lnTo>
                  <a:pt x="238" y="225"/>
                </a:lnTo>
                <a:lnTo>
                  <a:pt x="238" y="225"/>
                </a:lnTo>
                <a:lnTo>
                  <a:pt x="238" y="225"/>
                </a:lnTo>
                <a:lnTo>
                  <a:pt x="241" y="225"/>
                </a:lnTo>
                <a:lnTo>
                  <a:pt x="241" y="225"/>
                </a:lnTo>
                <a:lnTo>
                  <a:pt x="241" y="222"/>
                </a:lnTo>
                <a:lnTo>
                  <a:pt x="241" y="222"/>
                </a:lnTo>
                <a:lnTo>
                  <a:pt x="243" y="220"/>
                </a:lnTo>
                <a:lnTo>
                  <a:pt x="243" y="220"/>
                </a:lnTo>
                <a:lnTo>
                  <a:pt x="243" y="220"/>
                </a:lnTo>
                <a:lnTo>
                  <a:pt x="243" y="218"/>
                </a:lnTo>
                <a:lnTo>
                  <a:pt x="243" y="218"/>
                </a:lnTo>
                <a:lnTo>
                  <a:pt x="243" y="218"/>
                </a:lnTo>
                <a:lnTo>
                  <a:pt x="243" y="215"/>
                </a:lnTo>
                <a:lnTo>
                  <a:pt x="243" y="215"/>
                </a:lnTo>
                <a:lnTo>
                  <a:pt x="246" y="215"/>
                </a:lnTo>
                <a:lnTo>
                  <a:pt x="246" y="213"/>
                </a:lnTo>
                <a:lnTo>
                  <a:pt x="248" y="213"/>
                </a:lnTo>
                <a:lnTo>
                  <a:pt x="248" y="213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11"/>
                </a:lnTo>
                <a:lnTo>
                  <a:pt x="248" y="208"/>
                </a:lnTo>
                <a:lnTo>
                  <a:pt x="248" y="208"/>
                </a:lnTo>
                <a:lnTo>
                  <a:pt x="248" y="206"/>
                </a:lnTo>
                <a:lnTo>
                  <a:pt x="248" y="206"/>
                </a:lnTo>
                <a:lnTo>
                  <a:pt x="248" y="206"/>
                </a:lnTo>
                <a:lnTo>
                  <a:pt x="250" y="206"/>
                </a:lnTo>
                <a:lnTo>
                  <a:pt x="250" y="206"/>
                </a:lnTo>
                <a:lnTo>
                  <a:pt x="250" y="206"/>
                </a:lnTo>
                <a:lnTo>
                  <a:pt x="250" y="204"/>
                </a:lnTo>
                <a:lnTo>
                  <a:pt x="250" y="204"/>
                </a:lnTo>
                <a:lnTo>
                  <a:pt x="250" y="204"/>
                </a:lnTo>
                <a:lnTo>
                  <a:pt x="248" y="204"/>
                </a:lnTo>
                <a:lnTo>
                  <a:pt x="248" y="201"/>
                </a:lnTo>
                <a:lnTo>
                  <a:pt x="250" y="201"/>
                </a:lnTo>
                <a:lnTo>
                  <a:pt x="250" y="204"/>
                </a:lnTo>
                <a:lnTo>
                  <a:pt x="250" y="204"/>
                </a:lnTo>
                <a:lnTo>
                  <a:pt x="250" y="206"/>
                </a:lnTo>
                <a:lnTo>
                  <a:pt x="253" y="204"/>
                </a:lnTo>
                <a:lnTo>
                  <a:pt x="253" y="204"/>
                </a:lnTo>
                <a:lnTo>
                  <a:pt x="253" y="204"/>
                </a:lnTo>
                <a:lnTo>
                  <a:pt x="253" y="199"/>
                </a:lnTo>
                <a:lnTo>
                  <a:pt x="253" y="199"/>
                </a:lnTo>
                <a:lnTo>
                  <a:pt x="255" y="196"/>
                </a:lnTo>
                <a:lnTo>
                  <a:pt x="253" y="196"/>
                </a:lnTo>
                <a:lnTo>
                  <a:pt x="253" y="196"/>
                </a:lnTo>
                <a:lnTo>
                  <a:pt x="253" y="194"/>
                </a:lnTo>
                <a:lnTo>
                  <a:pt x="253" y="194"/>
                </a:lnTo>
                <a:lnTo>
                  <a:pt x="255" y="192"/>
                </a:lnTo>
                <a:lnTo>
                  <a:pt x="255" y="187"/>
                </a:lnTo>
                <a:lnTo>
                  <a:pt x="255" y="185"/>
                </a:lnTo>
                <a:lnTo>
                  <a:pt x="257" y="182"/>
                </a:lnTo>
                <a:lnTo>
                  <a:pt x="257" y="178"/>
                </a:lnTo>
                <a:lnTo>
                  <a:pt x="257" y="175"/>
                </a:lnTo>
                <a:lnTo>
                  <a:pt x="260" y="170"/>
                </a:lnTo>
                <a:lnTo>
                  <a:pt x="260" y="170"/>
                </a:lnTo>
                <a:lnTo>
                  <a:pt x="260" y="168"/>
                </a:lnTo>
                <a:lnTo>
                  <a:pt x="260" y="168"/>
                </a:lnTo>
                <a:close/>
                <a:moveTo>
                  <a:pt x="219" y="232"/>
                </a:moveTo>
                <a:lnTo>
                  <a:pt x="219" y="232"/>
                </a:lnTo>
                <a:lnTo>
                  <a:pt x="219" y="232"/>
                </a:lnTo>
                <a:lnTo>
                  <a:pt x="219" y="232"/>
                </a:lnTo>
                <a:lnTo>
                  <a:pt x="219" y="232"/>
                </a:lnTo>
                <a:lnTo>
                  <a:pt x="219" y="232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4"/>
                </a:lnTo>
                <a:lnTo>
                  <a:pt x="219" y="237"/>
                </a:lnTo>
                <a:lnTo>
                  <a:pt x="219" y="237"/>
                </a:lnTo>
                <a:lnTo>
                  <a:pt x="222" y="234"/>
                </a:lnTo>
                <a:lnTo>
                  <a:pt x="222" y="234"/>
                </a:lnTo>
                <a:lnTo>
                  <a:pt x="222" y="232"/>
                </a:lnTo>
                <a:lnTo>
                  <a:pt x="222" y="232"/>
                </a:lnTo>
                <a:lnTo>
                  <a:pt x="219" y="232"/>
                </a:lnTo>
                <a:close/>
                <a:moveTo>
                  <a:pt x="78" y="260"/>
                </a:moveTo>
                <a:lnTo>
                  <a:pt x="78" y="260"/>
                </a:lnTo>
                <a:lnTo>
                  <a:pt x="78" y="260"/>
                </a:lnTo>
                <a:lnTo>
                  <a:pt x="78" y="260"/>
                </a:lnTo>
                <a:lnTo>
                  <a:pt x="78" y="260"/>
                </a:lnTo>
                <a:lnTo>
                  <a:pt x="78" y="260"/>
                </a:lnTo>
                <a:lnTo>
                  <a:pt x="75" y="258"/>
                </a:lnTo>
                <a:lnTo>
                  <a:pt x="75" y="260"/>
                </a:lnTo>
                <a:lnTo>
                  <a:pt x="75" y="260"/>
                </a:lnTo>
                <a:lnTo>
                  <a:pt x="78" y="260"/>
                </a:lnTo>
                <a:lnTo>
                  <a:pt x="78" y="263"/>
                </a:lnTo>
                <a:lnTo>
                  <a:pt x="78" y="263"/>
                </a:lnTo>
                <a:lnTo>
                  <a:pt x="75" y="263"/>
                </a:lnTo>
                <a:lnTo>
                  <a:pt x="75" y="263"/>
                </a:lnTo>
                <a:lnTo>
                  <a:pt x="75" y="263"/>
                </a:lnTo>
                <a:lnTo>
                  <a:pt x="75" y="263"/>
                </a:lnTo>
                <a:lnTo>
                  <a:pt x="75" y="263"/>
                </a:lnTo>
                <a:lnTo>
                  <a:pt x="75" y="263"/>
                </a:lnTo>
                <a:lnTo>
                  <a:pt x="75" y="265"/>
                </a:lnTo>
                <a:lnTo>
                  <a:pt x="75" y="265"/>
                </a:lnTo>
                <a:lnTo>
                  <a:pt x="75" y="265"/>
                </a:lnTo>
                <a:lnTo>
                  <a:pt x="75" y="265"/>
                </a:lnTo>
                <a:lnTo>
                  <a:pt x="75" y="265"/>
                </a:lnTo>
                <a:lnTo>
                  <a:pt x="75" y="265"/>
                </a:lnTo>
                <a:lnTo>
                  <a:pt x="75" y="265"/>
                </a:lnTo>
                <a:lnTo>
                  <a:pt x="78" y="265"/>
                </a:lnTo>
                <a:lnTo>
                  <a:pt x="78" y="263"/>
                </a:lnTo>
                <a:lnTo>
                  <a:pt x="78" y="263"/>
                </a:lnTo>
                <a:lnTo>
                  <a:pt x="78" y="263"/>
                </a:lnTo>
                <a:lnTo>
                  <a:pt x="78" y="263"/>
                </a:lnTo>
                <a:lnTo>
                  <a:pt x="78" y="263"/>
                </a:lnTo>
                <a:lnTo>
                  <a:pt x="78" y="260"/>
                </a:lnTo>
                <a:close/>
                <a:moveTo>
                  <a:pt x="141" y="298"/>
                </a:moveTo>
                <a:lnTo>
                  <a:pt x="141" y="298"/>
                </a:lnTo>
                <a:lnTo>
                  <a:pt x="141" y="296"/>
                </a:lnTo>
                <a:lnTo>
                  <a:pt x="139" y="296"/>
                </a:lnTo>
                <a:lnTo>
                  <a:pt x="141" y="296"/>
                </a:lnTo>
                <a:lnTo>
                  <a:pt x="141" y="293"/>
                </a:lnTo>
                <a:lnTo>
                  <a:pt x="139" y="293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6"/>
                </a:lnTo>
                <a:lnTo>
                  <a:pt x="139" y="298"/>
                </a:lnTo>
                <a:lnTo>
                  <a:pt x="141" y="298"/>
                </a:lnTo>
                <a:lnTo>
                  <a:pt x="141" y="298"/>
                </a:lnTo>
                <a:lnTo>
                  <a:pt x="141" y="298"/>
                </a:lnTo>
                <a:lnTo>
                  <a:pt x="141" y="298"/>
                </a:lnTo>
                <a:lnTo>
                  <a:pt x="141" y="298"/>
                </a:lnTo>
                <a:lnTo>
                  <a:pt x="141" y="298"/>
                </a:lnTo>
                <a:close/>
                <a:moveTo>
                  <a:pt x="101" y="286"/>
                </a:moveTo>
                <a:lnTo>
                  <a:pt x="99" y="289"/>
                </a:lnTo>
                <a:lnTo>
                  <a:pt x="99" y="289"/>
                </a:lnTo>
                <a:lnTo>
                  <a:pt x="99" y="289"/>
                </a:lnTo>
                <a:lnTo>
                  <a:pt x="99" y="291"/>
                </a:lnTo>
                <a:lnTo>
                  <a:pt x="101" y="291"/>
                </a:lnTo>
                <a:lnTo>
                  <a:pt x="101" y="291"/>
                </a:lnTo>
                <a:lnTo>
                  <a:pt x="101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4" y="289"/>
                </a:lnTo>
                <a:lnTo>
                  <a:pt x="101" y="289"/>
                </a:lnTo>
                <a:lnTo>
                  <a:pt x="101" y="286"/>
                </a:lnTo>
                <a:lnTo>
                  <a:pt x="101" y="286"/>
                </a:lnTo>
                <a:close/>
                <a:moveTo>
                  <a:pt x="106" y="289"/>
                </a:moveTo>
                <a:lnTo>
                  <a:pt x="106" y="291"/>
                </a:lnTo>
                <a:lnTo>
                  <a:pt x="106" y="291"/>
                </a:lnTo>
                <a:lnTo>
                  <a:pt x="106" y="291"/>
                </a:lnTo>
                <a:lnTo>
                  <a:pt x="106" y="291"/>
                </a:lnTo>
                <a:lnTo>
                  <a:pt x="106" y="291"/>
                </a:lnTo>
                <a:lnTo>
                  <a:pt x="108" y="291"/>
                </a:lnTo>
                <a:lnTo>
                  <a:pt x="108" y="291"/>
                </a:lnTo>
                <a:lnTo>
                  <a:pt x="108" y="289"/>
                </a:lnTo>
                <a:lnTo>
                  <a:pt x="108" y="289"/>
                </a:lnTo>
                <a:lnTo>
                  <a:pt x="108" y="289"/>
                </a:lnTo>
                <a:lnTo>
                  <a:pt x="108" y="289"/>
                </a:lnTo>
                <a:lnTo>
                  <a:pt x="108" y="289"/>
                </a:lnTo>
                <a:lnTo>
                  <a:pt x="108" y="289"/>
                </a:lnTo>
                <a:lnTo>
                  <a:pt x="106" y="289"/>
                </a:lnTo>
                <a:lnTo>
                  <a:pt x="108" y="286"/>
                </a:lnTo>
                <a:lnTo>
                  <a:pt x="108" y="286"/>
                </a:lnTo>
                <a:lnTo>
                  <a:pt x="108" y="286"/>
                </a:lnTo>
                <a:lnTo>
                  <a:pt x="106" y="286"/>
                </a:lnTo>
                <a:lnTo>
                  <a:pt x="106" y="286"/>
                </a:lnTo>
                <a:lnTo>
                  <a:pt x="106" y="286"/>
                </a:lnTo>
                <a:lnTo>
                  <a:pt x="106" y="286"/>
                </a:lnTo>
                <a:lnTo>
                  <a:pt x="106" y="286"/>
                </a:lnTo>
                <a:lnTo>
                  <a:pt x="106" y="286"/>
                </a:lnTo>
                <a:lnTo>
                  <a:pt x="106" y="289"/>
                </a:lnTo>
                <a:lnTo>
                  <a:pt x="106" y="289"/>
                </a:lnTo>
                <a:close/>
                <a:moveTo>
                  <a:pt x="82" y="277"/>
                </a:move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89" y="272"/>
                </a:lnTo>
                <a:lnTo>
                  <a:pt x="92" y="272"/>
                </a:lnTo>
                <a:lnTo>
                  <a:pt x="92" y="270"/>
                </a:lnTo>
                <a:lnTo>
                  <a:pt x="92" y="270"/>
                </a:lnTo>
                <a:lnTo>
                  <a:pt x="92" y="267"/>
                </a:lnTo>
                <a:lnTo>
                  <a:pt x="92" y="267"/>
                </a:lnTo>
                <a:lnTo>
                  <a:pt x="92" y="265"/>
                </a:lnTo>
                <a:lnTo>
                  <a:pt x="92" y="265"/>
                </a:lnTo>
                <a:lnTo>
                  <a:pt x="89" y="265"/>
                </a:lnTo>
                <a:lnTo>
                  <a:pt x="89" y="265"/>
                </a:lnTo>
                <a:lnTo>
                  <a:pt x="89" y="265"/>
                </a:lnTo>
                <a:lnTo>
                  <a:pt x="89" y="265"/>
                </a:lnTo>
                <a:lnTo>
                  <a:pt x="89" y="263"/>
                </a:lnTo>
                <a:lnTo>
                  <a:pt x="89" y="263"/>
                </a:lnTo>
                <a:lnTo>
                  <a:pt x="87" y="263"/>
                </a:lnTo>
                <a:lnTo>
                  <a:pt x="87" y="263"/>
                </a:lnTo>
                <a:lnTo>
                  <a:pt x="87" y="263"/>
                </a:lnTo>
                <a:lnTo>
                  <a:pt x="85" y="263"/>
                </a:lnTo>
                <a:lnTo>
                  <a:pt x="85" y="263"/>
                </a:lnTo>
                <a:lnTo>
                  <a:pt x="87" y="263"/>
                </a:lnTo>
                <a:lnTo>
                  <a:pt x="87" y="265"/>
                </a:lnTo>
                <a:lnTo>
                  <a:pt x="87" y="265"/>
                </a:lnTo>
                <a:lnTo>
                  <a:pt x="85" y="265"/>
                </a:lnTo>
                <a:lnTo>
                  <a:pt x="85" y="265"/>
                </a:lnTo>
                <a:lnTo>
                  <a:pt x="85" y="265"/>
                </a:lnTo>
                <a:lnTo>
                  <a:pt x="85" y="265"/>
                </a:lnTo>
                <a:lnTo>
                  <a:pt x="85" y="267"/>
                </a:lnTo>
                <a:lnTo>
                  <a:pt x="82" y="267"/>
                </a:lnTo>
                <a:lnTo>
                  <a:pt x="82" y="267"/>
                </a:lnTo>
                <a:lnTo>
                  <a:pt x="82" y="267"/>
                </a:lnTo>
                <a:lnTo>
                  <a:pt x="82" y="267"/>
                </a:lnTo>
                <a:lnTo>
                  <a:pt x="82" y="270"/>
                </a:lnTo>
                <a:lnTo>
                  <a:pt x="80" y="270"/>
                </a:lnTo>
                <a:lnTo>
                  <a:pt x="78" y="270"/>
                </a:lnTo>
                <a:lnTo>
                  <a:pt x="78" y="272"/>
                </a:lnTo>
                <a:lnTo>
                  <a:pt x="80" y="275"/>
                </a:lnTo>
                <a:lnTo>
                  <a:pt x="80" y="272"/>
                </a:lnTo>
                <a:lnTo>
                  <a:pt x="80" y="275"/>
                </a:lnTo>
                <a:lnTo>
                  <a:pt x="80" y="275"/>
                </a:lnTo>
                <a:lnTo>
                  <a:pt x="80" y="275"/>
                </a:lnTo>
                <a:lnTo>
                  <a:pt x="80" y="275"/>
                </a:lnTo>
                <a:lnTo>
                  <a:pt x="80" y="275"/>
                </a:lnTo>
                <a:lnTo>
                  <a:pt x="80" y="277"/>
                </a:lnTo>
                <a:lnTo>
                  <a:pt x="80" y="277"/>
                </a:lnTo>
                <a:lnTo>
                  <a:pt x="82" y="277"/>
                </a:lnTo>
                <a:lnTo>
                  <a:pt x="82" y="277"/>
                </a:lnTo>
                <a:close/>
                <a:moveTo>
                  <a:pt x="115" y="272"/>
                </a:moveTo>
                <a:lnTo>
                  <a:pt x="115" y="270"/>
                </a:lnTo>
                <a:lnTo>
                  <a:pt x="115" y="270"/>
                </a:lnTo>
                <a:lnTo>
                  <a:pt x="115" y="270"/>
                </a:lnTo>
                <a:lnTo>
                  <a:pt x="113" y="272"/>
                </a:lnTo>
                <a:lnTo>
                  <a:pt x="113" y="272"/>
                </a:lnTo>
                <a:lnTo>
                  <a:pt x="113" y="272"/>
                </a:lnTo>
                <a:lnTo>
                  <a:pt x="113" y="275"/>
                </a:lnTo>
                <a:lnTo>
                  <a:pt x="113" y="275"/>
                </a:lnTo>
                <a:lnTo>
                  <a:pt x="113" y="275"/>
                </a:lnTo>
                <a:lnTo>
                  <a:pt x="113" y="275"/>
                </a:lnTo>
                <a:lnTo>
                  <a:pt x="113" y="275"/>
                </a:lnTo>
                <a:lnTo>
                  <a:pt x="113" y="275"/>
                </a:lnTo>
                <a:lnTo>
                  <a:pt x="113" y="275"/>
                </a:lnTo>
                <a:lnTo>
                  <a:pt x="113" y="277"/>
                </a:lnTo>
                <a:lnTo>
                  <a:pt x="113" y="277"/>
                </a:lnTo>
                <a:lnTo>
                  <a:pt x="113" y="275"/>
                </a:lnTo>
                <a:lnTo>
                  <a:pt x="113" y="275"/>
                </a:lnTo>
                <a:lnTo>
                  <a:pt x="115" y="275"/>
                </a:lnTo>
                <a:lnTo>
                  <a:pt x="115" y="275"/>
                </a:lnTo>
                <a:lnTo>
                  <a:pt x="115" y="275"/>
                </a:lnTo>
                <a:lnTo>
                  <a:pt x="118" y="275"/>
                </a:lnTo>
                <a:lnTo>
                  <a:pt x="118" y="275"/>
                </a:lnTo>
                <a:lnTo>
                  <a:pt x="118" y="272"/>
                </a:lnTo>
                <a:lnTo>
                  <a:pt x="118" y="272"/>
                </a:lnTo>
                <a:lnTo>
                  <a:pt x="118" y="272"/>
                </a:lnTo>
                <a:lnTo>
                  <a:pt x="115" y="272"/>
                </a:lnTo>
                <a:lnTo>
                  <a:pt x="115" y="272"/>
                </a:lnTo>
                <a:lnTo>
                  <a:pt x="115" y="272"/>
                </a:lnTo>
                <a:lnTo>
                  <a:pt x="115" y="272"/>
                </a:lnTo>
                <a:close/>
                <a:moveTo>
                  <a:pt x="123" y="331"/>
                </a:moveTo>
                <a:lnTo>
                  <a:pt x="123" y="331"/>
                </a:lnTo>
                <a:lnTo>
                  <a:pt x="120" y="331"/>
                </a:lnTo>
                <a:lnTo>
                  <a:pt x="120" y="331"/>
                </a:lnTo>
                <a:lnTo>
                  <a:pt x="120" y="329"/>
                </a:lnTo>
                <a:lnTo>
                  <a:pt x="120" y="329"/>
                </a:lnTo>
                <a:lnTo>
                  <a:pt x="118" y="327"/>
                </a:lnTo>
                <a:lnTo>
                  <a:pt x="115" y="327"/>
                </a:lnTo>
                <a:lnTo>
                  <a:pt x="115" y="327"/>
                </a:lnTo>
                <a:lnTo>
                  <a:pt x="113" y="327"/>
                </a:lnTo>
                <a:lnTo>
                  <a:pt x="111" y="327"/>
                </a:lnTo>
                <a:lnTo>
                  <a:pt x="108" y="327"/>
                </a:lnTo>
                <a:lnTo>
                  <a:pt x="106" y="327"/>
                </a:lnTo>
                <a:lnTo>
                  <a:pt x="104" y="329"/>
                </a:lnTo>
                <a:lnTo>
                  <a:pt x="99" y="329"/>
                </a:lnTo>
                <a:lnTo>
                  <a:pt x="97" y="329"/>
                </a:lnTo>
                <a:lnTo>
                  <a:pt x="92" y="331"/>
                </a:lnTo>
                <a:lnTo>
                  <a:pt x="89" y="331"/>
                </a:lnTo>
                <a:lnTo>
                  <a:pt x="87" y="334"/>
                </a:lnTo>
                <a:lnTo>
                  <a:pt x="87" y="334"/>
                </a:lnTo>
                <a:lnTo>
                  <a:pt x="85" y="336"/>
                </a:lnTo>
                <a:lnTo>
                  <a:pt x="82" y="338"/>
                </a:lnTo>
                <a:lnTo>
                  <a:pt x="82" y="338"/>
                </a:lnTo>
                <a:lnTo>
                  <a:pt x="82" y="341"/>
                </a:lnTo>
                <a:lnTo>
                  <a:pt x="80" y="343"/>
                </a:lnTo>
                <a:lnTo>
                  <a:pt x="82" y="343"/>
                </a:lnTo>
                <a:lnTo>
                  <a:pt x="82" y="346"/>
                </a:lnTo>
                <a:lnTo>
                  <a:pt x="85" y="346"/>
                </a:lnTo>
                <a:lnTo>
                  <a:pt x="85" y="348"/>
                </a:lnTo>
                <a:lnTo>
                  <a:pt x="87" y="348"/>
                </a:lnTo>
                <a:lnTo>
                  <a:pt x="87" y="348"/>
                </a:lnTo>
                <a:lnTo>
                  <a:pt x="89" y="348"/>
                </a:lnTo>
                <a:lnTo>
                  <a:pt x="89" y="346"/>
                </a:lnTo>
                <a:lnTo>
                  <a:pt x="94" y="346"/>
                </a:lnTo>
                <a:lnTo>
                  <a:pt x="97" y="346"/>
                </a:lnTo>
                <a:lnTo>
                  <a:pt x="99" y="346"/>
                </a:lnTo>
                <a:lnTo>
                  <a:pt x="101" y="346"/>
                </a:lnTo>
                <a:lnTo>
                  <a:pt x="104" y="346"/>
                </a:lnTo>
                <a:lnTo>
                  <a:pt x="106" y="346"/>
                </a:lnTo>
                <a:lnTo>
                  <a:pt x="111" y="343"/>
                </a:lnTo>
                <a:lnTo>
                  <a:pt x="113" y="341"/>
                </a:lnTo>
                <a:lnTo>
                  <a:pt x="115" y="343"/>
                </a:lnTo>
                <a:lnTo>
                  <a:pt x="115" y="341"/>
                </a:lnTo>
                <a:lnTo>
                  <a:pt x="115" y="341"/>
                </a:lnTo>
                <a:lnTo>
                  <a:pt x="118" y="341"/>
                </a:lnTo>
                <a:lnTo>
                  <a:pt x="118" y="341"/>
                </a:lnTo>
                <a:lnTo>
                  <a:pt x="118" y="338"/>
                </a:lnTo>
                <a:lnTo>
                  <a:pt x="118" y="338"/>
                </a:lnTo>
                <a:lnTo>
                  <a:pt x="120" y="336"/>
                </a:lnTo>
                <a:lnTo>
                  <a:pt x="120" y="336"/>
                </a:lnTo>
                <a:lnTo>
                  <a:pt x="120" y="336"/>
                </a:lnTo>
                <a:lnTo>
                  <a:pt x="123" y="334"/>
                </a:lnTo>
                <a:lnTo>
                  <a:pt x="123" y="334"/>
                </a:lnTo>
                <a:lnTo>
                  <a:pt x="123" y="334"/>
                </a:lnTo>
                <a:lnTo>
                  <a:pt x="120" y="334"/>
                </a:lnTo>
                <a:lnTo>
                  <a:pt x="120" y="334"/>
                </a:lnTo>
                <a:lnTo>
                  <a:pt x="123" y="331"/>
                </a:lnTo>
                <a:lnTo>
                  <a:pt x="123" y="331"/>
                </a:lnTo>
                <a:lnTo>
                  <a:pt x="123" y="331"/>
                </a:lnTo>
                <a:lnTo>
                  <a:pt x="123" y="331"/>
                </a:lnTo>
                <a:lnTo>
                  <a:pt x="123" y="331"/>
                </a:lnTo>
                <a:close/>
                <a:moveTo>
                  <a:pt x="101" y="286"/>
                </a:moveTo>
                <a:lnTo>
                  <a:pt x="101" y="286"/>
                </a:lnTo>
                <a:lnTo>
                  <a:pt x="101" y="286"/>
                </a:lnTo>
                <a:lnTo>
                  <a:pt x="101" y="286"/>
                </a:lnTo>
                <a:lnTo>
                  <a:pt x="101" y="286"/>
                </a:lnTo>
                <a:lnTo>
                  <a:pt x="101" y="286"/>
                </a:lnTo>
                <a:lnTo>
                  <a:pt x="101" y="286"/>
                </a:lnTo>
                <a:lnTo>
                  <a:pt x="104" y="286"/>
                </a:lnTo>
                <a:lnTo>
                  <a:pt x="104" y="286"/>
                </a:lnTo>
                <a:lnTo>
                  <a:pt x="104" y="286"/>
                </a:lnTo>
                <a:lnTo>
                  <a:pt x="104" y="286"/>
                </a:lnTo>
                <a:lnTo>
                  <a:pt x="104" y="286"/>
                </a:lnTo>
                <a:lnTo>
                  <a:pt x="104" y="286"/>
                </a:lnTo>
                <a:lnTo>
                  <a:pt x="104" y="286"/>
                </a:lnTo>
                <a:lnTo>
                  <a:pt x="104" y="284"/>
                </a:lnTo>
                <a:lnTo>
                  <a:pt x="104" y="284"/>
                </a:lnTo>
                <a:lnTo>
                  <a:pt x="104" y="284"/>
                </a:lnTo>
                <a:lnTo>
                  <a:pt x="104" y="284"/>
                </a:lnTo>
                <a:lnTo>
                  <a:pt x="104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4"/>
                </a:lnTo>
                <a:lnTo>
                  <a:pt x="101" y="286"/>
                </a:lnTo>
                <a:close/>
                <a:moveTo>
                  <a:pt x="118" y="277"/>
                </a:moveTo>
                <a:lnTo>
                  <a:pt x="118" y="277"/>
                </a:lnTo>
                <a:lnTo>
                  <a:pt x="118" y="277"/>
                </a:lnTo>
                <a:lnTo>
                  <a:pt x="118" y="277"/>
                </a:lnTo>
                <a:lnTo>
                  <a:pt x="118" y="277"/>
                </a:lnTo>
                <a:lnTo>
                  <a:pt x="115" y="277"/>
                </a:lnTo>
                <a:lnTo>
                  <a:pt x="115" y="277"/>
                </a:lnTo>
                <a:lnTo>
                  <a:pt x="115" y="277"/>
                </a:lnTo>
                <a:lnTo>
                  <a:pt x="115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7"/>
                </a:lnTo>
                <a:lnTo>
                  <a:pt x="113" y="279"/>
                </a:lnTo>
                <a:lnTo>
                  <a:pt x="113" y="279"/>
                </a:lnTo>
                <a:lnTo>
                  <a:pt x="115" y="279"/>
                </a:lnTo>
                <a:lnTo>
                  <a:pt x="115" y="277"/>
                </a:lnTo>
                <a:lnTo>
                  <a:pt x="115" y="277"/>
                </a:lnTo>
                <a:lnTo>
                  <a:pt x="115" y="279"/>
                </a:lnTo>
                <a:lnTo>
                  <a:pt x="115" y="279"/>
                </a:lnTo>
                <a:lnTo>
                  <a:pt x="115" y="279"/>
                </a:lnTo>
                <a:lnTo>
                  <a:pt x="115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79"/>
                </a:lnTo>
                <a:lnTo>
                  <a:pt x="118" y="277"/>
                </a:lnTo>
                <a:lnTo>
                  <a:pt x="118" y="277"/>
                </a:lnTo>
                <a:lnTo>
                  <a:pt x="120" y="277"/>
                </a:lnTo>
                <a:lnTo>
                  <a:pt x="120" y="277"/>
                </a:lnTo>
                <a:lnTo>
                  <a:pt x="118" y="277"/>
                </a:lnTo>
                <a:lnTo>
                  <a:pt x="118" y="277"/>
                </a:lnTo>
                <a:close/>
                <a:moveTo>
                  <a:pt x="130" y="277"/>
                </a:move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27" y="277"/>
                </a:lnTo>
                <a:lnTo>
                  <a:pt x="127" y="277"/>
                </a:lnTo>
                <a:lnTo>
                  <a:pt x="127" y="277"/>
                </a:lnTo>
                <a:lnTo>
                  <a:pt x="127" y="275"/>
                </a:lnTo>
                <a:lnTo>
                  <a:pt x="127" y="275"/>
                </a:lnTo>
                <a:lnTo>
                  <a:pt x="127" y="275"/>
                </a:lnTo>
                <a:lnTo>
                  <a:pt x="127" y="275"/>
                </a:lnTo>
                <a:lnTo>
                  <a:pt x="127" y="275"/>
                </a:lnTo>
                <a:lnTo>
                  <a:pt x="125" y="275"/>
                </a:lnTo>
                <a:lnTo>
                  <a:pt x="125" y="275"/>
                </a:lnTo>
                <a:lnTo>
                  <a:pt x="125" y="277"/>
                </a:lnTo>
                <a:lnTo>
                  <a:pt x="125" y="277"/>
                </a:lnTo>
                <a:lnTo>
                  <a:pt x="125" y="277"/>
                </a:lnTo>
                <a:lnTo>
                  <a:pt x="125" y="277"/>
                </a:lnTo>
                <a:lnTo>
                  <a:pt x="125" y="277"/>
                </a:lnTo>
                <a:lnTo>
                  <a:pt x="125" y="277"/>
                </a:lnTo>
                <a:lnTo>
                  <a:pt x="127" y="277"/>
                </a:lnTo>
                <a:lnTo>
                  <a:pt x="127" y="277"/>
                </a:lnTo>
                <a:lnTo>
                  <a:pt x="125" y="277"/>
                </a:lnTo>
                <a:lnTo>
                  <a:pt x="127" y="277"/>
                </a:lnTo>
                <a:lnTo>
                  <a:pt x="127" y="277"/>
                </a:lnTo>
                <a:lnTo>
                  <a:pt x="127" y="277"/>
                </a:lnTo>
                <a:lnTo>
                  <a:pt x="127" y="279"/>
                </a:lnTo>
                <a:lnTo>
                  <a:pt x="127" y="279"/>
                </a:lnTo>
                <a:lnTo>
                  <a:pt x="127" y="279"/>
                </a:lnTo>
                <a:lnTo>
                  <a:pt x="127" y="277"/>
                </a:lnTo>
                <a:lnTo>
                  <a:pt x="130" y="277"/>
                </a:lnTo>
                <a:lnTo>
                  <a:pt x="127" y="277"/>
                </a:lnTo>
                <a:lnTo>
                  <a:pt x="127" y="277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lnTo>
                  <a:pt x="130" y="277"/>
                </a:lnTo>
                <a:close/>
                <a:moveTo>
                  <a:pt x="137" y="267"/>
                </a:moveTo>
                <a:lnTo>
                  <a:pt x="134" y="267"/>
                </a:lnTo>
                <a:lnTo>
                  <a:pt x="134" y="267"/>
                </a:lnTo>
                <a:lnTo>
                  <a:pt x="132" y="267"/>
                </a:lnTo>
                <a:lnTo>
                  <a:pt x="132" y="267"/>
                </a:lnTo>
                <a:lnTo>
                  <a:pt x="130" y="270"/>
                </a:lnTo>
                <a:lnTo>
                  <a:pt x="132" y="270"/>
                </a:lnTo>
                <a:lnTo>
                  <a:pt x="132" y="270"/>
                </a:lnTo>
                <a:lnTo>
                  <a:pt x="132" y="270"/>
                </a:lnTo>
                <a:lnTo>
                  <a:pt x="132" y="270"/>
                </a:lnTo>
                <a:lnTo>
                  <a:pt x="132" y="270"/>
                </a:lnTo>
                <a:lnTo>
                  <a:pt x="132" y="272"/>
                </a:lnTo>
                <a:lnTo>
                  <a:pt x="132" y="272"/>
                </a:lnTo>
                <a:lnTo>
                  <a:pt x="134" y="272"/>
                </a:lnTo>
                <a:lnTo>
                  <a:pt x="137" y="272"/>
                </a:lnTo>
                <a:lnTo>
                  <a:pt x="137" y="272"/>
                </a:lnTo>
                <a:lnTo>
                  <a:pt x="137" y="270"/>
                </a:lnTo>
                <a:lnTo>
                  <a:pt x="137" y="270"/>
                </a:lnTo>
                <a:lnTo>
                  <a:pt x="137" y="267"/>
                </a:lnTo>
                <a:lnTo>
                  <a:pt x="137" y="267"/>
                </a:lnTo>
                <a:close/>
                <a:moveTo>
                  <a:pt x="111" y="277"/>
                </a:moveTo>
                <a:lnTo>
                  <a:pt x="111" y="277"/>
                </a:lnTo>
                <a:lnTo>
                  <a:pt x="111" y="277"/>
                </a:lnTo>
                <a:lnTo>
                  <a:pt x="111" y="275"/>
                </a:lnTo>
                <a:lnTo>
                  <a:pt x="111" y="275"/>
                </a:lnTo>
                <a:lnTo>
                  <a:pt x="111" y="275"/>
                </a:lnTo>
                <a:lnTo>
                  <a:pt x="108" y="272"/>
                </a:lnTo>
                <a:lnTo>
                  <a:pt x="108" y="272"/>
                </a:lnTo>
                <a:lnTo>
                  <a:pt x="108" y="272"/>
                </a:lnTo>
                <a:lnTo>
                  <a:pt x="108" y="272"/>
                </a:lnTo>
                <a:lnTo>
                  <a:pt x="106" y="275"/>
                </a:lnTo>
                <a:lnTo>
                  <a:pt x="106" y="275"/>
                </a:lnTo>
                <a:lnTo>
                  <a:pt x="106" y="275"/>
                </a:lnTo>
                <a:lnTo>
                  <a:pt x="106" y="277"/>
                </a:lnTo>
                <a:lnTo>
                  <a:pt x="106" y="277"/>
                </a:lnTo>
                <a:lnTo>
                  <a:pt x="106" y="277"/>
                </a:lnTo>
                <a:lnTo>
                  <a:pt x="106" y="277"/>
                </a:lnTo>
                <a:lnTo>
                  <a:pt x="108" y="277"/>
                </a:lnTo>
                <a:lnTo>
                  <a:pt x="108" y="279"/>
                </a:lnTo>
                <a:lnTo>
                  <a:pt x="108" y="279"/>
                </a:lnTo>
                <a:lnTo>
                  <a:pt x="108" y="279"/>
                </a:lnTo>
                <a:lnTo>
                  <a:pt x="108" y="279"/>
                </a:lnTo>
                <a:lnTo>
                  <a:pt x="108" y="279"/>
                </a:lnTo>
                <a:lnTo>
                  <a:pt x="108" y="279"/>
                </a:lnTo>
                <a:lnTo>
                  <a:pt x="108" y="279"/>
                </a:lnTo>
                <a:lnTo>
                  <a:pt x="111" y="279"/>
                </a:lnTo>
                <a:lnTo>
                  <a:pt x="111" y="279"/>
                </a:lnTo>
                <a:lnTo>
                  <a:pt x="111" y="279"/>
                </a:lnTo>
                <a:lnTo>
                  <a:pt x="111" y="279"/>
                </a:lnTo>
                <a:lnTo>
                  <a:pt x="111" y="279"/>
                </a:lnTo>
                <a:lnTo>
                  <a:pt x="111" y="279"/>
                </a:lnTo>
                <a:lnTo>
                  <a:pt x="113" y="279"/>
                </a:lnTo>
                <a:lnTo>
                  <a:pt x="113" y="279"/>
                </a:lnTo>
                <a:lnTo>
                  <a:pt x="113" y="279"/>
                </a:lnTo>
                <a:lnTo>
                  <a:pt x="113" y="279"/>
                </a:lnTo>
                <a:lnTo>
                  <a:pt x="113" y="279"/>
                </a:lnTo>
                <a:lnTo>
                  <a:pt x="113" y="279"/>
                </a:lnTo>
                <a:lnTo>
                  <a:pt x="111" y="277"/>
                </a:lnTo>
                <a:lnTo>
                  <a:pt x="111" y="277"/>
                </a:lnTo>
                <a:close/>
                <a:moveTo>
                  <a:pt x="118" y="286"/>
                </a:moveTo>
                <a:lnTo>
                  <a:pt x="118" y="286"/>
                </a:lnTo>
                <a:lnTo>
                  <a:pt x="118" y="286"/>
                </a:lnTo>
                <a:lnTo>
                  <a:pt x="118" y="286"/>
                </a:lnTo>
                <a:lnTo>
                  <a:pt x="118" y="286"/>
                </a:lnTo>
                <a:lnTo>
                  <a:pt x="118" y="289"/>
                </a:lnTo>
                <a:lnTo>
                  <a:pt x="118" y="289"/>
                </a:lnTo>
                <a:lnTo>
                  <a:pt x="118" y="289"/>
                </a:lnTo>
                <a:lnTo>
                  <a:pt x="118" y="289"/>
                </a:lnTo>
                <a:lnTo>
                  <a:pt x="118" y="289"/>
                </a:lnTo>
                <a:lnTo>
                  <a:pt x="118" y="289"/>
                </a:lnTo>
                <a:lnTo>
                  <a:pt x="120" y="289"/>
                </a:lnTo>
                <a:lnTo>
                  <a:pt x="120" y="289"/>
                </a:lnTo>
                <a:lnTo>
                  <a:pt x="120" y="289"/>
                </a:lnTo>
                <a:lnTo>
                  <a:pt x="120" y="289"/>
                </a:lnTo>
                <a:lnTo>
                  <a:pt x="120" y="286"/>
                </a:lnTo>
                <a:lnTo>
                  <a:pt x="120" y="286"/>
                </a:lnTo>
                <a:lnTo>
                  <a:pt x="120" y="286"/>
                </a:lnTo>
                <a:lnTo>
                  <a:pt x="120" y="286"/>
                </a:lnTo>
                <a:lnTo>
                  <a:pt x="118" y="284"/>
                </a:lnTo>
                <a:lnTo>
                  <a:pt x="118" y="286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410EDB1B-17E1-6C9E-E7B4-D25A790DB2CC}"/>
              </a:ext>
            </a:extLst>
          </p:cNvPr>
          <p:cNvSpPr>
            <a:spLocks/>
          </p:cNvSpPr>
          <p:nvPr/>
        </p:nvSpPr>
        <p:spPr bwMode="auto">
          <a:xfrm>
            <a:off x="2967256" y="5819312"/>
            <a:ext cx="11497" cy="6051"/>
          </a:xfrm>
          <a:custGeom>
            <a:avLst/>
            <a:gdLst>
              <a:gd name="T0" fmla="*/ 19 w 19"/>
              <a:gd name="T1" fmla="*/ 5 h 10"/>
              <a:gd name="T2" fmla="*/ 19 w 19"/>
              <a:gd name="T3" fmla="*/ 5 h 10"/>
              <a:gd name="T4" fmla="*/ 17 w 19"/>
              <a:gd name="T5" fmla="*/ 5 h 10"/>
              <a:gd name="T6" fmla="*/ 17 w 19"/>
              <a:gd name="T7" fmla="*/ 3 h 10"/>
              <a:gd name="T8" fmla="*/ 12 w 19"/>
              <a:gd name="T9" fmla="*/ 0 h 10"/>
              <a:gd name="T10" fmla="*/ 10 w 19"/>
              <a:gd name="T11" fmla="*/ 0 h 10"/>
              <a:gd name="T12" fmla="*/ 10 w 19"/>
              <a:gd name="T13" fmla="*/ 0 h 10"/>
              <a:gd name="T14" fmla="*/ 7 w 19"/>
              <a:gd name="T15" fmla="*/ 0 h 10"/>
              <a:gd name="T16" fmla="*/ 7 w 19"/>
              <a:gd name="T17" fmla="*/ 3 h 10"/>
              <a:gd name="T18" fmla="*/ 5 w 19"/>
              <a:gd name="T19" fmla="*/ 3 h 10"/>
              <a:gd name="T20" fmla="*/ 5 w 19"/>
              <a:gd name="T21" fmla="*/ 3 h 10"/>
              <a:gd name="T22" fmla="*/ 5 w 19"/>
              <a:gd name="T23" fmla="*/ 3 h 10"/>
              <a:gd name="T24" fmla="*/ 2 w 19"/>
              <a:gd name="T25" fmla="*/ 3 h 10"/>
              <a:gd name="T26" fmla="*/ 2 w 19"/>
              <a:gd name="T27" fmla="*/ 3 h 10"/>
              <a:gd name="T28" fmla="*/ 2 w 19"/>
              <a:gd name="T29" fmla="*/ 3 h 10"/>
              <a:gd name="T30" fmla="*/ 2 w 19"/>
              <a:gd name="T31" fmla="*/ 5 h 10"/>
              <a:gd name="T32" fmla="*/ 0 w 19"/>
              <a:gd name="T33" fmla="*/ 7 h 10"/>
              <a:gd name="T34" fmla="*/ 0 w 19"/>
              <a:gd name="T35" fmla="*/ 7 h 10"/>
              <a:gd name="T36" fmla="*/ 0 w 19"/>
              <a:gd name="T37" fmla="*/ 7 h 10"/>
              <a:gd name="T38" fmla="*/ 2 w 19"/>
              <a:gd name="T39" fmla="*/ 7 h 10"/>
              <a:gd name="T40" fmla="*/ 5 w 19"/>
              <a:gd name="T41" fmla="*/ 7 h 10"/>
              <a:gd name="T42" fmla="*/ 5 w 19"/>
              <a:gd name="T43" fmla="*/ 7 h 10"/>
              <a:gd name="T44" fmla="*/ 7 w 19"/>
              <a:gd name="T45" fmla="*/ 10 h 10"/>
              <a:gd name="T46" fmla="*/ 7 w 19"/>
              <a:gd name="T47" fmla="*/ 10 h 10"/>
              <a:gd name="T48" fmla="*/ 7 w 19"/>
              <a:gd name="T49" fmla="*/ 10 h 10"/>
              <a:gd name="T50" fmla="*/ 7 w 19"/>
              <a:gd name="T51" fmla="*/ 10 h 10"/>
              <a:gd name="T52" fmla="*/ 10 w 19"/>
              <a:gd name="T53" fmla="*/ 10 h 10"/>
              <a:gd name="T54" fmla="*/ 10 w 19"/>
              <a:gd name="T55" fmla="*/ 10 h 10"/>
              <a:gd name="T56" fmla="*/ 12 w 19"/>
              <a:gd name="T57" fmla="*/ 10 h 10"/>
              <a:gd name="T58" fmla="*/ 12 w 19"/>
              <a:gd name="T59" fmla="*/ 10 h 10"/>
              <a:gd name="T60" fmla="*/ 12 w 19"/>
              <a:gd name="T61" fmla="*/ 10 h 10"/>
              <a:gd name="T62" fmla="*/ 12 w 19"/>
              <a:gd name="T63" fmla="*/ 10 h 10"/>
              <a:gd name="T64" fmla="*/ 14 w 19"/>
              <a:gd name="T65" fmla="*/ 7 h 10"/>
              <a:gd name="T66" fmla="*/ 14 w 19"/>
              <a:gd name="T67" fmla="*/ 7 h 10"/>
              <a:gd name="T68" fmla="*/ 17 w 19"/>
              <a:gd name="T69" fmla="*/ 7 h 10"/>
              <a:gd name="T70" fmla="*/ 17 w 19"/>
              <a:gd name="T71" fmla="*/ 7 h 10"/>
              <a:gd name="T72" fmla="*/ 19 w 19"/>
              <a:gd name="T73" fmla="*/ 7 h 10"/>
              <a:gd name="T74" fmla="*/ 19 w 19"/>
              <a:gd name="T75" fmla="*/ 5 h 10"/>
              <a:gd name="T76" fmla="*/ 19 w 19"/>
              <a:gd name="T77" fmla="*/ 5 h 10"/>
              <a:gd name="T78" fmla="*/ 19 w 19"/>
              <a:gd name="T7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10">
                <a:moveTo>
                  <a:pt x="19" y="5"/>
                </a:moveTo>
                <a:lnTo>
                  <a:pt x="19" y="5"/>
                </a:lnTo>
                <a:lnTo>
                  <a:pt x="17" y="5"/>
                </a:lnTo>
                <a:lnTo>
                  <a:pt x="17" y="3"/>
                </a:lnTo>
                <a:lnTo>
                  <a:pt x="12" y="0"/>
                </a:lnTo>
                <a:lnTo>
                  <a:pt x="10" y="0"/>
                </a:lnTo>
                <a:lnTo>
                  <a:pt x="10" y="0"/>
                </a:lnTo>
                <a:lnTo>
                  <a:pt x="7" y="0"/>
                </a:lnTo>
                <a:lnTo>
                  <a:pt x="7" y="3"/>
                </a:lnTo>
                <a:lnTo>
                  <a:pt x="5" y="3"/>
                </a:lnTo>
                <a:lnTo>
                  <a:pt x="5" y="3"/>
                </a:lnTo>
                <a:lnTo>
                  <a:pt x="5" y="3"/>
                </a:lnTo>
                <a:lnTo>
                  <a:pt x="2" y="3"/>
                </a:lnTo>
                <a:lnTo>
                  <a:pt x="2" y="3"/>
                </a:lnTo>
                <a:lnTo>
                  <a:pt x="2" y="3"/>
                </a:lnTo>
                <a:lnTo>
                  <a:pt x="2" y="5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2" y="7"/>
                </a:lnTo>
                <a:lnTo>
                  <a:pt x="5" y="7"/>
                </a:lnTo>
                <a:lnTo>
                  <a:pt x="5" y="7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7" y="10"/>
                </a:lnTo>
                <a:lnTo>
                  <a:pt x="10" y="10"/>
                </a:lnTo>
                <a:lnTo>
                  <a:pt x="10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4" y="7"/>
                </a:lnTo>
                <a:lnTo>
                  <a:pt x="14" y="7"/>
                </a:lnTo>
                <a:lnTo>
                  <a:pt x="17" y="7"/>
                </a:lnTo>
                <a:lnTo>
                  <a:pt x="17" y="7"/>
                </a:lnTo>
                <a:lnTo>
                  <a:pt x="19" y="7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C3834AAF-7922-51F6-6AD6-68C440759A54}"/>
              </a:ext>
            </a:extLst>
          </p:cNvPr>
          <p:cNvSpPr>
            <a:spLocks noEditPoints="1"/>
          </p:cNvSpPr>
          <p:nvPr/>
        </p:nvSpPr>
        <p:spPr bwMode="auto">
          <a:xfrm>
            <a:off x="1345535" y="4370051"/>
            <a:ext cx="450814" cy="312241"/>
          </a:xfrm>
          <a:custGeom>
            <a:avLst/>
            <a:gdLst>
              <a:gd name="T0" fmla="*/ 670 w 745"/>
              <a:gd name="T1" fmla="*/ 301 h 516"/>
              <a:gd name="T2" fmla="*/ 528 w 745"/>
              <a:gd name="T3" fmla="*/ 199 h 516"/>
              <a:gd name="T4" fmla="*/ 506 w 745"/>
              <a:gd name="T5" fmla="*/ 149 h 516"/>
              <a:gd name="T6" fmla="*/ 459 w 745"/>
              <a:gd name="T7" fmla="*/ 116 h 516"/>
              <a:gd name="T8" fmla="*/ 402 w 745"/>
              <a:gd name="T9" fmla="*/ 88 h 516"/>
              <a:gd name="T10" fmla="*/ 393 w 745"/>
              <a:gd name="T11" fmla="*/ 59 h 516"/>
              <a:gd name="T12" fmla="*/ 362 w 745"/>
              <a:gd name="T13" fmla="*/ 33 h 516"/>
              <a:gd name="T14" fmla="*/ 301 w 745"/>
              <a:gd name="T15" fmla="*/ 10 h 516"/>
              <a:gd name="T16" fmla="*/ 301 w 745"/>
              <a:gd name="T17" fmla="*/ 24 h 516"/>
              <a:gd name="T18" fmla="*/ 282 w 745"/>
              <a:gd name="T19" fmla="*/ 45 h 516"/>
              <a:gd name="T20" fmla="*/ 242 w 745"/>
              <a:gd name="T21" fmla="*/ 97 h 516"/>
              <a:gd name="T22" fmla="*/ 159 w 745"/>
              <a:gd name="T23" fmla="*/ 107 h 516"/>
              <a:gd name="T24" fmla="*/ 74 w 745"/>
              <a:gd name="T25" fmla="*/ 36 h 516"/>
              <a:gd name="T26" fmla="*/ 7 w 745"/>
              <a:gd name="T27" fmla="*/ 81 h 516"/>
              <a:gd name="T28" fmla="*/ 17 w 745"/>
              <a:gd name="T29" fmla="*/ 100 h 516"/>
              <a:gd name="T30" fmla="*/ 22 w 745"/>
              <a:gd name="T31" fmla="*/ 107 h 516"/>
              <a:gd name="T32" fmla="*/ 26 w 745"/>
              <a:gd name="T33" fmla="*/ 59 h 516"/>
              <a:gd name="T34" fmla="*/ 78 w 745"/>
              <a:gd name="T35" fmla="*/ 64 h 516"/>
              <a:gd name="T36" fmla="*/ 104 w 745"/>
              <a:gd name="T37" fmla="*/ 104 h 516"/>
              <a:gd name="T38" fmla="*/ 123 w 745"/>
              <a:gd name="T39" fmla="*/ 130 h 516"/>
              <a:gd name="T40" fmla="*/ 97 w 745"/>
              <a:gd name="T41" fmla="*/ 135 h 516"/>
              <a:gd name="T42" fmla="*/ 90 w 745"/>
              <a:gd name="T43" fmla="*/ 147 h 516"/>
              <a:gd name="T44" fmla="*/ 67 w 745"/>
              <a:gd name="T45" fmla="*/ 147 h 516"/>
              <a:gd name="T46" fmla="*/ 59 w 745"/>
              <a:gd name="T47" fmla="*/ 140 h 516"/>
              <a:gd name="T48" fmla="*/ 45 w 745"/>
              <a:gd name="T49" fmla="*/ 140 h 516"/>
              <a:gd name="T50" fmla="*/ 29 w 745"/>
              <a:gd name="T51" fmla="*/ 126 h 516"/>
              <a:gd name="T52" fmla="*/ 22 w 745"/>
              <a:gd name="T53" fmla="*/ 154 h 516"/>
              <a:gd name="T54" fmla="*/ 33 w 745"/>
              <a:gd name="T55" fmla="*/ 213 h 516"/>
              <a:gd name="T56" fmla="*/ 36 w 745"/>
              <a:gd name="T57" fmla="*/ 197 h 516"/>
              <a:gd name="T58" fmla="*/ 59 w 745"/>
              <a:gd name="T59" fmla="*/ 197 h 516"/>
              <a:gd name="T60" fmla="*/ 52 w 745"/>
              <a:gd name="T61" fmla="*/ 218 h 516"/>
              <a:gd name="T62" fmla="*/ 67 w 745"/>
              <a:gd name="T63" fmla="*/ 225 h 516"/>
              <a:gd name="T64" fmla="*/ 55 w 745"/>
              <a:gd name="T65" fmla="*/ 227 h 516"/>
              <a:gd name="T66" fmla="*/ 38 w 745"/>
              <a:gd name="T67" fmla="*/ 242 h 516"/>
              <a:gd name="T68" fmla="*/ 48 w 745"/>
              <a:gd name="T69" fmla="*/ 239 h 516"/>
              <a:gd name="T70" fmla="*/ 62 w 745"/>
              <a:gd name="T71" fmla="*/ 242 h 516"/>
              <a:gd name="T72" fmla="*/ 67 w 745"/>
              <a:gd name="T73" fmla="*/ 251 h 516"/>
              <a:gd name="T74" fmla="*/ 76 w 745"/>
              <a:gd name="T75" fmla="*/ 263 h 516"/>
              <a:gd name="T76" fmla="*/ 74 w 745"/>
              <a:gd name="T77" fmla="*/ 296 h 516"/>
              <a:gd name="T78" fmla="*/ 97 w 745"/>
              <a:gd name="T79" fmla="*/ 372 h 516"/>
              <a:gd name="T80" fmla="*/ 126 w 745"/>
              <a:gd name="T81" fmla="*/ 348 h 516"/>
              <a:gd name="T82" fmla="*/ 178 w 745"/>
              <a:gd name="T83" fmla="*/ 322 h 516"/>
              <a:gd name="T84" fmla="*/ 218 w 745"/>
              <a:gd name="T85" fmla="*/ 315 h 516"/>
              <a:gd name="T86" fmla="*/ 253 w 745"/>
              <a:gd name="T87" fmla="*/ 317 h 516"/>
              <a:gd name="T88" fmla="*/ 282 w 745"/>
              <a:gd name="T89" fmla="*/ 339 h 516"/>
              <a:gd name="T90" fmla="*/ 317 w 745"/>
              <a:gd name="T91" fmla="*/ 353 h 516"/>
              <a:gd name="T92" fmla="*/ 346 w 745"/>
              <a:gd name="T93" fmla="*/ 355 h 516"/>
              <a:gd name="T94" fmla="*/ 369 w 745"/>
              <a:gd name="T95" fmla="*/ 381 h 516"/>
              <a:gd name="T96" fmla="*/ 412 w 745"/>
              <a:gd name="T97" fmla="*/ 417 h 516"/>
              <a:gd name="T98" fmla="*/ 457 w 745"/>
              <a:gd name="T99" fmla="*/ 440 h 516"/>
              <a:gd name="T100" fmla="*/ 457 w 745"/>
              <a:gd name="T101" fmla="*/ 462 h 516"/>
              <a:gd name="T102" fmla="*/ 466 w 745"/>
              <a:gd name="T103" fmla="*/ 483 h 516"/>
              <a:gd name="T104" fmla="*/ 509 w 745"/>
              <a:gd name="T105" fmla="*/ 504 h 516"/>
              <a:gd name="T106" fmla="*/ 544 w 745"/>
              <a:gd name="T107" fmla="*/ 504 h 516"/>
              <a:gd name="T108" fmla="*/ 558 w 745"/>
              <a:gd name="T109" fmla="*/ 474 h 516"/>
              <a:gd name="T110" fmla="*/ 613 w 745"/>
              <a:gd name="T111" fmla="*/ 450 h 516"/>
              <a:gd name="T112" fmla="*/ 646 w 745"/>
              <a:gd name="T113" fmla="*/ 403 h 516"/>
              <a:gd name="T114" fmla="*/ 698 w 745"/>
              <a:gd name="T115" fmla="*/ 360 h 516"/>
              <a:gd name="T116" fmla="*/ 731 w 745"/>
              <a:gd name="T117" fmla="*/ 372 h 516"/>
              <a:gd name="T118" fmla="*/ 33 w 745"/>
              <a:gd name="T119" fmla="*/ 272 h 516"/>
              <a:gd name="T120" fmla="*/ 55 w 745"/>
              <a:gd name="T121" fmla="*/ 227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5" h="516">
                <a:moveTo>
                  <a:pt x="743" y="332"/>
                </a:moveTo>
                <a:lnTo>
                  <a:pt x="743" y="329"/>
                </a:lnTo>
                <a:lnTo>
                  <a:pt x="743" y="329"/>
                </a:lnTo>
                <a:lnTo>
                  <a:pt x="743" y="329"/>
                </a:lnTo>
                <a:lnTo>
                  <a:pt x="741" y="329"/>
                </a:lnTo>
                <a:lnTo>
                  <a:pt x="741" y="327"/>
                </a:lnTo>
                <a:lnTo>
                  <a:pt x="738" y="327"/>
                </a:lnTo>
                <a:lnTo>
                  <a:pt x="734" y="327"/>
                </a:lnTo>
                <a:lnTo>
                  <a:pt x="731" y="327"/>
                </a:lnTo>
                <a:lnTo>
                  <a:pt x="726" y="325"/>
                </a:lnTo>
                <a:lnTo>
                  <a:pt x="724" y="322"/>
                </a:lnTo>
                <a:lnTo>
                  <a:pt x="722" y="320"/>
                </a:lnTo>
                <a:lnTo>
                  <a:pt x="722" y="320"/>
                </a:lnTo>
                <a:lnTo>
                  <a:pt x="717" y="317"/>
                </a:lnTo>
                <a:lnTo>
                  <a:pt x="715" y="315"/>
                </a:lnTo>
                <a:lnTo>
                  <a:pt x="712" y="315"/>
                </a:lnTo>
                <a:lnTo>
                  <a:pt x="710" y="315"/>
                </a:lnTo>
                <a:lnTo>
                  <a:pt x="705" y="310"/>
                </a:lnTo>
                <a:lnTo>
                  <a:pt x="703" y="310"/>
                </a:lnTo>
                <a:lnTo>
                  <a:pt x="700" y="313"/>
                </a:lnTo>
                <a:lnTo>
                  <a:pt x="698" y="315"/>
                </a:lnTo>
                <a:lnTo>
                  <a:pt x="698" y="315"/>
                </a:lnTo>
                <a:lnTo>
                  <a:pt x="693" y="315"/>
                </a:lnTo>
                <a:lnTo>
                  <a:pt x="691" y="313"/>
                </a:lnTo>
                <a:lnTo>
                  <a:pt x="681" y="308"/>
                </a:lnTo>
                <a:lnTo>
                  <a:pt x="677" y="306"/>
                </a:lnTo>
                <a:lnTo>
                  <a:pt x="670" y="301"/>
                </a:lnTo>
                <a:lnTo>
                  <a:pt x="665" y="296"/>
                </a:lnTo>
                <a:lnTo>
                  <a:pt x="658" y="289"/>
                </a:lnTo>
                <a:lnTo>
                  <a:pt x="653" y="287"/>
                </a:lnTo>
                <a:lnTo>
                  <a:pt x="646" y="284"/>
                </a:lnTo>
                <a:lnTo>
                  <a:pt x="639" y="280"/>
                </a:lnTo>
                <a:lnTo>
                  <a:pt x="627" y="270"/>
                </a:lnTo>
                <a:lnTo>
                  <a:pt x="625" y="268"/>
                </a:lnTo>
                <a:lnTo>
                  <a:pt x="625" y="265"/>
                </a:lnTo>
                <a:lnTo>
                  <a:pt x="622" y="263"/>
                </a:lnTo>
                <a:lnTo>
                  <a:pt x="620" y="265"/>
                </a:lnTo>
                <a:lnTo>
                  <a:pt x="618" y="265"/>
                </a:lnTo>
                <a:lnTo>
                  <a:pt x="615" y="268"/>
                </a:lnTo>
                <a:lnTo>
                  <a:pt x="613" y="265"/>
                </a:lnTo>
                <a:lnTo>
                  <a:pt x="613" y="265"/>
                </a:lnTo>
                <a:lnTo>
                  <a:pt x="603" y="261"/>
                </a:lnTo>
                <a:lnTo>
                  <a:pt x="596" y="254"/>
                </a:lnTo>
                <a:lnTo>
                  <a:pt x="592" y="251"/>
                </a:lnTo>
                <a:lnTo>
                  <a:pt x="587" y="246"/>
                </a:lnTo>
                <a:lnTo>
                  <a:pt x="582" y="239"/>
                </a:lnTo>
                <a:lnTo>
                  <a:pt x="580" y="237"/>
                </a:lnTo>
                <a:lnTo>
                  <a:pt x="570" y="230"/>
                </a:lnTo>
                <a:lnTo>
                  <a:pt x="554" y="218"/>
                </a:lnTo>
                <a:lnTo>
                  <a:pt x="547" y="213"/>
                </a:lnTo>
                <a:lnTo>
                  <a:pt x="540" y="206"/>
                </a:lnTo>
                <a:lnTo>
                  <a:pt x="532" y="204"/>
                </a:lnTo>
                <a:lnTo>
                  <a:pt x="530" y="199"/>
                </a:lnTo>
                <a:lnTo>
                  <a:pt x="528" y="199"/>
                </a:lnTo>
                <a:lnTo>
                  <a:pt x="525" y="194"/>
                </a:lnTo>
                <a:lnTo>
                  <a:pt x="525" y="192"/>
                </a:lnTo>
                <a:lnTo>
                  <a:pt x="523" y="190"/>
                </a:lnTo>
                <a:lnTo>
                  <a:pt x="523" y="187"/>
                </a:lnTo>
                <a:lnTo>
                  <a:pt x="523" y="185"/>
                </a:lnTo>
                <a:lnTo>
                  <a:pt x="523" y="185"/>
                </a:lnTo>
                <a:lnTo>
                  <a:pt x="525" y="183"/>
                </a:lnTo>
                <a:lnTo>
                  <a:pt x="523" y="183"/>
                </a:lnTo>
                <a:lnTo>
                  <a:pt x="523" y="178"/>
                </a:lnTo>
                <a:lnTo>
                  <a:pt x="523" y="178"/>
                </a:lnTo>
                <a:lnTo>
                  <a:pt x="523" y="175"/>
                </a:lnTo>
                <a:lnTo>
                  <a:pt x="523" y="173"/>
                </a:lnTo>
                <a:lnTo>
                  <a:pt x="521" y="173"/>
                </a:lnTo>
                <a:lnTo>
                  <a:pt x="521" y="171"/>
                </a:lnTo>
                <a:lnTo>
                  <a:pt x="521" y="168"/>
                </a:lnTo>
                <a:lnTo>
                  <a:pt x="521" y="166"/>
                </a:lnTo>
                <a:lnTo>
                  <a:pt x="518" y="166"/>
                </a:lnTo>
                <a:lnTo>
                  <a:pt x="516" y="164"/>
                </a:lnTo>
                <a:lnTo>
                  <a:pt x="514" y="161"/>
                </a:lnTo>
                <a:lnTo>
                  <a:pt x="511" y="161"/>
                </a:lnTo>
                <a:lnTo>
                  <a:pt x="511" y="161"/>
                </a:lnTo>
                <a:lnTo>
                  <a:pt x="511" y="161"/>
                </a:lnTo>
                <a:lnTo>
                  <a:pt x="511" y="159"/>
                </a:lnTo>
                <a:lnTo>
                  <a:pt x="511" y="159"/>
                </a:lnTo>
                <a:lnTo>
                  <a:pt x="509" y="156"/>
                </a:lnTo>
                <a:lnTo>
                  <a:pt x="509" y="154"/>
                </a:lnTo>
                <a:lnTo>
                  <a:pt x="506" y="149"/>
                </a:lnTo>
                <a:lnTo>
                  <a:pt x="506" y="149"/>
                </a:lnTo>
                <a:lnTo>
                  <a:pt x="504" y="147"/>
                </a:lnTo>
                <a:lnTo>
                  <a:pt x="504" y="147"/>
                </a:lnTo>
                <a:lnTo>
                  <a:pt x="504" y="145"/>
                </a:lnTo>
                <a:lnTo>
                  <a:pt x="502" y="142"/>
                </a:lnTo>
                <a:lnTo>
                  <a:pt x="502" y="135"/>
                </a:lnTo>
                <a:lnTo>
                  <a:pt x="499" y="135"/>
                </a:lnTo>
                <a:lnTo>
                  <a:pt x="502" y="135"/>
                </a:lnTo>
                <a:lnTo>
                  <a:pt x="502" y="133"/>
                </a:lnTo>
                <a:lnTo>
                  <a:pt x="499" y="128"/>
                </a:lnTo>
                <a:lnTo>
                  <a:pt x="499" y="126"/>
                </a:lnTo>
                <a:lnTo>
                  <a:pt x="499" y="126"/>
                </a:lnTo>
                <a:lnTo>
                  <a:pt x="497" y="119"/>
                </a:lnTo>
                <a:lnTo>
                  <a:pt x="495" y="119"/>
                </a:lnTo>
                <a:lnTo>
                  <a:pt x="483" y="109"/>
                </a:lnTo>
                <a:lnTo>
                  <a:pt x="478" y="107"/>
                </a:lnTo>
                <a:lnTo>
                  <a:pt x="473" y="107"/>
                </a:lnTo>
                <a:lnTo>
                  <a:pt x="471" y="107"/>
                </a:lnTo>
                <a:lnTo>
                  <a:pt x="471" y="107"/>
                </a:lnTo>
                <a:lnTo>
                  <a:pt x="469" y="109"/>
                </a:lnTo>
                <a:lnTo>
                  <a:pt x="469" y="112"/>
                </a:lnTo>
                <a:lnTo>
                  <a:pt x="469" y="112"/>
                </a:lnTo>
                <a:lnTo>
                  <a:pt x="466" y="114"/>
                </a:lnTo>
                <a:lnTo>
                  <a:pt x="466" y="114"/>
                </a:lnTo>
                <a:lnTo>
                  <a:pt x="464" y="116"/>
                </a:lnTo>
                <a:lnTo>
                  <a:pt x="462" y="116"/>
                </a:lnTo>
                <a:lnTo>
                  <a:pt x="459" y="116"/>
                </a:lnTo>
                <a:lnTo>
                  <a:pt x="454" y="112"/>
                </a:lnTo>
                <a:lnTo>
                  <a:pt x="454" y="112"/>
                </a:lnTo>
                <a:lnTo>
                  <a:pt x="450" y="112"/>
                </a:lnTo>
                <a:lnTo>
                  <a:pt x="450" y="112"/>
                </a:lnTo>
                <a:lnTo>
                  <a:pt x="450" y="112"/>
                </a:lnTo>
                <a:lnTo>
                  <a:pt x="450" y="109"/>
                </a:lnTo>
                <a:lnTo>
                  <a:pt x="450" y="112"/>
                </a:lnTo>
                <a:lnTo>
                  <a:pt x="450" y="112"/>
                </a:lnTo>
                <a:lnTo>
                  <a:pt x="447" y="112"/>
                </a:lnTo>
                <a:lnTo>
                  <a:pt x="447" y="114"/>
                </a:lnTo>
                <a:lnTo>
                  <a:pt x="445" y="109"/>
                </a:lnTo>
                <a:lnTo>
                  <a:pt x="443" y="109"/>
                </a:lnTo>
                <a:lnTo>
                  <a:pt x="431" y="109"/>
                </a:lnTo>
                <a:lnTo>
                  <a:pt x="424" y="112"/>
                </a:lnTo>
                <a:lnTo>
                  <a:pt x="421" y="112"/>
                </a:lnTo>
                <a:lnTo>
                  <a:pt x="419" y="112"/>
                </a:lnTo>
                <a:lnTo>
                  <a:pt x="419" y="112"/>
                </a:lnTo>
                <a:lnTo>
                  <a:pt x="417" y="107"/>
                </a:lnTo>
                <a:lnTo>
                  <a:pt x="412" y="104"/>
                </a:lnTo>
                <a:lnTo>
                  <a:pt x="407" y="102"/>
                </a:lnTo>
                <a:lnTo>
                  <a:pt x="402" y="100"/>
                </a:lnTo>
                <a:lnTo>
                  <a:pt x="400" y="97"/>
                </a:lnTo>
                <a:lnTo>
                  <a:pt x="400" y="97"/>
                </a:lnTo>
                <a:lnTo>
                  <a:pt x="400" y="90"/>
                </a:lnTo>
                <a:lnTo>
                  <a:pt x="400" y="90"/>
                </a:lnTo>
                <a:lnTo>
                  <a:pt x="402" y="88"/>
                </a:lnTo>
                <a:lnTo>
                  <a:pt x="402" y="88"/>
                </a:lnTo>
                <a:lnTo>
                  <a:pt x="405" y="88"/>
                </a:lnTo>
                <a:lnTo>
                  <a:pt x="405" y="85"/>
                </a:lnTo>
                <a:lnTo>
                  <a:pt x="405" y="85"/>
                </a:lnTo>
                <a:lnTo>
                  <a:pt x="402" y="81"/>
                </a:lnTo>
                <a:lnTo>
                  <a:pt x="400" y="76"/>
                </a:lnTo>
                <a:lnTo>
                  <a:pt x="400" y="74"/>
                </a:lnTo>
                <a:lnTo>
                  <a:pt x="400" y="71"/>
                </a:lnTo>
                <a:lnTo>
                  <a:pt x="402" y="71"/>
                </a:lnTo>
                <a:lnTo>
                  <a:pt x="405" y="71"/>
                </a:lnTo>
                <a:lnTo>
                  <a:pt x="405" y="71"/>
                </a:lnTo>
                <a:lnTo>
                  <a:pt x="407" y="74"/>
                </a:lnTo>
                <a:lnTo>
                  <a:pt x="409" y="74"/>
                </a:lnTo>
                <a:lnTo>
                  <a:pt x="409" y="74"/>
                </a:lnTo>
                <a:lnTo>
                  <a:pt x="409" y="74"/>
                </a:lnTo>
                <a:lnTo>
                  <a:pt x="409" y="71"/>
                </a:lnTo>
                <a:lnTo>
                  <a:pt x="409" y="71"/>
                </a:lnTo>
                <a:lnTo>
                  <a:pt x="409" y="69"/>
                </a:lnTo>
                <a:lnTo>
                  <a:pt x="407" y="69"/>
                </a:lnTo>
                <a:lnTo>
                  <a:pt x="405" y="67"/>
                </a:lnTo>
                <a:lnTo>
                  <a:pt x="405" y="67"/>
                </a:lnTo>
                <a:lnTo>
                  <a:pt x="405" y="67"/>
                </a:lnTo>
                <a:lnTo>
                  <a:pt x="402" y="64"/>
                </a:lnTo>
                <a:lnTo>
                  <a:pt x="402" y="62"/>
                </a:lnTo>
                <a:lnTo>
                  <a:pt x="395" y="62"/>
                </a:lnTo>
                <a:lnTo>
                  <a:pt x="393" y="62"/>
                </a:lnTo>
                <a:lnTo>
                  <a:pt x="393" y="59"/>
                </a:lnTo>
                <a:lnTo>
                  <a:pt x="393" y="59"/>
                </a:lnTo>
                <a:lnTo>
                  <a:pt x="393" y="59"/>
                </a:lnTo>
                <a:lnTo>
                  <a:pt x="393" y="57"/>
                </a:lnTo>
                <a:lnTo>
                  <a:pt x="393" y="57"/>
                </a:lnTo>
                <a:lnTo>
                  <a:pt x="393" y="57"/>
                </a:lnTo>
                <a:lnTo>
                  <a:pt x="393" y="57"/>
                </a:lnTo>
                <a:lnTo>
                  <a:pt x="398" y="57"/>
                </a:lnTo>
                <a:lnTo>
                  <a:pt x="395" y="55"/>
                </a:lnTo>
                <a:lnTo>
                  <a:pt x="395" y="50"/>
                </a:lnTo>
                <a:lnTo>
                  <a:pt x="395" y="48"/>
                </a:lnTo>
                <a:lnTo>
                  <a:pt x="398" y="45"/>
                </a:lnTo>
                <a:lnTo>
                  <a:pt x="398" y="45"/>
                </a:lnTo>
                <a:lnTo>
                  <a:pt x="398" y="45"/>
                </a:lnTo>
                <a:lnTo>
                  <a:pt x="398" y="43"/>
                </a:lnTo>
                <a:lnTo>
                  <a:pt x="398" y="43"/>
                </a:lnTo>
                <a:lnTo>
                  <a:pt x="398" y="43"/>
                </a:lnTo>
                <a:lnTo>
                  <a:pt x="395" y="41"/>
                </a:lnTo>
                <a:lnTo>
                  <a:pt x="393" y="41"/>
                </a:lnTo>
                <a:lnTo>
                  <a:pt x="391" y="38"/>
                </a:lnTo>
                <a:lnTo>
                  <a:pt x="391" y="36"/>
                </a:lnTo>
                <a:lnTo>
                  <a:pt x="388" y="36"/>
                </a:lnTo>
                <a:lnTo>
                  <a:pt x="386" y="36"/>
                </a:lnTo>
                <a:lnTo>
                  <a:pt x="381" y="36"/>
                </a:lnTo>
                <a:lnTo>
                  <a:pt x="369" y="38"/>
                </a:lnTo>
                <a:lnTo>
                  <a:pt x="367" y="36"/>
                </a:lnTo>
                <a:lnTo>
                  <a:pt x="365" y="36"/>
                </a:lnTo>
                <a:lnTo>
                  <a:pt x="362" y="33"/>
                </a:lnTo>
                <a:lnTo>
                  <a:pt x="362" y="33"/>
                </a:lnTo>
                <a:lnTo>
                  <a:pt x="360" y="33"/>
                </a:lnTo>
                <a:lnTo>
                  <a:pt x="357" y="33"/>
                </a:lnTo>
                <a:lnTo>
                  <a:pt x="357" y="31"/>
                </a:lnTo>
                <a:lnTo>
                  <a:pt x="357" y="26"/>
                </a:lnTo>
                <a:lnTo>
                  <a:pt x="355" y="24"/>
                </a:lnTo>
                <a:lnTo>
                  <a:pt x="355" y="24"/>
                </a:lnTo>
                <a:lnTo>
                  <a:pt x="353" y="19"/>
                </a:lnTo>
                <a:lnTo>
                  <a:pt x="350" y="19"/>
                </a:lnTo>
                <a:lnTo>
                  <a:pt x="350" y="19"/>
                </a:lnTo>
                <a:lnTo>
                  <a:pt x="348" y="19"/>
                </a:lnTo>
                <a:lnTo>
                  <a:pt x="346" y="22"/>
                </a:lnTo>
                <a:lnTo>
                  <a:pt x="346" y="22"/>
                </a:lnTo>
                <a:lnTo>
                  <a:pt x="343" y="19"/>
                </a:lnTo>
                <a:lnTo>
                  <a:pt x="339" y="19"/>
                </a:lnTo>
                <a:lnTo>
                  <a:pt x="336" y="14"/>
                </a:lnTo>
                <a:lnTo>
                  <a:pt x="324" y="3"/>
                </a:lnTo>
                <a:lnTo>
                  <a:pt x="322" y="0"/>
                </a:lnTo>
                <a:lnTo>
                  <a:pt x="322" y="3"/>
                </a:lnTo>
                <a:lnTo>
                  <a:pt x="322" y="10"/>
                </a:lnTo>
                <a:lnTo>
                  <a:pt x="320" y="10"/>
                </a:lnTo>
                <a:lnTo>
                  <a:pt x="317" y="12"/>
                </a:lnTo>
                <a:lnTo>
                  <a:pt x="315" y="12"/>
                </a:lnTo>
                <a:lnTo>
                  <a:pt x="313" y="10"/>
                </a:lnTo>
                <a:lnTo>
                  <a:pt x="308" y="7"/>
                </a:lnTo>
                <a:lnTo>
                  <a:pt x="305" y="7"/>
                </a:lnTo>
                <a:lnTo>
                  <a:pt x="305" y="10"/>
                </a:lnTo>
                <a:lnTo>
                  <a:pt x="301" y="10"/>
                </a:lnTo>
                <a:lnTo>
                  <a:pt x="301" y="12"/>
                </a:lnTo>
                <a:lnTo>
                  <a:pt x="298" y="12"/>
                </a:lnTo>
                <a:lnTo>
                  <a:pt x="298" y="12"/>
                </a:lnTo>
                <a:lnTo>
                  <a:pt x="298" y="14"/>
                </a:lnTo>
                <a:lnTo>
                  <a:pt x="301" y="14"/>
                </a:lnTo>
                <a:lnTo>
                  <a:pt x="305" y="19"/>
                </a:lnTo>
                <a:lnTo>
                  <a:pt x="308" y="19"/>
                </a:lnTo>
                <a:lnTo>
                  <a:pt x="310" y="22"/>
                </a:lnTo>
                <a:lnTo>
                  <a:pt x="310" y="26"/>
                </a:lnTo>
                <a:lnTo>
                  <a:pt x="315" y="31"/>
                </a:lnTo>
                <a:lnTo>
                  <a:pt x="317" y="33"/>
                </a:lnTo>
                <a:lnTo>
                  <a:pt x="317" y="36"/>
                </a:lnTo>
                <a:lnTo>
                  <a:pt x="317" y="36"/>
                </a:lnTo>
                <a:lnTo>
                  <a:pt x="317" y="36"/>
                </a:lnTo>
                <a:lnTo>
                  <a:pt x="317" y="36"/>
                </a:lnTo>
                <a:lnTo>
                  <a:pt x="313" y="38"/>
                </a:lnTo>
                <a:lnTo>
                  <a:pt x="313" y="36"/>
                </a:lnTo>
                <a:lnTo>
                  <a:pt x="313" y="36"/>
                </a:lnTo>
                <a:lnTo>
                  <a:pt x="313" y="36"/>
                </a:lnTo>
                <a:lnTo>
                  <a:pt x="313" y="33"/>
                </a:lnTo>
                <a:lnTo>
                  <a:pt x="313" y="33"/>
                </a:lnTo>
                <a:lnTo>
                  <a:pt x="313" y="29"/>
                </a:lnTo>
                <a:lnTo>
                  <a:pt x="310" y="29"/>
                </a:lnTo>
                <a:lnTo>
                  <a:pt x="310" y="26"/>
                </a:lnTo>
                <a:lnTo>
                  <a:pt x="303" y="24"/>
                </a:lnTo>
                <a:lnTo>
                  <a:pt x="303" y="24"/>
                </a:lnTo>
                <a:lnTo>
                  <a:pt x="301" y="24"/>
                </a:lnTo>
                <a:lnTo>
                  <a:pt x="301" y="24"/>
                </a:lnTo>
                <a:lnTo>
                  <a:pt x="298" y="24"/>
                </a:lnTo>
                <a:lnTo>
                  <a:pt x="298" y="24"/>
                </a:lnTo>
                <a:lnTo>
                  <a:pt x="296" y="24"/>
                </a:lnTo>
                <a:lnTo>
                  <a:pt x="296" y="22"/>
                </a:lnTo>
                <a:lnTo>
                  <a:pt x="296" y="22"/>
                </a:lnTo>
                <a:lnTo>
                  <a:pt x="294" y="22"/>
                </a:lnTo>
                <a:lnTo>
                  <a:pt x="294" y="22"/>
                </a:lnTo>
                <a:lnTo>
                  <a:pt x="291" y="22"/>
                </a:lnTo>
                <a:lnTo>
                  <a:pt x="291" y="24"/>
                </a:lnTo>
                <a:lnTo>
                  <a:pt x="291" y="24"/>
                </a:lnTo>
                <a:lnTo>
                  <a:pt x="289" y="26"/>
                </a:lnTo>
                <a:lnTo>
                  <a:pt x="289" y="26"/>
                </a:lnTo>
                <a:lnTo>
                  <a:pt x="286" y="26"/>
                </a:lnTo>
                <a:lnTo>
                  <a:pt x="286" y="29"/>
                </a:lnTo>
                <a:lnTo>
                  <a:pt x="289" y="31"/>
                </a:lnTo>
                <a:lnTo>
                  <a:pt x="289" y="31"/>
                </a:lnTo>
                <a:lnTo>
                  <a:pt x="289" y="33"/>
                </a:lnTo>
                <a:lnTo>
                  <a:pt x="286" y="38"/>
                </a:lnTo>
                <a:lnTo>
                  <a:pt x="286" y="41"/>
                </a:lnTo>
                <a:lnTo>
                  <a:pt x="284" y="41"/>
                </a:lnTo>
                <a:lnTo>
                  <a:pt x="284" y="41"/>
                </a:lnTo>
                <a:lnTo>
                  <a:pt x="284" y="43"/>
                </a:lnTo>
                <a:lnTo>
                  <a:pt x="284" y="43"/>
                </a:lnTo>
                <a:lnTo>
                  <a:pt x="284" y="43"/>
                </a:lnTo>
                <a:lnTo>
                  <a:pt x="284" y="45"/>
                </a:lnTo>
                <a:lnTo>
                  <a:pt x="282" y="45"/>
                </a:lnTo>
                <a:lnTo>
                  <a:pt x="279" y="45"/>
                </a:lnTo>
                <a:lnTo>
                  <a:pt x="277" y="45"/>
                </a:lnTo>
                <a:lnTo>
                  <a:pt x="275" y="45"/>
                </a:lnTo>
                <a:lnTo>
                  <a:pt x="272" y="48"/>
                </a:lnTo>
                <a:lnTo>
                  <a:pt x="265" y="45"/>
                </a:lnTo>
                <a:lnTo>
                  <a:pt x="260" y="45"/>
                </a:lnTo>
                <a:lnTo>
                  <a:pt x="256" y="48"/>
                </a:lnTo>
                <a:lnTo>
                  <a:pt x="251" y="52"/>
                </a:lnTo>
                <a:lnTo>
                  <a:pt x="249" y="57"/>
                </a:lnTo>
                <a:lnTo>
                  <a:pt x="249" y="57"/>
                </a:lnTo>
                <a:lnTo>
                  <a:pt x="246" y="59"/>
                </a:lnTo>
                <a:lnTo>
                  <a:pt x="244" y="62"/>
                </a:lnTo>
                <a:lnTo>
                  <a:pt x="239" y="64"/>
                </a:lnTo>
                <a:lnTo>
                  <a:pt x="237" y="67"/>
                </a:lnTo>
                <a:lnTo>
                  <a:pt x="237" y="69"/>
                </a:lnTo>
                <a:lnTo>
                  <a:pt x="239" y="74"/>
                </a:lnTo>
                <a:lnTo>
                  <a:pt x="239" y="78"/>
                </a:lnTo>
                <a:lnTo>
                  <a:pt x="237" y="81"/>
                </a:lnTo>
                <a:lnTo>
                  <a:pt x="237" y="81"/>
                </a:lnTo>
                <a:lnTo>
                  <a:pt x="239" y="83"/>
                </a:lnTo>
                <a:lnTo>
                  <a:pt x="239" y="85"/>
                </a:lnTo>
                <a:lnTo>
                  <a:pt x="239" y="88"/>
                </a:lnTo>
                <a:lnTo>
                  <a:pt x="242" y="90"/>
                </a:lnTo>
                <a:lnTo>
                  <a:pt x="242" y="93"/>
                </a:lnTo>
                <a:lnTo>
                  <a:pt x="242" y="95"/>
                </a:lnTo>
                <a:lnTo>
                  <a:pt x="242" y="97"/>
                </a:lnTo>
                <a:lnTo>
                  <a:pt x="242" y="97"/>
                </a:lnTo>
                <a:lnTo>
                  <a:pt x="244" y="100"/>
                </a:lnTo>
                <a:lnTo>
                  <a:pt x="244" y="100"/>
                </a:lnTo>
                <a:lnTo>
                  <a:pt x="246" y="100"/>
                </a:lnTo>
                <a:lnTo>
                  <a:pt x="249" y="102"/>
                </a:lnTo>
                <a:lnTo>
                  <a:pt x="249" y="102"/>
                </a:lnTo>
                <a:lnTo>
                  <a:pt x="249" y="102"/>
                </a:lnTo>
                <a:lnTo>
                  <a:pt x="246" y="102"/>
                </a:lnTo>
                <a:lnTo>
                  <a:pt x="246" y="102"/>
                </a:lnTo>
                <a:lnTo>
                  <a:pt x="244" y="104"/>
                </a:lnTo>
                <a:lnTo>
                  <a:pt x="244" y="107"/>
                </a:lnTo>
                <a:lnTo>
                  <a:pt x="242" y="109"/>
                </a:lnTo>
                <a:lnTo>
                  <a:pt x="239" y="109"/>
                </a:lnTo>
                <a:lnTo>
                  <a:pt x="234" y="107"/>
                </a:lnTo>
                <a:lnTo>
                  <a:pt x="230" y="107"/>
                </a:lnTo>
                <a:lnTo>
                  <a:pt x="218" y="107"/>
                </a:lnTo>
                <a:lnTo>
                  <a:pt x="216" y="107"/>
                </a:lnTo>
                <a:lnTo>
                  <a:pt x="204" y="104"/>
                </a:lnTo>
                <a:lnTo>
                  <a:pt x="194" y="104"/>
                </a:lnTo>
                <a:lnTo>
                  <a:pt x="187" y="104"/>
                </a:lnTo>
                <a:lnTo>
                  <a:pt x="182" y="104"/>
                </a:lnTo>
                <a:lnTo>
                  <a:pt x="180" y="104"/>
                </a:lnTo>
                <a:lnTo>
                  <a:pt x="175" y="107"/>
                </a:lnTo>
                <a:lnTo>
                  <a:pt x="171" y="107"/>
                </a:lnTo>
                <a:lnTo>
                  <a:pt x="168" y="109"/>
                </a:lnTo>
                <a:lnTo>
                  <a:pt x="161" y="109"/>
                </a:lnTo>
                <a:lnTo>
                  <a:pt x="161" y="109"/>
                </a:lnTo>
                <a:lnTo>
                  <a:pt x="159" y="107"/>
                </a:lnTo>
                <a:lnTo>
                  <a:pt x="156" y="107"/>
                </a:lnTo>
                <a:lnTo>
                  <a:pt x="156" y="104"/>
                </a:lnTo>
                <a:lnTo>
                  <a:pt x="154" y="102"/>
                </a:lnTo>
                <a:lnTo>
                  <a:pt x="154" y="100"/>
                </a:lnTo>
                <a:lnTo>
                  <a:pt x="154" y="100"/>
                </a:lnTo>
                <a:lnTo>
                  <a:pt x="149" y="97"/>
                </a:lnTo>
                <a:lnTo>
                  <a:pt x="149" y="95"/>
                </a:lnTo>
                <a:lnTo>
                  <a:pt x="147" y="95"/>
                </a:lnTo>
                <a:lnTo>
                  <a:pt x="145" y="88"/>
                </a:lnTo>
                <a:lnTo>
                  <a:pt x="140" y="83"/>
                </a:lnTo>
                <a:lnTo>
                  <a:pt x="137" y="78"/>
                </a:lnTo>
                <a:lnTo>
                  <a:pt x="133" y="71"/>
                </a:lnTo>
                <a:lnTo>
                  <a:pt x="133" y="71"/>
                </a:lnTo>
                <a:lnTo>
                  <a:pt x="133" y="69"/>
                </a:lnTo>
                <a:lnTo>
                  <a:pt x="133" y="67"/>
                </a:lnTo>
                <a:lnTo>
                  <a:pt x="133" y="67"/>
                </a:lnTo>
                <a:lnTo>
                  <a:pt x="133" y="64"/>
                </a:lnTo>
                <a:lnTo>
                  <a:pt x="130" y="64"/>
                </a:lnTo>
                <a:lnTo>
                  <a:pt x="130" y="62"/>
                </a:lnTo>
                <a:lnTo>
                  <a:pt x="121" y="55"/>
                </a:lnTo>
                <a:lnTo>
                  <a:pt x="116" y="50"/>
                </a:lnTo>
                <a:lnTo>
                  <a:pt x="109" y="45"/>
                </a:lnTo>
                <a:lnTo>
                  <a:pt x="102" y="41"/>
                </a:lnTo>
                <a:lnTo>
                  <a:pt x="93" y="36"/>
                </a:lnTo>
                <a:lnTo>
                  <a:pt x="90" y="33"/>
                </a:lnTo>
                <a:lnTo>
                  <a:pt x="85" y="33"/>
                </a:lnTo>
                <a:lnTo>
                  <a:pt x="74" y="36"/>
                </a:lnTo>
                <a:lnTo>
                  <a:pt x="64" y="36"/>
                </a:lnTo>
                <a:lnTo>
                  <a:pt x="55" y="38"/>
                </a:lnTo>
                <a:lnTo>
                  <a:pt x="52" y="38"/>
                </a:lnTo>
                <a:lnTo>
                  <a:pt x="41" y="43"/>
                </a:lnTo>
                <a:lnTo>
                  <a:pt x="38" y="45"/>
                </a:lnTo>
                <a:lnTo>
                  <a:pt x="29" y="48"/>
                </a:lnTo>
                <a:lnTo>
                  <a:pt x="19" y="57"/>
                </a:lnTo>
                <a:lnTo>
                  <a:pt x="19" y="57"/>
                </a:lnTo>
                <a:lnTo>
                  <a:pt x="17" y="57"/>
                </a:lnTo>
                <a:lnTo>
                  <a:pt x="12" y="64"/>
                </a:lnTo>
                <a:lnTo>
                  <a:pt x="3" y="74"/>
                </a:lnTo>
                <a:lnTo>
                  <a:pt x="0" y="74"/>
                </a:lnTo>
                <a:lnTo>
                  <a:pt x="0" y="74"/>
                </a:lnTo>
                <a:lnTo>
                  <a:pt x="3" y="76"/>
                </a:lnTo>
                <a:lnTo>
                  <a:pt x="3" y="76"/>
                </a:lnTo>
                <a:lnTo>
                  <a:pt x="3" y="76"/>
                </a:lnTo>
                <a:lnTo>
                  <a:pt x="5" y="78"/>
                </a:lnTo>
                <a:lnTo>
                  <a:pt x="5" y="78"/>
                </a:lnTo>
                <a:lnTo>
                  <a:pt x="5" y="78"/>
                </a:lnTo>
                <a:lnTo>
                  <a:pt x="5" y="78"/>
                </a:lnTo>
                <a:lnTo>
                  <a:pt x="5" y="78"/>
                </a:lnTo>
                <a:lnTo>
                  <a:pt x="7" y="78"/>
                </a:lnTo>
                <a:lnTo>
                  <a:pt x="7" y="78"/>
                </a:lnTo>
                <a:lnTo>
                  <a:pt x="7" y="78"/>
                </a:lnTo>
                <a:lnTo>
                  <a:pt x="7" y="81"/>
                </a:lnTo>
                <a:lnTo>
                  <a:pt x="7" y="81"/>
                </a:lnTo>
                <a:lnTo>
                  <a:pt x="7" y="81"/>
                </a:lnTo>
                <a:lnTo>
                  <a:pt x="10" y="81"/>
                </a:lnTo>
                <a:lnTo>
                  <a:pt x="10" y="81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3"/>
                </a:lnTo>
                <a:lnTo>
                  <a:pt x="10" y="85"/>
                </a:lnTo>
                <a:lnTo>
                  <a:pt x="10" y="85"/>
                </a:lnTo>
                <a:lnTo>
                  <a:pt x="10" y="88"/>
                </a:lnTo>
                <a:lnTo>
                  <a:pt x="7" y="88"/>
                </a:lnTo>
                <a:lnTo>
                  <a:pt x="7" y="88"/>
                </a:lnTo>
                <a:lnTo>
                  <a:pt x="7" y="90"/>
                </a:lnTo>
                <a:lnTo>
                  <a:pt x="7" y="93"/>
                </a:lnTo>
                <a:lnTo>
                  <a:pt x="10" y="93"/>
                </a:lnTo>
                <a:lnTo>
                  <a:pt x="10" y="93"/>
                </a:lnTo>
                <a:lnTo>
                  <a:pt x="12" y="95"/>
                </a:lnTo>
                <a:lnTo>
                  <a:pt x="12" y="95"/>
                </a:lnTo>
                <a:lnTo>
                  <a:pt x="14" y="95"/>
                </a:lnTo>
                <a:lnTo>
                  <a:pt x="14" y="95"/>
                </a:lnTo>
                <a:lnTo>
                  <a:pt x="14" y="97"/>
                </a:lnTo>
                <a:lnTo>
                  <a:pt x="14" y="97"/>
                </a:lnTo>
                <a:lnTo>
                  <a:pt x="14" y="97"/>
                </a:lnTo>
                <a:lnTo>
                  <a:pt x="14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100"/>
                </a:lnTo>
                <a:lnTo>
                  <a:pt x="19" y="102"/>
                </a:lnTo>
                <a:lnTo>
                  <a:pt x="19" y="104"/>
                </a:lnTo>
                <a:lnTo>
                  <a:pt x="19" y="104"/>
                </a:lnTo>
                <a:lnTo>
                  <a:pt x="22" y="109"/>
                </a:lnTo>
                <a:lnTo>
                  <a:pt x="22" y="109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4"/>
                </a:lnTo>
                <a:lnTo>
                  <a:pt x="22" y="114"/>
                </a:lnTo>
                <a:lnTo>
                  <a:pt x="22" y="116"/>
                </a:lnTo>
                <a:lnTo>
                  <a:pt x="22" y="116"/>
                </a:lnTo>
                <a:lnTo>
                  <a:pt x="22" y="119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4" y="123"/>
                </a:lnTo>
                <a:lnTo>
                  <a:pt x="24" y="123"/>
                </a:lnTo>
                <a:lnTo>
                  <a:pt x="24" y="123"/>
                </a:lnTo>
                <a:lnTo>
                  <a:pt x="24" y="121"/>
                </a:lnTo>
                <a:lnTo>
                  <a:pt x="26" y="119"/>
                </a:lnTo>
                <a:lnTo>
                  <a:pt x="26" y="119"/>
                </a:lnTo>
                <a:lnTo>
                  <a:pt x="26" y="116"/>
                </a:lnTo>
                <a:lnTo>
                  <a:pt x="22" y="112"/>
                </a:lnTo>
                <a:lnTo>
                  <a:pt x="22" y="109"/>
                </a:lnTo>
                <a:lnTo>
                  <a:pt x="22" y="107"/>
                </a:lnTo>
                <a:lnTo>
                  <a:pt x="22" y="102"/>
                </a:lnTo>
                <a:lnTo>
                  <a:pt x="22" y="102"/>
                </a:lnTo>
                <a:lnTo>
                  <a:pt x="22" y="100"/>
                </a:lnTo>
                <a:lnTo>
                  <a:pt x="22" y="100"/>
                </a:lnTo>
                <a:lnTo>
                  <a:pt x="22" y="97"/>
                </a:lnTo>
                <a:lnTo>
                  <a:pt x="22" y="97"/>
                </a:lnTo>
                <a:lnTo>
                  <a:pt x="24" y="88"/>
                </a:lnTo>
                <a:lnTo>
                  <a:pt x="26" y="85"/>
                </a:lnTo>
                <a:lnTo>
                  <a:pt x="26" y="85"/>
                </a:lnTo>
                <a:lnTo>
                  <a:pt x="24" y="83"/>
                </a:lnTo>
                <a:lnTo>
                  <a:pt x="24" y="83"/>
                </a:lnTo>
                <a:lnTo>
                  <a:pt x="24" y="83"/>
                </a:lnTo>
                <a:lnTo>
                  <a:pt x="26" y="81"/>
                </a:lnTo>
                <a:lnTo>
                  <a:pt x="26" y="81"/>
                </a:lnTo>
                <a:lnTo>
                  <a:pt x="26" y="78"/>
                </a:lnTo>
                <a:lnTo>
                  <a:pt x="24" y="78"/>
                </a:lnTo>
                <a:lnTo>
                  <a:pt x="22" y="78"/>
                </a:lnTo>
                <a:lnTo>
                  <a:pt x="22" y="78"/>
                </a:lnTo>
                <a:lnTo>
                  <a:pt x="19" y="81"/>
                </a:lnTo>
                <a:lnTo>
                  <a:pt x="19" y="81"/>
                </a:lnTo>
                <a:lnTo>
                  <a:pt x="19" y="81"/>
                </a:lnTo>
                <a:lnTo>
                  <a:pt x="19" y="78"/>
                </a:lnTo>
                <a:lnTo>
                  <a:pt x="19" y="76"/>
                </a:lnTo>
                <a:lnTo>
                  <a:pt x="19" y="76"/>
                </a:lnTo>
                <a:lnTo>
                  <a:pt x="19" y="76"/>
                </a:lnTo>
                <a:lnTo>
                  <a:pt x="22" y="74"/>
                </a:lnTo>
                <a:lnTo>
                  <a:pt x="26" y="59"/>
                </a:lnTo>
                <a:lnTo>
                  <a:pt x="29" y="57"/>
                </a:lnTo>
                <a:lnTo>
                  <a:pt x="33" y="55"/>
                </a:lnTo>
                <a:lnTo>
                  <a:pt x="36" y="52"/>
                </a:lnTo>
                <a:lnTo>
                  <a:pt x="36" y="50"/>
                </a:lnTo>
                <a:lnTo>
                  <a:pt x="38" y="50"/>
                </a:lnTo>
                <a:lnTo>
                  <a:pt x="43" y="52"/>
                </a:lnTo>
                <a:lnTo>
                  <a:pt x="45" y="52"/>
                </a:lnTo>
                <a:lnTo>
                  <a:pt x="48" y="52"/>
                </a:lnTo>
                <a:lnTo>
                  <a:pt x="50" y="50"/>
                </a:lnTo>
                <a:lnTo>
                  <a:pt x="67" y="48"/>
                </a:lnTo>
                <a:lnTo>
                  <a:pt x="69" y="48"/>
                </a:lnTo>
                <a:lnTo>
                  <a:pt x="71" y="48"/>
                </a:lnTo>
                <a:lnTo>
                  <a:pt x="74" y="48"/>
                </a:lnTo>
                <a:lnTo>
                  <a:pt x="76" y="50"/>
                </a:lnTo>
                <a:lnTo>
                  <a:pt x="78" y="52"/>
                </a:lnTo>
                <a:lnTo>
                  <a:pt x="78" y="52"/>
                </a:lnTo>
                <a:lnTo>
                  <a:pt x="78" y="55"/>
                </a:lnTo>
                <a:lnTo>
                  <a:pt x="78" y="55"/>
                </a:lnTo>
                <a:lnTo>
                  <a:pt x="78" y="57"/>
                </a:lnTo>
                <a:lnTo>
                  <a:pt x="78" y="57"/>
                </a:lnTo>
                <a:lnTo>
                  <a:pt x="78" y="59"/>
                </a:lnTo>
                <a:lnTo>
                  <a:pt x="78" y="59"/>
                </a:lnTo>
                <a:lnTo>
                  <a:pt x="78" y="62"/>
                </a:lnTo>
                <a:lnTo>
                  <a:pt x="78" y="62"/>
                </a:lnTo>
                <a:lnTo>
                  <a:pt x="78" y="62"/>
                </a:lnTo>
                <a:lnTo>
                  <a:pt x="78" y="64"/>
                </a:lnTo>
                <a:lnTo>
                  <a:pt x="78" y="64"/>
                </a:lnTo>
                <a:lnTo>
                  <a:pt x="78" y="64"/>
                </a:lnTo>
                <a:lnTo>
                  <a:pt x="78" y="64"/>
                </a:lnTo>
                <a:lnTo>
                  <a:pt x="78" y="64"/>
                </a:lnTo>
                <a:lnTo>
                  <a:pt x="78" y="64"/>
                </a:lnTo>
                <a:lnTo>
                  <a:pt x="78" y="67"/>
                </a:lnTo>
                <a:lnTo>
                  <a:pt x="81" y="67"/>
                </a:lnTo>
                <a:lnTo>
                  <a:pt x="83" y="71"/>
                </a:lnTo>
                <a:lnTo>
                  <a:pt x="83" y="74"/>
                </a:lnTo>
                <a:lnTo>
                  <a:pt x="83" y="76"/>
                </a:lnTo>
                <a:lnTo>
                  <a:pt x="83" y="78"/>
                </a:lnTo>
                <a:lnTo>
                  <a:pt x="83" y="85"/>
                </a:lnTo>
                <a:lnTo>
                  <a:pt x="85" y="88"/>
                </a:lnTo>
                <a:lnTo>
                  <a:pt x="85" y="90"/>
                </a:lnTo>
                <a:lnTo>
                  <a:pt x="85" y="93"/>
                </a:lnTo>
                <a:lnTo>
                  <a:pt x="85" y="93"/>
                </a:lnTo>
                <a:lnTo>
                  <a:pt x="88" y="95"/>
                </a:lnTo>
                <a:lnTo>
                  <a:pt x="88" y="95"/>
                </a:lnTo>
                <a:lnTo>
                  <a:pt x="90" y="95"/>
                </a:lnTo>
                <a:lnTo>
                  <a:pt x="90" y="95"/>
                </a:lnTo>
                <a:lnTo>
                  <a:pt x="93" y="97"/>
                </a:lnTo>
                <a:lnTo>
                  <a:pt x="93" y="97"/>
                </a:lnTo>
                <a:lnTo>
                  <a:pt x="93" y="100"/>
                </a:lnTo>
                <a:lnTo>
                  <a:pt x="95" y="100"/>
                </a:lnTo>
                <a:lnTo>
                  <a:pt x="97" y="100"/>
                </a:lnTo>
                <a:lnTo>
                  <a:pt x="97" y="102"/>
                </a:lnTo>
                <a:lnTo>
                  <a:pt x="100" y="104"/>
                </a:lnTo>
                <a:lnTo>
                  <a:pt x="104" y="104"/>
                </a:lnTo>
                <a:lnTo>
                  <a:pt x="114" y="114"/>
                </a:lnTo>
                <a:lnTo>
                  <a:pt x="116" y="116"/>
                </a:lnTo>
                <a:lnTo>
                  <a:pt x="116" y="119"/>
                </a:lnTo>
                <a:lnTo>
                  <a:pt x="116" y="119"/>
                </a:lnTo>
                <a:lnTo>
                  <a:pt x="119" y="119"/>
                </a:lnTo>
                <a:lnTo>
                  <a:pt x="121" y="119"/>
                </a:lnTo>
                <a:lnTo>
                  <a:pt x="121" y="121"/>
                </a:lnTo>
                <a:lnTo>
                  <a:pt x="121" y="119"/>
                </a:lnTo>
                <a:lnTo>
                  <a:pt x="121" y="121"/>
                </a:lnTo>
                <a:lnTo>
                  <a:pt x="121" y="121"/>
                </a:lnTo>
                <a:lnTo>
                  <a:pt x="121" y="121"/>
                </a:lnTo>
                <a:lnTo>
                  <a:pt x="121" y="121"/>
                </a:lnTo>
                <a:lnTo>
                  <a:pt x="121" y="121"/>
                </a:lnTo>
                <a:lnTo>
                  <a:pt x="121" y="123"/>
                </a:lnTo>
                <a:lnTo>
                  <a:pt x="121" y="123"/>
                </a:lnTo>
                <a:lnTo>
                  <a:pt x="123" y="123"/>
                </a:lnTo>
                <a:lnTo>
                  <a:pt x="123" y="123"/>
                </a:lnTo>
                <a:lnTo>
                  <a:pt x="121" y="123"/>
                </a:lnTo>
                <a:lnTo>
                  <a:pt x="119" y="121"/>
                </a:lnTo>
                <a:lnTo>
                  <a:pt x="119" y="121"/>
                </a:lnTo>
                <a:lnTo>
                  <a:pt x="119" y="123"/>
                </a:lnTo>
                <a:lnTo>
                  <a:pt x="119" y="123"/>
                </a:lnTo>
                <a:lnTo>
                  <a:pt x="121" y="126"/>
                </a:lnTo>
                <a:lnTo>
                  <a:pt x="121" y="128"/>
                </a:lnTo>
                <a:lnTo>
                  <a:pt x="123" y="128"/>
                </a:lnTo>
                <a:lnTo>
                  <a:pt x="123" y="128"/>
                </a:lnTo>
                <a:lnTo>
                  <a:pt x="123" y="130"/>
                </a:lnTo>
                <a:lnTo>
                  <a:pt x="121" y="130"/>
                </a:lnTo>
                <a:lnTo>
                  <a:pt x="121" y="135"/>
                </a:lnTo>
                <a:lnTo>
                  <a:pt x="119" y="135"/>
                </a:lnTo>
                <a:lnTo>
                  <a:pt x="116" y="135"/>
                </a:lnTo>
                <a:lnTo>
                  <a:pt x="116" y="138"/>
                </a:lnTo>
                <a:lnTo>
                  <a:pt x="116" y="138"/>
                </a:lnTo>
                <a:lnTo>
                  <a:pt x="114" y="138"/>
                </a:lnTo>
                <a:lnTo>
                  <a:pt x="107" y="140"/>
                </a:lnTo>
                <a:lnTo>
                  <a:pt x="107" y="140"/>
                </a:lnTo>
                <a:lnTo>
                  <a:pt x="107" y="138"/>
                </a:lnTo>
                <a:lnTo>
                  <a:pt x="107" y="138"/>
                </a:lnTo>
                <a:lnTo>
                  <a:pt x="107" y="135"/>
                </a:lnTo>
                <a:lnTo>
                  <a:pt x="107" y="135"/>
                </a:lnTo>
                <a:lnTo>
                  <a:pt x="104" y="135"/>
                </a:lnTo>
                <a:lnTo>
                  <a:pt x="102" y="133"/>
                </a:lnTo>
                <a:lnTo>
                  <a:pt x="100" y="133"/>
                </a:lnTo>
                <a:lnTo>
                  <a:pt x="100" y="133"/>
                </a:lnTo>
                <a:lnTo>
                  <a:pt x="97" y="133"/>
                </a:lnTo>
                <a:lnTo>
                  <a:pt x="97" y="135"/>
                </a:lnTo>
                <a:lnTo>
                  <a:pt x="97" y="135"/>
                </a:lnTo>
                <a:lnTo>
                  <a:pt x="97" y="135"/>
                </a:lnTo>
                <a:lnTo>
                  <a:pt x="95" y="135"/>
                </a:lnTo>
                <a:lnTo>
                  <a:pt x="95" y="135"/>
                </a:lnTo>
                <a:lnTo>
                  <a:pt x="95" y="135"/>
                </a:lnTo>
                <a:lnTo>
                  <a:pt x="97" y="135"/>
                </a:lnTo>
                <a:lnTo>
                  <a:pt x="97" y="135"/>
                </a:lnTo>
                <a:lnTo>
                  <a:pt x="97" y="135"/>
                </a:lnTo>
                <a:lnTo>
                  <a:pt x="97" y="135"/>
                </a:lnTo>
                <a:lnTo>
                  <a:pt x="97" y="138"/>
                </a:lnTo>
                <a:lnTo>
                  <a:pt x="97" y="138"/>
                </a:lnTo>
                <a:lnTo>
                  <a:pt x="97" y="138"/>
                </a:lnTo>
                <a:lnTo>
                  <a:pt x="97" y="138"/>
                </a:lnTo>
                <a:lnTo>
                  <a:pt x="97" y="140"/>
                </a:lnTo>
                <a:lnTo>
                  <a:pt x="97" y="140"/>
                </a:lnTo>
                <a:lnTo>
                  <a:pt x="100" y="142"/>
                </a:lnTo>
                <a:lnTo>
                  <a:pt x="100" y="145"/>
                </a:lnTo>
                <a:lnTo>
                  <a:pt x="100" y="145"/>
                </a:lnTo>
                <a:lnTo>
                  <a:pt x="100" y="147"/>
                </a:lnTo>
                <a:lnTo>
                  <a:pt x="100" y="147"/>
                </a:lnTo>
                <a:lnTo>
                  <a:pt x="104" y="147"/>
                </a:lnTo>
                <a:lnTo>
                  <a:pt x="104" y="147"/>
                </a:lnTo>
                <a:lnTo>
                  <a:pt x="102" y="147"/>
                </a:lnTo>
                <a:lnTo>
                  <a:pt x="102" y="149"/>
                </a:lnTo>
                <a:lnTo>
                  <a:pt x="102" y="149"/>
                </a:lnTo>
                <a:lnTo>
                  <a:pt x="104" y="149"/>
                </a:lnTo>
                <a:lnTo>
                  <a:pt x="95" y="149"/>
                </a:lnTo>
                <a:lnTo>
                  <a:pt x="95" y="149"/>
                </a:lnTo>
                <a:lnTo>
                  <a:pt x="95" y="147"/>
                </a:lnTo>
                <a:lnTo>
                  <a:pt x="95" y="147"/>
                </a:lnTo>
                <a:lnTo>
                  <a:pt x="95" y="147"/>
                </a:lnTo>
                <a:lnTo>
                  <a:pt x="95" y="145"/>
                </a:lnTo>
                <a:lnTo>
                  <a:pt x="95" y="145"/>
                </a:lnTo>
                <a:lnTo>
                  <a:pt x="93" y="145"/>
                </a:lnTo>
                <a:lnTo>
                  <a:pt x="90" y="147"/>
                </a:lnTo>
                <a:lnTo>
                  <a:pt x="88" y="147"/>
                </a:lnTo>
                <a:lnTo>
                  <a:pt x="85" y="147"/>
                </a:lnTo>
                <a:lnTo>
                  <a:pt x="85" y="147"/>
                </a:lnTo>
                <a:lnTo>
                  <a:pt x="88" y="147"/>
                </a:lnTo>
                <a:lnTo>
                  <a:pt x="88" y="147"/>
                </a:lnTo>
                <a:lnTo>
                  <a:pt x="88" y="147"/>
                </a:lnTo>
                <a:lnTo>
                  <a:pt x="88" y="149"/>
                </a:lnTo>
                <a:lnTo>
                  <a:pt x="88" y="149"/>
                </a:lnTo>
                <a:lnTo>
                  <a:pt x="85" y="149"/>
                </a:lnTo>
                <a:lnTo>
                  <a:pt x="85" y="149"/>
                </a:lnTo>
                <a:lnTo>
                  <a:pt x="83" y="149"/>
                </a:lnTo>
                <a:lnTo>
                  <a:pt x="83" y="149"/>
                </a:lnTo>
                <a:lnTo>
                  <a:pt x="81" y="149"/>
                </a:lnTo>
                <a:lnTo>
                  <a:pt x="81" y="149"/>
                </a:lnTo>
                <a:lnTo>
                  <a:pt x="78" y="149"/>
                </a:lnTo>
                <a:lnTo>
                  <a:pt x="78" y="152"/>
                </a:lnTo>
                <a:lnTo>
                  <a:pt x="76" y="152"/>
                </a:lnTo>
                <a:lnTo>
                  <a:pt x="76" y="152"/>
                </a:lnTo>
                <a:lnTo>
                  <a:pt x="74" y="152"/>
                </a:lnTo>
                <a:lnTo>
                  <a:pt x="71" y="152"/>
                </a:lnTo>
                <a:lnTo>
                  <a:pt x="69" y="152"/>
                </a:lnTo>
                <a:lnTo>
                  <a:pt x="67" y="152"/>
                </a:lnTo>
                <a:lnTo>
                  <a:pt x="67" y="149"/>
                </a:lnTo>
                <a:lnTo>
                  <a:pt x="69" y="149"/>
                </a:lnTo>
                <a:lnTo>
                  <a:pt x="69" y="149"/>
                </a:lnTo>
                <a:lnTo>
                  <a:pt x="69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5"/>
                </a:lnTo>
                <a:lnTo>
                  <a:pt x="64" y="142"/>
                </a:lnTo>
                <a:lnTo>
                  <a:pt x="64" y="142"/>
                </a:lnTo>
                <a:lnTo>
                  <a:pt x="64" y="142"/>
                </a:lnTo>
                <a:lnTo>
                  <a:pt x="64" y="140"/>
                </a:lnTo>
                <a:lnTo>
                  <a:pt x="67" y="140"/>
                </a:lnTo>
                <a:lnTo>
                  <a:pt x="64" y="140"/>
                </a:lnTo>
                <a:lnTo>
                  <a:pt x="64" y="140"/>
                </a:lnTo>
                <a:lnTo>
                  <a:pt x="64" y="138"/>
                </a:lnTo>
                <a:lnTo>
                  <a:pt x="64" y="138"/>
                </a:lnTo>
                <a:lnTo>
                  <a:pt x="64" y="138"/>
                </a:lnTo>
                <a:lnTo>
                  <a:pt x="64" y="138"/>
                </a:lnTo>
                <a:lnTo>
                  <a:pt x="64" y="135"/>
                </a:lnTo>
                <a:lnTo>
                  <a:pt x="64" y="135"/>
                </a:lnTo>
                <a:lnTo>
                  <a:pt x="64" y="135"/>
                </a:lnTo>
                <a:lnTo>
                  <a:pt x="64" y="135"/>
                </a:lnTo>
                <a:lnTo>
                  <a:pt x="64" y="135"/>
                </a:lnTo>
                <a:lnTo>
                  <a:pt x="64" y="135"/>
                </a:lnTo>
                <a:lnTo>
                  <a:pt x="62" y="135"/>
                </a:lnTo>
                <a:lnTo>
                  <a:pt x="62" y="135"/>
                </a:lnTo>
                <a:lnTo>
                  <a:pt x="62" y="135"/>
                </a:lnTo>
                <a:lnTo>
                  <a:pt x="62" y="135"/>
                </a:lnTo>
                <a:lnTo>
                  <a:pt x="59" y="138"/>
                </a:lnTo>
                <a:lnTo>
                  <a:pt x="59" y="138"/>
                </a:lnTo>
                <a:lnTo>
                  <a:pt x="59" y="140"/>
                </a:lnTo>
                <a:lnTo>
                  <a:pt x="59" y="142"/>
                </a:lnTo>
                <a:lnTo>
                  <a:pt x="59" y="142"/>
                </a:lnTo>
                <a:lnTo>
                  <a:pt x="57" y="145"/>
                </a:lnTo>
                <a:lnTo>
                  <a:pt x="57" y="145"/>
                </a:lnTo>
                <a:lnTo>
                  <a:pt x="55" y="145"/>
                </a:lnTo>
                <a:lnTo>
                  <a:pt x="55" y="145"/>
                </a:lnTo>
                <a:lnTo>
                  <a:pt x="55" y="145"/>
                </a:lnTo>
                <a:lnTo>
                  <a:pt x="55" y="145"/>
                </a:lnTo>
                <a:lnTo>
                  <a:pt x="52" y="145"/>
                </a:lnTo>
                <a:lnTo>
                  <a:pt x="52" y="145"/>
                </a:lnTo>
                <a:lnTo>
                  <a:pt x="52" y="142"/>
                </a:lnTo>
                <a:lnTo>
                  <a:pt x="50" y="142"/>
                </a:lnTo>
                <a:lnTo>
                  <a:pt x="50" y="140"/>
                </a:lnTo>
                <a:lnTo>
                  <a:pt x="50" y="140"/>
                </a:lnTo>
                <a:lnTo>
                  <a:pt x="50" y="140"/>
                </a:lnTo>
                <a:lnTo>
                  <a:pt x="50" y="138"/>
                </a:lnTo>
                <a:lnTo>
                  <a:pt x="50" y="138"/>
                </a:lnTo>
                <a:lnTo>
                  <a:pt x="50" y="138"/>
                </a:lnTo>
                <a:lnTo>
                  <a:pt x="48" y="140"/>
                </a:lnTo>
                <a:lnTo>
                  <a:pt x="48" y="140"/>
                </a:lnTo>
                <a:lnTo>
                  <a:pt x="48" y="142"/>
                </a:lnTo>
                <a:lnTo>
                  <a:pt x="48" y="142"/>
                </a:lnTo>
                <a:lnTo>
                  <a:pt x="48" y="142"/>
                </a:lnTo>
                <a:lnTo>
                  <a:pt x="43" y="142"/>
                </a:lnTo>
                <a:lnTo>
                  <a:pt x="43" y="142"/>
                </a:lnTo>
                <a:lnTo>
                  <a:pt x="43" y="142"/>
                </a:lnTo>
                <a:lnTo>
                  <a:pt x="45" y="140"/>
                </a:lnTo>
                <a:lnTo>
                  <a:pt x="43" y="140"/>
                </a:lnTo>
                <a:lnTo>
                  <a:pt x="41" y="142"/>
                </a:lnTo>
                <a:lnTo>
                  <a:pt x="41" y="142"/>
                </a:lnTo>
                <a:lnTo>
                  <a:pt x="38" y="142"/>
                </a:lnTo>
                <a:lnTo>
                  <a:pt x="36" y="142"/>
                </a:lnTo>
                <a:lnTo>
                  <a:pt x="36" y="142"/>
                </a:lnTo>
                <a:lnTo>
                  <a:pt x="36" y="142"/>
                </a:lnTo>
                <a:lnTo>
                  <a:pt x="36" y="140"/>
                </a:lnTo>
                <a:lnTo>
                  <a:pt x="36" y="140"/>
                </a:lnTo>
                <a:lnTo>
                  <a:pt x="36" y="140"/>
                </a:lnTo>
                <a:lnTo>
                  <a:pt x="33" y="140"/>
                </a:lnTo>
                <a:lnTo>
                  <a:pt x="33" y="138"/>
                </a:lnTo>
                <a:lnTo>
                  <a:pt x="33" y="138"/>
                </a:lnTo>
                <a:lnTo>
                  <a:pt x="36" y="138"/>
                </a:lnTo>
                <a:lnTo>
                  <a:pt x="36" y="138"/>
                </a:lnTo>
                <a:lnTo>
                  <a:pt x="36" y="135"/>
                </a:lnTo>
                <a:lnTo>
                  <a:pt x="36" y="135"/>
                </a:lnTo>
                <a:lnTo>
                  <a:pt x="36" y="135"/>
                </a:lnTo>
                <a:lnTo>
                  <a:pt x="33" y="135"/>
                </a:lnTo>
                <a:lnTo>
                  <a:pt x="33" y="135"/>
                </a:lnTo>
                <a:lnTo>
                  <a:pt x="33" y="135"/>
                </a:lnTo>
                <a:lnTo>
                  <a:pt x="31" y="133"/>
                </a:lnTo>
                <a:lnTo>
                  <a:pt x="31" y="130"/>
                </a:lnTo>
                <a:lnTo>
                  <a:pt x="31" y="130"/>
                </a:lnTo>
                <a:lnTo>
                  <a:pt x="29" y="128"/>
                </a:lnTo>
                <a:lnTo>
                  <a:pt x="29" y="126"/>
                </a:lnTo>
                <a:lnTo>
                  <a:pt x="29" y="126"/>
                </a:lnTo>
                <a:lnTo>
                  <a:pt x="29" y="123"/>
                </a:lnTo>
                <a:lnTo>
                  <a:pt x="29" y="123"/>
                </a:lnTo>
                <a:lnTo>
                  <a:pt x="29" y="123"/>
                </a:lnTo>
                <a:lnTo>
                  <a:pt x="29" y="121"/>
                </a:lnTo>
                <a:lnTo>
                  <a:pt x="26" y="121"/>
                </a:lnTo>
                <a:lnTo>
                  <a:pt x="26" y="121"/>
                </a:lnTo>
                <a:lnTo>
                  <a:pt x="26" y="123"/>
                </a:lnTo>
                <a:lnTo>
                  <a:pt x="26" y="128"/>
                </a:lnTo>
                <a:lnTo>
                  <a:pt x="26" y="130"/>
                </a:lnTo>
                <a:lnTo>
                  <a:pt x="24" y="135"/>
                </a:lnTo>
                <a:lnTo>
                  <a:pt x="24" y="142"/>
                </a:lnTo>
                <a:lnTo>
                  <a:pt x="24" y="142"/>
                </a:lnTo>
                <a:lnTo>
                  <a:pt x="24" y="142"/>
                </a:lnTo>
                <a:lnTo>
                  <a:pt x="24" y="142"/>
                </a:lnTo>
                <a:lnTo>
                  <a:pt x="24" y="145"/>
                </a:lnTo>
                <a:lnTo>
                  <a:pt x="24" y="145"/>
                </a:lnTo>
                <a:lnTo>
                  <a:pt x="22" y="145"/>
                </a:lnTo>
                <a:lnTo>
                  <a:pt x="22" y="145"/>
                </a:lnTo>
                <a:lnTo>
                  <a:pt x="22" y="145"/>
                </a:lnTo>
                <a:lnTo>
                  <a:pt x="22" y="145"/>
                </a:lnTo>
                <a:lnTo>
                  <a:pt x="22" y="147"/>
                </a:lnTo>
                <a:lnTo>
                  <a:pt x="22" y="147"/>
                </a:lnTo>
                <a:lnTo>
                  <a:pt x="22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9"/>
                </a:lnTo>
                <a:lnTo>
                  <a:pt x="22" y="154"/>
                </a:lnTo>
                <a:lnTo>
                  <a:pt x="19" y="159"/>
                </a:lnTo>
                <a:lnTo>
                  <a:pt x="17" y="159"/>
                </a:lnTo>
                <a:lnTo>
                  <a:pt x="17" y="161"/>
                </a:lnTo>
                <a:lnTo>
                  <a:pt x="14" y="173"/>
                </a:lnTo>
                <a:lnTo>
                  <a:pt x="14" y="178"/>
                </a:lnTo>
                <a:lnTo>
                  <a:pt x="14" y="180"/>
                </a:lnTo>
                <a:lnTo>
                  <a:pt x="17" y="180"/>
                </a:lnTo>
                <a:lnTo>
                  <a:pt x="17" y="180"/>
                </a:lnTo>
                <a:lnTo>
                  <a:pt x="17" y="183"/>
                </a:lnTo>
                <a:lnTo>
                  <a:pt x="17" y="183"/>
                </a:lnTo>
                <a:lnTo>
                  <a:pt x="19" y="185"/>
                </a:lnTo>
                <a:lnTo>
                  <a:pt x="17" y="187"/>
                </a:lnTo>
                <a:lnTo>
                  <a:pt x="17" y="187"/>
                </a:lnTo>
                <a:lnTo>
                  <a:pt x="17" y="190"/>
                </a:lnTo>
                <a:lnTo>
                  <a:pt x="17" y="192"/>
                </a:lnTo>
                <a:lnTo>
                  <a:pt x="17" y="194"/>
                </a:lnTo>
                <a:lnTo>
                  <a:pt x="19" y="194"/>
                </a:lnTo>
                <a:lnTo>
                  <a:pt x="24" y="199"/>
                </a:lnTo>
                <a:lnTo>
                  <a:pt x="24" y="199"/>
                </a:lnTo>
                <a:lnTo>
                  <a:pt x="24" y="201"/>
                </a:lnTo>
                <a:lnTo>
                  <a:pt x="26" y="204"/>
                </a:lnTo>
                <a:lnTo>
                  <a:pt x="26" y="204"/>
                </a:lnTo>
                <a:lnTo>
                  <a:pt x="29" y="206"/>
                </a:lnTo>
                <a:lnTo>
                  <a:pt x="29" y="206"/>
                </a:lnTo>
                <a:lnTo>
                  <a:pt x="31" y="211"/>
                </a:lnTo>
                <a:lnTo>
                  <a:pt x="31" y="211"/>
                </a:lnTo>
                <a:lnTo>
                  <a:pt x="33" y="213"/>
                </a:lnTo>
                <a:lnTo>
                  <a:pt x="33" y="213"/>
                </a:lnTo>
                <a:lnTo>
                  <a:pt x="31" y="211"/>
                </a:lnTo>
                <a:lnTo>
                  <a:pt x="31" y="211"/>
                </a:lnTo>
                <a:lnTo>
                  <a:pt x="33" y="211"/>
                </a:lnTo>
                <a:lnTo>
                  <a:pt x="33" y="211"/>
                </a:lnTo>
                <a:lnTo>
                  <a:pt x="33" y="211"/>
                </a:lnTo>
                <a:lnTo>
                  <a:pt x="31" y="209"/>
                </a:lnTo>
                <a:lnTo>
                  <a:pt x="29" y="206"/>
                </a:lnTo>
                <a:lnTo>
                  <a:pt x="29" y="204"/>
                </a:lnTo>
                <a:lnTo>
                  <a:pt x="26" y="204"/>
                </a:lnTo>
                <a:lnTo>
                  <a:pt x="26" y="201"/>
                </a:lnTo>
                <a:lnTo>
                  <a:pt x="26" y="199"/>
                </a:lnTo>
                <a:lnTo>
                  <a:pt x="26" y="197"/>
                </a:lnTo>
                <a:lnTo>
                  <a:pt x="26" y="197"/>
                </a:lnTo>
                <a:lnTo>
                  <a:pt x="24" y="194"/>
                </a:lnTo>
                <a:lnTo>
                  <a:pt x="24" y="194"/>
                </a:lnTo>
                <a:lnTo>
                  <a:pt x="26" y="194"/>
                </a:lnTo>
                <a:lnTo>
                  <a:pt x="26" y="194"/>
                </a:lnTo>
                <a:lnTo>
                  <a:pt x="26" y="197"/>
                </a:lnTo>
                <a:lnTo>
                  <a:pt x="29" y="197"/>
                </a:lnTo>
                <a:lnTo>
                  <a:pt x="31" y="197"/>
                </a:lnTo>
                <a:lnTo>
                  <a:pt x="36" y="197"/>
                </a:lnTo>
                <a:lnTo>
                  <a:pt x="33" y="197"/>
                </a:lnTo>
                <a:lnTo>
                  <a:pt x="33" y="197"/>
                </a:lnTo>
                <a:lnTo>
                  <a:pt x="33" y="197"/>
                </a:lnTo>
                <a:lnTo>
                  <a:pt x="33" y="197"/>
                </a:lnTo>
                <a:lnTo>
                  <a:pt x="36" y="197"/>
                </a:lnTo>
                <a:lnTo>
                  <a:pt x="38" y="197"/>
                </a:lnTo>
                <a:lnTo>
                  <a:pt x="38" y="197"/>
                </a:lnTo>
                <a:lnTo>
                  <a:pt x="41" y="194"/>
                </a:lnTo>
                <a:lnTo>
                  <a:pt x="43" y="199"/>
                </a:lnTo>
                <a:lnTo>
                  <a:pt x="43" y="199"/>
                </a:lnTo>
                <a:lnTo>
                  <a:pt x="43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5" y="199"/>
                </a:lnTo>
                <a:lnTo>
                  <a:pt x="48" y="199"/>
                </a:lnTo>
                <a:lnTo>
                  <a:pt x="48" y="199"/>
                </a:lnTo>
                <a:lnTo>
                  <a:pt x="50" y="197"/>
                </a:lnTo>
                <a:lnTo>
                  <a:pt x="50" y="194"/>
                </a:lnTo>
                <a:lnTo>
                  <a:pt x="52" y="194"/>
                </a:lnTo>
                <a:lnTo>
                  <a:pt x="52" y="194"/>
                </a:lnTo>
                <a:lnTo>
                  <a:pt x="52" y="194"/>
                </a:lnTo>
                <a:lnTo>
                  <a:pt x="55" y="197"/>
                </a:lnTo>
                <a:lnTo>
                  <a:pt x="55" y="197"/>
                </a:lnTo>
                <a:lnTo>
                  <a:pt x="57" y="197"/>
                </a:lnTo>
                <a:lnTo>
                  <a:pt x="57" y="197"/>
                </a:lnTo>
                <a:lnTo>
                  <a:pt x="59" y="197"/>
                </a:lnTo>
                <a:lnTo>
                  <a:pt x="59" y="199"/>
                </a:lnTo>
                <a:lnTo>
                  <a:pt x="59" y="197"/>
                </a:lnTo>
                <a:lnTo>
                  <a:pt x="59" y="197"/>
                </a:lnTo>
                <a:lnTo>
                  <a:pt x="59" y="197"/>
                </a:lnTo>
                <a:lnTo>
                  <a:pt x="59" y="197"/>
                </a:lnTo>
                <a:lnTo>
                  <a:pt x="59" y="199"/>
                </a:lnTo>
                <a:lnTo>
                  <a:pt x="59" y="199"/>
                </a:lnTo>
                <a:lnTo>
                  <a:pt x="59" y="201"/>
                </a:lnTo>
                <a:lnTo>
                  <a:pt x="57" y="201"/>
                </a:lnTo>
                <a:lnTo>
                  <a:pt x="57" y="201"/>
                </a:lnTo>
                <a:lnTo>
                  <a:pt x="59" y="201"/>
                </a:lnTo>
                <a:lnTo>
                  <a:pt x="59" y="201"/>
                </a:lnTo>
                <a:lnTo>
                  <a:pt x="57" y="204"/>
                </a:lnTo>
                <a:lnTo>
                  <a:pt x="57" y="204"/>
                </a:lnTo>
                <a:lnTo>
                  <a:pt x="57" y="204"/>
                </a:lnTo>
                <a:lnTo>
                  <a:pt x="55" y="204"/>
                </a:lnTo>
                <a:lnTo>
                  <a:pt x="57" y="204"/>
                </a:lnTo>
                <a:lnTo>
                  <a:pt x="57" y="204"/>
                </a:lnTo>
                <a:lnTo>
                  <a:pt x="57" y="204"/>
                </a:lnTo>
                <a:lnTo>
                  <a:pt x="55" y="206"/>
                </a:lnTo>
                <a:lnTo>
                  <a:pt x="52" y="211"/>
                </a:lnTo>
                <a:lnTo>
                  <a:pt x="50" y="211"/>
                </a:lnTo>
                <a:lnTo>
                  <a:pt x="50" y="211"/>
                </a:lnTo>
                <a:lnTo>
                  <a:pt x="50" y="211"/>
                </a:lnTo>
                <a:lnTo>
                  <a:pt x="52" y="211"/>
                </a:lnTo>
                <a:lnTo>
                  <a:pt x="52" y="211"/>
                </a:lnTo>
                <a:lnTo>
                  <a:pt x="52" y="211"/>
                </a:lnTo>
                <a:lnTo>
                  <a:pt x="52" y="216"/>
                </a:lnTo>
                <a:lnTo>
                  <a:pt x="52" y="218"/>
                </a:lnTo>
                <a:lnTo>
                  <a:pt x="55" y="220"/>
                </a:lnTo>
                <a:lnTo>
                  <a:pt x="55" y="220"/>
                </a:lnTo>
                <a:lnTo>
                  <a:pt x="52" y="218"/>
                </a:lnTo>
                <a:lnTo>
                  <a:pt x="52" y="216"/>
                </a:lnTo>
                <a:lnTo>
                  <a:pt x="52" y="218"/>
                </a:lnTo>
                <a:lnTo>
                  <a:pt x="55" y="218"/>
                </a:lnTo>
                <a:lnTo>
                  <a:pt x="55" y="218"/>
                </a:lnTo>
                <a:lnTo>
                  <a:pt x="55" y="216"/>
                </a:lnTo>
                <a:lnTo>
                  <a:pt x="55" y="216"/>
                </a:lnTo>
                <a:lnTo>
                  <a:pt x="55" y="216"/>
                </a:lnTo>
                <a:lnTo>
                  <a:pt x="57" y="218"/>
                </a:lnTo>
                <a:lnTo>
                  <a:pt x="59" y="220"/>
                </a:lnTo>
                <a:lnTo>
                  <a:pt x="59" y="220"/>
                </a:lnTo>
                <a:lnTo>
                  <a:pt x="59" y="220"/>
                </a:lnTo>
                <a:lnTo>
                  <a:pt x="59" y="218"/>
                </a:lnTo>
                <a:lnTo>
                  <a:pt x="59" y="218"/>
                </a:lnTo>
                <a:lnTo>
                  <a:pt x="59" y="218"/>
                </a:lnTo>
                <a:lnTo>
                  <a:pt x="59" y="218"/>
                </a:lnTo>
                <a:lnTo>
                  <a:pt x="59" y="220"/>
                </a:lnTo>
                <a:lnTo>
                  <a:pt x="59" y="220"/>
                </a:lnTo>
                <a:lnTo>
                  <a:pt x="59" y="220"/>
                </a:lnTo>
                <a:lnTo>
                  <a:pt x="62" y="220"/>
                </a:lnTo>
                <a:lnTo>
                  <a:pt x="64" y="220"/>
                </a:lnTo>
                <a:lnTo>
                  <a:pt x="64" y="223"/>
                </a:lnTo>
                <a:lnTo>
                  <a:pt x="64" y="223"/>
                </a:lnTo>
                <a:lnTo>
                  <a:pt x="64" y="223"/>
                </a:lnTo>
                <a:lnTo>
                  <a:pt x="64" y="225"/>
                </a:lnTo>
                <a:lnTo>
                  <a:pt x="64" y="225"/>
                </a:lnTo>
                <a:lnTo>
                  <a:pt x="64" y="225"/>
                </a:lnTo>
                <a:lnTo>
                  <a:pt x="67" y="225"/>
                </a:lnTo>
                <a:lnTo>
                  <a:pt x="67" y="227"/>
                </a:lnTo>
                <a:lnTo>
                  <a:pt x="69" y="227"/>
                </a:lnTo>
                <a:lnTo>
                  <a:pt x="69" y="227"/>
                </a:lnTo>
                <a:lnTo>
                  <a:pt x="69" y="227"/>
                </a:lnTo>
                <a:lnTo>
                  <a:pt x="69" y="230"/>
                </a:lnTo>
                <a:lnTo>
                  <a:pt x="69" y="227"/>
                </a:lnTo>
                <a:lnTo>
                  <a:pt x="67" y="227"/>
                </a:lnTo>
                <a:lnTo>
                  <a:pt x="67" y="227"/>
                </a:lnTo>
                <a:lnTo>
                  <a:pt x="64" y="227"/>
                </a:lnTo>
                <a:lnTo>
                  <a:pt x="64" y="230"/>
                </a:lnTo>
                <a:lnTo>
                  <a:pt x="62" y="230"/>
                </a:lnTo>
                <a:lnTo>
                  <a:pt x="62" y="230"/>
                </a:lnTo>
                <a:lnTo>
                  <a:pt x="62" y="227"/>
                </a:lnTo>
                <a:lnTo>
                  <a:pt x="59" y="227"/>
                </a:lnTo>
                <a:lnTo>
                  <a:pt x="59" y="230"/>
                </a:lnTo>
                <a:lnTo>
                  <a:pt x="59" y="230"/>
                </a:lnTo>
                <a:lnTo>
                  <a:pt x="59" y="230"/>
                </a:lnTo>
                <a:lnTo>
                  <a:pt x="62" y="230"/>
                </a:lnTo>
                <a:lnTo>
                  <a:pt x="62" y="230"/>
                </a:lnTo>
                <a:lnTo>
                  <a:pt x="59" y="232"/>
                </a:lnTo>
                <a:lnTo>
                  <a:pt x="59" y="232"/>
                </a:lnTo>
                <a:lnTo>
                  <a:pt x="59" y="230"/>
                </a:lnTo>
                <a:lnTo>
                  <a:pt x="57" y="230"/>
                </a:lnTo>
                <a:lnTo>
                  <a:pt x="57" y="230"/>
                </a:lnTo>
                <a:lnTo>
                  <a:pt x="55" y="230"/>
                </a:lnTo>
                <a:lnTo>
                  <a:pt x="55" y="230"/>
                </a:lnTo>
                <a:lnTo>
                  <a:pt x="55" y="227"/>
                </a:lnTo>
                <a:lnTo>
                  <a:pt x="55" y="227"/>
                </a:lnTo>
                <a:lnTo>
                  <a:pt x="52" y="227"/>
                </a:lnTo>
                <a:lnTo>
                  <a:pt x="50" y="227"/>
                </a:lnTo>
                <a:lnTo>
                  <a:pt x="43" y="227"/>
                </a:lnTo>
                <a:lnTo>
                  <a:pt x="43" y="227"/>
                </a:lnTo>
                <a:lnTo>
                  <a:pt x="41" y="225"/>
                </a:lnTo>
                <a:lnTo>
                  <a:pt x="43" y="225"/>
                </a:lnTo>
                <a:lnTo>
                  <a:pt x="43" y="225"/>
                </a:lnTo>
                <a:lnTo>
                  <a:pt x="43" y="223"/>
                </a:lnTo>
                <a:lnTo>
                  <a:pt x="43" y="223"/>
                </a:lnTo>
                <a:lnTo>
                  <a:pt x="45" y="220"/>
                </a:lnTo>
                <a:lnTo>
                  <a:pt x="45" y="218"/>
                </a:lnTo>
                <a:lnTo>
                  <a:pt x="48" y="218"/>
                </a:lnTo>
                <a:lnTo>
                  <a:pt x="45" y="218"/>
                </a:lnTo>
                <a:lnTo>
                  <a:pt x="43" y="220"/>
                </a:lnTo>
                <a:lnTo>
                  <a:pt x="41" y="223"/>
                </a:lnTo>
                <a:lnTo>
                  <a:pt x="41" y="227"/>
                </a:lnTo>
                <a:lnTo>
                  <a:pt x="38" y="230"/>
                </a:lnTo>
                <a:lnTo>
                  <a:pt x="38" y="230"/>
                </a:lnTo>
                <a:lnTo>
                  <a:pt x="38" y="232"/>
                </a:lnTo>
                <a:lnTo>
                  <a:pt x="38" y="232"/>
                </a:lnTo>
                <a:lnTo>
                  <a:pt x="38" y="232"/>
                </a:lnTo>
                <a:lnTo>
                  <a:pt x="36" y="235"/>
                </a:lnTo>
                <a:lnTo>
                  <a:pt x="36" y="235"/>
                </a:lnTo>
                <a:lnTo>
                  <a:pt x="36" y="237"/>
                </a:lnTo>
                <a:lnTo>
                  <a:pt x="36" y="237"/>
                </a:lnTo>
                <a:lnTo>
                  <a:pt x="38" y="242"/>
                </a:lnTo>
                <a:lnTo>
                  <a:pt x="38" y="242"/>
                </a:lnTo>
                <a:lnTo>
                  <a:pt x="38" y="251"/>
                </a:lnTo>
                <a:lnTo>
                  <a:pt x="41" y="251"/>
                </a:lnTo>
                <a:lnTo>
                  <a:pt x="41" y="251"/>
                </a:lnTo>
                <a:lnTo>
                  <a:pt x="41" y="249"/>
                </a:lnTo>
                <a:lnTo>
                  <a:pt x="41" y="246"/>
                </a:lnTo>
                <a:lnTo>
                  <a:pt x="38" y="244"/>
                </a:lnTo>
                <a:lnTo>
                  <a:pt x="41" y="244"/>
                </a:lnTo>
                <a:lnTo>
                  <a:pt x="41" y="242"/>
                </a:lnTo>
                <a:lnTo>
                  <a:pt x="41" y="242"/>
                </a:lnTo>
                <a:lnTo>
                  <a:pt x="41" y="242"/>
                </a:lnTo>
                <a:lnTo>
                  <a:pt x="38" y="239"/>
                </a:lnTo>
                <a:lnTo>
                  <a:pt x="38" y="239"/>
                </a:lnTo>
                <a:lnTo>
                  <a:pt x="43" y="239"/>
                </a:lnTo>
                <a:lnTo>
                  <a:pt x="43" y="239"/>
                </a:lnTo>
                <a:lnTo>
                  <a:pt x="43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39"/>
                </a:lnTo>
                <a:lnTo>
                  <a:pt x="45" y="242"/>
                </a:lnTo>
                <a:lnTo>
                  <a:pt x="48" y="242"/>
                </a:lnTo>
                <a:lnTo>
                  <a:pt x="48" y="239"/>
                </a:lnTo>
                <a:lnTo>
                  <a:pt x="48" y="239"/>
                </a:lnTo>
                <a:lnTo>
                  <a:pt x="48" y="239"/>
                </a:lnTo>
                <a:lnTo>
                  <a:pt x="50" y="242"/>
                </a:lnTo>
                <a:lnTo>
                  <a:pt x="50" y="242"/>
                </a:lnTo>
                <a:lnTo>
                  <a:pt x="50" y="242"/>
                </a:lnTo>
                <a:lnTo>
                  <a:pt x="50" y="239"/>
                </a:lnTo>
                <a:lnTo>
                  <a:pt x="50" y="239"/>
                </a:lnTo>
                <a:lnTo>
                  <a:pt x="50" y="239"/>
                </a:lnTo>
                <a:lnTo>
                  <a:pt x="50" y="239"/>
                </a:lnTo>
                <a:lnTo>
                  <a:pt x="52" y="239"/>
                </a:lnTo>
                <a:lnTo>
                  <a:pt x="50" y="242"/>
                </a:lnTo>
                <a:lnTo>
                  <a:pt x="50" y="242"/>
                </a:lnTo>
                <a:lnTo>
                  <a:pt x="52" y="242"/>
                </a:lnTo>
                <a:lnTo>
                  <a:pt x="52" y="242"/>
                </a:lnTo>
                <a:lnTo>
                  <a:pt x="52" y="242"/>
                </a:lnTo>
                <a:lnTo>
                  <a:pt x="52" y="239"/>
                </a:lnTo>
                <a:lnTo>
                  <a:pt x="55" y="239"/>
                </a:lnTo>
                <a:lnTo>
                  <a:pt x="55" y="242"/>
                </a:lnTo>
                <a:lnTo>
                  <a:pt x="55" y="242"/>
                </a:lnTo>
                <a:lnTo>
                  <a:pt x="55" y="242"/>
                </a:lnTo>
                <a:lnTo>
                  <a:pt x="57" y="242"/>
                </a:lnTo>
                <a:lnTo>
                  <a:pt x="57" y="239"/>
                </a:lnTo>
                <a:lnTo>
                  <a:pt x="59" y="242"/>
                </a:lnTo>
                <a:lnTo>
                  <a:pt x="59" y="239"/>
                </a:lnTo>
                <a:lnTo>
                  <a:pt x="59" y="239"/>
                </a:lnTo>
                <a:lnTo>
                  <a:pt x="59" y="239"/>
                </a:lnTo>
                <a:lnTo>
                  <a:pt x="59" y="242"/>
                </a:lnTo>
                <a:lnTo>
                  <a:pt x="59" y="242"/>
                </a:lnTo>
                <a:lnTo>
                  <a:pt x="62" y="242"/>
                </a:lnTo>
                <a:lnTo>
                  <a:pt x="59" y="242"/>
                </a:lnTo>
                <a:lnTo>
                  <a:pt x="59" y="244"/>
                </a:lnTo>
                <a:lnTo>
                  <a:pt x="62" y="242"/>
                </a:lnTo>
                <a:lnTo>
                  <a:pt x="59" y="246"/>
                </a:lnTo>
                <a:lnTo>
                  <a:pt x="59" y="249"/>
                </a:lnTo>
                <a:lnTo>
                  <a:pt x="59" y="249"/>
                </a:lnTo>
                <a:lnTo>
                  <a:pt x="59" y="249"/>
                </a:lnTo>
                <a:lnTo>
                  <a:pt x="62" y="246"/>
                </a:lnTo>
                <a:lnTo>
                  <a:pt x="62" y="246"/>
                </a:lnTo>
                <a:lnTo>
                  <a:pt x="62" y="246"/>
                </a:lnTo>
                <a:lnTo>
                  <a:pt x="62" y="249"/>
                </a:lnTo>
                <a:lnTo>
                  <a:pt x="62" y="249"/>
                </a:lnTo>
                <a:lnTo>
                  <a:pt x="62" y="249"/>
                </a:lnTo>
                <a:lnTo>
                  <a:pt x="64" y="251"/>
                </a:lnTo>
                <a:lnTo>
                  <a:pt x="64" y="251"/>
                </a:lnTo>
                <a:lnTo>
                  <a:pt x="64" y="254"/>
                </a:lnTo>
                <a:lnTo>
                  <a:pt x="64" y="254"/>
                </a:lnTo>
                <a:lnTo>
                  <a:pt x="64" y="254"/>
                </a:lnTo>
                <a:lnTo>
                  <a:pt x="67" y="256"/>
                </a:lnTo>
                <a:lnTo>
                  <a:pt x="67" y="258"/>
                </a:lnTo>
                <a:lnTo>
                  <a:pt x="67" y="249"/>
                </a:lnTo>
                <a:lnTo>
                  <a:pt x="64" y="249"/>
                </a:lnTo>
                <a:lnTo>
                  <a:pt x="67" y="249"/>
                </a:lnTo>
                <a:lnTo>
                  <a:pt x="67" y="246"/>
                </a:lnTo>
                <a:lnTo>
                  <a:pt x="69" y="246"/>
                </a:lnTo>
                <a:lnTo>
                  <a:pt x="67" y="249"/>
                </a:lnTo>
                <a:lnTo>
                  <a:pt x="67" y="251"/>
                </a:lnTo>
                <a:lnTo>
                  <a:pt x="69" y="251"/>
                </a:lnTo>
                <a:lnTo>
                  <a:pt x="67" y="251"/>
                </a:lnTo>
                <a:lnTo>
                  <a:pt x="67" y="254"/>
                </a:lnTo>
                <a:lnTo>
                  <a:pt x="67" y="254"/>
                </a:lnTo>
                <a:lnTo>
                  <a:pt x="67" y="254"/>
                </a:lnTo>
                <a:lnTo>
                  <a:pt x="67" y="256"/>
                </a:lnTo>
                <a:lnTo>
                  <a:pt x="67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8"/>
                </a:lnTo>
                <a:lnTo>
                  <a:pt x="69" y="256"/>
                </a:lnTo>
                <a:lnTo>
                  <a:pt x="67" y="256"/>
                </a:lnTo>
                <a:lnTo>
                  <a:pt x="69" y="256"/>
                </a:lnTo>
                <a:lnTo>
                  <a:pt x="69" y="256"/>
                </a:lnTo>
                <a:lnTo>
                  <a:pt x="69" y="258"/>
                </a:lnTo>
                <a:lnTo>
                  <a:pt x="69" y="261"/>
                </a:lnTo>
                <a:lnTo>
                  <a:pt x="71" y="261"/>
                </a:lnTo>
                <a:lnTo>
                  <a:pt x="71" y="261"/>
                </a:lnTo>
                <a:lnTo>
                  <a:pt x="71" y="261"/>
                </a:lnTo>
                <a:lnTo>
                  <a:pt x="71" y="261"/>
                </a:lnTo>
                <a:lnTo>
                  <a:pt x="71" y="261"/>
                </a:lnTo>
                <a:lnTo>
                  <a:pt x="74" y="261"/>
                </a:lnTo>
                <a:lnTo>
                  <a:pt x="76" y="261"/>
                </a:lnTo>
                <a:lnTo>
                  <a:pt x="76" y="261"/>
                </a:lnTo>
                <a:lnTo>
                  <a:pt x="76" y="263"/>
                </a:lnTo>
                <a:lnTo>
                  <a:pt x="76" y="263"/>
                </a:lnTo>
                <a:lnTo>
                  <a:pt x="76" y="263"/>
                </a:lnTo>
                <a:lnTo>
                  <a:pt x="76" y="265"/>
                </a:lnTo>
                <a:lnTo>
                  <a:pt x="78" y="265"/>
                </a:lnTo>
                <a:lnTo>
                  <a:pt x="78" y="265"/>
                </a:lnTo>
                <a:lnTo>
                  <a:pt x="78" y="265"/>
                </a:lnTo>
                <a:lnTo>
                  <a:pt x="78" y="265"/>
                </a:lnTo>
                <a:lnTo>
                  <a:pt x="78" y="265"/>
                </a:lnTo>
                <a:lnTo>
                  <a:pt x="78" y="265"/>
                </a:lnTo>
                <a:lnTo>
                  <a:pt x="78" y="265"/>
                </a:lnTo>
                <a:lnTo>
                  <a:pt x="81" y="268"/>
                </a:lnTo>
                <a:lnTo>
                  <a:pt x="81" y="268"/>
                </a:lnTo>
                <a:lnTo>
                  <a:pt x="81" y="268"/>
                </a:lnTo>
                <a:lnTo>
                  <a:pt x="81" y="268"/>
                </a:lnTo>
                <a:lnTo>
                  <a:pt x="81" y="270"/>
                </a:lnTo>
                <a:lnTo>
                  <a:pt x="81" y="270"/>
                </a:lnTo>
                <a:lnTo>
                  <a:pt x="81" y="272"/>
                </a:lnTo>
                <a:lnTo>
                  <a:pt x="81" y="272"/>
                </a:lnTo>
                <a:lnTo>
                  <a:pt x="81" y="275"/>
                </a:lnTo>
                <a:lnTo>
                  <a:pt x="78" y="275"/>
                </a:lnTo>
                <a:lnTo>
                  <a:pt x="78" y="277"/>
                </a:lnTo>
                <a:lnTo>
                  <a:pt x="78" y="277"/>
                </a:lnTo>
                <a:lnTo>
                  <a:pt x="78" y="280"/>
                </a:lnTo>
                <a:lnTo>
                  <a:pt x="76" y="284"/>
                </a:lnTo>
                <a:lnTo>
                  <a:pt x="74" y="287"/>
                </a:lnTo>
                <a:lnTo>
                  <a:pt x="74" y="289"/>
                </a:lnTo>
                <a:lnTo>
                  <a:pt x="74" y="294"/>
                </a:lnTo>
                <a:lnTo>
                  <a:pt x="74" y="296"/>
                </a:lnTo>
                <a:lnTo>
                  <a:pt x="74" y="301"/>
                </a:lnTo>
                <a:lnTo>
                  <a:pt x="74" y="301"/>
                </a:lnTo>
                <a:lnTo>
                  <a:pt x="74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03"/>
                </a:lnTo>
                <a:lnTo>
                  <a:pt x="76" y="310"/>
                </a:lnTo>
                <a:lnTo>
                  <a:pt x="76" y="313"/>
                </a:lnTo>
                <a:lnTo>
                  <a:pt x="76" y="315"/>
                </a:lnTo>
                <a:lnTo>
                  <a:pt x="76" y="315"/>
                </a:lnTo>
                <a:lnTo>
                  <a:pt x="74" y="320"/>
                </a:lnTo>
                <a:lnTo>
                  <a:pt x="74" y="325"/>
                </a:lnTo>
                <a:lnTo>
                  <a:pt x="74" y="327"/>
                </a:lnTo>
                <a:lnTo>
                  <a:pt x="74" y="327"/>
                </a:lnTo>
                <a:lnTo>
                  <a:pt x="74" y="346"/>
                </a:lnTo>
                <a:lnTo>
                  <a:pt x="76" y="355"/>
                </a:lnTo>
                <a:lnTo>
                  <a:pt x="76" y="358"/>
                </a:lnTo>
                <a:lnTo>
                  <a:pt x="76" y="360"/>
                </a:lnTo>
                <a:lnTo>
                  <a:pt x="76" y="362"/>
                </a:lnTo>
                <a:lnTo>
                  <a:pt x="78" y="365"/>
                </a:lnTo>
                <a:lnTo>
                  <a:pt x="78" y="372"/>
                </a:lnTo>
                <a:lnTo>
                  <a:pt x="78" y="372"/>
                </a:lnTo>
                <a:lnTo>
                  <a:pt x="93" y="374"/>
                </a:lnTo>
                <a:lnTo>
                  <a:pt x="93" y="374"/>
                </a:lnTo>
                <a:lnTo>
                  <a:pt x="95" y="374"/>
                </a:lnTo>
                <a:lnTo>
                  <a:pt x="95" y="372"/>
                </a:lnTo>
                <a:lnTo>
                  <a:pt x="97" y="372"/>
                </a:lnTo>
                <a:lnTo>
                  <a:pt x="97" y="372"/>
                </a:lnTo>
                <a:lnTo>
                  <a:pt x="100" y="372"/>
                </a:lnTo>
                <a:lnTo>
                  <a:pt x="100" y="372"/>
                </a:lnTo>
                <a:lnTo>
                  <a:pt x="102" y="372"/>
                </a:lnTo>
                <a:lnTo>
                  <a:pt x="111" y="367"/>
                </a:lnTo>
                <a:lnTo>
                  <a:pt x="111" y="367"/>
                </a:lnTo>
                <a:lnTo>
                  <a:pt x="114" y="367"/>
                </a:lnTo>
                <a:lnTo>
                  <a:pt x="116" y="367"/>
                </a:lnTo>
                <a:lnTo>
                  <a:pt x="116" y="367"/>
                </a:lnTo>
                <a:lnTo>
                  <a:pt x="119" y="365"/>
                </a:lnTo>
                <a:lnTo>
                  <a:pt x="119" y="365"/>
                </a:lnTo>
                <a:lnTo>
                  <a:pt x="121" y="365"/>
                </a:lnTo>
                <a:lnTo>
                  <a:pt x="123" y="362"/>
                </a:lnTo>
                <a:lnTo>
                  <a:pt x="123" y="362"/>
                </a:lnTo>
                <a:lnTo>
                  <a:pt x="123" y="360"/>
                </a:lnTo>
                <a:lnTo>
                  <a:pt x="123" y="360"/>
                </a:lnTo>
                <a:lnTo>
                  <a:pt x="126" y="358"/>
                </a:lnTo>
                <a:lnTo>
                  <a:pt x="126" y="358"/>
                </a:lnTo>
                <a:lnTo>
                  <a:pt x="126" y="355"/>
                </a:lnTo>
                <a:lnTo>
                  <a:pt x="126" y="355"/>
                </a:lnTo>
                <a:lnTo>
                  <a:pt x="126" y="355"/>
                </a:lnTo>
                <a:lnTo>
                  <a:pt x="123" y="355"/>
                </a:lnTo>
                <a:lnTo>
                  <a:pt x="123" y="353"/>
                </a:lnTo>
                <a:lnTo>
                  <a:pt x="123" y="353"/>
                </a:lnTo>
                <a:lnTo>
                  <a:pt x="126" y="351"/>
                </a:lnTo>
                <a:lnTo>
                  <a:pt x="126" y="348"/>
                </a:lnTo>
                <a:lnTo>
                  <a:pt x="126" y="348"/>
                </a:lnTo>
                <a:lnTo>
                  <a:pt x="126" y="348"/>
                </a:lnTo>
                <a:lnTo>
                  <a:pt x="128" y="346"/>
                </a:lnTo>
                <a:lnTo>
                  <a:pt x="135" y="341"/>
                </a:lnTo>
                <a:lnTo>
                  <a:pt x="137" y="336"/>
                </a:lnTo>
                <a:lnTo>
                  <a:pt x="137" y="336"/>
                </a:lnTo>
                <a:lnTo>
                  <a:pt x="137" y="336"/>
                </a:lnTo>
                <a:lnTo>
                  <a:pt x="140" y="336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4"/>
                </a:lnTo>
                <a:lnTo>
                  <a:pt x="142" y="332"/>
                </a:lnTo>
                <a:lnTo>
                  <a:pt x="142" y="332"/>
                </a:lnTo>
                <a:lnTo>
                  <a:pt x="147" y="332"/>
                </a:lnTo>
                <a:lnTo>
                  <a:pt x="147" y="332"/>
                </a:lnTo>
                <a:lnTo>
                  <a:pt x="147" y="332"/>
                </a:lnTo>
                <a:lnTo>
                  <a:pt x="149" y="329"/>
                </a:lnTo>
                <a:lnTo>
                  <a:pt x="152" y="329"/>
                </a:lnTo>
                <a:lnTo>
                  <a:pt x="152" y="329"/>
                </a:lnTo>
                <a:lnTo>
                  <a:pt x="152" y="329"/>
                </a:lnTo>
                <a:lnTo>
                  <a:pt x="154" y="327"/>
                </a:lnTo>
                <a:lnTo>
                  <a:pt x="156" y="325"/>
                </a:lnTo>
                <a:lnTo>
                  <a:pt x="159" y="325"/>
                </a:lnTo>
                <a:lnTo>
                  <a:pt x="161" y="325"/>
                </a:lnTo>
                <a:lnTo>
                  <a:pt x="173" y="322"/>
                </a:lnTo>
                <a:lnTo>
                  <a:pt x="173" y="322"/>
                </a:lnTo>
                <a:lnTo>
                  <a:pt x="178" y="322"/>
                </a:lnTo>
                <a:lnTo>
                  <a:pt x="180" y="325"/>
                </a:lnTo>
                <a:lnTo>
                  <a:pt x="180" y="325"/>
                </a:lnTo>
                <a:lnTo>
                  <a:pt x="182" y="325"/>
                </a:lnTo>
                <a:lnTo>
                  <a:pt x="182" y="325"/>
                </a:lnTo>
                <a:lnTo>
                  <a:pt x="185" y="325"/>
                </a:lnTo>
                <a:lnTo>
                  <a:pt x="185" y="325"/>
                </a:lnTo>
                <a:lnTo>
                  <a:pt x="187" y="325"/>
                </a:lnTo>
                <a:lnTo>
                  <a:pt x="194" y="325"/>
                </a:lnTo>
                <a:lnTo>
                  <a:pt x="197" y="325"/>
                </a:lnTo>
                <a:lnTo>
                  <a:pt x="197" y="325"/>
                </a:lnTo>
                <a:lnTo>
                  <a:pt x="197" y="325"/>
                </a:lnTo>
                <a:lnTo>
                  <a:pt x="199" y="325"/>
                </a:lnTo>
                <a:lnTo>
                  <a:pt x="204" y="325"/>
                </a:lnTo>
                <a:lnTo>
                  <a:pt x="204" y="325"/>
                </a:lnTo>
                <a:lnTo>
                  <a:pt x="204" y="322"/>
                </a:lnTo>
                <a:lnTo>
                  <a:pt x="204" y="322"/>
                </a:lnTo>
                <a:lnTo>
                  <a:pt x="204" y="320"/>
                </a:lnTo>
                <a:lnTo>
                  <a:pt x="204" y="317"/>
                </a:lnTo>
                <a:lnTo>
                  <a:pt x="204" y="317"/>
                </a:lnTo>
                <a:lnTo>
                  <a:pt x="206" y="315"/>
                </a:lnTo>
                <a:lnTo>
                  <a:pt x="208" y="313"/>
                </a:lnTo>
                <a:lnTo>
                  <a:pt x="211" y="313"/>
                </a:lnTo>
                <a:lnTo>
                  <a:pt x="216" y="313"/>
                </a:lnTo>
                <a:lnTo>
                  <a:pt x="216" y="313"/>
                </a:lnTo>
                <a:lnTo>
                  <a:pt x="216" y="313"/>
                </a:lnTo>
                <a:lnTo>
                  <a:pt x="218" y="313"/>
                </a:lnTo>
                <a:lnTo>
                  <a:pt x="218" y="315"/>
                </a:lnTo>
                <a:lnTo>
                  <a:pt x="218" y="315"/>
                </a:lnTo>
                <a:lnTo>
                  <a:pt x="223" y="313"/>
                </a:lnTo>
                <a:lnTo>
                  <a:pt x="225" y="313"/>
                </a:lnTo>
                <a:lnTo>
                  <a:pt x="225" y="313"/>
                </a:lnTo>
                <a:lnTo>
                  <a:pt x="227" y="313"/>
                </a:lnTo>
                <a:lnTo>
                  <a:pt x="230" y="315"/>
                </a:lnTo>
                <a:lnTo>
                  <a:pt x="230" y="315"/>
                </a:lnTo>
                <a:lnTo>
                  <a:pt x="239" y="315"/>
                </a:lnTo>
                <a:lnTo>
                  <a:pt x="242" y="317"/>
                </a:lnTo>
                <a:lnTo>
                  <a:pt x="242" y="317"/>
                </a:lnTo>
                <a:lnTo>
                  <a:pt x="242" y="317"/>
                </a:lnTo>
                <a:lnTo>
                  <a:pt x="244" y="315"/>
                </a:lnTo>
                <a:lnTo>
                  <a:pt x="244" y="315"/>
                </a:lnTo>
                <a:lnTo>
                  <a:pt x="246" y="315"/>
                </a:lnTo>
                <a:lnTo>
                  <a:pt x="246" y="313"/>
                </a:lnTo>
                <a:lnTo>
                  <a:pt x="246" y="313"/>
                </a:lnTo>
                <a:lnTo>
                  <a:pt x="246" y="313"/>
                </a:lnTo>
                <a:lnTo>
                  <a:pt x="249" y="310"/>
                </a:lnTo>
                <a:lnTo>
                  <a:pt x="249" y="310"/>
                </a:lnTo>
                <a:lnTo>
                  <a:pt x="249" y="310"/>
                </a:lnTo>
                <a:lnTo>
                  <a:pt x="251" y="313"/>
                </a:lnTo>
                <a:lnTo>
                  <a:pt x="251" y="313"/>
                </a:lnTo>
                <a:lnTo>
                  <a:pt x="251" y="313"/>
                </a:lnTo>
                <a:lnTo>
                  <a:pt x="251" y="313"/>
                </a:lnTo>
                <a:lnTo>
                  <a:pt x="251" y="313"/>
                </a:lnTo>
                <a:lnTo>
                  <a:pt x="253" y="315"/>
                </a:lnTo>
                <a:lnTo>
                  <a:pt x="253" y="317"/>
                </a:lnTo>
                <a:lnTo>
                  <a:pt x="253" y="320"/>
                </a:lnTo>
                <a:lnTo>
                  <a:pt x="256" y="320"/>
                </a:lnTo>
                <a:lnTo>
                  <a:pt x="256" y="322"/>
                </a:lnTo>
                <a:lnTo>
                  <a:pt x="258" y="325"/>
                </a:lnTo>
                <a:lnTo>
                  <a:pt x="258" y="325"/>
                </a:lnTo>
                <a:lnTo>
                  <a:pt x="258" y="327"/>
                </a:lnTo>
                <a:lnTo>
                  <a:pt x="256" y="329"/>
                </a:lnTo>
                <a:lnTo>
                  <a:pt x="258" y="332"/>
                </a:lnTo>
                <a:lnTo>
                  <a:pt x="265" y="334"/>
                </a:lnTo>
                <a:lnTo>
                  <a:pt x="268" y="334"/>
                </a:lnTo>
                <a:lnTo>
                  <a:pt x="268" y="334"/>
                </a:lnTo>
                <a:lnTo>
                  <a:pt x="268" y="334"/>
                </a:lnTo>
                <a:lnTo>
                  <a:pt x="270" y="334"/>
                </a:lnTo>
                <a:lnTo>
                  <a:pt x="272" y="334"/>
                </a:lnTo>
                <a:lnTo>
                  <a:pt x="275" y="334"/>
                </a:lnTo>
                <a:lnTo>
                  <a:pt x="275" y="334"/>
                </a:lnTo>
                <a:lnTo>
                  <a:pt x="277" y="334"/>
                </a:lnTo>
                <a:lnTo>
                  <a:pt x="277" y="336"/>
                </a:lnTo>
                <a:lnTo>
                  <a:pt x="277" y="336"/>
                </a:lnTo>
                <a:lnTo>
                  <a:pt x="277" y="336"/>
                </a:lnTo>
                <a:lnTo>
                  <a:pt x="277" y="336"/>
                </a:lnTo>
                <a:lnTo>
                  <a:pt x="279" y="336"/>
                </a:lnTo>
                <a:lnTo>
                  <a:pt x="279" y="336"/>
                </a:lnTo>
                <a:lnTo>
                  <a:pt x="279" y="336"/>
                </a:lnTo>
                <a:lnTo>
                  <a:pt x="279" y="336"/>
                </a:lnTo>
                <a:lnTo>
                  <a:pt x="279" y="339"/>
                </a:lnTo>
                <a:lnTo>
                  <a:pt x="282" y="339"/>
                </a:lnTo>
                <a:lnTo>
                  <a:pt x="282" y="339"/>
                </a:lnTo>
                <a:lnTo>
                  <a:pt x="282" y="339"/>
                </a:lnTo>
                <a:lnTo>
                  <a:pt x="284" y="339"/>
                </a:lnTo>
                <a:lnTo>
                  <a:pt x="284" y="339"/>
                </a:lnTo>
                <a:lnTo>
                  <a:pt x="286" y="339"/>
                </a:lnTo>
                <a:lnTo>
                  <a:pt x="294" y="343"/>
                </a:lnTo>
                <a:lnTo>
                  <a:pt x="298" y="343"/>
                </a:lnTo>
                <a:lnTo>
                  <a:pt x="298" y="343"/>
                </a:lnTo>
                <a:lnTo>
                  <a:pt x="301" y="343"/>
                </a:lnTo>
                <a:lnTo>
                  <a:pt x="301" y="343"/>
                </a:lnTo>
                <a:lnTo>
                  <a:pt x="301" y="343"/>
                </a:lnTo>
                <a:lnTo>
                  <a:pt x="301" y="346"/>
                </a:lnTo>
                <a:lnTo>
                  <a:pt x="301" y="346"/>
                </a:lnTo>
                <a:lnTo>
                  <a:pt x="301" y="346"/>
                </a:lnTo>
                <a:lnTo>
                  <a:pt x="303" y="348"/>
                </a:lnTo>
                <a:lnTo>
                  <a:pt x="303" y="348"/>
                </a:lnTo>
                <a:lnTo>
                  <a:pt x="303" y="348"/>
                </a:lnTo>
                <a:lnTo>
                  <a:pt x="303" y="351"/>
                </a:lnTo>
                <a:lnTo>
                  <a:pt x="303" y="351"/>
                </a:lnTo>
                <a:lnTo>
                  <a:pt x="303" y="351"/>
                </a:lnTo>
                <a:lnTo>
                  <a:pt x="305" y="353"/>
                </a:lnTo>
                <a:lnTo>
                  <a:pt x="308" y="353"/>
                </a:lnTo>
                <a:lnTo>
                  <a:pt x="310" y="353"/>
                </a:lnTo>
                <a:lnTo>
                  <a:pt x="310" y="353"/>
                </a:lnTo>
                <a:lnTo>
                  <a:pt x="313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3"/>
                </a:lnTo>
                <a:lnTo>
                  <a:pt x="317" y="351"/>
                </a:lnTo>
                <a:lnTo>
                  <a:pt x="320" y="351"/>
                </a:lnTo>
                <a:lnTo>
                  <a:pt x="320" y="348"/>
                </a:lnTo>
                <a:lnTo>
                  <a:pt x="320" y="348"/>
                </a:lnTo>
                <a:lnTo>
                  <a:pt x="322" y="351"/>
                </a:lnTo>
                <a:lnTo>
                  <a:pt x="324" y="353"/>
                </a:lnTo>
                <a:lnTo>
                  <a:pt x="327" y="353"/>
                </a:lnTo>
                <a:lnTo>
                  <a:pt x="327" y="353"/>
                </a:lnTo>
                <a:lnTo>
                  <a:pt x="329" y="353"/>
                </a:lnTo>
                <a:lnTo>
                  <a:pt x="329" y="353"/>
                </a:lnTo>
                <a:lnTo>
                  <a:pt x="329" y="353"/>
                </a:lnTo>
                <a:lnTo>
                  <a:pt x="329" y="353"/>
                </a:lnTo>
                <a:lnTo>
                  <a:pt x="331" y="353"/>
                </a:lnTo>
                <a:lnTo>
                  <a:pt x="331" y="353"/>
                </a:lnTo>
                <a:lnTo>
                  <a:pt x="331" y="353"/>
                </a:lnTo>
                <a:lnTo>
                  <a:pt x="334" y="353"/>
                </a:lnTo>
                <a:lnTo>
                  <a:pt x="334" y="351"/>
                </a:lnTo>
                <a:lnTo>
                  <a:pt x="334" y="351"/>
                </a:lnTo>
                <a:lnTo>
                  <a:pt x="334" y="351"/>
                </a:lnTo>
                <a:lnTo>
                  <a:pt x="336" y="351"/>
                </a:lnTo>
                <a:lnTo>
                  <a:pt x="341" y="353"/>
                </a:lnTo>
                <a:lnTo>
                  <a:pt x="343" y="353"/>
                </a:lnTo>
                <a:lnTo>
                  <a:pt x="343" y="353"/>
                </a:lnTo>
                <a:lnTo>
                  <a:pt x="346" y="355"/>
                </a:lnTo>
                <a:lnTo>
                  <a:pt x="346" y="355"/>
                </a:lnTo>
                <a:lnTo>
                  <a:pt x="346" y="355"/>
                </a:lnTo>
                <a:lnTo>
                  <a:pt x="348" y="355"/>
                </a:lnTo>
                <a:lnTo>
                  <a:pt x="355" y="362"/>
                </a:lnTo>
                <a:lnTo>
                  <a:pt x="357" y="362"/>
                </a:lnTo>
                <a:lnTo>
                  <a:pt x="360" y="360"/>
                </a:lnTo>
                <a:lnTo>
                  <a:pt x="360" y="360"/>
                </a:lnTo>
                <a:lnTo>
                  <a:pt x="362" y="362"/>
                </a:lnTo>
                <a:lnTo>
                  <a:pt x="362" y="362"/>
                </a:lnTo>
                <a:lnTo>
                  <a:pt x="362" y="365"/>
                </a:lnTo>
                <a:lnTo>
                  <a:pt x="362" y="365"/>
                </a:lnTo>
                <a:lnTo>
                  <a:pt x="362" y="367"/>
                </a:lnTo>
                <a:lnTo>
                  <a:pt x="362" y="367"/>
                </a:lnTo>
                <a:lnTo>
                  <a:pt x="362" y="367"/>
                </a:lnTo>
                <a:lnTo>
                  <a:pt x="362" y="367"/>
                </a:lnTo>
                <a:lnTo>
                  <a:pt x="362" y="369"/>
                </a:lnTo>
                <a:lnTo>
                  <a:pt x="362" y="369"/>
                </a:lnTo>
                <a:lnTo>
                  <a:pt x="365" y="374"/>
                </a:lnTo>
                <a:lnTo>
                  <a:pt x="365" y="374"/>
                </a:lnTo>
                <a:lnTo>
                  <a:pt x="367" y="379"/>
                </a:lnTo>
                <a:lnTo>
                  <a:pt x="369" y="379"/>
                </a:lnTo>
                <a:lnTo>
                  <a:pt x="369" y="379"/>
                </a:lnTo>
                <a:lnTo>
                  <a:pt x="369" y="379"/>
                </a:lnTo>
                <a:lnTo>
                  <a:pt x="369" y="379"/>
                </a:lnTo>
                <a:lnTo>
                  <a:pt x="369" y="381"/>
                </a:lnTo>
                <a:lnTo>
                  <a:pt x="369" y="381"/>
                </a:lnTo>
                <a:lnTo>
                  <a:pt x="369" y="381"/>
                </a:lnTo>
                <a:lnTo>
                  <a:pt x="369" y="381"/>
                </a:lnTo>
                <a:lnTo>
                  <a:pt x="369" y="381"/>
                </a:lnTo>
                <a:lnTo>
                  <a:pt x="369" y="381"/>
                </a:lnTo>
                <a:lnTo>
                  <a:pt x="369" y="384"/>
                </a:lnTo>
                <a:lnTo>
                  <a:pt x="372" y="384"/>
                </a:lnTo>
                <a:lnTo>
                  <a:pt x="372" y="384"/>
                </a:lnTo>
                <a:lnTo>
                  <a:pt x="372" y="381"/>
                </a:lnTo>
                <a:lnTo>
                  <a:pt x="374" y="381"/>
                </a:lnTo>
                <a:lnTo>
                  <a:pt x="374" y="384"/>
                </a:lnTo>
                <a:lnTo>
                  <a:pt x="374" y="384"/>
                </a:lnTo>
                <a:lnTo>
                  <a:pt x="374" y="386"/>
                </a:lnTo>
                <a:lnTo>
                  <a:pt x="376" y="386"/>
                </a:lnTo>
                <a:lnTo>
                  <a:pt x="376" y="386"/>
                </a:lnTo>
                <a:lnTo>
                  <a:pt x="376" y="386"/>
                </a:lnTo>
                <a:lnTo>
                  <a:pt x="376" y="386"/>
                </a:lnTo>
                <a:lnTo>
                  <a:pt x="376" y="386"/>
                </a:lnTo>
                <a:lnTo>
                  <a:pt x="379" y="386"/>
                </a:lnTo>
                <a:lnTo>
                  <a:pt x="379" y="386"/>
                </a:lnTo>
                <a:lnTo>
                  <a:pt x="386" y="388"/>
                </a:lnTo>
                <a:lnTo>
                  <a:pt x="391" y="391"/>
                </a:lnTo>
                <a:lnTo>
                  <a:pt x="391" y="393"/>
                </a:lnTo>
                <a:lnTo>
                  <a:pt x="395" y="393"/>
                </a:lnTo>
                <a:lnTo>
                  <a:pt x="398" y="393"/>
                </a:lnTo>
                <a:lnTo>
                  <a:pt x="400" y="396"/>
                </a:lnTo>
                <a:lnTo>
                  <a:pt x="400" y="400"/>
                </a:lnTo>
                <a:lnTo>
                  <a:pt x="405" y="403"/>
                </a:lnTo>
                <a:lnTo>
                  <a:pt x="409" y="410"/>
                </a:lnTo>
                <a:lnTo>
                  <a:pt x="409" y="412"/>
                </a:lnTo>
                <a:lnTo>
                  <a:pt x="412" y="417"/>
                </a:lnTo>
                <a:lnTo>
                  <a:pt x="412" y="417"/>
                </a:lnTo>
                <a:lnTo>
                  <a:pt x="414" y="419"/>
                </a:lnTo>
                <a:lnTo>
                  <a:pt x="424" y="419"/>
                </a:lnTo>
                <a:lnTo>
                  <a:pt x="431" y="419"/>
                </a:lnTo>
                <a:lnTo>
                  <a:pt x="440" y="419"/>
                </a:lnTo>
                <a:lnTo>
                  <a:pt x="447" y="419"/>
                </a:lnTo>
                <a:lnTo>
                  <a:pt x="452" y="419"/>
                </a:lnTo>
                <a:lnTo>
                  <a:pt x="454" y="419"/>
                </a:lnTo>
                <a:lnTo>
                  <a:pt x="457" y="419"/>
                </a:lnTo>
                <a:lnTo>
                  <a:pt x="459" y="422"/>
                </a:lnTo>
                <a:lnTo>
                  <a:pt x="459" y="422"/>
                </a:lnTo>
                <a:lnTo>
                  <a:pt x="459" y="424"/>
                </a:lnTo>
                <a:lnTo>
                  <a:pt x="459" y="424"/>
                </a:lnTo>
                <a:lnTo>
                  <a:pt x="459" y="424"/>
                </a:lnTo>
                <a:lnTo>
                  <a:pt x="459" y="426"/>
                </a:lnTo>
                <a:lnTo>
                  <a:pt x="459" y="426"/>
                </a:lnTo>
                <a:lnTo>
                  <a:pt x="457" y="426"/>
                </a:lnTo>
                <a:lnTo>
                  <a:pt x="457" y="426"/>
                </a:lnTo>
                <a:lnTo>
                  <a:pt x="457" y="429"/>
                </a:lnTo>
                <a:lnTo>
                  <a:pt x="459" y="429"/>
                </a:lnTo>
                <a:lnTo>
                  <a:pt x="457" y="433"/>
                </a:lnTo>
                <a:lnTo>
                  <a:pt x="457" y="438"/>
                </a:lnTo>
                <a:lnTo>
                  <a:pt x="457" y="438"/>
                </a:lnTo>
                <a:lnTo>
                  <a:pt x="457" y="438"/>
                </a:lnTo>
                <a:lnTo>
                  <a:pt x="457" y="440"/>
                </a:lnTo>
                <a:lnTo>
                  <a:pt x="457" y="440"/>
                </a:lnTo>
                <a:lnTo>
                  <a:pt x="457" y="440"/>
                </a:lnTo>
                <a:lnTo>
                  <a:pt x="457" y="440"/>
                </a:lnTo>
                <a:lnTo>
                  <a:pt x="459" y="440"/>
                </a:lnTo>
                <a:lnTo>
                  <a:pt x="459" y="440"/>
                </a:lnTo>
                <a:lnTo>
                  <a:pt x="459" y="443"/>
                </a:lnTo>
                <a:lnTo>
                  <a:pt x="459" y="443"/>
                </a:lnTo>
                <a:lnTo>
                  <a:pt x="459" y="443"/>
                </a:lnTo>
                <a:lnTo>
                  <a:pt x="459" y="445"/>
                </a:lnTo>
                <a:lnTo>
                  <a:pt x="459" y="445"/>
                </a:lnTo>
                <a:lnTo>
                  <a:pt x="462" y="450"/>
                </a:lnTo>
                <a:lnTo>
                  <a:pt x="462" y="452"/>
                </a:lnTo>
                <a:lnTo>
                  <a:pt x="462" y="452"/>
                </a:lnTo>
                <a:lnTo>
                  <a:pt x="462" y="452"/>
                </a:lnTo>
                <a:lnTo>
                  <a:pt x="459" y="452"/>
                </a:lnTo>
                <a:lnTo>
                  <a:pt x="459" y="455"/>
                </a:lnTo>
                <a:lnTo>
                  <a:pt x="459" y="455"/>
                </a:lnTo>
                <a:lnTo>
                  <a:pt x="459" y="455"/>
                </a:lnTo>
                <a:lnTo>
                  <a:pt x="459" y="455"/>
                </a:lnTo>
                <a:lnTo>
                  <a:pt x="459" y="457"/>
                </a:lnTo>
                <a:lnTo>
                  <a:pt x="459" y="457"/>
                </a:lnTo>
                <a:lnTo>
                  <a:pt x="459" y="457"/>
                </a:lnTo>
                <a:lnTo>
                  <a:pt x="459" y="457"/>
                </a:lnTo>
                <a:lnTo>
                  <a:pt x="457" y="457"/>
                </a:lnTo>
                <a:lnTo>
                  <a:pt x="459" y="459"/>
                </a:lnTo>
                <a:lnTo>
                  <a:pt x="459" y="459"/>
                </a:lnTo>
                <a:lnTo>
                  <a:pt x="457" y="459"/>
                </a:lnTo>
                <a:lnTo>
                  <a:pt x="457" y="462"/>
                </a:lnTo>
                <a:lnTo>
                  <a:pt x="457" y="462"/>
                </a:lnTo>
                <a:lnTo>
                  <a:pt x="457" y="462"/>
                </a:lnTo>
                <a:lnTo>
                  <a:pt x="457" y="462"/>
                </a:lnTo>
                <a:lnTo>
                  <a:pt x="459" y="464"/>
                </a:lnTo>
                <a:lnTo>
                  <a:pt x="459" y="464"/>
                </a:lnTo>
                <a:lnTo>
                  <a:pt x="462" y="464"/>
                </a:lnTo>
                <a:lnTo>
                  <a:pt x="462" y="467"/>
                </a:lnTo>
                <a:lnTo>
                  <a:pt x="462" y="467"/>
                </a:lnTo>
                <a:lnTo>
                  <a:pt x="462" y="469"/>
                </a:lnTo>
                <a:lnTo>
                  <a:pt x="462" y="471"/>
                </a:lnTo>
                <a:lnTo>
                  <a:pt x="462" y="471"/>
                </a:lnTo>
                <a:lnTo>
                  <a:pt x="462" y="474"/>
                </a:lnTo>
                <a:lnTo>
                  <a:pt x="462" y="474"/>
                </a:lnTo>
                <a:lnTo>
                  <a:pt x="462" y="474"/>
                </a:lnTo>
                <a:lnTo>
                  <a:pt x="462" y="476"/>
                </a:lnTo>
                <a:lnTo>
                  <a:pt x="462" y="476"/>
                </a:lnTo>
                <a:lnTo>
                  <a:pt x="462" y="476"/>
                </a:lnTo>
                <a:lnTo>
                  <a:pt x="462" y="478"/>
                </a:lnTo>
                <a:lnTo>
                  <a:pt x="462" y="478"/>
                </a:lnTo>
                <a:lnTo>
                  <a:pt x="462" y="478"/>
                </a:lnTo>
                <a:lnTo>
                  <a:pt x="462" y="481"/>
                </a:lnTo>
                <a:lnTo>
                  <a:pt x="462" y="481"/>
                </a:lnTo>
                <a:lnTo>
                  <a:pt x="462" y="483"/>
                </a:lnTo>
                <a:lnTo>
                  <a:pt x="464" y="485"/>
                </a:lnTo>
                <a:lnTo>
                  <a:pt x="464" y="485"/>
                </a:lnTo>
                <a:lnTo>
                  <a:pt x="466" y="483"/>
                </a:lnTo>
                <a:lnTo>
                  <a:pt x="466" y="483"/>
                </a:lnTo>
                <a:lnTo>
                  <a:pt x="466" y="483"/>
                </a:lnTo>
                <a:lnTo>
                  <a:pt x="469" y="485"/>
                </a:lnTo>
                <a:lnTo>
                  <a:pt x="469" y="485"/>
                </a:lnTo>
                <a:lnTo>
                  <a:pt x="466" y="485"/>
                </a:lnTo>
                <a:lnTo>
                  <a:pt x="469" y="485"/>
                </a:lnTo>
                <a:lnTo>
                  <a:pt x="469" y="485"/>
                </a:lnTo>
                <a:lnTo>
                  <a:pt x="469" y="485"/>
                </a:lnTo>
                <a:lnTo>
                  <a:pt x="469" y="488"/>
                </a:lnTo>
                <a:lnTo>
                  <a:pt x="469" y="488"/>
                </a:lnTo>
                <a:lnTo>
                  <a:pt x="469" y="488"/>
                </a:lnTo>
                <a:lnTo>
                  <a:pt x="469" y="488"/>
                </a:lnTo>
                <a:lnTo>
                  <a:pt x="469" y="488"/>
                </a:lnTo>
                <a:lnTo>
                  <a:pt x="469" y="488"/>
                </a:lnTo>
                <a:lnTo>
                  <a:pt x="471" y="490"/>
                </a:lnTo>
                <a:lnTo>
                  <a:pt x="471" y="490"/>
                </a:lnTo>
                <a:lnTo>
                  <a:pt x="471" y="490"/>
                </a:lnTo>
                <a:lnTo>
                  <a:pt x="471" y="490"/>
                </a:lnTo>
                <a:lnTo>
                  <a:pt x="476" y="493"/>
                </a:lnTo>
                <a:lnTo>
                  <a:pt x="478" y="495"/>
                </a:lnTo>
                <a:lnTo>
                  <a:pt x="480" y="497"/>
                </a:lnTo>
                <a:lnTo>
                  <a:pt x="488" y="497"/>
                </a:lnTo>
                <a:lnTo>
                  <a:pt x="490" y="497"/>
                </a:lnTo>
                <a:lnTo>
                  <a:pt x="497" y="495"/>
                </a:lnTo>
                <a:lnTo>
                  <a:pt x="499" y="495"/>
                </a:lnTo>
                <a:lnTo>
                  <a:pt x="502" y="497"/>
                </a:lnTo>
                <a:lnTo>
                  <a:pt x="504" y="497"/>
                </a:lnTo>
                <a:lnTo>
                  <a:pt x="509" y="502"/>
                </a:lnTo>
                <a:lnTo>
                  <a:pt x="509" y="504"/>
                </a:lnTo>
                <a:lnTo>
                  <a:pt x="514" y="504"/>
                </a:lnTo>
                <a:lnTo>
                  <a:pt x="514" y="504"/>
                </a:lnTo>
                <a:lnTo>
                  <a:pt x="514" y="507"/>
                </a:lnTo>
                <a:lnTo>
                  <a:pt x="514" y="507"/>
                </a:lnTo>
                <a:lnTo>
                  <a:pt x="514" y="509"/>
                </a:lnTo>
                <a:lnTo>
                  <a:pt x="514" y="511"/>
                </a:lnTo>
                <a:lnTo>
                  <a:pt x="516" y="511"/>
                </a:lnTo>
                <a:lnTo>
                  <a:pt x="516" y="514"/>
                </a:lnTo>
                <a:lnTo>
                  <a:pt x="516" y="516"/>
                </a:lnTo>
                <a:lnTo>
                  <a:pt x="518" y="514"/>
                </a:lnTo>
                <a:lnTo>
                  <a:pt x="523" y="507"/>
                </a:lnTo>
                <a:lnTo>
                  <a:pt x="523" y="507"/>
                </a:lnTo>
                <a:lnTo>
                  <a:pt x="525" y="507"/>
                </a:lnTo>
                <a:lnTo>
                  <a:pt x="528" y="509"/>
                </a:lnTo>
                <a:lnTo>
                  <a:pt x="530" y="509"/>
                </a:lnTo>
                <a:lnTo>
                  <a:pt x="530" y="509"/>
                </a:lnTo>
                <a:lnTo>
                  <a:pt x="530" y="509"/>
                </a:lnTo>
                <a:lnTo>
                  <a:pt x="530" y="509"/>
                </a:lnTo>
                <a:lnTo>
                  <a:pt x="532" y="509"/>
                </a:lnTo>
                <a:lnTo>
                  <a:pt x="532" y="509"/>
                </a:lnTo>
                <a:lnTo>
                  <a:pt x="535" y="509"/>
                </a:lnTo>
                <a:lnTo>
                  <a:pt x="537" y="509"/>
                </a:lnTo>
                <a:lnTo>
                  <a:pt x="540" y="507"/>
                </a:lnTo>
                <a:lnTo>
                  <a:pt x="540" y="507"/>
                </a:lnTo>
                <a:lnTo>
                  <a:pt x="540" y="507"/>
                </a:lnTo>
                <a:lnTo>
                  <a:pt x="542" y="504"/>
                </a:lnTo>
                <a:lnTo>
                  <a:pt x="544" y="504"/>
                </a:lnTo>
                <a:lnTo>
                  <a:pt x="544" y="502"/>
                </a:lnTo>
                <a:lnTo>
                  <a:pt x="549" y="500"/>
                </a:lnTo>
                <a:lnTo>
                  <a:pt x="554" y="497"/>
                </a:lnTo>
                <a:lnTo>
                  <a:pt x="554" y="497"/>
                </a:lnTo>
                <a:lnTo>
                  <a:pt x="556" y="497"/>
                </a:lnTo>
                <a:lnTo>
                  <a:pt x="556" y="497"/>
                </a:lnTo>
                <a:lnTo>
                  <a:pt x="558" y="497"/>
                </a:lnTo>
                <a:lnTo>
                  <a:pt x="558" y="495"/>
                </a:lnTo>
                <a:lnTo>
                  <a:pt x="558" y="493"/>
                </a:lnTo>
                <a:lnTo>
                  <a:pt x="558" y="490"/>
                </a:lnTo>
                <a:lnTo>
                  <a:pt x="558" y="490"/>
                </a:lnTo>
                <a:lnTo>
                  <a:pt x="558" y="490"/>
                </a:lnTo>
                <a:lnTo>
                  <a:pt x="558" y="488"/>
                </a:lnTo>
                <a:lnTo>
                  <a:pt x="558" y="485"/>
                </a:lnTo>
                <a:lnTo>
                  <a:pt x="558" y="485"/>
                </a:lnTo>
                <a:lnTo>
                  <a:pt x="558" y="483"/>
                </a:lnTo>
                <a:lnTo>
                  <a:pt x="563" y="481"/>
                </a:lnTo>
                <a:lnTo>
                  <a:pt x="566" y="481"/>
                </a:lnTo>
                <a:lnTo>
                  <a:pt x="566" y="481"/>
                </a:lnTo>
                <a:lnTo>
                  <a:pt x="566" y="478"/>
                </a:lnTo>
                <a:lnTo>
                  <a:pt x="566" y="478"/>
                </a:lnTo>
                <a:lnTo>
                  <a:pt x="563" y="478"/>
                </a:lnTo>
                <a:lnTo>
                  <a:pt x="563" y="478"/>
                </a:lnTo>
                <a:lnTo>
                  <a:pt x="563" y="478"/>
                </a:lnTo>
                <a:lnTo>
                  <a:pt x="558" y="476"/>
                </a:lnTo>
                <a:lnTo>
                  <a:pt x="558" y="474"/>
                </a:lnTo>
                <a:lnTo>
                  <a:pt x="558" y="474"/>
                </a:lnTo>
                <a:lnTo>
                  <a:pt x="558" y="471"/>
                </a:lnTo>
                <a:lnTo>
                  <a:pt x="558" y="471"/>
                </a:lnTo>
                <a:lnTo>
                  <a:pt x="558" y="471"/>
                </a:lnTo>
                <a:lnTo>
                  <a:pt x="558" y="469"/>
                </a:lnTo>
                <a:lnTo>
                  <a:pt x="561" y="469"/>
                </a:lnTo>
                <a:lnTo>
                  <a:pt x="573" y="469"/>
                </a:lnTo>
                <a:lnTo>
                  <a:pt x="575" y="469"/>
                </a:lnTo>
                <a:lnTo>
                  <a:pt x="580" y="467"/>
                </a:lnTo>
                <a:lnTo>
                  <a:pt x="582" y="467"/>
                </a:lnTo>
                <a:lnTo>
                  <a:pt x="582" y="464"/>
                </a:lnTo>
                <a:lnTo>
                  <a:pt x="582" y="464"/>
                </a:lnTo>
                <a:lnTo>
                  <a:pt x="585" y="462"/>
                </a:lnTo>
                <a:lnTo>
                  <a:pt x="585" y="462"/>
                </a:lnTo>
                <a:lnTo>
                  <a:pt x="592" y="462"/>
                </a:lnTo>
                <a:lnTo>
                  <a:pt x="594" y="462"/>
                </a:lnTo>
                <a:lnTo>
                  <a:pt x="599" y="459"/>
                </a:lnTo>
                <a:lnTo>
                  <a:pt x="601" y="459"/>
                </a:lnTo>
                <a:lnTo>
                  <a:pt x="601" y="457"/>
                </a:lnTo>
                <a:lnTo>
                  <a:pt x="601" y="457"/>
                </a:lnTo>
                <a:lnTo>
                  <a:pt x="603" y="459"/>
                </a:lnTo>
                <a:lnTo>
                  <a:pt x="608" y="459"/>
                </a:lnTo>
                <a:lnTo>
                  <a:pt x="608" y="459"/>
                </a:lnTo>
                <a:lnTo>
                  <a:pt x="608" y="457"/>
                </a:lnTo>
                <a:lnTo>
                  <a:pt x="608" y="455"/>
                </a:lnTo>
                <a:lnTo>
                  <a:pt x="608" y="455"/>
                </a:lnTo>
                <a:lnTo>
                  <a:pt x="608" y="452"/>
                </a:lnTo>
                <a:lnTo>
                  <a:pt x="613" y="450"/>
                </a:lnTo>
                <a:lnTo>
                  <a:pt x="615" y="450"/>
                </a:lnTo>
                <a:lnTo>
                  <a:pt x="615" y="450"/>
                </a:lnTo>
                <a:lnTo>
                  <a:pt x="618" y="450"/>
                </a:lnTo>
                <a:lnTo>
                  <a:pt x="620" y="450"/>
                </a:lnTo>
                <a:lnTo>
                  <a:pt x="620" y="450"/>
                </a:lnTo>
                <a:lnTo>
                  <a:pt x="620" y="450"/>
                </a:lnTo>
                <a:lnTo>
                  <a:pt x="622" y="448"/>
                </a:lnTo>
                <a:lnTo>
                  <a:pt x="622" y="448"/>
                </a:lnTo>
                <a:lnTo>
                  <a:pt x="622" y="445"/>
                </a:lnTo>
                <a:lnTo>
                  <a:pt x="625" y="445"/>
                </a:lnTo>
                <a:lnTo>
                  <a:pt x="627" y="445"/>
                </a:lnTo>
                <a:lnTo>
                  <a:pt x="629" y="443"/>
                </a:lnTo>
                <a:lnTo>
                  <a:pt x="632" y="443"/>
                </a:lnTo>
                <a:lnTo>
                  <a:pt x="632" y="440"/>
                </a:lnTo>
                <a:lnTo>
                  <a:pt x="637" y="436"/>
                </a:lnTo>
                <a:lnTo>
                  <a:pt x="637" y="433"/>
                </a:lnTo>
                <a:lnTo>
                  <a:pt x="637" y="431"/>
                </a:lnTo>
                <a:lnTo>
                  <a:pt x="639" y="429"/>
                </a:lnTo>
                <a:lnTo>
                  <a:pt x="639" y="426"/>
                </a:lnTo>
                <a:lnTo>
                  <a:pt x="637" y="424"/>
                </a:lnTo>
                <a:lnTo>
                  <a:pt x="637" y="422"/>
                </a:lnTo>
                <a:lnTo>
                  <a:pt x="637" y="422"/>
                </a:lnTo>
                <a:lnTo>
                  <a:pt x="637" y="419"/>
                </a:lnTo>
                <a:lnTo>
                  <a:pt x="637" y="417"/>
                </a:lnTo>
                <a:lnTo>
                  <a:pt x="639" y="414"/>
                </a:lnTo>
                <a:lnTo>
                  <a:pt x="644" y="405"/>
                </a:lnTo>
                <a:lnTo>
                  <a:pt x="646" y="403"/>
                </a:lnTo>
                <a:lnTo>
                  <a:pt x="646" y="400"/>
                </a:lnTo>
                <a:lnTo>
                  <a:pt x="646" y="398"/>
                </a:lnTo>
                <a:lnTo>
                  <a:pt x="646" y="391"/>
                </a:lnTo>
                <a:lnTo>
                  <a:pt x="646" y="388"/>
                </a:lnTo>
                <a:lnTo>
                  <a:pt x="646" y="388"/>
                </a:lnTo>
                <a:lnTo>
                  <a:pt x="648" y="386"/>
                </a:lnTo>
                <a:lnTo>
                  <a:pt x="658" y="381"/>
                </a:lnTo>
                <a:lnTo>
                  <a:pt x="663" y="379"/>
                </a:lnTo>
                <a:lnTo>
                  <a:pt x="684" y="379"/>
                </a:lnTo>
                <a:lnTo>
                  <a:pt x="684" y="379"/>
                </a:lnTo>
                <a:lnTo>
                  <a:pt x="686" y="379"/>
                </a:lnTo>
                <a:lnTo>
                  <a:pt x="689" y="374"/>
                </a:lnTo>
                <a:lnTo>
                  <a:pt x="691" y="374"/>
                </a:lnTo>
                <a:lnTo>
                  <a:pt x="691" y="372"/>
                </a:lnTo>
                <a:lnTo>
                  <a:pt x="691" y="372"/>
                </a:lnTo>
                <a:lnTo>
                  <a:pt x="691" y="369"/>
                </a:lnTo>
                <a:lnTo>
                  <a:pt x="691" y="367"/>
                </a:lnTo>
                <a:lnTo>
                  <a:pt x="691" y="365"/>
                </a:lnTo>
                <a:lnTo>
                  <a:pt x="691" y="365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2"/>
                </a:lnTo>
                <a:lnTo>
                  <a:pt x="693" y="360"/>
                </a:lnTo>
                <a:lnTo>
                  <a:pt x="693" y="360"/>
                </a:lnTo>
                <a:lnTo>
                  <a:pt x="696" y="360"/>
                </a:lnTo>
                <a:lnTo>
                  <a:pt x="698" y="360"/>
                </a:lnTo>
                <a:lnTo>
                  <a:pt x="698" y="360"/>
                </a:lnTo>
                <a:lnTo>
                  <a:pt x="698" y="358"/>
                </a:lnTo>
                <a:lnTo>
                  <a:pt x="698" y="358"/>
                </a:lnTo>
                <a:lnTo>
                  <a:pt x="698" y="358"/>
                </a:lnTo>
                <a:lnTo>
                  <a:pt x="700" y="358"/>
                </a:lnTo>
                <a:lnTo>
                  <a:pt x="700" y="358"/>
                </a:lnTo>
                <a:lnTo>
                  <a:pt x="700" y="360"/>
                </a:lnTo>
                <a:lnTo>
                  <a:pt x="703" y="360"/>
                </a:lnTo>
                <a:lnTo>
                  <a:pt x="703" y="362"/>
                </a:lnTo>
                <a:lnTo>
                  <a:pt x="703" y="362"/>
                </a:lnTo>
                <a:lnTo>
                  <a:pt x="715" y="367"/>
                </a:lnTo>
                <a:lnTo>
                  <a:pt x="717" y="367"/>
                </a:lnTo>
                <a:lnTo>
                  <a:pt x="717" y="369"/>
                </a:lnTo>
                <a:lnTo>
                  <a:pt x="717" y="369"/>
                </a:lnTo>
                <a:lnTo>
                  <a:pt x="719" y="369"/>
                </a:lnTo>
                <a:lnTo>
                  <a:pt x="719" y="372"/>
                </a:lnTo>
                <a:lnTo>
                  <a:pt x="722" y="369"/>
                </a:lnTo>
                <a:lnTo>
                  <a:pt x="722" y="372"/>
                </a:lnTo>
                <a:lnTo>
                  <a:pt x="722" y="372"/>
                </a:lnTo>
                <a:lnTo>
                  <a:pt x="724" y="372"/>
                </a:lnTo>
                <a:lnTo>
                  <a:pt x="724" y="372"/>
                </a:lnTo>
                <a:lnTo>
                  <a:pt x="724" y="372"/>
                </a:lnTo>
                <a:lnTo>
                  <a:pt x="724" y="372"/>
                </a:lnTo>
                <a:lnTo>
                  <a:pt x="726" y="374"/>
                </a:lnTo>
                <a:lnTo>
                  <a:pt x="726" y="374"/>
                </a:lnTo>
                <a:lnTo>
                  <a:pt x="731" y="372"/>
                </a:lnTo>
                <a:lnTo>
                  <a:pt x="731" y="372"/>
                </a:lnTo>
                <a:lnTo>
                  <a:pt x="734" y="372"/>
                </a:lnTo>
                <a:lnTo>
                  <a:pt x="734" y="374"/>
                </a:lnTo>
                <a:lnTo>
                  <a:pt x="734" y="374"/>
                </a:lnTo>
                <a:lnTo>
                  <a:pt x="736" y="374"/>
                </a:lnTo>
                <a:lnTo>
                  <a:pt x="736" y="374"/>
                </a:lnTo>
                <a:lnTo>
                  <a:pt x="736" y="372"/>
                </a:lnTo>
                <a:lnTo>
                  <a:pt x="736" y="372"/>
                </a:lnTo>
                <a:lnTo>
                  <a:pt x="738" y="372"/>
                </a:lnTo>
                <a:lnTo>
                  <a:pt x="736" y="369"/>
                </a:lnTo>
                <a:lnTo>
                  <a:pt x="736" y="369"/>
                </a:lnTo>
                <a:lnTo>
                  <a:pt x="738" y="367"/>
                </a:lnTo>
                <a:lnTo>
                  <a:pt x="738" y="367"/>
                </a:lnTo>
                <a:lnTo>
                  <a:pt x="738" y="365"/>
                </a:lnTo>
                <a:lnTo>
                  <a:pt x="738" y="365"/>
                </a:lnTo>
                <a:lnTo>
                  <a:pt x="738" y="365"/>
                </a:lnTo>
                <a:lnTo>
                  <a:pt x="738" y="362"/>
                </a:lnTo>
                <a:lnTo>
                  <a:pt x="736" y="360"/>
                </a:lnTo>
                <a:lnTo>
                  <a:pt x="736" y="358"/>
                </a:lnTo>
                <a:lnTo>
                  <a:pt x="738" y="355"/>
                </a:lnTo>
                <a:lnTo>
                  <a:pt x="738" y="351"/>
                </a:lnTo>
                <a:lnTo>
                  <a:pt x="738" y="346"/>
                </a:lnTo>
                <a:lnTo>
                  <a:pt x="738" y="343"/>
                </a:lnTo>
                <a:lnTo>
                  <a:pt x="741" y="341"/>
                </a:lnTo>
                <a:lnTo>
                  <a:pt x="743" y="336"/>
                </a:lnTo>
                <a:lnTo>
                  <a:pt x="745" y="334"/>
                </a:lnTo>
                <a:lnTo>
                  <a:pt x="743" y="332"/>
                </a:lnTo>
                <a:close/>
                <a:moveTo>
                  <a:pt x="33" y="272"/>
                </a:moveTo>
                <a:lnTo>
                  <a:pt x="33" y="265"/>
                </a:lnTo>
                <a:lnTo>
                  <a:pt x="33" y="261"/>
                </a:lnTo>
                <a:lnTo>
                  <a:pt x="33" y="258"/>
                </a:lnTo>
                <a:lnTo>
                  <a:pt x="36" y="258"/>
                </a:lnTo>
                <a:lnTo>
                  <a:pt x="36" y="256"/>
                </a:lnTo>
                <a:lnTo>
                  <a:pt x="36" y="256"/>
                </a:lnTo>
                <a:lnTo>
                  <a:pt x="36" y="256"/>
                </a:lnTo>
                <a:lnTo>
                  <a:pt x="33" y="256"/>
                </a:lnTo>
                <a:lnTo>
                  <a:pt x="33" y="258"/>
                </a:lnTo>
                <a:lnTo>
                  <a:pt x="31" y="258"/>
                </a:lnTo>
                <a:lnTo>
                  <a:pt x="31" y="261"/>
                </a:lnTo>
                <a:lnTo>
                  <a:pt x="31" y="263"/>
                </a:lnTo>
                <a:lnTo>
                  <a:pt x="33" y="265"/>
                </a:lnTo>
                <a:lnTo>
                  <a:pt x="33" y="268"/>
                </a:lnTo>
                <a:lnTo>
                  <a:pt x="33" y="268"/>
                </a:lnTo>
                <a:lnTo>
                  <a:pt x="33" y="270"/>
                </a:lnTo>
                <a:lnTo>
                  <a:pt x="33" y="270"/>
                </a:lnTo>
                <a:lnTo>
                  <a:pt x="33" y="272"/>
                </a:lnTo>
                <a:lnTo>
                  <a:pt x="36" y="277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6" y="280"/>
                </a:lnTo>
                <a:lnTo>
                  <a:pt x="36" y="277"/>
                </a:lnTo>
                <a:lnTo>
                  <a:pt x="33" y="272"/>
                </a:lnTo>
                <a:close/>
                <a:moveTo>
                  <a:pt x="55" y="225"/>
                </a:moveTo>
                <a:lnTo>
                  <a:pt x="55" y="227"/>
                </a:lnTo>
                <a:lnTo>
                  <a:pt x="57" y="230"/>
                </a:lnTo>
                <a:lnTo>
                  <a:pt x="57" y="230"/>
                </a:lnTo>
                <a:lnTo>
                  <a:pt x="57" y="227"/>
                </a:lnTo>
                <a:lnTo>
                  <a:pt x="59" y="227"/>
                </a:lnTo>
                <a:lnTo>
                  <a:pt x="59" y="227"/>
                </a:lnTo>
                <a:lnTo>
                  <a:pt x="57" y="225"/>
                </a:lnTo>
                <a:lnTo>
                  <a:pt x="57" y="225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7" y="223"/>
                </a:lnTo>
                <a:lnTo>
                  <a:pt x="55" y="223"/>
                </a:lnTo>
                <a:lnTo>
                  <a:pt x="55" y="223"/>
                </a:lnTo>
                <a:lnTo>
                  <a:pt x="55" y="225"/>
                </a:lnTo>
                <a:lnTo>
                  <a:pt x="55" y="225"/>
                </a:lnTo>
                <a:lnTo>
                  <a:pt x="55" y="225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9EB4D668-72DF-5ADC-16DC-EFAA5ECFD3F2}"/>
              </a:ext>
            </a:extLst>
          </p:cNvPr>
          <p:cNvSpPr>
            <a:spLocks noEditPoints="1"/>
          </p:cNvSpPr>
          <p:nvPr/>
        </p:nvSpPr>
        <p:spPr bwMode="auto">
          <a:xfrm>
            <a:off x="2768171" y="5208142"/>
            <a:ext cx="263832" cy="479860"/>
          </a:xfrm>
          <a:custGeom>
            <a:avLst/>
            <a:gdLst>
              <a:gd name="T0" fmla="*/ 109 w 436"/>
              <a:gd name="T1" fmla="*/ 710 h 793"/>
              <a:gd name="T2" fmla="*/ 57 w 436"/>
              <a:gd name="T3" fmla="*/ 667 h 793"/>
              <a:gd name="T4" fmla="*/ 50 w 436"/>
              <a:gd name="T5" fmla="*/ 679 h 793"/>
              <a:gd name="T6" fmla="*/ 121 w 436"/>
              <a:gd name="T7" fmla="*/ 748 h 793"/>
              <a:gd name="T8" fmla="*/ 121 w 436"/>
              <a:gd name="T9" fmla="*/ 584 h 793"/>
              <a:gd name="T10" fmla="*/ 272 w 436"/>
              <a:gd name="T11" fmla="*/ 471 h 793"/>
              <a:gd name="T12" fmla="*/ 260 w 436"/>
              <a:gd name="T13" fmla="*/ 459 h 793"/>
              <a:gd name="T14" fmla="*/ 398 w 436"/>
              <a:gd name="T15" fmla="*/ 225 h 793"/>
              <a:gd name="T16" fmla="*/ 372 w 436"/>
              <a:gd name="T17" fmla="*/ 151 h 793"/>
              <a:gd name="T18" fmla="*/ 320 w 436"/>
              <a:gd name="T19" fmla="*/ 111 h 793"/>
              <a:gd name="T20" fmla="*/ 287 w 436"/>
              <a:gd name="T21" fmla="*/ 137 h 793"/>
              <a:gd name="T22" fmla="*/ 223 w 436"/>
              <a:gd name="T23" fmla="*/ 142 h 793"/>
              <a:gd name="T24" fmla="*/ 194 w 436"/>
              <a:gd name="T25" fmla="*/ 161 h 793"/>
              <a:gd name="T26" fmla="*/ 199 w 436"/>
              <a:gd name="T27" fmla="*/ 118 h 793"/>
              <a:gd name="T28" fmla="*/ 201 w 436"/>
              <a:gd name="T29" fmla="*/ 61 h 793"/>
              <a:gd name="T30" fmla="*/ 164 w 436"/>
              <a:gd name="T31" fmla="*/ 47 h 793"/>
              <a:gd name="T32" fmla="*/ 147 w 436"/>
              <a:gd name="T33" fmla="*/ 7 h 793"/>
              <a:gd name="T34" fmla="*/ 114 w 436"/>
              <a:gd name="T35" fmla="*/ 14 h 793"/>
              <a:gd name="T36" fmla="*/ 62 w 436"/>
              <a:gd name="T37" fmla="*/ 40 h 793"/>
              <a:gd name="T38" fmla="*/ 24 w 436"/>
              <a:gd name="T39" fmla="*/ 61 h 793"/>
              <a:gd name="T40" fmla="*/ 3 w 436"/>
              <a:gd name="T41" fmla="*/ 104 h 793"/>
              <a:gd name="T42" fmla="*/ 22 w 436"/>
              <a:gd name="T43" fmla="*/ 137 h 793"/>
              <a:gd name="T44" fmla="*/ 55 w 436"/>
              <a:gd name="T45" fmla="*/ 187 h 793"/>
              <a:gd name="T46" fmla="*/ 76 w 436"/>
              <a:gd name="T47" fmla="*/ 222 h 793"/>
              <a:gd name="T48" fmla="*/ 64 w 436"/>
              <a:gd name="T49" fmla="*/ 272 h 793"/>
              <a:gd name="T50" fmla="*/ 45 w 436"/>
              <a:gd name="T51" fmla="*/ 298 h 793"/>
              <a:gd name="T52" fmla="*/ 90 w 436"/>
              <a:gd name="T53" fmla="*/ 357 h 793"/>
              <a:gd name="T54" fmla="*/ 97 w 436"/>
              <a:gd name="T55" fmla="*/ 414 h 793"/>
              <a:gd name="T56" fmla="*/ 114 w 436"/>
              <a:gd name="T57" fmla="*/ 452 h 793"/>
              <a:gd name="T58" fmla="*/ 90 w 436"/>
              <a:gd name="T59" fmla="*/ 511 h 793"/>
              <a:gd name="T60" fmla="*/ 71 w 436"/>
              <a:gd name="T61" fmla="*/ 556 h 793"/>
              <a:gd name="T62" fmla="*/ 62 w 436"/>
              <a:gd name="T63" fmla="*/ 577 h 793"/>
              <a:gd name="T64" fmla="*/ 52 w 436"/>
              <a:gd name="T65" fmla="*/ 608 h 793"/>
              <a:gd name="T66" fmla="*/ 45 w 436"/>
              <a:gd name="T67" fmla="*/ 641 h 793"/>
              <a:gd name="T68" fmla="*/ 67 w 436"/>
              <a:gd name="T69" fmla="*/ 651 h 793"/>
              <a:gd name="T70" fmla="*/ 85 w 436"/>
              <a:gd name="T71" fmla="*/ 672 h 793"/>
              <a:gd name="T72" fmla="*/ 107 w 436"/>
              <a:gd name="T73" fmla="*/ 703 h 793"/>
              <a:gd name="T74" fmla="*/ 123 w 436"/>
              <a:gd name="T75" fmla="*/ 724 h 793"/>
              <a:gd name="T76" fmla="*/ 147 w 436"/>
              <a:gd name="T77" fmla="*/ 748 h 793"/>
              <a:gd name="T78" fmla="*/ 182 w 436"/>
              <a:gd name="T79" fmla="*/ 755 h 793"/>
              <a:gd name="T80" fmla="*/ 194 w 436"/>
              <a:gd name="T81" fmla="*/ 788 h 793"/>
              <a:gd name="T82" fmla="*/ 239 w 436"/>
              <a:gd name="T83" fmla="*/ 776 h 793"/>
              <a:gd name="T84" fmla="*/ 171 w 436"/>
              <a:gd name="T85" fmla="*/ 712 h 793"/>
              <a:gd name="T86" fmla="*/ 152 w 436"/>
              <a:gd name="T87" fmla="*/ 679 h 793"/>
              <a:gd name="T88" fmla="*/ 147 w 436"/>
              <a:gd name="T89" fmla="*/ 648 h 793"/>
              <a:gd name="T90" fmla="*/ 121 w 436"/>
              <a:gd name="T91" fmla="*/ 601 h 793"/>
              <a:gd name="T92" fmla="*/ 95 w 436"/>
              <a:gd name="T93" fmla="*/ 570 h 793"/>
              <a:gd name="T94" fmla="*/ 100 w 436"/>
              <a:gd name="T95" fmla="*/ 535 h 793"/>
              <a:gd name="T96" fmla="*/ 119 w 436"/>
              <a:gd name="T97" fmla="*/ 490 h 793"/>
              <a:gd name="T98" fmla="*/ 137 w 436"/>
              <a:gd name="T99" fmla="*/ 419 h 793"/>
              <a:gd name="T100" fmla="*/ 171 w 436"/>
              <a:gd name="T101" fmla="*/ 371 h 793"/>
              <a:gd name="T102" fmla="*/ 185 w 436"/>
              <a:gd name="T103" fmla="*/ 404 h 793"/>
              <a:gd name="T104" fmla="*/ 213 w 436"/>
              <a:gd name="T105" fmla="*/ 426 h 793"/>
              <a:gd name="T106" fmla="*/ 246 w 436"/>
              <a:gd name="T107" fmla="*/ 433 h 793"/>
              <a:gd name="T108" fmla="*/ 253 w 436"/>
              <a:gd name="T109" fmla="*/ 435 h 793"/>
              <a:gd name="T110" fmla="*/ 272 w 436"/>
              <a:gd name="T111" fmla="*/ 454 h 793"/>
              <a:gd name="T112" fmla="*/ 279 w 436"/>
              <a:gd name="T113" fmla="*/ 430 h 793"/>
              <a:gd name="T114" fmla="*/ 260 w 436"/>
              <a:gd name="T115" fmla="*/ 376 h 793"/>
              <a:gd name="T116" fmla="*/ 317 w 436"/>
              <a:gd name="T117" fmla="*/ 331 h 793"/>
              <a:gd name="T118" fmla="*/ 355 w 436"/>
              <a:gd name="T119" fmla="*/ 331 h 793"/>
              <a:gd name="T120" fmla="*/ 395 w 436"/>
              <a:gd name="T121" fmla="*/ 329 h 793"/>
              <a:gd name="T122" fmla="*/ 428 w 436"/>
              <a:gd name="T123" fmla="*/ 303 h 793"/>
              <a:gd name="T124" fmla="*/ 142 w 436"/>
              <a:gd name="T125" fmla="*/ 58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6" h="793">
                <a:moveTo>
                  <a:pt x="93" y="686"/>
                </a:moveTo>
                <a:lnTo>
                  <a:pt x="90" y="686"/>
                </a:lnTo>
                <a:lnTo>
                  <a:pt x="88" y="686"/>
                </a:lnTo>
                <a:lnTo>
                  <a:pt x="90" y="688"/>
                </a:lnTo>
                <a:lnTo>
                  <a:pt x="90" y="688"/>
                </a:lnTo>
                <a:lnTo>
                  <a:pt x="90" y="688"/>
                </a:lnTo>
                <a:lnTo>
                  <a:pt x="90" y="688"/>
                </a:lnTo>
                <a:lnTo>
                  <a:pt x="90" y="688"/>
                </a:lnTo>
                <a:lnTo>
                  <a:pt x="93" y="691"/>
                </a:lnTo>
                <a:lnTo>
                  <a:pt x="93" y="691"/>
                </a:lnTo>
                <a:lnTo>
                  <a:pt x="93" y="691"/>
                </a:lnTo>
                <a:lnTo>
                  <a:pt x="93" y="691"/>
                </a:lnTo>
                <a:lnTo>
                  <a:pt x="93" y="688"/>
                </a:lnTo>
                <a:lnTo>
                  <a:pt x="93" y="688"/>
                </a:lnTo>
                <a:lnTo>
                  <a:pt x="93" y="688"/>
                </a:lnTo>
                <a:lnTo>
                  <a:pt x="93" y="686"/>
                </a:lnTo>
                <a:lnTo>
                  <a:pt x="93" y="686"/>
                </a:lnTo>
                <a:close/>
                <a:moveTo>
                  <a:pt x="100" y="743"/>
                </a:moveTo>
                <a:lnTo>
                  <a:pt x="97" y="743"/>
                </a:lnTo>
                <a:lnTo>
                  <a:pt x="97" y="743"/>
                </a:lnTo>
                <a:lnTo>
                  <a:pt x="97" y="743"/>
                </a:lnTo>
                <a:lnTo>
                  <a:pt x="97" y="745"/>
                </a:lnTo>
                <a:lnTo>
                  <a:pt x="95" y="745"/>
                </a:lnTo>
                <a:lnTo>
                  <a:pt x="95" y="745"/>
                </a:lnTo>
                <a:lnTo>
                  <a:pt x="95" y="745"/>
                </a:lnTo>
                <a:lnTo>
                  <a:pt x="97" y="745"/>
                </a:lnTo>
                <a:lnTo>
                  <a:pt x="97" y="745"/>
                </a:lnTo>
                <a:lnTo>
                  <a:pt x="100" y="745"/>
                </a:lnTo>
                <a:lnTo>
                  <a:pt x="100" y="745"/>
                </a:lnTo>
                <a:lnTo>
                  <a:pt x="100" y="743"/>
                </a:lnTo>
                <a:lnTo>
                  <a:pt x="100" y="743"/>
                </a:lnTo>
                <a:lnTo>
                  <a:pt x="100" y="743"/>
                </a:lnTo>
                <a:close/>
                <a:moveTo>
                  <a:pt x="26" y="594"/>
                </a:moveTo>
                <a:lnTo>
                  <a:pt x="26" y="594"/>
                </a:lnTo>
                <a:lnTo>
                  <a:pt x="26" y="594"/>
                </a:lnTo>
                <a:lnTo>
                  <a:pt x="26" y="594"/>
                </a:lnTo>
                <a:lnTo>
                  <a:pt x="26" y="594"/>
                </a:lnTo>
                <a:lnTo>
                  <a:pt x="26" y="594"/>
                </a:lnTo>
                <a:lnTo>
                  <a:pt x="26" y="594"/>
                </a:lnTo>
                <a:lnTo>
                  <a:pt x="29" y="596"/>
                </a:lnTo>
                <a:lnTo>
                  <a:pt x="29" y="596"/>
                </a:lnTo>
                <a:lnTo>
                  <a:pt x="29" y="594"/>
                </a:lnTo>
                <a:lnTo>
                  <a:pt x="26" y="594"/>
                </a:lnTo>
                <a:close/>
                <a:moveTo>
                  <a:pt x="109" y="707"/>
                </a:moveTo>
                <a:lnTo>
                  <a:pt x="107" y="707"/>
                </a:lnTo>
                <a:lnTo>
                  <a:pt x="107" y="707"/>
                </a:lnTo>
                <a:lnTo>
                  <a:pt x="107" y="707"/>
                </a:lnTo>
                <a:lnTo>
                  <a:pt x="107" y="710"/>
                </a:lnTo>
                <a:lnTo>
                  <a:pt x="107" y="712"/>
                </a:lnTo>
                <a:lnTo>
                  <a:pt x="107" y="710"/>
                </a:lnTo>
                <a:lnTo>
                  <a:pt x="109" y="710"/>
                </a:lnTo>
                <a:lnTo>
                  <a:pt x="109" y="710"/>
                </a:lnTo>
                <a:lnTo>
                  <a:pt x="109" y="710"/>
                </a:lnTo>
                <a:lnTo>
                  <a:pt x="109" y="710"/>
                </a:lnTo>
                <a:lnTo>
                  <a:pt x="111" y="710"/>
                </a:lnTo>
                <a:lnTo>
                  <a:pt x="109" y="707"/>
                </a:lnTo>
                <a:lnTo>
                  <a:pt x="109" y="707"/>
                </a:lnTo>
                <a:close/>
                <a:moveTo>
                  <a:pt x="90" y="693"/>
                </a:moveTo>
                <a:lnTo>
                  <a:pt x="90" y="691"/>
                </a:lnTo>
                <a:lnTo>
                  <a:pt x="90" y="688"/>
                </a:lnTo>
                <a:lnTo>
                  <a:pt x="90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88"/>
                </a:lnTo>
                <a:lnTo>
                  <a:pt x="88" y="691"/>
                </a:lnTo>
                <a:lnTo>
                  <a:pt x="88" y="691"/>
                </a:lnTo>
                <a:lnTo>
                  <a:pt x="90" y="695"/>
                </a:lnTo>
                <a:lnTo>
                  <a:pt x="90" y="695"/>
                </a:lnTo>
                <a:lnTo>
                  <a:pt x="93" y="698"/>
                </a:lnTo>
                <a:lnTo>
                  <a:pt x="93" y="695"/>
                </a:lnTo>
                <a:lnTo>
                  <a:pt x="93" y="695"/>
                </a:lnTo>
                <a:lnTo>
                  <a:pt x="90" y="693"/>
                </a:lnTo>
                <a:close/>
                <a:moveTo>
                  <a:pt x="29" y="591"/>
                </a:moveTo>
                <a:lnTo>
                  <a:pt x="29" y="591"/>
                </a:lnTo>
                <a:lnTo>
                  <a:pt x="26" y="591"/>
                </a:lnTo>
                <a:lnTo>
                  <a:pt x="26" y="594"/>
                </a:lnTo>
                <a:lnTo>
                  <a:pt x="26" y="594"/>
                </a:lnTo>
                <a:lnTo>
                  <a:pt x="26" y="594"/>
                </a:lnTo>
                <a:lnTo>
                  <a:pt x="29" y="594"/>
                </a:lnTo>
                <a:lnTo>
                  <a:pt x="29" y="594"/>
                </a:lnTo>
                <a:lnTo>
                  <a:pt x="29" y="594"/>
                </a:lnTo>
                <a:lnTo>
                  <a:pt x="29" y="594"/>
                </a:lnTo>
                <a:lnTo>
                  <a:pt x="29" y="591"/>
                </a:lnTo>
                <a:lnTo>
                  <a:pt x="29" y="591"/>
                </a:lnTo>
                <a:lnTo>
                  <a:pt x="29" y="591"/>
                </a:lnTo>
                <a:close/>
                <a:moveTo>
                  <a:pt x="57" y="674"/>
                </a:move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lnTo>
                  <a:pt x="55" y="674"/>
                </a:lnTo>
                <a:lnTo>
                  <a:pt x="55" y="672"/>
                </a:lnTo>
                <a:lnTo>
                  <a:pt x="55" y="672"/>
                </a:lnTo>
                <a:lnTo>
                  <a:pt x="55" y="669"/>
                </a:lnTo>
                <a:lnTo>
                  <a:pt x="55" y="669"/>
                </a:lnTo>
                <a:lnTo>
                  <a:pt x="55" y="669"/>
                </a:lnTo>
                <a:lnTo>
                  <a:pt x="57" y="669"/>
                </a:lnTo>
                <a:lnTo>
                  <a:pt x="57" y="669"/>
                </a:lnTo>
                <a:lnTo>
                  <a:pt x="57" y="669"/>
                </a:lnTo>
                <a:lnTo>
                  <a:pt x="57" y="667"/>
                </a:lnTo>
                <a:lnTo>
                  <a:pt x="57" y="667"/>
                </a:lnTo>
                <a:lnTo>
                  <a:pt x="57" y="667"/>
                </a:lnTo>
                <a:lnTo>
                  <a:pt x="57" y="665"/>
                </a:lnTo>
                <a:lnTo>
                  <a:pt x="57" y="665"/>
                </a:lnTo>
                <a:lnTo>
                  <a:pt x="57" y="665"/>
                </a:lnTo>
                <a:lnTo>
                  <a:pt x="57" y="662"/>
                </a:lnTo>
                <a:lnTo>
                  <a:pt x="55" y="665"/>
                </a:lnTo>
                <a:lnTo>
                  <a:pt x="55" y="665"/>
                </a:lnTo>
                <a:lnTo>
                  <a:pt x="55" y="665"/>
                </a:lnTo>
                <a:lnTo>
                  <a:pt x="55" y="662"/>
                </a:lnTo>
                <a:lnTo>
                  <a:pt x="52" y="662"/>
                </a:lnTo>
                <a:lnTo>
                  <a:pt x="52" y="662"/>
                </a:lnTo>
                <a:lnTo>
                  <a:pt x="52" y="662"/>
                </a:lnTo>
                <a:lnTo>
                  <a:pt x="52" y="660"/>
                </a:lnTo>
                <a:lnTo>
                  <a:pt x="52" y="660"/>
                </a:lnTo>
                <a:lnTo>
                  <a:pt x="50" y="660"/>
                </a:lnTo>
                <a:lnTo>
                  <a:pt x="50" y="660"/>
                </a:lnTo>
                <a:lnTo>
                  <a:pt x="50" y="660"/>
                </a:lnTo>
                <a:lnTo>
                  <a:pt x="50" y="660"/>
                </a:lnTo>
                <a:lnTo>
                  <a:pt x="50" y="658"/>
                </a:lnTo>
                <a:lnTo>
                  <a:pt x="50" y="658"/>
                </a:lnTo>
                <a:lnTo>
                  <a:pt x="50" y="658"/>
                </a:lnTo>
                <a:lnTo>
                  <a:pt x="50" y="660"/>
                </a:lnTo>
                <a:lnTo>
                  <a:pt x="50" y="662"/>
                </a:lnTo>
                <a:lnTo>
                  <a:pt x="50" y="662"/>
                </a:lnTo>
                <a:lnTo>
                  <a:pt x="50" y="662"/>
                </a:lnTo>
                <a:lnTo>
                  <a:pt x="48" y="665"/>
                </a:lnTo>
                <a:lnTo>
                  <a:pt x="48" y="665"/>
                </a:lnTo>
                <a:lnTo>
                  <a:pt x="48" y="665"/>
                </a:lnTo>
                <a:lnTo>
                  <a:pt x="48" y="667"/>
                </a:lnTo>
                <a:lnTo>
                  <a:pt x="50" y="667"/>
                </a:lnTo>
                <a:lnTo>
                  <a:pt x="50" y="669"/>
                </a:lnTo>
                <a:lnTo>
                  <a:pt x="48" y="669"/>
                </a:lnTo>
                <a:lnTo>
                  <a:pt x="48" y="669"/>
                </a:lnTo>
                <a:lnTo>
                  <a:pt x="48" y="669"/>
                </a:lnTo>
                <a:lnTo>
                  <a:pt x="48" y="672"/>
                </a:lnTo>
                <a:lnTo>
                  <a:pt x="48" y="672"/>
                </a:lnTo>
                <a:lnTo>
                  <a:pt x="48" y="672"/>
                </a:lnTo>
                <a:lnTo>
                  <a:pt x="48" y="672"/>
                </a:lnTo>
                <a:lnTo>
                  <a:pt x="48" y="672"/>
                </a:lnTo>
                <a:lnTo>
                  <a:pt x="48" y="672"/>
                </a:lnTo>
                <a:lnTo>
                  <a:pt x="48" y="672"/>
                </a:lnTo>
                <a:lnTo>
                  <a:pt x="50" y="674"/>
                </a:lnTo>
                <a:lnTo>
                  <a:pt x="50" y="674"/>
                </a:lnTo>
                <a:lnTo>
                  <a:pt x="50" y="674"/>
                </a:lnTo>
                <a:lnTo>
                  <a:pt x="48" y="674"/>
                </a:lnTo>
                <a:lnTo>
                  <a:pt x="48" y="674"/>
                </a:lnTo>
                <a:lnTo>
                  <a:pt x="48" y="674"/>
                </a:lnTo>
                <a:lnTo>
                  <a:pt x="48" y="677"/>
                </a:lnTo>
                <a:lnTo>
                  <a:pt x="48" y="677"/>
                </a:lnTo>
                <a:lnTo>
                  <a:pt x="50" y="677"/>
                </a:lnTo>
                <a:lnTo>
                  <a:pt x="50" y="679"/>
                </a:lnTo>
                <a:lnTo>
                  <a:pt x="50" y="681"/>
                </a:lnTo>
                <a:lnTo>
                  <a:pt x="50" y="681"/>
                </a:lnTo>
                <a:lnTo>
                  <a:pt x="50" y="681"/>
                </a:lnTo>
                <a:lnTo>
                  <a:pt x="52" y="679"/>
                </a:lnTo>
                <a:lnTo>
                  <a:pt x="52" y="679"/>
                </a:lnTo>
                <a:lnTo>
                  <a:pt x="52" y="677"/>
                </a:lnTo>
                <a:lnTo>
                  <a:pt x="52" y="677"/>
                </a:lnTo>
                <a:lnTo>
                  <a:pt x="55" y="679"/>
                </a:lnTo>
                <a:lnTo>
                  <a:pt x="55" y="677"/>
                </a:lnTo>
                <a:lnTo>
                  <a:pt x="55" y="677"/>
                </a:ln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close/>
                <a:moveTo>
                  <a:pt x="67" y="660"/>
                </a:moveTo>
                <a:lnTo>
                  <a:pt x="67" y="658"/>
                </a:lnTo>
                <a:lnTo>
                  <a:pt x="67" y="658"/>
                </a:lnTo>
                <a:lnTo>
                  <a:pt x="67" y="660"/>
                </a:lnTo>
                <a:lnTo>
                  <a:pt x="67" y="660"/>
                </a:lnTo>
                <a:lnTo>
                  <a:pt x="64" y="660"/>
                </a:lnTo>
                <a:lnTo>
                  <a:pt x="67" y="662"/>
                </a:lnTo>
                <a:lnTo>
                  <a:pt x="64" y="662"/>
                </a:lnTo>
                <a:lnTo>
                  <a:pt x="64" y="662"/>
                </a:lnTo>
                <a:lnTo>
                  <a:pt x="64" y="662"/>
                </a:lnTo>
                <a:lnTo>
                  <a:pt x="64" y="662"/>
                </a:lnTo>
                <a:lnTo>
                  <a:pt x="67" y="665"/>
                </a:lnTo>
                <a:lnTo>
                  <a:pt x="67" y="662"/>
                </a:lnTo>
                <a:lnTo>
                  <a:pt x="67" y="660"/>
                </a:lnTo>
                <a:lnTo>
                  <a:pt x="67" y="660"/>
                </a:lnTo>
                <a:lnTo>
                  <a:pt x="67" y="660"/>
                </a:lnTo>
                <a:close/>
                <a:moveTo>
                  <a:pt x="123" y="740"/>
                </a:moveTo>
                <a:lnTo>
                  <a:pt x="123" y="738"/>
                </a:lnTo>
                <a:lnTo>
                  <a:pt x="121" y="736"/>
                </a:lnTo>
                <a:lnTo>
                  <a:pt x="121" y="736"/>
                </a:lnTo>
                <a:lnTo>
                  <a:pt x="121" y="738"/>
                </a:lnTo>
                <a:lnTo>
                  <a:pt x="121" y="738"/>
                </a:lnTo>
                <a:lnTo>
                  <a:pt x="121" y="738"/>
                </a:lnTo>
                <a:lnTo>
                  <a:pt x="121" y="738"/>
                </a:lnTo>
                <a:lnTo>
                  <a:pt x="119" y="738"/>
                </a:lnTo>
                <a:lnTo>
                  <a:pt x="119" y="738"/>
                </a:lnTo>
                <a:lnTo>
                  <a:pt x="119" y="740"/>
                </a:lnTo>
                <a:lnTo>
                  <a:pt x="119" y="740"/>
                </a:lnTo>
                <a:lnTo>
                  <a:pt x="119" y="740"/>
                </a:lnTo>
                <a:lnTo>
                  <a:pt x="119" y="743"/>
                </a:lnTo>
                <a:lnTo>
                  <a:pt x="119" y="743"/>
                </a:lnTo>
                <a:lnTo>
                  <a:pt x="119" y="743"/>
                </a:lnTo>
                <a:lnTo>
                  <a:pt x="119" y="745"/>
                </a:lnTo>
                <a:lnTo>
                  <a:pt x="121" y="748"/>
                </a:lnTo>
                <a:lnTo>
                  <a:pt x="121" y="748"/>
                </a:lnTo>
                <a:lnTo>
                  <a:pt x="121" y="748"/>
                </a:lnTo>
                <a:lnTo>
                  <a:pt x="121" y="748"/>
                </a:lnTo>
                <a:lnTo>
                  <a:pt x="121" y="748"/>
                </a:lnTo>
                <a:lnTo>
                  <a:pt x="121" y="748"/>
                </a:lnTo>
                <a:lnTo>
                  <a:pt x="121" y="745"/>
                </a:lnTo>
                <a:lnTo>
                  <a:pt x="123" y="745"/>
                </a:lnTo>
                <a:lnTo>
                  <a:pt x="123" y="745"/>
                </a:lnTo>
                <a:lnTo>
                  <a:pt x="123" y="745"/>
                </a:lnTo>
                <a:lnTo>
                  <a:pt x="123" y="745"/>
                </a:lnTo>
                <a:lnTo>
                  <a:pt x="123" y="745"/>
                </a:lnTo>
                <a:lnTo>
                  <a:pt x="123" y="743"/>
                </a:lnTo>
                <a:lnTo>
                  <a:pt x="123" y="740"/>
                </a:lnTo>
                <a:close/>
                <a:moveTo>
                  <a:pt x="67" y="665"/>
                </a:moveTo>
                <a:lnTo>
                  <a:pt x="64" y="665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2"/>
                </a:lnTo>
                <a:lnTo>
                  <a:pt x="62" y="665"/>
                </a:lnTo>
                <a:lnTo>
                  <a:pt x="62" y="665"/>
                </a:lnTo>
                <a:lnTo>
                  <a:pt x="64" y="667"/>
                </a:lnTo>
                <a:lnTo>
                  <a:pt x="64" y="667"/>
                </a:lnTo>
                <a:lnTo>
                  <a:pt x="64" y="667"/>
                </a:lnTo>
                <a:lnTo>
                  <a:pt x="64" y="667"/>
                </a:lnTo>
                <a:lnTo>
                  <a:pt x="64" y="667"/>
                </a:lnTo>
                <a:lnTo>
                  <a:pt x="64" y="667"/>
                </a:lnTo>
                <a:lnTo>
                  <a:pt x="64" y="667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69"/>
                </a:lnTo>
                <a:lnTo>
                  <a:pt x="64" y="672"/>
                </a:lnTo>
                <a:lnTo>
                  <a:pt x="64" y="672"/>
                </a:lnTo>
                <a:lnTo>
                  <a:pt x="64" y="674"/>
                </a:lnTo>
                <a:lnTo>
                  <a:pt x="67" y="674"/>
                </a:lnTo>
                <a:lnTo>
                  <a:pt x="67" y="672"/>
                </a:lnTo>
                <a:lnTo>
                  <a:pt x="67" y="667"/>
                </a:lnTo>
                <a:lnTo>
                  <a:pt x="67" y="665"/>
                </a:lnTo>
                <a:close/>
                <a:moveTo>
                  <a:pt x="123" y="589"/>
                </a:moveTo>
                <a:lnTo>
                  <a:pt x="123" y="589"/>
                </a:lnTo>
                <a:lnTo>
                  <a:pt x="123" y="587"/>
                </a:lnTo>
                <a:lnTo>
                  <a:pt x="121" y="589"/>
                </a:lnTo>
                <a:lnTo>
                  <a:pt x="123" y="589"/>
                </a:lnTo>
                <a:close/>
                <a:moveTo>
                  <a:pt x="123" y="584"/>
                </a:moveTo>
                <a:lnTo>
                  <a:pt x="123" y="584"/>
                </a:lnTo>
                <a:lnTo>
                  <a:pt x="123" y="584"/>
                </a:lnTo>
                <a:lnTo>
                  <a:pt x="123" y="584"/>
                </a:lnTo>
                <a:lnTo>
                  <a:pt x="121" y="584"/>
                </a:lnTo>
                <a:lnTo>
                  <a:pt x="121" y="584"/>
                </a:lnTo>
                <a:lnTo>
                  <a:pt x="121" y="584"/>
                </a:lnTo>
                <a:lnTo>
                  <a:pt x="121" y="584"/>
                </a:lnTo>
                <a:lnTo>
                  <a:pt x="123" y="584"/>
                </a:lnTo>
                <a:close/>
                <a:moveTo>
                  <a:pt x="48" y="613"/>
                </a:moveTo>
                <a:lnTo>
                  <a:pt x="48" y="615"/>
                </a:lnTo>
                <a:lnTo>
                  <a:pt x="48" y="615"/>
                </a:lnTo>
                <a:lnTo>
                  <a:pt x="50" y="615"/>
                </a:lnTo>
                <a:lnTo>
                  <a:pt x="50" y="613"/>
                </a:lnTo>
                <a:lnTo>
                  <a:pt x="50" y="613"/>
                </a:lnTo>
                <a:lnTo>
                  <a:pt x="50" y="613"/>
                </a:lnTo>
                <a:lnTo>
                  <a:pt x="50" y="610"/>
                </a:lnTo>
                <a:lnTo>
                  <a:pt x="50" y="610"/>
                </a:lnTo>
                <a:lnTo>
                  <a:pt x="50" y="608"/>
                </a:lnTo>
                <a:lnTo>
                  <a:pt x="50" y="608"/>
                </a:lnTo>
                <a:lnTo>
                  <a:pt x="50" y="608"/>
                </a:lnTo>
                <a:lnTo>
                  <a:pt x="48" y="608"/>
                </a:lnTo>
                <a:lnTo>
                  <a:pt x="48" y="608"/>
                </a:lnTo>
                <a:lnTo>
                  <a:pt x="48" y="608"/>
                </a:lnTo>
                <a:lnTo>
                  <a:pt x="48" y="608"/>
                </a:lnTo>
                <a:lnTo>
                  <a:pt x="48" y="608"/>
                </a:lnTo>
                <a:lnTo>
                  <a:pt x="48" y="613"/>
                </a:lnTo>
                <a:lnTo>
                  <a:pt x="48" y="613"/>
                </a:lnTo>
                <a:close/>
                <a:moveTo>
                  <a:pt x="48" y="620"/>
                </a:moveTo>
                <a:lnTo>
                  <a:pt x="48" y="622"/>
                </a:lnTo>
                <a:lnTo>
                  <a:pt x="48" y="622"/>
                </a:lnTo>
                <a:lnTo>
                  <a:pt x="48" y="622"/>
                </a:lnTo>
                <a:lnTo>
                  <a:pt x="50" y="620"/>
                </a:lnTo>
                <a:lnTo>
                  <a:pt x="50" y="617"/>
                </a:lnTo>
                <a:lnTo>
                  <a:pt x="50" y="617"/>
                </a:lnTo>
                <a:lnTo>
                  <a:pt x="50" y="617"/>
                </a:lnTo>
                <a:lnTo>
                  <a:pt x="50" y="615"/>
                </a:lnTo>
                <a:lnTo>
                  <a:pt x="50" y="615"/>
                </a:lnTo>
                <a:lnTo>
                  <a:pt x="48" y="615"/>
                </a:lnTo>
                <a:lnTo>
                  <a:pt x="48" y="617"/>
                </a:lnTo>
                <a:lnTo>
                  <a:pt x="48" y="617"/>
                </a:lnTo>
                <a:lnTo>
                  <a:pt x="48" y="620"/>
                </a:lnTo>
                <a:lnTo>
                  <a:pt x="48" y="620"/>
                </a:lnTo>
                <a:close/>
                <a:moveTo>
                  <a:pt x="55" y="577"/>
                </a:moveTo>
                <a:lnTo>
                  <a:pt x="55" y="577"/>
                </a:lnTo>
                <a:lnTo>
                  <a:pt x="55" y="577"/>
                </a:lnTo>
                <a:lnTo>
                  <a:pt x="55" y="580"/>
                </a:lnTo>
                <a:lnTo>
                  <a:pt x="57" y="577"/>
                </a:lnTo>
                <a:lnTo>
                  <a:pt x="57" y="577"/>
                </a:lnTo>
                <a:lnTo>
                  <a:pt x="55" y="575"/>
                </a:lnTo>
                <a:lnTo>
                  <a:pt x="55" y="575"/>
                </a:lnTo>
                <a:lnTo>
                  <a:pt x="55" y="577"/>
                </a:lnTo>
                <a:close/>
                <a:moveTo>
                  <a:pt x="275" y="475"/>
                </a:moveTo>
                <a:lnTo>
                  <a:pt x="275" y="473"/>
                </a:lnTo>
                <a:lnTo>
                  <a:pt x="275" y="473"/>
                </a:lnTo>
                <a:lnTo>
                  <a:pt x="272" y="473"/>
                </a:lnTo>
                <a:lnTo>
                  <a:pt x="272" y="473"/>
                </a:lnTo>
                <a:lnTo>
                  <a:pt x="272" y="471"/>
                </a:lnTo>
                <a:lnTo>
                  <a:pt x="272" y="471"/>
                </a:lnTo>
                <a:lnTo>
                  <a:pt x="272" y="471"/>
                </a:lnTo>
                <a:lnTo>
                  <a:pt x="272" y="471"/>
                </a:lnTo>
                <a:lnTo>
                  <a:pt x="272" y="471"/>
                </a:lnTo>
                <a:lnTo>
                  <a:pt x="272" y="475"/>
                </a:lnTo>
                <a:lnTo>
                  <a:pt x="272" y="475"/>
                </a:lnTo>
                <a:lnTo>
                  <a:pt x="272" y="475"/>
                </a:lnTo>
                <a:lnTo>
                  <a:pt x="272" y="478"/>
                </a:lnTo>
                <a:lnTo>
                  <a:pt x="272" y="478"/>
                </a:lnTo>
                <a:lnTo>
                  <a:pt x="272" y="478"/>
                </a:lnTo>
                <a:lnTo>
                  <a:pt x="272" y="478"/>
                </a:lnTo>
                <a:lnTo>
                  <a:pt x="272" y="478"/>
                </a:lnTo>
                <a:lnTo>
                  <a:pt x="272" y="478"/>
                </a:lnTo>
                <a:lnTo>
                  <a:pt x="272" y="480"/>
                </a:lnTo>
                <a:lnTo>
                  <a:pt x="275" y="480"/>
                </a:lnTo>
                <a:lnTo>
                  <a:pt x="275" y="480"/>
                </a:lnTo>
                <a:lnTo>
                  <a:pt x="275" y="480"/>
                </a:lnTo>
                <a:lnTo>
                  <a:pt x="275" y="480"/>
                </a:lnTo>
                <a:lnTo>
                  <a:pt x="275" y="480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8"/>
                </a:lnTo>
                <a:lnTo>
                  <a:pt x="275" y="475"/>
                </a:lnTo>
                <a:close/>
                <a:moveTo>
                  <a:pt x="265" y="456"/>
                </a:moveTo>
                <a:lnTo>
                  <a:pt x="265" y="456"/>
                </a:lnTo>
                <a:lnTo>
                  <a:pt x="265" y="454"/>
                </a:lnTo>
                <a:lnTo>
                  <a:pt x="265" y="454"/>
                </a:lnTo>
                <a:lnTo>
                  <a:pt x="263" y="454"/>
                </a:lnTo>
                <a:lnTo>
                  <a:pt x="263" y="454"/>
                </a:lnTo>
                <a:lnTo>
                  <a:pt x="263" y="452"/>
                </a:lnTo>
                <a:lnTo>
                  <a:pt x="263" y="452"/>
                </a:lnTo>
                <a:lnTo>
                  <a:pt x="260" y="452"/>
                </a:lnTo>
                <a:lnTo>
                  <a:pt x="260" y="449"/>
                </a:lnTo>
                <a:lnTo>
                  <a:pt x="258" y="449"/>
                </a:lnTo>
                <a:lnTo>
                  <a:pt x="258" y="449"/>
                </a:lnTo>
                <a:lnTo>
                  <a:pt x="256" y="449"/>
                </a:lnTo>
                <a:lnTo>
                  <a:pt x="258" y="449"/>
                </a:lnTo>
                <a:lnTo>
                  <a:pt x="258" y="449"/>
                </a:lnTo>
                <a:lnTo>
                  <a:pt x="258" y="449"/>
                </a:lnTo>
                <a:lnTo>
                  <a:pt x="258" y="449"/>
                </a:lnTo>
                <a:lnTo>
                  <a:pt x="258" y="449"/>
                </a:lnTo>
                <a:lnTo>
                  <a:pt x="258" y="454"/>
                </a:lnTo>
                <a:lnTo>
                  <a:pt x="258" y="454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58" y="459"/>
                </a:lnTo>
                <a:lnTo>
                  <a:pt x="260" y="459"/>
                </a:lnTo>
                <a:lnTo>
                  <a:pt x="260" y="459"/>
                </a:lnTo>
                <a:lnTo>
                  <a:pt x="260" y="459"/>
                </a:lnTo>
                <a:lnTo>
                  <a:pt x="260" y="459"/>
                </a:lnTo>
                <a:lnTo>
                  <a:pt x="260" y="459"/>
                </a:lnTo>
                <a:lnTo>
                  <a:pt x="260" y="459"/>
                </a:lnTo>
                <a:lnTo>
                  <a:pt x="263" y="459"/>
                </a:lnTo>
                <a:lnTo>
                  <a:pt x="263" y="459"/>
                </a:lnTo>
                <a:lnTo>
                  <a:pt x="263" y="459"/>
                </a:lnTo>
                <a:lnTo>
                  <a:pt x="263" y="459"/>
                </a:lnTo>
                <a:lnTo>
                  <a:pt x="263" y="459"/>
                </a:lnTo>
                <a:lnTo>
                  <a:pt x="263" y="456"/>
                </a:lnTo>
                <a:lnTo>
                  <a:pt x="265" y="459"/>
                </a:lnTo>
                <a:lnTo>
                  <a:pt x="265" y="459"/>
                </a:lnTo>
                <a:lnTo>
                  <a:pt x="268" y="459"/>
                </a:lnTo>
                <a:lnTo>
                  <a:pt x="268" y="459"/>
                </a:lnTo>
                <a:lnTo>
                  <a:pt x="265" y="456"/>
                </a:lnTo>
                <a:lnTo>
                  <a:pt x="265" y="456"/>
                </a:lnTo>
                <a:close/>
                <a:moveTo>
                  <a:pt x="433" y="260"/>
                </a:moveTo>
                <a:lnTo>
                  <a:pt x="433" y="258"/>
                </a:lnTo>
                <a:lnTo>
                  <a:pt x="431" y="255"/>
                </a:lnTo>
                <a:lnTo>
                  <a:pt x="428" y="255"/>
                </a:lnTo>
                <a:lnTo>
                  <a:pt x="426" y="255"/>
                </a:lnTo>
                <a:lnTo>
                  <a:pt x="424" y="255"/>
                </a:lnTo>
                <a:lnTo>
                  <a:pt x="424" y="255"/>
                </a:lnTo>
                <a:lnTo>
                  <a:pt x="424" y="255"/>
                </a:lnTo>
                <a:lnTo>
                  <a:pt x="424" y="255"/>
                </a:lnTo>
                <a:lnTo>
                  <a:pt x="421" y="253"/>
                </a:lnTo>
                <a:lnTo>
                  <a:pt x="419" y="248"/>
                </a:lnTo>
                <a:lnTo>
                  <a:pt x="419" y="248"/>
                </a:lnTo>
                <a:lnTo>
                  <a:pt x="419" y="246"/>
                </a:lnTo>
                <a:lnTo>
                  <a:pt x="421" y="243"/>
                </a:lnTo>
                <a:lnTo>
                  <a:pt x="421" y="243"/>
                </a:lnTo>
                <a:lnTo>
                  <a:pt x="421" y="243"/>
                </a:lnTo>
                <a:lnTo>
                  <a:pt x="424" y="243"/>
                </a:lnTo>
                <a:lnTo>
                  <a:pt x="424" y="243"/>
                </a:lnTo>
                <a:lnTo>
                  <a:pt x="424" y="243"/>
                </a:lnTo>
                <a:lnTo>
                  <a:pt x="421" y="241"/>
                </a:lnTo>
                <a:lnTo>
                  <a:pt x="421" y="241"/>
                </a:lnTo>
                <a:lnTo>
                  <a:pt x="417" y="241"/>
                </a:lnTo>
                <a:lnTo>
                  <a:pt x="414" y="241"/>
                </a:lnTo>
                <a:lnTo>
                  <a:pt x="412" y="241"/>
                </a:lnTo>
                <a:lnTo>
                  <a:pt x="407" y="239"/>
                </a:lnTo>
                <a:lnTo>
                  <a:pt x="405" y="236"/>
                </a:lnTo>
                <a:lnTo>
                  <a:pt x="402" y="236"/>
                </a:lnTo>
                <a:lnTo>
                  <a:pt x="402" y="234"/>
                </a:lnTo>
                <a:lnTo>
                  <a:pt x="402" y="234"/>
                </a:lnTo>
                <a:lnTo>
                  <a:pt x="402" y="232"/>
                </a:lnTo>
                <a:lnTo>
                  <a:pt x="402" y="229"/>
                </a:lnTo>
                <a:lnTo>
                  <a:pt x="402" y="229"/>
                </a:lnTo>
                <a:lnTo>
                  <a:pt x="402" y="227"/>
                </a:lnTo>
                <a:lnTo>
                  <a:pt x="400" y="227"/>
                </a:lnTo>
                <a:lnTo>
                  <a:pt x="400" y="227"/>
                </a:lnTo>
                <a:lnTo>
                  <a:pt x="400" y="227"/>
                </a:lnTo>
                <a:lnTo>
                  <a:pt x="400" y="227"/>
                </a:lnTo>
                <a:lnTo>
                  <a:pt x="398" y="225"/>
                </a:lnTo>
                <a:lnTo>
                  <a:pt x="398" y="225"/>
                </a:lnTo>
                <a:lnTo>
                  <a:pt x="395" y="225"/>
                </a:lnTo>
                <a:lnTo>
                  <a:pt x="395" y="225"/>
                </a:lnTo>
                <a:lnTo>
                  <a:pt x="395" y="222"/>
                </a:lnTo>
                <a:lnTo>
                  <a:pt x="395" y="222"/>
                </a:lnTo>
                <a:lnTo>
                  <a:pt x="395" y="220"/>
                </a:lnTo>
                <a:lnTo>
                  <a:pt x="395" y="220"/>
                </a:lnTo>
                <a:lnTo>
                  <a:pt x="393" y="220"/>
                </a:lnTo>
                <a:lnTo>
                  <a:pt x="393" y="217"/>
                </a:lnTo>
                <a:lnTo>
                  <a:pt x="393" y="217"/>
                </a:lnTo>
                <a:lnTo>
                  <a:pt x="388" y="215"/>
                </a:lnTo>
                <a:lnTo>
                  <a:pt x="388" y="215"/>
                </a:lnTo>
                <a:lnTo>
                  <a:pt x="388" y="215"/>
                </a:lnTo>
                <a:lnTo>
                  <a:pt x="388" y="213"/>
                </a:lnTo>
                <a:lnTo>
                  <a:pt x="388" y="213"/>
                </a:lnTo>
                <a:lnTo>
                  <a:pt x="388" y="210"/>
                </a:lnTo>
                <a:lnTo>
                  <a:pt x="388" y="208"/>
                </a:lnTo>
                <a:lnTo>
                  <a:pt x="388" y="206"/>
                </a:lnTo>
                <a:lnTo>
                  <a:pt x="388" y="206"/>
                </a:lnTo>
                <a:lnTo>
                  <a:pt x="388" y="203"/>
                </a:lnTo>
                <a:lnTo>
                  <a:pt x="388" y="199"/>
                </a:lnTo>
                <a:lnTo>
                  <a:pt x="388" y="199"/>
                </a:lnTo>
                <a:lnTo>
                  <a:pt x="388" y="199"/>
                </a:lnTo>
                <a:lnTo>
                  <a:pt x="388" y="199"/>
                </a:lnTo>
                <a:lnTo>
                  <a:pt x="388" y="196"/>
                </a:lnTo>
                <a:lnTo>
                  <a:pt x="388" y="196"/>
                </a:lnTo>
                <a:lnTo>
                  <a:pt x="388" y="196"/>
                </a:lnTo>
                <a:lnTo>
                  <a:pt x="388" y="196"/>
                </a:lnTo>
                <a:lnTo>
                  <a:pt x="388" y="194"/>
                </a:lnTo>
                <a:lnTo>
                  <a:pt x="388" y="194"/>
                </a:lnTo>
                <a:lnTo>
                  <a:pt x="388" y="191"/>
                </a:lnTo>
                <a:lnTo>
                  <a:pt x="386" y="189"/>
                </a:lnTo>
                <a:lnTo>
                  <a:pt x="388" y="187"/>
                </a:lnTo>
                <a:lnTo>
                  <a:pt x="391" y="180"/>
                </a:lnTo>
                <a:lnTo>
                  <a:pt x="391" y="177"/>
                </a:lnTo>
                <a:lnTo>
                  <a:pt x="391" y="175"/>
                </a:lnTo>
                <a:lnTo>
                  <a:pt x="391" y="172"/>
                </a:lnTo>
                <a:lnTo>
                  <a:pt x="391" y="170"/>
                </a:lnTo>
                <a:lnTo>
                  <a:pt x="391" y="168"/>
                </a:lnTo>
                <a:lnTo>
                  <a:pt x="391" y="168"/>
                </a:lnTo>
                <a:lnTo>
                  <a:pt x="391" y="165"/>
                </a:lnTo>
                <a:lnTo>
                  <a:pt x="391" y="165"/>
                </a:lnTo>
                <a:lnTo>
                  <a:pt x="388" y="165"/>
                </a:lnTo>
                <a:lnTo>
                  <a:pt x="388" y="165"/>
                </a:lnTo>
                <a:lnTo>
                  <a:pt x="388" y="163"/>
                </a:lnTo>
                <a:lnTo>
                  <a:pt x="388" y="163"/>
                </a:lnTo>
                <a:lnTo>
                  <a:pt x="386" y="163"/>
                </a:lnTo>
                <a:lnTo>
                  <a:pt x="386" y="161"/>
                </a:lnTo>
                <a:lnTo>
                  <a:pt x="386" y="161"/>
                </a:lnTo>
                <a:lnTo>
                  <a:pt x="383" y="158"/>
                </a:lnTo>
                <a:lnTo>
                  <a:pt x="381" y="158"/>
                </a:lnTo>
                <a:lnTo>
                  <a:pt x="374" y="154"/>
                </a:lnTo>
                <a:lnTo>
                  <a:pt x="372" y="151"/>
                </a:lnTo>
                <a:lnTo>
                  <a:pt x="369" y="151"/>
                </a:lnTo>
                <a:lnTo>
                  <a:pt x="369" y="149"/>
                </a:lnTo>
                <a:lnTo>
                  <a:pt x="369" y="149"/>
                </a:lnTo>
                <a:lnTo>
                  <a:pt x="369" y="149"/>
                </a:lnTo>
                <a:lnTo>
                  <a:pt x="369" y="149"/>
                </a:lnTo>
                <a:lnTo>
                  <a:pt x="369" y="146"/>
                </a:lnTo>
                <a:lnTo>
                  <a:pt x="367" y="144"/>
                </a:lnTo>
                <a:lnTo>
                  <a:pt x="367" y="144"/>
                </a:lnTo>
                <a:lnTo>
                  <a:pt x="362" y="142"/>
                </a:lnTo>
                <a:lnTo>
                  <a:pt x="362" y="142"/>
                </a:lnTo>
                <a:lnTo>
                  <a:pt x="362" y="142"/>
                </a:lnTo>
                <a:lnTo>
                  <a:pt x="362" y="142"/>
                </a:lnTo>
                <a:lnTo>
                  <a:pt x="362" y="139"/>
                </a:lnTo>
                <a:lnTo>
                  <a:pt x="362" y="139"/>
                </a:lnTo>
                <a:lnTo>
                  <a:pt x="360" y="135"/>
                </a:lnTo>
                <a:lnTo>
                  <a:pt x="360" y="132"/>
                </a:lnTo>
                <a:lnTo>
                  <a:pt x="357" y="132"/>
                </a:lnTo>
                <a:lnTo>
                  <a:pt x="355" y="130"/>
                </a:lnTo>
                <a:lnTo>
                  <a:pt x="355" y="130"/>
                </a:lnTo>
                <a:lnTo>
                  <a:pt x="355" y="128"/>
                </a:lnTo>
                <a:lnTo>
                  <a:pt x="353" y="123"/>
                </a:lnTo>
                <a:lnTo>
                  <a:pt x="350" y="118"/>
                </a:lnTo>
                <a:lnTo>
                  <a:pt x="348" y="116"/>
                </a:lnTo>
                <a:lnTo>
                  <a:pt x="348" y="116"/>
                </a:lnTo>
                <a:lnTo>
                  <a:pt x="346" y="116"/>
                </a:lnTo>
                <a:lnTo>
                  <a:pt x="346" y="116"/>
                </a:lnTo>
                <a:lnTo>
                  <a:pt x="343" y="116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1" y="118"/>
                </a:lnTo>
                <a:lnTo>
                  <a:pt x="341" y="118"/>
                </a:lnTo>
                <a:lnTo>
                  <a:pt x="341" y="118"/>
                </a:lnTo>
                <a:lnTo>
                  <a:pt x="341" y="118"/>
                </a:lnTo>
                <a:lnTo>
                  <a:pt x="341" y="118"/>
                </a:lnTo>
                <a:lnTo>
                  <a:pt x="339" y="116"/>
                </a:lnTo>
                <a:lnTo>
                  <a:pt x="339" y="116"/>
                </a:lnTo>
                <a:lnTo>
                  <a:pt x="339" y="116"/>
                </a:lnTo>
                <a:lnTo>
                  <a:pt x="336" y="116"/>
                </a:lnTo>
                <a:lnTo>
                  <a:pt x="336" y="116"/>
                </a:lnTo>
                <a:lnTo>
                  <a:pt x="334" y="116"/>
                </a:lnTo>
                <a:lnTo>
                  <a:pt x="331" y="116"/>
                </a:lnTo>
                <a:lnTo>
                  <a:pt x="329" y="113"/>
                </a:lnTo>
                <a:lnTo>
                  <a:pt x="329" y="113"/>
                </a:lnTo>
                <a:lnTo>
                  <a:pt x="329" y="113"/>
                </a:lnTo>
                <a:lnTo>
                  <a:pt x="327" y="111"/>
                </a:lnTo>
                <a:lnTo>
                  <a:pt x="324" y="111"/>
                </a:lnTo>
                <a:lnTo>
                  <a:pt x="324" y="111"/>
                </a:lnTo>
                <a:lnTo>
                  <a:pt x="322" y="111"/>
                </a:lnTo>
                <a:lnTo>
                  <a:pt x="322" y="111"/>
                </a:lnTo>
                <a:lnTo>
                  <a:pt x="320" y="111"/>
                </a:lnTo>
                <a:lnTo>
                  <a:pt x="320" y="111"/>
                </a:lnTo>
                <a:lnTo>
                  <a:pt x="320" y="111"/>
                </a:lnTo>
                <a:lnTo>
                  <a:pt x="317" y="111"/>
                </a:lnTo>
                <a:lnTo>
                  <a:pt x="317" y="111"/>
                </a:lnTo>
                <a:lnTo>
                  <a:pt x="313" y="111"/>
                </a:lnTo>
                <a:lnTo>
                  <a:pt x="310" y="111"/>
                </a:lnTo>
                <a:lnTo>
                  <a:pt x="310" y="111"/>
                </a:lnTo>
                <a:lnTo>
                  <a:pt x="308" y="113"/>
                </a:lnTo>
                <a:lnTo>
                  <a:pt x="308" y="116"/>
                </a:lnTo>
                <a:lnTo>
                  <a:pt x="308" y="116"/>
                </a:lnTo>
                <a:lnTo>
                  <a:pt x="308" y="116"/>
                </a:lnTo>
                <a:lnTo>
                  <a:pt x="308" y="116"/>
                </a:lnTo>
                <a:lnTo>
                  <a:pt x="308" y="116"/>
                </a:lnTo>
                <a:lnTo>
                  <a:pt x="308" y="116"/>
                </a:lnTo>
                <a:lnTo>
                  <a:pt x="310" y="118"/>
                </a:lnTo>
                <a:lnTo>
                  <a:pt x="313" y="118"/>
                </a:lnTo>
                <a:lnTo>
                  <a:pt x="310" y="118"/>
                </a:lnTo>
                <a:lnTo>
                  <a:pt x="310" y="118"/>
                </a:lnTo>
                <a:lnTo>
                  <a:pt x="310" y="118"/>
                </a:lnTo>
                <a:lnTo>
                  <a:pt x="308" y="118"/>
                </a:lnTo>
                <a:lnTo>
                  <a:pt x="308" y="120"/>
                </a:lnTo>
                <a:lnTo>
                  <a:pt x="305" y="120"/>
                </a:lnTo>
                <a:lnTo>
                  <a:pt x="305" y="120"/>
                </a:lnTo>
                <a:lnTo>
                  <a:pt x="305" y="120"/>
                </a:lnTo>
                <a:lnTo>
                  <a:pt x="303" y="120"/>
                </a:lnTo>
                <a:lnTo>
                  <a:pt x="303" y="123"/>
                </a:lnTo>
                <a:lnTo>
                  <a:pt x="303" y="123"/>
                </a:lnTo>
                <a:lnTo>
                  <a:pt x="303" y="125"/>
                </a:lnTo>
                <a:lnTo>
                  <a:pt x="303" y="125"/>
                </a:lnTo>
                <a:lnTo>
                  <a:pt x="301" y="125"/>
                </a:lnTo>
                <a:lnTo>
                  <a:pt x="301" y="128"/>
                </a:lnTo>
                <a:lnTo>
                  <a:pt x="301" y="128"/>
                </a:lnTo>
                <a:lnTo>
                  <a:pt x="301" y="128"/>
                </a:lnTo>
                <a:lnTo>
                  <a:pt x="301" y="128"/>
                </a:lnTo>
                <a:lnTo>
                  <a:pt x="301" y="125"/>
                </a:lnTo>
                <a:lnTo>
                  <a:pt x="301" y="125"/>
                </a:lnTo>
                <a:lnTo>
                  <a:pt x="301" y="128"/>
                </a:lnTo>
                <a:lnTo>
                  <a:pt x="301" y="128"/>
                </a:lnTo>
                <a:lnTo>
                  <a:pt x="301" y="128"/>
                </a:lnTo>
                <a:lnTo>
                  <a:pt x="298" y="128"/>
                </a:lnTo>
                <a:lnTo>
                  <a:pt x="298" y="130"/>
                </a:lnTo>
                <a:lnTo>
                  <a:pt x="301" y="132"/>
                </a:lnTo>
                <a:lnTo>
                  <a:pt x="298" y="132"/>
                </a:lnTo>
                <a:lnTo>
                  <a:pt x="298" y="132"/>
                </a:lnTo>
                <a:lnTo>
                  <a:pt x="298" y="135"/>
                </a:lnTo>
                <a:lnTo>
                  <a:pt x="298" y="135"/>
                </a:lnTo>
                <a:lnTo>
                  <a:pt x="296" y="135"/>
                </a:lnTo>
                <a:lnTo>
                  <a:pt x="296" y="135"/>
                </a:lnTo>
                <a:lnTo>
                  <a:pt x="294" y="135"/>
                </a:lnTo>
                <a:lnTo>
                  <a:pt x="294" y="132"/>
                </a:lnTo>
                <a:lnTo>
                  <a:pt x="294" y="135"/>
                </a:lnTo>
                <a:lnTo>
                  <a:pt x="289" y="135"/>
                </a:lnTo>
                <a:lnTo>
                  <a:pt x="287" y="137"/>
                </a:lnTo>
                <a:lnTo>
                  <a:pt x="287" y="137"/>
                </a:lnTo>
                <a:lnTo>
                  <a:pt x="284" y="139"/>
                </a:lnTo>
                <a:lnTo>
                  <a:pt x="282" y="139"/>
                </a:lnTo>
                <a:lnTo>
                  <a:pt x="282" y="139"/>
                </a:lnTo>
                <a:lnTo>
                  <a:pt x="279" y="142"/>
                </a:lnTo>
                <a:lnTo>
                  <a:pt x="279" y="142"/>
                </a:lnTo>
                <a:lnTo>
                  <a:pt x="279" y="142"/>
                </a:lnTo>
                <a:lnTo>
                  <a:pt x="279" y="144"/>
                </a:lnTo>
                <a:lnTo>
                  <a:pt x="279" y="144"/>
                </a:lnTo>
                <a:lnTo>
                  <a:pt x="279" y="144"/>
                </a:lnTo>
                <a:lnTo>
                  <a:pt x="277" y="144"/>
                </a:lnTo>
                <a:lnTo>
                  <a:pt x="275" y="144"/>
                </a:lnTo>
                <a:lnTo>
                  <a:pt x="275" y="142"/>
                </a:lnTo>
                <a:lnTo>
                  <a:pt x="275" y="142"/>
                </a:lnTo>
                <a:lnTo>
                  <a:pt x="275" y="139"/>
                </a:lnTo>
                <a:lnTo>
                  <a:pt x="275" y="137"/>
                </a:lnTo>
                <a:lnTo>
                  <a:pt x="272" y="135"/>
                </a:lnTo>
                <a:lnTo>
                  <a:pt x="270" y="135"/>
                </a:lnTo>
                <a:lnTo>
                  <a:pt x="268" y="135"/>
                </a:lnTo>
                <a:lnTo>
                  <a:pt x="265" y="135"/>
                </a:lnTo>
                <a:lnTo>
                  <a:pt x="263" y="132"/>
                </a:lnTo>
                <a:lnTo>
                  <a:pt x="263" y="132"/>
                </a:lnTo>
                <a:lnTo>
                  <a:pt x="260" y="132"/>
                </a:lnTo>
                <a:lnTo>
                  <a:pt x="260" y="132"/>
                </a:lnTo>
                <a:lnTo>
                  <a:pt x="258" y="130"/>
                </a:lnTo>
                <a:lnTo>
                  <a:pt x="256" y="128"/>
                </a:lnTo>
                <a:lnTo>
                  <a:pt x="256" y="128"/>
                </a:lnTo>
                <a:lnTo>
                  <a:pt x="256" y="128"/>
                </a:lnTo>
                <a:lnTo>
                  <a:pt x="253" y="125"/>
                </a:lnTo>
                <a:lnTo>
                  <a:pt x="253" y="125"/>
                </a:lnTo>
                <a:lnTo>
                  <a:pt x="253" y="123"/>
                </a:lnTo>
                <a:lnTo>
                  <a:pt x="253" y="123"/>
                </a:lnTo>
                <a:lnTo>
                  <a:pt x="251" y="123"/>
                </a:lnTo>
                <a:lnTo>
                  <a:pt x="249" y="123"/>
                </a:lnTo>
                <a:lnTo>
                  <a:pt x="249" y="123"/>
                </a:lnTo>
                <a:lnTo>
                  <a:pt x="246" y="123"/>
                </a:lnTo>
                <a:lnTo>
                  <a:pt x="246" y="123"/>
                </a:lnTo>
                <a:lnTo>
                  <a:pt x="239" y="132"/>
                </a:lnTo>
                <a:lnTo>
                  <a:pt x="237" y="132"/>
                </a:lnTo>
                <a:lnTo>
                  <a:pt x="234" y="132"/>
                </a:lnTo>
                <a:lnTo>
                  <a:pt x="234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0"/>
                </a:lnTo>
                <a:lnTo>
                  <a:pt x="232" y="132"/>
                </a:lnTo>
                <a:lnTo>
                  <a:pt x="230" y="135"/>
                </a:lnTo>
                <a:lnTo>
                  <a:pt x="230" y="137"/>
                </a:lnTo>
                <a:lnTo>
                  <a:pt x="230" y="139"/>
                </a:lnTo>
                <a:lnTo>
                  <a:pt x="225" y="139"/>
                </a:lnTo>
                <a:lnTo>
                  <a:pt x="223" y="139"/>
                </a:lnTo>
                <a:lnTo>
                  <a:pt x="223" y="142"/>
                </a:lnTo>
                <a:lnTo>
                  <a:pt x="223" y="142"/>
                </a:lnTo>
                <a:lnTo>
                  <a:pt x="220" y="142"/>
                </a:lnTo>
                <a:lnTo>
                  <a:pt x="220" y="142"/>
                </a:lnTo>
                <a:lnTo>
                  <a:pt x="220" y="142"/>
                </a:lnTo>
                <a:lnTo>
                  <a:pt x="220" y="144"/>
                </a:lnTo>
                <a:lnTo>
                  <a:pt x="220" y="144"/>
                </a:lnTo>
                <a:lnTo>
                  <a:pt x="220" y="144"/>
                </a:lnTo>
                <a:lnTo>
                  <a:pt x="220" y="144"/>
                </a:lnTo>
                <a:lnTo>
                  <a:pt x="220" y="146"/>
                </a:lnTo>
                <a:lnTo>
                  <a:pt x="220" y="146"/>
                </a:lnTo>
                <a:lnTo>
                  <a:pt x="218" y="146"/>
                </a:lnTo>
                <a:lnTo>
                  <a:pt x="216" y="149"/>
                </a:lnTo>
                <a:lnTo>
                  <a:pt x="216" y="149"/>
                </a:lnTo>
                <a:lnTo>
                  <a:pt x="216" y="149"/>
                </a:lnTo>
                <a:lnTo>
                  <a:pt x="216" y="149"/>
                </a:lnTo>
                <a:lnTo>
                  <a:pt x="216" y="149"/>
                </a:lnTo>
                <a:lnTo>
                  <a:pt x="216" y="149"/>
                </a:lnTo>
                <a:lnTo>
                  <a:pt x="216" y="149"/>
                </a:lnTo>
                <a:lnTo>
                  <a:pt x="216" y="149"/>
                </a:lnTo>
                <a:lnTo>
                  <a:pt x="216" y="146"/>
                </a:lnTo>
                <a:lnTo>
                  <a:pt x="216" y="149"/>
                </a:lnTo>
                <a:lnTo>
                  <a:pt x="216" y="149"/>
                </a:lnTo>
                <a:lnTo>
                  <a:pt x="213" y="149"/>
                </a:lnTo>
                <a:lnTo>
                  <a:pt x="213" y="149"/>
                </a:lnTo>
                <a:lnTo>
                  <a:pt x="213" y="149"/>
                </a:lnTo>
                <a:lnTo>
                  <a:pt x="211" y="149"/>
                </a:lnTo>
                <a:lnTo>
                  <a:pt x="211" y="149"/>
                </a:lnTo>
                <a:lnTo>
                  <a:pt x="211" y="149"/>
                </a:lnTo>
                <a:lnTo>
                  <a:pt x="213" y="149"/>
                </a:lnTo>
                <a:lnTo>
                  <a:pt x="213" y="149"/>
                </a:lnTo>
                <a:lnTo>
                  <a:pt x="213" y="149"/>
                </a:lnTo>
                <a:lnTo>
                  <a:pt x="213" y="151"/>
                </a:lnTo>
                <a:lnTo>
                  <a:pt x="211" y="151"/>
                </a:lnTo>
                <a:lnTo>
                  <a:pt x="211" y="151"/>
                </a:lnTo>
                <a:lnTo>
                  <a:pt x="211" y="151"/>
                </a:lnTo>
                <a:lnTo>
                  <a:pt x="211" y="151"/>
                </a:lnTo>
                <a:lnTo>
                  <a:pt x="204" y="156"/>
                </a:lnTo>
                <a:lnTo>
                  <a:pt x="204" y="158"/>
                </a:lnTo>
                <a:lnTo>
                  <a:pt x="201" y="161"/>
                </a:lnTo>
                <a:lnTo>
                  <a:pt x="201" y="161"/>
                </a:lnTo>
                <a:lnTo>
                  <a:pt x="201" y="161"/>
                </a:lnTo>
                <a:lnTo>
                  <a:pt x="201" y="161"/>
                </a:lnTo>
                <a:lnTo>
                  <a:pt x="199" y="161"/>
                </a:lnTo>
                <a:lnTo>
                  <a:pt x="199" y="161"/>
                </a:lnTo>
                <a:lnTo>
                  <a:pt x="199" y="161"/>
                </a:lnTo>
                <a:lnTo>
                  <a:pt x="199" y="163"/>
                </a:lnTo>
                <a:lnTo>
                  <a:pt x="199" y="163"/>
                </a:lnTo>
                <a:lnTo>
                  <a:pt x="199" y="163"/>
                </a:lnTo>
                <a:lnTo>
                  <a:pt x="199" y="163"/>
                </a:lnTo>
                <a:lnTo>
                  <a:pt x="197" y="163"/>
                </a:lnTo>
                <a:lnTo>
                  <a:pt x="197" y="163"/>
                </a:lnTo>
                <a:lnTo>
                  <a:pt x="194" y="161"/>
                </a:lnTo>
                <a:lnTo>
                  <a:pt x="194" y="161"/>
                </a:lnTo>
                <a:lnTo>
                  <a:pt x="192" y="161"/>
                </a:lnTo>
                <a:lnTo>
                  <a:pt x="192" y="161"/>
                </a:lnTo>
                <a:lnTo>
                  <a:pt x="192" y="158"/>
                </a:lnTo>
                <a:lnTo>
                  <a:pt x="190" y="158"/>
                </a:lnTo>
                <a:lnTo>
                  <a:pt x="187" y="158"/>
                </a:lnTo>
                <a:lnTo>
                  <a:pt x="187" y="158"/>
                </a:lnTo>
                <a:lnTo>
                  <a:pt x="185" y="158"/>
                </a:lnTo>
                <a:lnTo>
                  <a:pt x="185" y="156"/>
                </a:lnTo>
                <a:lnTo>
                  <a:pt x="185" y="156"/>
                </a:lnTo>
                <a:lnTo>
                  <a:pt x="187" y="154"/>
                </a:lnTo>
                <a:lnTo>
                  <a:pt x="190" y="151"/>
                </a:lnTo>
                <a:lnTo>
                  <a:pt x="190" y="149"/>
                </a:lnTo>
                <a:lnTo>
                  <a:pt x="190" y="149"/>
                </a:lnTo>
                <a:lnTo>
                  <a:pt x="190" y="149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6"/>
                </a:lnTo>
                <a:lnTo>
                  <a:pt x="190" y="144"/>
                </a:lnTo>
                <a:lnTo>
                  <a:pt x="190" y="144"/>
                </a:lnTo>
                <a:lnTo>
                  <a:pt x="190" y="144"/>
                </a:lnTo>
                <a:lnTo>
                  <a:pt x="192" y="144"/>
                </a:lnTo>
                <a:lnTo>
                  <a:pt x="192" y="144"/>
                </a:lnTo>
                <a:lnTo>
                  <a:pt x="192" y="142"/>
                </a:lnTo>
                <a:lnTo>
                  <a:pt x="192" y="139"/>
                </a:lnTo>
                <a:lnTo>
                  <a:pt x="192" y="139"/>
                </a:lnTo>
                <a:lnTo>
                  <a:pt x="194" y="139"/>
                </a:lnTo>
                <a:lnTo>
                  <a:pt x="194" y="137"/>
                </a:lnTo>
                <a:lnTo>
                  <a:pt x="197" y="137"/>
                </a:lnTo>
                <a:lnTo>
                  <a:pt x="197" y="135"/>
                </a:lnTo>
                <a:lnTo>
                  <a:pt x="197" y="132"/>
                </a:lnTo>
                <a:lnTo>
                  <a:pt x="197" y="132"/>
                </a:lnTo>
                <a:lnTo>
                  <a:pt x="199" y="132"/>
                </a:lnTo>
                <a:lnTo>
                  <a:pt x="199" y="132"/>
                </a:lnTo>
                <a:lnTo>
                  <a:pt x="199" y="130"/>
                </a:lnTo>
                <a:lnTo>
                  <a:pt x="199" y="128"/>
                </a:lnTo>
                <a:lnTo>
                  <a:pt x="199" y="128"/>
                </a:lnTo>
                <a:lnTo>
                  <a:pt x="199" y="125"/>
                </a:lnTo>
                <a:lnTo>
                  <a:pt x="199" y="125"/>
                </a:lnTo>
                <a:lnTo>
                  <a:pt x="199" y="123"/>
                </a:lnTo>
                <a:lnTo>
                  <a:pt x="199" y="123"/>
                </a:lnTo>
                <a:lnTo>
                  <a:pt x="199" y="123"/>
                </a:lnTo>
                <a:lnTo>
                  <a:pt x="199" y="123"/>
                </a:lnTo>
                <a:lnTo>
                  <a:pt x="199" y="123"/>
                </a:lnTo>
                <a:lnTo>
                  <a:pt x="199" y="120"/>
                </a:lnTo>
                <a:lnTo>
                  <a:pt x="199" y="120"/>
                </a:lnTo>
                <a:lnTo>
                  <a:pt x="199" y="118"/>
                </a:lnTo>
                <a:lnTo>
                  <a:pt x="199" y="118"/>
                </a:lnTo>
                <a:lnTo>
                  <a:pt x="199" y="118"/>
                </a:lnTo>
                <a:lnTo>
                  <a:pt x="199" y="116"/>
                </a:lnTo>
                <a:lnTo>
                  <a:pt x="199" y="116"/>
                </a:lnTo>
                <a:lnTo>
                  <a:pt x="199" y="116"/>
                </a:lnTo>
                <a:lnTo>
                  <a:pt x="197" y="113"/>
                </a:lnTo>
                <a:lnTo>
                  <a:pt x="194" y="113"/>
                </a:lnTo>
                <a:lnTo>
                  <a:pt x="194" y="113"/>
                </a:lnTo>
                <a:lnTo>
                  <a:pt x="194" y="111"/>
                </a:lnTo>
                <a:lnTo>
                  <a:pt x="192" y="111"/>
                </a:lnTo>
                <a:lnTo>
                  <a:pt x="194" y="109"/>
                </a:lnTo>
                <a:lnTo>
                  <a:pt x="194" y="109"/>
                </a:lnTo>
                <a:lnTo>
                  <a:pt x="194" y="106"/>
                </a:lnTo>
                <a:lnTo>
                  <a:pt x="194" y="106"/>
                </a:lnTo>
                <a:lnTo>
                  <a:pt x="194" y="106"/>
                </a:lnTo>
                <a:lnTo>
                  <a:pt x="199" y="104"/>
                </a:lnTo>
                <a:lnTo>
                  <a:pt x="199" y="104"/>
                </a:lnTo>
                <a:lnTo>
                  <a:pt x="199" y="104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201" y="101"/>
                </a:lnTo>
                <a:lnTo>
                  <a:pt x="201" y="99"/>
                </a:lnTo>
                <a:lnTo>
                  <a:pt x="204" y="99"/>
                </a:lnTo>
                <a:lnTo>
                  <a:pt x="204" y="97"/>
                </a:lnTo>
                <a:lnTo>
                  <a:pt x="204" y="97"/>
                </a:lnTo>
                <a:lnTo>
                  <a:pt x="204" y="97"/>
                </a:lnTo>
                <a:lnTo>
                  <a:pt x="201" y="94"/>
                </a:lnTo>
                <a:lnTo>
                  <a:pt x="201" y="94"/>
                </a:lnTo>
                <a:lnTo>
                  <a:pt x="201" y="92"/>
                </a:lnTo>
                <a:lnTo>
                  <a:pt x="204" y="92"/>
                </a:lnTo>
                <a:lnTo>
                  <a:pt x="204" y="90"/>
                </a:lnTo>
                <a:lnTo>
                  <a:pt x="204" y="87"/>
                </a:lnTo>
                <a:lnTo>
                  <a:pt x="204" y="85"/>
                </a:lnTo>
                <a:lnTo>
                  <a:pt x="204" y="85"/>
                </a:lnTo>
                <a:lnTo>
                  <a:pt x="204" y="83"/>
                </a:lnTo>
                <a:lnTo>
                  <a:pt x="206" y="83"/>
                </a:lnTo>
                <a:lnTo>
                  <a:pt x="206" y="80"/>
                </a:lnTo>
                <a:lnTo>
                  <a:pt x="206" y="80"/>
                </a:lnTo>
                <a:lnTo>
                  <a:pt x="208" y="78"/>
                </a:lnTo>
                <a:lnTo>
                  <a:pt x="208" y="75"/>
                </a:lnTo>
                <a:lnTo>
                  <a:pt x="206" y="75"/>
                </a:lnTo>
                <a:lnTo>
                  <a:pt x="204" y="73"/>
                </a:lnTo>
                <a:lnTo>
                  <a:pt x="204" y="73"/>
                </a:lnTo>
                <a:lnTo>
                  <a:pt x="204" y="71"/>
                </a:lnTo>
                <a:lnTo>
                  <a:pt x="204" y="71"/>
                </a:lnTo>
                <a:lnTo>
                  <a:pt x="204" y="66"/>
                </a:lnTo>
                <a:lnTo>
                  <a:pt x="201" y="61"/>
                </a:lnTo>
                <a:lnTo>
                  <a:pt x="201" y="61"/>
                </a:lnTo>
                <a:lnTo>
                  <a:pt x="201" y="61"/>
                </a:lnTo>
                <a:lnTo>
                  <a:pt x="201" y="61"/>
                </a:lnTo>
                <a:lnTo>
                  <a:pt x="201" y="61"/>
                </a:lnTo>
                <a:lnTo>
                  <a:pt x="201" y="61"/>
                </a:lnTo>
                <a:lnTo>
                  <a:pt x="201" y="61"/>
                </a:lnTo>
                <a:lnTo>
                  <a:pt x="201" y="59"/>
                </a:lnTo>
                <a:lnTo>
                  <a:pt x="201" y="59"/>
                </a:lnTo>
                <a:lnTo>
                  <a:pt x="201" y="57"/>
                </a:lnTo>
                <a:lnTo>
                  <a:pt x="201" y="54"/>
                </a:lnTo>
                <a:lnTo>
                  <a:pt x="201" y="54"/>
                </a:lnTo>
                <a:lnTo>
                  <a:pt x="204" y="54"/>
                </a:lnTo>
                <a:lnTo>
                  <a:pt x="204" y="52"/>
                </a:lnTo>
                <a:lnTo>
                  <a:pt x="204" y="49"/>
                </a:lnTo>
                <a:lnTo>
                  <a:pt x="204" y="49"/>
                </a:lnTo>
                <a:lnTo>
                  <a:pt x="204" y="47"/>
                </a:lnTo>
                <a:lnTo>
                  <a:pt x="204" y="47"/>
                </a:lnTo>
                <a:lnTo>
                  <a:pt x="204" y="47"/>
                </a:lnTo>
                <a:lnTo>
                  <a:pt x="204" y="47"/>
                </a:lnTo>
                <a:lnTo>
                  <a:pt x="201" y="47"/>
                </a:lnTo>
                <a:lnTo>
                  <a:pt x="201" y="47"/>
                </a:lnTo>
                <a:lnTo>
                  <a:pt x="201" y="47"/>
                </a:lnTo>
                <a:lnTo>
                  <a:pt x="201" y="47"/>
                </a:lnTo>
                <a:lnTo>
                  <a:pt x="199" y="47"/>
                </a:lnTo>
                <a:lnTo>
                  <a:pt x="197" y="47"/>
                </a:lnTo>
                <a:lnTo>
                  <a:pt x="197" y="47"/>
                </a:lnTo>
                <a:lnTo>
                  <a:pt x="194" y="47"/>
                </a:lnTo>
                <a:lnTo>
                  <a:pt x="192" y="45"/>
                </a:lnTo>
                <a:lnTo>
                  <a:pt x="192" y="45"/>
                </a:lnTo>
                <a:lnTo>
                  <a:pt x="190" y="45"/>
                </a:lnTo>
                <a:lnTo>
                  <a:pt x="185" y="45"/>
                </a:lnTo>
                <a:lnTo>
                  <a:pt x="185" y="45"/>
                </a:lnTo>
                <a:lnTo>
                  <a:pt x="185" y="45"/>
                </a:lnTo>
                <a:lnTo>
                  <a:pt x="185" y="45"/>
                </a:lnTo>
                <a:lnTo>
                  <a:pt x="185" y="47"/>
                </a:lnTo>
                <a:lnTo>
                  <a:pt x="182" y="47"/>
                </a:lnTo>
                <a:lnTo>
                  <a:pt x="180" y="49"/>
                </a:lnTo>
                <a:lnTo>
                  <a:pt x="178" y="52"/>
                </a:lnTo>
                <a:lnTo>
                  <a:pt x="178" y="52"/>
                </a:lnTo>
                <a:lnTo>
                  <a:pt x="178" y="52"/>
                </a:lnTo>
                <a:lnTo>
                  <a:pt x="178" y="52"/>
                </a:lnTo>
                <a:lnTo>
                  <a:pt x="178" y="52"/>
                </a:lnTo>
                <a:lnTo>
                  <a:pt x="175" y="52"/>
                </a:lnTo>
                <a:lnTo>
                  <a:pt x="173" y="49"/>
                </a:lnTo>
                <a:lnTo>
                  <a:pt x="171" y="49"/>
                </a:lnTo>
                <a:lnTo>
                  <a:pt x="171" y="49"/>
                </a:lnTo>
                <a:lnTo>
                  <a:pt x="168" y="52"/>
                </a:lnTo>
                <a:lnTo>
                  <a:pt x="168" y="52"/>
                </a:lnTo>
                <a:lnTo>
                  <a:pt x="168" y="52"/>
                </a:lnTo>
                <a:lnTo>
                  <a:pt x="166" y="52"/>
                </a:lnTo>
                <a:lnTo>
                  <a:pt x="164" y="52"/>
                </a:lnTo>
                <a:lnTo>
                  <a:pt x="164" y="49"/>
                </a:lnTo>
                <a:lnTo>
                  <a:pt x="164" y="49"/>
                </a:lnTo>
                <a:lnTo>
                  <a:pt x="164" y="49"/>
                </a:lnTo>
                <a:lnTo>
                  <a:pt x="164" y="47"/>
                </a:lnTo>
                <a:lnTo>
                  <a:pt x="164" y="47"/>
                </a:lnTo>
                <a:lnTo>
                  <a:pt x="161" y="47"/>
                </a:lnTo>
                <a:lnTo>
                  <a:pt x="161" y="45"/>
                </a:lnTo>
                <a:lnTo>
                  <a:pt x="161" y="45"/>
                </a:lnTo>
                <a:lnTo>
                  <a:pt x="161" y="42"/>
                </a:lnTo>
                <a:lnTo>
                  <a:pt x="161" y="42"/>
                </a:lnTo>
                <a:lnTo>
                  <a:pt x="161" y="40"/>
                </a:lnTo>
                <a:lnTo>
                  <a:pt x="159" y="40"/>
                </a:lnTo>
                <a:lnTo>
                  <a:pt x="159" y="40"/>
                </a:lnTo>
                <a:lnTo>
                  <a:pt x="159" y="38"/>
                </a:lnTo>
                <a:lnTo>
                  <a:pt x="159" y="38"/>
                </a:lnTo>
                <a:lnTo>
                  <a:pt x="159" y="38"/>
                </a:lnTo>
                <a:lnTo>
                  <a:pt x="161" y="35"/>
                </a:lnTo>
                <a:lnTo>
                  <a:pt x="161" y="35"/>
                </a:lnTo>
                <a:lnTo>
                  <a:pt x="161" y="33"/>
                </a:lnTo>
                <a:lnTo>
                  <a:pt x="161" y="33"/>
                </a:lnTo>
                <a:lnTo>
                  <a:pt x="161" y="33"/>
                </a:lnTo>
                <a:lnTo>
                  <a:pt x="164" y="30"/>
                </a:lnTo>
                <a:lnTo>
                  <a:pt x="164" y="30"/>
                </a:lnTo>
                <a:lnTo>
                  <a:pt x="164" y="30"/>
                </a:lnTo>
                <a:lnTo>
                  <a:pt x="164" y="30"/>
                </a:lnTo>
                <a:lnTo>
                  <a:pt x="164" y="28"/>
                </a:lnTo>
                <a:lnTo>
                  <a:pt x="166" y="23"/>
                </a:lnTo>
                <a:lnTo>
                  <a:pt x="166" y="23"/>
                </a:lnTo>
                <a:lnTo>
                  <a:pt x="168" y="21"/>
                </a:lnTo>
                <a:lnTo>
                  <a:pt x="168" y="19"/>
                </a:lnTo>
                <a:lnTo>
                  <a:pt x="168" y="16"/>
                </a:lnTo>
                <a:lnTo>
                  <a:pt x="168" y="14"/>
                </a:lnTo>
                <a:lnTo>
                  <a:pt x="168" y="14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4"/>
                </a:lnTo>
                <a:lnTo>
                  <a:pt x="164" y="12"/>
                </a:lnTo>
                <a:lnTo>
                  <a:pt x="161" y="12"/>
                </a:lnTo>
                <a:lnTo>
                  <a:pt x="161" y="9"/>
                </a:lnTo>
                <a:lnTo>
                  <a:pt x="159" y="4"/>
                </a:lnTo>
                <a:lnTo>
                  <a:pt x="156" y="2"/>
                </a:lnTo>
                <a:lnTo>
                  <a:pt x="154" y="2"/>
                </a:lnTo>
                <a:lnTo>
                  <a:pt x="154" y="2"/>
                </a:lnTo>
                <a:lnTo>
                  <a:pt x="152" y="2"/>
                </a:lnTo>
                <a:lnTo>
                  <a:pt x="149" y="4"/>
                </a:lnTo>
                <a:lnTo>
                  <a:pt x="149" y="7"/>
                </a:lnTo>
                <a:lnTo>
                  <a:pt x="149" y="7"/>
                </a:lnTo>
                <a:lnTo>
                  <a:pt x="149" y="7"/>
                </a:lnTo>
                <a:lnTo>
                  <a:pt x="149" y="7"/>
                </a:lnTo>
                <a:lnTo>
                  <a:pt x="147" y="7"/>
                </a:lnTo>
                <a:lnTo>
                  <a:pt x="147" y="7"/>
                </a:lnTo>
                <a:lnTo>
                  <a:pt x="147" y="9"/>
                </a:lnTo>
                <a:lnTo>
                  <a:pt x="147" y="12"/>
                </a:lnTo>
                <a:lnTo>
                  <a:pt x="147" y="12"/>
                </a:lnTo>
                <a:lnTo>
                  <a:pt x="145" y="9"/>
                </a:lnTo>
                <a:lnTo>
                  <a:pt x="145" y="9"/>
                </a:lnTo>
                <a:lnTo>
                  <a:pt x="145" y="9"/>
                </a:lnTo>
                <a:lnTo>
                  <a:pt x="145" y="7"/>
                </a:lnTo>
                <a:lnTo>
                  <a:pt x="142" y="4"/>
                </a:lnTo>
                <a:lnTo>
                  <a:pt x="142" y="4"/>
                </a:lnTo>
                <a:lnTo>
                  <a:pt x="142" y="4"/>
                </a:lnTo>
                <a:lnTo>
                  <a:pt x="140" y="2"/>
                </a:lnTo>
                <a:lnTo>
                  <a:pt x="140" y="2"/>
                </a:lnTo>
                <a:lnTo>
                  <a:pt x="140" y="2"/>
                </a:lnTo>
                <a:lnTo>
                  <a:pt x="140" y="2"/>
                </a:lnTo>
                <a:lnTo>
                  <a:pt x="137" y="2"/>
                </a:lnTo>
                <a:lnTo>
                  <a:pt x="137" y="2"/>
                </a:lnTo>
                <a:lnTo>
                  <a:pt x="137" y="2"/>
                </a:lnTo>
                <a:lnTo>
                  <a:pt x="137" y="0"/>
                </a:lnTo>
                <a:lnTo>
                  <a:pt x="137" y="0"/>
                </a:lnTo>
                <a:lnTo>
                  <a:pt x="137" y="0"/>
                </a:lnTo>
                <a:lnTo>
                  <a:pt x="135" y="0"/>
                </a:lnTo>
                <a:lnTo>
                  <a:pt x="135" y="0"/>
                </a:lnTo>
                <a:lnTo>
                  <a:pt x="135" y="0"/>
                </a:lnTo>
                <a:lnTo>
                  <a:pt x="133" y="0"/>
                </a:lnTo>
                <a:lnTo>
                  <a:pt x="130" y="0"/>
                </a:lnTo>
                <a:lnTo>
                  <a:pt x="130" y="0"/>
                </a:lnTo>
                <a:lnTo>
                  <a:pt x="130" y="2"/>
                </a:lnTo>
                <a:lnTo>
                  <a:pt x="128" y="4"/>
                </a:lnTo>
                <a:lnTo>
                  <a:pt x="128" y="4"/>
                </a:lnTo>
                <a:lnTo>
                  <a:pt x="128" y="4"/>
                </a:lnTo>
                <a:lnTo>
                  <a:pt x="126" y="7"/>
                </a:lnTo>
                <a:lnTo>
                  <a:pt x="126" y="7"/>
                </a:lnTo>
                <a:lnTo>
                  <a:pt x="123" y="7"/>
                </a:lnTo>
                <a:lnTo>
                  <a:pt x="121" y="7"/>
                </a:lnTo>
                <a:lnTo>
                  <a:pt x="121" y="7"/>
                </a:lnTo>
                <a:lnTo>
                  <a:pt x="121" y="7"/>
                </a:lnTo>
                <a:lnTo>
                  <a:pt x="119" y="7"/>
                </a:lnTo>
                <a:lnTo>
                  <a:pt x="119" y="7"/>
                </a:lnTo>
                <a:lnTo>
                  <a:pt x="119" y="7"/>
                </a:lnTo>
                <a:lnTo>
                  <a:pt x="119" y="7"/>
                </a:lnTo>
                <a:lnTo>
                  <a:pt x="116" y="7"/>
                </a:lnTo>
                <a:lnTo>
                  <a:pt x="114" y="4"/>
                </a:lnTo>
                <a:lnTo>
                  <a:pt x="111" y="2"/>
                </a:lnTo>
                <a:lnTo>
                  <a:pt x="109" y="2"/>
                </a:lnTo>
                <a:lnTo>
                  <a:pt x="109" y="2"/>
                </a:lnTo>
                <a:lnTo>
                  <a:pt x="109" y="4"/>
                </a:lnTo>
                <a:lnTo>
                  <a:pt x="111" y="7"/>
                </a:lnTo>
                <a:lnTo>
                  <a:pt x="111" y="7"/>
                </a:lnTo>
                <a:lnTo>
                  <a:pt x="111" y="9"/>
                </a:lnTo>
                <a:lnTo>
                  <a:pt x="114" y="12"/>
                </a:lnTo>
                <a:lnTo>
                  <a:pt x="114" y="14"/>
                </a:lnTo>
                <a:lnTo>
                  <a:pt x="114" y="14"/>
                </a:lnTo>
                <a:lnTo>
                  <a:pt x="114" y="16"/>
                </a:lnTo>
                <a:lnTo>
                  <a:pt x="114" y="16"/>
                </a:lnTo>
                <a:lnTo>
                  <a:pt x="114" y="16"/>
                </a:lnTo>
                <a:lnTo>
                  <a:pt x="111" y="16"/>
                </a:lnTo>
                <a:lnTo>
                  <a:pt x="111" y="16"/>
                </a:lnTo>
                <a:lnTo>
                  <a:pt x="109" y="19"/>
                </a:lnTo>
                <a:lnTo>
                  <a:pt x="104" y="21"/>
                </a:lnTo>
                <a:lnTo>
                  <a:pt x="102" y="21"/>
                </a:lnTo>
                <a:lnTo>
                  <a:pt x="102" y="21"/>
                </a:lnTo>
                <a:lnTo>
                  <a:pt x="100" y="19"/>
                </a:lnTo>
                <a:lnTo>
                  <a:pt x="97" y="19"/>
                </a:lnTo>
                <a:lnTo>
                  <a:pt x="95" y="16"/>
                </a:lnTo>
                <a:lnTo>
                  <a:pt x="95" y="16"/>
                </a:lnTo>
                <a:lnTo>
                  <a:pt x="93" y="16"/>
                </a:lnTo>
                <a:lnTo>
                  <a:pt x="90" y="19"/>
                </a:lnTo>
                <a:lnTo>
                  <a:pt x="88" y="19"/>
                </a:lnTo>
                <a:lnTo>
                  <a:pt x="88" y="21"/>
                </a:lnTo>
                <a:lnTo>
                  <a:pt x="88" y="26"/>
                </a:lnTo>
                <a:lnTo>
                  <a:pt x="88" y="26"/>
                </a:lnTo>
                <a:lnTo>
                  <a:pt x="88" y="28"/>
                </a:lnTo>
                <a:lnTo>
                  <a:pt x="88" y="28"/>
                </a:lnTo>
                <a:lnTo>
                  <a:pt x="88" y="28"/>
                </a:lnTo>
                <a:lnTo>
                  <a:pt x="88" y="28"/>
                </a:lnTo>
                <a:lnTo>
                  <a:pt x="85" y="28"/>
                </a:lnTo>
                <a:lnTo>
                  <a:pt x="85" y="28"/>
                </a:lnTo>
                <a:lnTo>
                  <a:pt x="88" y="30"/>
                </a:lnTo>
                <a:lnTo>
                  <a:pt x="88" y="30"/>
                </a:lnTo>
                <a:lnTo>
                  <a:pt x="88" y="33"/>
                </a:lnTo>
                <a:lnTo>
                  <a:pt x="85" y="33"/>
                </a:lnTo>
                <a:lnTo>
                  <a:pt x="85" y="35"/>
                </a:lnTo>
                <a:lnTo>
                  <a:pt x="85" y="35"/>
                </a:lnTo>
                <a:lnTo>
                  <a:pt x="83" y="38"/>
                </a:lnTo>
                <a:lnTo>
                  <a:pt x="81" y="38"/>
                </a:lnTo>
                <a:lnTo>
                  <a:pt x="81" y="38"/>
                </a:lnTo>
                <a:lnTo>
                  <a:pt x="78" y="38"/>
                </a:lnTo>
                <a:lnTo>
                  <a:pt x="78" y="35"/>
                </a:lnTo>
                <a:lnTo>
                  <a:pt x="78" y="35"/>
                </a:lnTo>
                <a:lnTo>
                  <a:pt x="76" y="35"/>
                </a:lnTo>
                <a:lnTo>
                  <a:pt x="74" y="38"/>
                </a:lnTo>
                <a:lnTo>
                  <a:pt x="71" y="38"/>
                </a:lnTo>
                <a:lnTo>
                  <a:pt x="69" y="38"/>
                </a:lnTo>
                <a:lnTo>
                  <a:pt x="67" y="38"/>
                </a:lnTo>
                <a:lnTo>
                  <a:pt x="67" y="40"/>
                </a:lnTo>
                <a:lnTo>
                  <a:pt x="67" y="40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2"/>
                </a:lnTo>
                <a:lnTo>
                  <a:pt x="62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9" y="40"/>
                </a:lnTo>
                <a:lnTo>
                  <a:pt x="57" y="42"/>
                </a:lnTo>
                <a:lnTo>
                  <a:pt x="55" y="42"/>
                </a:lnTo>
                <a:lnTo>
                  <a:pt x="52" y="40"/>
                </a:lnTo>
                <a:lnTo>
                  <a:pt x="50" y="40"/>
                </a:lnTo>
                <a:lnTo>
                  <a:pt x="48" y="42"/>
                </a:lnTo>
                <a:lnTo>
                  <a:pt x="48" y="42"/>
                </a:lnTo>
                <a:lnTo>
                  <a:pt x="45" y="42"/>
                </a:lnTo>
                <a:lnTo>
                  <a:pt x="45" y="42"/>
                </a:lnTo>
                <a:lnTo>
                  <a:pt x="45" y="40"/>
                </a:lnTo>
                <a:lnTo>
                  <a:pt x="45" y="40"/>
                </a:lnTo>
                <a:lnTo>
                  <a:pt x="45" y="40"/>
                </a:lnTo>
                <a:lnTo>
                  <a:pt x="43" y="38"/>
                </a:lnTo>
                <a:lnTo>
                  <a:pt x="41" y="38"/>
                </a:lnTo>
                <a:lnTo>
                  <a:pt x="41" y="35"/>
                </a:lnTo>
                <a:lnTo>
                  <a:pt x="38" y="38"/>
                </a:lnTo>
                <a:lnTo>
                  <a:pt x="38" y="35"/>
                </a:lnTo>
                <a:lnTo>
                  <a:pt x="38" y="35"/>
                </a:lnTo>
                <a:lnTo>
                  <a:pt x="36" y="35"/>
                </a:lnTo>
                <a:lnTo>
                  <a:pt x="36" y="35"/>
                </a:lnTo>
                <a:lnTo>
                  <a:pt x="36" y="35"/>
                </a:lnTo>
                <a:lnTo>
                  <a:pt x="33" y="40"/>
                </a:lnTo>
                <a:lnTo>
                  <a:pt x="33" y="40"/>
                </a:lnTo>
                <a:lnTo>
                  <a:pt x="36" y="42"/>
                </a:lnTo>
                <a:lnTo>
                  <a:pt x="36" y="42"/>
                </a:lnTo>
                <a:lnTo>
                  <a:pt x="36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1" y="45"/>
                </a:lnTo>
                <a:lnTo>
                  <a:pt x="31" y="47"/>
                </a:lnTo>
                <a:lnTo>
                  <a:pt x="29" y="47"/>
                </a:lnTo>
                <a:lnTo>
                  <a:pt x="26" y="47"/>
                </a:lnTo>
                <a:lnTo>
                  <a:pt x="26" y="47"/>
                </a:lnTo>
                <a:lnTo>
                  <a:pt x="26" y="49"/>
                </a:lnTo>
                <a:lnTo>
                  <a:pt x="26" y="49"/>
                </a:lnTo>
                <a:lnTo>
                  <a:pt x="26" y="49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4"/>
                </a:lnTo>
                <a:lnTo>
                  <a:pt x="24" y="54"/>
                </a:lnTo>
                <a:lnTo>
                  <a:pt x="22" y="57"/>
                </a:lnTo>
                <a:lnTo>
                  <a:pt x="22" y="57"/>
                </a:lnTo>
                <a:lnTo>
                  <a:pt x="22" y="59"/>
                </a:lnTo>
                <a:lnTo>
                  <a:pt x="22" y="59"/>
                </a:lnTo>
                <a:lnTo>
                  <a:pt x="24" y="61"/>
                </a:lnTo>
                <a:lnTo>
                  <a:pt x="24" y="61"/>
                </a:lnTo>
                <a:lnTo>
                  <a:pt x="24" y="64"/>
                </a:lnTo>
                <a:lnTo>
                  <a:pt x="24" y="64"/>
                </a:lnTo>
                <a:lnTo>
                  <a:pt x="24" y="64"/>
                </a:lnTo>
                <a:lnTo>
                  <a:pt x="22" y="64"/>
                </a:lnTo>
                <a:lnTo>
                  <a:pt x="22" y="64"/>
                </a:lnTo>
                <a:lnTo>
                  <a:pt x="22" y="64"/>
                </a:lnTo>
                <a:lnTo>
                  <a:pt x="22" y="66"/>
                </a:lnTo>
                <a:lnTo>
                  <a:pt x="24" y="66"/>
                </a:lnTo>
                <a:lnTo>
                  <a:pt x="24" y="66"/>
                </a:lnTo>
                <a:lnTo>
                  <a:pt x="24" y="68"/>
                </a:lnTo>
                <a:lnTo>
                  <a:pt x="24" y="68"/>
                </a:lnTo>
                <a:lnTo>
                  <a:pt x="24" y="73"/>
                </a:lnTo>
                <a:lnTo>
                  <a:pt x="24" y="73"/>
                </a:lnTo>
                <a:lnTo>
                  <a:pt x="24" y="75"/>
                </a:lnTo>
                <a:lnTo>
                  <a:pt x="19" y="78"/>
                </a:lnTo>
                <a:lnTo>
                  <a:pt x="19" y="78"/>
                </a:lnTo>
                <a:lnTo>
                  <a:pt x="19" y="80"/>
                </a:lnTo>
                <a:lnTo>
                  <a:pt x="19" y="80"/>
                </a:lnTo>
                <a:lnTo>
                  <a:pt x="17" y="83"/>
                </a:lnTo>
                <a:lnTo>
                  <a:pt x="17" y="83"/>
                </a:lnTo>
                <a:lnTo>
                  <a:pt x="17" y="83"/>
                </a:lnTo>
                <a:lnTo>
                  <a:pt x="17" y="85"/>
                </a:lnTo>
                <a:lnTo>
                  <a:pt x="17" y="85"/>
                </a:lnTo>
                <a:lnTo>
                  <a:pt x="19" y="85"/>
                </a:lnTo>
                <a:lnTo>
                  <a:pt x="19" y="87"/>
                </a:lnTo>
                <a:lnTo>
                  <a:pt x="19" y="87"/>
                </a:lnTo>
                <a:lnTo>
                  <a:pt x="19" y="90"/>
                </a:lnTo>
                <a:lnTo>
                  <a:pt x="19" y="90"/>
                </a:lnTo>
                <a:lnTo>
                  <a:pt x="19" y="92"/>
                </a:lnTo>
                <a:lnTo>
                  <a:pt x="19" y="92"/>
                </a:lnTo>
                <a:lnTo>
                  <a:pt x="22" y="94"/>
                </a:lnTo>
                <a:lnTo>
                  <a:pt x="22" y="94"/>
                </a:lnTo>
                <a:lnTo>
                  <a:pt x="22" y="97"/>
                </a:lnTo>
                <a:lnTo>
                  <a:pt x="22" y="99"/>
                </a:lnTo>
                <a:lnTo>
                  <a:pt x="22" y="101"/>
                </a:lnTo>
                <a:lnTo>
                  <a:pt x="22" y="104"/>
                </a:lnTo>
                <a:lnTo>
                  <a:pt x="22" y="104"/>
                </a:lnTo>
                <a:lnTo>
                  <a:pt x="22" y="104"/>
                </a:lnTo>
                <a:lnTo>
                  <a:pt x="17" y="104"/>
                </a:lnTo>
                <a:lnTo>
                  <a:pt x="15" y="104"/>
                </a:lnTo>
                <a:lnTo>
                  <a:pt x="15" y="104"/>
                </a:lnTo>
                <a:lnTo>
                  <a:pt x="10" y="106"/>
                </a:lnTo>
                <a:lnTo>
                  <a:pt x="7" y="106"/>
                </a:lnTo>
                <a:lnTo>
                  <a:pt x="5" y="106"/>
                </a:lnTo>
                <a:lnTo>
                  <a:pt x="5" y="106"/>
                </a:lnTo>
                <a:lnTo>
                  <a:pt x="5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4"/>
                </a:lnTo>
                <a:lnTo>
                  <a:pt x="3" y="104"/>
                </a:lnTo>
                <a:lnTo>
                  <a:pt x="0" y="104"/>
                </a:lnTo>
                <a:lnTo>
                  <a:pt x="0" y="104"/>
                </a:lnTo>
                <a:lnTo>
                  <a:pt x="0" y="104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3" y="111"/>
                </a:lnTo>
                <a:lnTo>
                  <a:pt x="5" y="111"/>
                </a:lnTo>
                <a:lnTo>
                  <a:pt x="5" y="113"/>
                </a:lnTo>
                <a:lnTo>
                  <a:pt x="5" y="113"/>
                </a:lnTo>
                <a:lnTo>
                  <a:pt x="5" y="116"/>
                </a:lnTo>
                <a:lnTo>
                  <a:pt x="7" y="118"/>
                </a:lnTo>
                <a:lnTo>
                  <a:pt x="7" y="118"/>
                </a:lnTo>
                <a:lnTo>
                  <a:pt x="7" y="118"/>
                </a:lnTo>
                <a:lnTo>
                  <a:pt x="10" y="120"/>
                </a:lnTo>
                <a:lnTo>
                  <a:pt x="10" y="118"/>
                </a:lnTo>
                <a:lnTo>
                  <a:pt x="10" y="118"/>
                </a:lnTo>
                <a:lnTo>
                  <a:pt x="12" y="116"/>
                </a:lnTo>
                <a:lnTo>
                  <a:pt x="12" y="116"/>
                </a:lnTo>
                <a:lnTo>
                  <a:pt x="12" y="116"/>
                </a:lnTo>
                <a:lnTo>
                  <a:pt x="15" y="116"/>
                </a:lnTo>
                <a:lnTo>
                  <a:pt x="15" y="118"/>
                </a:lnTo>
                <a:lnTo>
                  <a:pt x="15" y="118"/>
                </a:lnTo>
                <a:lnTo>
                  <a:pt x="15" y="118"/>
                </a:lnTo>
                <a:lnTo>
                  <a:pt x="15" y="120"/>
                </a:lnTo>
                <a:lnTo>
                  <a:pt x="15" y="120"/>
                </a:lnTo>
                <a:lnTo>
                  <a:pt x="15" y="120"/>
                </a:lnTo>
                <a:lnTo>
                  <a:pt x="15" y="123"/>
                </a:lnTo>
                <a:lnTo>
                  <a:pt x="17" y="125"/>
                </a:lnTo>
                <a:lnTo>
                  <a:pt x="17" y="125"/>
                </a:lnTo>
                <a:lnTo>
                  <a:pt x="17" y="125"/>
                </a:lnTo>
                <a:lnTo>
                  <a:pt x="17" y="128"/>
                </a:lnTo>
                <a:lnTo>
                  <a:pt x="17" y="128"/>
                </a:lnTo>
                <a:lnTo>
                  <a:pt x="19" y="128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2"/>
                </a:lnTo>
                <a:lnTo>
                  <a:pt x="19" y="132"/>
                </a:lnTo>
                <a:lnTo>
                  <a:pt x="19" y="132"/>
                </a:lnTo>
                <a:lnTo>
                  <a:pt x="22" y="135"/>
                </a:lnTo>
                <a:lnTo>
                  <a:pt x="22" y="135"/>
                </a:lnTo>
                <a:lnTo>
                  <a:pt x="22" y="135"/>
                </a:lnTo>
                <a:lnTo>
                  <a:pt x="22" y="135"/>
                </a:lnTo>
                <a:lnTo>
                  <a:pt x="22" y="135"/>
                </a:lnTo>
                <a:lnTo>
                  <a:pt x="22" y="137"/>
                </a:lnTo>
                <a:lnTo>
                  <a:pt x="22" y="137"/>
                </a:lnTo>
                <a:lnTo>
                  <a:pt x="19" y="137"/>
                </a:lnTo>
                <a:lnTo>
                  <a:pt x="19" y="139"/>
                </a:lnTo>
                <a:lnTo>
                  <a:pt x="17" y="139"/>
                </a:lnTo>
                <a:lnTo>
                  <a:pt x="19" y="144"/>
                </a:lnTo>
                <a:lnTo>
                  <a:pt x="17" y="144"/>
                </a:lnTo>
                <a:lnTo>
                  <a:pt x="17" y="144"/>
                </a:lnTo>
                <a:lnTo>
                  <a:pt x="19" y="144"/>
                </a:lnTo>
                <a:lnTo>
                  <a:pt x="19" y="144"/>
                </a:lnTo>
                <a:lnTo>
                  <a:pt x="19" y="146"/>
                </a:lnTo>
                <a:lnTo>
                  <a:pt x="19" y="146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51"/>
                </a:lnTo>
                <a:lnTo>
                  <a:pt x="22" y="151"/>
                </a:lnTo>
                <a:lnTo>
                  <a:pt x="22" y="151"/>
                </a:lnTo>
                <a:lnTo>
                  <a:pt x="29" y="158"/>
                </a:lnTo>
                <a:lnTo>
                  <a:pt x="31" y="161"/>
                </a:lnTo>
                <a:lnTo>
                  <a:pt x="31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3"/>
                </a:lnTo>
                <a:lnTo>
                  <a:pt x="36" y="163"/>
                </a:lnTo>
                <a:lnTo>
                  <a:pt x="36" y="165"/>
                </a:lnTo>
                <a:lnTo>
                  <a:pt x="36" y="165"/>
                </a:lnTo>
                <a:lnTo>
                  <a:pt x="36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70"/>
                </a:lnTo>
                <a:lnTo>
                  <a:pt x="38" y="170"/>
                </a:lnTo>
                <a:lnTo>
                  <a:pt x="38" y="170"/>
                </a:lnTo>
                <a:lnTo>
                  <a:pt x="38" y="172"/>
                </a:lnTo>
                <a:lnTo>
                  <a:pt x="41" y="172"/>
                </a:lnTo>
                <a:lnTo>
                  <a:pt x="43" y="177"/>
                </a:lnTo>
                <a:lnTo>
                  <a:pt x="45" y="177"/>
                </a:lnTo>
                <a:lnTo>
                  <a:pt x="45" y="177"/>
                </a:lnTo>
                <a:lnTo>
                  <a:pt x="48" y="180"/>
                </a:lnTo>
                <a:lnTo>
                  <a:pt x="50" y="182"/>
                </a:lnTo>
                <a:lnTo>
                  <a:pt x="48" y="182"/>
                </a:lnTo>
                <a:lnTo>
                  <a:pt x="48" y="182"/>
                </a:lnTo>
                <a:lnTo>
                  <a:pt x="48" y="182"/>
                </a:lnTo>
                <a:lnTo>
                  <a:pt x="50" y="182"/>
                </a:lnTo>
                <a:lnTo>
                  <a:pt x="50" y="182"/>
                </a:lnTo>
                <a:lnTo>
                  <a:pt x="50" y="184"/>
                </a:lnTo>
                <a:lnTo>
                  <a:pt x="50" y="184"/>
                </a:lnTo>
                <a:lnTo>
                  <a:pt x="50" y="184"/>
                </a:lnTo>
                <a:lnTo>
                  <a:pt x="50" y="187"/>
                </a:lnTo>
                <a:lnTo>
                  <a:pt x="52" y="187"/>
                </a:lnTo>
                <a:lnTo>
                  <a:pt x="55" y="187"/>
                </a:lnTo>
                <a:lnTo>
                  <a:pt x="55" y="187"/>
                </a:lnTo>
                <a:lnTo>
                  <a:pt x="57" y="187"/>
                </a:lnTo>
                <a:lnTo>
                  <a:pt x="57" y="189"/>
                </a:lnTo>
                <a:lnTo>
                  <a:pt x="57" y="189"/>
                </a:lnTo>
                <a:lnTo>
                  <a:pt x="59" y="191"/>
                </a:lnTo>
                <a:lnTo>
                  <a:pt x="59" y="191"/>
                </a:lnTo>
                <a:lnTo>
                  <a:pt x="59" y="191"/>
                </a:lnTo>
                <a:lnTo>
                  <a:pt x="59" y="194"/>
                </a:lnTo>
                <a:lnTo>
                  <a:pt x="59" y="194"/>
                </a:lnTo>
                <a:lnTo>
                  <a:pt x="59" y="194"/>
                </a:lnTo>
                <a:lnTo>
                  <a:pt x="62" y="194"/>
                </a:lnTo>
                <a:lnTo>
                  <a:pt x="62" y="196"/>
                </a:lnTo>
                <a:lnTo>
                  <a:pt x="62" y="196"/>
                </a:lnTo>
                <a:lnTo>
                  <a:pt x="62" y="196"/>
                </a:lnTo>
                <a:lnTo>
                  <a:pt x="59" y="196"/>
                </a:lnTo>
                <a:lnTo>
                  <a:pt x="59" y="196"/>
                </a:lnTo>
                <a:lnTo>
                  <a:pt x="59" y="196"/>
                </a:lnTo>
                <a:lnTo>
                  <a:pt x="59" y="199"/>
                </a:lnTo>
                <a:lnTo>
                  <a:pt x="59" y="199"/>
                </a:lnTo>
                <a:lnTo>
                  <a:pt x="62" y="199"/>
                </a:lnTo>
                <a:lnTo>
                  <a:pt x="62" y="199"/>
                </a:lnTo>
                <a:lnTo>
                  <a:pt x="62" y="199"/>
                </a:lnTo>
                <a:lnTo>
                  <a:pt x="62" y="201"/>
                </a:lnTo>
                <a:lnTo>
                  <a:pt x="59" y="201"/>
                </a:lnTo>
                <a:lnTo>
                  <a:pt x="59" y="201"/>
                </a:lnTo>
                <a:lnTo>
                  <a:pt x="59" y="201"/>
                </a:lnTo>
                <a:lnTo>
                  <a:pt x="57" y="203"/>
                </a:lnTo>
                <a:lnTo>
                  <a:pt x="57" y="203"/>
                </a:lnTo>
                <a:lnTo>
                  <a:pt x="59" y="206"/>
                </a:lnTo>
                <a:lnTo>
                  <a:pt x="59" y="206"/>
                </a:lnTo>
                <a:lnTo>
                  <a:pt x="59" y="208"/>
                </a:lnTo>
                <a:lnTo>
                  <a:pt x="62" y="208"/>
                </a:lnTo>
                <a:lnTo>
                  <a:pt x="62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0"/>
                </a:lnTo>
                <a:lnTo>
                  <a:pt x="64" y="213"/>
                </a:lnTo>
                <a:lnTo>
                  <a:pt x="64" y="213"/>
                </a:lnTo>
                <a:lnTo>
                  <a:pt x="64" y="213"/>
                </a:lnTo>
                <a:lnTo>
                  <a:pt x="64" y="213"/>
                </a:lnTo>
                <a:lnTo>
                  <a:pt x="67" y="217"/>
                </a:lnTo>
                <a:lnTo>
                  <a:pt x="67" y="220"/>
                </a:lnTo>
                <a:lnTo>
                  <a:pt x="67" y="220"/>
                </a:lnTo>
                <a:lnTo>
                  <a:pt x="67" y="220"/>
                </a:lnTo>
                <a:lnTo>
                  <a:pt x="67" y="222"/>
                </a:lnTo>
                <a:lnTo>
                  <a:pt x="69" y="222"/>
                </a:lnTo>
                <a:lnTo>
                  <a:pt x="69" y="227"/>
                </a:lnTo>
                <a:lnTo>
                  <a:pt x="69" y="227"/>
                </a:lnTo>
                <a:lnTo>
                  <a:pt x="69" y="227"/>
                </a:lnTo>
                <a:lnTo>
                  <a:pt x="71" y="227"/>
                </a:lnTo>
                <a:lnTo>
                  <a:pt x="71" y="225"/>
                </a:lnTo>
                <a:lnTo>
                  <a:pt x="76" y="222"/>
                </a:lnTo>
                <a:lnTo>
                  <a:pt x="76" y="222"/>
                </a:lnTo>
                <a:lnTo>
                  <a:pt x="76" y="220"/>
                </a:lnTo>
                <a:lnTo>
                  <a:pt x="76" y="217"/>
                </a:lnTo>
                <a:lnTo>
                  <a:pt x="78" y="217"/>
                </a:lnTo>
                <a:lnTo>
                  <a:pt x="78" y="220"/>
                </a:lnTo>
                <a:lnTo>
                  <a:pt x="78" y="220"/>
                </a:lnTo>
                <a:lnTo>
                  <a:pt x="81" y="220"/>
                </a:lnTo>
                <a:lnTo>
                  <a:pt x="81" y="222"/>
                </a:lnTo>
                <a:lnTo>
                  <a:pt x="81" y="222"/>
                </a:lnTo>
                <a:lnTo>
                  <a:pt x="81" y="225"/>
                </a:lnTo>
                <a:lnTo>
                  <a:pt x="81" y="227"/>
                </a:lnTo>
                <a:lnTo>
                  <a:pt x="81" y="229"/>
                </a:lnTo>
                <a:lnTo>
                  <a:pt x="78" y="232"/>
                </a:lnTo>
                <a:lnTo>
                  <a:pt x="78" y="232"/>
                </a:lnTo>
                <a:lnTo>
                  <a:pt x="78" y="232"/>
                </a:lnTo>
                <a:lnTo>
                  <a:pt x="78" y="234"/>
                </a:lnTo>
                <a:lnTo>
                  <a:pt x="78" y="234"/>
                </a:lnTo>
                <a:lnTo>
                  <a:pt x="78" y="236"/>
                </a:lnTo>
                <a:lnTo>
                  <a:pt x="76" y="236"/>
                </a:lnTo>
                <a:lnTo>
                  <a:pt x="76" y="236"/>
                </a:lnTo>
                <a:lnTo>
                  <a:pt x="76" y="236"/>
                </a:lnTo>
                <a:lnTo>
                  <a:pt x="76" y="236"/>
                </a:lnTo>
                <a:lnTo>
                  <a:pt x="74" y="236"/>
                </a:lnTo>
                <a:lnTo>
                  <a:pt x="74" y="236"/>
                </a:lnTo>
                <a:lnTo>
                  <a:pt x="71" y="236"/>
                </a:lnTo>
                <a:lnTo>
                  <a:pt x="69" y="236"/>
                </a:lnTo>
                <a:lnTo>
                  <a:pt x="69" y="236"/>
                </a:lnTo>
                <a:lnTo>
                  <a:pt x="69" y="236"/>
                </a:lnTo>
                <a:lnTo>
                  <a:pt x="69" y="239"/>
                </a:lnTo>
                <a:lnTo>
                  <a:pt x="67" y="239"/>
                </a:lnTo>
                <a:lnTo>
                  <a:pt x="67" y="241"/>
                </a:lnTo>
                <a:lnTo>
                  <a:pt x="67" y="241"/>
                </a:lnTo>
                <a:lnTo>
                  <a:pt x="67" y="241"/>
                </a:lnTo>
                <a:lnTo>
                  <a:pt x="64" y="241"/>
                </a:lnTo>
                <a:lnTo>
                  <a:pt x="64" y="241"/>
                </a:lnTo>
                <a:lnTo>
                  <a:pt x="64" y="239"/>
                </a:lnTo>
                <a:lnTo>
                  <a:pt x="64" y="239"/>
                </a:lnTo>
                <a:lnTo>
                  <a:pt x="62" y="241"/>
                </a:lnTo>
                <a:lnTo>
                  <a:pt x="64" y="241"/>
                </a:lnTo>
                <a:lnTo>
                  <a:pt x="64" y="243"/>
                </a:lnTo>
                <a:lnTo>
                  <a:pt x="64" y="243"/>
                </a:lnTo>
                <a:lnTo>
                  <a:pt x="64" y="246"/>
                </a:lnTo>
                <a:lnTo>
                  <a:pt x="64" y="248"/>
                </a:lnTo>
                <a:lnTo>
                  <a:pt x="64" y="248"/>
                </a:lnTo>
                <a:lnTo>
                  <a:pt x="64" y="251"/>
                </a:lnTo>
                <a:lnTo>
                  <a:pt x="64" y="251"/>
                </a:lnTo>
                <a:lnTo>
                  <a:pt x="62" y="258"/>
                </a:lnTo>
                <a:lnTo>
                  <a:pt x="62" y="258"/>
                </a:lnTo>
                <a:lnTo>
                  <a:pt x="62" y="260"/>
                </a:lnTo>
                <a:lnTo>
                  <a:pt x="62" y="262"/>
                </a:lnTo>
                <a:lnTo>
                  <a:pt x="62" y="265"/>
                </a:lnTo>
                <a:lnTo>
                  <a:pt x="64" y="272"/>
                </a:lnTo>
                <a:lnTo>
                  <a:pt x="64" y="274"/>
                </a:lnTo>
                <a:lnTo>
                  <a:pt x="64" y="277"/>
                </a:lnTo>
                <a:lnTo>
                  <a:pt x="62" y="279"/>
                </a:lnTo>
                <a:lnTo>
                  <a:pt x="62" y="279"/>
                </a:lnTo>
                <a:lnTo>
                  <a:pt x="62" y="277"/>
                </a:lnTo>
                <a:lnTo>
                  <a:pt x="59" y="277"/>
                </a:lnTo>
                <a:lnTo>
                  <a:pt x="59" y="277"/>
                </a:lnTo>
                <a:lnTo>
                  <a:pt x="57" y="277"/>
                </a:lnTo>
                <a:lnTo>
                  <a:pt x="57" y="277"/>
                </a:lnTo>
                <a:lnTo>
                  <a:pt x="55" y="277"/>
                </a:lnTo>
                <a:lnTo>
                  <a:pt x="55" y="277"/>
                </a:lnTo>
                <a:lnTo>
                  <a:pt x="55" y="279"/>
                </a:lnTo>
                <a:lnTo>
                  <a:pt x="55" y="279"/>
                </a:lnTo>
                <a:lnTo>
                  <a:pt x="55" y="279"/>
                </a:lnTo>
                <a:lnTo>
                  <a:pt x="55" y="279"/>
                </a:lnTo>
                <a:lnTo>
                  <a:pt x="55" y="279"/>
                </a:lnTo>
                <a:lnTo>
                  <a:pt x="55" y="279"/>
                </a:lnTo>
                <a:lnTo>
                  <a:pt x="55" y="281"/>
                </a:lnTo>
                <a:lnTo>
                  <a:pt x="55" y="281"/>
                </a:lnTo>
                <a:lnTo>
                  <a:pt x="55" y="281"/>
                </a:lnTo>
                <a:lnTo>
                  <a:pt x="55" y="281"/>
                </a:lnTo>
                <a:lnTo>
                  <a:pt x="55" y="281"/>
                </a:lnTo>
                <a:lnTo>
                  <a:pt x="55" y="281"/>
                </a:lnTo>
                <a:lnTo>
                  <a:pt x="55" y="281"/>
                </a:lnTo>
                <a:lnTo>
                  <a:pt x="55" y="284"/>
                </a:lnTo>
                <a:lnTo>
                  <a:pt x="55" y="284"/>
                </a:lnTo>
                <a:lnTo>
                  <a:pt x="55" y="284"/>
                </a:lnTo>
                <a:lnTo>
                  <a:pt x="55" y="284"/>
                </a:lnTo>
                <a:lnTo>
                  <a:pt x="52" y="281"/>
                </a:lnTo>
                <a:lnTo>
                  <a:pt x="50" y="281"/>
                </a:lnTo>
                <a:lnTo>
                  <a:pt x="50" y="281"/>
                </a:lnTo>
                <a:lnTo>
                  <a:pt x="50" y="281"/>
                </a:lnTo>
                <a:lnTo>
                  <a:pt x="48" y="284"/>
                </a:lnTo>
                <a:lnTo>
                  <a:pt x="45" y="284"/>
                </a:lnTo>
                <a:lnTo>
                  <a:pt x="45" y="286"/>
                </a:lnTo>
                <a:lnTo>
                  <a:pt x="45" y="286"/>
                </a:lnTo>
                <a:lnTo>
                  <a:pt x="43" y="286"/>
                </a:lnTo>
                <a:lnTo>
                  <a:pt x="43" y="286"/>
                </a:lnTo>
                <a:lnTo>
                  <a:pt x="43" y="286"/>
                </a:lnTo>
                <a:lnTo>
                  <a:pt x="43" y="286"/>
                </a:lnTo>
                <a:lnTo>
                  <a:pt x="45" y="286"/>
                </a:lnTo>
                <a:lnTo>
                  <a:pt x="43" y="288"/>
                </a:lnTo>
                <a:lnTo>
                  <a:pt x="43" y="291"/>
                </a:lnTo>
                <a:lnTo>
                  <a:pt x="43" y="291"/>
                </a:lnTo>
                <a:lnTo>
                  <a:pt x="43" y="293"/>
                </a:lnTo>
                <a:lnTo>
                  <a:pt x="43" y="293"/>
                </a:lnTo>
                <a:lnTo>
                  <a:pt x="45" y="293"/>
                </a:lnTo>
                <a:lnTo>
                  <a:pt x="45" y="293"/>
                </a:lnTo>
                <a:lnTo>
                  <a:pt x="45" y="296"/>
                </a:lnTo>
                <a:lnTo>
                  <a:pt x="45" y="296"/>
                </a:lnTo>
                <a:lnTo>
                  <a:pt x="45" y="296"/>
                </a:lnTo>
                <a:lnTo>
                  <a:pt x="45" y="298"/>
                </a:lnTo>
                <a:lnTo>
                  <a:pt x="45" y="298"/>
                </a:lnTo>
                <a:lnTo>
                  <a:pt x="45" y="298"/>
                </a:lnTo>
                <a:lnTo>
                  <a:pt x="45" y="298"/>
                </a:lnTo>
                <a:lnTo>
                  <a:pt x="45" y="300"/>
                </a:lnTo>
                <a:lnTo>
                  <a:pt x="45" y="300"/>
                </a:lnTo>
                <a:lnTo>
                  <a:pt x="45" y="303"/>
                </a:lnTo>
                <a:lnTo>
                  <a:pt x="45" y="305"/>
                </a:lnTo>
                <a:lnTo>
                  <a:pt x="45" y="305"/>
                </a:lnTo>
                <a:lnTo>
                  <a:pt x="48" y="305"/>
                </a:lnTo>
                <a:lnTo>
                  <a:pt x="48" y="305"/>
                </a:lnTo>
                <a:lnTo>
                  <a:pt x="48" y="305"/>
                </a:lnTo>
                <a:lnTo>
                  <a:pt x="48" y="307"/>
                </a:lnTo>
                <a:lnTo>
                  <a:pt x="48" y="307"/>
                </a:lnTo>
                <a:lnTo>
                  <a:pt x="50" y="312"/>
                </a:lnTo>
                <a:lnTo>
                  <a:pt x="57" y="317"/>
                </a:lnTo>
                <a:lnTo>
                  <a:pt x="57" y="319"/>
                </a:lnTo>
                <a:lnTo>
                  <a:pt x="57" y="319"/>
                </a:lnTo>
                <a:lnTo>
                  <a:pt x="57" y="322"/>
                </a:lnTo>
                <a:lnTo>
                  <a:pt x="57" y="322"/>
                </a:lnTo>
                <a:lnTo>
                  <a:pt x="59" y="322"/>
                </a:lnTo>
                <a:lnTo>
                  <a:pt x="59" y="324"/>
                </a:lnTo>
                <a:lnTo>
                  <a:pt x="62" y="331"/>
                </a:lnTo>
                <a:lnTo>
                  <a:pt x="64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7" y="333"/>
                </a:lnTo>
                <a:lnTo>
                  <a:pt x="69" y="336"/>
                </a:lnTo>
                <a:lnTo>
                  <a:pt x="69" y="336"/>
                </a:lnTo>
                <a:lnTo>
                  <a:pt x="69" y="336"/>
                </a:lnTo>
                <a:lnTo>
                  <a:pt x="69" y="336"/>
                </a:lnTo>
                <a:lnTo>
                  <a:pt x="71" y="336"/>
                </a:lnTo>
                <a:lnTo>
                  <a:pt x="71" y="336"/>
                </a:lnTo>
                <a:lnTo>
                  <a:pt x="71" y="336"/>
                </a:lnTo>
                <a:lnTo>
                  <a:pt x="74" y="338"/>
                </a:lnTo>
                <a:lnTo>
                  <a:pt x="74" y="341"/>
                </a:lnTo>
                <a:lnTo>
                  <a:pt x="81" y="345"/>
                </a:lnTo>
                <a:lnTo>
                  <a:pt x="81" y="345"/>
                </a:lnTo>
                <a:lnTo>
                  <a:pt x="83" y="345"/>
                </a:lnTo>
                <a:lnTo>
                  <a:pt x="83" y="345"/>
                </a:lnTo>
                <a:lnTo>
                  <a:pt x="83" y="348"/>
                </a:lnTo>
                <a:lnTo>
                  <a:pt x="83" y="348"/>
                </a:lnTo>
                <a:lnTo>
                  <a:pt x="83" y="350"/>
                </a:lnTo>
                <a:lnTo>
                  <a:pt x="85" y="350"/>
                </a:lnTo>
                <a:lnTo>
                  <a:pt x="85" y="352"/>
                </a:lnTo>
                <a:lnTo>
                  <a:pt x="88" y="352"/>
                </a:lnTo>
                <a:lnTo>
                  <a:pt x="88" y="355"/>
                </a:lnTo>
                <a:lnTo>
                  <a:pt x="90" y="355"/>
                </a:lnTo>
                <a:lnTo>
                  <a:pt x="90" y="355"/>
                </a:lnTo>
                <a:lnTo>
                  <a:pt x="90" y="357"/>
                </a:lnTo>
                <a:lnTo>
                  <a:pt x="90" y="357"/>
                </a:lnTo>
                <a:lnTo>
                  <a:pt x="90" y="357"/>
                </a:lnTo>
                <a:lnTo>
                  <a:pt x="90" y="357"/>
                </a:lnTo>
                <a:lnTo>
                  <a:pt x="90" y="357"/>
                </a:lnTo>
                <a:lnTo>
                  <a:pt x="90" y="357"/>
                </a:lnTo>
                <a:lnTo>
                  <a:pt x="93" y="357"/>
                </a:lnTo>
                <a:lnTo>
                  <a:pt x="90" y="359"/>
                </a:lnTo>
                <a:lnTo>
                  <a:pt x="90" y="359"/>
                </a:lnTo>
                <a:lnTo>
                  <a:pt x="90" y="359"/>
                </a:lnTo>
                <a:lnTo>
                  <a:pt x="93" y="362"/>
                </a:lnTo>
                <a:lnTo>
                  <a:pt x="93" y="364"/>
                </a:lnTo>
                <a:lnTo>
                  <a:pt x="95" y="364"/>
                </a:lnTo>
                <a:lnTo>
                  <a:pt x="95" y="367"/>
                </a:lnTo>
                <a:lnTo>
                  <a:pt x="95" y="367"/>
                </a:lnTo>
                <a:lnTo>
                  <a:pt x="95" y="367"/>
                </a:lnTo>
                <a:lnTo>
                  <a:pt x="95" y="369"/>
                </a:lnTo>
                <a:lnTo>
                  <a:pt x="95" y="374"/>
                </a:lnTo>
                <a:lnTo>
                  <a:pt x="97" y="381"/>
                </a:lnTo>
                <a:lnTo>
                  <a:pt x="97" y="383"/>
                </a:lnTo>
                <a:lnTo>
                  <a:pt x="97" y="385"/>
                </a:lnTo>
                <a:lnTo>
                  <a:pt x="97" y="385"/>
                </a:lnTo>
                <a:lnTo>
                  <a:pt x="97" y="385"/>
                </a:lnTo>
                <a:lnTo>
                  <a:pt x="97" y="388"/>
                </a:lnTo>
                <a:lnTo>
                  <a:pt x="95" y="388"/>
                </a:lnTo>
                <a:lnTo>
                  <a:pt x="95" y="388"/>
                </a:lnTo>
                <a:lnTo>
                  <a:pt x="95" y="388"/>
                </a:lnTo>
                <a:lnTo>
                  <a:pt x="97" y="390"/>
                </a:lnTo>
                <a:lnTo>
                  <a:pt x="97" y="393"/>
                </a:lnTo>
                <a:lnTo>
                  <a:pt x="97" y="393"/>
                </a:lnTo>
                <a:lnTo>
                  <a:pt x="97" y="393"/>
                </a:lnTo>
                <a:lnTo>
                  <a:pt x="95" y="393"/>
                </a:lnTo>
                <a:lnTo>
                  <a:pt x="93" y="393"/>
                </a:lnTo>
                <a:lnTo>
                  <a:pt x="93" y="395"/>
                </a:lnTo>
                <a:lnTo>
                  <a:pt x="93" y="395"/>
                </a:lnTo>
                <a:lnTo>
                  <a:pt x="93" y="395"/>
                </a:lnTo>
                <a:lnTo>
                  <a:pt x="93" y="397"/>
                </a:lnTo>
                <a:lnTo>
                  <a:pt x="93" y="400"/>
                </a:lnTo>
                <a:lnTo>
                  <a:pt x="93" y="400"/>
                </a:lnTo>
                <a:lnTo>
                  <a:pt x="90" y="402"/>
                </a:lnTo>
                <a:lnTo>
                  <a:pt x="93" y="402"/>
                </a:lnTo>
                <a:lnTo>
                  <a:pt x="93" y="402"/>
                </a:lnTo>
                <a:lnTo>
                  <a:pt x="93" y="404"/>
                </a:lnTo>
                <a:lnTo>
                  <a:pt x="95" y="404"/>
                </a:lnTo>
                <a:lnTo>
                  <a:pt x="95" y="404"/>
                </a:lnTo>
                <a:lnTo>
                  <a:pt x="95" y="407"/>
                </a:lnTo>
                <a:lnTo>
                  <a:pt x="95" y="407"/>
                </a:lnTo>
                <a:lnTo>
                  <a:pt x="95" y="407"/>
                </a:lnTo>
                <a:lnTo>
                  <a:pt x="95" y="409"/>
                </a:lnTo>
                <a:lnTo>
                  <a:pt x="95" y="409"/>
                </a:lnTo>
                <a:lnTo>
                  <a:pt x="95" y="409"/>
                </a:lnTo>
                <a:lnTo>
                  <a:pt x="95" y="412"/>
                </a:lnTo>
                <a:lnTo>
                  <a:pt x="95" y="412"/>
                </a:lnTo>
                <a:lnTo>
                  <a:pt x="95" y="414"/>
                </a:lnTo>
                <a:lnTo>
                  <a:pt x="97" y="414"/>
                </a:lnTo>
                <a:lnTo>
                  <a:pt x="97" y="414"/>
                </a:lnTo>
                <a:lnTo>
                  <a:pt x="97" y="416"/>
                </a:lnTo>
                <a:lnTo>
                  <a:pt x="97" y="416"/>
                </a:lnTo>
                <a:lnTo>
                  <a:pt x="97" y="416"/>
                </a:lnTo>
                <a:lnTo>
                  <a:pt x="97" y="419"/>
                </a:lnTo>
                <a:lnTo>
                  <a:pt x="97" y="419"/>
                </a:lnTo>
                <a:lnTo>
                  <a:pt x="100" y="419"/>
                </a:lnTo>
                <a:lnTo>
                  <a:pt x="100" y="419"/>
                </a:lnTo>
                <a:lnTo>
                  <a:pt x="100" y="421"/>
                </a:lnTo>
                <a:lnTo>
                  <a:pt x="100" y="421"/>
                </a:lnTo>
                <a:lnTo>
                  <a:pt x="102" y="421"/>
                </a:lnTo>
                <a:lnTo>
                  <a:pt x="102" y="421"/>
                </a:lnTo>
                <a:lnTo>
                  <a:pt x="102" y="423"/>
                </a:lnTo>
                <a:lnTo>
                  <a:pt x="102" y="423"/>
                </a:lnTo>
                <a:lnTo>
                  <a:pt x="102" y="423"/>
                </a:lnTo>
                <a:lnTo>
                  <a:pt x="104" y="423"/>
                </a:lnTo>
                <a:lnTo>
                  <a:pt x="104" y="423"/>
                </a:lnTo>
                <a:lnTo>
                  <a:pt x="104" y="426"/>
                </a:lnTo>
                <a:lnTo>
                  <a:pt x="107" y="426"/>
                </a:lnTo>
                <a:lnTo>
                  <a:pt x="107" y="426"/>
                </a:lnTo>
                <a:lnTo>
                  <a:pt x="107" y="428"/>
                </a:lnTo>
                <a:lnTo>
                  <a:pt x="107" y="428"/>
                </a:lnTo>
                <a:lnTo>
                  <a:pt x="107" y="428"/>
                </a:lnTo>
                <a:lnTo>
                  <a:pt x="107" y="430"/>
                </a:lnTo>
                <a:lnTo>
                  <a:pt x="107" y="430"/>
                </a:lnTo>
                <a:lnTo>
                  <a:pt x="107" y="433"/>
                </a:lnTo>
                <a:lnTo>
                  <a:pt x="107" y="433"/>
                </a:lnTo>
                <a:lnTo>
                  <a:pt x="107" y="433"/>
                </a:lnTo>
                <a:lnTo>
                  <a:pt x="109" y="435"/>
                </a:lnTo>
                <a:lnTo>
                  <a:pt x="109" y="438"/>
                </a:lnTo>
                <a:lnTo>
                  <a:pt x="109" y="440"/>
                </a:lnTo>
                <a:lnTo>
                  <a:pt x="109" y="440"/>
                </a:lnTo>
                <a:lnTo>
                  <a:pt x="109" y="442"/>
                </a:lnTo>
                <a:lnTo>
                  <a:pt x="109" y="442"/>
                </a:lnTo>
                <a:lnTo>
                  <a:pt x="111" y="442"/>
                </a:lnTo>
                <a:lnTo>
                  <a:pt x="111" y="445"/>
                </a:lnTo>
                <a:lnTo>
                  <a:pt x="111" y="445"/>
                </a:lnTo>
                <a:lnTo>
                  <a:pt x="111" y="445"/>
                </a:lnTo>
                <a:lnTo>
                  <a:pt x="111" y="447"/>
                </a:lnTo>
                <a:lnTo>
                  <a:pt x="111" y="447"/>
                </a:lnTo>
                <a:lnTo>
                  <a:pt x="111" y="447"/>
                </a:lnTo>
                <a:lnTo>
                  <a:pt x="111" y="447"/>
                </a:lnTo>
                <a:lnTo>
                  <a:pt x="111" y="449"/>
                </a:lnTo>
                <a:lnTo>
                  <a:pt x="111" y="449"/>
                </a:lnTo>
                <a:lnTo>
                  <a:pt x="109" y="449"/>
                </a:lnTo>
                <a:lnTo>
                  <a:pt x="109" y="449"/>
                </a:lnTo>
                <a:lnTo>
                  <a:pt x="111" y="452"/>
                </a:lnTo>
                <a:lnTo>
                  <a:pt x="114" y="449"/>
                </a:lnTo>
                <a:lnTo>
                  <a:pt x="114" y="449"/>
                </a:lnTo>
                <a:lnTo>
                  <a:pt x="114" y="449"/>
                </a:lnTo>
                <a:lnTo>
                  <a:pt x="116" y="449"/>
                </a:lnTo>
                <a:lnTo>
                  <a:pt x="114" y="452"/>
                </a:lnTo>
                <a:lnTo>
                  <a:pt x="114" y="452"/>
                </a:lnTo>
                <a:lnTo>
                  <a:pt x="114" y="452"/>
                </a:lnTo>
                <a:lnTo>
                  <a:pt x="114" y="454"/>
                </a:lnTo>
                <a:lnTo>
                  <a:pt x="114" y="456"/>
                </a:lnTo>
                <a:lnTo>
                  <a:pt x="114" y="456"/>
                </a:lnTo>
                <a:lnTo>
                  <a:pt x="116" y="456"/>
                </a:lnTo>
                <a:lnTo>
                  <a:pt x="116" y="459"/>
                </a:lnTo>
                <a:lnTo>
                  <a:pt x="116" y="459"/>
                </a:lnTo>
                <a:lnTo>
                  <a:pt x="116" y="459"/>
                </a:lnTo>
                <a:lnTo>
                  <a:pt x="116" y="461"/>
                </a:lnTo>
                <a:lnTo>
                  <a:pt x="116" y="464"/>
                </a:lnTo>
                <a:lnTo>
                  <a:pt x="116" y="464"/>
                </a:lnTo>
                <a:lnTo>
                  <a:pt x="116" y="466"/>
                </a:lnTo>
                <a:lnTo>
                  <a:pt x="119" y="466"/>
                </a:lnTo>
                <a:lnTo>
                  <a:pt x="119" y="466"/>
                </a:lnTo>
                <a:lnTo>
                  <a:pt x="119" y="466"/>
                </a:lnTo>
                <a:lnTo>
                  <a:pt x="119" y="468"/>
                </a:lnTo>
                <a:lnTo>
                  <a:pt x="119" y="471"/>
                </a:lnTo>
                <a:lnTo>
                  <a:pt x="119" y="473"/>
                </a:lnTo>
                <a:lnTo>
                  <a:pt x="114" y="475"/>
                </a:lnTo>
                <a:lnTo>
                  <a:pt x="114" y="478"/>
                </a:lnTo>
                <a:lnTo>
                  <a:pt x="111" y="478"/>
                </a:lnTo>
                <a:lnTo>
                  <a:pt x="111" y="478"/>
                </a:lnTo>
                <a:lnTo>
                  <a:pt x="109" y="478"/>
                </a:lnTo>
                <a:lnTo>
                  <a:pt x="109" y="478"/>
                </a:lnTo>
                <a:lnTo>
                  <a:pt x="109" y="480"/>
                </a:lnTo>
                <a:lnTo>
                  <a:pt x="109" y="483"/>
                </a:lnTo>
                <a:lnTo>
                  <a:pt x="109" y="483"/>
                </a:lnTo>
                <a:lnTo>
                  <a:pt x="109" y="485"/>
                </a:lnTo>
                <a:lnTo>
                  <a:pt x="109" y="485"/>
                </a:lnTo>
                <a:lnTo>
                  <a:pt x="107" y="487"/>
                </a:lnTo>
                <a:lnTo>
                  <a:pt x="107" y="487"/>
                </a:lnTo>
                <a:lnTo>
                  <a:pt x="107" y="490"/>
                </a:lnTo>
                <a:lnTo>
                  <a:pt x="107" y="490"/>
                </a:lnTo>
                <a:lnTo>
                  <a:pt x="107" y="490"/>
                </a:lnTo>
                <a:lnTo>
                  <a:pt x="104" y="492"/>
                </a:lnTo>
                <a:lnTo>
                  <a:pt x="102" y="494"/>
                </a:lnTo>
                <a:lnTo>
                  <a:pt x="102" y="497"/>
                </a:lnTo>
                <a:lnTo>
                  <a:pt x="102" y="497"/>
                </a:lnTo>
                <a:lnTo>
                  <a:pt x="100" y="499"/>
                </a:lnTo>
                <a:lnTo>
                  <a:pt x="100" y="499"/>
                </a:lnTo>
                <a:lnTo>
                  <a:pt x="97" y="504"/>
                </a:lnTo>
                <a:lnTo>
                  <a:pt x="97" y="506"/>
                </a:lnTo>
                <a:lnTo>
                  <a:pt x="97" y="506"/>
                </a:lnTo>
                <a:lnTo>
                  <a:pt x="95" y="506"/>
                </a:lnTo>
                <a:lnTo>
                  <a:pt x="95" y="506"/>
                </a:lnTo>
                <a:lnTo>
                  <a:pt x="95" y="509"/>
                </a:lnTo>
                <a:lnTo>
                  <a:pt x="95" y="509"/>
                </a:lnTo>
                <a:lnTo>
                  <a:pt x="95" y="509"/>
                </a:lnTo>
                <a:lnTo>
                  <a:pt x="93" y="509"/>
                </a:lnTo>
                <a:lnTo>
                  <a:pt x="93" y="511"/>
                </a:lnTo>
                <a:lnTo>
                  <a:pt x="90" y="511"/>
                </a:lnTo>
                <a:lnTo>
                  <a:pt x="90" y="511"/>
                </a:lnTo>
                <a:lnTo>
                  <a:pt x="90" y="513"/>
                </a:lnTo>
                <a:lnTo>
                  <a:pt x="90" y="513"/>
                </a:lnTo>
                <a:lnTo>
                  <a:pt x="88" y="513"/>
                </a:lnTo>
                <a:lnTo>
                  <a:pt x="88" y="513"/>
                </a:lnTo>
                <a:lnTo>
                  <a:pt x="88" y="513"/>
                </a:lnTo>
                <a:lnTo>
                  <a:pt x="88" y="513"/>
                </a:lnTo>
                <a:lnTo>
                  <a:pt x="88" y="513"/>
                </a:lnTo>
                <a:lnTo>
                  <a:pt x="85" y="513"/>
                </a:lnTo>
                <a:lnTo>
                  <a:pt x="85" y="513"/>
                </a:lnTo>
                <a:lnTo>
                  <a:pt x="85" y="513"/>
                </a:lnTo>
                <a:lnTo>
                  <a:pt x="85" y="513"/>
                </a:lnTo>
                <a:lnTo>
                  <a:pt x="85" y="516"/>
                </a:lnTo>
                <a:lnTo>
                  <a:pt x="85" y="516"/>
                </a:lnTo>
                <a:lnTo>
                  <a:pt x="85" y="516"/>
                </a:lnTo>
                <a:lnTo>
                  <a:pt x="85" y="518"/>
                </a:lnTo>
                <a:lnTo>
                  <a:pt x="85" y="518"/>
                </a:lnTo>
                <a:lnTo>
                  <a:pt x="85" y="518"/>
                </a:lnTo>
                <a:lnTo>
                  <a:pt x="85" y="520"/>
                </a:lnTo>
                <a:lnTo>
                  <a:pt x="85" y="520"/>
                </a:lnTo>
                <a:lnTo>
                  <a:pt x="85" y="520"/>
                </a:lnTo>
                <a:lnTo>
                  <a:pt x="83" y="520"/>
                </a:lnTo>
                <a:lnTo>
                  <a:pt x="83" y="520"/>
                </a:lnTo>
                <a:lnTo>
                  <a:pt x="83" y="520"/>
                </a:lnTo>
                <a:lnTo>
                  <a:pt x="81" y="520"/>
                </a:lnTo>
                <a:lnTo>
                  <a:pt x="81" y="520"/>
                </a:lnTo>
                <a:lnTo>
                  <a:pt x="81" y="520"/>
                </a:lnTo>
                <a:lnTo>
                  <a:pt x="81" y="523"/>
                </a:lnTo>
                <a:lnTo>
                  <a:pt x="81" y="523"/>
                </a:lnTo>
                <a:lnTo>
                  <a:pt x="81" y="523"/>
                </a:lnTo>
                <a:lnTo>
                  <a:pt x="78" y="523"/>
                </a:lnTo>
                <a:lnTo>
                  <a:pt x="78" y="523"/>
                </a:lnTo>
                <a:lnTo>
                  <a:pt x="78" y="523"/>
                </a:lnTo>
                <a:lnTo>
                  <a:pt x="76" y="523"/>
                </a:lnTo>
                <a:lnTo>
                  <a:pt x="74" y="527"/>
                </a:lnTo>
                <a:lnTo>
                  <a:pt x="74" y="527"/>
                </a:lnTo>
                <a:lnTo>
                  <a:pt x="74" y="530"/>
                </a:lnTo>
                <a:lnTo>
                  <a:pt x="74" y="532"/>
                </a:lnTo>
                <a:lnTo>
                  <a:pt x="74" y="532"/>
                </a:lnTo>
                <a:lnTo>
                  <a:pt x="76" y="532"/>
                </a:lnTo>
                <a:lnTo>
                  <a:pt x="76" y="537"/>
                </a:lnTo>
                <a:lnTo>
                  <a:pt x="76" y="537"/>
                </a:lnTo>
                <a:lnTo>
                  <a:pt x="76" y="539"/>
                </a:lnTo>
                <a:lnTo>
                  <a:pt x="74" y="542"/>
                </a:lnTo>
                <a:lnTo>
                  <a:pt x="74" y="544"/>
                </a:lnTo>
                <a:lnTo>
                  <a:pt x="74" y="546"/>
                </a:lnTo>
                <a:lnTo>
                  <a:pt x="74" y="549"/>
                </a:lnTo>
                <a:lnTo>
                  <a:pt x="71" y="549"/>
                </a:lnTo>
                <a:lnTo>
                  <a:pt x="71" y="551"/>
                </a:lnTo>
                <a:lnTo>
                  <a:pt x="71" y="551"/>
                </a:lnTo>
                <a:lnTo>
                  <a:pt x="71" y="553"/>
                </a:lnTo>
                <a:lnTo>
                  <a:pt x="71" y="556"/>
                </a:lnTo>
                <a:lnTo>
                  <a:pt x="69" y="558"/>
                </a:lnTo>
                <a:lnTo>
                  <a:pt x="69" y="561"/>
                </a:lnTo>
                <a:lnTo>
                  <a:pt x="67" y="563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7" y="565"/>
                </a:lnTo>
                <a:lnTo>
                  <a:pt x="64" y="565"/>
                </a:lnTo>
                <a:lnTo>
                  <a:pt x="64" y="568"/>
                </a:lnTo>
                <a:lnTo>
                  <a:pt x="64" y="568"/>
                </a:lnTo>
                <a:lnTo>
                  <a:pt x="64" y="568"/>
                </a:lnTo>
                <a:lnTo>
                  <a:pt x="64" y="568"/>
                </a:lnTo>
                <a:lnTo>
                  <a:pt x="64" y="568"/>
                </a:lnTo>
                <a:lnTo>
                  <a:pt x="64" y="568"/>
                </a:lnTo>
                <a:lnTo>
                  <a:pt x="64" y="570"/>
                </a:lnTo>
                <a:lnTo>
                  <a:pt x="64" y="570"/>
                </a:lnTo>
                <a:lnTo>
                  <a:pt x="64" y="570"/>
                </a:lnTo>
                <a:lnTo>
                  <a:pt x="64" y="570"/>
                </a:lnTo>
                <a:lnTo>
                  <a:pt x="64" y="570"/>
                </a:lnTo>
                <a:lnTo>
                  <a:pt x="64" y="570"/>
                </a:lnTo>
                <a:lnTo>
                  <a:pt x="62" y="570"/>
                </a:lnTo>
                <a:lnTo>
                  <a:pt x="62" y="570"/>
                </a:lnTo>
                <a:lnTo>
                  <a:pt x="62" y="570"/>
                </a:lnTo>
                <a:lnTo>
                  <a:pt x="62" y="572"/>
                </a:lnTo>
                <a:lnTo>
                  <a:pt x="62" y="572"/>
                </a:lnTo>
                <a:lnTo>
                  <a:pt x="62" y="572"/>
                </a:lnTo>
                <a:lnTo>
                  <a:pt x="62" y="572"/>
                </a:lnTo>
                <a:lnTo>
                  <a:pt x="62" y="572"/>
                </a:lnTo>
                <a:lnTo>
                  <a:pt x="64" y="572"/>
                </a:lnTo>
                <a:lnTo>
                  <a:pt x="64" y="572"/>
                </a:lnTo>
                <a:lnTo>
                  <a:pt x="64" y="572"/>
                </a:lnTo>
                <a:lnTo>
                  <a:pt x="64" y="572"/>
                </a:lnTo>
                <a:lnTo>
                  <a:pt x="64" y="572"/>
                </a:lnTo>
                <a:lnTo>
                  <a:pt x="64" y="575"/>
                </a:lnTo>
                <a:lnTo>
                  <a:pt x="62" y="575"/>
                </a:lnTo>
                <a:lnTo>
                  <a:pt x="62" y="575"/>
                </a:lnTo>
                <a:lnTo>
                  <a:pt x="62" y="575"/>
                </a:lnTo>
                <a:lnTo>
                  <a:pt x="62" y="575"/>
                </a:lnTo>
                <a:lnTo>
                  <a:pt x="62" y="575"/>
                </a:lnTo>
                <a:lnTo>
                  <a:pt x="62" y="575"/>
                </a:lnTo>
                <a:lnTo>
                  <a:pt x="62" y="577"/>
                </a:lnTo>
                <a:lnTo>
                  <a:pt x="62" y="577"/>
                </a:lnTo>
                <a:lnTo>
                  <a:pt x="62" y="577"/>
                </a:lnTo>
                <a:lnTo>
                  <a:pt x="62" y="577"/>
                </a:lnTo>
                <a:lnTo>
                  <a:pt x="62" y="577"/>
                </a:lnTo>
                <a:lnTo>
                  <a:pt x="62" y="577"/>
                </a:lnTo>
                <a:lnTo>
                  <a:pt x="62" y="577"/>
                </a:lnTo>
                <a:lnTo>
                  <a:pt x="62" y="577"/>
                </a:lnTo>
                <a:lnTo>
                  <a:pt x="64" y="577"/>
                </a:lnTo>
                <a:lnTo>
                  <a:pt x="64" y="577"/>
                </a:lnTo>
                <a:lnTo>
                  <a:pt x="64" y="577"/>
                </a:lnTo>
                <a:lnTo>
                  <a:pt x="64" y="577"/>
                </a:lnTo>
                <a:lnTo>
                  <a:pt x="62" y="577"/>
                </a:lnTo>
                <a:lnTo>
                  <a:pt x="62" y="580"/>
                </a:lnTo>
                <a:lnTo>
                  <a:pt x="62" y="580"/>
                </a:lnTo>
                <a:lnTo>
                  <a:pt x="62" y="580"/>
                </a:lnTo>
                <a:lnTo>
                  <a:pt x="59" y="577"/>
                </a:lnTo>
                <a:lnTo>
                  <a:pt x="59" y="580"/>
                </a:lnTo>
                <a:lnTo>
                  <a:pt x="62" y="580"/>
                </a:lnTo>
                <a:lnTo>
                  <a:pt x="62" y="580"/>
                </a:lnTo>
                <a:lnTo>
                  <a:pt x="62" y="580"/>
                </a:lnTo>
                <a:lnTo>
                  <a:pt x="59" y="580"/>
                </a:lnTo>
                <a:lnTo>
                  <a:pt x="62" y="582"/>
                </a:lnTo>
                <a:lnTo>
                  <a:pt x="62" y="582"/>
                </a:lnTo>
                <a:lnTo>
                  <a:pt x="62" y="582"/>
                </a:lnTo>
                <a:lnTo>
                  <a:pt x="59" y="582"/>
                </a:lnTo>
                <a:lnTo>
                  <a:pt x="59" y="582"/>
                </a:lnTo>
                <a:lnTo>
                  <a:pt x="59" y="582"/>
                </a:lnTo>
                <a:lnTo>
                  <a:pt x="59" y="584"/>
                </a:lnTo>
                <a:lnTo>
                  <a:pt x="59" y="584"/>
                </a:lnTo>
                <a:lnTo>
                  <a:pt x="59" y="584"/>
                </a:lnTo>
                <a:lnTo>
                  <a:pt x="59" y="584"/>
                </a:lnTo>
                <a:lnTo>
                  <a:pt x="59" y="587"/>
                </a:lnTo>
                <a:lnTo>
                  <a:pt x="59" y="587"/>
                </a:lnTo>
                <a:lnTo>
                  <a:pt x="59" y="587"/>
                </a:lnTo>
                <a:lnTo>
                  <a:pt x="62" y="587"/>
                </a:lnTo>
                <a:lnTo>
                  <a:pt x="62" y="587"/>
                </a:lnTo>
                <a:lnTo>
                  <a:pt x="62" y="587"/>
                </a:lnTo>
                <a:lnTo>
                  <a:pt x="62" y="587"/>
                </a:lnTo>
                <a:lnTo>
                  <a:pt x="59" y="589"/>
                </a:lnTo>
                <a:lnTo>
                  <a:pt x="57" y="587"/>
                </a:lnTo>
                <a:lnTo>
                  <a:pt x="57" y="589"/>
                </a:lnTo>
                <a:lnTo>
                  <a:pt x="57" y="594"/>
                </a:lnTo>
                <a:lnTo>
                  <a:pt x="55" y="596"/>
                </a:lnTo>
                <a:lnTo>
                  <a:pt x="55" y="596"/>
                </a:lnTo>
                <a:lnTo>
                  <a:pt x="55" y="598"/>
                </a:lnTo>
                <a:lnTo>
                  <a:pt x="55" y="601"/>
                </a:lnTo>
                <a:lnTo>
                  <a:pt x="52" y="601"/>
                </a:lnTo>
                <a:lnTo>
                  <a:pt x="52" y="601"/>
                </a:lnTo>
                <a:lnTo>
                  <a:pt x="52" y="603"/>
                </a:lnTo>
                <a:lnTo>
                  <a:pt x="52" y="603"/>
                </a:lnTo>
                <a:lnTo>
                  <a:pt x="55" y="603"/>
                </a:lnTo>
                <a:lnTo>
                  <a:pt x="52" y="606"/>
                </a:lnTo>
                <a:lnTo>
                  <a:pt x="52" y="606"/>
                </a:lnTo>
                <a:lnTo>
                  <a:pt x="52" y="606"/>
                </a:lnTo>
                <a:lnTo>
                  <a:pt x="52" y="606"/>
                </a:lnTo>
                <a:lnTo>
                  <a:pt x="50" y="606"/>
                </a:lnTo>
                <a:lnTo>
                  <a:pt x="50" y="606"/>
                </a:lnTo>
                <a:lnTo>
                  <a:pt x="52" y="608"/>
                </a:lnTo>
                <a:lnTo>
                  <a:pt x="52" y="608"/>
                </a:lnTo>
                <a:lnTo>
                  <a:pt x="55" y="610"/>
                </a:lnTo>
                <a:lnTo>
                  <a:pt x="55" y="613"/>
                </a:lnTo>
                <a:lnTo>
                  <a:pt x="52" y="613"/>
                </a:lnTo>
                <a:lnTo>
                  <a:pt x="52" y="613"/>
                </a:lnTo>
                <a:lnTo>
                  <a:pt x="52" y="613"/>
                </a:lnTo>
                <a:lnTo>
                  <a:pt x="52" y="615"/>
                </a:lnTo>
                <a:lnTo>
                  <a:pt x="52" y="615"/>
                </a:lnTo>
                <a:lnTo>
                  <a:pt x="52" y="615"/>
                </a:lnTo>
                <a:lnTo>
                  <a:pt x="55" y="615"/>
                </a:lnTo>
                <a:lnTo>
                  <a:pt x="52" y="615"/>
                </a:lnTo>
                <a:lnTo>
                  <a:pt x="52" y="617"/>
                </a:lnTo>
                <a:lnTo>
                  <a:pt x="52" y="617"/>
                </a:lnTo>
                <a:lnTo>
                  <a:pt x="52" y="617"/>
                </a:lnTo>
                <a:lnTo>
                  <a:pt x="52" y="617"/>
                </a:lnTo>
                <a:lnTo>
                  <a:pt x="52" y="617"/>
                </a:lnTo>
                <a:lnTo>
                  <a:pt x="52" y="617"/>
                </a:lnTo>
                <a:lnTo>
                  <a:pt x="52" y="617"/>
                </a:lnTo>
                <a:lnTo>
                  <a:pt x="50" y="620"/>
                </a:lnTo>
                <a:lnTo>
                  <a:pt x="50" y="620"/>
                </a:lnTo>
                <a:lnTo>
                  <a:pt x="50" y="622"/>
                </a:lnTo>
                <a:lnTo>
                  <a:pt x="48" y="624"/>
                </a:lnTo>
                <a:lnTo>
                  <a:pt x="48" y="624"/>
                </a:lnTo>
                <a:lnTo>
                  <a:pt x="48" y="629"/>
                </a:lnTo>
                <a:lnTo>
                  <a:pt x="48" y="629"/>
                </a:lnTo>
                <a:lnTo>
                  <a:pt x="48" y="629"/>
                </a:lnTo>
                <a:lnTo>
                  <a:pt x="48" y="629"/>
                </a:lnTo>
                <a:lnTo>
                  <a:pt x="45" y="629"/>
                </a:lnTo>
                <a:lnTo>
                  <a:pt x="45" y="629"/>
                </a:lnTo>
                <a:lnTo>
                  <a:pt x="45" y="632"/>
                </a:lnTo>
                <a:lnTo>
                  <a:pt x="45" y="632"/>
                </a:lnTo>
                <a:lnTo>
                  <a:pt x="48" y="634"/>
                </a:lnTo>
                <a:lnTo>
                  <a:pt x="48" y="634"/>
                </a:lnTo>
                <a:lnTo>
                  <a:pt x="48" y="634"/>
                </a:lnTo>
                <a:lnTo>
                  <a:pt x="45" y="636"/>
                </a:lnTo>
                <a:lnTo>
                  <a:pt x="45" y="636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8" y="641"/>
                </a:lnTo>
                <a:lnTo>
                  <a:pt x="48" y="641"/>
                </a:lnTo>
                <a:lnTo>
                  <a:pt x="48" y="641"/>
                </a:lnTo>
                <a:lnTo>
                  <a:pt x="45" y="641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5" y="639"/>
                </a:lnTo>
                <a:lnTo>
                  <a:pt x="45" y="641"/>
                </a:lnTo>
                <a:lnTo>
                  <a:pt x="48" y="648"/>
                </a:lnTo>
                <a:lnTo>
                  <a:pt x="48" y="653"/>
                </a:lnTo>
                <a:lnTo>
                  <a:pt x="48" y="653"/>
                </a:lnTo>
                <a:lnTo>
                  <a:pt x="48" y="653"/>
                </a:lnTo>
                <a:lnTo>
                  <a:pt x="48" y="655"/>
                </a:lnTo>
                <a:lnTo>
                  <a:pt x="50" y="658"/>
                </a:lnTo>
                <a:lnTo>
                  <a:pt x="50" y="658"/>
                </a:lnTo>
                <a:lnTo>
                  <a:pt x="50" y="658"/>
                </a:lnTo>
                <a:lnTo>
                  <a:pt x="50" y="658"/>
                </a:lnTo>
                <a:lnTo>
                  <a:pt x="50" y="658"/>
                </a:lnTo>
                <a:lnTo>
                  <a:pt x="52" y="658"/>
                </a:lnTo>
                <a:lnTo>
                  <a:pt x="52" y="658"/>
                </a:lnTo>
                <a:lnTo>
                  <a:pt x="52" y="658"/>
                </a:lnTo>
                <a:lnTo>
                  <a:pt x="52" y="660"/>
                </a:lnTo>
                <a:lnTo>
                  <a:pt x="55" y="660"/>
                </a:lnTo>
                <a:lnTo>
                  <a:pt x="55" y="662"/>
                </a:lnTo>
                <a:lnTo>
                  <a:pt x="55" y="660"/>
                </a:lnTo>
                <a:lnTo>
                  <a:pt x="55" y="660"/>
                </a:lnTo>
                <a:lnTo>
                  <a:pt x="55" y="660"/>
                </a:lnTo>
                <a:lnTo>
                  <a:pt x="55" y="660"/>
                </a:lnTo>
                <a:lnTo>
                  <a:pt x="57" y="660"/>
                </a:lnTo>
                <a:lnTo>
                  <a:pt x="57" y="660"/>
                </a:lnTo>
                <a:lnTo>
                  <a:pt x="59" y="658"/>
                </a:lnTo>
                <a:lnTo>
                  <a:pt x="59" y="655"/>
                </a:lnTo>
                <a:lnTo>
                  <a:pt x="57" y="655"/>
                </a:lnTo>
                <a:lnTo>
                  <a:pt x="57" y="655"/>
                </a:lnTo>
                <a:lnTo>
                  <a:pt x="57" y="653"/>
                </a:lnTo>
                <a:lnTo>
                  <a:pt x="57" y="653"/>
                </a:lnTo>
                <a:lnTo>
                  <a:pt x="57" y="653"/>
                </a:lnTo>
                <a:lnTo>
                  <a:pt x="57" y="651"/>
                </a:lnTo>
                <a:lnTo>
                  <a:pt x="59" y="653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62" y="651"/>
                </a:lnTo>
                <a:lnTo>
                  <a:pt x="62" y="651"/>
                </a:lnTo>
                <a:lnTo>
                  <a:pt x="62" y="651"/>
                </a:lnTo>
                <a:lnTo>
                  <a:pt x="64" y="651"/>
                </a:lnTo>
                <a:lnTo>
                  <a:pt x="64" y="651"/>
                </a:lnTo>
                <a:lnTo>
                  <a:pt x="64" y="648"/>
                </a:lnTo>
                <a:lnTo>
                  <a:pt x="67" y="648"/>
                </a:lnTo>
                <a:lnTo>
                  <a:pt x="67" y="648"/>
                </a:lnTo>
                <a:lnTo>
                  <a:pt x="67" y="648"/>
                </a:lnTo>
                <a:lnTo>
                  <a:pt x="69" y="648"/>
                </a:lnTo>
                <a:lnTo>
                  <a:pt x="69" y="648"/>
                </a:lnTo>
                <a:lnTo>
                  <a:pt x="69" y="651"/>
                </a:lnTo>
                <a:lnTo>
                  <a:pt x="67" y="651"/>
                </a:lnTo>
                <a:lnTo>
                  <a:pt x="67" y="651"/>
                </a:lnTo>
                <a:lnTo>
                  <a:pt x="67" y="653"/>
                </a:lnTo>
                <a:lnTo>
                  <a:pt x="67" y="653"/>
                </a:lnTo>
                <a:lnTo>
                  <a:pt x="67" y="653"/>
                </a:lnTo>
                <a:lnTo>
                  <a:pt x="67" y="653"/>
                </a:lnTo>
                <a:lnTo>
                  <a:pt x="67" y="653"/>
                </a:lnTo>
                <a:lnTo>
                  <a:pt x="69" y="653"/>
                </a:lnTo>
                <a:lnTo>
                  <a:pt x="69" y="653"/>
                </a:lnTo>
                <a:lnTo>
                  <a:pt x="71" y="653"/>
                </a:lnTo>
                <a:lnTo>
                  <a:pt x="71" y="653"/>
                </a:lnTo>
                <a:lnTo>
                  <a:pt x="71" y="658"/>
                </a:lnTo>
                <a:lnTo>
                  <a:pt x="71" y="658"/>
                </a:lnTo>
                <a:lnTo>
                  <a:pt x="71" y="655"/>
                </a:lnTo>
                <a:lnTo>
                  <a:pt x="74" y="658"/>
                </a:lnTo>
                <a:lnTo>
                  <a:pt x="74" y="658"/>
                </a:lnTo>
                <a:lnTo>
                  <a:pt x="74" y="660"/>
                </a:lnTo>
                <a:lnTo>
                  <a:pt x="74" y="660"/>
                </a:lnTo>
                <a:lnTo>
                  <a:pt x="74" y="662"/>
                </a:lnTo>
                <a:lnTo>
                  <a:pt x="74" y="665"/>
                </a:lnTo>
                <a:lnTo>
                  <a:pt x="74" y="665"/>
                </a:lnTo>
                <a:lnTo>
                  <a:pt x="74" y="665"/>
                </a:lnTo>
                <a:lnTo>
                  <a:pt x="74" y="667"/>
                </a:lnTo>
                <a:lnTo>
                  <a:pt x="74" y="667"/>
                </a:lnTo>
                <a:lnTo>
                  <a:pt x="74" y="667"/>
                </a:lnTo>
                <a:lnTo>
                  <a:pt x="74" y="667"/>
                </a:lnTo>
                <a:lnTo>
                  <a:pt x="76" y="667"/>
                </a:lnTo>
                <a:lnTo>
                  <a:pt x="76" y="667"/>
                </a:lnTo>
                <a:lnTo>
                  <a:pt x="76" y="667"/>
                </a:lnTo>
                <a:lnTo>
                  <a:pt x="76" y="667"/>
                </a:lnTo>
                <a:lnTo>
                  <a:pt x="76" y="667"/>
                </a:lnTo>
                <a:lnTo>
                  <a:pt x="76" y="667"/>
                </a:lnTo>
                <a:lnTo>
                  <a:pt x="78" y="667"/>
                </a:lnTo>
                <a:lnTo>
                  <a:pt x="78" y="669"/>
                </a:lnTo>
                <a:lnTo>
                  <a:pt x="78" y="669"/>
                </a:lnTo>
                <a:lnTo>
                  <a:pt x="78" y="667"/>
                </a:lnTo>
                <a:lnTo>
                  <a:pt x="81" y="667"/>
                </a:lnTo>
                <a:lnTo>
                  <a:pt x="81" y="667"/>
                </a:lnTo>
                <a:lnTo>
                  <a:pt x="81" y="667"/>
                </a:lnTo>
                <a:lnTo>
                  <a:pt x="81" y="667"/>
                </a:lnTo>
                <a:lnTo>
                  <a:pt x="81" y="667"/>
                </a:lnTo>
                <a:lnTo>
                  <a:pt x="83" y="667"/>
                </a:lnTo>
                <a:lnTo>
                  <a:pt x="83" y="667"/>
                </a:lnTo>
                <a:lnTo>
                  <a:pt x="83" y="667"/>
                </a:lnTo>
                <a:lnTo>
                  <a:pt x="83" y="667"/>
                </a:lnTo>
                <a:lnTo>
                  <a:pt x="83" y="667"/>
                </a:lnTo>
                <a:lnTo>
                  <a:pt x="83" y="667"/>
                </a:lnTo>
                <a:lnTo>
                  <a:pt x="85" y="669"/>
                </a:lnTo>
                <a:lnTo>
                  <a:pt x="85" y="669"/>
                </a:lnTo>
                <a:lnTo>
                  <a:pt x="85" y="669"/>
                </a:lnTo>
                <a:lnTo>
                  <a:pt x="85" y="669"/>
                </a:lnTo>
                <a:lnTo>
                  <a:pt x="85" y="669"/>
                </a:lnTo>
                <a:lnTo>
                  <a:pt x="85" y="672"/>
                </a:lnTo>
                <a:lnTo>
                  <a:pt x="85" y="672"/>
                </a:lnTo>
                <a:lnTo>
                  <a:pt x="85" y="672"/>
                </a:lnTo>
                <a:lnTo>
                  <a:pt x="88" y="672"/>
                </a:lnTo>
                <a:lnTo>
                  <a:pt x="88" y="674"/>
                </a:lnTo>
                <a:lnTo>
                  <a:pt x="88" y="674"/>
                </a:lnTo>
                <a:lnTo>
                  <a:pt x="88" y="674"/>
                </a:lnTo>
                <a:lnTo>
                  <a:pt x="90" y="674"/>
                </a:lnTo>
                <a:lnTo>
                  <a:pt x="90" y="672"/>
                </a:lnTo>
                <a:lnTo>
                  <a:pt x="90" y="674"/>
                </a:lnTo>
                <a:lnTo>
                  <a:pt x="90" y="674"/>
                </a:lnTo>
                <a:lnTo>
                  <a:pt x="90" y="677"/>
                </a:lnTo>
                <a:lnTo>
                  <a:pt x="90" y="677"/>
                </a:lnTo>
                <a:lnTo>
                  <a:pt x="88" y="679"/>
                </a:lnTo>
                <a:lnTo>
                  <a:pt x="88" y="679"/>
                </a:lnTo>
                <a:lnTo>
                  <a:pt x="88" y="684"/>
                </a:lnTo>
                <a:lnTo>
                  <a:pt x="90" y="684"/>
                </a:lnTo>
                <a:lnTo>
                  <a:pt x="90" y="686"/>
                </a:lnTo>
                <a:lnTo>
                  <a:pt x="93" y="684"/>
                </a:lnTo>
                <a:lnTo>
                  <a:pt x="93" y="684"/>
                </a:lnTo>
                <a:lnTo>
                  <a:pt x="93" y="681"/>
                </a:lnTo>
                <a:lnTo>
                  <a:pt x="93" y="681"/>
                </a:lnTo>
                <a:lnTo>
                  <a:pt x="95" y="681"/>
                </a:lnTo>
                <a:lnTo>
                  <a:pt x="95" y="684"/>
                </a:lnTo>
                <a:lnTo>
                  <a:pt x="95" y="684"/>
                </a:lnTo>
                <a:lnTo>
                  <a:pt x="97" y="684"/>
                </a:lnTo>
                <a:lnTo>
                  <a:pt x="97" y="686"/>
                </a:lnTo>
                <a:lnTo>
                  <a:pt x="97" y="686"/>
                </a:lnTo>
                <a:lnTo>
                  <a:pt x="100" y="686"/>
                </a:lnTo>
                <a:lnTo>
                  <a:pt x="100" y="686"/>
                </a:lnTo>
                <a:lnTo>
                  <a:pt x="100" y="686"/>
                </a:lnTo>
                <a:lnTo>
                  <a:pt x="100" y="688"/>
                </a:lnTo>
                <a:lnTo>
                  <a:pt x="100" y="688"/>
                </a:lnTo>
                <a:lnTo>
                  <a:pt x="100" y="688"/>
                </a:lnTo>
                <a:lnTo>
                  <a:pt x="100" y="688"/>
                </a:lnTo>
                <a:lnTo>
                  <a:pt x="100" y="688"/>
                </a:lnTo>
                <a:lnTo>
                  <a:pt x="100" y="688"/>
                </a:lnTo>
                <a:lnTo>
                  <a:pt x="102" y="688"/>
                </a:lnTo>
                <a:lnTo>
                  <a:pt x="102" y="688"/>
                </a:lnTo>
                <a:lnTo>
                  <a:pt x="102" y="688"/>
                </a:lnTo>
                <a:lnTo>
                  <a:pt x="102" y="691"/>
                </a:lnTo>
                <a:lnTo>
                  <a:pt x="102" y="693"/>
                </a:lnTo>
                <a:lnTo>
                  <a:pt x="102" y="693"/>
                </a:lnTo>
                <a:lnTo>
                  <a:pt x="102" y="695"/>
                </a:lnTo>
                <a:lnTo>
                  <a:pt x="102" y="695"/>
                </a:lnTo>
                <a:lnTo>
                  <a:pt x="104" y="695"/>
                </a:lnTo>
                <a:lnTo>
                  <a:pt x="104" y="695"/>
                </a:lnTo>
                <a:lnTo>
                  <a:pt x="104" y="695"/>
                </a:lnTo>
                <a:lnTo>
                  <a:pt x="104" y="695"/>
                </a:lnTo>
                <a:lnTo>
                  <a:pt x="104" y="695"/>
                </a:lnTo>
                <a:lnTo>
                  <a:pt x="104" y="698"/>
                </a:lnTo>
                <a:lnTo>
                  <a:pt x="104" y="700"/>
                </a:lnTo>
                <a:lnTo>
                  <a:pt x="104" y="700"/>
                </a:lnTo>
                <a:lnTo>
                  <a:pt x="107" y="703"/>
                </a:lnTo>
                <a:lnTo>
                  <a:pt x="107" y="705"/>
                </a:lnTo>
                <a:lnTo>
                  <a:pt x="107" y="705"/>
                </a:lnTo>
                <a:lnTo>
                  <a:pt x="109" y="705"/>
                </a:lnTo>
                <a:lnTo>
                  <a:pt x="109" y="705"/>
                </a:lnTo>
                <a:lnTo>
                  <a:pt x="109" y="705"/>
                </a:lnTo>
                <a:lnTo>
                  <a:pt x="109" y="705"/>
                </a:lnTo>
                <a:lnTo>
                  <a:pt x="111" y="707"/>
                </a:lnTo>
                <a:lnTo>
                  <a:pt x="111" y="707"/>
                </a:lnTo>
                <a:lnTo>
                  <a:pt x="111" y="707"/>
                </a:lnTo>
                <a:lnTo>
                  <a:pt x="111" y="705"/>
                </a:lnTo>
                <a:lnTo>
                  <a:pt x="111" y="703"/>
                </a:lnTo>
                <a:lnTo>
                  <a:pt x="111" y="703"/>
                </a:lnTo>
                <a:lnTo>
                  <a:pt x="111" y="703"/>
                </a:lnTo>
                <a:lnTo>
                  <a:pt x="114" y="700"/>
                </a:lnTo>
                <a:lnTo>
                  <a:pt x="114" y="700"/>
                </a:lnTo>
                <a:lnTo>
                  <a:pt x="114" y="703"/>
                </a:lnTo>
                <a:lnTo>
                  <a:pt x="114" y="705"/>
                </a:lnTo>
                <a:lnTo>
                  <a:pt x="114" y="705"/>
                </a:lnTo>
                <a:lnTo>
                  <a:pt x="116" y="705"/>
                </a:lnTo>
                <a:lnTo>
                  <a:pt x="116" y="705"/>
                </a:lnTo>
                <a:lnTo>
                  <a:pt x="119" y="703"/>
                </a:lnTo>
                <a:lnTo>
                  <a:pt x="119" y="703"/>
                </a:lnTo>
                <a:lnTo>
                  <a:pt x="119" y="703"/>
                </a:lnTo>
                <a:lnTo>
                  <a:pt x="116" y="705"/>
                </a:lnTo>
                <a:lnTo>
                  <a:pt x="116" y="707"/>
                </a:lnTo>
                <a:lnTo>
                  <a:pt x="116" y="707"/>
                </a:lnTo>
                <a:lnTo>
                  <a:pt x="114" y="707"/>
                </a:lnTo>
                <a:lnTo>
                  <a:pt x="116" y="710"/>
                </a:lnTo>
                <a:lnTo>
                  <a:pt x="116" y="712"/>
                </a:lnTo>
                <a:lnTo>
                  <a:pt x="119" y="714"/>
                </a:lnTo>
                <a:lnTo>
                  <a:pt x="119" y="714"/>
                </a:lnTo>
                <a:lnTo>
                  <a:pt x="119" y="714"/>
                </a:lnTo>
                <a:lnTo>
                  <a:pt x="119" y="714"/>
                </a:lnTo>
                <a:lnTo>
                  <a:pt x="121" y="714"/>
                </a:lnTo>
                <a:lnTo>
                  <a:pt x="121" y="712"/>
                </a:lnTo>
                <a:lnTo>
                  <a:pt x="121" y="714"/>
                </a:lnTo>
                <a:lnTo>
                  <a:pt x="121" y="714"/>
                </a:lnTo>
                <a:lnTo>
                  <a:pt x="123" y="714"/>
                </a:lnTo>
                <a:lnTo>
                  <a:pt x="123" y="714"/>
                </a:lnTo>
                <a:lnTo>
                  <a:pt x="123" y="714"/>
                </a:lnTo>
                <a:lnTo>
                  <a:pt x="126" y="714"/>
                </a:lnTo>
                <a:lnTo>
                  <a:pt x="126" y="714"/>
                </a:lnTo>
                <a:lnTo>
                  <a:pt x="123" y="717"/>
                </a:lnTo>
                <a:lnTo>
                  <a:pt x="123" y="717"/>
                </a:lnTo>
                <a:lnTo>
                  <a:pt x="123" y="717"/>
                </a:lnTo>
                <a:lnTo>
                  <a:pt x="123" y="719"/>
                </a:lnTo>
                <a:lnTo>
                  <a:pt x="121" y="719"/>
                </a:lnTo>
                <a:lnTo>
                  <a:pt x="123" y="722"/>
                </a:lnTo>
                <a:lnTo>
                  <a:pt x="123" y="722"/>
                </a:lnTo>
                <a:lnTo>
                  <a:pt x="123" y="722"/>
                </a:lnTo>
                <a:lnTo>
                  <a:pt x="123" y="724"/>
                </a:lnTo>
                <a:lnTo>
                  <a:pt x="123" y="724"/>
                </a:lnTo>
                <a:lnTo>
                  <a:pt x="123" y="724"/>
                </a:lnTo>
                <a:lnTo>
                  <a:pt x="123" y="724"/>
                </a:lnTo>
                <a:lnTo>
                  <a:pt x="123" y="724"/>
                </a:lnTo>
                <a:lnTo>
                  <a:pt x="123" y="724"/>
                </a:lnTo>
                <a:lnTo>
                  <a:pt x="123" y="724"/>
                </a:lnTo>
                <a:lnTo>
                  <a:pt x="123" y="726"/>
                </a:lnTo>
                <a:lnTo>
                  <a:pt x="123" y="729"/>
                </a:lnTo>
                <a:lnTo>
                  <a:pt x="123" y="729"/>
                </a:lnTo>
                <a:lnTo>
                  <a:pt x="128" y="731"/>
                </a:lnTo>
                <a:lnTo>
                  <a:pt x="128" y="731"/>
                </a:lnTo>
                <a:lnTo>
                  <a:pt x="128" y="731"/>
                </a:lnTo>
                <a:lnTo>
                  <a:pt x="130" y="733"/>
                </a:lnTo>
                <a:lnTo>
                  <a:pt x="130" y="733"/>
                </a:lnTo>
                <a:lnTo>
                  <a:pt x="130" y="733"/>
                </a:lnTo>
                <a:lnTo>
                  <a:pt x="130" y="733"/>
                </a:lnTo>
                <a:lnTo>
                  <a:pt x="133" y="733"/>
                </a:lnTo>
                <a:lnTo>
                  <a:pt x="133" y="736"/>
                </a:lnTo>
                <a:lnTo>
                  <a:pt x="135" y="736"/>
                </a:lnTo>
                <a:lnTo>
                  <a:pt x="135" y="738"/>
                </a:lnTo>
                <a:lnTo>
                  <a:pt x="135" y="738"/>
                </a:lnTo>
                <a:lnTo>
                  <a:pt x="135" y="738"/>
                </a:lnTo>
                <a:lnTo>
                  <a:pt x="135" y="738"/>
                </a:lnTo>
                <a:lnTo>
                  <a:pt x="137" y="738"/>
                </a:lnTo>
                <a:lnTo>
                  <a:pt x="137" y="738"/>
                </a:lnTo>
                <a:lnTo>
                  <a:pt x="137" y="740"/>
                </a:lnTo>
                <a:lnTo>
                  <a:pt x="137" y="740"/>
                </a:lnTo>
                <a:lnTo>
                  <a:pt x="137" y="740"/>
                </a:lnTo>
                <a:lnTo>
                  <a:pt x="137" y="740"/>
                </a:lnTo>
                <a:lnTo>
                  <a:pt x="137" y="743"/>
                </a:lnTo>
                <a:lnTo>
                  <a:pt x="137" y="743"/>
                </a:lnTo>
                <a:lnTo>
                  <a:pt x="137" y="743"/>
                </a:lnTo>
                <a:lnTo>
                  <a:pt x="137" y="743"/>
                </a:lnTo>
                <a:lnTo>
                  <a:pt x="137" y="743"/>
                </a:lnTo>
                <a:lnTo>
                  <a:pt x="137" y="743"/>
                </a:lnTo>
                <a:lnTo>
                  <a:pt x="137" y="743"/>
                </a:lnTo>
                <a:lnTo>
                  <a:pt x="140" y="743"/>
                </a:lnTo>
                <a:lnTo>
                  <a:pt x="140" y="743"/>
                </a:lnTo>
                <a:lnTo>
                  <a:pt x="140" y="745"/>
                </a:lnTo>
                <a:lnTo>
                  <a:pt x="142" y="748"/>
                </a:lnTo>
                <a:lnTo>
                  <a:pt x="142" y="745"/>
                </a:lnTo>
                <a:lnTo>
                  <a:pt x="142" y="745"/>
                </a:lnTo>
                <a:lnTo>
                  <a:pt x="145" y="745"/>
                </a:lnTo>
                <a:lnTo>
                  <a:pt x="145" y="745"/>
                </a:lnTo>
                <a:lnTo>
                  <a:pt x="145" y="748"/>
                </a:lnTo>
                <a:lnTo>
                  <a:pt x="145" y="748"/>
                </a:lnTo>
                <a:lnTo>
                  <a:pt x="145" y="748"/>
                </a:lnTo>
                <a:lnTo>
                  <a:pt x="145" y="750"/>
                </a:lnTo>
                <a:lnTo>
                  <a:pt x="145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8"/>
                </a:lnTo>
                <a:lnTo>
                  <a:pt x="147" y="748"/>
                </a:lnTo>
                <a:lnTo>
                  <a:pt x="147" y="745"/>
                </a:lnTo>
                <a:lnTo>
                  <a:pt x="147" y="745"/>
                </a:lnTo>
                <a:lnTo>
                  <a:pt x="147" y="745"/>
                </a:lnTo>
                <a:lnTo>
                  <a:pt x="147" y="745"/>
                </a:lnTo>
                <a:lnTo>
                  <a:pt x="147" y="743"/>
                </a:lnTo>
                <a:lnTo>
                  <a:pt x="147" y="743"/>
                </a:lnTo>
                <a:lnTo>
                  <a:pt x="147" y="743"/>
                </a:lnTo>
                <a:lnTo>
                  <a:pt x="147" y="740"/>
                </a:lnTo>
                <a:lnTo>
                  <a:pt x="147" y="738"/>
                </a:lnTo>
                <a:lnTo>
                  <a:pt x="147" y="738"/>
                </a:lnTo>
                <a:lnTo>
                  <a:pt x="147" y="738"/>
                </a:lnTo>
                <a:lnTo>
                  <a:pt x="147" y="736"/>
                </a:lnTo>
                <a:lnTo>
                  <a:pt x="149" y="736"/>
                </a:lnTo>
                <a:lnTo>
                  <a:pt x="149" y="736"/>
                </a:lnTo>
                <a:lnTo>
                  <a:pt x="149" y="738"/>
                </a:lnTo>
                <a:lnTo>
                  <a:pt x="149" y="738"/>
                </a:lnTo>
                <a:lnTo>
                  <a:pt x="149" y="738"/>
                </a:lnTo>
                <a:lnTo>
                  <a:pt x="152" y="738"/>
                </a:lnTo>
                <a:lnTo>
                  <a:pt x="152" y="738"/>
                </a:lnTo>
                <a:lnTo>
                  <a:pt x="152" y="736"/>
                </a:lnTo>
                <a:lnTo>
                  <a:pt x="152" y="736"/>
                </a:lnTo>
                <a:lnTo>
                  <a:pt x="152" y="736"/>
                </a:lnTo>
                <a:lnTo>
                  <a:pt x="154" y="738"/>
                </a:lnTo>
                <a:lnTo>
                  <a:pt x="154" y="738"/>
                </a:lnTo>
                <a:lnTo>
                  <a:pt x="156" y="743"/>
                </a:lnTo>
                <a:lnTo>
                  <a:pt x="156" y="745"/>
                </a:lnTo>
                <a:lnTo>
                  <a:pt x="156" y="745"/>
                </a:lnTo>
                <a:lnTo>
                  <a:pt x="159" y="745"/>
                </a:lnTo>
                <a:lnTo>
                  <a:pt x="159" y="745"/>
                </a:lnTo>
                <a:lnTo>
                  <a:pt x="161" y="748"/>
                </a:lnTo>
                <a:lnTo>
                  <a:pt x="161" y="748"/>
                </a:lnTo>
                <a:lnTo>
                  <a:pt x="164" y="748"/>
                </a:lnTo>
                <a:lnTo>
                  <a:pt x="164" y="748"/>
                </a:lnTo>
                <a:lnTo>
                  <a:pt x="166" y="748"/>
                </a:lnTo>
                <a:lnTo>
                  <a:pt x="166" y="748"/>
                </a:lnTo>
                <a:lnTo>
                  <a:pt x="168" y="750"/>
                </a:lnTo>
                <a:lnTo>
                  <a:pt x="171" y="750"/>
                </a:lnTo>
                <a:lnTo>
                  <a:pt x="173" y="750"/>
                </a:lnTo>
                <a:lnTo>
                  <a:pt x="173" y="750"/>
                </a:lnTo>
                <a:lnTo>
                  <a:pt x="175" y="748"/>
                </a:lnTo>
                <a:lnTo>
                  <a:pt x="178" y="748"/>
                </a:lnTo>
                <a:lnTo>
                  <a:pt x="178" y="748"/>
                </a:lnTo>
                <a:lnTo>
                  <a:pt x="178" y="750"/>
                </a:lnTo>
                <a:lnTo>
                  <a:pt x="178" y="750"/>
                </a:lnTo>
                <a:lnTo>
                  <a:pt x="178" y="750"/>
                </a:lnTo>
                <a:lnTo>
                  <a:pt x="178" y="750"/>
                </a:lnTo>
                <a:lnTo>
                  <a:pt x="178" y="750"/>
                </a:lnTo>
                <a:lnTo>
                  <a:pt x="180" y="750"/>
                </a:lnTo>
                <a:lnTo>
                  <a:pt x="180" y="750"/>
                </a:lnTo>
                <a:lnTo>
                  <a:pt x="180" y="752"/>
                </a:lnTo>
                <a:lnTo>
                  <a:pt x="180" y="755"/>
                </a:lnTo>
                <a:lnTo>
                  <a:pt x="182" y="755"/>
                </a:lnTo>
                <a:lnTo>
                  <a:pt x="182" y="755"/>
                </a:lnTo>
                <a:lnTo>
                  <a:pt x="182" y="757"/>
                </a:lnTo>
                <a:lnTo>
                  <a:pt x="182" y="757"/>
                </a:lnTo>
                <a:lnTo>
                  <a:pt x="182" y="757"/>
                </a:lnTo>
                <a:lnTo>
                  <a:pt x="182" y="757"/>
                </a:lnTo>
                <a:lnTo>
                  <a:pt x="182" y="757"/>
                </a:lnTo>
                <a:lnTo>
                  <a:pt x="182" y="759"/>
                </a:lnTo>
                <a:lnTo>
                  <a:pt x="182" y="759"/>
                </a:lnTo>
                <a:lnTo>
                  <a:pt x="182" y="759"/>
                </a:lnTo>
                <a:lnTo>
                  <a:pt x="182" y="762"/>
                </a:lnTo>
                <a:lnTo>
                  <a:pt x="182" y="762"/>
                </a:lnTo>
                <a:lnTo>
                  <a:pt x="182" y="762"/>
                </a:lnTo>
                <a:lnTo>
                  <a:pt x="185" y="759"/>
                </a:lnTo>
                <a:lnTo>
                  <a:pt x="185" y="762"/>
                </a:lnTo>
                <a:lnTo>
                  <a:pt x="187" y="762"/>
                </a:lnTo>
                <a:lnTo>
                  <a:pt x="187" y="762"/>
                </a:lnTo>
                <a:lnTo>
                  <a:pt x="190" y="759"/>
                </a:lnTo>
                <a:lnTo>
                  <a:pt x="190" y="759"/>
                </a:lnTo>
                <a:lnTo>
                  <a:pt x="192" y="762"/>
                </a:lnTo>
                <a:lnTo>
                  <a:pt x="192" y="762"/>
                </a:lnTo>
                <a:lnTo>
                  <a:pt x="194" y="759"/>
                </a:lnTo>
                <a:lnTo>
                  <a:pt x="197" y="762"/>
                </a:lnTo>
                <a:lnTo>
                  <a:pt x="197" y="762"/>
                </a:lnTo>
                <a:lnTo>
                  <a:pt x="197" y="762"/>
                </a:lnTo>
                <a:lnTo>
                  <a:pt x="197" y="764"/>
                </a:lnTo>
                <a:lnTo>
                  <a:pt x="194" y="764"/>
                </a:lnTo>
                <a:lnTo>
                  <a:pt x="194" y="764"/>
                </a:lnTo>
                <a:lnTo>
                  <a:pt x="194" y="764"/>
                </a:lnTo>
                <a:lnTo>
                  <a:pt x="194" y="766"/>
                </a:lnTo>
                <a:lnTo>
                  <a:pt x="194" y="766"/>
                </a:lnTo>
                <a:lnTo>
                  <a:pt x="197" y="769"/>
                </a:lnTo>
                <a:lnTo>
                  <a:pt x="197" y="769"/>
                </a:lnTo>
                <a:lnTo>
                  <a:pt x="197" y="771"/>
                </a:lnTo>
                <a:lnTo>
                  <a:pt x="197" y="774"/>
                </a:lnTo>
                <a:lnTo>
                  <a:pt x="194" y="776"/>
                </a:lnTo>
                <a:lnTo>
                  <a:pt x="194" y="776"/>
                </a:lnTo>
                <a:lnTo>
                  <a:pt x="194" y="778"/>
                </a:lnTo>
                <a:lnTo>
                  <a:pt x="194" y="778"/>
                </a:lnTo>
                <a:lnTo>
                  <a:pt x="192" y="778"/>
                </a:lnTo>
                <a:lnTo>
                  <a:pt x="192" y="778"/>
                </a:lnTo>
                <a:lnTo>
                  <a:pt x="190" y="783"/>
                </a:lnTo>
                <a:lnTo>
                  <a:pt x="190" y="783"/>
                </a:lnTo>
                <a:lnTo>
                  <a:pt x="190" y="785"/>
                </a:lnTo>
                <a:lnTo>
                  <a:pt x="190" y="785"/>
                </a:lnTo>
                <a:lnTo>
                  <a:pt x="190" y="785"/>
                </a:lnTo>
                <a:lnTo>
                  <a:pt x="190" y="785"/>
                </a:lnTo>
                <a:lnTo>
                  <a:pt x="192" y="788"/>
                </a:lnTo>
                <a:lnTo>
                  <a:pt x="192" y="788"/>
                </a:lnTo>
                <a:lnTo>
                  <a:pt x="192" y="788"/>
                </a:lnTo>
                <a:lnTo>
                  <a:pt x="192" y="788"/>
                </a:lnTo>
                <a:lnTo>
                  <a:pt x="194" y="788"/>
                </a:lnTo>
                <a:lnTo>
                  <a:pt x="194" y="788"/>
                </a:lnTo>
                <a:lnTo>
                  <a:pt x="194" y="790"/>
                </a:lnTo>
                <a:lnTo>
                  <a:pt x="197" y="790"/>
                </a:lnTo>
                <a:lnTo>
                  <a:pt x="197" y="793"/>
                </a:lnTo>
                <a:lnTo>
                  <a:pt x="197" y="793"/>
                </a:lnTo>
                <a:lnTo>
                  <a:pt x="199" y="793"/>
                </a:lnTo>
                <a:lnTo>
                  <a:pt x="201" y="790"/>
                </a:lnTo>
                <a:lnTo>
                  <a:pt x="201" y="790"/>
                </a:lnTo>
                <a:lnTo>
                  <a:pt x="204" y="790"/>
                </a:lnTo>
                <a:lnTo>
                  <a:pt x="204" y="788"/>
                </a:lnTo>
                <a:lnTo>
                  <a:pt x="204" y="788"/>
                </a:lnTo>
                <a:lnTo>
                  <a:pt x="204" y="785"/>
                </a:lnTo>
                <a:lnTo>
                  <a:pt x="206" y="783"/>
                </a:lnTo>
                <a:lnTo>
                  <a:pt x="208" y="783"/>
                </a:lnTo>
                <a:lnTo>
                  <a:pt x="211" y="783"/>
                </a:lnTo>
                <a:lnTo>
                  <a:pt x="211" y="781"/>
                </a:lnTo>
                <a:lnTo>
                  <a:pt x="218" y="778"/>
                </a:lnTo>
                <a:lnTo>
                  <a:pt x="220" y="778"/>
                </a:lnTo>
                <a:lnTo>
                  <a:pt x="220" y="778"/>
                </a:lnTo>
                <a:lnTo>
                  <a:pt x="223" y="778"/>
                </a:lnTo>
                <a:lnTo>
                  <a:pt x="223" y="781"/>
                </a:lnTo>
                <a:lnTo>
                  <a:pt x="223" y="781"/>
                </a:lnTo>
                <a:lnTo>
                  <a:pt x="223" y="781"/>
                </a:lnTo>
                <a:lnTo>
                  <a:pt x="223" y="781"/>
                </a:lnTo>
                <a:lnTo>
                  <a:pt x="225" y="781"/>
                </a:lnTo>
                <a:lnTo>
                  <a:pt x="225" y="781"/>
                </a:lnTo>
                <a:lnTo>
                  <a:pt x="225" y="781"/>
                </a:lnTo>
                <a:lnTo>
                  <a:pt x="225" y="783"/>
                </a:lnTo>
                <a:lnTo>
                  <a:pt x="225" y="783"/>
                </a:lnTo>
                <a:lnTo>
                  <a:pt x="225" y="785"/>
                </a:lnTo>
                <a:lnTo>
                  <a:pt x="225" y="785"/>
                </a:lnTo>
                <a:lnTo>
                  <a:pt x="227" y="785"/>
                </a:lnTo>
                <a:lnTo>
                  <a:pt x="227" y="785"/>
                </a:lnTo>
                <a:lnTo>
                  <a:pt x="227" y="785"/>
                </a:lnTo>
                <a:lnTo>
                  <a:pt x="230" y="785"/>
                </a:lnTo>
                <a:lnTo>
                  <a:pt x="230" y="785"/>
                </a:lnTo>
                <a:lnTo>
                  <a:pt x="230" y="785"/>
                </a:lnTo>
                <a:lnTo>
                  <a:pt x="230" y="785"/>
                </a:lnTo>
                <a:lnTo>
                  <a:pt x="230" y="785"/>
                </a:lnTo>
                <a:lnTo>
                  <a:pt x="232" y="788"/>
                </a:lnTo>
                <a:lnTo>
                  <a:pt x="232" y="788"/>
                </a:lnTo>
                <a:lnTo>
                  <a:pt x="232" y="788"/>
                </a:lnTo>
                <a:lnTo>
                  <a:pt x="234" y="785"/>
                </a:lnTo>
                <a:lnTo>
                  <a:pt x="234" y="785"/>
                </a:lnTo>
                <a:lnTo>
                  <a:pt x="234" y="785"/>
                </a:lnTo>
                <a:lnTo>
                  <a:pt x="237" y="783"/>
                </a:lnTo>
                <a:lnTo>
                  <a:pt x="237" y="783"/>
                </a:lnTo>
                <a:lnTo>
                  <a:pt x="237" y="783"/>
                </a:lnTo>
                <a:lnTo>
                  <a:pt x="237" y="783"/>
                </a:lnTo>
                <a:lnTo>
                  <a:pt x="237" y="783"/>
                </a:lnTo>
                <a:lnTo>
                  <a:pt x="239" y="781"/>
                </a:lnTo>
                <a:lnTo>
                  <a:pt x="239" y="778"/>
                </a:lnTo>
                <a:lnTo>
                  <a:pt x="239" y="776"/>
                </a:lnTo>
                <a:lnTo>
                  <a:pt x="239" y="774"/>
                </a:lnTo>
                <a:lnTo>
                  <a:pt x="242" y="774"/>
                </a:lnTo>
                <a:lnTo>
                  <a:pt x="246" y="769"/>
                </a:lnTo>
                <a:lnTo>
                  <a:pt x="246" y="769"/>
                </a:lnTo>
                <a:lnTo>
                  <a:pt x="246" y="766"/>
                </a:lnTo>
                <a:lnTo>
                  <a:pt x="246" y="762"/>
                </a:lnTo>
                <a:lnTo>
                  <a:pt x="246" y="759"/>
                </a:lnTo>
                <a:lnTo>
                  <a:pt x="246" y="759"/>
                </a:lnTo>
                <a:lnTo>
                  <a:pt x="246" y="759"/>
                </a:lnTo>
                <a:lnTo>
                  <a:pt x="244" y="757"/>
                </a:lnTo>
                <a:lnTo>
                  <a:pt x="239" y="752"/>
                </a:lnTo>
                <a:lnTo>
                  <a:pt x="234" y="750"/>
                </a:lnTo>
                <a:lnTo>
                  <a:pt x="232" y="748"/>
                </a:lnTo>
                <a:lnTo>
                  <a:pt x="230" y="743"/>
                </a:lnTo>
                <a:lnTo>
                  <a:pt x="225" y="738"/>
                </a:lnTo>
                <a:lnTo>
                  <a:pt x="220" y="731"/>
                </a:lnTo>
                <a:lnTo>
                  <a:pt x="220" y="729"/>
                </a:lnTo>
                <a:lnTo>
                  <a:pt x="218" y="729"/>
                </a:lnTo>
                <a:lnTo>
                  <a:pt x="218" y="729"/>
                </a:lnTo>
                <a:lnTo>
                  <a:pt x="218" y="729"/>
                </a:lnTo>
                <a:lnTo>
                  <a:pt x="216" y="726"/>
                </a:lnTo>
                <a:lnTo>
                  <a:pt x="216" y="726"/>
                </a:lnTo>
                <a:lnTo>
                  <a:pt x="213" y="726"/>
                </a:lnTo>
                <a:lnTo>
                  <a:pt x="213" y="726"/>
                </a:lnTo>
                <a:lnTo>
                  <a:pt x="211" y="726"/>
                </a:lnTo>
                <a:lnTo>
                  <a:pt x="208" y="724"/>
                </a:lnTo>
                <a:lnTo>
                  <a:pt x="208" y="724"/>
                </a:lnTo>
                <a:lnTo>
                  <a:pt x="206" y="724"/>
                </a:lnTo>
                <a:lnTo>
                  <a:pt x="206" y="724"/>
                </a:lnTo>
                <a:lnTo>
                  <a:pt x="208" y="726"/>
                </a:lnTo>
                <a:lnTo>
                  <a:pt x="208" y="726"/>
                </a:lnTo>
                <a:lnTo>
                  <a:pt x="208" y="729"/>
                </a:lnTo>
                <a:lnTo>
                  <a:pt x="208" y="729"/>
                </a:lnTo>
                <a:lnTo>
                  <a:pt x="208" y="729"/>
                </a:lnTo>
                <a:lnTo>
                  <a:pt x="208" y="729"/>
                </a:lnTo>
                <a:lnTo>
                  <a:pt x="206" y="726"/>
                </a:lnTo>
                <a:lnTo>
                  <a:pt x="206" y="726"/>
                </a:lnTo>
                <a:lnTo>
                  <a:pt x="204" y="726"/>
                </a:lnTo>
                <a:lnTo>
                  <a:pt x="204" y="729"/>
                </a:lnTo>
                <a:lnTo>
                  <a:pt x="201" y="729"/>
                </a:lnTo>
                <a:lnTo>
                  <a:pt x="194" y="729"/>
                </a:lnTo>
                <a:lnTo>
                  <a:pt x="192" y="729"/>
                </a:lnTo>
                <a:lnTo>
                  <a:pt x="192" y="729"/>
                </a:lnTo>
                <a:lnTo>
                  <a:pt x="190" y="726"/>
                </a:lnTo>
                <a:lnTo>
                  <a:pt x="185" y="726"/>
                </a:lnTo>
                <a:lnTo>
                  <a:pt x="185" y="724"/>
                </a:lnTo>
                <a:lnTo>
                  <a:pt x="182" y="724"/>
                </a:lnTo>
                <a:lnTo>
                  <a:pt x="182" y="724"/>
                </a:lnTo>
                <a:lnTo>
                  <a:pt x="182" y="724"/>
                </a:lnTo>
                <a:lnTo>
                  <a:pt x="180" y="724"/>
                </a:lnTo>
                <a:lnTo>
                  <a:pt x="180" y="722"/>
                </a:lnTo>
                <a:lnTo>
                  <a:pt x="171" y="712"/>
                </a:lnTo>
                <a:lnTo>
                  <a:pt x="171" y="710"/>
                </a:lnTo>
                <a:lnTo>
                  <a:pt x="171" y="710"/>
                </a:lnTo>
                <a:lnTo>
                  <a:pt x="171" y="712"/>
                </a:lnTo>
                <a:lnTo>
                  <a:pt x="168" y="712"/>
                </a:lnTo>
                <a:lnTo>
                  <a:pt x="168" y="714"/>
                </a:lnTo>
                <a:lnTo>
                  <a:pt x="166" y="714"/>
                </a:lnTo>
                <a:lnTo>
                  <a:pt x="166" y="714"/>
                </a:lnTo>
                <a:lnTo>
                  <a:pt x="166" y="714"/>
                </a:lnTo>
                <a:lnTo>
                  <a:pt x="164" y="714"/>
                </a:lnTo>
                <a:lnTo>
                  <a:pt x="164" y="714"/>
                </a:lnTo>
                <a:lnTo>
                  <a:pt x="164" y="712"/>
                </a:lnTo>
                <a:lnTo>
                  <a:pt x="164" y="712"/>
                </a:lnTo>
                <a:lnTo>
                  <a:pt x="161" y="712"/>
                </a:lnTo>
                <a:lnTo>
                  <a:pt x="161" y="712"/>
                </a:lnTo>
                <a:lnTo>
                  <a:pt x="161" y="710"/>
                </a:lnTo>
                <a:lnTo>
                  <a:pt x="159" y="710"/>
                </a:lnTo>
                <a:lnTo>
                  <a:pt x="159" y="710"/>
                </a:lnTo>
                <a:lnTo>
                  <a:pt x="159" y="710"/>
                </a:lnTo>
                <a:lnTo>
                  <a:pt x="159" y="710"/>
                </a:lnTo>
                <a:lnTo>
                  <a:pt x="159" y="710"/>
                </a:lnTo>
                <a:lnTo>
                  <a:pt x="161" y="710"/>
                </a:lnTo>
                <a:lnTo>
                  <a:pt x="161" y="707"/>
                </a:lnTo>
                <a:lnTo>
                  <a:pt x="161" y="707"/>
                </a:lnTo>
                <a:lnTo>
                  <a:pt x="161" y="707"/>
                </a:lnTo>
                <a:lnTo>
                  <a:pt x="159" y="707"/>
                </a:lnTo>
                <a:lnTo>
                  <a:pt x="159" y="707"/>
                </a:lnTo>
                <a:lnTo>
                  <a:pt x="159" y="707"/>
                </a:lnTo>
                <a:lnTo>
                  <a:pt x="159" y="705"/>
                </a:lnTo>
                <a:lnTo>
                  <a:pt x="159" y="705"/>
                </a:lnTo>
                <a:lnTo>
                  <a:pt x="159" y="705"/>
                </a:lnTo>
                <a:lnTo>
                  <a:pt x="159" y="703"/>
                </a:lnTo>
                <a:lnTo>
                  <a:pt x="156" y="703"/>
                </a:lnTo>
                <a:lnTo>
                  <a:pt x="156" y="703"/>
                </a:lnTo>
                <a:lnTo>
                  <a:pt x="154" y="703"/>
                </a:lnTo>
                <a:lnTo>
                  <a:pt x="154" y="703"/>
                </a:lnTo>
                <a:lnTo>
                  <a:pt x="152" y="700"/>
                </a:lnTo>
                <a:lnTo>
                  <a:pt x="152" y="695"/>
                </a:lnTo>
                <a:lnTo>
                  <a:pt x="152" y="695"/>
                </a:lnTo>
                <a:lnTo>
                  <a:pt x="149" y="695"/>
                </a:lnTo>
                <a:lnTo>
                  <a:pt x="149" y="695"/>
                </a:lnTo>
                <a:lnTo>
                  <a:pt x="149" y="695"/>
                </a:lnTo>
                <a:lnTo>
                  <a:pt x="149" y="693"/>
                </a:lnTo>
                <a:lnTo>
                  <a:pt x="149" y="693"/>
                </a:lnTo>
                <a:lnTo>
                  <a:pt x="147" y="691"/>
                </a:lnTo>
                <a:lnTo>
                  <a:pt x="147" y="688"/>
                </a:lnTo>
                <a:lnTo>
                  <a:pt x="147" y="684"/>
                </a:lnTo>
                <a:lnTo>
                  <a:pt x="147" y="684"/>
                </a:lnTo>
                <a:lnTo>
                  <a:pt x="147" y="684"/>
                </a:lnTo>
                <a:lnTo>
                  <a:pt x="149" y="681"/>
                </a:lnTo>
                <a:lnTo>
                  <a:pt x="149" y="681"/>
                </a:lnTo>
                <a:lnTo>
                  <a:pt x="152" y="679"/>
                </a:lnTo>
                <a:lnTo>
                  <a:pt x="152" y="679"/>
                </a:lnTo>
                <a:lnTo>
                  <a:pt x="154" y="679"/>
                </a:lnTo>
                <a:lnTo>
                  <a:pt x="154" y="679"/>
                </a:lnTo>
                <a:lnTo>
                  <a:pt x="154" y="681"/>
                </a:lnTo>
                <a:lnTo>
                  <a:pt x="156" y="684"/>
                </a:lnTo>
                <a:lnTo>
                  <a:pt x="156" y="686"/>
                </a:lnTo>
                <a:lnTo>
                  <a:pt x="156" y="688"/>
                </a:lnTo>
                <a:lnTo>
                  <a:pt x="154" y="691"/>
                </a:lnTo>
                <a:lnTo>
                  <a:pt x="154" y="691"/>
                </a:lnTo>
                <a:lnTo>
                  <a:pt x="154" y="693"/>
                </a:lnTo>
                <a:lnTo>
                  <a:pt x="154" y="693"/>
                </a:lnTo>
                <a:lnTo>
                  <a:pt x="154" y="693"/>
                </a:lnTo>
                <a:lnTo>
                  <a:pt x="154" y="693"/>
                </a:lnTo>
                <a:lnTo>
                  <a:pt x="154" y="693"/>
                </a:lnTo>
                <a:lnTo>
                  <a:pt x="154" y="693"/>
                </a:lnTo>
                <a:lnTo>
                  <a:pt x="154" y="693"/>
                </a:lnTo>
                <a:lnTo>
                  <a:pt x="154" y="693"/>
                </a:lnTo>
                <a:lnTo>
                  <a:pt x="156" y="691"/>
                </a:lnTo>
                <a:lnTo>
                  <a:pt x="159" y="691"/>
                </a:lnTo>
                <a:lnTo>
                  <a:pt x="159" y="691"/>
                </a:lnTo>
                <a:lnTo>
                  <a:pt x="161" y="693"/>
                </a:lnTo>
                <a:lnTo>
                  <a:pt x="161" y="698"/>
                </a:lnTo>
                <a:lnTo>
                  <a:pt x="161" y="700"/>
                </a:lnTo>
                <a:lnTo>
                  <a:pt x="161" y="703"/>
                </a:lnTo>
                <a:lnTo>
                  <a:pt x="161" y="705"/>
                </a:lnTo>
                <a:lnTo>
                  <a:pt x="161" y="705"/>
                </a:lnTo>
                <a:lnTo>
                  <a:pt x="161" y="707"/>
                </a:lnTo>
                <a:lnTo>
                  <a:pt x="161" y="707"/>
                </a:lnTo>
                <a:lnTo>
                  <a:pt x="164" y="707"/>
                </a:lnTo>
                <a:lnTo>
                  <a:pt x="164" y="707"/>
                </a:lnTo>
                <a:lnTo>
                  <a:pt x="166" y="707"/>
                </a:lnTo>
                <a:lnTo>
                  <a:pt x="166" y="710"/>
                </a:lnTo>
                <a:lnTo>
                  <a:pt x="168" y="710"/>
                </a:lnTo>
                <a:lnTo>
                  <a:pt x="168" y="712"/>
                </a:lnTo>
                <a:lnTo>
                  <a:pt x="168" y="710"/>
                </a:lnTo>
                <a:lnTo>
                  <a:pt x="168" y="710"/>
                </a:lnTo>
                <a:lnTo>
                  <a:pt x="168" y="707"/>
                </a:lnTo>
                <a:lnTo>
                  <a:pt x="166" y="703"/>
                </a:lnTo>
                <a:lnTo>
                  <a:pt x="161" y="695"/>
                </a:lnTo>
                <a:lnTo>
                  <a:pt x="159" y="679"/>
                </a:lnTo>
                <a:lnTo>
                  <a:pt x="156" y="672"/>
                </a:lnTo>
                <a:lnTo>
                  <a:pt x="154" y="662"/>
                </a:lnTo>
                <a:lnTo>
                  <a:pt x="154" y="653"/>
                </a:lnTo>
                <a:lnTo>
                  <a:pt x="149" y="646"/>
                </a:lnTo>
                <a:lnTo>
                  <a:pt x="149" y="643"/>
                </a:lnTo>
                <a:lnTo>
                  <a:pt x="149" y="643"/>
                </a:lnTo>
                <a:lnTo>
                  <a:pt x="147" y="641"/>
                </a:lnTo>
                <a:lnTo>
                  <a:pt x="145" y="641"/>
                </a:lnTo>
                <a:lnTo>
                  <a:pt x="147" y="643"/>
                </a:lnTo>
                <a:lnTo>
                  <a:pt x="147" y="643"/>
                </a:lnTo>
                <a:lnTo>
                  <a:pt x="149" y="646"/>
                </a:lnTo>
                <a:lnTo>
                  <a:pt x="149" y="648"/>
                </a:lnTo>
                <a:lnTo>
                  <a:pt x="147" y="648"/>
                </a:lnTo>
                <a:lnTo>
                  <a:pt x="147" y="648"/>
                </a:lnTo>
                <a:lnTo>
                  <a:pt x="147" y="648"/>
                </a:lnTo>
                <a:lnTo>
                  <a:pt x="147" y="648"/>
                </a:lnTo>
                <a:lnTo>
                  <a:pt x="147" y="648"/>
                </a:lnTo>
                <a:lnTo>
                  <a:pt x="145" y="648"/>
                </a:lnTo>
                <a:lnTo>
                  <a:pt x="145" y="646"/>
                </a:lnTo>
                <a:lnTo>
                  <a:pt x="145" y="646"/>
                </a:lnTo>
                <a:lnTo>
                  <a:pt x="145" y="646"/>
                </a:lnTo>
                <a:lnTo>
                  <a:pt x="142" y="643"/>
                </a:lnTo>
                <a:lnTo>
                  <a:pt x="142" y="641"/>
                </a:lnTo>
                <a:lnTo>
                  <a:pt x="142" y="641"/>
                </a:lnTo>
                <a:lnTo>
                  <a:pt x="140" y="641"/>
                </a:lnTo>
                <a:lnTo>
                  <a:pt x="137" y="639"/>
                </a:lnTo>
                <a:lnTo>
                  <a:pt x="137" y="636"/>
                </a:lnTo>
                <a:lnTo>
                  <a:pt x="137" y="636"/>
                </a:lnTo>
                <a:lnTo>
                  <a:pt x="135" y="624"/>
                </a:lnTo>
                <a:lnTo>
                  <a:pt x="135" y="624"/>
                </a:lnTo>
                <a:lnTo>
                  <a:pt x="135" y="622"/>
                </a:lnTo>
                <a:lnTo>
                  <a:pt x="135" y="617"/>
                </a:lnTo>
                <a:lnTo>
                  <a:pt x="135" y="617"/>
                </a:lnTo>
                <a:lnTo>
                  <a:pt x="135" y="617"/>
                </a:lnTo>
                <a:lnTo>
                  <a:pt x="135" y="617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5"/>
                </a:lnTo>
                <a:lnTo>
                  <a:pt x="135" y="613"/>
                </a:lnTo>
                <a:lnTo>
                  <a:pt x="135" y="610"/>
                </a:lnTo>
                <a:lnTo>
                  <a:pt x="135" y="610"/>
                </a:lnTo>
                <a:lnTo>
                  <a:pt x="133" y="610"/>
                </a:lnTo>
                <a:lnTo>
                  <a:pt x="133" y="608"/>
                </a:lnTo>
                <a:lnTo>
                  <a:pt x="133" y="608"/>
                </a:lnTo>
                <a:lnTo>
                  <a:pt x="133" y="603"/>
                </a:lnTo>
                <a:lnTo>
                  <a:pt x="133" y="603"/>
                </a:lnTo>
                <a:lnTo>
                  <a:pt x="130" y="603"/>
                </a:lnTo>
                <a:lnTo>
                  <a:pt x="130" y="601"/>
                </a:lnTo>
                <a:lnTo>
                  <a:pt x="130" y="601"/>
                </a:lnTo>
                <a:lnTo>
                  <a:pt x="130" y="601"/>
                </a:lnTo>
                <a:lnTo>
                  <a:pt x="130" y="601"/>
                </a:lnTo>
                <a:lnTo>
                  <a:pt x="128" y="598"/>
                </a:lnTo>
                <a:lnTo>
                  <a:pt x="128" y="598"/>
                </a:lnTo>
                <a:lnTo>
                  <a:pt x="128" y="598"/>
                </a:lnTo>
                <a:lnTo>
                  <a:pt x="128" y="601"/>
                </a:lnTo>
                <a:lnTo>
                  <a:pt x="128" y="601"/>
                </a:lnTo>
                <a:lnTo>
                  <a:pt x="126" y="598"/>
                </a:lnTo>
                <a:lnTo>
                  <a:pt x="126" y="598"/>
                </a:lnTo>
                <a:lnTo>
                  <a:pt x="126" y="601"/>
                </a:lnTo>
                <a:lnTo>
                  <a:pt x="126" y="598"/>
                </a:lnTo>
                <a:lnTo>
                  <a:pt x="123" y="598"/>
                </a:lnTo>
                <a:lnTo>
                  <a:pt x="123" y="598"/>
                </a:lnTo>
                <a:lnTo>
                  <a:pt x="121" y="601"/>
                </a:lnTo>
                <a:lnTo>
                  <a:pt x="121" y="601"/>
                </a:lnTo>
                <a:lnTo>
                  <a:pt x="119" y="601"/>
                </a:lnTo>
                <a:lnTo>
                  <a:pt x="119" y="601"/>
                </a:lnTo>
                <a:lnTo>
                  <a:pt x="119" y="601"/>
                </a:lnTo>
                <a:lnTo>
                  <a:pt x="119" y="601"/>
                </a:lnTo>
                <a:lnTo>
                  <a:pt x="116" y="601"/>
                </a:lnTo>
                <a:lnTo>
                  <a:pt x="114" y="601"/>
                </a:lnTo>
                <a:lnTo>
                  <a:pt x="114" y="601"/>
                </a:lnTo>
                <a:lnTo>
                  <a:pt x="114" y="603"/>
                </a:lnTo>
                <a:lnTo>
                  <a:pt x="114" y="603"/>
                </a:lnTo>
                <a:lnTo>
                  <a:pt x="114" y="606"/>
                </a:lnTo>
                <a:lnTo>
                  <a:pt x="111" y="606"/>
                </a:lnTo>
                <a:lnTo>
                  <a:pt x="109" y="606"/>
                </a:lnTo>
                <a:lnTo>
                  <a:pt x="109" y="606"/>
                </a:lnTo>
                <a:lnTo>
                  <a:pt x="107" y="606"/>
                </a:lnTo>
                <a:lnTo>
                  <a:pt x="104" y="606"/>
                </a:lnTo>
                <a:lnTo>
                  <a:pt x="102" y="606"/>
                </a:lnTo>
                <a:lnTo>
                  <a:pt x="100" y="603"/>
                </a:lnTo>
                <a:lnTo>
                  <a:pt x="100" y="601"/>
                </a:lnTo>
                <a:lnTo>
                  <a:pt x="100" y="598"/>
                </a:lnTo>
                <a:lnTo>
                  <a:pt x="100" y="598"/>
                </a:lnTo>
                <a:lnTo>
                  <a:pt x="100" y="598"/>
                </a:lnTo>
                <a:lnTo>
                  <a:pt x="100" y="596"/>
                </a:lnTo>
                <a:lnTo>
                  <a:pt x="102" y="596"/>
                </a:lnTo>
                <a:lnTo>
                  <a:pt x="102" y="596"/>
                </a:lnTo>
                <a:lnTo>
                  <a:pt x="102" y="596"/>
                </a:lnTo>
                <a:lnTo>
                  <a:pt x="102" y="596"/>
                </a:lnTo>
                <a:lnTo>
                  <a:pt x="102" y="596"/>
                </a:lnTo>
                <a:lnTo>
                  <a:pt x="102" y="596"/>
                </a:lnTo>
                <a:lnTo>
                  <a:pt x="102" y="596"/>
                </a:lnTo>
                <a:lnTo>
                  <a:pt x="102" y="596"/>
                </a:lnTo>
                <a:lnTo>
                  <a:pt x="104" y="596"/>
                </a:lnTo>
                <a:lnTo>
                  <a:pt x="100" y="591"/>
                </a:lnTo>
                <a:lnTo>
                  <a:pt x="97" y="587"/>
                </a:lnTo>
                <a:lnTo>
                  <a:pt x="97" y="587"/>
                </a:lnTo>
                <a:lnTo>
                  <a:pt x="97" y="584"/>
                </a:lnTo>
                <a:lnTo>
                  <a:pt x="97" y="584"/>
                </a:lnTo>
                <a:lnTo>
                  <a:pt x="95" y="582"/>
                </a:lnTo>
                <a:lnTo>
                  <a:pt x="95" y="582"/>
                </a:lnTo>
                <a:lnTo>
                  <a:pt x="95" y="580"/>
                </a:lnTo>
                <a:lnTo>
                  <a:pt x="95" y="577"/>
                </a:lnTo>
                <a:lnTo>
                  <a:pt x="95" y="575"/>
                </a:lnTo>
                <a:lnTo>
                  <a:pt x="95" y="575"/>
                </a:lnTo>
                <a:lnTo>
                  <a:pt x="95" y="575"/>
                </a:lnTo>
                <a:lnTo>
                  <a:pt x="95" y="572"/>
                </a:lnTo>
                <a:lnTo>
                  <a:pt x="95" y="572"/>
                </a:lnTo>
                <a:lnTo>
                  <a:pt x="95" y="572"/>
                </a:lnTo>
                <a:lnTo>
                  <a:pt x="95" y="572"/>
                </a:lnTo>
                <a:lnTo>
                  <a:pt x="95" y="572"/>
                </a:lnTo>
                <a:lnTo>
                  <a:pt x="95" y="572"/>
                </a:lnTo>
                <a:lnTo>
                  <a:pt x="95" y="570"/>
                </a:lnTo>
                <a:lnTo>
                  <a:pt x="95" y="570"/>
                </a:lnTo>
                <a:lnTo>
                  <a:pt x="95" y="570"/>
                </a:lnTo>
                <a:lnTo>
                  <a:pt x="95" y="570"/>
                </a:lnTo>
                <a:lnTo>
                  <a:pt x="95" y="565"/>
                </a:lnTo>
                <a:lnTo>
                  <a:pt x="95" y="563"/>
                </a:lnTo>
                <a:lnTo>
                  <a:pt x="95" y="563"/>
                </a:lnTo>
                <a:lnTo>
                  <a:pt x="95" y="563"/>
                </a:lnTo>
                <a:lnTo>
                  <a:pt x="95" y="563"/>
                </a:lnTo>
                <a:lnTo>
                  <a:pt x="95" y="561"/>
                </a:lnTo>
                <a:lnTo>
                  <a:pt x="95" y="561"/>
                </a:lnTo>
                <a:lnTo>
                  <a:pt x="95" y="558"/>
                </a:lnTo>
                <a:lnTo>
                  <a:pt x="95" y="558"/>
                </a:lnTo>
                <a:lnTo>
                  <a:pt x="95" y="556"/>
                </a:lnTo>
                <a:lnTo>
                  <a:pt x="97" y="553"/>
                </a:lnTo>
                <a:lnTo>
                  <a:pt x="97" y="553"/>
                </a:lnTo>
                <a:lnTo>
                  <a:pt x="97" y="551"/>
                </a:lnTo>
                <a:lnTo>
                  <a:pt x="100" y="551"/>
                </a:lnTo>
                <a:lnTo>
                  <a:pt x="100" y="551"/>
                </a:lnTo>
                <a:lnTo>
                  <a:pt x="100" y="551"/>
                </a:lnTo>
                <a:lnTo>
                  <a:pt x="97" y="551"/>
                </a:lnTo>
                <a:lnTo>
                  <a:pt x="97" y="549"/>
                </a:lnTo>
                <a:lnTo>
                  <a:pt x="95" y="549"/>
                </a:lnTo>
                <a:lnTo>
                  <a:pt x="95" y="546"/>
                </a:lnTo>
                <a:lnTo>
                  <a:pt x="95" y="544"/>
                </a:lnTo>
                <a:lnTo>
                  <a:pt x="95" y="544"/>
                </a:lnTo>
                <a:lnTo>
                  <a:pt x="95" y="544"/>
                </a:lnTo>
                <a:lnTo>
                  <a:pt x="95" y="544"/>
                </a:lnTo>
                <a:lnTo>
                  <a:pt x="97" y="544"/>
                </a:lnTo>
                <a:lnTo>
                  <a:pt x="97" y="544"/>
                </a:lnTo>
                <a:lnTo>
                  <a:pt x="97" y="544"/>
                </a:lnTo>
                <a:lnTo>
                  <a:pt x="97" y="544"/>
                </a:lnTo>
                <a:lnTo>
                  <a:pt x="100" y="544"/>
                </a:lnTo>
                <a:lnTo>
                  <a:pt x="100" y="544"/>
                </a:lnTo>
                <a:lnTo>
                  <a:pt x="100" y="544"/>
                </a:lnTo>
                <a:lnTo>
                  <a:pt x="100" y="544"/>
                </a:lnTo>
                <a:lnTo>
                  <a:pt x="102" y="544"/>
                </a:lnTo>
                <a:lnTo>
                  <a:pt x="102" y="544"/>
                </a:lnTo>
                <a:lnTo>
                  <a:pt x="102" y="544"/>
                </a:lnTo>
                <a:lnTo>
                  <a:pt x="102" y="542"/>
                </a:lnTo>
                <a:lnTo>
                  <a:pt x="102" y="542"/>
                </a:lnTo>
                <a:lnTo>
                  <a:pt x="102" y="542"/>
                </a:lnTo>
                <a:lnTo>
                  <a:pt x="100" y="539"/>
                </a:lnTo>
                <a:lnTo>
                  <a:pt x="100" y="539"/>
                </a:lnTo>
                <a:lnTo>
                  <a:pt x="100" y="539"/>
                </a:lnTo>
                <a:lnTo>
                  <a:pt x="100" y="537"/>
                </a:lnTo>
                <a:lnTo>
                  <a:pt x="100" y="537"/>
                </a:lnTo>
                <a:lnTo>
                  <a:pt x="100" y="537"/>
                </a:lnTo>
                <a:lnTo>
                  <a:pt x="100" y="537"/>
                </a:lnTo>
                <a:lnTo>
                  <a:pt x="100" y="537"/>
                </a:lnTo>
                <a:lnTo>
                  <a:pt x="100" y="537"/>
                </a:lnTo>
                <a:lnTo>
                  <a:pt x="100" y="537"/>
                </a:lnTo>
                <a:lnTo>
                  <a:pt x="100" y="535"/>
                </a:lnTo>
                <a:lnTo>
                  <a:pt x="100" y="535"/>
                </a:lnTo>
                <a:lnTo>
                  <a:pt x="100" y="535"/>
                </a:lnTo>
                <a:lnTo>
                  <a:pt x="102" y="535"/>
                </a:lnTo>
                <a:lnTo>
                  <a:pt x="102" y="535"/>
                </a:lnTo>
                <a:lnTo>
                  <a:pt x="102" y="532"/>
                </a:lnTo>
                <a:lnTo>
                  <a:pt x="102" y="530"/>
                </a:lnTo>
                <a:lnTo>
                  <a:pt x="102" y="530"/>
                </a:lnTo>
                <a:lnTo>
                  <a:pt x="104" y="527"/>
                </a:lnTo>
                <a:lnTo>
                  <a:pt x="104" y="527"/>
                </a:lnTo>
                <a:lnTo>
                  <a:pt x="104" y="527"/>
                </a:lnTo>
                <a:lnTo>
                  <a:pt x="107" y="527"/>
                </a:lnTo>
                <a:lnTo>
                  <a:pt x="107" y="527"/>
                </a:lnTo>
                <a:lnTo>
                  <a:pt x="107" y="527"/>
                </a:lnTo>
                <a:lnTo>
                  <a:pt x="107" y="525"/>
                </a:lnTo>
                <a:lnTo>
                  <a:pt x="107" y="525"/>
                </a:lnTo>
                <a:lnTo>
                  <a:pt x="109" y="520"/>
                </a:lnTo>
                <a:lnTo>
                  <a:pt x="109" y="520"/>
                </a:lnTo>
                <a:lnTo>
                  <a:pt x="109" y="518"/>
                </a:lnTo>
                <a:lnTo>
                  <a:pt x="109" y="518"/>
                </a:lnTo>
                <a:lnTo>
                  <a:pt x="109" y="518"/>
                </a:lnTo>
                <a:lnTo>
                  <a:pt x="111" y="518"/>
                </a:lnTo>
                <a:lnTo>
                  <a:pt x="111" y="518"/>
                </a:lnTo>
                <a:lnTo>
                  <a:pt x="111" y="518"/>
                </a:lnTo>
                <a:lnTo>
                  <a:pt x="111" y="518"/>
                </a:lnTo>
                <a:lnTo>
                  <a:pt x="114" y="518"/>
                </a:lnTo>
                <a:lnTo>
                  <a:pt x="114" y="518"/>
                </a:lnTo>
                <a:lnTo>
                  <a:pt x="114" y="516"/>
                </a:lnTo>
                <a:lnTo>
                  <a:pt x="114" y="516"/>
                </a:lnTo>
                <a:lnTo>
                  <a:pt x="111" y="513"/>
                </a:lnTo>
                <a:lnTo>
                  <a:pt x="111" y="513"/>
                </a:lnTo>
                <a:lnTo>
                  <a:pt x="111" y="511"/>
                </a:lnTo>
                <a:lnTo>
                  <a:pt x="114" y="511"/>
                </a:lnTo>
                <a:lnTo>
                  <a:pt x="114" y="509"/>
                </a:lnTo>
                <a:lnTo>
                  <a:pt x="114" y="509"/>
                </a:lnTo>
                <a:lnTo>
                  <a:pt x="114" y="509"/>
                </a:lnTo>
                <a:lnTo>
                  <a:pt x="111" y="506"/>
                </a:lnTo>
                <a:lnTo>
                  <a:pt x="111" y="504"/>
                </a:lnTo>
                <a:lnTo>
                  <a:pt x="111" y="504"/>
                </a:lnTo>
                <a:lnTo>
                  <a:pt x="114" y="501"/>
                </a:lnTo>
                <a:lnTo>
                  <a:pt x="114" y="501"/>
                </a:lnTo>
                <a:lnTo>
                  <a:pt x="114" y="501"/>
                </a:lnTo>
                <a:lnTo>
                  <a:pt x="114" y="501"/>
                </a:lnTo>
                <a:lnTo>
                  <a:pt x="116" y="499"/>
                </a:lnTo>
                <a:lnTo>
                  <a:pt x="116" y="499"/>
                </a:lnTo>
                <a:lnTo>
                  <a:pt x="116" y="501"/>
                </a:lnTo>
                <a:lnTo>
                  <a:pt x="116" y="499"/>
                </a:lnTo>
                <a:lnTo>
                  <a:pt x="116" y="499"/>
                </a:lnTo>
                <a:lnTo>
                  <a:pt x="116" y="497"/>
                </a:lnTo>
                <a:lnTo>
                  <a:pt x="116" y="497"/>
                </a:lnTo>
                <a:lnTo>
                  <a:pt x="116" y="492"/>
                </a:lnTo>
                <a:lnTo>
                  <a:pt x="116" y="492"/>
                </a:lnTo>
                <a:lnTo>
                  <a:pt x="119" y="492"/>
                </a:lnTo>
                <a:lnTo>
                  <a:pt x="119" y="490"/>
                </a:lnTo>
                <a:lnTo>
                  <a:pt x="119" y="490"/>
                </a:lnTo>
                <a:lnTo>
                  <a:pt x="119" y="487"/>
                </a:lnTo>
                <a:lnTo>
                  <a:pt x="119" y="485"/>
                </a:lnTo>
                <a:lnTo>
                  <a:pt x="121" y="485"/>
                </a:lnTo>
                <a:lnTo>
                  <a:pt x="121" y="483"/>
                </a:lnTo>
                <a:lnTo>
                  <a:pt x="121" y="483"/>
                </a:lnTo>
                <a:lnTo>
                  <a:pt x="121" y="480"/>
                </a:lnTo>
                <a:lnTo>
                  <a:pt x="121" y="480"/>
                </a:lnTo>
                <a:lnTo>
                  <a:pt x="121" y="480"/>
                </a:lnTo>
                <a:lnTo>
                  <a:pt x="126" y="473"/>
                </a:lnTo>
                <a:lnTo>
                  <a:pt x="128" y="471"/>
                </a:lnTo>
                <a:lnTo>
                  <a:pt x="130" y="471"/>
                </a:lnTo>
                <a:lnTo>
                  <a:pt x="128" y="471"/>
                </a:lnTo>
                <a:lnTo>
                  <a:pt x="128" y="471"/>
                </a:lnTo>
                <a:lnTo>
                  <a:pt x="128" y="471"/>
                </a:lnTo>
                <a:lnTo>
                  <a:pt x="130" y="468"/>
                </a:lnTo>
                <a:lnTo>
                  <a:pt x="128" y="468"/>
                </a:lnTo>
                <a:lnTo>
                  <a:pt x="128" y="466"/>
                </a:lnTo>
                <a:lnTo>
                  <a:pt x="128" y="466"/>
                </a:lnTo>
                <a:lnTo>
                  <a:pt x="130" y="466"/>
                </a:lnTo>
                <a:lnTo>
                  <a:pt x="130" y="466"/>
                </a:lnTo>
                <a:lnTo>
                  <a:pt x="130" y="466"/>
                </a:lnTo>
                <a:lnTo>
                  <a:pt x="130" y="464"/>
                </a:lnTo>
                <a:lnTo>
                  <a:pt x="130" y="461"/>
                </a:lnTo>
                <a:lnTo>
                  <a:pt x="130" y="459"/>
                </a:lnTo>
                <a:lnTo>
                  <a:pt x="137" y="454"/>
                </a:lnTo>
                <a:lnTo>
                  <a:pt x="137" y="452"/>
                </a:lnTo>
                <a:lnTo>
                  <a:pt x="137" y="452"/>
                </a:lnTo>
                <a:lnTo>
                  <a:pt x="137" y="449"/>
                </a:lnTo>
                <a:lnTo>
                  <a:pt x="137" y="449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7"/>
                </a:lnTo>
                <a:lnTo>
                  <a:pt x="140" y="445"/>
                </a:lnTo>
                <a:lnTo>
                  <a:pt x="140" y="445"/>
                </a:lnTo>
                <a:lnTo>
                  <a:pt x="140" y="445"/>
                </a:lnTo>
                <a:lnTo>
                  <a:pt x="137" y="445"/>
                </a:lnTo>
                <a:lnTo>
                  <a:pt x="137" y="442"/>
                </a:lnTo>
                <a:lnTo>
                  <a:pt x="137" y="442"/>
                </a:lnTo>
                <a:lnTo>
                  <a:pt x="140" y="438"/>
                </a:lnTo>
                <a:lnTo>
                  <a:pt x="140" y="438"/>
                </a:lnTo>
                <a:lnTo>
                  <a:pt x="140" y="438"/>
                </a:lnTo>
                <a:lnTo>
                  <a:pt x="137" y="433"/>
                </a:lnTo>
                <a:lnTo>
                  <a:pt x="137" y="433"/>
                </a:lnTo>
                <a:lnTo>
                  <a:pt x="137" y="428"/>
                </a:lnTo>
                <a:lnTo>
                  <a:pt x="137" y="428"/>
                </a:lnTo>
                <a:lnTo>
                  <a:pt x="137" y="423"/>
                </a:lnTo>
                <a:lnTo>
                  <a:pt x="137" y="423"/>
                </a:lnTo>
                <a:lnTo>
                  <a:pt x="137" y="421"/>
                </a:lnTo>
                <a:lnTo>
                  <a:pt x="137" y="419"/>
                </a:lnTo>
                <a:lnTo>
                  <a:pt x="137" y="416"/>
                </a:lnTo>
                <a:lnTo>
                  <a:pt x="137" y="416"/>
                </a:lnTo>
                <a:lnTo>
                  <a:pt x="140" y="412"/>
                </a:lnTo>
                <a:lnTo>
                  <a:pt x="140" y="412"/>
                </a:lnTo>
                <a:lnTo>
                  <a:pt x="142" y="407"/>
                </a:lnTo>
                <a:lnTo>
                  <a:pt x="142" y="407"/>
                </a:lnTo>
                <a:lnTo>
                  <a:pt x="142" y="404"/>
                </a:lnTo>
                <a:lnTo>
                  <a:pt x="145" y="402"/>
                </a:lnTo>
                <a:lnTo>
                  <a:pt x="145" y="402"/>
                </a:lnTo>
                <a:lnTo>
                  <a:pt x="145" y="402"/>
                </a:lnTo>
                <a:lnTo>
                  <a:pt x="145" y="400"/>
                </a:lnTo>
                <a:lnTo>
                  <a:pt x="142" y="397"/>
                </a:lnTo>
                <a:lnTo>
                  <a:pt x="142" y="397"/>
                </a:lnTo>
                <a:lnTo>
                  <a:pt x="142" y="395"/>
                </a:lnTo>
                <a:lnTo>
                  <a:pt x="142" y="395"/>
                </a:lnTo>
                <a:lnTo>
                  <a:pt x="142" y="395"/>
                </a:lnTo>
                <a:lnTo>
                  <a:pt x="142" y="395"/>
                </a:lnTo>
                <a:lnTo>
                  <a:pt x="140" y="393"/>
                </a:lnTo>
                <a:lnTo>
                  <a:pt x="137" y="390"/>
                </a:lnTo>
                <a:lnTo>
                  <a:pt x="137" y="388"/>
                </a:lnTo>
                <a:lnTo>
                  <a:pt x="137" y="388"/>
                </a:lnTo>
                <a:lnTo>
                  <a:pt x="137" y="388"/>
                </a:lnTo>
                <a:lnTo>
                  <a:pt x="137" y="388"/>
                </a:lnTo>
                <a:lnTo>
                  <a:pt x="137" y="388"/>
                </a:lnTo>
                <a:lnTo>
                  <a:pt x="140" y="385"/>
                </a:lnTo>
                <a:lnTo>
                  <a:pt x="140" y="385"/>
                </a:lnTo>
                <a:lnTo>
                  <a:pt x="140" y="385"/>
                </a:lnTo>
                <a:lnTo>
                  <a:pt x="140" y="383"/>
                </a:lnTo>
                <a:lnTo>
                  <a:pt x="140" y="385"/>
                </a:lnTo>
                <a:lnTo>
                  <a:pt x="140" y="383"/>
                </a:lnTo>
                <a:lnTo>
                  <a:pt x="140" y="383"/>
                </a:lnTo>
                <a:lnTo>
                  <a:pt x="142" y="383"/>
                </a:lnTo>
                <a:lnTo>
                  <a:pt x="142" y="381"/>
                </a:lnTo>
                <a:lnTo>
                  <a:pt x="145" y="381"/>
                </a:lnTo>
                <a:lnTo>
                  <a:pt x="145" y="381"/>
                </a:lnTo>
                <a:lnTo>
                  <a:pt x="147" y="381"/>
                </a:lnTo>
                <a:lnTo>
                  <a:pt x="152" y="378"/>
                </a:lnTo>
                <a:lnTo>
                  <a:pt x="152" y="378"/>
                </a:lnTo>
                <a:lnTo>
                  <a:pt x="152" y="378"/>
                </a:lnTo>
                <a:lnTo>
                  <a:pt x="154" y="376"/>
                </a:lnTo>
                <a:lnTo>
                  <a:pt x="154" y="376"/>
                </a:lnTo>
                <a:lnTo>
                  <a:pt x="156" y="378"/>
                </a:lnTo>
                <a:lnTo>
                  <a:pt x="156" y="378"/>
                </a:lnTo>
                <a:lnTo>
                  <a:pt x="159" y="378"/>
                </a:lnTo>
                <a:lnTo>
                  <a:pt x="161" y="378"/>
                </a:lnTo>
                <a:lnTo>
                  <a:pt x="168" y="376"/>
                </a:lnTo>
                <a:lnTo>
                  <a:pt x="168" y="376"/>
                </a:lnTo>
                <a:lnTo>
                  <a:pt x="171" y="376"/>
                </a:lnTo>
                <a:lnTo>
                  <a:pt x="168" y="374"/>
                </a:lnTo>
                <a:lnTo>
                  <a:pt x="171" y="371"/>
                </a:lnTo>
                <a:lnTo>
                  <a:pt x="171" y="371"/>
                </a:lnTo>
                <a:lnTo>
                  <a:pt x="171" y="371"/>
                </a:lnTo>
                <a:lnTo>
                  <a:pt x="171" y="374"/>
                </a:lnTo>
                <a:lnTo>
                  <a:pt x="171" y="374"/>
                </a:lnTo>
                <a:lnTo>
                  <a:pt x="171" y="374"/>
                </a:lnTo>
                <a:lnTo>
                  <a:pt x="171" y="374"/>
                </a:lnTo>
                <a:lnTo>
                  <a:pt x="171" y="374"/>
                </a:lnTo>
                <a:lnTo>
                  <a:pt x="173" y="376"/>
                </a:lnTo>
                <a:lnTo>
                  <a:pt x="175" y="376"/>
                </a:lnTo>
                <a:lnTo>
                  <a:pt x="178" y="378"/>
                </a:lnTo>
                <a:lnTo>
                  <a:pt x="180" y="378"/>
                </a:lnTo>
                <a:lnTo>
                  <a:pt x="182" y="378"/>
                </a:lnTo>
                <a:lnTo>
                  <a:pt x="185" y="378"/>
                </a:lnTo>
                <a:lnTo>
                  <a:pt x="185" y="378"/>
                </a:lnTo>
                <a:lnTo>
                  <a:pt x="190" y="378"/>
                </a:lnTo>
                <a:lnTo>
                  <a:pt x="190" y="378"/>
                </a:lnTo>
                <a:lnTo>
                  <a:pt x="190" y="378"/>
                </a:lnTo>
                <a:lnTo>
                  <a:pt x="190" y="378"/>
                </a:lnTo>
                <a:lnTo>
                  <a:pt x="192" y="378"/>
                </a:lnTo>
                <a:lnTo>
                  <a:pt x="192" y="378"/>
                </a:lnTo>
                <a:lnTo>
                  <a:pt x="190" y="381"/>
                </a:lnTo>
                <a:lnTo>
                  <a:pt x="190" y="381"/>
                </a:lnTo>
                <a:lnTo>
                  <a:pt x="190" y="381"/>
                </a:lnTo>
                <a:lnTo>
                  <a:pt x="190" y="383"/>
                </a:lnTo>
                <a:lnTo>
                  <a:pt x="190" y="383"/>
                </a:lnTo>
                <a:lnTo>
                  <a:pt x="190" y="385"/>
                </a:lnTo>
                <a:lnTo>
                  <a:pt x="190" y="385"/>
                </a:lnTo>
                <a:lnTo>
                  <a:pt x="190" y="385"/>
                </a:lnTo>
                <a:lnTo>
                  <a:pt x="187" y="385"/>
                </a:lnTo>
                <a:lnTo>
                  <a:pt x="187" y="388"/>
                </a:lnTo>
                <a:lnTo>
                  <a:pt x="187" y="388"/>
                </a:lnTo>
                <a:lnTo>
                  <a:pt x="187" y="388"/>
                </a:lnTo>
                <a:lnTo>
                  <a:pt x="187" y="388"/>
                </a:lnTo>
                <a:lnTo>
                  <a:pt x="187" y="388"/>
                </a:lnTo>
                <a:lnTo>
                  <a:pt x="187" y="390"/>
                </a:lnTo>
                <a:lnTo>
                  <a:pt x="187" y="390"/>
                </a:lnTo>
                <a:lnTo>
                  <a:pt x="187" y="393"/>
                </a:lnTo>
                <a:lnTo>
                  <a:pt x="190" y="393"/>
                </a:lnTo>
                <a:lnTo>
                  <a:pt x="187" y="395"/>
                </a:lnTo>
                <a:lnTo>
                  <a:pt x="187" y="395"/>
                </a:lnTo>
                <a:lnTo>
                  <a:pt x="185" y="397"/>
                </a:lnTo>
                <a:lnTo>
                  <a:pt x="185" y="400"/>
                </a:lnTo>
                <a:lnTo>
                  <a:pt x="185" y="400"/>
                </a:lnTo>
                <a:lnTo>
                  <a:pt x="185" y="400"/>
                </a:lnTo>
                <a:lnTo>
                  <a:pt x="187" y="400"/>
                </a:lnTo>
                <a:lnTo>
                  <a:pt x="187" y="400"/>
                </a:lnTo>
                <a:lnTo>
                  <a:pt x="187" y="402"/>
                </a:lnTo>
                <a:lnTo>
                  <a:pt x="187" y="402"/>
                </a:lnTo>
                <a:lnTo>
                  <a:pt x="187" y="402"/>
                </a:lnTo>
                <a:lnTo>
                  <a:pt x="187" y="404"/>
                </a:lnTo>
                <a:lnTo>
                  <a:pt x="187" y="404"/>
                </a:lnTo>
                <a:lnTo>
                  <a:pt x="187" y="404"/>
                </a:lnTo>
                <a:lnTo>
                  <a:pt x="187" y="404"/>
                </a:lnTo>
                <a:lnTo>
                  <a:pt x="185" y="404"/>
                </a:lnTo>
                <a:lnTo>
                  <a:pt x="185" y="404"/>
                </a:lnTo>
                <a:lnTo>
                  <a:pt x="185" y="407"/>
                </a:lnTo>
                <a:lnTo>
                  <a:pt x="185" y="407"/>
                </a:lnTo>
                <a:lnTo>
                  <a:pt x="185" y="407"/>
                </a:lnTo>
                <a:lnTo>
                  <a:pt x="185" y="407"/>
                </a:lnTo>
                <a:lnTo>
                  <a:pt x="185" y="407"/>
                </a:lnTo>
                <a:lnTo>
                  <a:pt x="185" y="409"/>
                </a:lnTo>
                <a:lnTo>
                  <a:pt x="185" y="409"/>
                </a:lnTo>
                <a:lnTo>
                  <a:pt x="187" y="412"/>
                </a:lnTo>
                <a:lnTo>
                  <a:pt x="187" y="412"/>
                </a:lnTo>
                <a:lnTo>
                  <a:pt x="187" y="414"/>
                </a:lnTo>
                <a:lnTo>
                  <a:pt x="187" y="414"/>
                </a:lnTo>
                <a:lnTo>
                  <a:pt x="187" y="416"/>
                </a:lnTo>
                <a:lnTo>
                  <a:pt x="187" y="416"/>
                </a:lnTo>
                <a:lnTo>
                  <a:pt x="185" y="416"/>
                </a:lnTo>
                <a:lnTo>
                  <a:pt x="185" y="416"/>
                </a:lnTo>
                <a:lnTo>
                  <a:pt x="185" y="416"/>
                </a:lnTo>
                <a:lnTo>
                  <a:pt x="185" y="416"/>
                </a:lnTo>
                <a:lnTo>
                  <a:pt x="185" y="416"/>
                </a:lnTo>
                <a:lnTo>
                  <a:pt x="182" y="419"/>
                </a:lnTo>
                <a:lnTo>
                  <a:pt x="185" y="421"/>
                </a:lnTo>
                <a:lnTo>
                  <a:pt x="185" y="421"/>
                </a:lnTo>
                <a:lnTo>
                  <a:pt x="185" y="421"/>
                </a:lnTo>
                <a:lnTo>
                  <a:pt x="182" y="421"/>
                </a:lnTo>
                <a:lnTo>
                  <a:pt x="182" y="421"/>
                </a:lnTo>
                <a:lnTo>
                  <a:pt x="185" y="421"/>
                </a:lnTo>
                <a:lnTo>
                  <a:pt x="185" y="421"/>
                </a:lnTo>
                <a:lnTo>
                  <a:pt x="185" y="423"/>
                </a:lnTo>
                <a:lnTo>
                  <a:pt x="185" y="423"/>
                </a:lnTo>
                <a:lnTo>
                  <a:pt x="185" y="423"/>
                </a:lnTo>
                <a:lnTo>
                  <a:pt x="185" y="423"/>
                </a:lnTo>
                <a:lnTo>
                  <a:pt x="185" y="423"/>
                </a:lnTo>
                <a:lnTo>
                  <a:pt x="185" y="423"/>
                </a:lnTo>
                <a:lnTo>
                  <a:pt x="185" y="423"/>
                </a:lnTo>
                <a:lnTo>
                  <a:pt x="187" y="421"/>
                </a:lnTo>
                <a:lnTo>
                  <a:pt x="187" y="423"/>
                </a:lnTo>
                <a:lnTo>
                  <a:pt x="187" y="423"/>
                </a:lnTo>
                <a:lnTo>
                  <a:pt x="187" y="423"/>
                </a:lnTo>
                <a:lnTo>
                  <a:pt x="187" y="423"/>
                </a:lnTo>
                <a:lnTo>
                  <a:pt x="190" y="426"/>
                </a:lnTo>
                <a:lnTo>
                  <a:pt x="190" y="423"/>
                </a:lnTo>
                <a:lnTo>
                  <a:pt x="190" y="423"/>
                </a:lnTo>
                <a:lnTo>
                  <a:pt x="190" y="423"/>
                </a:lnTo>
                <a:lnTo>
                  <a:pt x="190" y="423"/>
                </a:lnTo>
                <a:lnTo>
                  <a:pt x="192" y="423"/>
                </a:lnTo>
                <a:lnTo>
                  <a:pt x="194" y="421"/>
                </a:lnTo>
                <a:lnTo>
                  <a:pt x="197" y="421"/>
                </a:lnTo>
                <a:lnTo>
                  <a:pt x="204" y="423"/>
                </a:lnTo>
                <a:lnTo>
                  <a:pt x="208" y="423"/>
                </a:lnTo>
                <a:lnTo>
                  <a:pt x="211" y="426"/>
                </a:lnTo>
                <a:lnTo>
                  <a:pt x="213" y="426"/>
                </a:lnTo>
                <a:lnTo>
                  <a:pt x="213" y="426"/>
                </a:lnTo>
                <a:lnTo>
                  <a:pt x="213" y="426"/>
                </a:lnTo>
                <a:lnTo>
                  <a:pt x="216" y="423"/>
                </a:lnTo>
                <a:lnTo>
                  <a:pt x="216" y="423"/>
                </a:lnTo>
                <a:lnTo>
                  <a:pt x="218" y="423"/>
                </a:lnTo>
                <a:lnTo>
                  <a:pt x="220" y="423"/>
                </a:lnTo>
                <a:lnTo>
                  <a:pt x="220" y="423"/>
                </a:lnTo>
                <a:lnTo>
                  <a:pt x="220" y="423"/>
                </a:lnTo>
                <a:lnTo>
                  <a:pt x="220" y="423"/>
                </a:lnTo>
                <a:lnTo>
                  <a:pt x="220" y="423"/>
                </a:lnTo>
                <a:lnTo>
                  <a:pt x="220" y="423"/>
                </a:lnTo>
                <a:lnTo>
                  <a:pt x="220" y="423"/>
                </a:lnTo>
                <a:lnTo>
                  <a:pt x="223" y="423"/>
                </a:lnTo>
                <a:lnTo>
                  <a:pt x="223" y="423"/>
                </a:lnTo>
                <a:lnTo>
                  <a:pt x="225" y="423"/>
                </a:lnTo>
                <a:lnTo>
                  <a:pt x="225" y="423"/>
                </a:lnTo>
                <a:lnTo>
                  <a:pt x="227" y="421"/>
                </a:lnTo>
                <a:lnTo>
                  <a:pt x="227" y="421"/>
                </a:lnTo>
                <a:lnTo>
                  <a:pt x="227" y="421"/>
                </a:lnTo>
                <a:lnTo>
                  <a:pt x="227" y="419"/>
                </a:lnTo>
                <a:lnTo>
                  <a:pt x="232" y="419"/>
                </a:lnTo>
                <a:lnTo>
                  <a:pt x="232" y="421"/>
                </a:lnTo>
                <a:lnTo>
                  <a:pt x="234" y="421"/>
                </a:lnTo>
                <a:lnTo>
                  <a:pt x="234" y="421"/>
                </a:lnTo>
                <a:lnTo>
                  <a:pt x="234" y="423"/>
                </a:lnTo>
                <a:lnTo>
                  <a:pt x="237" y="423"/>
                </a:lnTo>
                <a:lnTo>
                  <a:pt x="237" y="423"/>
                </a:lnTo>
                <a:lnTo>
                  <a:pt x="237" y="426"/>
                </a:lnTo>
                <a:lnTo>
                  <a:pt x="237" y="426"/>
                </a:lnTo>
                <a:lnTo>
                  <a:pt x="237" y="426"/>
                </a:lnTo>
                <a:lnTo>
                  <a:pt x="237" y="426"/>
                </a:lnTo>
                <a:lnTo>
                  <a:pt x="239" y="426"/>
                </a:lnTo>
                <a:lnTo>
                  <a:pt x="239" y="426"/>
                </a:lnTo>
                <a:lnTo>
                  <a:pt x="239" y="426"/>
                </a:lnTo>
                <a:lnTo>
                  <a:pt x="237" y="426"/>
                </a:lnTo>
                <a:lnTo>
                  <a:pt x="239" y="428"/>
                </a:lnTo>
                <a:lnTo>
                  <a:pt x="239" y="428"/>
                </a:lnTo>
                <a:lnTo>
                  <a:pt x="242" y="428"/>
                </a:lnTo>
                <a:lnTo>
                  <a:pt x="242" y="428"/>
                </a:lnTo>
                <a:lnTo>
                  <a:pt x="239" y="426"/>
                </a:lnTo>
                <a:lnTo>
                  <a:pt x="239" y="426"/>
                </a:lnTo>
                <a:lnTo>
                  <a:pt x="242" y="426"/>
                </a:lnTo>
                <a:lnTo>
                  <a:pt x="242" y="426"/>
                </a:lnTo>
                <a:lnTo>
                  <a:pt x="242" y="426"/>
                </a:lnTo>
                <a:lnTo>
                  <a:pt x="242" y="426"/>
                </a:lnTo>
                <a:lnTo>
                  <a:pt x="242" y="426"/>
                </a:lnTo>
                <a:lnTo>
                  <a:pt x="242" y="426"/>
                </a:lnTo>
                <a:lnTo>
                  <a:pt x="242" y="428"/>
                </a:lnTo>
                <a:lnTo>
                  <a:pt x="242" y="428"/>
                </a:lnTo>
                <a:lnTo>
                  <a:pt x="244" y="428"/>
                </a:lnTo>
                <a:lnTo>
                  <a:pt x="244" y="428"/>
                </a:lnTo>
                <a:lnTo>
                  <a:pt x="244" y="430"/>
                </a:lnTo>
                <a:lnTo>
                  <a:pt x="246" y="433"/>
                </a:lnTo>
                <a:lnTo>
                  <a:pt x="246" y="430"/>
                </a:lnTo>
                <a:lnTo>
                  <a:pt x="246" y="430"/>
                </a:lnTo>
                <a:lnTo>
                  <a:pt x="246" y="430"/>
                </a:lnTo>
                <a:lnTo>
                  <a:pt x="246" y="430"/>
                </a:lnTo>
                <a:lnTo>
                  <a:pt x="246" y="428"/>
                </a:lnTo>
                <a:lnTo>
                  <a:pt x="244" y="428"/>
                </a:lnTo>
                <a:lnTo>
                  <a:pt x="244" y="428"/>
                </a:lnTo>
                <a:lnTo>
                  <a:pt x="244" y="428"/>
                </a:lnTo>
                <a:lnTo>
                  <a:pt x="244" y="428"/>
                </a:lnTo>
                <a:lnTo>
                  <a:pt x="246" y="428"/>
                </a:lnTo>
                <a:lnTo>
                  <a:pt x="246" y="428"/>
                </a:lnTo>
                <a:lnTo>
                  <a:pt x="246" y="428"/>
                </a:lnTo>
                <a:lnTo>
                  <a:pt x="249" y="428"/>
                </a:lnTo>
                <a:lnTo>
                  <a:pt x="249" y="428"/>
                </a:lnTo>
                <a:lnTo>
                  <a:pt x="249" y="428"/>
                </a:lnTo>
                <a:lnTo>
                  <a:pt x="249" y="428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28"/>
                </a:lnTo>
                <a:lnTo>
                  <a:pt x="249" y="428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9" y="430"/>
                </a:lnTo>
                <a:lnTo>
                  <a:pt x="246" y="430"/>
                </a:lnTo>
                <a:lnTo>
                  <a:pt x="249" y="433"/>
                </a:lnTo>
                <a:lnTo>
                  <a:pt x="249" y="433"/>
                </a:lnTo>
                <a:lnTo>
                  <a:pt x="251" y="435"/>
                </a:lnTo>
                <a:lnTo>
                  <a:pt x="251" y="435"/>
                </a:lnTo>
                <a:lnTo>
                  <a:pt x="251" y="435"/>
                </a:lnTo>
                <a:lnTo>
                  <a:pt x="253" y="438"/>
                </a:lnTo>
                <a:lnTo>
                  <a:pt x="256" y="440"/>
                </a:lnTo>
                <a:lnTo>
                  <a:pt x="258" y="440"/>
                </a:lnTo>
                <a:lnTo>
                  <a:pt x="258" y="440"/>
                </a:lnTo>
                <a:lnTo>
                  <a:pt x="258" y="438"/>
                </a:lnTo>
                <a:lnTo>
                  <a:pt x="256" y="438"/>
                </a:lnTo>
                <a:lnTo>
                  <a:pt x="256" y="438"/>
                </a:lnTo>
                <a:lnTo>
                  <a:pt x="256" y="438"/>
                </a:lnTo>
                <a:lnTo>
                  <a:pt x="256" y="435"/>
                </a:lnTo>
                <a:lnTo>
                  <a:pt x="256" y="435"/>
                </a:lnTo>
                <a:lnTo>
                  <a:pt x="256" y="435"/>
                </a:lnTo>
                <a:lnTo>
                  <a:pt x="253" y="435"/>
                </a:lnTo>
                <a:lnTo>
                  <a:pt x="256" y="435"/>
                </a:lnTo>
                <a:lnTo>
                  <a:pt x="256" y="435"/>
                </a:lnTo>
                <a:lnTo>
                  <a:pt x="253" y="435"/>
                </a:lnTo>
                <a:lnTo>
                  <a:pt x="253" y="435"/>
                </a:lnTo>
                <a:lnTo>
                  <a:pt x="253" y="435"/>
                </a:lnTo>
                <a:lnTo>
                  <a:pt x="256" y="433"/>
                </a:lnTo>
                <a:lnTo>
                  <a:pt x="256" y="435"/>
                </a:lnTo>
                <a:lnTo>
                  <a:pt x="256" y="435"/>
                </a:lnTo>
                <a:lnTo>
                  <a:pt x="258" y="435"/>
                </a:lnTo>
                <a:lnTo>
                  <a:pt x="258" y="433"/>
                </a:lnTo>
                <a:lnTo>
                  <a:pt x="258" y="435"/>
                </a:lnTo>
                <a:lnTo>
                  <a:pt x="258" y="435"/>
                </a:lnTo>
                <a:lnTo>
                  <a:pt x="258" y="435"/>
                </a:lnTo>
                <a:lnTo>
                  <a:pt x="258" y="438"/>
                </a:lnTo>
                <a:lnTo>
                  <a:pt x="258" y="438"/>
                </a:lnTo>
                <a:lnTo>
                  <a:pt x="258" y="435"/>
                </a:lnTo>
                <a:lnTo>
                  <a:pt x="258" y="435"/>
                </a:lnTo>
                <a:lnTo>
                  <a:pt x="260" y="435"/>
                </a:lnTo>
                <a:lnTo>
                  <a:pt x="258" y="435"/>
                </a:lnTo>
                <a:lnTo>
                  <a:pt x="258" y="438"/>
                </a:lnTo>
                <a:lnTo>
                  <a:pt x="258" y="440"/>
                </a:lnTo>
                <a:lnTo>
                  <a:pt x="258" y="440"/>
                </a:lnTo>
                <a:lnTo>
                  <a:pt x="260" y="440"/>
                </a:lnTo>
                <a:lnTo>
                  <a:pt x="260" y="440"/>
                </a:lnTo>
                <a:lnTo>
                  <a:pt x="260" y="440"/>
                </a:lnTo>
                <a:lnTo>
                  <a:pt x="260" y="438"/>
                </a:lnTo>
                <a:lnTo>
                  <a:pt x="260" y="438"/>
                </a:lnTo>
                <a:lnTo>
                  <a:pt x="260" y="438"/>
                </a:lnTo>
                <a:lnTo>
                  <a:pt x="260" y="438"/>
                </a:lnTo>
                <a:lnTo>
                  <a:pt x="260" y="438"/>
                </a:lnTo>
                <a:lnTo>
                  <a:pt x="263" y="438"/>
                </a:lnTo>
                <a:lnTo>
                  <a:pt x="263" y="440"/>
                </a:lnTo>
                <a:lnTo>
                  <a:pt x="263" y="440"/>
                </a:lnTo>
                <a:lnTo>
                  <a:pt x="260" y="440"/>
                </a:lnTo>
                <a:lnTo>
                  <a:pt x="260" y="442"/>
                </a:lnTo>
                <a:lnTo>
                  <a:pt x="258" y="442"/>
                </a:lnTo>
                <a:lnTo>
                  <a:pt x="258" y="442"/>
                </a:lnTo>
                <a:lnTo>
                  <a:pt x="258" y="442"/>
                </a:lnTo>
                <a:lnTo>
                  <a:pt x="258" y="445"/>
                </a:lnTo>
                <a:lnTo>
                  <a:pt x="258" y="445"/>
                </a:lnTo>
                <a:lnTo>
                  <a:pt x="258" y="447"/>
                </a:lnTo>
                <a:lnTo>
                  <a:pt x="258" y="447"/>
                </a:lnTo>
                <a:lnTo>
                  <a:pt x="258" y="447"/>
                </a:lnTo>
                <a:lnTo>
                  <a:pt x="258" y="447"/>
                </a:lnTo>
                <a:lnTo>
                  <a:pt x="258" y="447"/>
                </a:lnTo>
                <a:lnTo>
                  <a:pt x="260" y="447"/>
                </a:lnTo>
                <a:lnTo>
                  <a:pt x="260" y="447"/>
                </a:lnTo>
                <a:lnTo>
                  <a:pt x="260" y="447"/>
                </a:lnTo>
                <a:lnTo>
                  <a:pt x="263" y="447"/>
                </a:lnTo>
                <a:lnTo>
                  <a:pt x="263" y="447"/>
                </a:lnTo>
                <a:lnTo>
                  <a:pt x="268" y="449"/>
                </a:lnTo>
                <a:lnTo>
                  <a:pt x="270" y="449"/>
                </a:lnTo>
                <a:lnTo>
                  <a:pt x="272" y="452"/>
                </a:lnTo>
                <a:lnTo>
                  <a:pt x="272" y="452"/>
                </a:lnTo>
                <a:lnTo>
                  <a:pt x="272" y="454"/>
                </a:lnTo>
                <a:lnTo>
                  <a:pt x="272" y="454"/>
                </a:lnTo>
                <a:lnTo>
                  <a:pt x="272" y="454"/>
                </a:lnTo>
                <a:lnTo>
                  <a:pt x="272" y="454"/>
                </a:lnTo>
                <a:lnTo>
                  <a:pt x="275" y="454"/>
                </a:lnTo>
                <a:lnTo>
                  <a:pt x="275" y="454"/>
                </a:lnTo>
                <a:lnTo>
                  <a:pt x="275" y="454"/>
                </a:lnTo>
                <a:lnTo>
                  <a:pt x="275" y="454"/>
                </a:lnTo>
                <a:lnTo>
                  <a:pt x="272" y="452"/>
                </a:lnTo>
                <a:lnTo>
                  <a:pt x="272" y="447"/>
                </a:lnTo>
                <a:lnTo>
                  <a:pt x="272" y="447"/>
                </a:lnTo>
                <a:lnTo>
                  <a:pt x="275" y="447"/>
                </a:lnTo>
                <a:lnTo>
                  <a:pt x="275" y="447"/>
                </a:lnTo>
                <a:lnTo>
                  <a:pt x="275" y="445"/>
                </a:lnTo>
                <a:lnTo>
                  <a:pt x="275" y="447"/>
                </a:lnTo>
                <a:lnTo>
                  <a:pt x="275" y="447"/>
                </a:lnTo>
                <a:lnTo>
                  <a:pt x="277" y="447"/>
                </a:lnTo>
                <a:lnTo>
                  <a:pt x="277" y="449"/>
                </a:lnTo>
                <a:lnTo>
                  <a:pt x="277" y="449"/>
                </a:lnTo>
                <a:lnTo>
                  <a:pt x="277" y="449"/>
                </a:lnTo>
                <a:lnTo>
                  <a:pt x="282" y="454"/>
                </a:lnTo>
                <a:lnTo>
                  <a:pt x="284" y="456"/>
                </a:lnTo>
                <a:lnTo>
                  <a:pt x="284" y="459"/>
                </a:lnTo>
                <a:lnTo>
                  <a:pt x="284" y="464"/>
                </a:lnTo>
                <a:lnTo>
                  <a:pt x="284" y="464"/>
                </a:lnTo>
                <a:lnTo>
                  <a:pt x="287" y="466"/>
                </a:lnTo>
                <a:lnTo>
                  <a:pt x="291" y="471"/>
                </a:lnTo>
                <a:lnTo>
                  <a:pt x="291" y="471"/>
                </a:lnTo>
                <a:lnTo>
                  <a:pt x="291" y="473"/>
                </a:lnTo>
                <a:lnTo>
                  <a:pt x="291" y="475"/>
                </a:lnTo>
                <a:lnTo>
                  <a:pt x="291" y="475"/>
                </a:lnTo>
                <a:lnTo>
                  <a:pt x="291" y="475"/>
                </a:lnTo>
                <a:lnTo>
                  <a:pt x="291" y="475"/>
                </a:lnTo>
                <a:lnTo>
                  <a:pt x="291" y="473"/>
                </a:lnTo>
                <a:lnTo>
                  <a:pt x="291" y="471"/>
                </a:lnTo>
                <a:lnTo>
                  <a:pt x="289" y="468"/>
                </a:lnTo>
                <a:lnTo>
                  <a:pt x="287" y="464"/>
                </a:lnTo>
                <a:lnTo>
                  <a:pt x="284" y="459"/>
                </a:lnTo>
                <a:lnTo>
                  <a:pt x="284" y="456"/>
                </a:lnTo>
                <a:lnTo>
                  <a:pt x="284" y="456"/>
                </a:lnTo>
                <a:lnTo>
                  <a:pt x="284" y="454"/>
                </a:lnTo>
                <a:lnTo>
                  <a:pt x="282" y="454"/>
                </a:lnTo>
                <a:lnTo>
                  <a:pt x="279" y="449"/>
                </a:lnTo>
                <a:lnTo>
                  <a:pt x="279" y="447"/>
                </a:lnTo>
                <a:lnTo>
                  <a:pt x="282" y="440"/>
                </a:lnTo>
                <a:lnTo>
                  <a:pt x="282" y="438"/>
                </a:lnTo>
                <a:lnTo>
                  <a:pt x="282" y="438"/>
                </a:lnTo>
                <a:lnTo>
                  <a:pt x="284" y="435"/>
                </a:lnTo>
                <a:lnTo>
                  <a:pt x="284" y="435"/>
                </a:lnTo>
                <a:lnTo>
                  <a:pt x="284" y="435"/>
                </a:lnTo>
                <a:lnTo>
                  <a:pt x="284" y="435"/>
                </a:lnTo>
                <a:lnTo>
                  <a:pt x="282" y="433"/>
                </a:lnTo>
                <a:lnTo>
                  <a:pt x="282" y="433"/>
                </a:lnTo>
                <a:lnTo>
                  <a:pt x="279" y="433"/>
                </a:lnTo>
                <a:lnTo>
                  <a:pt x="279" y="430"/>
                </a:lnTo>
                <a:lnTo>
                  <a:pt x="279" y="430"/>
                </a:lnTo>
                <a:lnTo>
                  <a:pt x="279" y="430"/>
                </a:lnTo>
                <a:lnTo>
                  <a:pt x="279" y="430"/>
                </a:lnTo>
                <a:lnTo>
                  <a:pt x="279" y="428"/>
                </a:lnTo>
                <a:lnTo>
                  <a:pt x="275" y="426"/>
                </a:lnTo>
                <a:lnTo>
                  <a:pt x="272" y="423"/>
                </a:lnTo>
                <a:lnTo>
                  <a:pt x="270" y="423"/>
                </a:lnTo>
                <a:lnTo>
                  <a:pt x="270" y="423"/>
                </a:lnTo>
                <a:lnTo>
                  <a:pt x="270" y="423"/>
                </a:lnTo>
                <a:lnTo>
                  <a:pt x="268" y="421"/>
                </a:lnTo>
                <a:lnTo>
                  <a:pt x="268" y="421"/>
                </a:lnTo>
                <a:lnTo>
                  <a:pt x="268" y="419"/>
                </a:lnTo>
                <a:lnTo>
                  <a:pt x="270" y="419"/>
                </a:lnTo>
                <a:lnTo>
                  <a:pt x="270" y="419"/>
                </a:lnTo>
                <a:lnTo>
                  <a:pt x="270" y="419"/>
                </a:lnTo>
                <a:lnTo>
                  <a:pt x="270" y="416"/>
                </a:lnTo>
                <a:lnTo>
                  <a:pt x="270" y="416"/>
                </a:lnTo>
                <a:lnTo>
                  <a:pt x="270" y="414"/>
                </a:lnTo>
                <a:lnTo>
                  <a:pt x="270" y="414"/>
                </a:lnTo>
                <a:lnTo>
                  <a:pt x="270" y="414"/>
                </a:lnTo>
                <a:lnTo>
                  <a:pt x="270" y="414"/>
                </a:lnTo>
                <a:lnTo>
                  <a:pt x="270" y="412"/>
                </a:lnTo>
                <a:lnTo>
                  <a:pt x="268" y="412"/>
                </a:lnTo>
                <a:lnTo>
                  <a:pt x="268" y="409"/>
                </a:lnTo>
                <a:lnTo>
                  <a:pt x="268" y="409"/>
                </a:lnTo>
                <a:lnTo>
                  <a:pt x="268" y="409"/>
                </a:lnTo>
                <a:lnTo>
                  <a:pt x="268" y="407"/>
                </a:lnTo>
                <a:lnTo>
                  <a:pt x="268" y="407"/>
                </a:lnTo>
                <a:lnTo>
                  <a:pt x="268" y="407"/>
                </a:lnTo>
                <a:lnTo>
                  <a:pt x="268" y="407"/>
                </a:lnTo>
                <a:lnTo>
                  <a:pt x="268" y="407"/>
                </a:lnTo>
                <a:lnTo>
                  <a:pt x="268" y="407"/>
                </a:lnTo>
                <a:lnTo>
                  <a:pt x="268" y="404"/>
                </a:lnTo>
                <a:lnTo>
                  <a:pt x="268" y="404"/>
                </a:lnTo>
                <a:lnTo>
                  <a:pt x="268" y="404"/>
                </a:lnTo>
                <a:lnTo>
                  <a:pt x="270" y="404"/>
                </a:lnTo>
                <a:lnTo>
                  <a:pt x="270" y="404"/>
                </a:lnTo>
                <a:lnTo>
                  <a:pt x="270" y="404"/>
                </a:lnTo>
                <a:lnTo>
                  <a:pt x="270" y="404"/>
                </a:lnTo>
                <a:lnTo>
                  <a:pt x="268" y="404"/>
                </a:lnTo>
                <a:lnTo>
                  <a:pt x="268" y="402"/>
                </a:lnTo>
                <a:lnTo>
                  <a:pt x="268" y="402"/>
                </a:lnTo>
                <a:lnTo>
                  <a:pt x="265" y="400"/>
                </a:lnTo>
                <a:lnTo>
                  <a:pt x="263" y="397"/>
                </a:lnTo>
                <a:lnTo>
                  <a:pt x="260" y="390"/>
                </a:lnTo>
                <a:lnTo>
                  <a:pt x="260" y="390"/>
                </a:lnTo>
                <a:lnTo>
                  <a:pt x="260" y="385"/>
                </a:lnTo>
                <a:lnTo>
                  <a:pt x="260" y="383"/>
                </a:lnTo>
                <a:lnTo>
                  <a:pt x="260" y="378"/>
                </a:lnTo>
                <a:lnTo>
                  <a:pt x="260" y="378"/>
                </a:lnTo>
                <a:lnTo>
                  <a:pt x="260" y="378"/>
                </a:lnTo>
                <a:lnTo>
                  <a:pt x="260" y="376"/>
                </a:lnTo>
                <a:lnTo>
                  <a:pt x="260" y="376"/>
                </a:lnTo>
                <a:lnTo>
                  <a:pt x="260" y="376"/>
                </a:lnTo>
                <a:lnTo>
                  <a:pt x="260" y="376"/>
                </a:lnTo>
                <a:lnTo>
                  <a:pt x="260" y="374"/>
                </a:lnTo>
                <a:lnTo>
                  <a:pt x="263" y="374"/>
                </a:lnTo>
                <a:lnTo>
                  <a:pt x="268" y="374"/>
                </a:lnTo>
                <a:lnTo>
                  <a:pt x="270" y="374"/>
                </a:lnTo>
                <a:lnTo>
                  <a:pt x="272" y="374"/>
                </a:lnTo>
                <a:lnTo>
                  <a:pt x="275" y="371"/>
                </a:lnTo>
                <a:lnTo>
                  <a:pt x="275" y="371"/>
                </a:lnTo>
                <a:lnTo>
                  <a:pt x="272" y="371"/>
                </a:lnTo>
                <a:lnTo>
                  <a:pt x="272" y="369"/>
                </a:lnTo>
                <a:lnTo>
                  <a:pt x="272" y="369"/>
                </a:lnTo>
                <a:lnTo>
                  <a:pt x="275" y="367"/>
                </a:lnTo>
                <a:lnTo>
                  <a:pt x="279" y="364"/>
                </a:lnTo>
                <a:lnTo>
                  <a:pt x="279" y="364"/>
                </a:lnTo>
                <a:lnTo>
                  <a:pt x="279" y="362"/>
                </a:lnTo>
                <a:lnTo>
                  <a:pt x="279" y="362"/>
                </a:lnTo>
                <a:lnTo>
                  <a:pt x="279" y="362"/>
                </a:lnTo>
                <a:lnTo>
                  <a:pt x="282" y="362"/>
                </a:lnTo>
                <a:lnTo>
                  <a:pt x="282" y="359"/>
                </a:lnTo>
                <a:lnTo>
                  <a:pt x="282" y="359"/>
                </a:lnTo>
                <a:lnTo>
                  <a:pt x="284" y="355"/>
                </a:lnTo>
                <a:lnTo>
                  <a:pt x="284" y="355"/>
                </a:lnTo>
                <a:lnTo>
                  <a:pt x="284" y="352"/>
                </a:lnTo>
                <a:lnTo>
                  <a:pt x="289" y="350"/>
                </a:lnTo>
                <a:lnTo>
                  <a:pt x="289" y="350"/>
                </a:lnTo>
                <a:lnTo>
                  <a:pt x="289" y="348"/>
                </a:lnTo>
                <a:lnTo>
                  <a:pt x="289" y="348"/>
                </a:lnTo>
                <a:lnTo>
                  <a:pt x="289" y="348"/>
                </a:lnTo>
                <a:lnTo>
                  <a:pt x="289" y="345"/>
                </a:lnTo>
                <a:lnTo>
                  <a:pt x="291" y="345"/>
                </a:lnTo>
                <a:lnTo>
                  <a:pt x="291" y="343"/>
                </a:lnTo>
                <a:lnTo>
                  <a:pt x="291" y="343"/>
                </a:lnTo>
                <a:lnTo>
                  <a:pt x="291" y="343"/>
                </a:lnTo>
                <a:lnTo>
                  <a:pt x="291" y="341"/>
                </a:lnTo>
                <a:lnTo>
                  <a:pt x="291" y="341"/>
                </a:lnTo>
                <a:lnTo>
                  <a:pt x="294" y="341"/>
                </a:lnTo>
                <a:lnTo>
                  <a:pt x="294" y="341"/>
                </a:lnTo>
                <a:lnTo>
                  <a:pt x="296" y="338"/>
                </a:lnTo>
                <a:lnTo>
                  <a:pt x="296" y="338"/>
                </a:lnTo>
                <a:lnTo>
                  <a:pt x="296" y="338"/>
                </a:lnTo>
                <a:lnTo>
                  <a:pt x="301" y="336"/>
                </a:lnTo>
                <a:lnTo>
                  <a:pt x="303" y="333"/>
                </a:lnTo>
                <a:lnTo>
                  <a:pt x="303" y="333"/>
                </a:lnTo>
                <a:lnTo>
                  <a:pt x="305" y="333"/>
                </a:lnTo>
                <a:lnTo>
                  <a:pt x="308" y="333"/>
                </a:lnTo>
                <a:lnTo>
                  <a:pt x="310" y="331"/>
                </a:lnTo>
                <a:lnTo>
                  <a:pt x="315" y="331"/>
                </a:lnTo>
                <a:lnTo>
                  <a:pt x="315" y="331"/>
                </a:lnTo>
                <a:lnTo>
                  <a:pt x="315" y="331"/>
                </a:lnTo>
                <a:lnTo>
                  <a:pt x="317" y="331"/>
                </a:lnTo>
                <a:lnTo>
                  <a:pt x="317" y="331"/>
                </a:lnTo>
                <a:lnTo>
                  <a:pt x="317" y="331"/>
                </a:lnTo>
                <a:lnTo>
                  <a:pt x="320" y="331"/>
                </a:lnTo>
                <a:lnTo>
                  <a:pt x="320" y="331"/>
                </a:lnTo>
                <a:lnTo>
                  <a:pt x="320" y="331"/>
                </a:lnTo>
                <a:lnTo>
                  <a:pt x="320" y="331"/>
                </a:lnTo>
                <a:lnTo>
                  <a:pt x="322" y="329"/>
                </a:lnTo>
                <a:lnTo>
                  <a:pt x="324" y="329"/>
                </a:lnTo>
                <a:lnTo>
                  <a:pt x="324" y="329"/>
                </a:lnTo>
                <a:lnTo>
                  <a:pt x="327" y="329"/>
                </a:lnTo>
                <a:lnTo>
                  <a:pt x="327" y="329"/>
                </a:lnTo>
                <a:lnTo>
                  <a:pt x="327" y="329"/>
                </a:lnTo>
                <a:lnTo>
                  <a:pt x="329" y="329"/>
                </a:lnTo>
                <a:lnTo>
                  <a:pt x="329" y="329"/>
                </a:lnTo>
                <a:lnTo>
                  <a:pt x="329" y="326"/>
                </a:lnTo>
                <a:lnTo>
                  <a:pt x="329" y="326"/>
                </a:lnTo>
                <a:lnTo>
                  <a:pt x="329" y="326"/>
                </a:lnTo>
                <a:lnTo>
                  <a:pt x="329" y="326"/>
                </a:lnTo>
                <a:lnTo>
                  <a:pt x="331" y="326"/>
                </a:lnTo>
                <a:lnTo>
                  <a:pt x="331" y="326"/>
                </a:lnTo>
                <a:lnTo>
                  <a:pt x="331" y="329"/>
                </a:lnTo>
                <a:lnTo>
                  <a:pt x="331" y="329"/>
                </a:lnTo>
                <a:lnTo>
                  <a:pt x="331" y="329"/>
                </a:lnTo>
                <a:lnTo>
                  <a:pt x="331" y="329"/>
                </a:lnTo>
                <a:lnTo>
                  <a:pt x="331" y="331"/>
                </a:lnTo>
                <a:lnTo>
                  <a:pt x="334" y="331"/>
                </a:lnTo>
                <a:lnTo>
                  <a:pt x="336" y="331"/>
                </a:lnTo>
                <a:lnTo>
                  <a:pt x="339" y="331"/>
                </a:lnTo>
                <a:lnTo>
                  <a:pt x="339" y="331"/>
                </a:lnTo>
                <a:lnTo>
                  <a:pt x="339" y="331"/>
                </a:lnTo>
                <a:lnTo>
                  <a:pt x="339" y="331"/>
                </a:lnTo>
                <a:lnTo>
                  <a:pt x="341" y="331"/>
                </a:lnTo>
                <a:lnTo>
                  <a:pt x="341" y="331"/>
                </a:lnTo>
                <a:lnTo>
                  <a:pt x="341" y="331"/>
                </a:lnTo>
                <a:lnTo>
                  <a:pt x="341" y="331"/>
                </a:lnTo>
                <a:lnTo>
                  <a:pt x="343" y="333"/>
                </a:lnTo>
                <a:lnTo>
                  <a:pt x="343" y="331"/>
                </a:lnTo>
                <a:lnTo>
                  <a:pt x="343" y="331"/>
                </a:lnTo>
                <a:lnTo>
                  <a:pt x="343" y="331"/>
                </a:lnTo>
                <a:lnTo>
                  <a:pt x="343" y="331"/>
                </a:lnTo>
                <a:lnTo>
                  <a:pt x="348" y="331"/>
                </a:lnTo>
                <a:lnTo>
                  <a:pt x="348" y="331"/>
                </a:lnTo>
                <a:lnTo>
                  <a:pt x="350" y="331"/>
                </a:lnTo>
                <a:lnTo>
                  <a:pt x="350" y="331"/>
                </a:lnTo>
                <a:lnTo>
                  <a:pt x="350" y="331"/>
                </a:lnTo>
                <a:lnTo>
                  <a:pt x="353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5" y="331"/>
                </a:lnTo>
                <a:lnTo>
                  <a:pt x="357" y="329"/>
                </a:lnTo>
                <a:lnTo>
                  <a:pt x="357" y="329"/>
                </a:lnTo>
                <a:lnTo>
                  <a:pt x="357" y="329"/>
                </a:lnTo>
                <a:lnTo>
                  <a:pt x="357" y="329"/>
                </a:lnTo>
                <a:lnTo>
                  <a:pt x="357" y="329"/>
                </a:lnTo>
                <a:lnTo>
                  <a:pt x="357" y="329"/>
                </a:lnTo>
                <a:lnTo>
                  <a:pt x="357" y="331"/>
                </a:lnTo>
                <a:lnTo>
                  <a:pt x="360" y="331"/>
                </a:lnTo>
                <a:lnTo>
                  <a:pt x="360" y="331"/>
                </a:lnTo>
                <a:lnTo>
                  <a:pt x="360" y="329"/>
                </a:lnTo>
                <a:lnTo>
                  <a:pt x="362" y="329"/>
                </a:lnTo>
                <a:lnTo>
                  <a:pt x="362" y="329"/>
                </a:lnTo>
                <a:lnTo>
                  <a:pt x="365" y="331"/>
                </a:lnTo>
                <a:lnTo>
                  <a:pt x="372" y="331"/>
                </a:lnTo>
                <a:lnTo>
                  <a:pt x="372" y="331"/>
                </a:lnTo>
                <a:lnTo>
                  <a:pt x="372" y="331"/>
                </a:lnTo>
                <a:lnTo>
                  <a:pt x="372" y="331"/>
                </a:lnTo>
                <a:lnTo>
                  <a:pt x="372" y="331"/>
                </a:lnTo>
                <a:lnTo>
                  <a:pt x="372" y="331"/>
                </a:lnTo>
                <a:lnTo>
                  <a:pt x="374" y="331"/>
                </a:lnTo>
                <a:lnTo>
                  <a:pt x="374" y="331"/>
                </a:lnTo>
                <a:lnTo>
                  <a:pt x="374" y="331"/>
                </a:lnTo>
                <a:lnTo>
                  <a:pt x="374" y="331"/>
                </a:lnTo>
                <a:lnTo>
                  <a:pt x="376" y="331"/>
                </a:lnTo>
                <a:lnTo>
                  <a:pt x="376" y="331"/>
                </a:lnTo>
                <a:lnTo>
                  <a:pt x="379" y="331"/>
                </a:lnTo>
                <a:lnTo>
                  <a:pt x="379" y="331"/>
                </a:lnTo>
                <a:lnTo>
                  <a:pt x="379" y="329"/>
                </a:lnTo>
                <a:lnTo>
                  <a:pt x="379" y="329"/>
                </a:lnTo>
                <a:lnTo>
                  <a:pt x="381" y="329"/>
                </a:lnTo>
                <a:lnTo>
                  <a:pt x="381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9"/>
                </a:lnTo>
                <a:lnTo>
                  <a:pt x="383" y="326"/>
                </a:lnTo>
                <a:lnTo>
                  <a:pt x="383" y="326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6" y="329"/>
                </a:lnTo>
                <a:lnTo>
                  <a:pt x="388" y="326"/>
                </a:lnTo>
                <a:lnTo>
                  <a:pt x="388" y="326"/>
                </a:lnTo>
                <a:lnTo>
                  <a:pt x="391" y="326"/>
                </a:lnTo>
                <a:lnTo>
                  <a:pt x="391" y="329"/>
                </a:lnTo>
                <a:lnTo>
                  <a:pt x="391" y="329"/>
                </a:lnTo>
                <a:lnTo>
                  <a:pt x="391" y="329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3" y="329"/>
                </a:lnTo>
                <a:lnTo>
                  <a:pt x="395" y="329"/>
                </a:lnTo>
                <a:lnTo>
                  <a:pt x="395" y="329"/>
                </a:lnTo>
                <a:lnTo>
                  <a:pt x="395" y="329"/>
                </a:lnTo>
                <a:lnTo>
                  <a:pt x="398" y="329"/>
                </a:lnTo>
                <a:lnTo>
                  <a:pt x="400" y="331"/>
                </a:lnTo>
                <a:lnTo>
                  <a:pt x="400" y="331"/>
                </a:lnTo>
                <a:lnTo>
                  <a:pt x="400" y="331"/>
                </a:lnTo>
                <a:lnTo>
                  <a:pt x="400" y="333"/>
                </a:lnTo>
                <a:lnTo>
                  <a:pt x="400" y="333"/>
                </a:lnTo>
                <a:lnTo>
                  <a:pt x="400" y="338"/>
                </a:lnTo>
                <a:lnTo>
                  <a:pt x="402" y="338"/>
                </a:lnTo>
                <a:lnTo>
                  <a:pt x="402" y="338"/>
                </a:lnTo>
                <a:lnTo>
                  <a:pt x="405" y="338"/>
                </a:lnTo>
                <a:lnTo>
                  <a:pt x="407" y="336"/>
                </a:lnTo>
                <a:lnTo>
                  <a:pt x="409" y="333"/>
                </a:lnTo>
                <a:lnTo>
                  <a:pt x="409" y="331"/>
                </a:lnTo>
                <a:lnTo>
                  <a:pt x="412" y="331"/>
                </a:lnTo>
                <a:lnTo>
                  <a:pt x="414" y="331"/>
                </a:lnTo>
                <a:lnTo>
                  <a:pt x="414" y="331"/>
                </a:lnTo>
                <a:lnTo>
                  <a:pt x="414" y="331"/>
                </a:lnTo>
                <a:lnTo>
                  <a:pt x="417" y="329"/>
                </a:lnTo>
                <a:lnTo>
                  <a:pt x="417" y="329"/>
                </a:lnTo>
                <a:lnTo>
                  <a:pt x="417" y="329"/>
                </a:lnTo>
                <a:lnTo>
                  <a:pt x="417" y="329"/>
                </a:lnTo>
                <a:lnTo>
                  <a:pt x="419" y="331"/>
                </a:lnTo>
                <a:lnTo>
                  <a:pt x="419" y="329"/>
                </a:lnTo>
                <a:lnTo>
                  <a:pt x="419" y="329"/>
                </a:lnTo>
                <a:lnTo>
                  <a:pt x="419" y="329"/>
                </a:lnTo>
                <a:lnTo>
                  <a:pt x="421" y="329"/>
                </a:lnTo>
                <a:lnTo>
                  <a:pt x="421" y="329"/>
                </a:lnTo>
                <a:lnTo>
                  <a:pt x="421" y="329"/>
                </a:lnTo>
                <a:lnTo>
                  <a:pt x="424" y="326"/>
                </a:lnTo>
                <a:lnTo>
                  <a:pt x="424" y="326"/>
                </a:lnTo>
                <a:lnTo>
                  <a:pt x="424" y="326"/>
                </a:lnTo>
                <a:lnTo>
                  <a:pt x="424" y="324"/>
                </a:lnTo>
                <a:lnTo>
                  <a:pt x="424" y="324"/>
                </a:lnTo>
                <a:lnTo>
                  <a:pt x="426" y="322"/>
                </a:lnTo>
                <a:lnTo>
                  <a:pt x="426" y="319"/>
                </a:lnTo>
                <a:lnTo>
                  <a:pt x="428" y="319"/>
                </a:lnTo>
                <a:lnTo>
                  <a:pt x="426" y="314"/>
                </a:lnTo>
                <a:lnTo>
                  <a:pt x="426" y="314"/>
                </a:lnTo>
                <a:lnTo>
                  <a:pt x="426" y="312"/>
                </a:lnTo>
                <a:lnTo>
                  <a:pt x="426" y="310"/>
                </a:lnTo>
                <a:lnTo>
                  <a:pt x="426" y="310"/>
                </a:lnTo>
                <a:lnTo>
                  <a:pt x="426" y="307"/>
                </a:lnTo>
                <a:lnTo>
                  <a:pt x="426" y="307"/>
                </a:lnTo>
                <a:lnTo>
                  <a:pt x="426" y="305"/>
                </a:lnTo>
                <a:lnTo>
                  <a:pt x="426" y="305"/>
                </a:lnTo>
                <a:lnTo>
                  <a:pt x="428" y="305"/>
                </a:lnTo>
                <a:lnTo>
                  <a:pt x="428" y="305"/>
                </a:lnTo>
                <a:lnTo>
                  <a:pt x="428" y="305"/>
                </a:lnTo>
                <a:lnTo>
                  <a:pt x="428" y="305"/>
                </a:lnTo>
                <a:lnTo>
                  <a:pt x="428" y="303"/>
                </a:lnTo>
                <a:lnTo>
                  <a:pt x="428" y="303"/>
                </a:lnTo>
                <a:lnTo>
                  <a:pt x="428" y="303"/>
                </a:lnTo>
                <a:lnTo>
                  <a:pt x="428" y="303"/>
                </a:lnTo>
                <a:lnTo>
                  <a:pt x="428" y="303"/>
                </a:lnTo>
                <a:lnTo>
                  <a:pt x="428" y="303"/>
                </a:lnTo>
                <a:lnTo>
                  <a:pt x="428" y="300"/>
                </a:lnTo>
                <a:lnTo>
                  <a:pt x="428" y="300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31" y="298"/>
                </a:lnTo>
                <a:lnTo>
                  <a:pt x="428" y="296"/>
                </a:lnTo>
                <a:lnTo>
                  <a:pt x="428" y="293"/>
                </a:lnTo>
                <a:lnTo>
                  <a:pt x="428" y="293"/>
                </a:lnTo>
                <a:lnTo>
                  <a:pt x="428" y="293"/>
                </a:lnTo>
                <a:lnTo>
                  <a:pt x="428" y="293"/>
                </a:lnTo>
                <a:lnTo>
                  <a:pt x="428" y="293"/>
                </a:lnTo>
                <a:lnTo>
                  <a:pt x="426" y="293"/>
                </a:lnTo>
                <a:lnTo>
                  <a:pt x="426" y="293"/>
                </a:lnTo>
                <a:lnTo>
                  <a:pt x="426" y="291"/>
                </a:lnTo>
                <a:lnTo>
                  <a:pt x="424" y="291"/>
                </a:lnTo>
                <a:lnTo>
                  <a:pt x="424" y="291"/>
                </a:lnTo>
                <a:lnTo>
                  <a:pt x="424" y="288"/>
                </a:lnTo>
                <a:lnTo>
                  <a:pt x="424" y="288"/>
                </a:lnTo>
                <a:lnTo>
                  <a:pt x="424" y="288"/>
                </a:lnTo>
                <a:lnTo>
                  <a:pt x="424" y="286"/>
                </a:lnTo>
                <a:lnTo>
                  <a:pt x="426" y="284"/>
                </a:lnTo>
                <a:lnTo>
                  <a:pt x="428" y="284"/>
                </a:lnTo>
                <a:lnTo>
                  <a:pt x="431" y="281"/>
                </a:lnTo>
                <a:lnTo>
                  <a:pt x="431" y="281"/>
                </a:lnTo>
                <a:lnTo>
                  <a:pt x="431" y="281"/>
                </a:lnTo>
                <a:lnTo>
                  <a:pt x="431" y="279"/>
                </a:lnTo>
                <a:lnTo>
                  <a:pt x="431" y="279"/>
                </a:lnTo>
                <a:lnTo>
                  <a:pt x="428" y="279"/>
                </a:lnTo>
                <a:lnTo>
                  <a:pt x="428" y="279"/>
                </a:lnTo>
                <a:lnTo>
                  <a:pt x="426" y="279"/>
                </a:lnTo>
                <a:lnTo>
                  <a:pt x="426" y="279"/>
                </a:lnTo>
                <a:lnTo>
                  <a:pt x="426" y="279"/>
                </a:lnTo>
                <a:lnTo>
                  <a:pt x="426" y="277"/>
                </a:lnTo>
                <a:lnTo>
                  <a:pt x="426" y="277"/>
                </a:lnTo>
                <a:lnTo>
                  <a:pt x="428" y="274"/>
                </a:lnTo>
                <a:lnTo>
                  <a:pt x="431" y="274"/>
                </a:lnTo>
                <a:lnTo>
                  <a:pt x="433" y="274"/>
                </a:lnTo>
                <a:lnTo>
                  <a:pt x="433" y="272"/>
                </a:lnTo>
                <a:lnTo>
                  <a:pt x="433" y="270"/>
                </a:lnTo>
                <a:lnTo>
                  <a:pt x="433" y="270"/>
                </a:lnTo>
                <a:lnTo>
                  <a:pt x="433" y="265"/>
                </a:lnTo>
                <a:lnTo>
                  <a:pt x="436" y="262"/>
                </a:lnTo>
                <a:lnTo>
                  <a:pt x="433" y="260"/>
                </a:lnTo>
                <a:close/>
                <a:moveTo>
                  <a:pt x="140" y="580"/>
                </a:moveTo>
                <a:lnTo>
                  <a:pt x="142" y="580"/>
                </a:lnTo>
                <a:lnTo>
                  <a:pt x="142" y="580"/>
                </a:lnTo>
                <a:lnTo>
                  <a:pt x="145" y="582"/>
                </a:lnTo>
                <a:lnTo>
                  <a:pt x="142" y="577"/>
                </a:lnTo>
                <a:lnTo>
                  <a:pt x="142" y="575"/>
                </a:lnTo>
                <a:lnTo>
                  <a:pt x="140" y="575"/>
                </a:lnTo>
                <a:lnTo>
                  <a:pt x="140" y="575"/>
                </a:lnTo>
                <a:lnTo>
                  <a:pt x="140" y="575"/>
                </a:lnTo>
                <a:lnTo>
                  <a:pt x="140" y="575"/>
                </a:lnTo>
                <a:lnTo>
                  <a:pt x="137" y="575"/>
                </a:lnTo>
                <a:lnTo>
                  <a:pt x="137" y="575"/>
                </a:lnTo>
                <a:lnTo>
                  <a:pt x="137" y="575"/>
                </a:lnTo>
                <a:lnTo>
                  <a:pt x="137" y="575"/>
                </a:lnTo>
                <a:lnTo>
                  <a:pt x="137" y="577"/>
                </a:lnTo>
                <a:lnTo>
                  <a:pt x="137" y="577"/>
                </a:lnTo>
                <a:lnTo>
                  <a:pt x="137" y="577"/>
                </a:lnTo>
                <a:lnTo>
                  <a:pt x="140" y="580"/>
                </a:lnTo>
                <a:close/>
                <a:moveTo>
                  <a:pt x="135" y="591"/>
                </a:moveTo>
                <a:lnTo>
                  <a:pt x="135" y="594"/>
                </a:lnTo>
                <a:lnTo>
                  <a:pt x="135" y="594"/>
                </a:lnTo>
                <a:lnTo>
                  <a:pt x="137" y="594"/>
                </a:lnTo>
                <a:lnTo>
                  <a:pt x="140" y="594"/>
                </a:lnTo>
                <a:lnTo>
                  <a:pt x="140" y="594"/>
                </a:lnTo>
                <a:lnTo>
                  <a:pt x="140" y="594"/>
                </a:lnTo>
                <a:lnTo>
                  <a:pt x="140" y="594"/>
                </a:lnTo>
                <a:lnTo>
                  <a:pt x="140" y="594"/>
                </a:lnTo>
                <a:lnTo>
                  <a:pt x="140" y="594"/>
                </a:lnTo>
                <a:lnTo>
                  <a:pt x="140" y="591"/>
                </a:lnTo>
                <a:lnTo>
                  <a:pt x="142" y="591"/>
                </a:lnTo>
                <a:lnTo>
                  <a:pt x="142" y="591"/>
                </a:lnTo>
                <a:lnTo>
                  <a:pt x="142" y="589"/>
                </a:lnTo>
                <a:lnTo>
                  <a:pt x="142" y="587"/>
                </a:lnTo>
                <a:lnTo>
                  <a:pt x="145" y="587"/>
                </a:lnTo>
                <a:lnTo>
                  <a:pt x="142" y="587"/>
                </a:lnTo>
                <a:lnTo>
                  <a:pt x="142" y="584"/>
                </a:lnTo>
                <a:lnTo>
                  <a:pt x="142" y="584"/>
                </a:lnTo>
                <a:lnTo>
                  <a:pt x="142" y="587"/>
                </a:lnTo>
                <a:lnTo>
                  <a:pt x="142" y="587"/>
                </a:lnTo>
                <a:lnTo>
                  <a:pt x="137" y="587"/>
                </a:lnTo>
                <a:lnTo>
                  <a:pt x="137" y="587"/>
                </a:lnTo>
                <a:lnTo>
                  <a:pt x="135" y="587"/>
                </a:lnTo>
                <a:lnTo>
                  <a:pt x="135" y="587"/>
                </a:lnTo>
                <a:lnTo>
                  <a:pt x="135" y="587"/>
                </a:lnTo>
                <a:lnTo>
                  <a:pt x="135" y="589"/>
                </a:lnTo>
                <a:lnTo>
                  <a:pt x="135" y="589"/>
                </a:lnTo>
                <a:lnTo>
                  <a:pt x="135" y="589"/>
                </a:lnTo>
                <a:lnTo>
                  <a:pt x="135" y="591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FDA232E0-7985-5F6B-6431-6FF829247D04}"/>
              </a:ext>
            </a:extLst>
          </p:cNvPr>
          <p:cNvSpPr>
            <a:spLocks noEditPoints="1"/>
          </p:cNvSpPr>
          <p:nvPr/>
        </p:nvSpPr>
        <p:spPr bwMode="auto">
          <a:xfrm>
            <a:off x="1818133" y="4444481"/>
            <a:ext cx="247494" cy="177905"/>
          </a:xfrm>
          <a:custGeom>
            <a:avLst/>
            <a:gdLst>
              <a:gd name="T0" fmla="*/ 400 w 409"/>
              <a:gd name="T1" fmla="*/ 220 h 294"/>
              <a:gd name="T2" fmla="*/ 388 w 409"/>
              <a:gd name="T3" fmla="*/ 187 h 294"/>
              <a:gd name="T4" fmla="*/ 385 w 409"/>
              <a:gd name="T5" fmla="*/ 173 h 294"/>
              <a:gd name="T6" fmla="*/ 350 w 409"/>
              <a:gd name="T7" fmla="*/ 166 h 294"/>
              <a:gd name="T8" fmla="*/ 333 w 409"/>
              <a:gd name="T9" fmla="*/ 152 h 294"/>
              <a:gd name="T10" fmla="*/ 331 w 409"/>
              <a:gd name="T11" fmla="*/ 131 h 294"/>
              <a:gd name="T12" fmla="*/ 303 w 409"/>
              <a:gd name="T13" fmla="*/ 116 h 294"/>
              <a:gd name="T14" fmla="*/ 272 w 409"/>
              <a:gd name="T15" fmla="*/ 114 h 294"/>
              <a:gd name="T16" fmla="*/ 253 w 409"/>
              <a:gd name="T17" fmla="*/ 123 h 294"/>
              <a:gd name="T18" fmla="*/ 229 w 409"/>
              <a:gd name="T19" fmla="*/ 119 h 294"/>
              <a:gd name="T20" fmla="*/ 217 w 409"/>
              <a:gd name="T21" fmla="*/ 100 h 294"/>
              <a:gd name="T22" fmla="*/ 191 w 409"/>
              <a:gd name="T23" fmla="*/ 112 h 294"/>
              <a:gd name="T24" fmla="*/ 175 w 409"/>
              <a:gd name="T25" fmla="*/ 107 h 294"/>
              <a:gd name="T26" fmla="*/ 158 w 409"/>
              <a:gd name="T27" fmla="*/ 102 h 294"/>
              <a:gd name="T28" fmla="*/ 142 w 409"/>
              <a:gd name="T29" fmla="*/ 102 h 294"/>
              <a:gd name="T30" fmla="*/ 109 w 409"/>
              <a:gd name="T31" fmla="*/ 104 h 294"/>
              <a:gd name="T32" fmla="*/ 102 w 409"/>
              <a:gd name="T33" fmla="*/ 74 h 294"/>
              <a:gd name="T34" fmla="*/ 113 w 409"/>
              <a:gd name="T35" fmla="*/ 64 h 294"/>
              <a:gd name="T36" fmla="*/ 165 w 409"/>
              <a:gd name="T37" fmla="*/ 69 h 294"/>
              <a:gd name="T38" fmla="*/ 172 w 409"/>
              <a:gd name="T39" fmla="*/ 74 h 294"/>
              <a:gd name="T40" fmla="*/ 191 w 409"/>
              <a:gd name="T41" fmla="*/ 57 h 294"/>
              <a:gd name="T42" fmla="*/ 158 w 409"/>
              <a:gd name="T43" fmla="*/ 43 h 294"/>
              <a:gd name="T44" fmla="*/ 175 w 409"/>
              <a:gd name="T45" fmla="*/ 26 h 294"/>
              <a:gd name="T46" fmla="*/ 165 w 409"/>
              <a:gd name="T47" fmla="*/ 5 h 294"/>
              <a:gd name="T48" fmla="*/ 120 w 409"/>
              <a:gd name="T49" fmla="*/ 29 h 294"/>
              <a:gd name="T50" fmla="*/ 104 w 409"/>
              <a:gd name="T51" fmla="*/ 31 h 294"/>
              <a:gd name="T52" fmla="*/ 99 w 409"/>
              <a:gd name="T53" fmla="*/ 60 h 294"/>
              <a:gd name="T54" fmla="*/ 85 w 409"/>
              <a:gd name="T55" fmla="*/ 64 h 294"/>
              <a:gd name="T56" fmla="*/ 80 w 409"/>
              <a:gd name="T57" fmla="*/ 81 h 294"/>
              <a:gd name="T58" fmla="*/ 73 w 409"/>
              <a:gd name="T59" fmla="*/ 83 h 294"/>
              <a:gd name="T60" fmla="*/ 47 w 409"/>
              <a:gd name="T61" fmla="*/ 102 h 294"/>
              <a:gd name="T62" fmla="*/ 2 w 409"/>
              <a:gd name="T63" fmla="*/ 119 h 294"/>
              <a:gd name="T64" fmla="*/ 16 w 409"/>
              <a:gd name="T65" fmla="*/ 131 h 294"/>
              <a:gd name="T66" fmla="*/ 33 w 409"/>
              <a:gd name="T67" fmla="*/ 140 h 294"/>
              <a:gd name="T68" fmla="*/ 42 w 409"/>
              <a:gd name="T69" fmla="*/ 154 h 294"/>
              <a:gd name="T70" fmla="*/ 40 w 409"/>
              <a:gd name="T71" fmla="*/ 175 h 294"/>
              <a:gd name="T72" fmla="*/ 47 w 409"/>
              <a:gd name="T73" fmla="*/ 209 h 294"/>
              <a:gd name="T74" fmla="*/ 23 w 409"/>
              <a:gd name="T75" fmla="*/ 258 h 294"/>
              <a:gd name="T76" fmla="*/ 35 w 409"/>
              <a:gd name="T77" fmla="*/ 277 h 294"/>
              <a:gd name="T78" fmla="*/ 57 w 409"/>
              <a:gd name="T79" fmla="*/ 265 h 294"/>
              <a:gd name="T80" fmla="*/ 71 w 409"/>
              <a:gd name="T81" fmla="*/ 254 h 294"/>
              <a:gd name="T82" fmla="*/ 83 w 409"/>
              <a:gd name="T83" fmla="*/ 251 h 294"/>
              <a:gd name="T84" fmla="*/ 102 w 409"/>
              <a:gd name="T85" fmla="*/ 265 h 294"/>
              <a:gd name="T86" fmla="*/ 106 w 409"/>
              <a:gd name="T87" fmla="*/ 249 h 294"/>
              <a:gd name="T88" fmla="*/ 113 w 409"/>
              <a:gd name="T89" fmla="*/ 235 h 294"/>
              <a:gd name="T90" fmla="*/ 139 w 409"/>
              <a:gd name="T91" fmla="*/ 235 h 294"/>
              <a:gd name="T92" fmla="*/ 151 w 409"/>
              <a:gd name="T93" fmla="*/ 230 h 294"/>
              <a:gd name="T94" fmla="*/ 149 w 409"/>
              <a:gd name="T95" fmla="*/ 218 h 294"/>
              <a:gd name="T96" fmla="*/ 156 w 409"/>
              <a:gd name="T97" fmla="*/ 206 h 294"/>
              <a:gd name="T98" fmla="*/ 172 w 409"/>
              <a:gd name="T99" fmla="*/ 183 h 294"/>
              <a:gd name="T100" fmla="*/ 189 w 409"/>
              <a:gd name="T101" fmla="*/ 178 h 294"/>
              <a:gd name="T102" fmla="*/ 208 w 409"/>
              <a:gd name="T103" fmla="*/ 187 h 294"/>
              <a:gd name="T104" fmla="*/ 217 w 409"/>
              <a:gd name="T105" fmla="*/ 211 h 294"/>
              <a:gd name="T106" fmla="*/ 217 w 409"/>
              <a:gd name="T107" fmla="*/ 232 h 294"/>
              <a:gd name="T108" fmla="*/ 215 w 409"/>
              <a:gd name="T109" fmla="*/ 270 h 294"/>
              <a:gd name="T110" fmla="*/ 253 w 409"/>
              <a:gd name="T111" fmla="*/ 277 h 294"/>
              <a:gd name="T112" fmla="*/ 300 w 409"/>
              <a:gd name="T113" fmla="*/ 251 h 294"/>
              <a:gd name="T114" fmla="*/ 336 w 409"/>
              <a:gd name="T115" fmla="*/ 244 h 294"/>
              <a:gd name="T116" fmla="*/ 333 w 409"/>
              <a:gd name="T117" fmla="*/ 258 h 294"/>
              <a:gd name="T118" fmla="*/ 364 w 409"/>
              <a:gd name="T119" fmla="*/ 244 h 294"/>
              <a:gd name="T120" fmla="*/ 397 w 409"/>
              <a:gd name="T121" fmla="*/ 256 h 294"/>
              <a:gd name="T122" fmla="*/ 170 w 409"/>
              <a:gd name="T123" fmla="*/ 3 h 294"/>
              <a:gd name="T124" fmla="*/ 175 w 409"/>
              <a:gd name="T125" fmla="*/ 8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9" h="294">
                <a:moveTo>
                  <a:pt x="407" y="244"/>
                </a:moveTo>
                <a:lnTo>
                  <a:pt x="407" y="244"/>
                </a:lnTo>
                <a:lnTo>
                  <a:pt x="404" y="239"/>
                </a:lnTo>
                <a:lnTo>
                  <a:pt x="402" y="239"/>
                </a:lnTo>
                <a:lnTo>
                  <a:pt x="397" y="237"/>
                </a:lnTo>
                <a:lnTo>
                  <a:pt x="397" y="235"/>
                </a:lnTo>
                <a:lnTo>
                  <a:pt x="395" y="232"/>
                </a:lnTo>
                <a:lnTo>
                  <a:pt x="395" y="230"/>
                </a:lnTo>
                <a:lnTo>
                  <a:pt x="395" y="230"/>
                </a:lnTo>
                <a:lnTo>
                  <a:pt x="395" y="228"/>
                </a:lnTo>
                <a:lnTo>
                  <a:pt x="395" y="228"/>
                </a:lnTo>
                <a:lnTo>
                  <a:pt x="397" y="228"/>
                </a:lnTo>
                <a:lnTo>
                  <a:pt x="397" y="225"/>
                </a:lnTo>
                <a:lnTo>
                  <a:pt x="397" y="225"/>
                </a:lnTo>
                <a:lnTo>
                  <a:pt x="397" y="225"/>
                </a:lnTo>
                <a:lnTo>
                  <a:pt x="397" y="225"/>
                </a:lnTo>
                <a:lnTo>
                  <a:pt x="397" y="223"/>
                </a:lnTo>
                <a:lnTo>
                  <a:pt x="400" y="223"/>
                </a:lnTo>
                <a:lnTo>
                  <a:pt x="400" y="223"/>
                </a:lnTo>
                <a:lnTo>
                  <a:pt x="400" y="220"/>
                </a:lnTo>
                <a:lnTo>
                  <a:pt x="397" y="220"/>
                </a:lnTo>
                <a:lnTo>
                  <a:pt x="395" y="218"/>
                </a:lnTo>
                <a:lnTo>
                  <a:pt x="395" y="218"/>
                </a:lnTo>
                <a:lnTo>
                  <a:pt x="395" y="218"/>
                </a:lnTo>
                <a:lnTo>
                  <a:pt x="395" y="216"/>
                </a:lnTo>
                <a:lnTo>
                  <a:pt x="395" y="216"/>
                </a:lnTo>
                <a:lnTo>
                  <a:pt x="395" y="216"/>
                </a:lnTo>
                <a:lnTo>
                  <a:pt x="397" y="216"/>
                </a:lnTo>
                <a:lnTo>
                  <a:pt x="397" y="213"/>
                </a:lnTo>
                <a:lnTo>
                  <a:pt x="395" y="213"/>
                </a:lnTo>
                <a:lnTo>
                  <a:pt x="395" y="213"/>
                </a:lnTo>
                <a:lnTo>
                  <a:pt x="395" y="213"/>
                </a:lnTo>
                <a:lnTo>
                  <a:pt x="395" y="213"/>
                </a:lnTo>
                <a:lnTo>
                  <a:pt x="395" y="211"/>
                </a:lnTo>
                <a:lnTo>
                  <a:pt x="395" y="206"/>
                </a:lnTo>
                <a:lnTo>
                  <a:pt x="395" y="206"/>
                </a:lnTo>
                <a:lnTo>
                  <a:pt x="390" y="204"/>
                </a:lnTo>
                <a:lnTo>
                  <a:pt x="390" y="202"/>
                </a:lnTo>
                <a:lnTo>
                  <a:pt x="388" y="194"/>
                </a:lnTo>
                <a:lnTo>
                  <a:pt x="388" y="187"/>
                </a:lnTo>
                <a:lnTo>
                  <a:pt x="388" y="185"/>
                </a:lnTo>
                <a:lnTo>
                  <a:pt x="390" y="185"/>
                </a:lnTo>
                <a:lnTo>
                  <a:pt x="392" y="183"/>
                </a:lnTo>
                <a:lnTo>
                  <a:pt x="392" y="183"/>
                </a:lnTo>
                <a:lnTo>
                  <a:pt x="392" y="180"/>
                </a:lnTo>
                <a:lnTo>
                  <a:pt x="392" y="178"/>
                </a:lnTo>
                <a:lnTo>
                  <a:pt x="392" y="178"/>
                </a:lnTo>
                <a:lnTo>
                  <a:pt x="392" y="175"/>
                </a:lnTo>
                <a:lnTo>
                  <a:pt x="392" y="175"/>
                </a:lnTo>
                <a:lnTo>
                  <a:pt x="392" y="175"/>
                </a:lnTo>
                <a:lnTo>
                  <a:pt x="390" y="175"/>
                </a:lnTo>
                <a:lnTo>
                  <a:pt x="390" y="175"/>
                </a:lnTo>
                <a:lnTo>
                  <a:pt x="390" y="173"/>
                </a:lnTo>
                <a:lnTo>
                  <a:pt x="390" y="173"/>
                </a:lnTo>
                <a:lnTo>
                  <a:pt x="390" y="173"/>
                </a:lnTo>
                <a:lnTo>
                  <a:pt x="390" y="173"/>
                </a:lnTo>
                <a:lnTo>
                  <a:pt x="390" y="173"/>
                </a:lnTo>
                <a:lnTo>
                  <a:pt x="388" y="173"/>
                </a:lnTo>
                <a:lnTo>
                  <a:pt x="388" y="171"/>
                </a:lnTo>
                <a:lnTo>
                  <a:pt x="385" y="173"/>
                </a:lnTo>
                <a:lnTo>
                  <a:pt x="385" y="171"/>
                </a:lnTo>
                <a:lnTo>
                  <a:pt x="383" y="171"/>
                </a:lnTo>
                <a:lnTo>
                  <a:pt x="383" y="171"/>
                </a:lnTo>
                <a:lnTo>
                  <a:pt x="383" y="168"/>
                </a:lnTo>
                <a:lnTo>
                  <a:pt x="374" y="166"/>
                </a:lnTo>
                <a:lnTo>
                  <a:pt x="366" y="161"/>
                </a:lnTo>
                <a:lnTo>
                  <a:pt x="364" y="161"/>
                </a:lnTo>
                <a:lnTo>
                  <a:pt x="362" y="164"/>
                </a:lnTo>
                <a:lnTo>
                  <a:pt x="359" y="164"/>
                </a:lnTo>
                <a:lnTo>
                  <a:pt x="359" y="164"/>
                </a:lnTo>
                <a:lnTo>
                  <a:pt x="355" y="161"/>
                </a:lnTo>
                <a:lnTo>
                  <a:pt x="355" y="161"/>
                </a:lnTo>
                <a:lnTo>
                  <a:pt x="355" y="164"/>
                </a:lnTo>
                <a:lnTo>
                  <a:pt x="352" y="164"/>
                </a:lnTo>
                <a:lnTo>
                  <a:pt x="352" y="164"/>
                </a:lnTo>
                <a:lnTo>
                  <a:pt x="352" y="164"/>
                </a:lnTo>
                <a:lnTo>
                  <a:pt x="352" y="166"/>
                </a:lnTo>
                <a:lnTo>
                  <a:pt x="352" y="166"/>
                </a:lnTo>
                <a:lnTo>
                  <a:pt x="350" y="166"/>
                </a:lnTo>
                <a:lnTo>
                  <a:pt x="350" y="166"/>
                </a:lnTo>
                <a:lnTo>
                  <a:pt x="350" y="168"/>
                </a:lnTo>
                <a:lnTo>
                  <a:pt x="350" y="168"/>
                </a:lnTo>
                <a:lnTo>
                  <a:pt x="352" y="171"/>
                </a:lnTo>
                <a:lnTo>
                  <a:pt x="350" y="171"/>
                </a:lnTo>
                <a:lnTo>
                  <a:pt x="350" y="171"/>
                </a:lnTo>
                <a:lnTo>
                  <a:pt x="345" y="171"/>
                </a:lnTo>
                <a:lnTo>
                  <a:pt x="345" y="171"/>
                </a:lnTo>
                <a:lnTo>
                  <a:pt x="343" y="168"/>
                </a:lnTo>
                <a:lnTo>
                  <a:pt x="340" y="168"/>
                </a:lnTo>
                <a:lnTo>
                  <a:pt x="340" y="168"/>
                </a:lnTo>
                <a:lnTo>
                  <a:pt x="338" y="168"/>
                </a:lnTo>
                <a:lnTo>
                  <a:pt x="338" y="166"/>
                </a:lnTo>
                <a:lnTo>
                  <a:pt x="338" y="166"/>
                </a:lnTo>
                <a:lnTo>
                  <a:pt x="336" y="164"/>
                </a:lnTo>
                <a:lnTo>
                  <a:pt x="336" y="161"/>
                </a:lnTo>
                <a:lnTo>
                  <a:pt x="336" y="159"/>
                </a:lnTo>
                <a:lnTo>
                  <a:pt x="333" y="157"/>
                </a:lnTo>
                <a:lnTo>
                  <a:pt x="336" y="154"/>
                </a:lnTo>
                <a:lnTo>
                  <a:pt x="333" y="154"/>
                </a:lnTo>
                <a:lnTo>
                  <a:pt x="333" y="152"/>
                </a:lnTo>
                <a:lnTo>
                  <a:pt x="333" y="152"/>
                </a:lnTo>
                <a:lnTo>
                  <a:pt x="331" y="149"/>
                </a:lnTo>
                <a:lnTo>
                  <a:pt x="331" y="149"/>
                </a:lnTo>
                <a:lnTo>
                  <a:pt x="331" y="147"/>
                </a:lnTo>
                <a:lnTo>
                  <a:pt x="333" y="147"/>
                </a:lnTo>
                <a:lnTo>
                  <a:pt x="333" y="145"/>
                </a:lnTo>
                <a:lnTo>
                  <a:pt x="336" y="145"/>
                </a:lnTo>
                <a:lnTo>
                  <a:pt x="338" y="145"/>
                </a:lnTo>
                <a:lnTo>
                  <a:pt x="338" y="145"/>
                </a:lnTo>
                <a:lnTo>
                  <a:pt x="338" y="145"/>
                </a:lnTo>
                <a:lnTo>
                  <a:pt x="340" y="142"/>
                </a:lnTo>
                <a:lnTo>
                  <a:pt x="338" y="142"/>
                </a:lnTo>
                <a:lnTo>
                  <a:pt x="338" y="140"/>
                </a:lnTo>
                <a:lnTo>
                  <a:pt x="338" y="140"/>
                </a:lnTo>
                <a:lnTo>
                  <a:pt x="336" y="138"/>
                </a:lnTo>
                <a:lnTo>
                  <a:pt x="333" y="135"/>
                </a:lnTo>
                <a:lnTo>
                  <a:pt x="333" y="135"/>
                </a:lnTo>
                <a:lnTo>
                  <a:pt x="333" y="133"/>
                </a:lnTo>
                <a:lnTo>
                  <a:pt x="331" y="131"/>
                </a:lnTo>
                <a:lnTo>
                  <a:pt x="331" y="131"/>
                </a:lnTo>
                <a:lnTo>
                  <a:pt x="329" y="128"/>
                </a:lnTo>
                <a:lnTo>
                  <a:pt x="329" y="126"/>
                </a:lnTo>
                <a:lnTo>
                  <a:pt x="329" y="123"/>
                </a:lnTo>
                <a:lnTo>
                  <a:pt x="329" y="121"/>
                </a:lnTo>
                <a:lnTo>
                  <a:pt x="329" y="116"/>
                </a:lnTo>
                <a:lnTo>
                  <a:pt x="329" y="116"/>
                </a:lnTo>
                <a:lnTo>
                  <a:pt x="329" y="114"/>
                </a:lnTo>
                <a:lnTo>
                  <a:pt x="329" y="112"/>
                </a:lnTo>
                <a:lnTo>
                  <a:pt x="329" y="109"/>
                </a:lnTo>
                <a:lnTo>
                  <a:pt x="329" y="109"/>
                </a:lnTo>
                <a:lnTo>
                  <a:pt x="324" y="109"/>
                </a:lnTo>
                <a:lnTo>
                  <a:pt x="321" y="109"/>
                </a:lnTo>
                <a:lnTo>
                  <a:pt x="314" y="109"/>
                </a:lnTo>
                <a:lnTo>
                  <a:pt x="314" y="112"/>
                </a:lnTo>
                <a:lnTo>
                  <a:pt x="314" y="112"/>
                </a:lnTo>
                <a:lnTo>
                  <a:pt x="314" y="114"/>
                </a:lnTo>
                <a:lnTo>
                  <a:pt x="312" y="114"/>
                </a:lnTo>
                <a:lnTo>
                  <a:pt x="310" y="114"/>
                </a:lnTo>
                <a:lnTo>
                  <a:pt x="305" y="116"/>
                </a:lnTo>
                <a:lnTo>
                  <a:pt x="303" y="116"/>
                </a:lnTo>
                <a:lnTo>
                  <a:pt x="300" y="116"/>
                </a:lnTo>
                <a:lnTo>
                  <a:pt x="300" y="116"/>
                </a:lnTo>
                <a:lnTo>
                  <a:pt x="300" y="114"/>
                </a:lnTo>
                <a:lnTo>
                  <a:pt x="300" y="114"/>
                </a:lnTo>
                <a:lnTo>
                  <a:pt x="295" y="116"/>
                </a:lnTo>
                <a:lnTo>
                  <a:pt x="295" y="116"/>
                </a:lnTo>
                <a:lnTo>
                  <a:pt x="295" y="116"/>
                </a:lnTo>
                <a:lnTo>
                  <a:pt x="291" y="116"/>
                </a:lnTo>
                <a:lnTo>
                  <a:pt x="291" y="116"/>
                </a:lnTo>
                <a:lnTo>
                  <a:pt x="288" y="116"/>
                </a:lnTo>
                <a:lnTo>
                  <a:pt x="288" y="116"/>
                </a:lnTo>
                <a:lnTo>
                  <a:pt x="277" y="114"/>
                </a:lnTo>
                <a:lnTo>
                  <a:pt x="277" y="114"/>
                </a:lnTo>
                <a:lnTo>
                  <a:pt x="277" y="114"/>
                </a:lnTo>
                <a:lnTo>
                  <a:pt x="274" y="114"/>
                </a:lnTo>
                <a:lnTo>
                  <a:pt x="274" y="116"/>
                </a:lnTo>
                <a:lnTo>
                  <a:pt x="274" y="116"/>
                </a:lnTo>
                <a:lnTo>
                  <a:pt x="272" y="116"/>
                </a:lnTo>
                <a:lnTo>
                  <a:pt x="272" y="114"/>
                </a:lnTo>
                <a:lnTo>
                  <a:pt x="272" y="114"/>
                </a:lnTo>
                <a:lnTo>
                  <a:pt x="269" y="114"/>
                </a:lnTo>
                <a:lnTo>
                  <a:pt x="269" y="116"/>
                </a:lnTo>
                <a:lnTo>
                  <a:pt x="267" y="116"/>
                </a:lnTo>
                <a:lnTo>
                  <a:pt x="267" y="116"/>
                </a:lnTo>
                <a:lnTo>
                  <a:pt x="265" y="116"/>
                </a:lnTo>
                <a:lnTo>
                  <a:pt x="265" y="116"/>
                </a:lnTo>
                <a:lnTo>
                  <a:pt x="262" y="116"/>
                </a:lnTo>
                <a:lnTo>
                  <a:pt x="260" y="116"/>
                </a:lnTo>
                <a:lnTo>
                  <a:pt x="260" y="119"/>
                </a:lnTo>
                <a:lnTo>
                  <a:pt x="260" y="119"/>
                </a:lnTo>
                <a:lnTo>
                  <a:pt x="258" y="123"/>
                </a:lnTo>
                <a:lnTo>
                  <a:pt x="255" y="128"/>
                </a:lnTo>
                <a:lnTo>
                  <a:pt x="255" y="128"/>
                </a:lnTo>
                <a:lnTo>
                  <a:pt x="255" y="128"/>
                </a:lnTo>
                <a:lnTo>
                  <a:pt x="255" y="126"/>
                </a:lnTo>
                <a:lnTo>
                  <a:pt x="255" y="126"/>
                </a:lnTo>
                <a:lnTo>
                  <a:pt x="255" y="126"/>
                </a:lnTo>
                <a:lnTo>
                  <a:pt x="255" y="123"/>
                </a:lnTo>
                <a:lnTo>
                  <a:pt x="255" y="123"/>
                </a:lnTo>
                <a:lnTo>
                  <a:pt x="253" y="123"/>
                </a:lnTo>
                <a:lnTo>
                  <a:pt x="253" y="123"/>
                </a:lnTo>
                <a:lnTo>
                  <a:pt x="253" y="123"/>
                </a:lnTo>
                <a:lnTo>
                  <a:pt x="251" y="121"/>
                </a:lnTo>
                <a:lnTo>
                  <a:pt x="248" y="121"/>
                </a:lnTo>
                <a:lnTo>
                  <a:pt x="248" y="121"/>
                </a:lnTo>
                <a:lnTo>
                  <a:pt x="248" y="119"/>
                </a:lnTo>
                <a:lnTo>
                  <a:pt x="248" y="116"/>
                </a:lnTo>
                <a:lnTo>
                  <a:pt x="248" y="116"/>
                </a:lnTo>
                <a:lnTo>
                  <a:pt x="246" y="114"/>
                </a:lnTo>
                <a:lnTo>
                  <a:pt x="246" y="116"/>
                </a:lnTo>
                <a:lnTo>
                  <a:pt x="243" y="116"/>
                </a:lnTo>
                <a:lnTo>
                  <a:pt x="241" y="116"/>
                </a:lnTo>
                <a:lnTo>
                  <a:pt x="241" y="116"/>
                </a:lnTo>
                <a:lnTo>
                  <a:pt x="236" y="121"/>
                </a:lnTo>
                <a:lnTo>
                  <a:pt x="234" y="121"/>
                </a:lnTo>
                <a:lnTo>
                  <a:pt x="232" y="121"/>
                </a:lnTo>
                <a:lnTo>
                  <a:pt x="232" y="121"/>
                </a:lnTo>
                <a:lnTo>
                  <a:pt x="229" y="121"/>
                </a:lnTo>
                <a:lnTo>
                  <a:pt x="229" y="119"/>
                </a:lnTo>
                <a:lnTo>
                  <a:pt x="229" y="119"/>
                </a:lnTo>
                <a:lnTo>
                  <a:pt x="229" y="116"/>
                </a:lnTo>
                <a:lnTo>
                  <a:pt x="229" y="116"/>
                </a:lnTo>
                <a:lnTo>
                  <a:pt x="229" y="116"/>
                </a:lnTo>
                <a:lnTo>
                  <a:pt x="232" y="114"/>
                </a:lnTo>
                <a:lnTo>
                  <a:pt x="232" y="114"/>
                </a:lnTo>
                <a:lnTo>
                  <a:pt x="232" y="112"/>
                </a:lnTo>
                <a:lnTo>
                  <a:pt x="229" y="109"/>
                </a:lnTo>
                <a:lnTo>
                  <a:pt x="229" y="109"/>
                </a:lnTo>
                <a:lnTo>
                  <a:pt x="229" y="109"/>
                </a:lnTo>
                <a:lnTo>
                  <a:pt x="222" y="109"/>
                </a:lnTo>
                <a:lnTo>
                  <a:pt x="220" y="109"/>
                </a:lnTo>
                <a:lnTo>
                  <a:pt x="217" y="109"/>
                </a:lnTo>
                <a:lnTo>
                  <a:pt x="217" y="107"/>
                </a:lnTo>
                <a:lnTo>
                  <a:pt x="217" y="104"/>
                </a:lnTo>
                <a:lnTo>
                  <a:pt x="220" y="104"/>
                </a:lnTo>
                <a:lnTo>
                  <a:pt x="220" y="102"/>
                </a:lnTo>
                <a:lnTo>
                  <a:pt x="220" y="102"/>
                </a:lnTo>
                <a:lnTo>
                  <a:pt x="217" y="100"/>
                </a:lnTo>
                <a:lnTo>
                  <a:pt x="217" y="100"/>
                </a:lnTo>
                <a:lnTo>
                  <a:pt x="217" y="100"/>
                </a:lnTo>
                <a:lnTo>
                  <a:pt x="215" y="100"/>
                </a:lnTo>
                <a:lnTo>
                  <a:pt x="215" y="100"/>
                </a:lnTo>
                <a:lnTo>
                  <a:pt x="213" y="100"/>
                </a:lnTo>
                <a:lnTo>
                  <a:pt x="210" y="100"/>
                </a:lnTo>
                <a:lnTo>
                  <a:pt x="210" y="100"/>
                </a:lnTo>
                <a:lnTo>
                  <a:pt x="210" y="100"/>
                </a:lnTo>
                <a:lnTo>
                  <a:pt x="210" y="102"/>
                </a:lnTo>
                <a:lnTo>
                  <a:pt x="208" y="102"/>
                </a:lnTo>
                <a:lnTo>
                  <a:pt x="208" y="102"/>
                </a:lnTo>
                <a:lnTo>
                  <a:pt x="206" y="102"/>
                </a:lnTo>
                <a:lnTo>
                  <a:pt x="206" y="104"/>
                </a:lnTo>
                <a:lnTo>
                  <a:pt x="203" y="104"/>
                </a:lnTo>
                <a:lnTo>
                  <a:pt x="203" y="104"/>
                </a:lnTo>
                <a:lnTo>
                  <a:pt x="201" y="104"/>
                </a:lnTo>
                <a:lnTo>
                  <a:pt x="198" y="104"/>
                </a:lnTo>
                <a:lnTo>
                  <a:pt x="196" y="104"/>
                </a:lnTo>
                <a:lnTo>
                  <a:pt x="194" y="107"/>
                </a:lnTo>
                <a:lnTo>
                  <a:pt x="194" y="109"/>
                </a:lnTo>
                <a:lnTo>
                  <a:pt x="194" y="112"/>
                </a:lnTo>
                <a:lnTo>
                  <a:pt x="191" y="112"/>
                </a:lnTo>
                <a:lnTo>
                  <a:pt x="189" y="114"/>
                </a:lnTo>
                <a:lnTo>
                  <a:pt x="189" y="114"/>
                </a:lnTo>
                <a:lnTo>
                  <a:pt x="187" y="112"/>
                </a:lnTo>
                <a:lnTo>
                  <a:pt x="187" y="112"/>
                </a:lnTo>
                <a:lnTo>
                  <a:pt x="184" y="112"/>
                </a:lnTo>
                <a:lnTo>
                  <a:pt x="184" y="114"/>
                </a:lnTo>
                <a:lnTo>
                  <a:pt x="184" y="114"/>
                </a:lnTo>
                <a:lnTo>
                  <a:pt x="184" y="114"/>
                </a:lnTo>
                <a:lnTo>
                  <a:pt x="182" y="114"/>
                </a:lnTo>
                <a:lnTo>
                  <a:pt x="182" y="114"/>
                </a:lnTo>
                <a:lnTo>
                  <a:pt x="180" y="114"/>
                </a:lnTo>
                <a:lnTo>
                  <a:pt x="180" y="114"/>
                </a:lnTo>
                <a:lnTo>
                  <a:pt x="177" y="114"/>
                </a:lnTo>
                <a:lnTo>
                  <a:pt x="177" y="114"/>
                </a:lnTo>
                <a:lnTo>
                  <a:pt x="175" y="112"/>
                </a:lnTo>
                <a:lnTo>
                  <a:pt x="175" y="112"/>
                </a:lnTo>
                <a:lnTo>
                  <a:pt x="175" y="109"/>
                </a:lnTo>
                <a:lnTo>
                  <a:pt x="175" y="109"/>
                </a:lnTo>
                <a:lnTo>
                  <a:pt x="175" y="109"/>
                </a:lnTo>
                <a:lnTo>
                  <a:pt x="175" y="107"/>
                </a:lnTo>
                <a:lnTo>
                  <a:pt x="175" y="107"/>
                </a:lnTo>
                <a:lnTo>
                  <a:pt x="172" y="107"/>
                </a:lnTo>
                <a:lnTo>
                  <a:pt x="172" y="107"/>
                </a:lnTo>
                <a:lnTo>
                  <a:pt x="172" y="107"/>
                </a:lnTo>
                <a:lnTo>
                  <a:pt x="172" y="107"/>
                </a:lnTo>
                <a:lnTo>
                  <a:pt x="172" y="104"/>
                </a:lnTo>
                <a:lnTo>
                  <a:pt x="172" y="102"/>
                </a:lnTo>
                <a:lnTo>
                  <a:pt x="170" y="102"/>
                </a:lnTo>
                <a:lnTo>
                  <a:pt x="170" y="100"/>
                </a:lnTo>
                <a:lnTo>
                  <a:pt x="168" y="102"/>
                </a:lnTo>
                <a:lnTo>
                  <a:pt x="165" y="102"/>
                </a:lnTo>
                <a:lnTo>
                  <a:pt x="165" y="100"/>
                </a:lnTo>
                <a:lnTo>
                  <a:pt x="165" y="100"/>
                </a:lnTo>
                <a:lnTo>
                  <a:pt x="163" y="100"/>
                </a:lnTo>
                <a:lnTo>
                  <a:pt x="163" y="100"/>
                </a:lnTo>
                <a:lnTo>
                  <a:pt x="161" y="100"/>
                </a:lnTo>
                <a:lnTo>
                  <a:pt x="161" y="100"/>
                </a:lnTo>
                <a:lnTo>
                  <a:pt x="161" y="100"/>
                </a:lnTo>
                <a:lnTo>
                  <a:pt x="161" y="100"/>
                </a:lnTo>
                <a:lnTo>
                  <a:pt x="158" y="102"/>
                </a:lnTo>
                <a:lnTo>
                  <a:pt x="158" y="102"/>
                </a:lnTo>
                <a:lnTo>
                  <a:pt x="158" y="102"/>
                </a:lnTo>
                <a:lnTo>
                  <a:pt x="158" y="102"/>
                </a:lnTo>
                <a:lnTo>
                  <a:pt x="156" y="102"/>
                </a:lnTo>
                <a:lnTo>
                  <a:pt x="156" y="102"/>
                </a:lnTo>
                <a:lnTo>
                  <a:pt x="151" y="104"/>
                </a:lnTo>
                <a:lnTo>
                  <a:pt x="151" y="104"/>
                </a:lnTo>
                <a:lnTo>
                  <a:pt x="149" y="104"/>
                </a:lnTo>
                <a:lnTo>
                  <a:pt x="149" y="104"/>
                </a:lnTo>
                <a:lnTo>
                  <a:pt x="151" y="102"/>
                </a:lnTo>
                <a:lnTo>
                  <a:pt x="151" y="100"/>
                </a:lnTo>
                <a:lnTo>
                  <a:pt x="149" y="100"/>
                </a:lnTo>
                <a:lnTo>
                  <a:pt x="149" y="97"/>
                </a:lnTo>
                <a:lnTo>
                  <a:pt x="149" y="100"/>
                </a:lnTo>
                <a:lnTo>
                  <a:pt x="146" y="102"/>
                </a:lnTo>
                <a:lnTo>
                  <a:pt x="146" y="102"/>
                </a:lnTo>
                <a:lnTo>
                  <a:pt x="146" y="102"/>
                </a:lnTo>
                <a:lnTo>
                  <a:pt x="144" y="102"/>
                </a:lnTo>
                <a:lnTo>
                  <a:pt x="144" y="102"/>
                </a:lnTo>
                <a:lnTo>
                  <a:pt x="142" y="102"/>
                </a:lnTo>
                <a:lnTo>
                  <a:pt x="142" y="102"/>
                </a:lnTo>
                <a:lnTo>
                  <a:pt x="139" y="102"/>
                </a:lnTo>
                <a:lnTo>
                  <a:pt x="139" y="102"/>
                </a:lnTo>
                <a:lnTo>
                  <a:pt x="139" y="104"/>
                </a:lnTo>
                <a:lnTo>
                  <a:pt x="137" y="104"/>
                </a:lnTo>
                <a:lnTo>
                  <a:pt x="137" y="102"/>
                </a:lnTo>
                <a:lnTo>
                  <a:pt x="135" y="102"/>
                </a:lnTo>
                <a:lnTo>
                  <a:pt x="130" y="104"/>
                </a:lnTo>
                <a:lnTo>
                  <a:pt x="128" y="102"/>
                </a:lnTo>
                <a:lnTo>
                  <a:pt x="125" y="102"/>
                </a:lnTo>
                <a:lnTo>
                  <a:pt x="123" y="102"/>
                </a:lnTo>
                <a:lnTo>
                  <a:pt x="123" y="102"/>
                </a:lnTo>
                <a:lnTo>
                  <a:pt x="118" y="102"/>
                </a:lnTo>
                <a:lnTo>
                  <a:pt x="116" y="102"/>
                </a:lnTo>
                <a:lnTo>
                  <a:pt x="113" y="102"/>
                </a:lnTo>
                <a:lnTo>
                  <a:pt x="113" y="104"/>
                </a:lnTo>
                <a:lnTo>
                  <a:pt x="113" y="104"/>
                </a:lnTo>
                <a:lnTo>
                  <a:pt x="111" y="104"/>
                </a:lnTo>
                <a:lnTo>
                  <a:pt x="111" y="104"/>
                </a:lnTo>
                <a:lnTo>
                  <a:pt x="109" y="104"/>
                </a:lnTo>
                <a:lnTo>
                  <a:pt x="106" y="104"/>
                </a:lnTo>
                <a:lnTo>
                  <a:pt x="106" y="102"/>
                </a:lnTo>
                <a:lnTo>
                  <a:pt x="106" y="102"/>
                </a:lnTo>
                <a:lnTo>
                  <a:pt x="104" y="102"/>
                </a:lnTo>
                <a:lnTo>
                  <a:pt x="104" y="104"/>
                </a:lnTo>
                <a:lnTo>
                  <a:pt x="104" y="104"/>
                </a:lnTo>
                <a:lnTo>
                  <a:pt x="104" y="104"/>
                </a:lnTo>
                <a:lnTo>
                  <a:pt x="102" y="104"/>
                </a:lnTo>
                <a:lnTo>
                  <a:pt x="102" y="104"/>
                </a:lnTo>
                <a:lnTo>
                  <a:pt x="102" y="95"/>
                </a:lnTo>
                <a:lnTo>
                  <a:pt x="102" y="95"/>
                </a:lnTo>
                <a:lnTo>
                  <a:pt x="102" y="93"/>
                </a:lnTo>
                <a:lnTo>
                  <a:pt x="102" y="93"/>
                </a:lnTo>
                <a:lnTo>
                  <a:pt x="99" y="90"/>
                </a:lnTo>
                <a:lnTo>
                  <a:pt x="99" y="90"/>
                </a:lnTo>
                <a:lnTo>
                  <a:pt x="99" y="90"/>
                </a:lnTo>
                <a:lnTo>
                  <a:pt x="99" y="86"/>
                </a:lnTo>
                <a:lnTo>
                  <a:pt x="99" y="83"/>
                </a:lnTo>
                <a:lnTo>
                  <a:pt x="102" y="76"/>
                </a:lnTo>
                <a:lnTo>
                  <a:pt x="102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6" y="76"/>
                </a:lnTo>
                <a:lnTo>
                  <a:pt x="109" y="78"/>
                </a:lnTo>
                <a:lnTo>
                  <a:pt x="113" y="78"/>
                </a:lnTo>
                <a:lnTo>
                  <a:pt x="113" y="76"/>
                </a:lnTo>
                <a:lnTo>
                  <a:pt x="111" y="74"/>
                </a:lnTo>
                <a:lnTo>
                  <a:pt x="111" y="74"/>
                </a:lnTo>
                <a:lnTo>
                  <a:pt x="111" y="74"/>
                </a:lnTo>
                <a:lnTo>
                  <a:pt x="111" y="74"/>
                </a:lnTo>
                <a:lnTo>
                  <a:pt x="111" y="74"/>
                </a:lnTo>
                <a:lnTo>
                  <a:pt x="111" y="71"/>
                </a:lnTo>
                <a:lnTo>
                  <a:pt x="111" y="69"/>
                </a:lnTo>
                <a:lnTo>
                  <a:pt x="111" y="67"/>
                </a:lnTo>
                <a:lnTo>
                  <a:pt x="113" y="67"/>
                </a:lnTo>
                <a:lnTo>
                  <a:pt x="113" y="64"/>
                </a:lnTo>
                <a:lnTo>
                  <a:pt x="113" y="64"/>
                </a:lnTo>
                <a:lnTo>
                  <a:pt x="113" y="64"/>
                </a:lnTo>
                <a:lnTo>
                  <a:pt x="113" y="64"/>
                </a:lnTo>
                <a:lnTo>
                  <a:pt x="116" y="64"/>
                </a:lnTo>
                <a:lnTo>
                  <a:pt x="116" y="64"/>
                </a:lnTo>
                <a:lnTo>
                  <a:pt x="116" y="64"/>
                </a:lnTo>
                <a:lnTo>
                  <a:pt x="116" y="64"/>
                </a:lnTo>
                <a:lnTo>
                  <a:pt x="137" y="57"/>
                </a:lnTo>
                <a:lnTo>
                  <a:pt x="139" y="57"/>
                </a:lnTo>
                <a:lnTo>
                  <a:pt x="146" y="62"/>
                </a:lnTo>
                <a:lnTo>
                  <a:pt x="149" y="64"/>
                </a:lnTo>
                <a:lnTo>
                  <a:pt x="151" y="64"/>
                </a:lnTo>
                <a:lnTo>
                  <a:pt x="151" y="64"/>
                </a:lnTo>
                <a:lnTo>
                  <a:pt x="154" y="64"/>
                </a:lnTo>
                <a:lnTo>
                  <a:pt x="154" y="64"/>
                </a:lnTo>
                <a:lnTo>
                  <a:pt x="154" y="67"/>
                </a:lnTo>
                <a:lnTo>
                  <a:pt x="156" y="67"/>
                </a:lnTo>
                <a:lnTo>
                  <a:pt x="156" y="67"/>
                </a:lnTo>
                <a:lnTo>
                  <a:pt x="158" y="67"/>
                </a:lnTo>
                <a:lnTo>
                  <a:pt x="161" y="69"/>
                </a:lnTo>
                <a:lnTo>
                  <a:pt x="163" y="69"/>
                </a:lnTo>
                <a:lnTo>
                  <a:pt x="165" y="69"/>
                </a:lnTo>
                <a:lnTo>
                  <a:pt x="165" y="69"/>
                </a:lnTo>
                <a:lnTo>
                  <a:pt x="168" y="71"/>
                </a:lnTo>
                <a:lnTo>
                  <a:pt x="165" y="74"/>
                </a:lnTo>
                <a:lnTo>
                  <a:pt x="165" y="74"/>
                </a:lnTo>
                <a:lnTo>
                  <a:pt x="165" y="74"/>
                </a:lnTo>
                <a:lnTo>
                  <a:pt x="163" y="74"/>
                </a:lnTo>
                <a:lnTo>
                  <a:pt x="163" y="76"/>
                </a:lnTo>
                <a:lnTo>
                  <a:pt x="163" y="76"/>
                </a:lnTo>
                <a:lnTo>
                  <a:pt x="163" y="78"/>
                </a:lnTo>
                <a:lnTo>
                  <a:pt x="163" y="78"/>
                </a:lnTo>
                <a:lnTo>
                  <a:pt x="163" y="78"/>
                </a:lnTo>
                <a:lnTo>
                  <a:pt x="165" y="78"/>
                </a:lnTo>
                <a:lnTo>
                  <a:pt x="165" y="76"/>
                </a:lnTo>
                <a:lnTo>
                  <a:pt x="165" y="76"/>
                </a:lnTo>
                <a:lnTo>
                  <a:pt x="165" y="76"/>
                </a:lnTo>
                <a:lnTo>
                  <a:pt x="168" y="76"/>
                </a:lnTo>
                <a:lnTo>
                  <a:pt x="170" y="76"/>
                </a:lnTo>
                <a:lnTo>
                  <a:pt x="170" y="76"/>
                </a:lnTo>
                <a:lnTo>
                  <a:pt x="170" y="74"/>
                </a:lnTo>
                <a:lnTo>
                  <a:pt x="172" y="74"/>
                </a:lnTo>
                <a:lnTo>
                  <a:pt x="172" y="71"/>
                </a:lnTo>
                <a:lnTo>
                  <a:pt x="172" y="69"/>
                </a:lnTo>
                <a:lnTo>
                  <a:pt x="172" y="67"/>
                </a:lnTo>
                <a:lnTo>
                  <a:pt x="175" y="64"/>
                </a:lnTo>
                <a:lnTo>
                  <a:pt x="177" y="64"/>
                </a:lnTo>
                <a:lnTo>
                  <a:pt x="177" y="64"/>
                </a:lnTo>
                <a:lnTo>
                  <a:pt x="180" y="62"/>
                </a:lnTo>
                <a:lnTo>
                  <a:pt x="180" y="62"/>
                </a:lnTo>
                <a:lnTo>
                  <a:pt x="180" y="62"/>
                </a:lnTo>
                <a:lnTo>
                  <a:pt x="180" y="62"/>
                </a:lnTo>
                <a:lnTo>
                  <a:pt x="182" y="62"/>
                </a:lnTo>
                <a:lnTo>
                  <a:pt x="182" y="62"/>
                </a:lnTo>
                <a:lnTo>
                  <a:pt x="182" y="62"/>
                </a:lnTo>
                <a:lnTo>
                  <a:pt x="182" y="62"/>
                </a:lnTo>
                <a:lnTo>
                  <a:pt x="182" y="62"/>
                </a:lnTo>
                <a:lnTo>
                  <a:pt x="184" y="60"/>
                </a:lnTo>
                <a:lnTo>
                  <a:pt x="187" y="62"/>
                </a:lnTo>
                <a:lnTo>
                  <a:pt x="187" y="62"/>
                </a:lnTo>
                <a:lnTo>
                  <a:pt x="189" y="60"/>
                </a:lnTo>
                <a:lnTo>
                  <a:pt x="191" y="57"/>
                </a:lnTo>
                <a:lnTo>
                  <a:pt x="189" y="57"/>
                </a:lnTo>
                <a:lnTo>
                  <a:pt x="189" y="57"/>
                </a:lnTo>
                <a:lnTo>
                  <a:pt x="184" y="57"/>
                </a:lnTo>
                <a:lnTo>
                  <a:pt x="175" y="60"/>
                </a:lnTo>
                <a:lnTo>
                  <a:pt x="175" y="60"/>
                </a:lnTo>
                <a:lnTo>
                  <a:pt x="172" y="60"/>
                </a:lnTo>
                <a:lnTo>
                  <a:pt x="170" y="57"/>
                </a:lnTo>
                <a:lnTo>
                  <a:pt x="168" y="55"/>
                </a:lnTo>
                <a:lnTo>
                  <a:pt x="168" y="50"/>
                </a:lnTo>
                <a:lnTo>
                  <a:pt x="165" y="50"/>
                </a:lnTo>
                <a:lnTo>
                  <a:pt x="165" y="48"/>
                </a:lnTo>
                <a:lnTo>
                  <a:pt x="165" y="48"/>
                </a:lnTo>
                <a:lnTo>
                  <a:pt x="163" y="48"/>
                </a:lnTo>
                <a:lnTo>
                  <a:pt x="163" y="50"/>
                </a:lnTo>
                <a:lnTo>
                  <a:pt x="161" y="48"/>
                </a:lnTo>
                <a:lnTo>
                  <a:pt x="158" y="48"/>
                </a:lnTo>
                <a:lnTo>
                  <a:pt x="158" y="45"/>
                </a:lnTo>
                <a:lnTo>
                  <a:pt x="158" y="45"/>
                </a:lnTo>
                <a:lnTo>
                  <a:pt x="158" y="45"/>
                </a:lnTo>
                <a:lnTo>
                  <a:pt x="158" y="43"/>
                </a:lnTo>
                <a:lnTo>
                  <a:pt x="158" y="45"/>
                </a:lnTo>
                <a:lnTo>
                  <a:pt x="158" y="43"/>
                </a:lnTo>
                <a:lnTo>
                  <a:pt x="158" y="43"/>
                </a:lnTo>
                <a:lnTo>
                  <a:pt x="158" y="43"/>
                </a:lnTo>
                <a:lnTo>
                  <a:pt x="158" y="41"/>
                </a:lnTo>
                <a:lnTo>
                  <a:pt x="158" y="41"/>
                </a:lnTo>
                <a:lnTo>
                  <a:pt x="161" y="38"/>
                </a:lnTo>
                <a:lnTo>
                  <a:pt x="163" y="38"/>
                </a:lnTo>
                <a:lnTo>
                  <a:pt x="163" y="38"/>
                </a:lnTo>
                <a:lnTo>
                  <a:pt x="165" y="38"/>
                </a:lnTo>
                <a:lnTo>
                  <a:pt x="165" y="36"/>
                </a:lnTo>
                <a:lnTo>
                  <a:pt x="165" y="33"/>
                </a:lnTo>
                <a:lnTo>
                  <a:pt x="168" y="33"/>
                </a:lnTo>
                <a:lnTo>
                  <a:pt x="168" y="33"/>
                </a:lnTo>
                <a:lnTo>
                  <a:pt x="168" y="33"/>
                </a:lnTo>
                <a:lnTo>
                  <a:pt x="170" y="33"/>
                </a:lnTo>
                <a:lnTo>
                  <a:pt x="170" y="31"/>
                </a:lnTo>
                <a:lnTo>
                  <a:pt x="175" y="29"/>
                </a:lnTo>
                <a:lnTo>
                  <a:pt x="175" y="26"/>
                </a:lnTo>
                <a:lnTo>
                  <a:pt x="175" y="26"/>
                </a:lnTo>
                <a:lnTo>
                  <a:pt x="177" y="26"/>
                </a:lnTo>
                <a:lnTo>
                  <a:pt x="177" y="26"/>
                </a:lnTo>
                <a:lnTo>
                  <a:pt x="177" y="26"/>
                </a:lnTo>
                <a:lnTo>
                  <a:pt x="177" y="26"/>
                </a:lnTo>
                <a:lnTo>
                  <a:pt x="177" y="26"/>
                </a:lnTo>
                <a:lnTo>
                  <a:pt x="180" y="24"/>
                </a:lnTo>
                <a:lnTo>
                  <a:pt x="180" y="24"/>
                </a:lnTo>
                <a:lnTo>
                  <a:pt x="180" y="24"/>
                </a:lnTo>
                <a:lnTo>
                  <a:pt x="180" y="22"/>
                </a:lnTo>
                <a:lnTo>
                  <a:pt x="177" y="22"/>
                </a:lnTo>
                <a:lnTo>
                  <a:pt x="172" y="19"/>
                </a:lnTo>
                <a:lnTo>
                  <a:pt x="172" y="19"/>
                </a:lnTo>
                <a:lnTo>
                  <a:pt x="172" y="17"/>
                </a:lnTo>
                <a:lnTo>
                  <a:pt x="172" y="17"/>
                </a:lnTo>
                <a:lnTo>
                  <a:pt x="172" y="17"/>
                </a:lnTo>
                <a:lnTo>
                  <a:pt x="175" y="17"/>
                </a:lnTo>
                <a:lnTo>
                  <a:pt x="175" y="19"/>
                </a:lnTo>
                <a:lnTo>
                  <a:pt x="175" y="17"/>
                </a:lnTo>
                <a:lnTo>
                  <a:pt x="175" y="17"/>
                </a:lnTo>
                <a:lnTo>
                  <a:pt x="165" y="5"/>
                </a:lnTo>
                <a:lnTo>
                  <a:pt x="165" y="5"/>
                </a:lnTo>
                <a:lnTo>
                  <a:pt x="163" y="5"/>
                </a:lnTo>
                <a:lnTo>
                  <a:pt x="163" y="3"/>
                </a:lnTo>
                <a:lnTo>
                  <a:pt x="163" y="3"/>
                </a:lnTo>
                <a:lnTo>
                  <a:pt x="163" y="3"/>
                </a:lnTo>
                <a:lnTo>
                  <a:pt x="161" y="0"/>
                </a:lnTo>
                <a:lnTo>
                  <a:pt x="158" y="0"/>
                </a:lnTo>
                <a:lnTo>
                  <a:pt x="156" y="10"/>
                </a:lnTo>
                <a:lnTo>
                  <a:pt x="154" y="12"/>
                </a:lnTo>
                <a:lnTo>
                  <a:pt x="149" y="15"/>
                </a:lnTo>
                <a:lnTo>
                  <a:pt x="144" y="17"/>
                </a:lnTo>
                <a:lnTo>
                  <a:pt x="139" y="19"/>
                </a:lnTo>
                <a:lnTo>
                  <a:pt x="130" y="24"/>
                </a:lnTo>
                <a:lnTo>
                  <a:pt x="128" y="24"/>
                </a:lnTo>
                <a:lnTo>
                  <a:pt x="128" y="24"/>
                </a:lnTo>
                <a:lnTo>
                  <a:pt x="125" y="29"/>
                </a:lnTo>
                <a:lnTo>
                  <a:pt x="125" y="29"/>
                </a:lnTo>
                <a:lnTo>
                  <a:pt x="123" y="29"/>
                </a:lnTo>
                <a:lnTo>
                  <a:pt x="120" y="29"/>
                </a:lnTo>
                <a:lnTo>
                  <a:pt x="120" y="29"/>
                </a:lnTo>
                <a:lnTo>
                  <a:pt x="120" y="26"/>
                </a:lnTo>
                <a:lnTo>
                  <a:pt x="118" y="26"/>
                </a:lnTo>
                <a:lnTo>
                  <a:pt x="118" y="24"/>
                </a:lnTo>
                <a:lnTo>
                  <a:pt x="118" y="24"/>
                </a:lnTo>
                <a:lnTo>
                  <a:pt x="116" y="24"/>
                </a:lnTo>
                <a:lnTo>
                  <a:pt x="113" y="19"/>
                </a:lnTo>
                <a:lnTo>
                  <a:pt x="113" y="19"/>
                </a:lnTo>
                <a:lnTo>
                  <a:pt x="111" y="19"/>
                </a:lnTo>
                <a:lnTo>
                  <a:pt x="111" y="19"/>
                </a:lnTo>
                <a:lnTo>
                  <a:pt x="111" y="17"/>
                </a:lnTo>
                <a:lnTo>
                  <a:pt x="109" y="17"/>
                </a:lnTo>
                <a:lnTo>
                  <a:pt x="109" y="17"/>
                </a:lnTo>
                <a:lnTo>
                  <a:pt x="106" y="17"/>
                </a:lnTo>
                <a:lnTo>
                  <a:pt x="106" y="19"/>
                </a:lnTo>
                <a:lnTo>
                  <a:pt x="106" y="19"/>
                </a:lnTo>
                <a:lnTo>
                  <a:pt x="104" y="22"/>
                </a:lnTo>
                <a:lnTo>
                  <a:pt x="104" y="22"/>
                </a:lnTo>
                <a:lnTo>
                  <a:pt x="104" y="24"/>
                </a:lnTo>
                <a:lnTo>
                  <a:pt x="102" y="26"/>
                </a:lnTo>
                <a:lnTo>
                  <a:pt x="104" y="31"/>
                </a:lnTo>
                <a:lnTo>
                  <a:pt x="104" y="31"/>
                </a:lnTo>
                <a:lnTo>
                  <a:pt x="102" y="31"/>
                </a:lnTo>
                <a:lnTo>
                  <a:pt x="99" y="33"/>
                </a:lnTo>
                <a:lnTo>
                  <a:pt x="97" y="33"/>
                </a:lnTo>
                <a:lnTo>
                  <a:pt x="97" y="36"/>
                </a:lnTo>
                <a:lnTo>
                  <a:pt x="99" y="38"/>
                </a:lnTo>
                <a:lnTo>
                  <a:pt x="99" y="38"/>
                </a:lnTo>
                <a:lnTo>
                  <a:pt x="99" y="43"/>
                </a:lnTo>
                <a:lnTo>
                  <a:pt x="102" y="43"/>
                </a:lnTo>
                <a:lnTo>
                  <a:pt x="102" y="45"/>
                </a:lnTo>
                <a:lnTo>
                  <a:pt x="102" y="48"/>
                </a:lnTo>
                <a:lnTo>
                  <a:pt x="104" y="50"/>
                </a:lnTo>
                <a:lnTo>
                  <a:pt x="102" y="52"/>
                </a:lnTo>
                <a:lnTo>
                  <a:pt x="102" y="52"/>
                </a:lnTo>
                <a:lnTo>
                  <a:pt x="99" y="52"/>
                </a:lnTo>
                <a:lnTo>
                  <a:pt x="97" y="52"/>
                </a:lnTo>
                <a:lnTo>
                  <a:pt x="97" y="55"/>
                </a:lnTo>
                <a:lnTo>
                  <a:pt x="102" y="57"/>
                </a:lnTo>
                <a:lnTo>
                  <a:pt x="102" y="60"/>
                </a:lnTo>
                <a:lnTo>
                  <a:pt x="99" y="60"/>
                </a:lnTo>
                <a:lnTo>
                  <a:pt x="97" y="60"/>
                </a:lnTo>
                <a:lnTo>
                  <a:pt x="92" y="60"/>
                </a:lnTo>
                <a:lnTo>
                  <a:pt x="90" y="57"/>
                </a:lnTo>
                <a:lnTo>
                  <a:pt x="90" y="57"/>
                </a:lnTo>
                <a:lnTo>
                  <a:pt x="87" y="57"/>
                </a:lnTo>
                <a:lnTo>
                  <a:pt x="80" y="57"/>
                </a:lnTo>
                <a:lnTo>
                  <a:pt x="78" y="57"/>
                </a:lnTo>
                <a:lnTo>
                  <a:pt x="75" y="60"/>
                </a:lnTo>
                <a:lnTo>
                  <a:pt x="75" y="60"/>
                </a:lnTo>
                <a:lnTo>
                  <a:pt x="73" y="60"/>
                </a:lnTo>
                <a:lnTo>
                  <a:pt x="71" y="60"/>
                </a:lnTo>
                <a:lnTo>
                  <a:pt x="68" y="60"/>
                </a:lnTo>
                <a:lnTo>
                  <a:pt x="66" y="60"/>
                </a:lnTo>
                <a:lnTo>
                  <a:pt x="64" y="62"/>
                </a:lnTo>
                <a:lnTo>
                  <a:pt x="66" y="62"/>
                </a:lnTo>
                <a:lnTo>
                  <a:pt x="68" y="64"/>
                </a:lnTo>
                <a:lnTo>
                  <a:pt x="71" y="64"/>
                </a:lnTo>
                <a:lnTo>
                  <a:pt x="71" y="64"/>
                </a:lnTo>
                <a:lnTo>
                  <a:pt x="83" y="62"/>
                </a:lnTo>
                <a:lnTo>
                  <a:pt x="85" y="64"/>
                </a:lnTo>
                <a:lnTo>
                  <a:pt x="85" y="64"/>
                </a:lnTo>
                <a:lnTo>
                  <a:pt x="85" y="67"/>
                </a:lnTo>
                <a:lnTo>
                  <a:pt x="85" y="67"/>
                </a:lnTo>
                <a:lnTo>
                  <a:pt x="85" y="69"/>
                </a:lnTo>
                <a:lnTo>
                  <a:pt x="85" y="69"/>
                </a:lnTo>
                <a:lnTo>
                  <a:pt x="80" y="67"/>
                </a:lnTo>
                <a:lnTo>
                  <a:pt x="80" y="69"/>
                </a:lnTo>
                <a:lnTo>
                  <a:pt x="78" y="69"/>
                </a:lnTo>
                <a:lnTo>
                  <a:pt x="78" y="69"/>
                </a:lnTo>
                <a:lnTo>
                  <a:pt x="75" y="67"/>
                </a:lnTo>
                <a:lnTo>
                  <a:pt x="75" y="67"/>
                </a:lnTo>
                <a:lnTo>
                  <a:pt x="73" y="69"/>
                </a:lnTo>
                <a:lnTo>
                  <a:pt x="73" y="69"/>
                </a:lnTo>
                <a:lnTo>
                  <a:pt x="75" y="69"/>
                </a:lnTo>
                <a:lnTo>
                  <a:pt x="75" y="69"/>
                </a:lnTo>
                <a:lnTo>
                  <a:pt x="75" y="71"/>
                </a:lnTo>
                <a:lnTo>
                  <a:pt x="75" y="71"/>
                </a:lnTo>
                <a:lnTo>
                  <a:pt x="75" y="74"/>
                </a:lnTo>
                <a:lnTo>
                  <a:pt x="80" y="78"/>
                </a:lnTo>
                <a:lnTo>
                  <a:pt x="80" y="81"/>
                </a:lnTo>
                <a:lnTo>
                  <a:pt x="78" y="81"/>
                </a:lnTo>
                <a:lnTo>
                  <a:pt x="78" y="81"/>
                </a:lnTo>
                <a:lnTo>
                  <a:pt x="75" y="76"/>
                </a:lnTo>
                <a:lnTo>
                  <a:pt x="75" y="74"/>
                </a:lnTo>
                <a:lnTo>
                  <a:pt x="73" y="74"/>
                </a:lnTo>
                <a:lnTo>
                  <a:pt x="73" y="74"/>
                </a:lnTo>
                <a:lnTo>
                  <a:pt x="73" y="76"/>
                </a:lnTo>
                <a:lnTo>
                  <a:pt x="75" y="76"/>
                </a:lnTo>
                <a:lnTo>
                  <a:pt x="75" y="78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3" y="81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3"/>
                </a:lnTo>
                <a:lnTo>
                  <a:pt x="73" y="86"/>
                </a:lnTo>
                <a:lnTo>
                  <a:pt x="73" y="83"/>
                </a:lnTo>
                <a:lnTo>
                  <a:pt x="71" y="81"/>
                </a:lnTo>
                <a:lnTo>
                  <a:pt x="71" y="81"/>
                </a:lnTo>
                <a:lnTo>
                  <a:pt x="68" y="83"/>
                </a:lnTo>
                <a:lnTo>
                  <a:pt x="68" y="83"/>
                </a:lnTo>
                <a:lnTo>
                  <a:pt x="66" y="83"/>
                </a:lnTo>
                <a:lnTo>
                  <a:pt x="66" y="83"/>
                </a:lnTo>
                <a:lnTo>
                  <a:pt x="66" y="95"/>
                </a:lnTo>
                <a:lnTo>
                  <a:pt x="66" y="97"/>
                </a:lnTo>
                <a:lnTo>
                  <a:pt x="66" y="97"/>
                </a:lnTo>
                <a:lnTo>
                  <a:pt x="64" y="100"/>
                </a:lnTo>
                <a:lnTo>
                  <a:pt x="61" y="100"/>
                </a:lnTo>
                <a:lnTo>
                  <a:pt x="61" y="102"/>
                </a:lnTo>
                <a:lnTo>
                  <a:pt x="61" y="102"/>
                </a:lnTo>
                <a:lnTo>
                  <a:pt x="61" y="102"/>
                </a:lnTo>
                <a:lnTo>
                  <a:pt x="61" y="102"/>
                </a:lnTo>
                <a:lnTo>
                  <a:pt x="61" y="104"/>
                </a:lnTo>
                <a:lnTo>
                  <a:pt x="57" y="104"/>
                </a:lnTo>
                <a:lnTo>
                  <a:pt x="54" y="104"/>
                </a:lnTo>
                <a:lnTo>
                  <a:pt x="52" y="104"/>
                </a:lnTo>
                <a:lnTo>
                  <a:pt x="47" y="102"/>
                </a:lnTo>
                <a:lnTo>
                  <a:pt x="40" y="102"/>
                </a:lnTo>
                <a:lnTo>
                  <a:pt x="21" y="97"/>
                </a:lnTo>
                <a:lnTo>
                  <a:pt x="19" y="97"/>
                </a:lnTo>
                <a:lnTo>
                  <a:pt x="19" y="97"/>
                </a:lnTo>
                <a:lnTo>
                  <a:pt x="12" y="102"/>
                </a:lnTo>
                <a:lnTo>
                  <a:pt x="9" y="102"/>
                </a:lnTo>
                <a:lnTo>
                  <a:pt x="7" y="104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7" y="107"/>
                </a:lnTo>
                <a:lnTo>
                  <a:pt x="5" y="107"/>
                </a:lnTo>
                <a:lnTo>
                  <a:pt x="5" y="107"/>
                </a:lnTo>
                <a:lnTo>
                  <a:pt x="5" y="107"/>
                </a:lnTo>
                <a:lnTo>
                  <a:pt x="5" y="112"/>
                </a:lnTo>
                <a:lnTo>
                  <a:pt x="2" y="114"/>
                </a:lnTo>
                <a:lnTo>
                  <a:pt x="2" y="116"/>
                </a:lnTo>
                <a:lnTo>
                  <a:pt x="2" y="119"/>
                </a:lnTo>
                <a:lnTo>
                  <a:pt x="2" y="121"/>
                </a:lnTo>
                <a:lnTo>
                  <a:pt x="2" y="121"/>
                </a:lnTo>
                <a:lnTo>
                  <a:pt x="2" y="121"/>
                </a:lnTo>
                <a:lnTo>
                  <a:pt x="0" y="121"/>
                </a:lnTo>
                <a:lnTo>
                  <a:pt x="0" y="121"/>
                </a:lnTo>
                <a:lnTo>
                  <a:pt x="0" y="121"/>
                </a:lnTo>
                <a:lnTo>
                  <a:pt x="0" y="121"/>
                </a:lnTo>
                <a:lnTo>
                  <a:pt x="0" y="123"/>
                </a:lnTo>
                <a:lnTo>
                  <a:pt x="0" y="126"/>
                </a:lnTo>
                <a:lnTo>
                  <a:pt x="0" y="126"/>
                </a:lnTo>
                <a:lnTo>
                  <a:pt x="2" y="126"/>
                </a:lnTo>
                <a:lnTo>
                  <a:pt x="9" y="128"/>
                </a:lnTo>
                <a:lnTo>
                  <a:pt x="12" y="128"/>
                </a:lnTo>
                <a:lnTo>
                  <a:pt x="14" y="131"/>
                </a:lnTo>
                <a:lnTo>
                  <a:pt x="14" y="131"/>
                </a:lnTo>
                <a:lnTo>
                  <a:pt x="14" y="131"/>
                </a:lnTo>
                <a:lnTo>
                  <a:pt x="16" y="131"/>
                </a:lnTo>
                <a:lnTo>
                  <a:pt x="16" y="131"/>
                </a:lnTo>
                <a:lnTo>
                  <a:pt x="16" y="131"/>
                </a:lnTo>
                <a:lnTo>
                  <a:pt x="16" y="131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8"/>
                </a:lnTo>
                <a:lnTo>
                  <a:pt x="16" y="140"/>
                </a:lnTo>
                <a:lnTo>
                  <a:pt x="16" y="140"/>
                </a:lnTo>
                <a:lnTo>
                  <a:pt x="16" y="140"/>
                </a:lnTo>
                <a:lnTo>
                  <a:pt x="19" y="140"/>
                </a:lnTo>
                <a:lnTo>
                  <a:pt x="26" y="142"/>
                </a:lnTo>
                <a:lnTo>
                  <a:pt x="26" y="142"/>
                </a:lnTo>
                <a:lnTo>
                  <a:pt x="31" y="140"/>
                </a:lnTo>
                <a:lnTo>
                  <a:pt x="31" y="140"/>
                </a:lnTo>
                <a:lnTo>
                  <a:pt x="31" y="140"/>
                </a:lnTo>
                <a:lnTo>
                  <a:pt x="31" y="140"/>
                </a:lnTo>
                <a:lnTo>
                  <a:pt x="31" y="140"/>
                </a:lnTo>
                <a:lnTo>
                  <a:pt x="31" y="140"/>
                </a:lnTo>
                <a:lnTo>
                  <a:pt x="31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5" y="140"/>
                </a:lnTo>
                <a:lnTo>
                  <a:pt x="35" y="142"/>
                </a:lnTo>
                <a:lnTo>
                  <a:pt x="35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40" y="142"/>
                </a:lnTo>
                <a:lnTo>
                  <a:pt x="42" y="145"/>
                </a:lnTo>
                <a:lnTo>
                  <a:pt x="42" y="147"/>
                </a:lnTo>
                <a:lnTo>
                  <a:pt x="42" y="147"/>
                </a:lnTo>
                <a:lnTo>
                  <a:pt x="42" y="149"/>
                </a:lnTo>
                <a:lnTo>
                  <a:pt x="42" y="149"/>
                </a:lnTo>
                <a:lnTo>
                  <a:pt x="42" y="152"/>
                </a:lnTo>
                <a:lnTo>
                  <a:pt x="42" y="152"/>
                </a:lnTo>
                <a:lnTo>
                  <a:pt x="42" y="154"/>
                </a:lnTo>
                <a:lnTo>
                  <a:pt x="40" y="154"/>
                </a:lnTo>
                <a:lnTo>
                  <a:pt x="40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7"/>
                </a:lnTo>
                <a:lnTo>
                  <a:pt x="38" y="157"/>
                </a:lnTo>
                <a:lnTo>
                  <a:pt x="38" y="157"/>
                </a:lnTo>
                <a:lnTo>
                  <a:pt x="38" y="157"/>
                </a:lnTo>
                <a:lnTo>
                  <a:pt x="38" y="159"/>
                </a:lnTo>
                <a:lnTo>
                  <a:pt x="38" y="159"/>
                </a:lnTo>
                <a:lnTo>
                  <a:pt x="38" y="159"/>
                </a:lnTo>
                <a:lnTo>
                  <a:pt x="35" y="161"/>
                </a:lnTo>
                <a:lnTo>
                  <a:pt x="35" y="161"/>
                </a:lnTo>
                <a:lnTo>
                  <a:pt x="38" y="164"/>
                </a:lnTo>
                <a:lnTo>
                  <a:pt x="38" y="166"/>
                </a:lnTo>
                <a:lnTo>
                  <a:pt x="38" y="168"/>
                </a:lnTo>
                <a:lnTo>
                  <a:pt x="38" y="171"/>
                </a:lnTo>
                <a:lnTo>
                  <a:pt x="38" y="171"/>
                </a:lnTo>
                <a:lnTo>
                  <a:pt x="40" y="173"/>
                </a:lnTo>
                <a:lnTo>
                  <a:pt x="40" y="175"/>
                </a:lnTo>
                <a:lnTo>
                  <a:pt x="40" y="178"/>
                </a:lnTo>
                <a:lnTo>
                  <a:pt x="40" y="178"/>
                </a:lnTo>
                <a:lnTo>
                  <a:pt x="40" y="178"/>
                </a:lnTo>
                <a:lnTo>
                  <a:pt x="42" y="180"/>
                </a:lnTo>
                <a:lnTo>
                  <a:pt x="45" y="185"/>
                </a:lnTo>
                <a:lnTo>
                  <a:pt x="45" y="185"/>
                </a:lnTo>
                <a:lnTo>
                  <a:pt x="47" y="187"/>
                </a:lnTo>
                <a:lnTo>
                  <a:pt x="52" y="190"/>
                </a:lnTo>
                <a:lnTo>
                  <a:pt x="52" y="192"/>
                </a:lnTo>
                <a:lnTo>
                  <a:pt x="54" y="194"/>
                </a:lnTo>
                <a:lnTo>
                  <a:pt x="52" y="199"/>
                </a:lnTo>
                <a:lnTo>
                  <a:pt x="52" y="202"/>
                </a:lnTo>
                <a:lnTo>
                  <a:pt x="49" y="206"/>
                </a:lnTo>
                <a:lnTo>
                  <a:pt x="49" y="206"/>
                </a:lnTo>
                <a:lnTo>
                  <a:pt x="49" y="206"/>
                </a:lnTo>
                <a:lnTo>
                  <a:pt x="49" y="206"/>
                </a:lnTo>
                <a:lnTo>
                  <a:pt x="49" y="206"/>
                </a:lnTo>
                <a:lnTo>
                  <a:pt x="49" y="206"/>
                </a:lnTo>
                <a:lnTo>
                  <a:pt x="47" y="209"/>
                </a:lnTo>
                <a:lnTo>
                  <a:pt x="47" y="209"/>
                </a:lnTo>
                <a:lnTo>
                  <a:pt x="47" y="211"/>
                </a:lnTo>
                <a:lnTo>
                  <a:pt x="47" y="211"/>
                </a:lnTo>
                <a:lnTo>
                  <a:pt x="47" y="211"/>
                </a:lnTo>
                <a:lnTo>
                  <a:pt x="45" y="211"/>
                </a:lnTo>
                <a:lnTo>
                  <a:pt x="42" y="211"/>
                </a:lnTo>
                <a:lnTo>
                  <a:pt x="42" y="211"/>
                </a:lnTo>
                <a:lnTo>
                  <a:pt x="40" y="213"/>
                </a:lnTo>
                <a:lnTo>
                  <a:pt x="38" y="220"/>
                </a:lnTo>
                <a:lnTo>
                  <a:pt x="38" y="223"/>
                </a:lnTo>
                <a:lnTo>
                  <a:pt x="33" y="228"/>
                </a:lnTo>
                <a:lnTo>
                  <a:pt x="31" y="230"/>
                </a:lnTo>
                <a:lnTo>
                  <a:pt x="28" y="235"/>
                </a:lnTo>
                <a:lnTo>
                  <a:pt x="26" y="237"/>
                </a:lnTo>
                <a:lnTo>
                  <a:pt x="23" y="242"/>
                </a:lnTo>
                <a:lnTo>
                  <a:pt x="23" y="244"/>
                </a:lnTo>
                <a:lnTo>
                  <a:pt x="26" y="249"/>
                </a:lnTo>
                <a:lnTo>
                  <a:pt x="26" y="254"/>
                </a:lnTo>
                <a:lnTo>
                  <a:pt x="26" y="256"/>
                </a:lnTo>
                <a:lnTo>
                  <a:pt x="23" y="256"/>
                </a:lnTo>
                <a:lnTo>
                  <a:pt x="23" y="258"/>
                </a:lnTo>
                <a:lnTo>
                  <a:pt x="23" y="261"/>
                </a:lnTo>
                <a:lnTo>
                  <a:pt x="23" y="263"/>
                </a:lnTo>
                <a:lnTo>
                  <a:pt x="23" y="265"/>
                </a:lnTo>
                <a:lnTo>
                  <a:pt x="23" y="265"/>
                </a:lnTo>
                <a:lnTo>
                  <a:pt x="23" y="268"/>
                </a:lnTo>
                <a:lnTo>
                  <a:pt x="26" y="268"/>
                </a:lnTo>
                <a:lnTo>
                  <a:pt x="28" y="268"/>
                </a:lnTo>
                <a:lnTo>
                  <a:pt x="28" y="268"/>
                </a:lnTo>
                <a:lnTo>
                  <a:pt x="28" y="270"/>
                </a:lnTo>
                <a:lnTo>
                  <a:pt x="31" y="273"/>
                </a:lnTo>
                <a:lnTo>
                  <a:pt x="31" y="273"/>
                </a:lnTo>
                <a:lnTo>
                  <a:pt x="33" y="273"/>
                </a:lnTo>
                <a:lnTo>
                  <a:pt x="33" y="273"/>
                </a:lnTo>
                <a:lnTo>
                  <a:pt x="35" y="275"/>
                </a:lnTo>
                <a:lnTo>
                  <a:pt x="35" y="275"/>
                </a:lnTo>
                <a:lnTo>
                  <a:pt x="35" y="277"/>
                </a:lnTo>
                <a:lnTo>
                  <a:pt x="35" y="277"/>
                </a:lnTo>
                <a:lnTo>
                  <a:pt x="35" y="277"/>
                </a:lnTo>
                <a:lnTo>
                  <a:pt x="35" y="277"/>
                </a:lnTo>
                <a:lnTo>
                  <a:pt x="35" y="277"/>
                </a:lnTo>
                <a:lnTo>
                  <a:pt x="38" y="277"/>
                </a:lnTo>
                <a:lnTo>
                  <a:pt x="38" y="277"/>
                </a:lnTo>
                <a:lnTo>
                  <a:pt x="40" y="273"/>
                </a:lnTo>
                <a:lnTo>
                  <a:pt x="42" y="273"/>
                </a:lnTo>
                <a:lnTo>
                  <a:pt x="42" y="273"/>
                </a:lnTo>
                <a:lnTo>
                  <a:pt x="42" y="273"/>
                </a:lnTo>
                <a:lnTo>
                  <a:pt x="45" y="270"/>
                </a:lnTo>
                <a:lnTo>
                  <a:pt x="45" y="270"/>
                </a:lnTo>
                <a:lnTo>
                  <a:pt x="47" y="273"/>
                </a:lnTo>
                <a:lnTo>
                  <a:pt x="49" y="273"/>
                </a:lnTo>
                <a:lnTo>
                  <a:pt x="49" y="270"/>
                </a:lnTo>
                <a:lnTo>
                  <a:pt x="49" y="268"/>
                </a:lnTo>
                <a:lnTo>
                  <a:pt x="49" y="268"/>
                </a:lnTo>
                <a:lnTo>
                  <a:pt x="49" y="265"/>
                </a:lnTo>
                <a:lnTo>
                  <a:pt x="49" y="265"/>
                </a:lnTo>
                <a:lnTo>
                  <a:pt x="52" y="265"/>
                </a:lnTo>
                <a:lnTo>
                  <a:pt x="52" y="265"/>
                </a:lnTo>
                <a:lnTo>
                  <a:pt x="54" y="265"/>
                </a:lnTo>
                <a:lnTo>
                  <a:pt x="54" y="265"/>
                </a:lnTo>
                <a:lnTo>
                  <a:pt x="57" y="265"/>
                </a:lnTo>
                <a:lnTo>
                  <a:pt x="57" y="263"/>
                </a:lnTo>
                <a:lnTo>
                  <a:pt x="57" y="263"/>
                </a:lnTo>
                <a:lnTo>
                  <a:pt x="59" y="263"/>
                </a:lnTo>
                <a:lnTo>
                  <a:pt x="61" y="261"/>
                </a:lnTo>
                <a:lnTo>
                  <a:pt x="61" y="261"/>
                </a:lnTo>
                <a:lnTo>
                  <a:pt x="61" y="261"/>
                </a:lnTo>
                <a:lnTo>
                  <a:pt x="64" y="261"/>
                </a:lnTo>
                <a:lnTo>
                  <a:pt x="64" y="261"/>
                </a:lnTo>
                <a:lnTo>
                  <a:pt x="64" y="261"/>
                </a:lnTo>
                <a:lnTo>
                  <a:pt x="66" y="258"/>
                </a:lnTo>
                <a:lnTo>
                  <a:pt x="66" y="258"/>
                </a:lnTo>
                <a:lnTo>
                  <a:pt x="68" y="258"/>
                </a:lnTo>
                <a:lnTo>
                  <a:pt x="68" y="258"/>
                </a:lnTo>
                <a:lnTo>
                  <a:pt x="68" y="256"/>
                </a:lnTo>
                <a:lnTo>
                  <a:pt x="68" y="256"/>
                </a:lnTo>
                <a:lnTo>
                  <a:pt x="68" y="256"/>
                </a:lnTo>
                <a:lnTo>
                  <a:pt x="68" y="256"/>
                </a:lnTo>
                <a:lnTo>
                  <a:pt x="68" y="256"/>
                </a:lnTo>
                <a:lnTo>
                  <a:pt x="68" y="254"/>
                </a:lnTo>
                <a:lnTo>
                  <a:pt x="71" y="254"/>
                </a:lnTo>
                <a:lnTo>
                  <a:pt x="73" y="254"/>
                </a:lnTo>
                <a:lnTo>
                  <a:pt x="73" y="254"/>
                </a:lnTo>
                <a:lnTo>
                  <a:pt x="73" y="254"/>
                </a:lnTo>
                <a:lnTo>
                  <a:pt x="75" y="254"/>
                </a:lnTo>
                <a:lnTo>
                  <a:pt x="75" y="256"/>
                </a:lnTo>
                <a:lnTo>
                  <a:pt x="78" y="256"/>
                </a:lnTo>
                <a:lnTo>
                  <a:pt x="78" y="256"/>
                </a:lnTo>
                <a:lnTo>
                  <a:pt x="78" y="254"/>
                </a:lnTo>
                <a:lnTo>
                  <a:pt x="78" y="251"/>
                </a:lnTo>
                <a:lnTo>
                  <a:pt x="78" y="251"/>
                </a:lnTo>
                <a:lnTo>
                  <a:pt x="78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4"/>
                </a:lnTo>
                <a:lnTo>
                  <a:pt x="80" y="254"/>
                </a:lnTo>
                <a:lnTo>
                  <a:pt x="83" y="254"/>
                </a:lnTo>
                <a:lnTo>
                  <a:pt x="83" y="254"/>
                </a:lnTo>
                <a:lnTo>
                  <a:pt x="83" y="254"/>
                </a:lnTo>
                <a:lnTo>
                  <a:pt x="83" y="254"/>
                </a:lnTo>
                <a:lnTo>
                  <a:pt x="83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5" y="251"/>
                </a:lnTo>
                <a:lnTo>
                  <a:pt x="85" y="251"/>
                </a:lnTo>
                <a:lnTo>
                  <a:pt x="87" y="251"/>
                </a:lnTo>
                <a:lnTo>
                  <a:pt x="87" y="254"/>
                </a:lnTo>
                <a:lnTo>
                  <a:pt x="90" y="256"/>
                </a:lnTo>
                <a:lnTo>
                  <a:pt x="90" y="256"/>
                </a:lnTo>
                <a:lnTo>
                  <a:pt x="90" y="258"/>
                </a:lnTo>
                <a:lnTo>
                  <a:pt x="92" y="258"/>
                </a:lnTo>
                <a:lnTo>
                  <a:pt x="92" y="261"/>
                </a:lnTo>
                <a:lnTo>
                  <a:pt x="92" y="261"/>
                </a:lnTo>
                <a:lnTo>
                  <a:pt x="94" y="263"/>
                </a:lnTo>
                <a:lnTo>
                  <a:pt x="94" y="263"/>
                </a:lnTo>
                <a:lnTo>
                  <a:pt x="99" y="265"/>
                </a:lnTo>
                <a:lnTo>
                  <a:pt x="102" y="265"/>
                </a:lnTo>
                <a:lnTo>
                  <a:pt x="102" y="265"/>
                </a:lnTo>
                <a:lnTo>
                  <a:pt x="104" y="265"/>
                </a:lnTo>
                <a:lnTo>
                  <a:pt x="104" y="265"/>
                </a:lnTo>
                <a:lnTo>
                  <a:pt x="104" y="265"/>
                </a:lnTo>
                <a:lnTo>
                  <a:pt x="104" y="263"/>
                </a:lnTo>
                <a:lnTo>
                  <a:pt x="104" y="263"/>
                </a:lnTo>
                <a:lnTo>
                  <a:pt x="106" y="261"/>
                </a:lnTo>
                <a:lnTo>
                  <a:pt x="109" y="261"/>
                </a:lnTo>
                <a:lnTo>
                  <a:pt x="109" y="258"/>
                </a:lnTo>
                <a:lnTo>
                  <a:pt x="111" y="256"/>
                </a:lnTo>
                <a:lnTo>
                  <a:pt x="109" y="256"/>
                </a:lnTo>
                <a:lnTo>
                  <a:pt x="109" y="256"/>
                </a:lnTo>
                <a:lnTo>
                  <a:pt x="109" y="256"/>
                </a:lnTo>
                <a:lnTo>
                  <a:pt x="109" y="254"/>
                </a:lnTo>
                <a:lnTo>
                  <a:pt x="109" y="251"/>
                </a:lnTo>
                <a:lnTo>
                  <a:pt x="106" y="251"/>
                </a:lnTo>
                <a:lnTo>
                  <a:pt x="106" y="251"/>
                </a:lnTo>
                <a:lnTo>
                  <a:pt x="106" y="249"/>
                </a:lnTo>
                <a:lnTo>
                  <a:pt x="106" y="249"/>
                </a:lnTo>
                <a:lnTo>
                  <a:pt x="106" y="249"/>
                </a:lnTo>
                <a:lnTo>
                  <a:pt x="106" y="249"/>
                </a:lnTo>
                <a:lnTo>
                  <a:pt x="106" y="249"/>
                </a:lnTo>
                <a:lnTo>
                  <a:pt x="106" y="249"/>
                </a:lnTo>
                <a:lnTo>
                  <a:pt x="106" y="249"/>
                </a:lnTo>
                <a:lnTo>
                  <a:pt x="106" y="249"/>
                </a:lnTo>
                <a:lnTo>
                  <a:pt x="106" y="246"/>
                </a:lnTo>
                <a:lnTo>
                  <a:pt x="106" y="246"/>
                </a:lnTo>
                <a:lnTo>
                  <a:pt x="106" y="244"/>
                </a:lnTo>
                <a:lnTo>
                  <a:pt x="106" y="244"/>
                </a:lnTo>
                <a:lnTo>
                  <a:pt x="106" y="242"/>
                </a:lnTo>
                <a:lnTo>
                  <a:pt x="106" y="242"/>
                </a:lnTo>
                <a:lnTo>
                  <a:pt x="109" y="242"/>
                </a:lnTo>
                <a:lnTo>
                  <a:pt x="109" y="242"/>
                </a:lnTo>
                <a:lnTo>
                  <a:pt x="109" y="242"/>
                </a:lnTo>
                <a:lnTo>
                  <a:pt x="109" y="239"/>
                </a:lnTo>
                <a:lnTo>
                  <a:pt x="109" y="239"/>
                </a:lnTo>
                <a:lnTo>
                  <a:pt x="111" y="239"/>
                </a:lnTo>
                <a:lnTo>
                  <a:pt x="113" y="237"/>
                </a:lnTo>
                <a:lnTo>
                  <a:pt x="113" y="235"/>
                </a:lnTo>
                <a:lnTo>
                  <a:pt x="113" y="235"/>
                </a:lnTo>
                <a:lnTo>
                  <a:pt x="120" y="235"/>
                </a:lnTo>
                <a:lnTo>
                  <a:pt x="123" y="235"/>
                </a:lnTo>
                <a:lnTo>
                  <a:pt x="125" y="232"/>
                </a:lnTo>
                <a:lnTo>
                  <a:pt x="125" y="232"/>
                </a:lnTo>
                <a:lnTo>
                  <a:pt x="128" y="232"/>
                </a:lnTo>
                <a:lnTo>
                  <a:pt x="128" y="235"/>
                </a:lnTo>
                <a:lnTo>
                  <a:pt x="128" y="235"/>
                </a:lnTo>
                <a:lnTo>
                  <a:pt x="128" y="235"/>
                </a:lnTo>
                <a:lnTo>
                  <a:pt x="130" y="235"/>
                </a:lnTo>
                <a:lnTo>
                  <a:pt x="130" y="232"/>
                </a:lnTo>
                <a:lnTo>
                  <a:pt x="130" y="232"/>
                </a:lnTo>
                <a:lnTo>
                  <a:pt x="132" y="232"/>
                </a:lnTo>
                <a:lnTo>
                  <a:pt x="135" y="232"/>
                </a:lnTo>
                <a:lnTo>
                  <a:pt x="135" y="232"/>
                </a:lnTo>
                <a:lnTo>
                  <a:pt x="135" y="232"/>
                </a:lnTo>
                <a:lnTo>
                  <a:pt x="137" y="235"/>
                </a:lnTo>
                <a:lnTo>
                  <a:pt x="137" y="235"/>
                </a:lnTo>
                <a:lnTo>
                  <a:pt x="137" y="235"/>
                </a:lnTo>
                <a:lnTo>
                  <a:pt x="139" y="235"/>
                </a:lnTo>
                <a:lnTo>
                  <a:pt x="139" y="235"/>
                </a:lnTo>
                <a:lnTo>
                  <a:pt x="139" y="237"/>
                </a:lnTo>
                <a:lnTo>
                  <a:pt x="139" y="237"/>
                </a:lnTo>
                <a:lnTo>
                  <a:pt x="139" y="237"/>
                </a:lnTo>
                <a:lnTo>
                  <a:pt x="139" y="237"/>
                </a:lnTo>
                <a:lnTo>
                  <a:pt x="142" y="237"/>
                </a:lnTo>
                <a:lnTo>
                  <a:pt x="142" y="237"/>
                </a:lnTo>
                <a:lnTo>
                  <a:pt x="142" y="237"/>
                </a:lnTo>
                <a:lnTo>
                  <a:pt x="144" y="237"/>
                </a:lnTo>
                <a:lnTo>
                  <a:pt x="146" y="237"/>
                </a:lnTo>
                <a:lnTo>
                  <a:pt x="146" y="237"/>
                </a:lnTo>
                <a:lnTo>
                  <a:pt x="149" y="235"/>
                </a:lnTo>
                <a:lnTo>
                  <a:pt x="149" y="235"/>
                </a:lnTo>
                <a:lnTo>
                  <a:pt x="149" y="235"/>
                </a:lnTo>
                <a:lnTo>
                  <a:pt x="151" y="232"/>
                </a:lnTo>
                <a:lnTo>
                  <a:pt x="151" y="232"/>
                </a:lnTo>
                <a:lnTo>
                  <a:pt x="151" y="232"/>
                </a:lnTo>
                <a:lnTo>
                  <a:pt x="151" y="232"/>
                </a:lnTo>
                <a:lnTo>
                  <a:pt x="151" y="232"/>
                </a:lnTo>
                <a:lnTo>
                  <a:pt x="151" y="232"/>
                </a:lnTo>
                <a:lnTo>
                  <a:pt x="151" y="230"/>
                </a:lnTo>
                <a:lnTo>
                  <a:pt x="151" y="230"/>
                </a:lnTo>
                <a:lnTo>
                  <a:pt x="151" y="230"/>
                </a:lnTo>
                <a:lnTo>
                  <a:pt x="151" y="230"/>
                </a:lnTo>
                <a:lnTo>
                  <a:pt x="154" y="230"/>
                </a:lnTo>
                <a:lnTo>
                  <a:pt x="154" y="230"/>
                </a:lnTo>
                <a:lnTo>
                  <a:pt x="154" y="228"/>
                </a:lnTo>
                <a:lnTo>
                  <a:pt x="154" y="228"/>
                </a:lnTo>
                <a:lnTo>
                  <a:pt x="154" y="228"/>
                </a:lnTo>
                <a:lnTo>
                  <a:pt x="154" y="225"/>
                </a:lnTo>
                <a:lnTo>
                  <a:pt x="154" y="225"/>
                </a:lnTo>
                <a:lnTo>
                  <a:pt x="154" y="223"/>
                </a:lnTo>
                <a:lnTo>
                  <a:pt x="154" y="223"/>
                </a:lnTo>
                <a:lnTo>
                  <a:pt x="154" y="220"/>
                </a:lnTo>
                <a:lnTo>
                  <a:pt x="154" y="220"/>
                </a:lnTo>
                <a:lnTo>
                  <a:pt x="154" y="220"/>
                </a:lnTo>
                <a:lnTo>
                  <a:pt x="151" y="220"/>
                </a:lnTo>
                <a:lnTo>
                  <a:pt x="151" y="218"/>
                </a:lnTo>
                <a:lnTo>
                  <a:pt x="151" y="218"/>
                </a:lnTo>
                <a:lnTo>
                  <a:pt x="149" y="218"/>
                </a:lnTo>
                <a:lnTo>
                  <a:pt x="149" y="218"/>
                </a:lnTo>
                <a:lnTo>
                  <a:pt x="149" y="216"/>
                </a:lnTo>
                <a:lnTo>
                  <a:pt x="146" y="213"/>
                </a:lnTo>
                <a:lnTo>
                  <a:pt x="146" y="211"/>
                </a:lnTo>
                <a:lnTo>
                  <a:pt x="149" y="211"/>
                </a:lnTo>
                <a:lnTo>
                  <a:pt x="149" y="211"/>
                </a:lnTo>
                <a:lnTo>
                  <a:pt x="151" y="211"/>
                </a:lnTo>
                <a:lnTo>
                  <a:pt x="151" y="211"/>
                </a:lnTo>
                <a:lnTo>
                  <a:pt x="154" y="211"/>
                </a:lnTo>
                <a:lnTo>
                  <a:pt x="151" y="211"/>
                </a:lnTo>
                <a:lnTo>
                  <a:pt x="151" y="209"/>
                </a:lnTo>
                <a:lnTo>
                  <a:pt x="151" y="209"/>
                </a:lnTo>
                <a:lnTo>
                  <a:pt x="151" y="209"/>
                </a:lnTo>
                <a:lnTo>
                  <a:pt x="154" y="209"/>
                </a:lnTo>
                <a:lnTo>
                  <a:pt x="154" y="209"/>
                </a:lnTo>
                <a:lnTo>
                  <a:pt x="154" y="209"/>
                </a:lnTo>
                <a:lnTo>
                  <a:pt x="154" y="206"/>
                </a:lnTo>
                <a:lnTo>
                  <a:pt x="154" y="206"/>
                </a:lnTo>
                <a:lnTo>
                  <a:pt x="154" y="206"/>
                </a:lnTo>
                <a:lnTo>
                  <a:pt x="156" y="206"/>
                </a:lnTo>
                <a:lnTo>
                  <a:pt x="156" y="206"/>
                </a:lnTo>
                <a:lnTo>
                  <a:pt x="158" y="204"/>
                </a:lnTo>
                <a:lnTo>
                  <a:pt x="161" y="199"/>
                </a:lnTo>
                <a:lnTo>
                  <a:pt x="161" y="199"/>
                </a:lnTo>
                <a:lnTo>
                  <a:pt x="163" y="199"/>
                </a:lnTo>
                <a:lnTo>
                  <a:pt x="163" y="199"/>
                </a:lnTo>
                <a:lnTo>
                  <a:pt x="165" y="197"/>
                </a:lnTo>
                <a:lnTo>
                  <a:pt x="165" y="194"/>
                </a:lnTo>
                <a:lnTo>
                  <a:pt x="168" y="190"/>
                </a:lnTo>
                <a:lnTo>
                  <a:pt x="168" y="190"/>
                </a:lnTo>
                <a:lnTo>
                  <a:pt x="168" y="190"/>
                </a:lnTo>
                <a:lnTo>
                  <a:pt x="170" y="190"/>
                </a:lnTo>
                <a:lnTo>
                  <a:pt x="170" y="187"/>
                </a:lnTo>
                <a:lnTo>
                  <a:pt x="170" y="185"/>
                </a:lnTo>
                <a:lnTo>
                  <a:pt x="170" y="185"/>
                </a:lnTo>
                <a:lnTo>
                  <a:pt x="170" y="185"/>
                </a:lnTo>
                <a:lnTo>
                  <a:pt x="170" y="185"/>
                </a:lnTo>
                <a:lnTo>
                  <a:pt x="170" y="183"/>
                </a:lnTo>
                <a:lnTo>
                  <a:pt x="170" y="183"/>
                </a:lnTo>
                <a:lnTo>
                  <a:pt x="172" y="183"/>
                </a:lnTo>
                <a:lnTo>
                  <a:pt x="172" y="183"/>
                </a:lnTo>
                <a:lnTo>
                  <a:pt x="175" y="183"/>
                </a:lnTo>
                <a:lnTo>
                  <a:pt x="175" y="180"/>
                </a:lnTo>
                <a:lnTo>
                  <a:pt x="175" y="180"/>
                </a:lnTo>
                <a:lnTo>
                  <a:pt x="175" y="180"/>
                </a:lnTo>
                <a:lnTo>
                  <a:pt x="175" y="180"/>
                </a:lnTo>
                <a:lnTo>
                  <a:pt x="177" y="178"/>
                </a:lnTo>
                <a:lnTo>
                  <a:pt x="180" y="178"/>
                </a:lnTo>
                <a:lnTo>
                  <a:pt x="180" y="178"/>
                </a:lnTo>
                <a:lnTo>
                  <a:pt x="180" y="178"/>
                </a:lnTo>
                <a:lnTo>
                  <a:pt x="182" y="178"/>
                </a:lnTo>
                <a:lnTo>
                  <a:pt x="182" y="178"/>
                </a:lnTo>
                <a:lnTo>
                  <a:pt x="182" y="178"/>
                </a:lnTo>
                <a:lnTo>
                  <a:pt x="182" y="178"/>
                </a:lnTo>
                <a:lnTo>
                  <a:pt x="184" y="178"/>
                </a:lnTo>
                <a:lnTo>
                  <a:pt x="184" y="178"/>
                </a:lnTo>
                <a:lnTo>
                  <a:pt x="184" y="175"/>
                </a:lnTo>
                <a:lnTo>
                  <a:pt x="184" y="175"/>
                </a:lnTo>
                <a:lnTo>
                  <a:pt x="187" y="178"/>
                </a:lnTo>
                <a:lnTo>
                  <a:pt x="189" y="178"/>
                </a:lnTo>
                <a:lnTo>
                  <a:pt x="189" y="178"/>
                </a:lnTo>
                <a:lnTo>
                  <a:pt x="189" y="175"/>
                </a:lnTo>
                <a:lnTo>
                  <a:pt x="189" y="175"/>
                </a:lnTo>
                <a:lnTo>
                  <a:pt x="189" y="175"/>
                </a:lnTo>
                <a:lnTo>
                  <a:pt x="191" y="175"/>
                </a:lnTo>
                <a:lnTo>
                  <a:pt x="191" y="175"/>
                </a:lnTo>
                <a:lnTo>
                  <a:pt x="191" y="175"/>
                </a:lnTo>
                <a:lnTo>
                  <a:pt x="191" y="178"/>
                </a:lnTo>
                <a:lnTo>
                  <a:pt x="194" y="178"/>
                </a:lnTo>
                <a:lnTo>
                  <a:pt x="194" y="178"/>
                </a:lnTo>
                <a:lnTo>
                  <a:pt x="194" y="178"/>
                </a:lnTo>
                <a:lnTo>
                  <a:pt x="194" y="180"/>
                </a:lnTo>
                <a:lnTo>
                  <a:pt x="194" y="180"/>
                </a:lnTo>
                <a:lnTo>
                  <a:pt x="194" y="180"/>
                </a:lnTo>
                <a:lnTo>
                  <a:pt x="196" y="180"/>
                </a:lnTo>
                <a:lnTo>
                  <a:pt x="196" y="180"/>
                </a:lnTo>
                <a:lnTo>
                  <a:pt x="198" y="180"/>
                </a:lnTo>
                <a:lnTo>
                  <a:pt x="198" y="183"/>
                </a:lnTo>
                <a:lnTo>
                  <a:pt x="203" y="185"/>
                </a:lnTo>
                <a:lnTo>
                  <a:pt x="208" y="187"/>
                </a:lnTo>
                <a:lnTo>
                  <a:pt x="208" y="187"/>
                </a:lnTo>
                <a:lnTo>
                  <a:pt x="210" y="190"/>
                </a:lnTo>
                <a:lnTo>
                  <a:pt x="210" y="192"/>
                </a:lnTo>
                <a:lnTo>
                  <a:pt x="210" y="194"/>
                </a:lnTo>
                <a:lnTo>
                  <a:pt x="210" y="197"/>
                </a:lnTo>
                <a:lnTo>
                  <a:pt x="208" y="199"/>
                </a:lnTo>
                <a:lnTo>
                  <a:pt x="208" y="202"/>
                </a:lnTo>
                <a:lnTo>
                  <a:pt x="208" y="204"/>
                </a:lnTo>
                <a:lnTo>
                  <a:pt x="206" y="206"/>
                </a:lnTo>
                <a:lnTo>
                  <a:pt x="206" y="209"/>
                </a:lnTo>
                <a:lnTo>
                  <a:pt x="206" y="211"/>
                </a:lnTo>
                <a:lnTo>
                  <a:pt x="206" y="211"/>
                </a:lnTo>
                <a:lnTo>
                  <a:pt x="206" y="211"/>
                </a:lnTo>
                <a:lnTo>
                  <a:pt x="206" y="211"/>
                </a:lnTo>
                <a:lnTo>
                  <a:pt x="206" y="211"/>
                </a:lnTo>
                <a:lnTo>
                  <a:pt x="206" y="211"/>
                </a:lnTo>
                <a:lnTo>
                  <a:pt x="208" y="213"/>
                </a:lnTo>
                <a:lnTo>
                  <a:pt x="210" y="213"/>
                </a:lnTo>
                <a:lnTo>
                  <a:pt x="210" y="213"/>
                </a:lnTo>
                <a:lnTo>
                  <a:pt x="210" y="213"/>
                </a:lnTo>
                <a:lnTo>
                  <a:pt x="217" y="211"/>
                </a:lnTo>
                <a:lnTo>
                  <a:pt x="220" y="211"/>
                </a:lnTo>
                <a:lnTo>
                  <a:pt x="222" y="211"/>
                </a:lnTo>
                <a:lnTo>
                  <a:pt x="222" y="213"/>
                </a:lnTo>
                <a:lnTo>
                  <a:pt x="222" y="213"/>
                </a:lnTo>
                <a:lnTo>
                  <a:pt x="222" y="216"/>
                </a:lnTo>
                <a:lnTo>
                  <a:pt x="222" y="216"/>
                </a:lnTo>
                <a:lnTo>
                  <a:pt x="222" y="218"/>
                </a:lnTo>
                <a:lnTo>
                  <a:pt x="222" y="218"/>
                </a:lnTo>
                <a:lnTo>
                  <a:pt x="222" y="220"/>
                </a:lnTo>
                <a:lnTo>
                  <a:pt x="220" y="220"/>
                </a:lnTo>
                <a:lnTo>
                  <a:pt x="220" y="223"/>
                </a:lnTo>
                <a:lnTo>
                  <a:pt x="220" y="223"/>
                </a:lnTo>
                <a:lnTo>
                  <a:pt x="220" y="225"/>
                </a:lnTo>
                <a:lnTo>
                  <a:pt x="220" y="225"/>
                </a:lnTo>
                <a:lnTo>
                  <a:pt x="220" y="225"/>
                </a:lnTo>
                <a:lnTo>
                  <a:pt x="220" y="228"/>
                </a:lnTo>
                <a:lnTo>
                  <a:pt x="220" y="230"/>
                </a:lnTo>
                <a:lnTo>
                  <a:pt x="220" y="230"/>
                </a:lnTo>
                <a:lnTo>
                  <a:pt x="217" y="230"/>
                </a:lnTo>
                <a:lnTo>
                  <a:pt x="217" y="232"/>
                </a:lnTo>
                <a:lnTo>
                  <a:pt x="217" y="232"/>
                </a:lnTo>
                <a:lnTo>
                  <a:pt x="217" y="235"/>
                </a:lnTo>
                <a:lnTo>
                  <a:pt x="217" y="239"/>
                </a:lnTo>
                <a:lnTo>
                  <a:pt x="217" y="244"/>
                </a:lnTo>
                <a:lnTo>
                  <a:pt x="217" y="244"/>
                </a:lnTo>
                <a:lnTo>
                  <a:pt x="217" y="246"/>
                </a:lnTo>
                <a:lnTo>
                  <a:pt x="217" y="249"/>
                </a:lnTo>
                <a:lnTo>
                  <a:pt x="217" y="251"/>
                </a:lnTo>
                <a:lnTo>
                  <a:pt x="217" y="251"/>
                </a:lnTo>
                <a:lnTo>
                  <a:pt x="217" y="254"/>
                </a:lnTo>
                <a:lnTo>
                  <a:pt x="217" y="256"/>
                </a:lnTo>
                <a:lnTo>
                  <a:pt x="215" y="258"/>
                </a:lnTo>
                <a:lnTo>
                  <a:pt x="215" y="261"/>
                </a:lnTo>
                <a:lnTo>
                  <a:pt x="215" y="261"/>
                </a:lnTo>
                <a:lnTo>
                  <a:pt x="215" y="261"/>
                </a:lnTo>
                <a:lnTo>
                  <a:pt x="215" y="263"/>
                </a:lnTo>
                <a:lnTo>
                  <a:pt x="213" y="268"/>
                </a:lnTo>
                <a:lnTo>
                  <a:pt x="215" y="268"/>
                </a:lnTo>
                <a:lnTo>
                  <a:pt x="215" y="270"/>
                </a:lnTo>
                <a:lnTo>
                  <a:pt x="215" y="270"/>
                </a:lnTo>
                <a:lnTo>
                  <a:pt x="215" y="273"/>
                </a:lnTo>
                <a:lnTo>
                  <a:pt x="215" y="275"/>
                </a:lnTo>
                <a:lnTo>
                  <a:pt x="215" y="275"/>
                </a:lnTo>
                <a:lnTo>
                  <a:pt x="215" y="277"/>
                </a:lnTo>
                <a:lnTo>
                  <a:pt x="220" y="282"/>
                </a:lnTo>
                <a:lnTo>
                  <a:pt x="220" y="282"/>
                </a:lnTo>
                <a:lnTo>
                  <a:pt x="220" y="287"/>
                </a:lnTo>
                <a:lnTo>
                  <a:pt x="220" y="287"/>
                </a:lnTo>
                <a:lnTo>
                  <a:pt x="220" y="289"/>
                </a:lnTo>
                <a:lnTo>
                  <a:pt x="222" y="289"/>
                </a:lnTo>
                <a:lnTo>
                  <a:pt x="222" y="291"/>
                </a:lnTo>
                <a:lnTo>
                  <a:pt x="225" y="294"/>
                </a:lnTo>
                <a:lnTo>
                  <a:pt x="227" y="294"/>
                </a:lnTo>
                <a:lnTo>
                  <a:pt x="232" y="294"/>
                </a:lnTo>
                <a:lnTo>
                  <a:pt x="234" y="294"/>
                </a:lnTo>
                <a:lnTo>
                  <a:pt x="234" y="291"/>
                </a:lnTo>
                <a:lnTo>
                  <a:pt x="251" y="280"/>
                </a:lnTo>
                <a:lnTo>
                  <a:pt x="251" y="280"/>
                </a:lnTo>
                <a:lnTo>
                  <a:pt x="253" y="277"/>
                </a:lnTo>
                <a:lnTo>
                  <a:pt x="253" y="277"/>
                </a:lnTo>
                <a:lnTo>
                  <a:pt x="255" y="277"/>
                </a:lnTo>
                <a:lnTo>
                  <a:pt x="255" y="275"/>
                </a:lnTo>
                <a:lnTo>
                  <a:pt x="258" y="275"/>
                </a:lnTo>
                <a:lnTo>
                  <a:pt x="262" y="273"/>
                </a:lnTo>
                <a:lnTo>
                  <a:pt x="265" y="273"/>
                </a:lnTo>
                <a:lnTo>
                  <a:pt x="269" y="273"/>
                </a:lnTo>
                <a:lnTo>
                  <a:pt x="269" y="273"/>
                </a:lnTo>
                <a:lnTo>
                  <a:pt x="279" y="270"/>
                </a:lnTo>
                <a:lnTo>
                  <a:pt x="279" y="270"/>
                </a:lnTo>
                <a:lnTo>
                  <a:pt x="279" y="268"/>
                </a:lnTo>
                <a:lnTo>
                  <a:pt x="281" y="265"/>
                </a:lnTo>
                <a:lnTo>
                  <a:pt x="284" y="261"/>
                </a:lnTo>
                <a:lnTo>
                  <a:pt x="286" y="258"/>
                </a:lnTo>
                <a:lnTo>
                  <a:pt x="286" y="256"/>
                </a:lnTo>
                <a:lnTo>
                  <a:pt x="288" y="256"/>
                </a:lnTo>
                <a:lnTo>
                  <a:pt x="291" y="256"/>
                </a:lnTo>
                <a:lnTo>
                  <a:pt x="293" y="254"/>
                </a:lnTo>
                <a:lnTo>
                  <a:pt x="295" y="251"/>
                </a:lnTo>
                <a:lnTo>
                  <a:pt x="300" y="251"/>
                </a:lnTo>
                <a:lnTo>
                  <a:pt x="300" y="251"/>
                </a:lnTo>
                <a:lnTo>
                  <a:pt x="300" y="251"/>
                </a:lnTo>
                <a:lnTo>
                  <a:pt x="303" y="249"/>
                </a:lnTo>
                <a:lnTo>
                  <a:pt x="303" y="246"/>
                </a:lnTo>
                <a:lnTo>
                  <a:pt x="305" y="246"/>
                </a:lnTo>
                <a:lnTo>
                  <a:pt x="305" y="246"/>
                </a:lnTo>
                <a:lnTo>
                  <a:pt x="307" y="246"/>
                </a:lnTo>
                <a:lnTo>
                  <a:pt x="307" y="246"/>
                </a:lnTo>
                <a:lnTo>
                  <a:pt x="310" y="242"/>
                </a:lnTo>
                <a:lnTo>
                  <a:pt x="310" y="242"/>
                </a:lnTo>
                <a:lnTo>
                  <a:pt x="312" y="242"/>
                </a:lnTo>
                <a:lnTo>
                  <a:pt x="312" y="242"/>
                </a:lnTo>
                <a:lnTo>
                  <a:pt x="314" y="242"/>
                </a:lnTo>
                <a:lnTo>
                  <a:pt x="314" y="242"/>
                </a:lnTo>
                <a:lnTo>
                  <a:pt x="317" y="242"/>
                </a:lnTo>
                <a:lnTo>
                  <a:pt x="319" y="242"/>
                </a:lnTo>
                <a:lnTo>
                  <a:pt x="321" y="242"/>
                </a:lnTo>
                <a:lnTo>
                  <a:pt x="329" y="244"/>
                </a:lnTo>
                <a:lnTo>
                  <a:pt x="331" y="244"/>
                </a:lnTo>
                <a:lnTo>
                  <a:pt x="333" y="244"/>
                </a:lnTo>
                <a:lnTo>
                  <a:pt x="336" y="244"/>
                </a:lnTo>
                <a:lnTo>
                  <a:pt x="336" y="246"/>
                </a:lnTo>
                <a:lnTo>
                  <a:pt x="336" y="246"/>
                </a:lnTo>
                <a:lnTo>
                  <a:pt x="336" y="249"/>
                </a:lnTo>
                <a:lnTo>
                  <a:pt x="336" y="251"/>
                </a:lnTo>
                <a:lnTo>
                  <a:pt x="333" y="251"/>
                </a:lnTo>
                <a:lnTo>
                  <a:pt x="333" y="251"/>
                </a:lnTo>
                <a:lnTo>
                  <a:pt x="331" y="251"/>
                </a:lnTo>
                <a:lnTo>
                  <a:pt x="331" y="254"/>
                </a:lnTo>
                <a:lnTo>
                  <a:pt x="329" y="254"/>
                </a:lnTo>
                <a:lnTo>
                  <a:pt x="329" y="254"/>
                </a:lnTo>
                <a:lnTo>
                  <a:pt x="326" y="256"/>
                </a:lnTo>
                <a:lnTo>
                  <a:pt x="329" y="256"/>
                </a:lnTo>
                <a:lnTo>
                  <a:pt x="329" y="256"/>
                </a:lnTo>
                <a:lnTo>
                  <a:pt x="331" y="256"/>
                </a:lnTo>
                <a:lnTo>
                  <a:pt x="331" y="256"/>
                </a:lnTo>
                <a:lnTo>
                  <a:pt x="331" y="256"/>
                </a:lnTo>
                <a:lnTo>
                  <a:pt x="333" y="258"/>
                </a:lnTo>
                <a:lnTo>
                  <a:pt x="333" y="258"/>
                </a:lnTo>
                <a:lnTo>
                  <a:pt x="333" y="258"/>
                </a:lnTo>
                <a:lnTo>
                  <a:pt x="333" y="258"/>
                </a:lnTo>
                <a:lnTo>
                  <a:pt x="336" y="258"/>
                </a:lnTo>
                <a:lnTo>
                  <a:pt x="336" y="258"/>
                </a:lnTo>
                <a:lnTo>
                  <a:pt x="338" y="258"/>
                </a:lnTo>
                <a:lnTo>
                  <a:pt x="338" y="258"/>
                </a:lnTo>
                <a:lnTo>
                  <a:pt x="340" y="256"/>
                </a:lnTo>
                <a:lnTo>
                  <a:pt x="340" y="256"/>
                </a:lnTo>
                <a:lnTo>
                  <a:pt x="343" y="256"/>
                </a:lnTo>
                <a:lnTo>
                  <a:pt x="345" y="254"/>
                </a:lnTo>
                <a:lnTo>
                  <a:pt x="347" y="254"/>
                </a:lnTo>
                <a:lnTo>
                  <a:pt x="350" y="251"/>
                </a:lnTo>
                <a:lnTo>
                  <a:pt x="357" y="251"/>
                </a:lnTo>
                <a:lnTo>
                  <a:pt x="357" y="251"/>
                </a:lnTo>
                <a:lnTo>
                  <a:pt x="359" y="249"/>
                </a:lnTo>
                <a:lnTo>
                  <a:pt x="359" y="246"/>
                </a:lnTo>
                <a:lnTo>
                  <a:pt x="359" y="246"/>
                </a:lnTo>
                <a:lnTo>
                  <a:pt x="362" y="246"/>
                </a:lnTo>
                <a:lnTo>
                  <a:pt x="364" y="246"/>
                </a:lnTo>
                <a:lnTo>
                  <a:pt x="364" y="246"/>
                </a:lnTo>
                <a:lnTo>
                  <a:pt x="364" y="244"/>
                </a:lnTo>
                <a:lnTo>
                  <a:pt x="364" y="244"/>
                </a:lnTo>
                <a:lnTo>
                  <a:pt x="366" y="244"/>
                </a:lnTo>
                <a:lnTo>
                  <a:pt x="366" y="244"/>
                </a:lnTo>
                <a:lnTo>
                  <a:pt x="366" y="244"/>
                </a:lnTo>
                <a:lnTo>
                  <a:pt x="366" y="246"/>
                </a:lnTo>
                <a:lnTo>
                  <a:pt x="369" y="246"/>
                </a:lnTo>
                <a:lnTo>
                  <a:pt x="369" y="246"/>
                </a:lnTo>
                <a:lnTo>
                  <a:pt x="371" y="246"/>
                </a:lnTo>
                <a:lnTo>
                  <a:pt x="371" y="246"/>
                </a:lnTo>
                <a:lnTo>
                  <a:pt x="371" y="246"/>
                </a:lnTo>
                <a:lnTo>
                  <a:pt x="374" y="246"/>
                </a:lnTo>
                <a:lnTo>
                  <a:pt x="376" y="246"/>
                </a:lnTo>
                <a:lnTo>
                  <a:pt x="376" y="249"/>
                </a:lnTo>
                <a:lnTo>
                  <a:pt x="376" y="249"/>
                </a:lnTo>
                <a:lnTo>
                  <a:pt x="381" y="246"/>
                </a:lnTo>
                <a:lnTo>
                  <a:pt x="383" y="246"/>
                </a:lnTo>
                <a:lnTo>
                  <a:pt x="390" y="251"/>
                </a:lnTo>
                <a:lnTo>
                  <a:pt x="390" y="251"/>
                </a:lnTo>
                <a:lnTo>
                  <a:pt x="392" y="256"/>
                </a:lnTo>
                <a:lnTo>
                  <a:pt x="395" y="258"/>
                </a:lnTo>
                <a:lnTo>
                  <a:pt x="397" y="256"/>
                </a:lnTo>
                <a:lnTo>
                  <a:pt x="397" y="256"/>
                </a:lnTo>
                <a:lnTo>
                  <a:pt x="397" y="254"/>
                </a:lnTo>
                <a:lnTo>
                  <a:pt x="397" y="254"/>
                </a:lnTo>
                <a:lnTo>
                  <a:pt x="400" y="254"/>
                </a:lnTo>
                <a:lnTo>
                  <a:pt x="404" y="251"/>
                </a:lnTo>
                <a:lnTo>
                  <a:pt x="404" y="251"/>
                </a:lnTo>
                <a:lnTo>
                  <a:pt x="404" y="249"/>
                </a:lnTo>
                <a:lnTo>
                  <a:pt x="404" y="246"/>
                </a:lnTo>
                <a:lnTo>
                  <a:pt x="407" y="246"/>
                </a:lnTo>
                <a:lnTo>
                  <a:pt x="409" y="246"/>
                </a:lnTo>
                <a:lnTo>
                  <a:pt x="407" y="244"/>
                </a:lnTo>
                <a:close/>
                <a:moveTo>
                  <a:pt x="168" y="5"/>
                </a:moveTo>
                <a:lnTo>
                  <a:pt x="170" y="5"/>
                </a:lnTo>
                <a:lnTo>
                  <a:pt x="170" y="7"/>
                </a:lnTo>
                <a:lnTo>
                  <a:pt x="172" y="7"/>
                </a:lnTo>
                <a:lnTo>
                  <a:pt x="172" y="7"/>
                </a:lnTo>
                <a:lnTo>
                  <a:pt x="172" y="7"/>
                </a:lnTo>
                <a:lnTo>
                  <a:pt x="172" y="5"/>
                </a:lnTo>
                <a:lnTo>
                  <a:pt x="170" y="5"/>
                </a:lnTo>
                <a:lnTo>
                  <a:pt x="170" y="3"/>
                </a:lnTo>
                <a:lnTo>
                  <a:pt x="168" y="3"/>
                </a:lnTo>
                <a:lnTo>
                  <a:pt x="168" y="3"/>
                </a:lnTo>
                <a:lnTo>
                  <a:pt x="168" y="5"/>
                </a:lnTo>
                <a:lnTo>
                  <a:pt x="168" y="5"/>
                </a:lnTo>
                <a:close/>
                <a:moveTo>
                  <a:pt x="172" y="83"/>
                </a:moveTo>
                <a:lnTo>
                  <a:pt x="172" y="83"/>
                </a:lnTo>
                <a:lnTo>
                  <a:pt x="165" y="81"/>
                </a:lnTo>
                <a:lnTo>
                  <a:pt x="165" y="81"/>
                </a:lnTo>
                <a:lnTo>
                  <a:pt x="165" y="81"/>
                </a:lnTo>
                <a:lnTo>
                  <a:pt x="165" y="83"/>
                </a:lnTo>
                <a:lnTo>
                  <a:pt x="165" y="83"/>
                </a:lnTo>
                <a:lnTo>
                  <a:pt x="168" y="86"/>
                </a:lnTo>
                <a:lnTo>
                  <a:pt x="168" y="86"/>
                </a:lnTo>
                <a:lnTo>
                  <a:pt x="170" y="88"/>
                </a:lnTo>
                <a:lnTo>
                  <a:pt x="170" y="88"/>
                </a:lnTo>
                <a:lnTo>
                  <a:pt x="172" y="86"/>
                </a:lnTo>
                <a:lnTo>
                  <a:pt x="172" y="86"/>
                </a:lnTo>
                <a:lnTo>
                  <a:pt x="175" y="86"/>
                </a:lnTo>
                <a:lnTo>
                  <a:pt x="175" y="86"/>
                </a:lnTo>
                <a:lnTo>
                  <a:pt x="175" y="83"/>
                </a:lnTo>
                <a:lnTo>
                  <a:pt x="175" y="81"/>
                </a:lnTo>
                <a:lnTo>
                  <a:pt x="175" y="81"/>
                </a:lnTo>
                <a:lnTo>
                  <a:pt x="172" y="83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B9C9B300-B5D8-CA7C-77B4-0423F5E27E20}"/>
              </a:ext>
            </a:extLst>
          </p:cNvPr>
          <p:cNvSpPr>
            <a:spLocks noEditPoints="1"/>
          </p:cNvSpPr>
          <p:nvPr/>
        </p:nvSpPr>
        <p:spPr bwMode="auto">
          <a:xfrm>
            <a:off x="3430777" y="5041734"/>
            <a:ext cx="117393" cy="116183"/>
          </a:xfrm>
          <a:custGeom>
            <a:avLst/>
            <a:gdLst>
              <a:gd name="T0" fmla="*/ 62 w 194"/>
              <a:gd name="T1" fmla="*/ 100 h 192"/>
              <a:gd name="T2" fmla="*/ 64 w 194"/>
              <a:gd name="T3" fmla="*/ 97 h 192"/>
              <a:gd name="T4" fmla="*/ 69 w 194"/>
              <a:gd name="T5" fmla="*/ 95 h 192"/>
              <a:gd name="T6" fmla="*/ 69 w 194"/>
              <a:gd name="T7" fmla="*/ 95 h 192"/>
              <a:gd name="T8" fmla="*/ 69 w 194"/>
              <a:gd name="T9" fmla="*/ 97 h 192"/>
              <a:gd name="T10" fmla="*/ 67 w 194"/>
              <a:gd name="T11" fmla="*/ 100 h 192"/>
              <a:gd name="T12" fmla="*/ 67 w 194"/>
              <a:gd name="T13" fmla="*/ 102 h 192"/>
              <a:gd name="T14" fmla="*/ 71 w 194"/>
              <a:gd name="T15" fmla="*/ 100 h 192"/>
              <a:gd name="T16" fmla="*/ 5 w 194"/>
              <a:gd name="T17" fmla="*/ 45 h 192"/>
              <a:gd name="T18" fmla="*/ 0 w 194"/>
              <a:gd name="T19" fmla="*/ 50 h 192"/>
              <a:gd name="T20" fmla="*/ 3 w 194"/>
              <a:gd name="T21" fmla="*/ 52 h 192"/>
              <a:gd name="T22" fmla="*/ 7 w 194"/>
              <a:gd name="T23" fmla="*/ 45 h 192"/>
              <a:gd name="T24" fmla="*/ 93 w 194"/>
              <a:gd name="T25" fmla="*/ 104 h 192"/>
              <a:gd name="T26" fmla="*/ 173 w 194"/>
              <a:gd name="T27" fmla="*/ 182 h 192"/>
              <a:gd name="T28" fmla="*/ 173 w 194"/>
              <a:gd name="T29" fmla="*/ 187 h 192"/>
              <a:gd name="T30" fmla="*/ 192 w 194"/>
              <a:gd name="T31" fmla="*/ 17 h 192"/>
              <a:gd name="T32" fmla="*/ 180 w 194"/>
              <a:gd name="T33" fmla="*/ 7 h 192"/>
              <a:gd name="T34" fmla="*/ 178 w 194"/>
              <a:gd name="T35" fmla="*/ 5 h 192"/>
              <a:gd name="T36" fmla="*/ 166 w 194"/>
              <a:gd name="T37" fmla="*/ 3 h 192"/>
              <a:gd name="T38" fmla="*/ 166 w 194"/>
              <a:gd name="T39" fmla="*/ 10 h 192"/>
              <a:gd name="T40" fmla="*/ 161 w 194"/>
              <a:gd name="T41" fmla="*/ 10 h 192"/>
              <a:gd name="T42" fmla="*/ 145 w 194"/>
              <a:gd name="T43" fmla="*/ 14 h 192"/>
              <a:gd name="T44" fmla="*/ 140 w 194"/>
              <a:gd name="T45" fmla="*/ 24 h 192"/>
              <a:gd name="T46" fmla="*/ 138 w 194"/>
              <a:gd name="T47" fmla="*/ 29 h 192"/>
              <a:gd name="T48" fmla="*/ 133 w 194"/>
              <a:gd name="T49" fmla="*/ 36 h 192"/>
              <a:gd name="T50" fmla="*/ 128 w 194"/>
              <a:gd name="T51" fmla="*/ 40 h 192"/>
              <a:gd name="T52" fmla="*/ 119 w 194"/>
              <a:gd name="T53" fmla="*/ 52 h 192"/>
              <a:gd name="T54" fmla="*/ 112 w 194"/>
              <a:gd name="T55" fmla="*/ 66 h 192"/>
              <a:gd name="T56" fmla="*/ 109 w 194"/>
              <a:gd name="T57" fmla="*/ 71 h 192"/>
              <a:gd name="T58" fmla="*/ 104 w 194"/>
              <a:gd name="T59" fmla="*/ 83 h 192"/>
              <a:gd name="T60" fmla="*/ 100 w 194"/>
              <a:gd name="T61" fmla="*/ 92 h 192"/>
              <a:gd name="T62" fmla="*/ 97 w 194"/>
              <a:gd name="T63" fmla="*/ 104 h 192"/>
              <a:gd name="T64" fmla="*/ 97 w 194"/>
              <a:gd name="T65" fmla="*/ 111 h 192"/>
              <a:gd name="T66" fmla="*/ 97 w 194"/>
              <a:gd name="T67" fmla="*/ 114 h 192"/>
              <a:gd name="T68" fmla="*/ 95 w 194"/>
              <a:gd name="T69" fmla="*/ 119 h 192"/>
              <a:gd name="T70" fmla="*/ 95 w 194"/>
              <a:gd name="T71" fmla="*/ 123 h 192"/>
              <a:gd name="T72" fmla="*/ 93 w 194"/>
              <a:gd name="T73" fmla="*/ 128 h 192"/>
              <a:gd name="T74" fmla="*/ 97 w 194"/>
              <a:gd name="T75" fmla="*/ 130 h 192"/>
              <a:gd name="T76" fmla="*/ 97 w 194"/>
              <a:gd name="T77" fmla="*/ 133 h 192"/>
              <a:gd name="T78" fmla="*/ 102 w 194"/>
              <a:gd name="T79" fmla="*/ 140 h 192"/>
              <a:gd name="T80" fmla="*/ 104 w 194"/>
              <a:gd name="T81" fmla="*/ 149 h 192"/>
              <a:gd name="T82" fmla="*/ 107 w 194"/>
              <a:gd name="T83" fmla="*/ 159 h 192"/>
              <a:gd name="T84" fmla="*/ 114 w 194"/>
              <a:gd name="T85" fmla="*/ 161 h 192"/>
              <a:gd name="T86" fmla="*/ 121 w 194"/>
              <a:gd name="T87" fmla="*/ 166 h 192"/>
              <a:gd name="T88" fmla="*/ 126 w 194"/>
              <a:gd name="T89" fmla="*/ 185 h 192"/>
              <a:gd name="T90" fmla="*/ 128 w 194"/>
              <a:gd name="T91" fmla="*/ 190 h 192"/>
              <a:gd name="T92" fmla="*/ 135 w 194"/>
              <a:gd name="T93" fmla="*/ 187 h 192"/>
              <a:gd name="T94" fmla="*/ 140 w 194"/>
              <a:gd name="T95" fmla="*/ 161 h 192"/>
              <a:gd name="T96" fmla="*/ 149 w 194"/>
              <a:gd name="T97" fmla="*/ 145 h 192"/>
              <a:gd name="T98" fmla="*/ 157 w 194"/>
              <a:gd name="T99" fmla="*/ 137 h 192"/>
              <a:gd name="T100" fmla="*/ 161 w 194"/>
              <a:gd name="T101" fmla="*/ 126 h 192"/>
              <a:gd name="T102" fmla="*/ 166 w 194"/>
              <a:gd name="T103" fmla="*/ 111 h 192"/>
              <a:gd name="T104" fmla="*/ 175 w 194"/>
              <a:gd name="T105" fmla="*/ 74 h 192"/>
              <a:gd name="T106" fmla="*/ 175 w 194"/>
              <a:gd name="T107" fmla="*/ 66 h 192"/>
              <a:gd name="T108" fmla="*/ 183 w 194"/>
              <a:gd name="T109" fmla="*/ 59 h 192"/>
              <a:gd name="T110" fmla="*/ 183 w 194"/>
              <a:gd name="T111" fmla="*/ 55 h 192"/>
              <a:gd name="T112" fmla="*/ 185 w 194"/>
              <a:gd name="T113" fmla="*/ 48 h 192"/>
              <a:gd name="T114" fmla="*/ 187 w 194"/>
              <a:gd name="T115" fmla="*/ 40 h 192"/>
              <a:gd name="T116" fmla="*/ 185 w 194"/>
              <a:gd name="T117" fmla="*/ 38 h 192"/>
              <a:gd name="T118" fmla="*/ 187 w 194"/>
              <a:gd name="T119" fmla="*/ 24 h 192"/>
              <a:gd name="T120" fmla="*/ 168 w 194"/>
              <a:gd name="T121" fmla="*/ 149 h 192"/>
              <a:gd name="T122" fmla="*/ 168 w 194"/>
              <a:gd name="T123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4" h="192">
                <a:moveTo>
                  <a:pt x="64" y="95"/>
                </a:moveTo>
                <a:lnTo>
                  <a:pt x="64" y="97"/>
                </a:lnTo>
                <a:lnTo>
                  <a:pt x="64" y="97"/>
                </a:lnTo>
                <a:lnTo>
                  <a:pt x="62" y="97"/>
                </a:lnTo>
                <a:lnTo>
                  <a:pt x="62" y="97"/>
                </a:lnTo>
                <a:lnTo>
                  <a:pt x="62" y="97"/>
                </a:lnTo>
                <a:lnTo>
                  <a:pt x="62" y="100"/>
                </a:lnTo>
                <a:lnTo>
                  <a:pt x="62" y="100"/>
                </a:lnTo>
                <a:lnTo>
                  <a:pt x="62" y="100"/>
                </a:lnTo>
                <a:lnTo>
                  <a:pt x="62" y="100"/>
                </a:lnTo>
                <a:lnTo>
                  <a:pt x="62" y="100"/>
                </a:lnTo>
                <a:lnTo>
                  <a:pt x="62" y="100"/>
                </a:lnTo>
                <a:lnTo>
                  <a:pt x="62" y="100"/>
                </a:lnTo>
                <a:lnTo>
                  <a:pt x="64" y="100"/>
                </a:lnTo>
                <a:lnTo>
                  <a:pt x="64" y="100"/>
                </a:lnTo>
                <a:lnTo>
                  <a:pt x="64" y="97"/>
                </a:lnTo>
                <a:lnTo>
                  <a:pt x="64" y="97"/>
                </a:lnTo>
                <a:lnTo>
                  <a:pt x="64" y="97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close/>
                <a:moveTo>
                  <a:pt x="69" y="95"/>
                </a:moveTo>
                <a:lnTo>
                  <a:pt x="69" y="95"/>
                </a:lnTo>
                <a:lnTo>
                  <a:pt x="69" y="95"/>
                </a:lnTo>
                <a:lnTo>
                  <a:pt x="69" y="95"/>
                </a:lnTo>
                <a:lnTo>
                  <a:pt x="69" y="95"/>
                </a:lnTo>
                <a:lnTo>
                  <a:pt x="69" y="95"/>
                </a:lnTo>
                <a:lnTo>
                  <a:pt x="69" y="95"/>
                </a:lnTo>
                <a:lnTo>
                  <a:pt x="69" y="92"/>
                </a:lnTo>
                <a:lnTo>
                  <a:pt x="69" y="92"/>
                </a:lnTo>
                <a:lnTo>
                  <a:pt x="67" y="92"/>
                </a:lnTo>
                <a:lnTo>
                  <a:pt x="67" y="92"/>
                </a:lnTo>
                <a:lnTo>
                  <a:pt x="67" y="95"/>
                </a:lnTo>
                <a:lnTo>
                  <a:pt x="69" y="95"/>
                </a:lnTo>
                <a:close/>
                <a:moveTo>
                  <a:pt x="71" y="97"/>
                </a:moveTo>
                <a:lnTo>
                  <a:pt x="71" y="97"/>
                </a:lnTo>
                <a:lnTo>
                  <a:pt x="71" y="97"/>
                </a:lnTo>
                <a:lnTo>
                  <a:pt x="71" y="97"/>
                </a:lnTo>
                <a:lnTo>
                  <a:pt x="69" y="97"/>
                </a:lnTo>
                <a:lnTo>
                  <a:pt x="69" y="97"/>
                </a:lnTo>
                <a:lnTo>
                  <a:pt x="71" y="97"/>
                </a:lnTo>
                <a:lnTo>
                  <a:pt x="69" y="97"/>
                </a:lnTo>
                <a:lnTo>
                  <a:pt x="69" y="97"/>
                </a:lnTo>
                <a:lnTo>
                  <a:pt x="67" y="97"/>
                </a:lnTo>
                <a:lnTo>
                  <a:pt x="67" y="97"/>
                </a:lnTo>
                <a:lnTo>
                  <a:pt x="67" y="97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9" y="100"/>
                </a:lnTo>
                <a:lnTo>
                  <a:pt x="69" y="100"/>
                </a:lnTo>
                <a:lnTo>
                  <a:pt x="69" y="100"/>
                </a:lnTo>
                <a:lnTo>
                  <a:pt x="69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0"/>
                </a:lnTo>
                <a:lnTo>
                  <a:pt x="67" y="102"/>
                </a:lnTo>
                <a:lnTo>
                  <a:pt x="67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2"/>
                </a:lnTo>
                <a:lnTo>
                  <a:pt x="69" y="100"/>
                </a:lnTo>
                <a:lnTo>
                  <a:pt x="69" y="100"/>
                </a:lnTo>
                <a:lnTo>
                  <a:pt x="71" y="100"/>
                </a:lnTo>
                <a:lnTo>
                  <a:pt x="71" y="100"/>
                </a:lnTo>
                <a:lnTo>
                  <a:pt x="71" y="100"/>
                </a:lnTo>
                <a:lnTo>
                  <a:pt x="71" y="100"/>
                </a:lnTo>
                <a:lnTo>
                  <a:pt x="74" y="100"/>
                </a:lnTo>
                <a:lnTo>
                  <a:pt x="74" y="100"/>
                </a:lnTo>
                <a:lnTo>
                  <a:pt x="74" y="100"/>
                </a:lnTo>
                <a:lnTo>
                  <a:pt x="74" y="100"/>
                </a:lnTo>
                <a:lnTo>
                  <a:pt x="71" y="97"/>
                </a:lnTo>
                <a:close/>
                <a:moveTo>
                  <a:pt x="7" y="45"/>
                </a:moveTo>
                <a:lnTo>
                  <a:pt x="7" y="45"/>
                </a:lnTo>
                <a:lnTo>
                  <a:pt x="5" y="45"/>
                </a:lnTo>
                <a:lnTo>
                  <a:pt x="5" y="48"/>
                </a:lnTo>
                <a:lnTo>
                  <a:pt x="5" y="48"/>
                </a:lnTo>
                <a:lnTo>
                  <a:pt x="3" y="45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2"/>
                </a:lnTo>
                <a:lnTo>
                  <a:pt x="0" y="52"/>
                </a:lnTo>
                <a:lnTo>
                  <a:pt x="3" y="52"/>
                </a:lnTo>
                <a:lnTo>
                  <a:pt x="3" y="52"/>
                </a:lnTo>
                <a:lnTo>
                  <a:pt x="3" y="52"/>
                </a:lnTo>
                <a:lnTo>
                  <a:pt x="3" y="50"/>
                </a:lnTo>
                <a:lnTo>
                  <a:pt x="5" y="50"/>
                </a:lnTo>
                <a:lnTo>
                  <a:pt x="7" y="50"/>
                </a:lnTo>
                <a:lnTo>
                  <a:pt x="7" y="50"/>
                </a:lnTo>
                <a:lnTo>
                  <a:pt x="10" y="50"/>
                </a:lnTo>
                <a:lnTo>
                  <a:pt x="10" y="50"/>
                </a:lnTo>
                <a:lnTo>
                  <a:pt x="10" y="48"/>
                </a:lnTo>
                <a:lnTo>
                  <a:pt x="10" y="45"/>
                </a:lnTo>
                <a:lnTo>
                  <a:pt x="7" y="45"/>
                </a:lnTo>
                <a:close/>
                <a:moveTo>
                  <a:pt x="95" y="104"/>
                </a:moveTo>
                <a:lnTo>
                  <a:pt x="95" y="102"/>
                </a:lnTo>
                <a:lnTo>
                  <a:pt x="97" y="100"/>
                </a:lnTo>
                <a:lnTo>
                  <a:pt x="97" y="100"/>
                </a:lnTo>
                <a:lnTo>
                  <a:pt x="95" y="102"/>
                </a:lnTo>
                <a:lnTo>
                  <a:pt x="93" y="104"/>
                </a:lnTo>
                <a:lnTo>
                  <a:pt x="90" y="107"/>
                </a:lnTo>
                <a:lnTo>
                  <a:pt x="93" y="107"/>
                </a:lnTo>
                <a:lnTo>
                  <a:pt x="93" y="104"/>
                </a:lnTo>
                <a:lnTo>
                  <a:pt x="93" y="104"/>
                </a:lnTo>
                <a:lnTo>
                  <a:pt x="93" y="104"/>
                </a:lnTo>
                <a:lnTo>
                  <a:pt x="95" y="104"/>
                </a:lnTo>
                <a:close/>
                <a:moveTo>
                  <a:pt x="173" y="185"/>
                </a:moveTo>
                <a:lnTo>
                  <a:pt x="173" y="185"/>
                </a:lnTo>
                <a:lnTo>
                  <a:pt x="173" y="185"/>
                </a:lnTo>
                <a:lnTo>
                  <a:pt x="173" y="182"/>
                </a:lnTo>
                <a:lnTo>
                  <a:pt x="173" y="182"/>
                </a:lnTo>
                <a:lnTo>
                  <a:pt x="173" y="182"/>
                </a:lnTo>
                <a:lnTo>
                  <a:pt x="168" y="182"/>
                </a:lnTo>
                <a:lnTo>
                  <a:pt x="168" y="182"/>
                </a:lnTo>
                <a:lnTo>
                  <a:pt x="168" y="185"/>
                </a:lnTo>
                <a:lnTo>
                  <a:pt x="168" y="185"/>
                </a:lnTo>
                <a:lnTo>
                  <a:pt x="168" y="185"/>
                </a:lnTo>
                <a:lnTo>
                  <a:pt x="171" y="185"/>
                </a:lnTo>
                <a:lnTo>
                  <a:pt x="171" y="187"/>
                </a:lnTo>
                <a:lnTo>
                  <a:pt x="173" y="187"/>
                </a:lnTo>
                <a:lnTo>
                  <a:pt x="173" y="187"/>
                </a:lnTo>
                <a:lnTo>
                  <a:pt x="173" y="187"/>
                </a:lnTo>
                <a:lnTo>
                  <a:pt x="173" y="185"/>
                </a:lnTo>
                <a:lnTo>
                  <a:pt x="173" y="185"/>
                </a:lnTo>
                <a:close/>
                <a:moveTo>
                  <a:pt x="194" y="17"/>
                </a:moveTo>
                <a:lnTo>
                  <a:pt x="194" y="17"/>
                </a:lnTo>
                <a:lnTo>
                  <a:pt x="194" y="17"/>
                </a:lnTo>
                <a:lnTo>
                  <a:pt x="192" y="17"/>
                </a:lnTo>
                <a:lnTo>
                  <a:pt x="192" y="17"/>
                </a:lnTo>
                <a:lnTo>
                  <a:pt x="192" y="17"/>
                </a:lnTo>
                <a:lnTo>
                  <a:pt x="190" y="14"/>
                </a:lnTo>
                <a:lnTo>
                  <a:pt x="190" y="14"/>
                </a:lnTo>
                <a:lnTo>
                  <a:pt x="190" y="12"/>
                </a:lnTo>
                <a:lnTo>
                  <a:pt x="190" y="12"/>
                </a:lnTo>
                <a:lnTo>
                  <a:pt x="190" y="12"/>
                </a:lnTo>
                <a:lnTo>
                  <a:pt x="190" y="10"/>
                </a:lnTo>
                <a:lnTo>
                  <a:pt x="180" y="7"/>
                </a:lnTo>
                <a:lnTo>
                  <a:pt x="180" y="7"/>
                </a:lnTo>
                <a:lnTo>
                  <a:pt x="180" y="7"/>
                </a:lnTo>
                <a:lnTo>
                  <a:pt x="180" y="7"/>
                </a:lnTo>
                <a:lnTo>
                  <a:pt x="178" y="7"/>
                </a:lnTo>
                <a:lnTo>
                  <a:pt x="178" y="7"/>
                </a:lnTo>
                <a:lnTo>
                  <a:pt x="178" y="7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8" y="5"/>
                </a:lnTo>
                <a:lnTo>
                  <a:pt x="175" y="5"/>
                </a:lnTo>
                <a:lnTo>
                  <a:pt x="173" y="3"/>
                </a:lnTo>
                <a:lnTo>
                  <a:pt x="173" y="0"/>
                </a:lnTo>
                <a:lnTo>
                  <a:pt x="171" y="0"/>
                </a:lnTo>
                <a:lnTo>
                  <a:pt x="168" y="0"/>
                </a:lnTo>
                <a:lnTo>
                  <a:pt x="166" y="3"/>
                </a:lnTo>
                <a:lnTo>
                  <a:pt x="166" y="3"/>
                </a:lnTo>
                <a:lnTo>
                  <a:pt x="166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5"/>
                </a:lnTo>
                <a:lnTo>
                  <a:pt x="164" y="7"/>
                </a:lnTo>
                <a:lnTo>
                  <a:pt x="164" y="7"/>
                </a:lnTo>
                <a:lnTo>
                  <a:pt x="166" y="7"/>
                </a:lnTo>
                <a:lnTo>
                  <a:pt x="166" y="10"/>
                </a:lnTo>
                <a:lnTo>
                  <a:pt x="166" y="10"/>
                </a:lnTo>
                <a:lnTo>
                  <a:pt x="166" y="10"/>
                </a:lnTo>
                <a:lnTo>
                  <a:pt x="164" y="10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4" y="7"/>
                </a:lnTo>
                <a:lnTo>
                  <a:pt x="161" y="7"/>
                </a:lnTo>
                <a:lnTo>
                  <a:pt x="161" y="10"/>
                </a:lnTo>
                <a:lnTo>
                  <a:pt x="161" y="10"/>
                </a:lnTo>
                <a:lnTo>
                  <a:pt x="159" y="10"/>
                </a:lnTo>
                <a:lnTo>
                  <a:pt x="154" y="10"/>
                </a:lnTo>
                <a:lnTo>
                  <a:pt x="152" y="12"/>
                </a:lnTo>
                <a:lnTo>
                  <a:pt x="152" y="12"/>
                </a:lnTo>
                <a:lnTo>
                  <a:pt x="149" y="12"/>
                </a:lnTo>
                <a:lnTo>
                  <a:pt x="149" y="12"/>
                </a:lnTo>
                <a:lnTo>
                  <a:pt x="147" y="14"/>
                </a:lnTo>
                <a:lnTo>
                  <a:pt x="145" y="14"/>
                </a:lnTo>
                <a:lnTo>
                  <a:pt x="142" y="17"/>
                </a:lnTo>
                <a:lnTo>
                  <a:pt x="142" y="19"/>
                </a:lnTo>
                <a:lnTo>
                  <a:pt x="140" y="22"/>
                </a:lnTo>
                <a:lnTo>
                  <a:pt x="140" y="22"/>
                </a:lnTo>
                <a:lnTo>
                  <a:pt x="140" y="22"/>
                </a:lnTo>
                <a:lnTo>
                  <a:pt x="140" y="22"/>
                </a:lnTo>
                <a:lnTo>
                  <a:pt x="140" y="22"/>
                </a:lnTo>
                <a:lnTo>
                  <a:pt x="140" y="24"/>
                </a:lnTo>
                <a:lnTo>
                  <a:pt x="140" y="24"/>
                </a:lnTo>
                <a:lnTo>
                  <a:pt x="140" y="24"/>
                </a:lnTo>
                <a:lnTo>
                  <a:pt x="138" y="24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9"/>
                </a:lnTo>
                <a:lnTo>
                  <a:pt x="138" y="29"/>
                </a:lnTo>
                <a:lnTo>
                  <a:pt x="138" y="29"/>
                </a:lnTo>
                <a:lnTo>
                  <a:pt x="135" y="31"/>
                </a:lnTo>
                <a:lnTo>
                  <a:pt x="135" y="31"/>
                </a:lnTo>
                <a:lnTo>
                  <a:pt x="135" y="31"/>
                </a:lnTo>
                <a:lnTo>
                  <a:pt x="135" y="33"/>
                </a:lnTo>
                <a:lnTo>
                  <a:pt x="135" y="33"/>
                </a:lnTo>
                <a:lnTo>
                  <a:pt x="135" y="33"/>
                </a:lnTo>
                <a:lnTo>
                  <a:pt x="133" y="36"/>
                </a:lnTo>
                <a:lnTo>
                  <a:pt x="133" y="36"/>
                </a:lnTo>
                <a:lnTo>
                  <a:pt x="133" y="36"/>
                </a:lnTo>
                <a:lnTo>
                  <a:pt x="130" y="36"/>
                </a:lnTo>
                <a:lnTo>
                  <a:pt x="130" y="36"/>
                </a:lnTo>
                <a:lnTo>
                  <a:pt x="130" y="38"/>
                </a:lnTo>
                <a:lnTo>
                  <a:pt x="128" y="38"/>
                </a:lnTo>
                <a:lnTo>
                  <a:pt x="128" y="38"/>
                </a:lnTo>
                <a:lnTo>
                  <a:pt x="128" y="38"/>
                </a:lnTo>
                <a:lnTo>
                  <a:pt x="128" y="40"/>
                </a:lnTo>
                <a:lnTo>
                  <a:pt x="126" y="40"/>
                </a:lnTo>
                <a:lnTo>
                  <a:pt x="126" y="40"/>
                </a:lnTo>
                <a:lnTo>
                  <a:pt x="126" y="43"/>
                </a:lnTo>
                <a:lnTo>
                  <a:pt x="126" y="45"/>
                </a:lnTo>
                <a:lnTo>
                  <a:pt x="126" y="45"/>
                </a:lnTo>
                <a:lnTo>
                  <a:pt x="123" y="48"/>
                </a:lnTo>
                <a:lnTo>
                  <a:pt x="123" y="48"/>
                </a:lnTo>
                <a:lnTo>
                  <a:pt x="121" y="52"/>
                </a:lnTo>
                <a:lnTo>
                  <a:pt x="119" y="52"/>
                </a:lnTo>
                <a:lnTo>
                  <a:pt x="119" y="55"/>
                </a:lnTo>
                <a:lnTo>
                  <a:pt x="116" y="57"/>
                </a:lnTo>
                <a:lnTo>
                  <a:pt x="116" y="59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4" y="64"/>
                </a:lnTo>
                <a:lnTo>
                  <a:pt x="112" y="66"/>
                </a:lnTo>
                <a:lnTo>
                  <a:pt x="112" y="66"/>
                </a:lnTo>
                <a:lnTo>
                  <a:pt x="112" y="69"/>
                </a:lnTo>
                <a:lnTo>
                  <a:pt x="112" y="69"/>
                </a:lnTo>
                <a:lnTo>
                  <a:pt x="112" y="69"/>
                </a:lnTo>
                <a:lnTo>
                  <a:pt x="112" y="71"/>
                </a:lnTo>
                <a:lnTo>
                  <a:pt x="112" y="71"/>
                </a:lnTo>
                <a:lnTo>
                  <a:pt x="109" y="71"/>
                </a:lnTo>
                <a:lnTo>
                  <a:pt x="109" y="71"/>
                </a:lnTo>
                <a:lnTo>
                  <a:pt x="109" y="71"/>
                </a:lnTo>
                <a:lnTo>
                  <a:pt x="109" y="71"/>
                </a:lnTo>
                <a:lnTo>
                  <a:pt x="109" y="74"/>
                </a:lnTo>
                <a:lnTo>
                  <a:pt x="107" y="76"/>
                </a:lnTo>
                <a:lnTo>
                  <a:pt x="107" y="78"/>
                </a:lnTo>
                <a:lnTo>
                  <a:pt x="107" y="78"/>
                </a:lnTo>
                <a:lnTo>
                  <a:pt x="104" y="81"/>
                </a:lnTo>
                <a:lnTo>
                  <a:pt x="104" y="81"/>
                </a:lnTo>
                <a:lnTo>
                  <a:pt x="104" y="81"/>
                </a:lnTo>
                <a:lnTo>
                  <a:pt x="104" y="83"/>
                </a:lnTo>
                <a:lnTo>
                  <a:pt x="102" y="83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0" y="88"/>
                </a:lnTo>
                <a:lnTo>
                  <a:pt x="100" y="88"/>
                </a:lnTo>
                <a:lnTo>
                  <a:pt x="100" y="90"/>
                </a:lnTo>
                <a:lnTo>
                  <a:pt x="100" y="92"/>
                </a:lnTo>
                <a:lnTo>
                  <a:pt x="100" y="92"/>
                </a:lnTo>
                <a:lnTo>
                  <a:pt x="97" y="95"/>
                </a:lnTo>
                <a:lnTo>
                  <a:pt x="97" y="97"/>
                </a:lnTo>
                <a:lnTo>
                  <a:pt x="97" y="100"/>
                </a:lnTo>
                <a:lnTo>
                  <a:pt x="97" y="102"/>
                </a:lnTo>
                <a:lnTo>
                  <a:pt x="97" y="104"/>
                </a:lnTo>
                <a:lnTo>
                  <a:pt x="100" y="104"/>
                </a:lnTo>
                <a:lnTo>
                  <a:pt x="97" y="104"/>
                </a:lnTo>
                <a:lnTo>
                  <a:pt x="97" y="104"/>
                </a:lnTo>
                <a:lnTo>
                  <a:pt x="97" y="104"/>
                </a:lnTo>
                <a:lnTo>
                  <a:pt x="97" y="104"/>
                </a:lnTo>
                <a:lnTo>
                  <a:pt x="97" y="107"/>
                </a:lnTo>
                <a:lnTo>
                  <a:pt x="97" y="107"/>
                </a:lnTo>
                <a:lnTo>
                  <a:pt x="97" y="107"/>
                </a:lnTo>
                <a:lnTo>
                  <a:pt x="97" y="109"/>
                </a:lnTo>
                <a:lnTo>
                  <a:pt x="100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7" y="114"/>
                </a:lnTo>
                <a:lnTo>
                  <a:pt x="95" y="114"/>
                </a:lnTo>
                <a:lnTo>
                  <a:pt x="95" y="116"/>
                </a:lnTo>
                <a:lnTo>
                  <a:pt x="95" y="116"/>
                </a:lnTo>
                <a:lnTo>
                  <a:pt x="95" y="119"/>
                </a:lnTo>
                <a:lnTo>
                  <a:pt x="95" y="119"/>
                </a:lnTo>
                <a:lnTo>
                  <a:pt x="95" y="119"/>
                </a:lnTo>
                <a:lnTo>
                  <a:pt x="95" y="119"/>
                </a:lnTo>
                <a:lnTo>
                  <a:pt x="95" y="121"/>
                </a:lnTo>
                <a:lnTo>
                  <a:pt x="95" y="121"/>
                </a:lnTo>
                <a:lnTo>
                  <a:pt x="95" y="121"/>
                </a:lnTo>
                <a:lnTo>
                  <a:pt x="95" y="121"/>
                </a:lnTo>
                <a:lnTo>
                  <a:pt x="93" y="121"/>
                </a:lnTo>
                <a:lnTo>
                  <a:pt x="93" y="123"/>
                </a:lnTo>
                <a:lnTo>
                  <a:pt x="95" y="123"/>
                </a:lnTo>
                <a:lnTo>
                  <a:pt x="95" y="123"/>
                </a:lnTo>
                <a:lnTo>
                  <a:pt x="95" y="123"/>
                </a:lnTo>
                <a:lnTo>
                  <a:pt x="93" y="123"/>
                </a:lnTo>
                <a:lnTo>
                  <a:pt x="93" y="126"/>
                </a:lnTo>
                <a:lnTo>
                  <a:pt x="95" y="126"/>
                </a:lnTo>
                <a:lnTo>
                  <a:pt x="95" y="126"/>
                </a:lnTo>
                <a:lnTo>
                  <a:pt x="95" y="126"/>
                </a:lnTo>
                <a:lnTo>
                  <a:pt x="95" y="126"/>
                </a:lnTo>
                <a:lnTo>
                  <a:pt x="95" y="126"/>
                </a:lnTo>
                <a:lnTo>
                  <a:pt x="93" y="126"/>
                </a:lnTo>
                <a:lnTo>
                  <a:pt x="93" y="128"/>
                </a:lnTo>
                <a:lnTo>
                  <a:pt x="93" y="128"/>
                </a:lnTo>
                <a:lnTo>
                  <a:pt x="93" y="128"/>
                </a:lnTo>
                <a:lnTo>
                  <a:pt x="95" y="128"/>
                </a:lnTo>
                <a:lnTo>
                  <a:pt x="95" y="128"/>
                </a:lnTo>
                <a:lnTo>
                  <a:pt x="95" y="128"/>
                </a:lnTo>
                <a:lnTo>
                  <a:pt x="95" y="128"/>
                </a:lnTo>
                <a:lnTo>
                  <a:pt x="95" y="128"/>
                </a:lnTo>
                <a:lnTo>
                  <a:pt x="97" y="128"/>
                </a:lnTo>
                <a:lnTo>
                  <a:pt x="97" y="130"/>
                </a:lnTo>
                <a:lnTo>
                  <a:pt x="97" y="130"/>
                </a:lnTo>
                <a:lnTo>
                  <a:pt x="97" y="130"/>
                </a:lnTo>
                <a:lnTo>
                  <a:pt x="97" y="130"/>
                </a:lnTo>
                <a:lnTo>
                  <a:pt x="97" y="130"/>
                </a:lnTo>
                <a:lnTo>
                  <a:pt x="97" y="128"/>
                </a:lnTo>
                <a:lnTo>
                  <a:pt x="100" y="130"/>
                </a:lnTo>
                <a:lnTo>
                  <a:pt x="100" y="130"/>
                </a:lnTo>
                <a:lnTo>
                  <a:pt x="100" y="130"/>
                </a:lnTo>
                <a:lnTo>
                  <a:pt x="97" y="133"/>
                </a:lnTo>
                <a:lnTo>
                  <a:pt x="100" y="133"/>
                </a:lnTo>
                <a:lnTo>
                  <a:pt x="100" y="133"/>
                </a:lnTo>
                <a:lnTo>
                  <a:pt x="100" y="135"/>
                </a:lnTo>
                <a:lnTo>
                  <a:pt x="100" y="137"/>
                </a:lnTo>
                <a:lnTo>
                  <a:pt x="100" y="137"/>
                </a:lnTo>
                <a:lnTo>
                  <a:pt x="100" y="140"/>
                </a:lnTo>
                <a:lnTo>
                  <a:pt x="100" y="140"/>
                </a:lnTo>
                <a:lnTo>
                  <a:pt x="100" y="140"/>
                </a:lnTo>
                <a:lnTo>
                  <a:pt x="102" y="140"/>
                </a:lnTo>
                <a:lnTo>
                  <a:pt x="102" y="140"/>
                </a:lnTo>
                <a:lnTo>
                  <a:pt x="102" y="140"/>
                </a:lnTo>
                <a:lnTo>
                  <a:pt x="100" y="142"/>
                </a:lnTo>
                <a:lnTo>
                  <a:pt x="100" y="142"/>
                </a:lnTo>
                <a:lnTo>
                  <a:pt x="102" y="142"/>
                </a:lnTo>
                <a:lnTo>
                  <a:pt x="102" y="145"/>
                </a:lnTo>
                <a:lnTo>
                  <a:pt x="102" y="147"/>
                </a:lnTo>
                <a:lnTo>
                  <a:pt x="104" y="147"/>
                </a:lnTo>
                <a:lnTo>
                  <a:pt x="104" y="149"/>
                </a:lnTo>
                <a:lnTo>
                  <a:pt x="104" y="149"/>
                </a:lnTo>
                <a:lnTo>
                  <a:pt x="102" y="149"/>
                </a:lnTo>
                <a:lnTo>
                  <a:pt x="104" y="152"/>
                </a:lnTo>
                <a:lnTo>
                  <a:pt x="104" y="152"/>
                </a:lnTo>
                <a:lnTo>
                  <a:pt x="107" y="154"/>
                </a:lnTo>
                <a:lnTo>
                  <a:pt x="107" y="154"/>
                </a:lnTo>
                <a:lnTo>
                  <a:pt x="107" y="156"/>
                </a:lnTo>
                <a:lnTo>
                  <a:pt x="107" y="156"/>
                </a:lnTo>
                <a:lnTo>
                  <a:pt x="107" y="159"/>
                </a:lnTo>
                <a:lnTo>
                  <a:pt x="104" y="154"/>
                </a:lnTo>
                <a:lnTo>
                  <a:pt x="107" y="159"/>
                </a:lnTo>
                <a:lnTo>
                  <a:pt x="112" y="161"/>
                </a:lnTo>
                <a:lnTo>
                  <a:pt x="112" y="161"/>
                </a:lnTo>
                <a:lnTo>
                  <a:pt x="112" y="161"/>
                </a:lnTo>
                <a:lnTo>
                  <a:pt x="112" y="161"/>
                </a:lnTo>
                <a:lnTo>
                  <a:pt x="112" y="161"/>
                </a:lnTo>
                <a:lnTo>
                  <a:pt x="112" y="161"/>
                </a:lnTo>
                <a:lnTo>
                  <a:pt x="114" y="161"/>
                </a:lnTo>
                <a:lnTo>
                  <a:pt x="114" y="161"/>
                </a:lnTo>
                <a:lnTo>
                  <a:pt x="116" y="163"/>
                </a:lnTo>
                <a:lnTo>
                  <a:pt x="116" y="163"/>
                </a:lnTo>
                <a:lnTo>
                  <a:pt x="116" y="163"/>
                </a:lnTo>
                <a:lnTo>
                  <a:pt x="119" y="163"/>
                </a:lnTo>
                <a:lnTo>
                  <a:pt x="119" y="163"/>
                </a:lnTo>
                <a:lnTo>
                  <a:pt x="119" y="166"/>
                </a:lnTo>
                <a:lnTo>
                  <a:pt x="119" y="166"/>
                </a:lnTo>
                <a:lnTo>
                  <a:pt x="121" y="166"/>
                </a:lnTo>
                <a:lnTo>
                  <a:pt x="121" y="166"/>
                </a:lnTo>
                <a:lnTo>
                  <a:pt x="121" y="168"/>
                </a:lnTo>
                <a:lnTo>
                  <a:pt x="123" y="171"/>
                </a:lnTo>
                <a:lnTo>
                  <a:pt x="123" y="171"/>
                </a:lnTo>
                <a:lnTo>
                  <a:pt x="128" y="180"/>
                </a:lnTo>
                <a:lnTo>
                  <a:pt x="126" y="182"/>
                </a:lnTo>
                <a:lnTo>
                  <a:pt x="126" y="182"/>
                </a:lnTo>
                <a:lnTo>
                  <a:pt x="126" y="182"/>
                </a:lnTo>
                <a:lnTo>
                  <a:pt x="126" y="185"/>
                </a:lnTo>
                <a:lnTo>
                  <a:pt x="126" y="185"/>
                </a:lnTo>
                <a:lnTo>
                  <a:pt x="126" y="187"/>
                </a:lnTo>
                <a:lnTo>
                  <a:pt x="126" y="187"/>
                </a:lnTo>
                <a:lnTo>
                  <a:pt x="128" y="190"/>
                </a:lnTo>
                <a:lnTo>
                  <a:pt x="128" y="190"/>
                </a:lnTo>
                <a:lnTo>
                  <a:pt x="128" y="190"/>
                </a:lnTo>
                <a:lnTo>
                  <a:pt x="128" y="192"/>
                </a:lnTo>
                <a:lnTo>
                  <a:pt x="128" y="192"/>
                </a:lnTo>
                <a:lnTo>
                  <a:pt x="128" y="190"/>
                </a:lnTo>
                <a:lnTo>
                  <a:pt x="128" y="190"/>
                </a:lnTo>
                <a:lnTo>
                  <a:pt x="130" y="190"/>
                </a:lnTo>
                <a:lnTo>
                  <a:pt x="133" y="190"/>
                </a:lnTo>
                <a:lnTo>
                  <a:pt x="133" y="192"/>
                </a:lnTo>
                <a:lnTo>
                  <a:pt x="135" y="192"/>
                </a:lnTo>
                <a:lnTo>
                  <a:pt x="135" y="192"/>
                </a:lnTo>
                <a:lnTo>
                  <a:pt x="135" y="190"/>
                </a:lnTo>
                <a:lnTo>
                  <a:pt x="135" y="187"/>
                </a:lnTo>
                <a:lnTo>
                  <a:pt x="135" y="187"/>
                </a:lnTo>
                <a:lnTo>
                  <a:pt x="135" y="187"/>
                </a:lnTo>
                <a:lnTo>
                  <a:pt x="135" y="185"/>
                </a:lnTo>
                <a:lnTo>
                  <a:pt x="138" y="185"/>
                </a:lnTo>
                <a:lnTo>
                  <a:pt x="135" y="173"/>
                </a:lnTo>
                <a:lnTo>
                  <a:pt x="135" y="171"/>
                </a:lnTo>
                <a:lnTo>
                  <a:pt x="138" y="168"/>
                </a:lnTo>
                <a:lnTo>
                  <a:pt x="138" y="166"/>
                </a:lnTo>
                <a:lnTo>
                  <a:pt x="140" y="163"/>
                </a:lnTo>
                <a:lnTo>
                  <a:pt x="140" y="161"/>
                </a:lnTo>
                <a:lnTo>
                  <a:pt x="140" y="159"/>
                </a:lnTo>
                <a:lnTo>
                  <a:pt x="140" y="156"/>
                </a:lnTo>
                <a:lnTo>
                  <a:pt x="142" y="154"/>
                </a:lnTo>
                <a:lnTo>
                  <a:pt x="142" y="154"/>
                </a:lnTo>
                <a:lnTo>
                  <a:pt x="145" y="152"/>
                </a:lnTo>
                <a:lnTo>
                  <a:pt x="145" y="149"/>
                </a:lnTo>
                <a:lnTo>
                  <a:pt x="145" y="149"/>
                </a:lnTo>
                <a:lnTo>
                  <a:pt x="147" y="147"/>
                </a:lnTo>
                <a:lnTo>
                  <a:pt x="149" y="145"/>
                </a:lnTo>
                <a:lnTo>
                  <a:pt x="152" y="145"/>
                </a:lnTo>
                <a:lnTo>
                  <a:pt x="152" y="145"/>
                </a:lnTo>
                <a:lnTo>
                  <a:pt x="152" y="142"/>
                </a:lnTo>
                <a:lnTo>
                  <a:pt x="152" y="142"/>
                </a:lnTo>
                <a:lnTo>
                  <a:pt x="152" y="142"/>
                </a:lnTo>
                <a:lnTo>
                  <a:pt x="152" y="140"/>
                </a:lnTo>
                <a:lnTo>
                  <a:pt x="152" y="140"/>
                </a:lnTo>
                <a:lnTo>
                  <a:pt x="154" y="140"/>
                </a:lnTo>
                <a:lnTo>
                  <a:pt x="157" y="137"/>
                </a:lnTo>
                <a:lnTo>
                  <a:pt x="157" y="135"/>
                </a:lnTo>
                <a:lnTo>
                  <a:pt x="159" y="133"/>
                </a:lnTo>
                <a:lnTo>
                  <a:pt x="159" y="133"/>
                </a:lnTo>
                <a:lnTo>
                  <a:pt x="159" y="130"/>
                </a:lnTo>
                <a:lnTo>
                  <a:pt x="161" y="128"/>
                </a:lnTo>
                <a:lnTo>
                  <a:pt x="161" y="126"/>
                </a:lnTo>
                <a:lnTo>
                  <a:pt x="161" y="126"/>
                </a:lnTo>
                <a:lnTo>
                  <a:pt x="161" y="126"/>
                </a:lnTo>
                <a:lnTo>
                  <a:pt x="161" y="126"/>
                </a:lnTo>
                <a:lnTo>
                  <a:pt x="164" y="126"/>
                </a:lnTo>
                <a:lnTo>
                  <a:pt x="164" y="123"/>
                </a:lnTo>
                <a:lnTo>
                  <a:pt x="164" y="121"/>
                </a:lnTo>
                <a:lnTo>
                  <a:pt x="164" y="119"/>
                </a:lnTo>
                <a:lnTo>
                  <a:pt x="164" y="116"/>
                </a:lnTo>
                <a:lnTo>
                  <a:pt x="164" y="116"/>
                </a:lnTo>
                <a:lnTo>
                  <a:pt x="166" y="114"/>
                </a:lnTo>
                <a:lnTo>
                  <a:pt x="166" y="111"/>
                </a:lnTo>
                <a:lnTo>
                  <a:pt x="166" y="111"/>
                </a:lnTo>
                <a:lnTo>
                  <a:pt x="168" y="107"/>
                </a:lnTo>
                <a:lnTo>
                  <a:pt x="171" y="92"/>
                </a:lnTo>
                <a:lnTo>
                  <a:pt x="171" y="92"/>
                </a:lnTo>
                <a:lnTo>
                  <a:pt x="173" y="83"/>
                </a:lnTo>
                <a:lnTo>
                  <a:pt x="173" y="81"/>
                </a:lnTo>
                <a:lnTo>
                  <a:pt x="175" y="78"/>
                </a:lnTo>
                <a:lnTo>
                  <a:pt x="175" y="76"/>
                </a:lnTo>
                <a:lnTo>
                  <a:pt x="175" y="76"/>
                </a:lnTo>
                <a:lnTo>
                  <a:pt x="175" y="74"/>
                </a:lnTo>
                <a:lnTo>
                  <a:pt x="175" y="74"/>
                </a:lnTo>
                <a:lnTo>
                  <a:pt x="175" y="74"/>
                </a:lnTo>
                <a:lnTo>
                  <a:pt x="175" y="74"/>
                </a:lnTo>
                <a:lnTo>
                  <a:pt x="175" y="71"/>
                </a:lnTo>
                <a:lnTo>
                  <a:pt x="175" y="71"/>
                </a:lnTo>
                <a:lnTo>
                  <a:pt x="175" y="71"/>
                </a:lnTo>
                <a:lnTo>
                  <a:pt x="175" y="69"/>
                </a:lnTo>
                <a:lnTo>
                  <a:pt x="175" y="69"/>
                </a:lnTo>
                <a:lnTo>
                  <a:pt x="175" y="66"/>
                </a:lnTo>
                <a:lnTo>
                  <a:pt x="178" y="64"/>
                </a:lnTo>
                <a:lnTo>
                  <a:pt x="178" y="64"/>
                </a:lnTo>
                <a:lnTo>
                  <a:pt x="178" y="62"/>
                </a:lnTo>
                <a:lnTo>
                  <a:pt x="180" y="62"/>
                </a:lnTo>
                <a:lnTo>
                  <a:pt x="180" y="62"/>
                </a:lnTo>
                <a:lnTo>
                  <a:pt x="180" y="62"/>
                </a:lnTo>
                <a:lnTo>
                  <a:pt x="180" y="62"/>
                </a:lnTo>
                <a:lnTo>
                  <a:pt x="180" y="59"/>
                </a:lnTo>
                <a:lnTo>
                  <a:pt x="183" y="59"/>
                </a:lnTo>
                <a:lnTo>
                  <a:pt x="183" y="57"/>
                </a:lnTo>
                <a:lnTo>
                  <a:pt x="183" y="57"/>
                </a:lnTo>
                <a:lnTo>
                  <a:pt x="183" y="57"/>
                </a:lnTo>
                <a:lnTo>
                  <a:pt x="183" y="57"/>
                </a:lnTo>
                <a:lnTo>
                  <a:pt x="183" y="55"/>
                </a:lnTo>
                <a:lnTo>
                  <a:pt x="183" y="55"/>
                </a:lnTo>
                <a:lnTo>
                  <a:pt x="183" y="55"/>
                </a:lnTo>
                <a:lnTo>
                  <a:pt x="183" y="55"/>
                </a:lnTo>
                <a:lnTo>
                  <a:pt x="183" y="55"/>
                </a:lnTo>
                <a:lnTo>
                  <a:pt x="183" y="55"/>
                </a:lnTo>
                <a:lnTo>
                  <a:pt x="183" y="55"/>
                </a:lnTo>
                <a:lnTo>
                  <a:pt x="183" y="52"/>
                </a:lnTo>
                <a:lnTo>
                  <a:pt x="183" y="52"/>
                </a:lnTo>
                <a:lnTo>
                  <a:pt x="183" y="52"/>
                </a:lnTo>
                <a:lnTo>
                  <a:pt x="183" y="52"/>
                </a:lnTo>
                <a:lnTo>
                  <a:pt x="183" y="50"/>
                </a:lnTo>
                <a:lnTo>
                  <a:pt x="183" y="50"/>
                </a:lnTo>
                <a:lnTo>
                  <a:pt x="185" y="48"/>
                </a:lnTo>
                <a:lnTo>
                  <a:pt x="187" y="48"/>
                </a:lnTo>
                <a:lnTo>
                  <a:pt x="187" y="48"/>
                </a:lnTo>
                <a:lnTo>
                  <a:pt x="187" y="45"/>
                </a:lnTo>
                <a:lnTo>
                  <a:pt x="187" y="45"/>
                </a:lnTo>
                <a:lnTo>
                  <a:pt x="187" y="45"/>
                </a:lnTo>
                <a:lnTo>
                  <a:pt x="187" y="45"/>
                </a:lnTo>
                <a:lnTo>
                  <a:pt x="187" y="43"/>
                </a:lnTo>
                <a:lnTo>
                  <a:pt x="187" y="43"/>
                </a:lnTo>
                <a:lnTo>
                  <a:pt x="187" y="40"/>
                </a:lnTo>
                <a:lnTo>
                  <a:pt x="187" y="40"/>
                </a:lnTo>
                <a:lnTo>
                  <a:pt x="187" y="40"/>
                </a:lnTo>
                <a:lnTo>
                  <a:pt x="187" y="40"/>
                </a:lnTo>
                <a:lnTo>
                  <a:pt x="187" y="40"/>
                </a:lnTo>
                <a:lnTo>
                  <a:pt x="190" y="40"/>
                </a:lnTo>
                <a:lnTo>
                  <a:pt x="190" y="40"/>
                </a:lnTo>
                <a:lnTo>
                  <a:pt x="187" y="40"/>
                </a:lnTo>
                <a:lnTo>
                  <a:pt x="187" y="38"/>
                </a:lnTo>
                <a:lnTo>
                  <a:pt x="185" y="38"/>
                </a:lnTo>
                <a:lnTo>
                  <a:pt x="185" y="36"/>
                </a:lnTo>
                <a:lnTo>
                  <a:pt x="185" y="36"/>
                </a:lnTo>
                <a:lnTo>
                  <a:pt x="185" y="33"/>
                </a:lnTo>
                <a:lnTo>
                  <a:pt x="185" y="31"/>
                </a:lnTo>
                <a:lnTo>
                  <a:pt x="185" y="29"/>
                </a:lnTo>
                <a:lnTo>
                  <a:pt x="185" y="29"/>
                </a:lnTo>
                <a:lnTo>
                  <a:pt x="185" y="26"/>
                </a:lnTo>
                <a:lnTo>
                  <a:pt x="185" y="26"/>
                </a:lnTo>
                <a:lnTo>
                  <a:pt x="187" y="24"/>
                </a:lnTo>
                <a:lnTo>
                  <a:pt x="190" y="19"/>
                </a:lnTo>
                <a:lnTo>
                  <a:pt x="192" y="19"/>
                </a:lnTo>
                <a:lnTo>
                  <a:pt x="194" y="17"/>
                </a:lnTo>
                <a:lnTo>
                  <a:pt x="194" y="17"/>
                </a:lnTo>
                <a:close/>
                <a:moveTo>
                  <a:pt x="168" y="152"/>
                </a:move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lnTo>
                  <a:pt x="168" y="149"/>
                </a:lnTo>
                <a:lnTo>
                  <a:pt x="168" y="149"/>
                </a:lnTo>
                <a:lnTo>
                  <a:pt x="168" y="149"/>
                </a:lnTo>
                <a:lnTo>
                  <a:pt x="168" y="149"/>
                </a:lnTo>
                <a:lnTo>
                  <a:pt x="166" y="149"/>
                </a:lnTo>
                <a:lnTo>
                  <a:pt x="166" y="149"/>
                </a:lnTo>
                <a:lnTo>
                  <a:pt x="166" y="149"/>
                </a:ln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lnTo>
                  <a:pt x="168" y="152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id="{52E4B570-2B9A-7AE2-8CC3-2B448F1DA31F}"/>
              </a:ext>
            </a:extLst>
          </p:cNvPr>
          <p:cNvSpPr>
            <a:spLocks noEditPoints="1"/>
          </p:cNvSpPr>
          <p:nvPr/>
        </p:nvSpPr>
        <p:spPr bwMode="auto">
          <a:xfrm>
            <a:off x="3389629" y="5185147"/>
            <a:ext cx="306190" cy="534321"/>
          </a:xfrm>
          <a:custGeom>
            <a:avLst/>
            <a:gdLst>
              <a:gd name="T0" fmla="*/ 374 w 506"/>
              <a:gd name="T1" fmla="*/ 388 h 883"/>
              <a:gd name="T2" fmla="*/ 411 w 506"/>
              <a:gd name="T3" fmla="*/ 521 h 883"/>
              <a:gd name="T4" fmla="*/ 262 w 506"/>
              <a:gd name="T5" fmla="*/ 35 h 883"/>
              <a:gd name="T6" fmla="*/ 236 w 506"/>
              <a:gd name="T7" fmla="*/ 95 h 883"/>
              <a:gd name="T8" fmla="*/ 222 w 506"/>
              <a:gd name="T9" fmla="*/ 109 h 883"/>
              <a:gd name="T10" fmla="*/ 407 w 506"/>
              <a:gd name="T11" fmla="*/ 641 h 883"/>
              <a:gd name="T12" fmla="*/ 369 w 506"/>
              <a:gd name="T13" fmla="*/ 544 h 883"/>
              <a:gd name="T14" fmla="*/ 428 w 506"/>
              <a:gd name="T15" fmla="*/ 587 h 883"/>
              <a:gd name="T16" fmla="*/ 388 w 506"/>
              <a:gd name="T17" fmla="*/ 530 h 883"/>
              <a:gd name="T18" fmla="*/ 383 w 506"/>
              <a:gd name="T19" fmla="*/ 466 h 883"/>
              <a:gd name="T20" fmla="*/ 440 w 506"/>
              <a:gd name="T21" fmla="*/ 542 h 883"/>
              <a:gd name="T22" fmla="*/ 447 w 506"/>
              <a:gd name="T23" fmla="*/ 492 h 883"/>
              <a:gd name="T24" fmla="*/ 475 w 506"/>
              <a:gd name="T25" fmla="*/ 613 h 883"/>
              <a:gd name="T26" fmla="*/ 456 w 506"/>
              <a:gd name="T27" fmla="*/ 601 h 883"/>
              <a:gd name="T28" fmla="*/ 293 w 506"/>
              <a:gd name="T29" fmla="*/ 629 h 883"/>
              <a:gd name="T30" fmla="*/ 333 w 506"/>
              <a:gd name="T31" fmla="*/ 551 h 883"/>
              <a:gd name="T32" fmla="*/ 265 w 506"/>
              <a:gd name="T33" fmla="*/ 414 h 883"/>
              <a:gd name="T34" fmla="*/ 291 w 506"/>
              <a:gd name="T35" fmla="*/ 573 h 883"/>
              <a:gd name="T36" fmla="*/ 333 w 506"/>
              <a:gd name="T37" fmla="*/ 466 h 883"/>
              <a:gd name="T38" fmla="*/ 371 w 506"/>
              <a:gd name="T39" fmla="*/ 502 h 883"/>
              <a:gd name="T40" fmla="*/ 267 w 506"/>
              <a:gd name="T41" fmla="*/ 478 h 883"/>
              <a:gd name="T42" fmla="*/ 295 w 506"/>
              <a:gd name="T43" fmla="*/ 561 h 883"/>
              <a:gd name="T44" fmla="*/ 300 w 506"/>
              <a:gd name="T45" fmla="*/ 521 h 883"/>
              <a:gd name="T46" fmla="*/ 5 w 506"/>
              <a:gd name="T47" fmla="*/ 703 h 883"/>
              <a:gd name="T48" fmla="*/ 196 w 506"/>
              <a:gd name="T49" fmla="*/ 438 h 883"/>
              <a:gd name="T50" fmla="*/ 236 w 506"/>
              <a:gd name="T51" fmla="*/ 445 h 883"/>
              <a:gd name="T52" fmla="*/ 206 w 506"/>
              <a:gd name="T53" fmla="*/ 826 h 883"/>
              <a:gd name="T54" fmla="*/ 269 w 506"/>
              <a:gd name="T55" fmla="*/ 345 h 883"/>
              <a:gd name="T56" fmla="*/ 298 w 506"/>
              <a:gd name="T57" fmla="*/ 397 h 883"/>
              <a:gd name="T58" fmla="*/ 369 w 506"/>
              <a:gd name="T59" fmla="*/ 447 h 883"/>
              <a:gd name="T60" fmla="*/ 359 w 506"/>
              <a:gd name="T61" fmla="*/ 431 h 883"/>
              <a:gd name="T62" fmla="*/ 331 w 506"/>
              <a:gd name="T63" fmla="*/ 386 h 883"/>
              <a:gd name="T64" fmla="*/ 288 w 506"/>
              <a:gd name="T65" fmla="*/ 369 h 883"/>
              <a:gd name="T66" fmla="*/ 243 w 506"/>
              <a:gd name="T67" fmla="*/ 345 h 883"/>
              <a:gd name="T68" fmla="*/ 274 w 506"/>
              <a:gd name="T69" fmla="*/ 258 h 883"/>
              <a:gd name="T70" fmla="*/ 272 w 506"/>
              <a:gd name="T71" fmla="*/ 144 h 883"/>
              <a:gd name="T72" fmla="*/ 177 w 506"/>
              <a:gd name="T73" fmla="*/ 189 h 883"/>
              <a:gd name="T74" fmla="*/ 146 w 506"/>
              <a:gd name="T75" fmla="*/ 272 h 883"/>
              <a:gd name="T76" fmla="*/ 175 w 506"/>
              <a:gd name="T77" fmla="*/ 355 h 883"/>
              <a:gd name="T78" fmla="*/ 191 w 506"/>
              <a:gd name="T79" fmla="*/ 400 h 883"/>
              <a:gd name="T80" fmla="*/ 307 w 506"/>
              <a:gd name="T81" fmla="*/ 736 h 883"/>
              <a:gd name="T82" fmla="*/ 459 w 506"/>
              <a:gd name="T83" fmla="*/ 764 h 883"/>
              <a:gd name="T84" fmla="*/ 485 w 506"/>
              <a:gd name="T85" fmla="*/ 670 h 883"/>
              <a:gd name="T86" fmla="*/ 444 w 506"/>
              <a:gd name="T87" fmla="*/ 632 h 883"/>
              <a:gd name="T88" fmla="*/ 392 w 506"/>
              <a:gd name="T89" fmla="*/ 674 h 883"/>
              <a:gd name="T90" fmla="*/ 336 w 506"/>
              <a:gd name="T91" fmla="*/ 674 h 883"/>
              <a:gd name="T92" fmla="*/ 272 w 506"/>
              <a:gd name="T93" fmla="*/ 762 h 883"/>
              <a:gd name="T94" fmla="*/ 319 w 506"/>
              <a:gd name="T95" fmla="*/ 722 h 883"/>
              <a:gd name="T96" fmla="*/ 366 w 506"/>
              <a:gd name="T97" fmla="*/ 762 h 883"/>
              <a:gd name="T98" fmla="*/ 456 w 506"/>
              <a:gd name="T99" fmla="*/ 809 h 883"/>
              <a:gd name="T100" fmla="*/ 485 w 506"/>
              <a:gd name="T101" fmla="*/ 764 h 883"/>
              <a:gd name="T102" fmla="*/ 255 w 506"/>
              <a:gd name="T103" fmla="*/ 338 h 883"/>
              <a:gd name="T104" fmla="*/ 149 w 506"/>
              <a:gd name="T105" fmla="*/ 528 h 883"/>
              <a:gd name="T106" fmla="*/ 130 w 506"/>
              <a:gd name="T107" fmla="*/ 530 h 883"/>
              <a:gd name="T108" fmla="*/ 120 w 506"/>
              <a:gd name="T109" fmla="*/ 558 h 883"/>
              <a:gd name="T110" fmla="*/ 83 w 506"/>
              <a:gd name="T111" fmla="*/ 610 h 883"/>
              <a:gd name="T112" fmla="*/ 19 w 506"/>
              <a:gd name="T113" fmla="*/ 684 h 883"/>
              <a:gd name="T114" fmla="*/ 116 w 506"/>
              <a:gd name="T115" fmla="*/ 599 h 883"/>
              <a:gd name="T116" fmla="*/ 161 w 506"/>
              <a:gd name="T117" fmla="*/ 509 h 883"/>
              <a:gd name="T118" fmla="*/ 80 w 506"/>
              <a:gd name="T119" fmla="*/ 757 h 883"/>
              <a:gd name="T120" fmla="*/ 170 w 506"/>
              <a:gd name="T121" fmla="*/ 485 h 883"/>
              <a:gd name="T122" fmla="*/ 165 w 506"/>
              <a:gd name="T123" fmla="*/ 402 h 883"/>
              <a:gd name="T124" fmla="*/ 165 w 506"/>
              <a:gd name="T125" fmla="*/ 854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06" h="883">
                <a:moveTo>
                  <a:pt x="364" y="426"/>
                </a:moveTo>
                <a:lnTo>
                  <a:pt x="364" y="426"/>
                </a:lnTo>
                <a:lnTo>
                  <a:pt x="364" y="426"/>
                </a:lnTo>
                <a:lnTo>
                  <a:pt x="364" y="426"/>
                </a:lnTo>
                <a:lnTo>
                  <a:pt x="364" y="428"/>
                </a:lnTo>
                <a:lnTo>
                  <a:pt x="364" y="428"/>
                </a:lnTo>
                <a:lnTo>
                  <a:pt x="364" y="428"/>
                </a:lnTo>
                <a:lnTo>
                  <a:pt x="364" y="428"/>
                </a:lnTo>
                <a:lnTo>
                  <a:pt x="366" y="431"/>
                </a:lnTo>
                <a:lnTo>
                  <a:pt x="366" y="431"/>
                </a:lnTo>
                <a:lnTo>
                  <a:pt x="369" y="431"/>
                </a:lnTo>
                <a:lnTo>
                  <a:pt x="369" y="431"/>
                </a:lnTo>
                <a:lnTo>
                  <a:pt x="369" y="431"/>
                </a:lnTo>
                <a:lnTo>
                  <a:pt x="369" y="431"/>
                </a:lnTo>
                <a:lnTo>
                  <a:pt x="371" y="431"/>
                </a:lnTo>
                <a:lnTo>
                  <a:pt x="371" y="431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71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9" y="428"/>
                </a:lnTo>
                <a:lnTo>
                  <a:pt x="366" y="428"/>
                </a:lnTo>
                <a:lnTo>
                  <a:pt x="366" y="428"/>
                </a:lnTo>
                <a:lnTo>
                  <a:pt x="366" y="426"/>
                </a:lnTo>
                <a:lnTo>
                  <a:pt x="364" y="426"/>
                </a:lnTo>
                <a:close/>
                <a:moveTo>
                  <a:pt x="260" y="0"/>
                </a:moveTo>
                <a:lnTo>
                  <a:pt x="260" y="0"/>
                </a:lnTo>
                <a:lnTo>
                  <a:pt x="260" y="0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369" y="407"/>
                </a:moveTo>
                <a:lnTo>
                  <a:pt x="371" y="409"/>
                </a:lnTo>
                <a:lnTo>
                  <a:pt x="371" y="409"/>
                </a:lnTo>
                <a:lnTo>
                  <a:pt x="371" y="409"/>
                </a:lnTo>
                <a:lnTo>
                  <a:pt x="371" y="409"/>
                </a:lnTo>
                <a:lnTo>
                  <a:pt x="371" y="409"/>
                </a:lnTo>
                <a:lnTo>
                  <a:pt x="374" y="412"/>
                </a:lnTo>
                <a:lnTo>
                  <a:pt x="376" y="414"/>
                </a:lnTo>
                <a:lnTo>
                  <a:pt x="378" y="414"/>
                </a:lnTo>
                <a:lnTo>
                  <a:pt x="378" y="414"/>
                </a:lnTo>
                <a:lnTo>
                  <a:pt x="378" y="412"/>
                </a:lnTo>
                <a:lnTo>
                  <a:pt x="378" y="412"/>
                </a:lnTo>
                <a:lnTo>
                  <a:pt x="381" y="412"/>
                </a:lnTo>
                <a:lnTo>
                  <a:pt x="381" y="412"/>
                </a:lnTo>
                <a:lnTo>
                  <a:pt x="381" y="409"/>
                </a:lnTo>
                <a:lnTo>
                  <a:pt x="383" y="409"/>
                </a:lnTo>
                <a:lnTo>
                  <a:pt x="383" y="409"/>
                </a:lnTo>
                <a:lnTo>
                  <a:pt x="383" y="409"/>
                </a:lnTo>
                <a:lnTo>
                  <a:pt x="383" y="412"/>
                </a:lnTo>
                <a:lnTo>
                  <a:pt x="385" y="412"/>
                </a:lnTo>
                <a:lnTo>
                  <a:pt x="385" y="412"/>
                </a:lnTo>
                <a:lnTo>
                  <a:pt x="385" y="412"/>
                </a:lnTo>
                <a:lnTo>
                  <a:pt x="385" y="409"/>
                </a:lnTo>
                <a:lnTo>
                  <a:pt x="385" y="407"/>
                </a:lnTo>
                <a:lnTo>
                  <a:pt x="385" y="407"/>
                </a:lnTo>
                <a:lnTo>
                  <a:pt x="388" y="407"/>
                </a:lnTo>
                <a:lnTo>
                  <a:pt x="388" y="407"/>
                </a:lnTo>
                <a:lnTo>
                  <a:pt x="390" y="407"/>
                </a:lnTo>
                <a:lnTo>
                  <a:pt x="390" y="405"/>
                </a:lnTo>
                <a:lnTo>
                  <a:pt x="388" y="405"/>
                </a:lnTo>
                <a:lnTo>
                  <a:pt x="388" y="405"/>
                </a:lnTo>
                <a:lnTo>
                  <a:pt x="388" y="402"/>
                </a:lnTo>
                <a:lnTo>
                  <a:pt x="388" y="400"/>
                </a:lnTo>
                <a:lnTo>
                  <a:pt x="388" y="400"/>
                </a:lnTo>
                <a:lnTo>
                  <a:pt x="388" y="400"/>
                </a:lnTo>
                <a:lnTo>
                  <a:pt x="388" y="400"/>
                </a:lnTo>
                <a:lnTo>
                  <a:pt x="390" y="400"/>
                </a:lnTo>
                <a:lnTo>
                  <a:pt x="390" y="400"/>
                </a:lnTo>
                <a:lnTo>
                  <a:pt x="390" y="397"/>
                </a:lnTo>
                <a:lnTo>
                  <a:pt x="390" y="397"/>
                </a:lnTo>
                <a:lnTo>
                  <a:pt x="388" y="397"/>
                </a:lnTo>
                <a:lnTo>
                  <a:pt x="390" y="395"/>
                </a:lnTo>
                <a:lnTo>
                  <a:pt x="390" y="395"/>
                </a:lnTo>
                <a:lnTo>
                  <a:pt x="390" y="395"/>
                </a:lnTo>
                <a:lnTo>
                  <a:pt x="388" y="393"/>
                </a:lnTo>
                <a:lnTo>
                  <a:pt x="385" y="393"/>
                </a:lnTo>
                <a:lnTo>
                  <a:pt x="385" y="393"/>
                </a:lnTo>
                <a:lnTo>
                  <a:pt x="383" y="393"/>
                </a:lnTo>
                <a:lnTo>
                  <a:pt x="383" y="393"/>
                </a:lnTo>
                <a:lnTo>
                  <a:pt x="383" y="393"/>
                </a:lnTo>
                <a:lnTo>
                  <a:pt x="383" y="393"/>
                </a:lnTo>
                <a:lnTo>
                  <a:pt x="383" y="393"/>
                </a:lnTo>
                <a:lnTo>
                  <a:pt x="383" y="390"/>
                </a:lnTo>
                <a:lnTo>
                  <a:pt x="383" y="390"/>
                </a:lnTo>
                <a:lnTo>
                  <a:pt x="383" y="390"/>
                </a:lnTo>
                <a:lnTo>
                  <a:pt x="383" y="388"/>
                </a:lnTo>
                <a:lnTo>
                  <a:pt x="381" y="388"/>
                </a:lnTo>
                <a:lnTo>
                  <a:pt x="381" y="386"/>
                </a:lnTo>
                <a:lnTo>
                  <a:pt x="381" y="386"/>
                </a:lnTo>
                <a:lnTo>
                  <a:pt x="378" y="383"/>
                </a:lnTo>
                <a:lnTo>
                  <a:pt x="378" y="383"/>
                </a:lnTo>
                <a:lnTo>
                  <a:pt x="378" y="383"/>
                </a:lnTo>
                <a:lnTo>
                  <a:pt x="378" y="383"/>
                </a:lnTo>
                <a:lnTo>
                  <a:pt x="378" y="383"/>
                </a:lnTo>
                <a:lnTo>
                  <a:pt x="376" y="386"/>
                </a:lnTo>
                <a:lnTo>
                  <a:pt x="376" y="386"/>
                </a:lnTo>
                <a:lnTo>
                  <a:pt x="376" y="383"/>
                </a:lnTo>
                <a:lnTo>
                  <a:pt x="374" y="386"/>
                </a:lnTo>
                <a:lnTo>
                  <a:pt x="374" y="386"/>
                </a:lnTo>
                <a:lnTo>
                  <a:pt x="374" y="386"/>
                </a:lnTo>
                <a:lnTo>
                  <a:pt x="376" y="388"/>
                </a:lnTo>
                <a:lnTo>
                  <a:pt x="376" y="388"/>
                </a:lnTo>
                <a:lnTo>
                  <a:pt x="374" y="388"/>
                </a:lnTo>
                <a:lnTo>
                  <a:pt x="374" y="388"/>
                </a:lnTo>
                <a:lnTo>
                  <a:pt x="374" y="390"/>
                </a:lnTo>
                <a:lnTo>
                  <a:pt x="374" y="390"/>
                </a:lnTo>
                <a:lnTo>
                  <a:pt x="374" y="390"/>
                </a:lnTo>
                <a:lnTo>
                  <a:pt x="376" y="393"/>
                </a:lnTo>
                <a:lnTo>
                  <a:pt x="376" y="393"/>
                </a:lnTo>
                <a:lnTo>
                  <a:pt x="374" y="395"/>
                </a:lnTo>
                <a:lnTo>
                  <a:pt x="374" y="395"/>
                </a:lnTo>
                <a:lnTo>
                  <a:pt x="374" y="397"/>
                </a:lnTo>
                <a:lnTo>
                  <a:pt x="374" y="400"/>
                </a:lnTo>
                <a:lnTo>
                  <a:pt x="374" y="402"/>
                </a:lnTo>
                <a:lnTo>
                  <a:pt x="374" y="405"/>
                </a:lnTo>
                <a:lnTo>
                  <a:pt x="371" y="405"/>
                </a:lnTo>
                <a:lnTo>
                  <a:pt x="369" y="405"/>
                </a:lnTo>
                <a:lnTo>
                  <a:pt x="369" y="407"/>
                </a:lnTo>
                <a:lnTo>
                  <a:pt x="369" y="407"/>
                </a:lnTo>
                <a:lnTo>
                  <a:pt x="369" y="407"/>
                </a:lnTo>
                <a:close/>
                <a:moveTo>
                  <a:pt x="359" y="421"/>
                </a:moveTo>
                <a:lnTo>
                  <a:pt x="359" y="421"/>
                </a:lnTo>
                <a:lnTo>
                  <a:pt x="359" y="421"/>
                </a:lnTo>
                <a:lnTo>
                  <a:pt x="359" y="421"/>
                </a:lnTo>
                <a:lnTo>
                  <a:pt x="357" y="421"/>
                </a:lnTo>
                <a:lnTo>
                  <a:pt x="357" y="421"/>
                </a:lnTo>
                <a:lnTo>
                  <a:pt x="357" y="421"/>
                </a:lnTo>
                <a:lnTo>
                  <a:pt x="357" y="421"/>
                </a:lnTo>
                <a:lnTo>
                  <a:pt x="357" y="423"/>
                </a:lnTo>
                <a:lnTo>
                  <a:pt x="359" y="423"/>
                </a:lnTo>
                <a:lnTo>
                  <a:pt x="359" y="423"/>
                </a:lnTo>
                <a:lnTo>
                  <a:pt x="359" y="423"/>
                </a:lnTo>
                <a:lnTo>
                  <a:pt x="359" y="421"/>
                </a:lnTo>
                <a:close/>
                <a:moveTo>
                  <a:pt x="364" y="426"/>
                </a:moveTo>
                <a:lnTo>
                  <a:pt x="364" y="423"/>
                </a:lnTo>
                <a:lnTo>
                  <a:pt x="364" y="423"/>
                </a:lnTo>
                <a:lnTo>
                  <a:pt x="364" y="423"/>
                </a:lnTo>
                <a:lnTo>
                  <a:pt x="362" y="423"/>
                </a:lnTo>
                <a:lnTo>
                  <a:pt x="359" y="423"/>
                </a:lnTo>
                <a:lnTo>
                  <a:pt x="359" y="423"/>
                </a:lnTo>
                <a:lnTo>
                  <a:pt x="359" y="423"/>
                </a:lnTo>
                <a:lnTo>
                  <a:pt x="359" y="423"/>
                </a:lnTo>
                <a:lnTo>
                  <a:pt x="359" y="423"/>
                </a:lnTo>
                <a:lnTo>
                  <a:pt x="359" y="426"/>
                </a:lnTo>
                <a:lnTo>
                  <a:pt x="359" y="426"/>
                </a:lnTo>
                <a:lnTo>
                  <a:pt x="359" y="426"/>
                </a:lnTo>
                <a:lnTo>
                  <a:pt x="359" y="428"/>
                </a:lnTo>
                <a:lnTo>
                  <a:pt x="359" y="428"/>
                </a:lnTo>
                <a:lnTo>
                  <a:pt x="362" y="428"/>
                </a:lnTo>
                <a:lnTo>
                  <a:pt x="362" y="431"/>
                </a:lnTo>
                <a:lnTo>
                  <a:pt x="362" y="431"/>
                </a:lnTo>
                <a:lnTo>
                  <a:pt x="362" y="428"/>
                </a:lnTo>
                <a:lnTo>
                  <a:pt x="362" y="428"/>
                </a:lnTo>
                <a:lnTo>
                  <a:pt x="362" y="428"/>
                </a:lnTo>
                <a:lnTo>
                  <a:pt x="362" y="428"/>
                </a:lnTo>
                <a:lnTo>
                  <a:pt x="362" y="426"/>
                </a:lnTo>
                <a:lnTo>
                  <a:pt x="364" y="426"/>
                </a:lnTo>
                <a:close/>
                <a:moveTo>
                  <a:pt x="428" y="596"/>
                </a:moveTo>
                <a:lnTo>
                  <a:pt x="428" y="599"/>
                </a:lnTo>
                <a:lnTo>
                  <a:pt x="428" y="599"/>
                </a:lnTo>
                <a:lnTo>
                  <a:pt x="430" y="599"/>
                </a:lnTo>
                <a:lnTo>
                  <a:pt x="433" y="603"/>
                </a:lnTo>
                <a:lnTo>
                  <a:pt x="433" y="603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6"/>
                </a:lnTo>
                <a:lnTo>
                  <a:pt x="435" y="603"/>
                </a:lnTo>
                <a:lnTo>
                  <a:pt x="435" y="601"/>
                </a:lnTo>
                <a:lnTo>
                  <a:pt x="435" y="601"/>
                </a:lnTo>
                <a:lnTo>
                  <a:pt x="435" y="601"/>
                </a:lnTo>
                <a:lnTo>
                  <a:pt x="433" y="599"/>
                </a:lnTo>
                <a:lnTo>
                  <a:pt x="433" y="596"/>
                </a:lnTo>
                <a:lnTo>
                  <a:pt x="433" y="594"/>
                </a:lnTo>
                <a:lnTo>
                  <a:pt x="433" y="594"/>
                </a:lnTo>
                <a:lnTo>
                  <a:pt x="430" y="594"/>
                </a:lnTo>
                <a:lnTo>
                  <a:pt x="428" y="594"/>
                </a:lnTo>
                <a:lnTo>
                  <a:pt x="428" y="591"/>
                </a:lnTo>
                <a:lnTo>
                  <a:pt x="428" y="591"/>
                </a:lnTo>
                <a:lnTo>
                  <a:pt x="426" y="594"/>
                </a:lnTo>
                <a:lnTo>
                  <a:pt x="426" y="594"/>
                </a:lnTo>
                <a:lnTo>
                  <a:pt x="428" y="596"/>
                </a:lnTo>
                <a:close/>
                <a:moveTo>
                  <a:pt x="411" y="513"/>
                </a:move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3"/>
                </a:lnTo>
                <a:lnTo>
                  <a:pt x="409" y="511"/>
                </a:lnTo>
                <a:lnTo>
                  <a:pt x="409" y="511"/>
                </a:lnTo>
                <a:lnTo>
                  <a:pt x="407" y="511"/>
                </a:lnTo>
                <a:lnTo>
                  <a:pt x="407" y="511"/>
                </a:lnTo>
                <a:lnTo>
                  <a:pt x="407" y="511"/>
                </a:lnTo>
                <a:lnTo>
                  <a:pt x="407" y="511"/>
                </a:lnTo>
                <a:lnTo>
                  <a:pt x="407" y="511"/>
                </a:lnTo>
                <a:lnTo>
                  <a:pt x="407" y="511"/>
                </a:lnTo>
                <a:lnTo>
                  <a:pt x="407" y="511"/>
                </a:lnTo>
                <a:lnTo>
                  <a:pt x="407" y="513"/>
                </a:lnTo>
                <a:lnTo>
                  <a:pt x="407" y="513"/>
                </a:lnTo>
                <a:lnTo>
                  <a:pt x="407" y="513"/>
                </a:lnTo>
                <a:lnTo>
                  <a:pt x="407" y="513"/>
                </a:lnTo>
                <a:lnTo>
                  <a:pt x="407" y="513"/>
                </a:lnTo>
                <a:lnTo>
                  <a:pt x="409" y="516"/>
                </a:lnTo>
                <a:lnTo>
                  <a:pt x="409" y="516"/>
                </a:lnTo>
                <a:lnTo>
                  <a:pt x="409" y="516"/>
                </a:lnTo>
                <a:lnTo>
                  <a:pt x="409" y="516"/>
                </a:lnTo>
                <a:lnTo>
                  <a:pt x="409" y="516"/>
                </a:lnTo>
                <a:lnTo>
                  <a:pt x="409" y="518"/>
                </a:lnTo>
                <a:lnTo>
                  <a:pt x="409" y="518"/>
                </a:lnTo>
                <a:lnTo>
                  <a:pt x="409" y="518"/>
                </a:lnTo>
                <a:lnTo>
                  <a:pt x="411" y="518"/>
                </a:lnTo>
                <a:lnTo>
                  <a:pt x="409" y="518"/>
                </a:lnTo>
                <a:lnTo>
                  <a:pt x="411" y="521"/>
                </a:lnTo>
                <a:lnTo>
                  <a:pt x="411" y="521"/>
                </a:lnTo>
                <a:lnTo>
                  <a:pt x="411" y="521"/>
                </a:lnTo>
                <a:lnTo>
                  <a:pt x="411" y="518"/>
                </a:lnTo>
                <a:lnTo>
                  <a:pt x="411" y="518"/>
                </a:lnTo>
                <a:lnTo>
                  <a:pt x="411" y="516"/>
                </a:lnTo>
                <a:lnTo>
                  <a:pt x="414" y="516"/>
                </a:lnTo>
                <a:lnTo>
                  <a:pt x="411" y="516"/>
                </a:lnTo>
                <a:lnTo>
                  <a:pt x="411" y="516"/>
                </a:lnTo>
                <a:lnTo>
                  <a:pt x="411" y="516"/>
                </a:lnTo>
                <a:lnTo>
                  <a:pt x="411" y="516"/>
                </a:lnTo>
                <a:lnTo>
                  <a:pt x="411" y="513"/>
                </a:lnTo>
                <a:lnTo>
                  <a:pt x="411" y="513"/>
                </a:lnTo>
                <a:close/>
                <a:moveTo>
                  <a:pt x="388" y="568"/>
                </a:moveTo>
                <a:lnTo>
                  <a:pt x="388" y="565"/>
                </a:lnTo>
                <a:lnTo>
                  <a:pt x="388" y="565"/>
                </a:lnTo>
                <a:lnTo>
                  <a:pt x="388" y="565"/>
                </a:lnTo>
                <a:lnTo>
                  <a:pt x="388" y="563"/>
                </a:lnTo>
                <a:lnTo>
                  <a:pt x="385" y="563"/>
                </a:lnTo>
                <a:lnTo>
                  <a:pt x="385" y="563"/>
                </a:lnTo>
                <a:lnTo>
                  <a:pt x="385" y="563"/>
                </a:lnTo>
                <a:lnTo>
                  <a:pt x="385" y="565"/>
                </a:lnTo>
                <a:lnTo>
                  <a:pt x="385" y="565"/>
                </a:lnTo>
                <a:lnTo>
                  <a:pt x="383" y="565"/>
                </a:lnTo>
                <a:lnTo>
                  <a:pt x="383" y="568"/>
                </a:lnTo>
                <a:lnTo>
                  <a:pt x="383" y="568"/>
                </a:lnTo>
                <a:lnTo>
                  <a:pt x="383" y="568"/>
                </a:lnTo>
                <a:lnTo>
                  <a:pt x="383" y="570"/>
                </a:lnTo>
                <a:lnTo>
                  <a:pt x="383" y="570"/>
                </a:lnTo>
                <a:lnTo>
                  <a:pt x="388" y="568"/>
                </a:lnTo>
                <a:lnTo>
                  <a:pt x="388" y="568"/>
                </a:lnTo>
                <a:close/>
                <a:moveTo>
                  <a:pt x="395" y="568"/>
                </a:moveTo>
                <a:lnTo>
                  <a:pt x="395" y="565"/>
                </a:lnTo>
                <a:lnTo>
                  <a:pt x="395" y="565"/>
                </a:lnTo>
                <a:lnTo>
                  <a:pt x="392" y="563"/>
                </a:lnTo>
                <a:lnTo>
                  <a:pt x="390" y="563"/>
                </a:lnTo>
                <a:lnTo>
                  <a:pt x="390" y="565"/>
                </a:lnTo>
                <a:lnTo>
                  <a:pt x="390" y="568"/>
                </a:lnTo>
                <a:lnTo>
                  <a:pt x="392" y="568"/>
                </a:lnTo>
                <a:lnTo>
                  <a:pt x="395" y="568"/>
                </a:lnTo>
                <a:close/>
                <a:moveTo>
                  <a:pt x="400" y="594"/>
                </a:moveTo>
                <a:lnTo>
                  <a:pt x="400" y="594"/>
                </a:lnTo>
                <a:lnTo>
                  <a:pt x="400" y="594"/>
                </a:lnTo>
                <a:lnTo>
                  <a:pt x="400" y="594"/>
                </a:lnTo>
                <a:lnTo>
                  <a:pt x="397" y="594"/>
                </a:lnTo>
                <a:lnTo>
                  <a:pt x="397" y="594"/>
                </a:lnTo>
                <a:lnTo>
                  <a:pt x="397" y="594"/>
                </a:lnTo>
                <a:lnTo>
                  <a:pt x="397" y="594"/>
                </a:lnTo>
                <a:lnTo>
                  <a:pt x="397" y="594"/>
                </a:lnTo>
                <a:lnTo>
                  <a:pt x="397" y="596"/>
                </a:lnTo>
                <a:lnTo>
                  <a:pt x="395" y="596"/>
                </a:lnTo>
                <a:lnTo>
                  <a:pt x="395" y="596"/>
                </a:lnTo>
                <a:lnTo>
                  <a:pt x="395" y="596"/>
                </a:lnTo>
                <a:lnTo>
                  <a:pt x="395" y="596"/>
                </a:lnTo>
                <a:lnTo>
                  <a:pt x="395" y="596"/>
                </a:lnTo>
                <a:lnTo>
                  <a:pt x="395" y="596"/>
                </a:lnTo>
                <a:lnTo>
                  <a:pt x="395" y="599"/>
                </a:lnTo>
                <a:lnTo>
                  <a:pt x="397" y="599"/>
                </a:lnTo>
                <a:lnTo>
                  <a:pt x="397" y="599"/>
                </a:lnTo>
                <a:lnTo>
                  <a:pt x="397" y="596"/>
                </a:lnTo>
                <a:lnTo>
                  <a:pt x="397" y="596"/>
                </a:lnTo>
                <a:lnTo>
                  <a:pt x="400" y="596"/>
                </a:lnTo>
                <a:lnTo>
                  <a:pt x="400" y="596"/>
                </a:lnTo>
                <a:lnTo>
                  <a:pt x="400" y="596"/>
                </a:lnTo>
                <a:lnTo>
                  <a:pt x="400" y="594"/>
                </a:lnTo>
                <a:lnTo>
                  <a:pt x="400" y="594"/>
                </a:lnTo>
                <a:close/>
                <a:moveTo>
                  <a:pt x="388" y="516"/>
                </a:moveTo>
                <a:lnTo>
                  <a:pt x="388" y="516"/>
                </a:lnTo>
                <a:lnTo>
                  <a:pt x="390" y="521"/>
                </a:lnTo>
                <a:lnTo>
                  <a:pt x="390" y="521"/>
                </a:lnTo>
                <a:lnTo>
                  <a:pt x="392" y="523"/>
                </a:lnTo>
                <a:lnTo>
                  <a:pt x="392" y="523"/>
                </a:lnTo>
                <a:lnTo>
                  <a:pt x="392" y="523"/>
                </a:lnTo>
                <a:lnTo>
                  <a:pt x="392" y="523"/>
                </a:lnTo>
                <a:lnTo>
                  <a:pt x="392" y="523"/>
                </a:lnTo>
                <a:lnTo>
                  <a:pt x="392" y="523"/>
                </a:lnTo>
                <a:lnTo>
                  <a:pt x="392" y="523"/>
                </a:lnTo>
                <a:lnTo>
                  <a:pt x="392" y="523"/>
                </a:lnTo>
                <a:lnTo>
                  <a:pt x="395" y="523"/>
                </a:lnTo>
                <a:lnTo>
                  <a:pt x="395" y="523"/>
                </a:lnTo>
                <a:lnTo>
                  <a:pt x="400" y="523"/>
                </a:lnTo>
                <a:lnTo>
                  <a:pt x="400" y="523"/>
                </a:lnTo>
                <a:lnTo>
                  <a:pt x="400" y="523"/>
                </a:lnTo>
                <a:lnTo>
                  <a:pt x="400" y="521"/>
                </a:lnTo>
                <a:lnTo>
                  <a:pt x="400" y="518"/>
                </a:lnTo>
                <a:lnTo>
                  <a:pt x="400" y="518"/>
                </a:lnTo>
                <a:lnTo>
                  <a:pt x="400" y="518"/>
                </a:lnTo>
                <a:lnTo>
                  <a:pt x="397" y="516"/>
                </a:lnTo>
                <a:lnTo>
                  <a:pt x="397" y="513"/>
                </a:lnTo>
                <a:lnTo>
                  <a:pt x="397" y="513"/>
                </a:lnTo>
                <a:lnTo>
                  <a:pt x="395" y="511"/>
                </a:lnTo>
                <a:lnTo>
                  <a:pt x="395" y="511"/>
                </a:lnTo>
                <a:lnTo>
                  <a:pt x="395" y="511"/>
                </a:lnTo>
                <a:lnTo>
                  <a:pt x="392" y="511"/>
                </a:lnTo>
                <a:lnTo>
                  <a:pt x="390" y="511"/>
                </a:lnTo>
                <a:lnTo>
                  <a:pt x="390" y="511"/>
                </a:lnTo>
                <a:lnTo>
                  <a:pt x="388" y="513"/>
                </a:lnTo>
                <a:lnTo>
                  <a:pt x="385" y="513"/>
                </a:lnTo>
                <a:lnTo>
                  <a:pt x="385" y="513"/>
                </a:lnTo>
                <a:lnTo>
                  <a:pt x="388" y="513"/>
                </a:lnTo>
                <a:lnTo>
                  <a:pt x="388" y="516"/>
                </a:lnTo>
                <a:close/>
                <a:moveTo>
                  <a:pt x="260" y="42"/>
                </a:moveTo>
                <a:lnTo>
                  <a:pt x="260" y="42"/>
                </a:lnTo>
                <a:lnTo>
                  <a:pt x="262" y="42"/>
                </a:lnTo>
                <a:lnTo>
                  <a:pt x="262" y="40"/>
                </a:lnTo>
                <a:lnTo>
                  <a:pt x="262" y="40"/>
                </a:lnTo>
                <a:lnTo>
                  <a:pt x="262" y="40"/>
                </a:lnTo>
                <a:lnTo>
                  <a:pt x="262" y="40"/>
                </a:lnTo>
                <a:lnTo>
                  <a:pt x="262" y="40"/>
                </a:lnTo>
                <a:lnTo>
                  <a:pt x="262" y="38"/>
                </a:lnTo>
                <a:lnTo>
                  <a:pt x="265" y="38"/>
                </a:lnTo>
                <a:lnTo>
                  <a:pt x="265" y="35"/>
                </a:lnTo>
                <a:lnTo>
                  <a:pt x="265" y="35"/>
                </a:lnTo>
                <a:lnTo>
                  <a:pt x="265" y="35"/>
                </a:lnTo>
                <a:lnTo>
                  <a:pt x="265" y="35"/>
                </a:lnTo>
                <a:lnTo>
                  <a:pt x="265" y="35"/>
                </a:lnTo>
                <a:lnTo>
                  <a:pt x="262" y="35"/>
                </a:lnTo>
                <a:lnTo>
                  <a:pt x="262" y="35"/>
                </a:lnTo>
                <a:lnTo>
                  <a:pt x="262" y="35"/>
                </a:lnTo>
                <a:lnTo>
                  <a:pt x="262" y="38"/>
                </a:lnTo>
                <a:lnTo>
                  <a:pt x="260" y="40"/>
                </a:lnTo>
                <a:lnTo>
                  <a:pt x="258" y="40"/>
                </a:lnTo>
                <a:lnTo>
                  <a:pt x="260" y="42"/>
                </a:lnTo>
                <a:lnTo>
                  <a:pt x="260" y="42"/>
                </a:lnTo>
                <a:close/>
                <a:moveTo>
                  <a:pt x="137" y="542"/>
                </a:moveTo>
                <a:lnTo>
                  <a:pt x="137" y="542"/>
                </a:lnTo>
                <a:lnTo>
                  <a:pt x="137" y="542"/>
                </a:lnTo>
                <a:lnTo>
                  <a:pt x="137" y="539"/>
                </a:lnTo>
                <a:lnTo>
                  <a:pt x="139" y="539"/>
                </a:lnTo>
                <a:lnTo>
                  <a:pt x="139" y="539"/>
                </a:lnTo>
                <a:lnTo>
                  <a:pt x="139" y="539"/>
                </a:lnTo>
                <a:lnTo>
                  <a:pt x="139" y="537"/>
                </a:lnTo>
                <a:lnTo>
                  <a:pt x="137" y="537"/>
                </a:lnTo>
                <a:lnTo>
                  <a:pt x="137" y="537"/>
                </a:lnTo>
                <a:lnTo>
                  <a:pt x="137" y="539"/>
                </a:lnTo>
                <a:lnTo>
                  <a:pt x="137" y="539"/>
                </a:lnTo>
                <a:lnTo>
                  <a:pt x="137" y="539"/>
                </a:lnTo>
                <a:lnTo>
                  <a:pt x="137" y="539"/>
                </a:lnTo>
                <a:lnTo>
                  <a:pt x="137" y="539"/>
                </a:lnTo>
                <a:lnTo>
                  <a:pt x="137" y="539"/>
                </a:lnTo>
                <a:lnTo>
                  <a:pt x="137" y="542"/>
                </a:lnTo>
                <a:close/>
                <a:moveTo>
                  <a:pt x="227" y="125"/>
                </a:moveTo>
                <a:lnTo>
                  <a:pt x="227" y="125"/>
                </a:lnTo>
                <a:lnTo>
                  <a:pt x="232" y="125"/>
                </a:lnTo>
                <a:lnTo>
                  <a:pt x="234" y="125"/>
                </a:lnTo>
                <a:lnTo>
                  <a:pt x="234" y="125"/>
                </a:lnTo>
                <a:lnTo>
                  <a:pt x="236" y="123"/>
                </a:lnTo>
                <a:lnTo>
                  <a:pt x="236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4" y="123"/>
                </a:lnTo>
                <a:lnTo>
                  <a:pt x="232" y="123"/>
                </a:lnTo>
                <a:lnTo>
                  <a:pt x="232" y="123"/>
                </a:lnTo>
                <a:lnTo>
                  <a:pt x="229" y="123"/>
                </a:lnTo>
                <a:lnTo>
                  <a:pt x="227" y="123"/>
                </a:lnTo>
                <a:lnTo>
                  <a:pt x="225" y="123"/>
                </a:lnTo>
                <a:lnTo>
                  <a:pt x="225" y="123"/>
                </a:lnTo>
                <a:lnTo>
                  <a:pt x="225" y="125"/>
                </a:lnTo>
                <a:lnTo>
                  <a:pt x="227" y="125"/>
                </a:lnTo>
                <a:close/>
                <a:moveTo>
                  <a:pt x="139" y="544"/>
                </a:moveTo>
                <a:lnTo>
                  <a:pt x="137" y="544"/>
                </a:lnTo>
                <a:lnTo>
                  <a:pt x="137" y="544"/>
                </a:lnTo>
                <a:lnTo>
                  <a:pt x="137" y="547"/>
                </a:lnTo>
                <a:lnTo>
                  <a:pt x="137" y="547"/>
                </a:lnTo>
                <a:lnTo>
                  <a:pt x="137" y="547"/>
                </a:lnTo>
                <a:lnTo>
                  <a:pt x="137" y="547"/>
                </a:lnTo>
                <a:lnTo>
                  <a:pt x="139" y="549"/>
                </a:lnTo>
                <a:lnTo>
                  <a:pt x="139" y="547"/>
                </a:lnTo>
                <a:lnTo>
                  <a:pt x="139" y="547"/>
                </a:lnTo>
                <a:lnTo>
                  <a:pt x="139" y="547"/>
                </a:lnTo>
                <a:lnTo>
                  <a:pt x="139" y="547"/>
                </a:lnTo>
                <a:lnTo>
                  <a:pt x="139" y="547"/>
                </a:lnTo>
                <a:lnTo>
                  <a:pt x="139" y="547"/>
                </a:lnTo>
                <a:lnTo>
                  <a:pt x="139" y="547"/>
                </a:lnTo>
                <a:lnTo>
                  <a:pt x="139" y="547"/>
                </a:lnTo>
                <a:lnTo>
                  <a:pt x="139" y="544"/>
                </a:lnTo>
                <a:lnTo>
                  <a:pt x="139" y="544"/>
                </a:lnTo>
                <a:close/>
                <a:moveTo>
                  <a:pt x="154" y="265"/>
                </a:moveTo>
                <a:lnTo>
                  <a:pt x="156" y="265"/>
                </a:lnTo>
                <a:lnTo>
                  <a:pt x="156" y="267"/>
                </a:lnTo>
                <a:lnTo>
                  <a:pt x="158" y="267"/>
                </a:lnTo>
                <a:lnTo>
                  <a:pt x="158" y="267"/>
                </a:lnTo>
                <a:lnTo>
                  <a:pt x="158" y="267"/>
                </a:lnTo>
                <a:lnTo>
                  <a:pt x="158" y="267"/>
                </a:lnTo>
                <a:lnTo>
                  <a:pt x="158" y="267"/>
                </a:lnTo>
                <a:lnTo>
                  <a:pt x="158" y="267"/>
                </a:lnTo>
                <a:lnTo>
                  <a:pt x="158" y="267"/>
                </a:lnTo>
                <a:lnTo>
                  <a:pt x="158" y="265"/>
                </a:lnTo>
                <a:lnTo>
                  <a:pt x="158" y="263"/>
                </a:lnTo>
                <a:lnTo>
                  <a:pt x="158" y="263"/>
                </a:lnTo>
                <a:lnTo>
                  <a:pt x="158" y="263"/>
                </a:lnTo>
                <a:lnTo>
                  <a:pt x="158" y="263"/>
                </a:lnTo>
                <a:lnTo>
                  <a:pt x="156" y="263"/>
                </a:lnTo>
                <a:lnTo>
                  <a:pt x="156" y="263"/>
                </a:lnTo>
                <a:lnTo>
                  <a:pt x="156" y="263"/>
                </a:lnTo>
                <a:lnTo>
                  <a:pt x="156" y="263"/>
                </a:lnTo>
                <a:lnTo>
                  <a:pt x="156" y="263"/>
                </a:lnTo>
                <a:lnTo>
                  <a:pt x="156" y="263"/>
                </a:lnTo>
                <a:lnTo>
                  <a:pt x="154" y="265"/>
                </a:lnTo>
                <a:lnTo>
                  <a:pt x="154" y="265"/>
                </a:lnTo>
                <a:lnTo>
                  <a:pt x="154" y="265"/>
                </a:lnTo>
                <a:close/>
                <a:moveTo>
                  <a:pt x="260" y="2"/>
                </a:moveTo>
                <a:lnTo>
                  <a:pt x="260" y="2"/>
                </a:lnTo>
                <a:lnTo>
                  <a:pt x="260" y="2"/>
                </a:lnTo>
                <a:lnTo>
                  <a:pt x="260" y="2"/>
                </a:lnTo>
                <a:close/>
                <a:moveTo>
                  <a:pt x="232" y="99"/>
                </a:moveTo>
                <a:lnTo>
                  <a:pt x="232" y="99"/>
                </a:lnTo>
                <a:lnTo>
                  <a:pt x="232" y="102"/>
                </a:lnTo>
                <a:lnTo>
                  <a:pt x="232" y="102"/>
                </a:lnTo>
                <a:lnTo>
                  <a:pt x="234" y="102"/>
                </a:lnTo>
                <a:lnTo>
                  <a:pt x="234" y="102"/>
                </a:lnTo>
                <a:lnTo>
                  <a:pt x="234" y="102"/>
                </a:lnTo>
                <a:lnTo>
                  <a:pt x="236" y="102"/>
                </a:lnTo>
                <a:lnTo>
                  <a:pt x="236" y="104"/>
                </a:lnTo>
                <a:lnTo>
                  <a:pt x="236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102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9"/>
                </a:lnTo>
                <a:lnTo>
                  <a:pt x="239" y="97"/>
                </a:lnTo>
                <a:lnTo>
                  <a:pt x="239" y="95"/>
                </a:lnTo>
                <a:lnTo>
                  <a:pt x="236" y="95"/>
                </a:lnTo>
                <a:lnTo>
                  <a:pt x="236" y="97"/>
                </a:lnTo>
                <a:lnTo>
                  <a:pt x="236" y="97"/>
                </a:lnTo>
                <a:lnTo>
                  <a:pt x="234" y="97"/>
                </a:lnTo>
                <a:lnTo>
                  <a:pt x="232" y="95"/>
                </a:lnTo>
                <a:lnTo>
                  <a:pt x="232" y="97"/>
                </a:lnTo>
                <a:lnTo>
                  <a:pt x="229" y="97"/>
                </a:lnTo>
                <a:lnTo>
                  <a:pt x="229" y="97"/>
                </a:lnTo>
                <a:lnTo>
                  <a:pt x="229" y="97"/>
                </a:lnTo>
                <a:lnTo>
                  <a:pt x="232" y="99"/>
                </a:lnTo>
                <a:lnTo>
                  <a:pt x="232" y="99"/>
                </a:lnTo>
                <a:close/>
                <a:moveTo>
                  <a:pt x="376" y="471"/>
                </a:moveTo>
                <a:lnTo>
                  <a:pt x="376" y="471"/>
                </a:lnTo>
                <a:lnTo>
                  <a:pt x="376" y="471"/>
                </a:lnTo>
                <a:lnTo>
                  <a:pt x="376" y="471"/>
                </a:lnTo>
                <a:lnTo>
                  <a:pt x="376" y="473"/>
                </a:lnTo>
                <a:lnTo>
                  <a:pt x="376" y="473"/>
                </a:lnTo>
                <a:lnTo>
                  <a:pt x="376" y="473"/>
                </a:lnTo>
                <a:lnTo>
                  <a:pt x="378" y="473"/>
                </a:lnTo>
                <a:lnTo>
                  <a:pt x="376" y="473"/>
                </a:lnTo>
                <a:lnTo>
                  <a:pt x="376" y="471"/>
                </a:lnTo>
                <a:close/>
                <a:moveTo>
                  <a:pt x="258" y="87"/>
                </a:moveTo>
                <a:lnTo>
                  <a:pt x="260" y="87"/>
                </a:lnTo>
                <a:lnTo>
                  <a:pt x="260" y="90"/>
                </a:lnTo>
                <a:lnTo>
                  <a:pt x="260" y="90"/>
                </a:lnTo>
                <a:lnTo>
                  <a:pt x="262" y="90"/>
                </a:lnTo>
                <a:lnTo>
                  <a:pt x="262" y="90"/>
                </a:lnTo>
                <a:lnTo>
                  <a:pt x="262" y="87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2" y="85"/>
                </a:lnTo>
                <a:lnTo>
                  <a:pt x="260" y="85"/>
                </a:lnTo>
                <a:lnTo>
                  <a:pt x="260" y="85"/>
                </a:lnTo>
                <a:lnTo>
                  <a:pt x="260" y="85"/>
                </a:lnTo>
                <a:lnTo>
                  <a:pt x="260" y="85"/>
                </a:lnTo>
                <a:lnTo>
                  <a:pt x="258" y="87"/>
                </a:lnTo>
                <a:lnTo>
                  <a:pt x="258" y="87"/>
                </a:lnTo>
                <a:lnTo>
                  <a:pt x="258" y="87"/>
                </a:lnTo>
                <a:lnTo>
                  <a:pt x="258" y="87"/>
                </a:lnTo>
                <a:lnTo>
                  <a:pt x="258" y="87"/>
                </a:lnTo>
                <a:lnTo>
                  <a:pt x="258" y="87"/>
                </a:lnTo>
                <a:close/>
                <a:moveTo>
                  <a:pt x="255" y="125"/>
                </a:moveTo>
                <a:lnTo>
                  <a:pt x="255" y="125"/>
                </a:lnTo>
                <a:lnTo>
                  <a:pt x="255" y="125"/>
                </a:lnTo>
                <a:lnTo>
                  <a:pt x="255" y="128"/>
                </a:lnTo>
                <a:lnTo>
                  <a:pt x="255" y="128"/>
                </a:lnTo>
                <a:lnTo>
                  <a:pt x="258" y="125"/>
                </a:lnTo>
                <a:lnTo>
                  <a:pt x="258" y="125"/>
                </a:lnTo>
                <a:lnTo>
                  <a:pt x="258" y="125"/>
                </a:lnTo>
                <a:lnTo>
                  <a:pt x="260" y="123"/>
                </a:lnTo>
                <a:lnTo>
                  <a:pt x="260" y="123"/>
                </a:lnTo>
                <a:lnTo>
                  <a:pt x="262" y="121"/>
                </a:lnTo>
                <a:lnTo>
                  <a:pt x="262" y="121"/>
                </a:lnTo>
                <a:lnTo>
                  <a:pt x="262" y="118"/>
                </a:lnTo>
                <a:lnTo>
                  <a:pt x="262" y="118"/>
                </a:lnTo>
                <a:lnTo>
                  <a:pt x="262" y="118"/>
                </a:lnTo>
                <a:lnTo>
                  <a:pt x="262" y="118"/>
                </a:lnTo>
                <a:lnTo>
                  <a:pt x="260" y="118"/>
                </a:lnTo>
                <a:lnTo>
                  <a:pt x="260" y="116"/>
                </a:lnTo>
                <a:lnTo>
                  <a:pt x="260" y="116"/>
                </a:lnTo>
                <a:lnTo>
                  <a:pt x="260" y="116"/>
                </a:lnTo>
                <a:lnTo>
                  <a:pt x="260" y="116"/>
                </a:lnTo>
                <a:lnTo>
                  <a:pt x="260" y="116"/>
                </a:lnTo>
                <a:lnTo>
                  <a:pt x="260" y="118"/>
                </a:lnTo>
                <a:lnTo>
                  <a:pt x="258" y="118"/>
                </a:lnTo>
                <a:lnTo>
                  <a:pt x="258" y="116"/>
                </a:lnTo>
                <a:lnTo>
                  <a:pt x="258" y="116"/>
                </a:lnTo>
                <a:lnTo>
                  <a:pt x="258" y="118"/>
                </a:lnTo>
                <a:lnTo>
                  <a:pt x="258" y="118"/>
                </a:lnTo>
                <a:lnTo>
                  <a:pt x="255" y="118"/>
                </a:lnTo>
                <a:lnTo>
                  <a:pt x="258" y="118"/>
                </a:lnTo>
                <a:lnTo>
                  <a:pt x="255" y="121"/>
                </a:lnTo>
                <a:lnTo>
                  <a:pt x="255" y="121"/>
                </a:lnTo>
                <a:lnTo>
                  <a:pt x="255" y="121"/>
                </a:lnTo>
                <a:lnTo>
                  <a:pt x="258" y="123"/>
                </a:lnTo>
                <a:lnTo>
                  <a:pt x="255" y="123"/>
                </a:lnTo>
                <a:lnTo>
                  <a:pt x="255" y="125"/>
                </a:lnTo>
                <a:close/>
                <a:moveTo>
                  <a:pt x="255" y="42"/>
                </a:moveTo>
                <a:lnTo>
                  <a:pt x="255" y="42"/>
                </a:lnTo>
                <a:lnTo>
                  <a:pt x="255" y="42"/>
                </a:lnTo>
                <a:lnTo>
                  <a:pt x="255" y="42"/>
                </a:lnTo>
                <a:lnTo>
                  <a:pt x="255" y="45"/>
                </a:lnTo>
                <a:lnTo>
                  <a:pt x="255" y="47"/>
                </a:lnTo>
                <a:lnTo>
                  <a:pt x="255" y="47"/>
                </a:lnTo>
                <a:lnTo>
                  <a:pt x="255" y="47"/>
                </a:lnTo>
                <a:lnTo>
                  <a:pt x="258" y="45"/>
                </a:lnTo>
                <a:lnTo>
                  <a:pt x="258" y="45"/>
                </a:lnTo>
                <a:lnTo>
                  <a:pt x="258" y="42"/>
                </a:lnTo>
                <a:lnTo>
                  <a:pt x="255" y="42"/>
                </a:lnTo>
                <a:close/>
                <a:moveTo>
                  <a:pt x="255" y="24"/>
                </a:moveTo>
                <a:lnTo>
                  <a:pt x="255" y="21"/>
                </a:lnTo>
                <a:lnTo>
                  <a:pt x="255" y="21"/>
                </a:lnTo>
                <a:lnTo>
                  <a:pt x="258" y="19"/>
                </a:lnTo>
                <a:lnTo>
                  <a:pt x="258" y="19"/>
                </a:lnTo>
                <a:lnTo>
                  <a:pt x="258" y="16"/>
                </a:lnTo>
                <a:lnTo>
                  <a:pt x="258" y="16"/>
                </a:lnTo>
                <a:lnTo>
                  <a:pt x="258" y="16"/>
                </a:lnTo>
                <a:lnTo>
                  <a:pt x="255" y="16"/>
                </a:lnTo>
                <a:lnTo>
                  <a:pt x="255" y="16"/>
                </a:lnTo>
                <a:lnTo>
                  <a:pt x="255" y="16"/>
                </a:lnTo>
                <a:lnTo>
                  <a:pt x="255" y="16"/>
                </a:lnTo>
                <a:lnTo>
                  <a:pt x="253" y="19"/>
                </a:lnTo>
                <a:lnTo>
                  <a:pt x="253" y="19"/>
                </a:lnTo>
                <a:lnTo>
                  <a:pt x="253" y="21"/>
                </a:lnTo>
                <a:lnTo>
                  <a:pt x="253" y="24"/>
                </a:lnTo>
                <a:lnTo>
                  <a:pt x="253" y="24"/>
                </a:lnTo>
                <a:lnTo>
                  <a:pt x="255" y="24"/>
                </a:lnTo>
                <a:close/>
                <a:moveTo>
                  <a:pt x="222" y="113"/>
                </a:moveTo>
                <a:lnTo>
                  <a:pt x="225" y="116"/>
                </a:lnTo>
                <a:lnTo>
                  <a:pt x="225" y="113"/>
                </a:lnTo>
                <a:lnTo>
                  <a:pt x="225" y="113"/>
                </a:lnTo>
                <a:lnTo>
                  <a:pt x="222" y="111"/>
                </a:lnTo>
                <a:lnTo>
                  <a:pt x="222" y="109"/>
                </a:lnTo>
                <a:lnTo>
                  <a:pt x="222" y="109"/>
                </a:lnTo>
                <a:lnTo>
                  <a:pt x="222" y="109"/>
                </a:lnTo>
                <a:lnTo>
                  <a:pt x="222" y="106"/>
                </a:lnTo>
                <a:lnTo>
                  <a:pt x="222" y="109"/>
                </a:lnTo>
                <a:lnTo>
                  <a:pt x="220" y="111"/>
                </a:lnTo>
                <a:lnTo>
                  <a:pt x="220" y="113"/>
                </a:lnTo>
                <a:lnTo>
                  <a:pt x="222" y="113"/>
                </a:lnTo>
                <a:lnTo>
                  <a:pt x="222" y="113"/>
                </a:lnTo>
                <a:close/>
                <a:moveTo>
                  <a:pt x="395" y="615"/>
                </a:moveTo>
                <a:lnTo>
                  <a:pt x="395" y="615"/>
                </a:lnTo>
                <a:lnTo>
                  <a:pt x="397" y="615"/>
                </a:lnTo>
                <a:lnTo>
                  <a:pt x="400" y="615"/>
                </a:lnTo>
                <a:lnTo>
                  <a:pt x="400" y="615"/>
                </a:lnTo>
                <a:lnTo>
                  <a:pt x="400" y="615"/>
                </a:lnTo>
                <a:lnTo>
                  <a:pt x="400" y="613"/>
                </a:lnTo>
                <a:lnTo>
                  <a:pt x="397" y="610"/>
                </a:lnTo>
                <a:lnTo>
                  <a:pt x="397" y="608"/>
                </a:lnTo>
                <a:lnTo>
                  <a:pt x="397" y="608"/>
                </a:lnTo>
                <a:lnTo>
                  <a:pt x="400" y="608"/>
                </a:lnTo>
                <a:lnTo>
                  <a:pt x="400" y="608"/>
                </a:lnTo>
                <a:lnTo>
                  <a:pt x="397" y="606"/>
                </a:lnTo>
                <a:lnTo>
                  <a:pt x="397" y="606"/>
                </a:lnTo>
                <a:lnTo>
                  <a:pt x="397" y="603"/>
                </a:lnTo>
                <a:lnTo>
                  <a:pt x="397" y="603"/>
                </a:lnTo>
                <a:lnTo>
                  <a:pt x="397" y="603"/>
                </a:lnTo>
                <a:lnTo>
                  <a:pt x="397" y="601"/>
                </a:lnTo>
                <a:lnTo>
                  <a:pt x="397" y="603"/>
                </a:lnTo>
                <a:lnTo>
                  <a:pt x="400" y="603"/>
                </a:lnTo>
                <a:lnTo>
                  <a:pt x="400" y="601"/>
                </a:lnTo>
                <a:lnTo>
                  <a:pt x="400" y="601"/>
                </a:lnTo>
                <a:lnTo>
                  <a:pt x="397" y="599"/>
                </a:lnTo>
                <a:lnTo>
                  <a:pt x="397" y="599"/>
                </a:lnTo>
                <a:lnTo>
                  <a:pt x="395" y="599"/>
                </a:lnTo>
                <a:lnTo>
                  <a:pt x="395" y="599"/>
                </a:lnTo>
                <a:lnTo>
                  <a:pt x="392" y="599"/>
                </a:lnTo>
                <a:lnTo>
                  <a:pt x="392" y="599"/>
                </a:lnTo>
                <a:lnTo>
                  <a:pt x="390" y="596"/>
                </a:lnTo>
                <a:lnTo>
                  <a:pt x="390" y="596"/>
                </a:lnTo>
                <a:lnTo>
                  <a:pt x="390" y="596"/>
                </a:lnTo>
                <a:lnTo>
                  <a:pt x="388" y="594"/>
                </a:lnTo>
                <a:lnTo>
                  <a:pt x="388" y="594"/>
                </a:lnTo>
                <a:lnTo>
                  <a:pt x="388" y="594"/>
                </a:lnTo>
                <a:lnTo>
                  <a:pt x="388" y="596"/>
                </a:lnTo>
                <a:lnTo>
                  <a:pt x="385" y="596"/>
                </a:lnTo>
                <a:lnTo>
                  <a:pt x="385" y="594"/>
                </a:lnTo>
                <a:lnTo>
                  <a:pt x="385" y="594"/>
                </a:lnTo>
                <a:lnTo>
                  <a:pt x="381" y="594"/>
                </a:lnTo>
                <a:lnTo>
                  <a:pt x="381" y="594"/>
                </a:lnTo>
                <a:lnTo>
                  <a:pt x="378" y="594"/>
                </a:lnTo>
                <a:lnTo>
                  <a:pt x="376" y="594"/>
                </a:lnTo>
                <a:lnTo>
                  <a:pt x="376" y="594"/>
                </a:lnTo>
                <a:lnTo>
                  <a:pt x="376" y="596"/>
                </a:lnTo>
                <a:lnTo>
                  <a:pt x="376" y="596"/>
                </a:lnTo>
                <a:lnTo>
                  <a:pt x="374" y="596"/>
                </a:lnTo>
                <a:lnTo>
                  <a:pt x="374" y="596"/>
                </a:lnTo>
                <a:lnTo>
                  <a:pt x="374" y="596"/>
                </a:lnTo>
                <a:lnTo>
                  <a:pt x="374" y="599"/>
                </a:lnTo>
                <a:lnTo>
                  <a:pt x="374" y="599"/>
                </a:lnTo>
                <a:lnTo>
                  <a:pt x="374" y="599"/>
                </a:lnTo>
                <a:lnTo>
                  <a:pt x="371" y="599"/>
                </a:lnTo>
                <a:lnTo>
                  <a:pt x="371" y="599"/>
                </a:lnTo>
                <a:lnTo>
                  <a:pt x="371" y="601"/>
                </a:lnTo>
                <a:lnTo>
                  <a:pt x="371" y="603"/>
                </a:lnTo>
                <a:lnTo>
                  <a:pt x="369" y="603"/>
                </a:lnTo>
                <a:lnTo>
                  <a:pt x="366" y="603"/>
                </a:lnTo>
                <a:lnTo>
                  <a:pt x="364" y="606"/>
                </a:lnTo>
                <a:lnTo>
                  <a:pt x="364" y="606"/>
                </a:lnTo>
                <a:lnTo>
                  <a:pt x="364" y="606"/>
                </a:lnTo>
                <a:lnTo>
                  <a:pt x="364" y="606"/>
                </a:lnTo>
                <a:lnTo>
                  <a:pt x="364" y="606"/>
                </a:lnTo>
                <a:lnTo>
                  <a:pt x="362" y="606"/>
                </a:lnTo>
                <a:lnTo>
                  <a:pt x="362" y="606"/>
                </a:lnTo>
                <a:lnTo>
                  <a:pt x="362" y="606"/>
                </a:lnTo>
                <a:lnTo>
                  <a:pt x="362" y="608"/>
                </a:lnTo>
                <a:lnTo>
                  <a:pt x="359" y="608"/>
                </a:lnTo>
                <a:lnTo>
                  <a:pt x="359" y="610"/>
                </a:lnTo>
                <a:lnTo>
                  <a:pt x="357" y="613"/>
                </a:lnTo>
                <a:lnTo>
                  <a:pt x="357" y="613"/>
                </a:lnTo>
                <a:lnTo>
                  <a:pt x="357" y="615"/>
                </a:lnTo>
                <a:lnTo>
                  <a:pt x="357" y="615"/>
                </a:lnTo>
                <a:lnTo>
                  <a:pt x="359" y="615"/>
                </a:lnTo>
                <a:lnTo>
                  <a:pt x="359" y="615"/>
                </a:lnTo>
                <a:lnTo>
                  <a:pt x="362" y="615"/>
                </a:lnTo>
                <a:lnTo>
                  <a:pt x="362" y="615"/>
                </a:lnTo>
                <a:lnTo>
                  <a:pt x="362" y="618"/>
                </a:lnTo>
                <a:lnTo>
                  <a:pt x="362" y="618"/>
                </a:lnTo>
                <a:lnTo>
                  <a:pt x="362" y="620"/>
                </a:lnTo>
                <a:lnTo>
                  <a:pt x="362" y="620"/>
                </a:lnTo>
                <a:lnTo>
                  <a:pt x="362" y="620"/>
                </a:lnTo>
                <a:lnTo>
                  <a:pt x="364" y="622"/>
                </a:lnTo>
                <a:lnTo>
                  <a:pt x="371" y="622"/>
                </a:lnTo>
                <a:lnTo>
                  <a:pt x="378" y="622"/>
                </a:lnTo>
                <a:lnTo>
                  <a:pt x="381" y="622"/>
                </a:lnTo>
                <a:lnTo>
                  <a:pt x="383" y="622"/>
                </a:lnTo>
                <a:lnTo>
                  <a:pt x="385" y="622"/>
                </a:lnTo>
                <a:lnTo>
                  <a:pt x="388" y="620"/>
                </a:lnTo>
                <a:lnTo>
                  <a:pt x="390" y="620"/>
                </a:lnTo>
                <a:lnTo>
                  <a:pt x="390" y="620"/>
                </a:lnTo>
                <a:lnTo>
                  <a:pt x="390" y="618"/>
                </a:lnTo>
                <a:lnTo>
                  <a:pt x="390" y="618"/>
                </a:lnTo>
                <a:lnTo>
                  <a:pt x="390" y="618"/>
                </a:lnTo>
                <a:lnTo>
                  <a:pt x="390" y="618"/>
                </a:lnTo>
                <a:lnTo>
                  <a:pt x="390" y="615"/>
                </a:lnTo>
                <a:lnTo>
                  <a:pt x="392" y="615"/>
                </a:lnTo>
                <a:lnTo>
                  <a:pt x="392" y="615"/>
                </a:lnTo>
                <a:lnTo>
                  <a:pt x="392" y="613"/>
                </a:lnTo>
                <a:lnTo>
                  <a:pt x="395" y="613"/>
                </a:lnTo>
                <a:lnTo>
                  <a:pt x="395" y="613"/>
                </a:lnTo>
                <a:lnTo>
                  <a:pt x="395" y="615"/>
                </a:lnTo>
                <a:lnTo>
                  <a:pt x="395" y="615"/>
                </a:lnTo>
                <a:lnTo>
                  <a:pt x="395" y="615"/>
                </a:lnTo>
                <a:close/>
                <a:moveTo>
                  <a:pt x="409" y="646"/>
                </a:moveTo>
                <a:lnTo>
                  <a:pt x="409" y="644"/>
                </a:lnTo>
                <a:lnTo>
                  <a:pt x="409" y="644"/>
                </a:lnTo>
                <a:lnTo>
                  <a:pt x="409" y="644"/>
                </a:lnTo>
                <a:lnTo>
                  <a:pt x="407" y="644"/>
                </a:lnTo>
                <a:lnTo>
                  <a:pt x="407" y="641"/>
                </a:lnTo>
                <a:lnTo>
                  <a:pt x="404" y="641"/>
                </a:lnTo>
                <a:lnTo>
                  <a:pt x="402" y="641"/>
                </a:lnTo>
                <a:lnTo>
                  <a:pt x="402" y="644"/>
                </a:lnTo>
                <a:lnTo>
                  <a:pt x="402" y="644"/>
                </a:lnTo>
                <a:lnTo>
                  <a:pt x="402" y="646"/>
                </a:lnTo>
                <a:lnTo>
                  <a:pt x="402" y="648"/>
                </a:lnTo>
                <a:lnTo>
                  <a:pt x="407" y="648"/>
                </a:lnTo>
                <a:lnTo>
                  <a:pt x="407" y="648"/>
                </a:lnTo>
                <a:lnTo>
                  <a:pt x="407" y="648"/>
                </a:lnTo>
                <a:lnTo>
                  <a:pt x="407" y="648"/>
                </a:lnTo>
                <a:lnTo>
                  <a:pt x="407" y="651"/>
                </a:lnTo>
                <a:lnTo>
                  <a:pt x="409" y="651"/>
                </a:lnTo>
                <a:lnTo>
                  <a:pt x="409" y="651"/>
                </a:lnTo>
                <a:lnTo>
                  <a:pt x="409" y="651"/>
                </a:lnTo>
                <a:lnTo>
                  <a:pt x="409" y="648"/>
                </a:lnTo>
                <a:lnTo>
                  <a:pt x="409" y="648"/>
                </a:lnTo>
                <a:lnTo>
                  <a:pt x="409" y="648"/>
                </a:lnTo>
                <a:lnTo>
                  <a:pt x="409" y="646"/>
                </a:lnTo>
                <a:lnTo>
                  <a:pt x="409" y="646"/>
                </a:lnTo>
                <a:close/>
                <a:moveTo>
                  <a:pt x="352" y="644"/>
                </a:moveTo>
                <a:lnTo>
                  <a:pt x="352" y="644"/>
                </a:lnTo>
                <a:lnTo>
                  <a:pt x="352" y="641"/>
                </a:lnTo>
                <a:lnTo>
                  <a:pt x="352" y="641"/>
                </a:lnTo>
                <a:lnTo>
                  <a:pt x="350" y="641"/>
                </a:lnTo>
                <a:lnTo>
                  <a:pt x="350" y="639"/>
                </a:lnTo>
                <a:lnTo>
                  <a:pt x="350" y="639"/>
                </a:lnTo>
                <a:lnTo>
                  <a:pt x="350" y="639"/>
                </a:lnTo>
                <a:lnTo>
                  <a:pt x="347" y="639"/>
                </a:lnTo>
                <a:lnTo>
                  <a:pt x="347" y="639"/>
                </a:lnTo>
                <a:lnTo>
                  <a:pt x="347" y="639"/>
                </a:lnTo>
                <a:lnTo>
                  <a:pt x="347" y="641"/>
                </a:lnTo>
                <a:lnTo>
                  <a:pt x="347" y="641"/>
                </a:lnTo>
                <a:lnTo>
                  <a:pt x="347" y="641"/>
                </a:lnTo>
                <a:lnTo>
                  <a:pt x="345" y="641"/>
                </a:lnTo>
                <a:lnTo>
                  <a:pt x="343" y="644"/>
                </a:lnTo>
                <a:lnTo>
                  <a:pt x="343" y="644"/>
                </a:lnTo>
                <a:lnTo>
                  <a:pt x="343" y="644"/>
                </a:lnTo>
                <a:lnTo>
                  <a:pt x="340" y="644"/>
                </a:lnTo>
                <a:lnTo>
                  <a:pt x="340" y="644"/>
                </a:lnTo>
                <a:lnTo>
                  <a:pt x="340" y="646"/>
                </a:lnTo>
                <a:lnTo>
                  <a:pt x="345" y="648"/>
                </a:lnTo>
                <a:lnTo>
                  <a:pt x="345" y="648"/>
                </a:lnTo>
                <a:lnTo>
                  <a:pt x="347" y="648"/>
                </a:lnTo>
                <a:lnTo>
                  <a:pt x="347" y="648"/>
                </a:lnTo>
                <a:lnTo>
                  <a:pt x="347" y="648"/>
                </a:lnTo>
                <a:lnTo>
                  <a:pt x="350" y="648"/>
                </a:lnTo>
                <a:lnTo>
                  <a:pt x="350" y="648"/>
                </a:lnTo>
                <a:lnTo>
                  <a:pt x="350" y="648"/>
                </a:lnTo>
                <a:lnTo>
                  <a:pt x="350" y="648"/>
                </a:lnTo>
                <a:lnTo>
                  <a:pt x="350" y="648"/>
                </a:lnTo>
                <a:lnTo>
                  <a:pt x="350" y="648"/>
                </a:lnTo>
                <a:lnTo>
                  <a:pt x="352" y="648"/>
                </a:lnTo>
                <a:lnTo>
                  <a:pt x="352" y="648"/>
                </a:lnTo>
                <a:lnTo>
                  <a:pt x="352" y="648"/>
                </a:lnTo>
                <a:lnTo>
                  <a:pt x="352" y="646"/>
                </a:lnTo>
                <a:lnTo>
                  <a:pt x="352" y="646"/>
                </a:lnTo>
                <a:lnTo>
                  <a:pt x="352" y="646"/>
                </a:lnTo>
                <a:lnTo>
                  <a:pt x="352" y="646"/>
                </a:lnTo>
                <a:lnTo>
                  <a:pt x="352" y="646"/>
                </a:lnTo>
                <a:lnTo>
                  <a:pt x="352" y="644"/>
                </a:lnTo>
                <a:lnTo>
                  <a:pt x="352" y="644"/>
                </a:lnTo>
                <a:lnTo>
                  <a:pt x="352" y="644"/>
                </a:lnTo>
                <a:lnTo>
                  <a:pt x="352" y="644"/>
                </a:lnTo>
                <a:close/>
                <a:moveTo>
                  <a:pt x="357" y="589"/>
                </a:moveTo>
                <a:lnTo>
                  <a:pt x="357" y="589"/>
                </a:lnTo>
                <a:lnTo>
                  <a:pt x="359" y="589"/>
                </a:lnTo>
                <a:lnTo>
                  <a:pt x="359" y="589"/>
                </a:lnTo>
                <a:lnTo>
                  <a:pt x="362" y="589"/>
                </a:lnTo>
                <a:lnTo>
                  <a:pt x="362" y="587"/>
                </a:lnTo>
                <a:lnTo>
                  <a:pt x="364" y="587"/>
                </a:lnTo>
                <a:lnTo>
                  <a:pt x="366" y="584"/>
                </a:lnTo>
                <a:lnTo>
                  <a:pt x="366" y="584"/>
                </a:lnTo>
                <a:lnTo>
                  <a:pt x="366" y="582"/>
                </a:lnTo>
                <a:lnTo>
                  <a:pt x="366" y="582"/>
                </a:lnTo>
                <a:lnTo>
                  <a:pt x="366" y="582"/>
                </a:lnTo>
                <a:lnTo>
                  <a:pt x="366" y="582"/>
                </a:lnTo>
                <a:lnTo>
                  <a:pt x="366" y="582"/>
                </a:lnTo>
                <a:lnTo>
                  <a:pt x="366" y="582"/>
                </a:lnTo>
                <a:lnTo>
                  <a:pt x="369" y="582"/>
                </a:lnTo>
                <a:lnTo>
                  <a:pt x="369" y="582"/>
                </a:lnTo>
                <a:lnTo>
                  <a:pt x="369" y="580"/>
                </a:lnTo>
                <a:lnTo>
                  <a:pt x="369" y="580"/>
                </a:lnTo>
                <a:lnTo>
                  <a:pt x="369" y="577"/>
                </a:lnTo>
                <a:lnTo>
                  <a:pt x="369" y="575"/>
                </a:lnTo>
                <a:lnTo>
                  <a:pt x="371" y="573"/>
                </a:lnTo>
                <a:lnTo>
                  <a:pt x="369" y="570"/>
                </a:lnTo>
                <a:lnTo>
                  <a:pt x="369" y="570"/>
                </a:lnTo>
                <a:lnTo>
                  <a:pt x="369" y="570"/>
                </a:lnTo>
                <a:lnTo>
                  <a:pt x="369" y="570"/>
                </a:lnTo>
                <a:lnTo>
                  <a:pt x="371" y="570"/>
                </a:lnTo>
                <a:lnTo>
                  <a:pt x="371" y="570"/>
                </a:lnTo>
                <a:lnTo>
                  <a:pt x="371" y="570"/>
                </a:lnTo>
                <a:lnTo>
                  <a:pt x="371" y="568"/>
                </a:lnTo>
                <a:lnTo>
                  <a:pt x="369" y="563"/>
                </a:lnTo>
                <a:lnTo>
                  <a:pt x="369" y="561"/>
                </a:lnTo>
                <a:lnTo>
                  <a:pt x="369" y="561"/>
                </a:lnTo>
                <a:lnTo>
                  <a:pt x="371" y="558"/>
                </a:lnTo>
                <a:lnTo>
                  <a:pt x="371" y="558"/>
                </a:lnTo>
                <a:lnTo>
                  <a:pt x="371" y="556"/>
                </a:lnTo>
                <a:lnTo>
                  <a:pt x="371" y="556"/>
                </a:lnTo>
                <a:lnTo>
                  <a:pt x="371" y="556"/>
                </a:lnTo>
                <a:lnTo>
                  <a:pt x="371" y="554"/>
                </a:lnTo>
                <a:lnTo>
                  <a:pt x="371" y="554"/>
                </a:lnTo>
                <a:lnTo>
                  <a:pt x="371" y="551"/>
                </a:lnTo>
                <a:lnTo>
                  <a:pt x="371" y="551"/>
                </a:lnTo>
                <a:lnTo>
                  <a:pt x="371" y="549"/>
                </a:lnTo>
                <a:lnTo>
                  <a:pt x="371" y="547"/>
                </a:lnTo>
                <a:lnTo>
                  <a:pt x="371" y="544"/>
                </a:lnTo>
                <a:lnTo>
                  <a:pt x="371" y="544"/>
                </a:lnTo>
                <a:lnTo>
                  <a:pt x="369" y="547"/>
                </a:lnTo>
                <a:lnTo>
                  <a:pt x="369" y="547"/>
                </a:lnTo>
                <a:lnTo>
                  <a:pt x="369" y="544"/>
                </a:lnTo>
                <a:lnTo>
                  <a:pt x="369" y="544"/>
                </a:lnTo>
                <a:lnTo>
                  <a:pt x="369" y="544"/>
                </a:lnTo>
                <a:lnTo>
                  <a:pt x="369" y="544"/>
                </a:lnTo>
                <a:lnTo>
                  <a:pt x="369" y="544"/>
                </a:lnTo>
                <a:lnTo>
                  <a:pt x="371" y="542"/>
                </a:lnTo>
                <a:lnTo>
                  <a:pt x="371" y="539"/>
                </a:lnTo>
                <a:lnTo>
                  <a:pt x="371" y="539"/>
                </a:lnTo>
                <a:lnTo>
                  <a:pt x="371" y="537"/>
                </a:lnTo>
                <a:lnTo>
                  <a:pt x="371" y="537"/>
                </a:lnTo>
                <a:lnTo>
                  <a:pt x="371" y="535"/>
                </a:lnTo>
                <a:lnTo>
                  <a:pt x="371" y="535"/>
                </a:lnTo>
                <a:lnTo>
                  <a:pt x="371" y="535"/>
                </a:lnTo>
                <a:lnTo>
                  <a:pt x="369" y="535"/>
                </a:lnTo>
                <a:lnTo>
                  <a:pt x="366" y="537"/>
                </a:lnTo>
                <a:lnTo>
                  <a:pt x="366" y="539"/>
                </a:lnTo>
                <a:lnTo>
                  <a:pt x="366" y="539"/>
                </a:lnTo>
                <a:lnTo>
                  <a:pt x="366" y="542"/>
                </a:lnTo>
                <a:lnTo>
                  <a:pt x="366" y="542"/>
                </a:lnTo>
                <a:lnTo>
                  <a:pt x="366" y="544"/>
                </a:lnTo>
                <a:lnTo>
                  <a:pt x="366" y="544"/>
                </a:lnTo>
                <a:lnTo>
                  <a:pt x="366" y="544"/>
                </a:lnTo>
                <a:lnTo>
                  <a:pt x="366" y="544"/>
                </a:lnTo>
                <a:lnTo>
                  <a:pt x="364" y="544"/>
                </a:lnTo>
                <a:lnTo>
                  <a:pt x="364" y="544"/>
                </a:lnTo>
                <a:lnTo>
                  <a:pt x="364" y="544"/>
                </a:lnTo>
                <a:lnTo>
                  <a:pt x="364" y="547"/>
                </a:lnTo>
                <a:lnTo>
                  <a:pt x="364" y="547"/>
                </a:lnTo>
                <a:lnTo>
                  <a:pt x="364" y="549"/>
                </a:lnTo>
                <a:lnTo>
                  <a:pt x="364" y="549"/>
                </a:lnTo>
                <a:lnTo>
                  <a:pt x="364" y="551"/>
                </a:lnTo>
                <a:lnTo>
                  <a:pt x="359" y="561"/>
                </a:lnTo>
                <a:lnTo>
                  <a:pt x="359" y="563"/>
                </a:lnTo>
                <a:lnTo>
                  <a:pt x="357" y="565"/>
                </a:lnTo>
                <a:lnTo>
                  <a:pt x="357" y="565"/>
                </a:lnTo>
                <a:lnTo>
                  <a:pt x="355" y="568"/>
                </a:lnTo>
                <a:lnTo>
                  <a:pt x="355" y="570"/>
                </a:lnTo>
                <a:lnTo>
                  <a:pt x="355" y="570"/>
                </a:lnTo>
                <a:lnTo>
                  <a:pt x="352" y="573"/>
                </a:lnTo>
                <a:lnTo>
                  <a:pt x="352" y="573"/>
                </a:lnTo>
                <a:lnTo>
                  <a:pt x="355" y="575"/>
                </a:lnTo>
                <a:lnTo>
                  <a:pt x="352" y="575"/>
                </a:lnTo>
                <a:lnTo>
                  <a:pt x="352" y="575"/>
                </a:lnTo>
                <a:lnTo>
                  <a:pt x="352" y="575"/>
                </a:lnTo>
                <a:lnTo>
                  <a:pt x="352" y="577"/>
                </a:lnTo>
                <a:lnTo>
                  <a:pt x="352" y="577"/>
                </a:lnTo>
                <a:lnTo>
                  <a:pt x="347" y="582"/>
                </a:lnTo>
                <a:lnTo>
                  <a:pt x="347" y="584"/>
                </a:lnTo>
                <a:lnTo>
                  <a:pt x="347" y="584"/>
                </a:lnTo>
                <a:lnTo>
                  <a:pt x="345" y="587"/>
                </a:lnTo>
                <a:lnTo>
                  <a:pt x="343" y="591"/>
                </a:lnTo>
                <a:lnTo>
                  <a:pt x="343" y="594"/>
                </a:lnTo>
                <a:lnTo>
                  <a:pt x="343" y="594"/>
                </a:lnTo>
                <a:lnTo>
                  <a:pt x="340" y="596"/>
                </a:lnTo>
                <a:lnTo>
                  <a:pt x="338" y="599"/>
                </a:lnTo>
                <a:lnTo>
                  <a:pt x="338" y="599"/>
                </a:lnTo>
                <a:lnTo>
                  <a:pt x="338" y="601"/>
                </a:lnTo>
                <a:lnTo>
                  <a:pt x="338" y="601"/>
                </a:lnTo>
                <a:lnTo>
                  <a:pt x="338" y="603"/>
                </a:lnTo>
                <a:lnTo>
                  <a:pt x="338" y="603"/>
                </a:lnTo>
                <a:lnTo>
                  <a:pt x="336" y="603"/>
                </a:lnTo>
                <a:lnTo>
                  <a:pt x="336" y="603"/>
                </a:lnTo>
                <a:lnTo>
                  <a:pt x="336" y="603"/>
                </a:lnTo>
                <a:lnTo>
                  <a:pt x="336" y="603"/>
                </a:lnTo>
                <a:lnTo>
                  <a:pt x="336" y="603"/>
                </a:lnTo>
                <a:lnTo>
                  <a:pt x="336" y="603"/>
                </a:lnTo>
                <a:lnTo>
                  <a:pt x="336" y="606"/>
                </a:lnTo>
                <a:lnTo>
                  <a:pt x="336" y="606"/>
                </a:lnTo>
                <a:lnTo>
                  <a:pt x="338" y="606"/>
                </a:lnTo>
                <a:lnTo>
                  <a:pt x="338" y="606"/>
                </a:lnTo>
                <a:lnTo>
                  <a:pt x="336" y="608"/>
                </a:lnTo>
                <a:lnTo>
                  <a:pt x="336" y="613"/>
                </a:lnTo>
                <a:lnTo>
                  <a:pt x="331" y="627"/>
                </a:lnTo>
                <a:lnTo>
                  <a:pt x="331" y="629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3" y="632"/>
                </a:lnTo>
                <a:lnTo>
                  <a:pt x="336" y="632"/>
                </a:lnTo>
                <a:lnTo>
                  <a:pt x="338" y="629"/>
                </a:lnTo>
                <a:lnTo>
                  <a:pt x="338" y="627"/>
                </a:lnTo>
                <a:lnTo>
                  <a:pt x="338" y="627"/>
                </a:lnTo>
                <a:lnTo>
                  <a:pt x="338" y="627"/>
                </a:lnTo>
                <a:lnTo>
                  <a:pt x="340" y="625"/>
                </a:lnTo>
                <a:lnTo>
                  <a:pt x="340" y="625"/>
                </a:lnTo>
                <a:lnTo>
                  <a:pt x="340" y="625"/>
                </a:lnTo>
                <a:lnTo>
                  <a:pt x="343" y="622"/>
                </a:lnTo>
                <a:lnTo>
                  <a:pt x="343" y="620"/>
                </a:lnTo>
                <a:lnTo>
                  <a:pt x="347" y="608"/>
                </a:lnTo>
                <a:lnTo>
                  <a:pt x="347" y="608"/>
                </a:lnTo>
                <a:lnTo>
                  <a:pt x="347" y="608"/>
                </a:lnTo>
                <a:lnTo>
                  <a:pt x="347" y="608"/>
                </a:lnTo>
                <a:lnTo>
                  <a:pt x="347" y="608"/>
                </a:lnTo>
                <a:lnTo>
                  <a:pt x="347" y="606"/>
                </a:lnTo>
                <a:lnTo>
                  <a:pt x="350" y="603"/>
                </a:lnTo>
                <a:lnTo>
                  <a:pt x="350" y="599"/>
                </a:lnTo>
                <a:lnTo>
                  <a:pt x="350" y="599"/>
                </a:lnTo>
                <a:lnTo>
                  <a:pt x="350" y="599"/>
                </a:lnTo>
                <a:lnTo>
                  <a:pt x="350" y="599"/>
                </a:lnTo>
                <a:lnTo>
                  <a:pt x="350" y="599"/>
                </a:lnTo>
                <a:lnTo>
                  <a:pt x="350" y="599"/>
                </a:lnTo>
                <a:lnTo>
                  <a:pt x="350" y="596"/>
                </a:lnTo>
                <a:lnTo>
                  <a:pt x="352" y="596"/>
                </a:lnTo>
                <a:lnTo>
                  <a:pt x="352" y="596"/>
                </a:lnTo>
                <a:lnTo>
                  <a:pt x="352" y="596"/>
                </a:lnTo>
                <a:lnTo>
                  <a:pt x="352" y="594"/>
                </a:lnTo>
                <a:lnTo>
                  <a:pt x="352" y="594"/>
                </a:lnTo>
                <a:lnTo>
                  <a:pt x="352" y="594"/>
                </a:lnTo>
                <a:lnTo>
                  <a:pt x="357" y="591"/>
                </a:lnTo>
                <a:lnTo>
                  <a:pt x="357" y="589"/>
                </a:lnTo>
                <a:close/>
                <a:moveTo>
                  <a:pt x="423" y="584"/>
                </a:moveTo>
                <a:lnTo>
                  <a:pt x="423" y="584"/>
                </a:lnTo>
                <a:lnTo>
                  <a:pt x="423" y="584"/>
                </a:lnTo>
                <a:lnTo>
                  <a:pt x="423" y="587"/>
                </a:lnTo>
                <a:lnTo>
                  <a:pt x="426" y="589"/>
                </a:lnTo>
                <a:lnTo>
                  <a:pt x="426" y="591"/>
                </a:lnTo>
                <a:lnTo>
                  <a:pt x="428" y="591"/>
                </a:lnTo>
                <a:lnTo>
                  <a:pt x="428" y="591"/>
                </a:lnTo>
                <a:lnTo>
                  <a:pt x="428" y="589"/>
                </a:lnTo>
                <a:lnTo>
                  <a:pt x="428" y="587"/>
                </a:lnTo>
                <a:lnTo>
                  <a:pt x="428" y="587"/>
                </a:lnTo>
                <a:lnTo>
                  <a:pt x="428" y="587"/>
                </a:lnTo>
                <a:lnTo>
                  <a:pt x="433" y="587"/>
                </a:lnTo>
                <a:lnTo>
                  <a:pt x="433" y="587"/>
                </a:lnTo>
                <a:lnTo>
                  <a:pt x="435" y="587"/>
                </a:lnTo>
                <a:lnTo>
                  <a:pt x="435" y="584"/>
                </a:lnTo>
                <a:lnTo>
                  <a:pt x="435" y="584"/>
                </a:lnTo>
                <a:lnTo>
                  <a:pt x="435" y="582"/>
                </a:lnTo>
                <a:lnTo>
                  <a:pt x="435" y="582"/>
                </a:lnTo>
                <a:lnTo>
                  <a:pt x="433" y="582"/>
                </a:lnTo>
                <a:lnTo>
                  <a:pt x="433" y="580"/>
                </a:lnTo>
                <a:lnTo>
                  <a:pt x="433" y="580"/>
                </a:lnTo>
                <a:lnTo>
                  <a:pt x="433" y="582"/>
                </a:lnTo>
                <a:lnTo>
                  <a:pt x="433" y="580"/>
                </a:lnTo>
                <a:lnTo>
                  <a:pt x="430" y="580"/>
                </a:lnTo>
                <a:lnTo>
                  <a:pt x="430" y="580"/>
                </a:lnTo>
                <a:lnTo>
                  <a:pt x="430" y="577"/>
                </a:lnTo>
                <a:lnTo>
                  <a:pt x="430" y="575"/>
                </a:lnTo>
                <a:lnTo>
                  <a:pt x="430" y="575"/>
                </a:lnTo>
                <a:lnTo>
                  <a:pt x="430" y="575"/>
                </a:lnTo>
                <a:lnTo>
                  <a:pt x="430" y="573"/>
                </a:lnTo>
                <a:lnTo>
                  <a:pt x="430" y="570"/>
                </a:lnTo>
                <a:lnTo>
                  <a:pt x="430" y="570"/>
                </a:lnTo>
                <a:lnTo>
                  <a:pt x="430" y="570"/>
                </a:lnTo>
                <a:lnTo>
                  <a:pt x="428" y="568"/>
                </a:lnTo>
                <a:lnTo>
                  <a:pt x="428" y="565"/>
                </a:lnTo>
                <a:lnTo>
                  <a:pt x="426" y="565"/>
                </a:lnTo>
                <a:lnTo>
                  <a:pt x="426" y="563"/>
                </a:lnTo>
                <a:lnTo>
                  <a:pt x="426" y="563"/>
                </a:lnTo>
                <a:lnTo>
                  <a:pt x="426" y="563"/>
                </a:lnTo>
                <a:lnTo>
                  <a:pt x="421" y="563"/>
                </a:lnTo>
                <a:lnTo>
                  <a:pt x="421" y="561"/>
                </a:lnTo>
                <a:lnTo>
                  <a:pt x="421" y="558"/>
                </a:lnTo>
                <a:lnTo>
                  <a:pt x="421" y="556"/>
                </a:lnTo>
                <a:lnTo>
                  <a:pt x="423" y="551"/>
                </a:lnTo>
                <a:lnTo>
                  <a:pt x="423" y="549"/>
                </a:lnTo>
                <a:lnTo>
                  <a:pt x="423" y="542"/>
                </a:lnTo>
                <a:lnTo>
                  <a:pt x="423" y="542"/>
                </a:lnTo>
                <a:lnTo>
                  <a:pt x="423" y="542"/>
                </a:lnTo>
                <a:lnTo>
                  <a:pt x="421" y="539"/>
                </a:lnTo>
                <a:lnTo>
                  <a:pt x="421" y="539"/>
                </a:lnTo>
                <a:lnTo>
                  <a:pt x="421" y="539"/>
                </a:lnTo>
                <a:lnTo>
                  <a:pt x="423" y="537"/>
                </a:lnTo>
                <a:lnTo>
                  <a:pt x="423" y="537"/>
                </a:lnTo>
                <a:lnTo>
                  <a:pt x="423" y="537"/>
                </a:lnTo>
                <a:lnTo>
                  <a:pt x="423" y="535"/>
                </a:lnTo>
                <a:lnTo>
                  <a:pt x="421" y="535"/>
                </a:lnTo>
                <a:lnTo>
                  <a:pt x="421" y="537"/>
                </a:lnTo>
                <a:lnTo>
                  <a:pt x="421" y="537"/>
                </a:lnTo>
                <a:lnTo>
                  <a:pt x="421" y="537"/>
                </a:lnTo>
                <a:lnTo>
                  <a:pt x="421" y="535"/>
                </a:lnTo>
                <a:lnTo>
                  <a:pt x="421" y="535"/>
                </a:lnTo>
                <a:lnTo>
                  <a:pt x="421" y="535"/>
                </a:lnTo>
                <a:lnTo>
                  <a:pt x="421" y="535"/>
                </a:lnTo>
                <a:lnTo>
                  <a:pt x="418" y="535"/>
                </a:lnTo>
                <a:lnTo>
                  <a:pt x="418" y="535"/>
                </a:lnTo>
                <a:lnTo>
                  <a:pt x="418" y="535"/>
                </a:lnTo>
                <a:lnTo>
                  <a:pt x="418" y="535"/>
                </a:lnTo>
                <a:lnTo>
                  <a:pt x="418" y="535"/>
                </a:lnTo>
                <a:lnTo>
                  <a:pt x="418" y="532"/>
                </a:lnTo>
                <a:lnTo>
                  <a:pt x="418" y="532"/>
                </a:lnTo>
                <a:lnTo>
                  <a:pt x="418" y="532"/>
                </a:lnTo>
                <a:lnTo>
                  <a:pt x="418" y="532"/>
                </a:lnTo>
                <a:lnTo>
                  <a:pt x="418" y="532"/>
                </a:lnTo>
                <a:lnTo>
                  <a:pt x="418" y="530"/>
                </a:lnTo>
                <a:lnTo>
                  <a:pt x="418" y="530"/>
                </a:lnTo>
                <a:lnTo>
                  <a:pt x="418" y="528"/>
                </a:lnTo>
                <a:lnTo>
                  <a:pt x="418" y="528"/>
                </a:lnTo>
                <a:lnTo>
                  <a:pt x="418" y="528"/>
                </a:lnTo>
                <a:lnTo>
                  <a:pt x="418" y="528"/>
                </a:lnTo>
                <a:lnTo>
                  <a:pt x="416" y="525"/>
                </a:lnTo>
                <a:lnTo>
                  <a:pt x="416" y="525"/>
                </a:lnTo>
                <a:lnTo>
                  <a:pt x="416" y="525"/>
                </a:lnTo>
                <a:lnTo>
                  <a:pt x="416" y="525"/>
                </a:lnTo>
                <a:lnTo>
                  <a:pt x="416" y="525"/>
                </a:lnTo>
                <a:lnTo>
                  <a:pt x="416" y="525"/>
                </a:lnTo>
                <a:lnTo>
                  <a:pt x="414" y="525"/>
                </a:lnTo>
                <a:lnTo>
                  <a:pt x="414" y="525"/>
                </a:lnTo>
                <a:lnTo>
                  <a:pt x="414" y="525"/>
                </a:lnTo>
                <a:lnTo>
                  <a:pt x="414" y="525"/>
                </a:lnTo>
                <a:lnTo>
                  <a:pt x="414" y="525"/>
                </a:lnTo>
                <a:lnTo>
                  <a:pt x="411" y="525"/>
                </a:lnTo>
                <a:lnTo>
                  <a:pt x="411" y="525"/>
                </a:lnTo>
                <a:lnTo>
                  <a:pt x="411" y="525"/>
                </a:lnTo>
                <a:lnTo>
                  <a:pt x="409" y="528"/>
                </a:lnTo>
                <a:lnTo>
                  <a:pt x="407" y="530"/>
                </a:lnTo>
                <a:lnTo>
                  <a:pt x="404" y="532"/>
                </a:lnTo>
                <a:lnTo>
                  <a:pt x="404" y="532"/>
                </a:lnTo>
                <a:lnTo>
                  <a:pt x="402" y="532"/>
                </a:lnTo>
                <a:lnTo>
                  <a:pt x="400" y="532"/>
                </a:lnTo>
                <a:lnTo>
                  <a:pt x="397" y="530"/>
                </a:lnTo>
                <a:lnTo>
                  <a:pt x="397" y="528"/>
                </a:lnTo>
                <a:lnTo>
                  <a:pt x="395" y="525"/>
                </a:lnTo>
                <a:lnTo>
                  <a:pt x="395" y="525"/>
                </a:lnTo>
                <a:lnTo>
                  <a:pt x="392" y="525"/>
                </a:lnTo>
                <a:lnTo>
                  <a:pt x="392" y="525"/>
                </a:lnTo>
                <a:lnTo>
                  <a:pt x="392" y="528"/>
                </a:lnTo>
                <a:lnTo>
                  <a:pt x="390" y="525"/>
                </a:lnTo>
                <a:lnTo>
                  <a:pt x="390" y="523"/>
                </a:lnTo>
                <a:lnTo>
                  <a:pt x="388" y="521"/>
                </a:lnTo>
                <a:lnTo>
                  <a:pt x="385" y="518"/>
                </a:lnTo>
                <a:lnTo>
                  <a:pt x="385" y="518"/>
                </a:lnTo>
                <a:lnTo>
                  <a:pt x="385" y="518"/>
                </a:lnTo>
                <a:lnTo>
                  <a:pt x="383" y="521"/>
                </a:lnTo>
                <a:lnTo>
                  <a:pt x="383" y="521"/>
                </a:lnTo>
                <a:lnTo>
                  <a:pt x="383" y="521"/>
                </a:lnTo>
                <a:lnTo>
                  <a:pt x="383" y="523"/>
                </a:lnTo>
                <a:lnTo>
                  <a:pt x="385" y="525"/>
                </a:lnTo>
                <a:lnTo>
                  <a:pt x="385" y="525"/>
                </a:lnTo>
                <a:lnTo>
                  <a:pt x="385" y="525"/>
                </a:lnTo>
                <a:lnTo>
                  <a:pt x="385" y="528"/>
                </a:lnTo>
                <a:lnTo>
                  <a:pt x="385" y="528"/>
                </a:lnTo>
                <a:lnTo>
                  <a:pt x="385" y="528"/>
                </a:lnTo>
                <a:lnTo>
                  <a:pt x="385" y="528"/>
                </a:lnTo>
                <a:lnTo>
                  <a:pt x="385" y="528"/>
                </a:lnTo>
                <a:lnTo>
                  <a:pt x="388" y="528"/>
                </a:lnTo>
                <a:lnTo>
                  <a:pt x="388" y="530"/>
                </a:lnTo>
                <a:lnTo>
                  <a:pt x="385" y="530"/>
                </a:lnTo>
                <a:lnTo>
                  <a:pt x="385" y="530"/>
                </a:lnTo>
                <a:lnTo>
                  <a:pt x="385" y="530"/>
                </a:lnTo>
                <a:lnTo>
                  <a:pt x="388" y="532"/>
                </a:lnTo>
                <a:lnTo>
                  <a:pt x="388" y="532"/>
                </a:lnTo>
                <a:lnTo>
                  <a:pt x="390" y="532"/>
                </a:lnTo>
                <a:lnTo>
                  <a:pt x="390" y="537"/>
                </a:lnTo>
                <a:lnTo>
                  <a:pt x="390" y="542"/>
                </a:lnTo>
                <a:lnTo>
                  <a:pt x="390" y="542"/>
                </a:lnTo>
                <a:lnTo>
                  <a:pt x="390" y="542"/>
                </a:lnTo>
                <a:lnTo>
                  <a:pt x="390" y="542"/>
                </a:lnTo>
                <a:lnTo>
                  <a:pt x="390" y="542"/>
                </a:lnTo>
                <a:lnTo>
                  <a:pt x="388" y="544"/>
                </a:lnTo>
                <a:lnTo>
                  <a:pt x="388" y="544"/>
                </a:lnTo>
                <a:lnTo>
                  <a:pt x="388" y="544"/>
                </a:lnTo>
                <a:lnTo>
                  <a:pt x="388" y="547"/>
                </a:lnTo>
                <a:lnTo>
                  <a:pt x="388" y="547"/>
                </a:lnTo>
                <a:lnTo>
                  <a:pt x="390" y="547"/>
                </a:lnTo>
                <a:lnTo>
                  <a:pt x="390" y="547"/>
                </a:lnTo>
                <a:lnTo>
                  <a:pt x="390" y="549"/>
                </a:lnTo>
                <a:lnTo>
                  <a:pt x="390" y="549"/>
                </a:lnTo>
                <a:lnTo>
                  <a:pt x="388" y="551"/>
                </a:lnTo>
                <a:lnTo>
                  <a:pt x="388" y="551"/>
                </a:lnTo>
                <a:lnTo>
                  <a:pt x="388" y="551"/>
                </a:lnTo>
                <a:lnTo>
                  <a:pt x="388" y="551"/>
                </a:lnTo>
                <a:lnTo>
                  <a:pt x="390" y="551"/>
                </a:lnTo>
                <a:lnTo>
                  <a:pt x="390" y="551"/>
                </a:lnTo>
                <a:lnTo>
                  <a:pt x="390" y="551"/>
                </a:lnTo>
                <a:lnTo>
                  <a:pt x="390" y="551"/>
                </a:lnTo>
                <a:lnTo>
                  <a:pt x="390" y="554"/>
                </a:lnTo>
                <a:lnTo>
                  <a:pt x="392" y="554"/>
                </a:lnTo>
                <a:lnTo>
                  <a:pt x="392" y="554"/>
                </a:lnTo>
                <a:lnTo>
                  <a:pt x="392" y="554"/>
                </a:lnTo>
                <a:lnTo>
                  <a:pt x="395" y="556"/>
                </a:lnTo>
                <a:lnTo>
                  <a:pt x="395" y="556"/>
                </a:lnTo>
                <a:lnTo>
                  <a:pt x="395" y="556"/>
                </a:lnTo>
                <a:lnTo>
                  <a:pt x="397" y="554"/>
                </a:lnTo>
                <a:lnTo>
                  <a:pt x="397" y="554"/>
                </a:lnTo>
                <a:lnTo>
                  <a:pt x="397" y="551"/>
                </a:lnTo>
                <a:lnTo>
                  <a:pt x="397" y="551"/>
                </a:lnTo>
                <a:lnTo>
                  <a:pt x="397" y="551"/>
                </a:lnTo>
                <a:lnTo>
                  <a:pt x="397" y="549"/>
                </a:lnTo>
                <a:lnTo>
                  <a:pt x="397" y="549"/>
                </a:lnTo>
                <a:lnTo>
                  <a:pt x="397" y="549"/>
                </a:lnTo>
                <a:lnTo>
                  <a:pt x="400" y="549"/>
                </a:lnTo>
                <a:lnTo>
                  <a:pt x="400" y="549"/>
                </a:lnTo>
                <a:lnTo>
                  <a:pt x="402" y="549"/>
                </a:lnTo>
                <a:lnTo>
                  <a:pt x="402" y="549"/>
                </a:lnTo>
                <a:lnTo>
                  <a:pt x="402" y="549"/>
                </a:lnTo>
                <a:lnTo>
                  <a:pt x="404" y="551"/>
                </a:lnTo>
                <a:lnTo>
                  <a:pt x="404" y="554"/>
                </a:lnTo>
                <a:lnTo>
                  <a:pt x="407" y="554"/>
                </a:lnTo>
                <a:lnTo>
                  <a:pt x="407" y="556"/>
                </a:lnTo>
                <a:lnTo>
                  <a:pt x="407" y="556"/>
                </a:lnTo>
                <a:lnTo>
                  <a:pt x="409" y="558"/>
                </a:lnTo>
                <a:lnTo>
                  <a:pt x="409" y="558"/>
                </a:lnTo>
                <a:lnTo>
                  <a:pt x="409" y="563"/>
                </a:lnTo>
                <a:lnTo>
                  <a:pt x="409" y="565"/>
                </a:lnTo>
                <a:lnTo>
                  <a:pt x="409" y="565"/>
                </a:lnTo>
                <a:lnTo>
                  <a:pt x="409" y="570"/>
                </a:lnTo>
                <a:lnTo>
                  <a:pt x="409" y="570"/>
                </a:lnTo>
                <a:lnTo>
                  <a:pt x="409" y="573"/>
                </a:lnTo>
                <a:lnTo>
                  <a:pt x="409" y="573"/>
                </a:lnTo>
                <a:lnTo>
                  <a:pt x="407" y="575"/>
                </a:lnTo>
                <a:lnTo>
                  <a:pt x="407" y="575"/>
                </a:lnTo>
                <a:lnTo>
                  <a:pt x="407" y="575"/>
                </a:lnTo>
                <a:lnTo>
                  <a:pt x="407" y="577"/>
                </a:lnTo>
                <a:lnTo>
                  <a:pt x="407" y="580"/>
                </a:lnTo>
                <a:lnTo>
                  <a:pt x="407" y="580"/>
                </a:lnTo>
                <a:lnTo>
                  <a:pt x="407" y="582"/>
                </a:lnTo>
                <a:lnTo>
                  <a:pt x="409" y="582"/>
                </a:lnTo>
                <a:lnTo>
                  <a:pt x="409" y="582"/>
                </a:lnTo>
                <a:lnTo>
                  <a:pt x="409" y="584"/>
                </a:lnTo>
                <a:lnTo>
                  <a:pt x="409" y="584"/>
                </a:lnTo>
                <a:lnTo>
                  <a:pt x="409" y="587"/>
                </a:lnTo>
                <a:lnTo>
                  <a:pt x="409" y="589"/>
                </a:lnTo>
                <a:lnTo>
                  <a:pt x="409" y="591"/>
                </a:lnTo>
                <a:lnTo>
                  <a:pt x="409" y="594"/>
                </a:lnTo>
                <a:lnTo>
                  <a:pt x="409" y="594"/>
                </a:lnTo>
                <a:lnTo>
                  <a:pt x="411" y="594"/>
                </a:lnTo>
                <a:lnTo>
                  <a:pt x="414" y="594"/>
                </a:lnTo>
                <a:lnTo>
                  <a:pt x="414" y="594"/>
                </a:lnTo>
                <a:lnTo>
                  <a:pt x="414" y="594"/>
                </a:lnTo>
                <a:lnTo>
                  <a:pt x="416" y="596"/>
                </a:lnTo>
                <a:lnTo>
                  <a:pt x="416" y="596"/>
                </a:lnTo>
                <a:lnTo>
                  <a:pt x="416" y="596"/>
                </a:lnTo>
                <a:lnTo>
                  <a:pt x="416" y="596"/>
                </a:lnTo>
                <a:lnTo>
                  <a:pt x="418" y="596"/>
                </a:lnTo>
                <a:lnTo>
                  <a:pt x="418" y="599"/>
                </a:lnTo>
                <a:lnTo>
                  <a:pt x="418" y="599"/>
                </a:lnTo>
                <a:lnTo>
                  <a:pt x="421" y="601"/>
                </a:lnTo>
                <a:lnTo>
                  <a:pt x="421" y="601"/>
                </a:lnTo>
                <a:lnTo>
                  <a:pt x="423" y="601"/>
                </a:lnTo>
                <a:lnTo>
                  <a:pt x="423" y="599"/>
                </a:lnTo>
                <a:lnTo>
                  <a:pt x="421" y="596"/>
                </a:lnTo>
                <a:lnTo>
                  <a:pt x="421" y="594"/>
                </a:lnTo>
                <a:lnTo>
                  <a:pt x="421" y="591"/>
                </a:lnTo>
                <a:lnTo>
                  <a:pt x="421" y="584"/>
                </a:lnTo>
                <a:lnTo>
                  <a:pt x="418" y="582"/>
                </a:lnTo>
                <a:lnTo>
                  <a:pt x="421" y="582"/>
                </a:lnTo>
                <a:lnTo>
                  <a:pt x="421" y="582"/>
                </a:lnTo>
                <a:lnTo>
                  <a:pt x="421" y="582"/>
                </a:lnTo>
                <a:lnTo>
                  <a:pt x="423" y="582"/>
                </a:lnTo>
                <a:lnTo>
                  <a:pt x="423" y="584"/>
                </a:lnTo>
                <a:lnTo>
                  <a:pt x="423" y="584"/>
                </a:lnTo>
                <a:close/>
                <a:moveTo>
                  <a:pt x="390" y="466"/>
                </a:moveTo>
                <a:lnTo>
                  <a:pt x="388" y="466"/>
                </a:lnTo>
                <a:lnTo>
                  <a:pt x="388" y="466"/>
                </a:lnTo>
                <a:lnTo>
                  <a:pt x="388" y="466"/>
                </a:lnTo>
                <a:lnTo>
                  <a:pt x="388" y="466"/>
                </a:lnTo>
                <a:lnTo>
                  <a:pt x="385" y="464"/>
                </a:lnTo>
                <a:lnTo>
                  <a:pt x="383" y="464"/>
                </a:lnTo>
                <a:lnTo>
                  <a:pt x="383" y="464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3" y="466"/>
                </a:lnTo>
                <a:lnTo>
                  <a:pt x="385" y="476"/>
                </a:lnTo>
                <a:lnTo>
                  <a:pt x="388" y="483"/>
                </a:lnTo>
                <a:lnTo>
                  <a:pt x="390" y="485"/>
                </a:lnTo>
                <a:lnTo>
                  <a:pt x="390" y="485"/>
                </a:lnTo>
                <a:lnTo>
                  <a:pt x="390" y="485"/>
                </a:lnTo>
                <a:lnTo>
                  <a:pt x="390" y="485"/>
                </a:lnTo>
                <a:lnTo>
                  <a:pt x="390" y="485"/>
                </a:lnTo>
                <a:lnTo>
                  <a:pt x="390" y="487"/>
                </a:lnTo>
                <a:lnTo>
                  <a:pt x="395" y="490"/>
                </a:lnTo>
                <a:lnTo>
                  <a:pt x="397" y="492"/>
                </a:lnTo>
                <a:lnTo>
                  <a:pt x="397" y="492"/>
                </a:lnTo>
                <a:lnTo>
                  <a:pt x="400" y="492"/>
                </a:lnTo>
                <a:lnTo>
                  <a:pt x="402" y="492"/>
                </a:lnTo>
                <a:lnTo>
                  <a:pt x="404" y="494"/>
                </a:lnTo>
                <a:lnTo>
                  <a:pt x="407" y="497"/>
                </a:lnTo>
                <a:lnTo>
                  <a:pt x="407" y="497"/>
                </a:lnTo>
                <a:lnTo>
                  <a:pt x="407" y="497"/>
                </a:lnTo>
                <a:lnTo>
                  <a:pt x="407" y="499"/>
                </a:lnTo>
                <a:lnTo>
                  <a:pt x="407" y="499"/>
                </a:lnTo>
                <a:lnTo>
                  <a:pt x="407" y="499"/>
                </a:lnTo>
                <a:lnTo>
                  <a:pt x="407" y="499"/>
                </a:lnTo>
                <a:lnTo>
                  <a:pt x="409" y="499"/>
                </a:lnTo>
                <a:lnTo>
                  <a:pt x="407" y="499"/>
                </a:lnTo>
                <a:lnTo>
                  <a:pt x="407" y="502"/>
                </a:lnTo>
                <a:lnTo>
                  <a:pt x="409" y="502"/>
                </a:lnTo>
                <a:lnTo>
                  <a:pt x="409" y="499"/>
                </a:lnTo>
                <a:lnTo>
                  <a:pt x="411" y="499"/>
                </a:lnTo>
                <a:lnTo>
                  <a:pt x="411" y="499"/>
                </a:lnTo>
                <a:lnTo>
                  <a:pt x="411" y="502"/>
                </a:lnTo>
                <a:lnTo>
                  <a:pt x="411" y="502"/>
                </a:lnTo>
                <a:lnTo>
                  <a:pt x="411" y="502"/>
                </a:lnTo>
                <a:lnTo>
                  <a:pt x="411" y="502"/>
                </a:lnTo>
                <a:lnTo>
                  <a:pt x="409" y="502"/>
                </a:lnTo>
                <a:lnTo>
                  <a:pt x="409" y="502"/>
                </a:lnTo>
                <a:lnTo>
                  <a:pt x="409" y="502"/>
                </a:lnTo>
                <a:lnTo>
                  <a:pt x="409" y="502"/>
                </a:lnTo>
                <a:lnTo>
                  <a:pt x="409" y="502"/>
                </a:lnTo>
                <a:lnTo>
                  <a:pt x="409" y="502"/>
                </a:lnTo>
                <a:lnTo>
                  <a:pt x="409" y="504"/>
                </a:lnTo>
                <a:lnTo>
                  <a:pt x="411" y="504"/>
                </a:lnTo>
                <a:lnTo>
                  <a:pt x="414" y="509"/>
                </a:lnTo>
                <a:lnTo>
                  <a:pt x="416" y="509"/>
                </a:lnTo>
                <a:lnTo>
                  <a:pt x="418" y="509"/>
                </a:lnTo>
                <a:lnTo>
                  <a:pt x="418" y="509"/>
                </a:lnTo>
                <a:lnTo>
                  <a:pt x="421" y="506"/>
                </a:lnTo>
                <a:lnTo>
                  <a:pt x="421" y="509"/>
                </a:lnTo>
                <a:lnTo>
                  <a:pt x="423" y="509"/>
                </a:lnTo>
                <a:lnTo>
                  <a:pt x="423" y="509"/>
                </a:lnTo>
                <a:lnTo>
                  <a:pt x="423" y="511"/>
                </a:lnTo>
                <a:lnTo>
                  <a:pt x="423" y="511"/>
                </a:lnTo>
                <a:lnTo>
                  <a:pt x="421" y="509"/>
                </a:lnTo>
                <a:lnTo>
                  <a:pt x="421" y="511"/>
                </a:lnTo>
                <a:lnTo>
                  <a:pt x="421" y="511"/>
                </a:lnTo>
                <a:lnTo>
                  <a:pt x="421" y="513"/>
                </a:lnTo>
                <a:lnTo>
                  <a:pt x="421" y="513"/>
                </a:lnTo>
                <a:lnTo>
                  <a:pt x="421" y="513"/>
                </a:lnTo>
                <a:lnTo>
                  <a:pt x="421" y="516"/>
                </a:lnTo>
                <a:lnTo>
                  <a:pt x="421" y="516"/>
                </a:lnTo>
                <a:lnTo>
                  <a:pt x="418" y="518"/>
                </a:lnTo>
                <a:lnTo>
                  <a:pt x="418" y="518"/>
                </a:lnTo>
                <a:lnTo>
                  <a:pt x="418" y="518"/>
                </a:lnTo>
                <a:lnTo>
                  <a:pt x="414" y="518"/>
                </a:lnTo>
                <a:lnTo>
                  <a:pt x="416" y="518"/>
                </a:lnTo>
                <a:lnTo>
                  <a:pt x="416" y="521"/>
                </a:lnTo>
                <a:lnTo>
                  <a:pt x="414" y="521"/>
                </a:lnTo>
                <a:lnTo>
                  <a:pt x="414" y="521"/>
                </a:lnTo>
                <a:lnTo>
                  <a:pt x="414" y="521"/>
                </a:lnTo>
                <a:lnTo>
                  <a:pt x="411" y="521"/>
                </a:lnTo>
                <a:lnTo>
                  <a:pt x="411" y="521"/>
                </a:lnTo>
                <a:lnTo>
                  <a:pt x="411" y="521"/>
                </a:lnTo>
                <a:lnTo>
                  <a:pt x="411" y="523"/>
                </a:lnTo>
                <a:lnTo>
                  <a:pt x="411" y="523"/>
                </a:lnTo>
                <a:lnTo>
                  <a:pt x="414" y="523"/>
                </a:lnTo>
                <a:lnTo>
                  <a:pt x="414" y="523"/>
                </a:lnTo>
                <a:lnTo>
                  <a:pt x="414" y="523"/>
                </a:lnTo>
                <a:lnTo>
                  <a:pt x="414" y="523"/>
                </a:lnTo>
                <a:lnTo>
                  <a:pt x="416" y="523"/>
                </a:lnTo>
                <a:lnTo>
                  <a:pt x="416" y="523"/>
                </a:lnTo>
                <a:lnTo>
                  <a:pt x="416" y="523"/>
                </a:lnTo>
                <a:lnTo>
                  <a:pt x="416" y="523"/>
                </a:lnTo>
                <a:lnTo>
                  <a:pt x="418" y="525"/>
                </a:lnTo>
                <a:lnTo>
                  <a:pt x="418" y="525"/>
                </a:lnTo>
                <a:lnTo>
                  <a:pt x="418" y="525"/>
                </a:lnTo>
                <a:lnTo>
                  <a:pt x="418" y="525"/>
                </a:lnTo>
                <a:lnTo>
                  <a:pt x="421" y="525"/>
                </a:lnTo>
                <a:lnTo>
                  <a:pt x="421" y="525"/>
                </a:lnTo>
                <a:lnTo>
                  <a:pt x="421" y="525"/>
                </a:lnTo>
                <a:lnTo>
                  <a:pt x="421" y="528"/>
                </a:lnTo>
                <a:lnTo>
                  <a:pt x="421" y="528"/>
                </a:lnTo>
                <a:lnTo>
                  <a:pt x="421" y="528"/>
                </a:lnTo>
                <a:lnTo>
                  <a:pt x="421" y="532"/>
                </a:lnTo>
                <a:lnTo>
                  <a:pt x="421" y="532"/>
                </a:lnTo>
                <a:lnTo>
                  <a:pt x="423" y="532"/>
                </a:lnTo>
                <a:lnTo>
                  <a:pt x="426" y="532"/>
                </a:lnTo>
                <a:lnTo>
                  <a:pt x="428" y="532"/>
                </a:lnTo>
                <a:lnTo>
                  <a:pt x="430" y="535"/>
                </a:lnTo>
                <a:lnTo>
                  <a:pt x="430" y="537"/>
                </a:lnTo>
                <a:lnTo>
                  <a:pt x="430" y="539"/>
                </a:lnTo>
                <a:lnTo>
                  <a:pt x="430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4"/>
                </a:lnTo>
                <a:lnTo>
                  <a:pt x="433" y="544"/>
                </a:lnTo>
                <a:lnTo>
                  <a:pt x="433" y="544"/>
                </a:lnTo>
                <a:lnTo>
                  <a:pt x="433" y="544"/>
                </a:lnTo>
                <a:lnTo>
                  <a:pt x="433" y="544"/>
                </a:lnTo>
                <a:lnTo>
                  <a:pt x="435" y="542"/>
                </a:lnTo>
                <a:lnTo>
                  <a:pt x="435" y="542"/>
                </a:lnTo>
                <a:lnTo>
                  <a:pt x="435" y="542"/>
                </a:lnTo>
                <a:lnTo>
                  <a:pt x="435" y="542"/>
                </a:lnTo>
                <a:lnTo>
                  <a:pt x="437" y="539"/>
                </a:lnTo>
                <a:lnTo>
                  <a:pt x="437" y="542"/>
                </a:lnTo>
                <a:lnTo>
                  <a:pt x="437" y="542"/>
                </a:lnTo>
                <a:lnTo>
                  <a:pt x="440" y="542"/>
                </a:lnTo>
                <a:lnTo>
                  <a:pt x="440" y="542"/>
                </a:lnTo>
                <a:lnTo>
                  <a:pt x="442" y="542"/>
                </a:lnTo>
                <a:lnTo>
                  <a:pt x="442" y="542"/>
                </a:lnTo>
                <a:lnTo>
                  <a:pt x="442" y="542"/>
                </a:lnTo>
                <a:lnTo>
                  <a:pt x="442" y="542"/>
                </a:lnTo>
                <a:lnTo>
                  <a:pt x="442" y="544"/>
                </a:lnTo>
                <a:lnTo>
                  <a:pt x="442" y="544"/>
                </a:lnTo>
                <a:lnTo>
                  <a:pt x="444" y="542"/>
                </a:lnTo>
                <a:lnTo>
                  <a:pt x="444" y="542"/>
                </a:lnTo>
                <a:lnTo>
                  <a:pt x="444" y="542"/>
                </a:lnTo>
                <a:lnTo>
                  <a:pt x="447" y="542"/>
                </a:lnTo>
                <a:lnTo>
                  <a:pt x="447" y="544"/>
                </a:lnTo>
                <a:lnTo>
                  <a:pt x="447" y="544"/>
                </a:lnTo>
                <a:lnTo>
                  <a:pt x="449" y="542"/>
                </a:lnTo>
                <a:lnTo>
                  <a:pt x="449" y="542"/>
                </a:lnTo>
                <a:lnTo>
                  <a:pt x="449" y="539"/>
                </a:lnTo>
                <a:lnTo>
                  <a:pt x="449" y="539"/>
                </a:lnTo>
                <a:lnTo>
                  <a:pt x="449" y="539"/>
                </a:lnTo>
                <a:lnTo>
                  <a:pt x="449" y="539"/>
                </a:lnTo>
                <a:lnTo>
                  <a:pt x="452" y="542"/>
                </a:lnTo>
                <a:lnTo>
                  <a:pt x="452" y="542"/>
                </a:lnTo>
                <a:lnTo>
                  <a:pt x="452" y="542"/>
                </a:lnTo>
                <a:lnTo>
                  <a:pt x="452" y="542"/>
                </a:lnTo>
                <a:lnTo>
                  <a:pt x="452" y="542"/>
                </a:lnTo>
                <a:lnTo>
                  <a:pt x="454" y="542"/>
                </a:lnTo>
                <a:lnTo>
                  <a:pt x="454" y="539"/>
                </a:lnTo>
                <a:lnTo>
                  <a:pt x="454" y="542"/>
                </a:lnTo>
                <a:lnTo>
                  <a:pt x="456" y="542"/>
                </a:lnTo>
                <a:lnTo>
                  <a:pt x="456" y="542"/>
                </a:lnTo>
                <a:lnTo>
                  <a:pt x="456" y="542"/>
                </a:lnTo>
                <a:lnTo>
                  <a:pt x="456" y="542"/>
                </a:lnTo>
                <a:lnTo>
                  <a:pt x="456" y="542"/>
                </a:lnTo>
                <a:lnTo>
                  <a:pt x="456" y="544"/>
                </a:lnTo>
                <a:lnTo>
                  <a:pt x="456" y="544"/>
                </a:lnTo>
                <a:lnTo>
                  <a:pt x="456" y="544"/>
                </a:lnTo>
                <a:lnTo>
                  <a:pt x="456" y="544"/>
                </a:lnTo>
                <a:lnTo>
                  <a:pt x="459" y="547"/>
                </a:lnTo>
                <a:lnTo>
                  <a:pt x="459" y="547"/>
                </a:lnTo>
                <a:lnTo>
                  <a:pt x="459" y="547"/>
                </a:lnTo>
                <a:lnTo>
                  <a:pt x="461" y="547"/>
                </a:lnTo>
                <a:lnTo>
                  <a:pt x="461" y="547"/>
                </a:lnTo>
                <a:lnTo>
                  <a:pt x="461" y="544"/>
                </a:lnTo>
                <a:lnTo>
                  <a:pt x="459" y="542"/>
                </a:lnTo>
                <a:lnTo>
                  <a:pt x="456" y="539"/>
                </a:lnTo>
                <a:lnTo>
                  <a:pt x="456" y="539"/>
                </a:lnTo>
                <a:lnTo>
                  <a:pt x="456" y="539"/>
                </a:lnTo>
                <a:lnTo>
                  <a:pt x="456" y="537"/>
                </a:lnTo>
                <a:lnTo>
                  <a:pt x="454" y="537"/>
                </a:lnTo>
                <a:lnTo>
                  <a:pt x="452" y="537"/>
                </a:lnTo>
                <a:lnTo>
                  <a:pt x="452" y="537"/>
                </a:lnTo>
                <a:lnTo>
                  <a:pt x="454" y="537"/>
                </a:lnTo>
                <a:lnTo>
                  <a:pt x="452" y="539"/>
                </a:lnTo>
                <a:lnTo>
                  <a:pt x="449" y="539"/>
                </a:lnTo>
                <a:lnTo>
                  <a:pt x="449" y="537"/>
                </a:lnTo>
                <a:lnTo>
                  <a:pt x="449" y="535"/>
                </a:lnTo>
                <a:lnTo>
                  <a:pt x="449" y="535"/>
                </a:lnTo>
                <a:lnTo>
                  <a:pt x="454" y="532"/>
                </a:lnTo>
                <a:lnTo>
                  <a:pt x="454" y="532"/>
                </a:lnTo>
                <a:lnTo>
                  <a:pt x="454" y="530"/>
                </a:lnTo>
                <a:lnTo>
                  <a:pt x="454" y="530"/>
                </a:lnTo>
                <a:lnTo>
                  <a:pt x="454" y="530"/>
                </a:lnTo>
                <a:lnTo>
                  <a:pt x="452" y="528"/>
                </a:lnTo>
                <a:lnTo>
                  <a:pt x="452" y="528"/>
                </a:lnTo>
                <a:lnTo>
                  <a:pt x="452" y="528"/>
                </a:lnTo>
                <a:lnTo>
                  <a:pt x="452" y="528"/>
                </a:lnTo>
                <a:lnTo>
                  <a:pt x="449" y="525"/>
                </a:lnTo>
                <a:lnTo>
                  <a:pt x="449" y="525"/>
                </a:lnTo>
                <a:lnTo>
                  <a:pt x="449" y="525"/>
                </a:lnTo>
                <a:lnTo>
                  <a:pt x="449" y="525"/>
                </a:lnTo>
                <a:lnTo>
                  <a:pt x="449" y="523"/>
                </a:lnTo>
                <a:lnTo>
                  <a:pt x="449" y="525"/>
                </a:lnTo>
                <a:lnTo>
                  <a:pt x="449" y="525"/>
                </a:lnTo>
                <a:lnTo>
                  <a:pt x="447" y="525"/>
                </a:lnTo>
                <a:lnTo>
                  <a:pt x="447" y="523"/>
                </a:lnTo>
                <a:lnTo>
                  <a:pt x="447" y="523"/>
                </a:lnTo>
                <a:lnTo>
                  <a:pt x="447" y="523"/>
                </a:lnTo>
                <a:lnTo>
                  <a:pt x="447" y="521"/>
                </a:lnTo>
                <a:lnTo>
                  <a:pt x="447" y="521"/>
                </a:lnTo>
                <a:lnTo>
                  <a:pt x="447" y="521"/>
                </a:lnTo>
                <a:lnTo>
                  <a:pt x="447" y="518"/>
                </a:lnTo>
                <a:lnTo>
                  <a:pt x="447" y="518"/>
                </a:lnTo>
                <a:lnTo>
                  <a:pt x="447" y="516"/>
                </a:lnTo>
                <a:lnTo>
                  <a:pt x="444" y="516"/>
                </a:lnTo>
                <a:lnTo>
                  <a:pt x="444" y="516"/>
                </a:lnTo>
                <a:lnTo>
                  <a:pt x="444" y="516"/>
                </a:lnTo>
                <a:lnTo>
                  <a:pt x="444" y="516"/>
                </a:lnTo>
                <a:lnTo>
                  <a:pt x="444" y="516"/>
                </a:lnTo>
                <a:lnTo>
                  <a:pt x="444" y="516"/>
                </a:lnTo>
                <a:lnTo>
                  <a:pt x="444" y="513"/>
                </a:lnTo>
                <a:lnTo>
                  <a:pt x="444" y="513"/>
                </a:lnTo>
                <a:lnTo>
                  <a:pt x="444" y="513"/>
                </a:lnTo>
                <a:lnTo>
                  <a:pt x="447" y="513"/>
                </a:lnTo>
                <a:lnTo>
                  <a:pt x="447" y="513"/>
                </a:lnTo>
                <a:lnTo>
                  <a:pt x="447" y="511"/>
                </a:lnTo>
                <a:lnTo>
                  <a:pt x="447" y="509"/>
                </a:lnTo>
                <a:lnTo>
                  <a:pt x="444" y="509"/>
                </a:lnTo>
                <a:lnTo>
                  <a:pt x="444" y="509"/>
                </a:lnTo>
                <a:lnTo>
                  <a:pt x="444" y="509"/>
                </a:lnTo>
                <a:lnTo>
                  <a:pt x="444" y="509"/>
                </a:lnTo>
                <a:lnTo>
                  <a:pt x="444" y="506"/>
                </a:lnTo>
                <a:lnTo>
                  <a:pt x="444" y="506"/>
                </a:lnTo>
                <a:lnTo>
                  <a:pt x="447" y="506"/>
                </a:lnTo>
                <a:lnTo>
                  <a:pt x="447" y="506"/>
                </a:lnTo>
                <a:lnTo>
                  <a:pt x="447" y="506"/>
                </a:lnTo>
                <a:lnTo>
                  <a:pt x="444" y="504"/>
                </a:lnTo>
                <a:lnTo>
                  <a:pt x="444" y="504"/>
                </a:lnTo>
                <a:lnTo>
                  <a:pt x="444" y="504"/>
                </a:lnTo>
                <a:lnTo>
                  <a:pt x="444" y="502"/>
                </a:lnTo>
                <a:lnTo>
                  <a:pt x="444" y="502"/>
                </a:lnTo>
                <a:lnTo>
                  <a:pt x="444" y="499"/>
                </a:lnTo>
                <a:lnTo>
                  <a:pt x="444" y="499"/>
                </a:lnTo>
                <a:lnTo>
                  <a:pt x="444" y="499"/>
                </a:lnTo>
                <a:lnTo>
                  <a:pt x="444" y="497"/>
                </a:lnTo>
                <a:lnTo>
                  <a:pt x="444" y="497"/>
                </a:lnTo>
                <a:lnTo>
                  <a:pt x="444" y="494"/>
                </a:lnTo>
                <a:lnTo>
                  <a:pt x="447" y="494"/>
                </a:lnTo>
                <a:lnTo>
                  <a:pt x="447" y="492"/>
                </a:lnTo>
                <a:lnTo>
                  <a:pt x="447" y="492"/>
                </a:lnTo>
                <a:lnTo>
                  <a:pt x="447" y="492"/>
                </a:lnTo>
                <a:lnTo>
                  <a:pt x="447" y="492"/>
                </a:lnTo>
                <a:lnTo>
                  <a:pt x="447" y="490"/>
                </a:lnTo>
                <a:lnTo>
                  <a:pt x="447" y="490"/>
                </a:lnTo>
                <a:lnTo>
                  <a:pt x="447" y="490"/>
                </a:lnTo>
                <a:lnTo>
                  <a:pt x="447" y="490"/>
                </a:lnTo>
                <a:lnTo>
                  <a:pt x="444" y="490"/>
                </a:lnTo>
                <a:lnTo>
                  <a:pt x="444" y="490"/>
                </a:lnTo>
                <a:lnTo>
                  <a:pt x="444" y="490"/>
                </a:lnTo>
                <a:lnTo>
                  <a:pt x="444" y="487"/>
                </a:lnTo>
                <a:lnTo>
                  <a:pt x="444" y="487"/>
                </a:lnTo>
                <a:lnTo>
                  <a:pt x="447" y="487"/>
                </a:lnTo>
                <a:lnTo>
                  <a:pt x="447" y="487"/>
                </a:lnTo>
                <a:lnTo>
                  <a:pt x="447" y="487"/>
                </a:lnTo>
                <a:lnTo>
                  <a:pt x="447" y="487"/>
                </a:lnTo>
                <a:lnTo>
                  <a:pt x="444" y="487"/>
                </a:lnTo>
                <a:lnTo>
                  <a:pt x="447" y="487"/>
                </a:lnTo>
                <a:lnTo>
                  <a:pt x="447" y="485"/>
                </a:lnTo>
                <a:lnTo>
                  <a:pt x="447" y="485"/>
                </a:lnTo>
                <a:lnTo>
                  <a:pt x="449" y="487"/>
                </a:lnTo>
                <a:lnTo>
                  <a:pt x="449" y="485"/>
                </a:lnTo>
                <a:lnTo>
                  <a:pt x="447" y="485"/>
                </a:lnTo>
                <a:lnTo>
                  <a:pt x="447" y="483"/>
                </a:lnTo>
                <a:lnTo>
                  <a:pt x="447" y="483"/>
                </a:lnTo>
                <a:lnTo>
                  <a:pt x="444" y="483"/>
                </a:lnTo>
                <a:lnTo>
                  <a:pt x="444" y="480"/>
                </a:lnTo>
                <a:lnTo>
                  <a:pt x="442" y="480"/>
                </a:lnTo>
                <a:lnTo>
                  <a:pt x="440" y="480"/>
                </a:lnTo>
                <a:lnTo>
                  <a:pt x="440" y="480"/>
                </a:lnTo>
                <a:lnTo>
                  <a:pt x="440" y="480"/>
                </a:lnTo>
                <a:lnTo>
                  <a:pt x="440" y="480"/>
                </a:lnTo>
                <a:lnTo>
                  <a:pt x="440" y="480"/>
                </a:lnTo>
                <a:lnTo>
                  <a:pt x="437" y="480"/>
                </a:lnTo>
                <a:lnTo>
                  <a:pt x="440" y="480"/>
                </a:lnTo>
                <a:lnTo>
                  <a:pt x="440" y="480"/>
                </a:lnTo>
                <a:lnTo>
                  <a:pt x="440" y="478"/>
                </a:lnTo>
                <a:lnTo>
                  <a:pt x="440" y="478"/>
                </a:lnTo>
                <a:lnTo>
                  <a:pt x="437" y="478"/>
                </a:lnTo>
                <a:lnTo>
                  <a:pt x="437" y="480"/>
                </a:lnTo>
                <a:lnTo>
                  <a:pt x="437" y="480"/>
                </a:lnTo>
                <a:lnTo>
                  <a:pt x="437" y="478"/>
                </a:lnTo>
                <a:lnTo>
                  <a:pt x="437" y="478"/>
                </a:lnTo>
                <a:lnTo>
                  <a:pt x="437" y="478"/>
                </a:lnTo>
                <a:lnTo>
                  <a:pt x="437" y="478"/>
                </a:lnTo>
                <a:lnTo>
                  <a:pt x="437" y="476"/>
                </a:lnTo>
                <a:lnTo>
                  <a:pt x="437" y="476"/>
                </a:lnTo>
                <a:lnTo>
                  <a:pt x="437" y="473"/>
                </a:lnTo>
                <a:lnTo>
                  <a:pt x="437" y="473"/>
                </a:lnTo>
                <a:lnTo>
                  <a:pt x="437" y="473"/>
                </a:lnTo>
                <a:lnTo>
                  <a:pt x="437" y="471"/>
                </a:lnTo>
                <a:lnTo>
                  <a:pt x="435" y="471"/>
                </a:lnTo>
                <a:lnTo>
                  <a:pt x="435" y="471"/>
                </a:lnTo>
                <a:lnTo>
                  <a:pt x="435" y="471"/>
                </a:lnTo>
                <a:lnTo>
                  <a:pt x="435" y="468"/>
                </a:lnTo>
                <a:lnTo>
                  <a:pt x="433" y="468"/>
                </a:lnTo>
                <a:lnTo>
                  <a:pt x="430" y="466"/>
                </a:lnTo>
                <a:lnTo>
                  <a:pt x="430" y="464"/>
                </a:lnTo>
                <a:lnTo>
                  <a:pt x="428" y="464"/>
                </a:lnTo>
                <a:lnTo>
                  <a:pt x="428" y="464"/>
                </a:lnTo>
                <a:lnTo>
                  <a:pt x="428" y="466"/>
                </a:lnTo>
                <a:lnTo>
                  <a:pt x="428" y="466"/>
                </a:lnTo>
                <a:lnTo>
                  <a:pt x="426" y="464"/>
                </a:lnTo>
                <a:lnTo>
                  <a:pt x="426" y="464"/>
                </a:lnTo>
                <a:lnTo>
                  <a:pt x="426" y="466"/>
                </a:lnTo>
                <a:lnTo>
                  <a:pt x="426" y="466"/>
                </a:lnTo>
                <a:lnTo>
                  <a:pt x="426" y="466"/>
                </a:lnTo>
                <a:lnTo>
                  <a:pt x="423" y="466"/>
                </a:lnTo>
                <a:lnTo>
                  <a:pt x="423" y="466"/>
                </a:lnTo>
                <a:lnTo>
                  <a:pt x="423" y="466"/>
                </a:lnTo>
                <a:lnTo>
                  <a:pt x="423" y="466"/>
                </a:lnTo>
                <a:lnTo>
                  <a:pt x="423" y="466"/>
                </a:lnTo>
                <a:lnTo>
                  <a:pt x="421" y="466"/>
                </a:lnTo>
                <a:lnTo>
                  <a:pt x="421" y="466"/>
                </a:lnTo>
                <a:lnTo>
                  <a:pt x="421" y="466"/>
                </a:lnTo>
                <a:lnTo>
                  <a:pt x="418" y="466"/>
                </a:lnTo>
                <a:lnTo>
                  <a:pt x="418" y="466"/>
                </a:lnTo>
                <a:lnTo>
                  <a:pt x="418" y="464"/>
                </a:lnTo>
                <a:lnTo>
                  <a:pt x="418" y="464"/>
                </a:lnTo>
                <a:lnTo>
                  <a:pt x="416" y="466"/>
                </a:lnTo>
                <a:lnTo>
                  <a:pt x="416" y="466"/>
                </a:lnTo>
                <a:lnTo>
                  <a:pt x="416" y="466"/>
                </a:lnTo>
                <a:lnTo>
                  <a:pt x="416" y="464"/>
                </a:lnTo>
                <a:lnTo>
                  <a:pt x="414" y="464"/>
                </a:lnTo>
                <a:lnTo>
                  <a:pt x="414" y="464"/>
                </a:lnTo>
                <a:lnTo>
                  <a:pt x="414" y="464"/>
                </a:lnTo>
                <a:lnTo>
                  <a:pt x="414" y="466"/>
                </a:lnTo>
                <a:lnTo>
                  <a:pt x="414" y="466"/>
                </a:lnTo>
                <a:lnTo>
                  <a:pt x="414" y="466"/>
                </a:lnTo>
                <a:lnTo>
                  <a:pt x="414" y="466"/>
                </a:lnTo>
                <a:lnTo>
                  <a:pt x="414" y="466"/>
                </a:lnTo>
                <a:lnTo>
                  <a:pt x="414" y="466"/>
                </a:lnTo>
                <a:lnTo>
                  <a:pt x="404" y="468"/>
                </a:lnTo>
                <a:lnTo>
                  <a:pt x="400" y="468"/>
                </a:lnTo>
                <a:lnTo>
                  <a:pt x="397" y="468"/>
                </a:lnTo>
                <a:lnTo>
                  <a:pt x="397" y="466"/>
                </a:lnTo>
                <a:lnTo>
                  <a:pt x="397" y="468"/>
                </a:lnTo>
                <a:lnTo>
                  <a:pt x="397" y="468"/>
                </a:lnTo>
                <a:lnTo>
                  <a:pt x="395" y="468"/>
                </a:lnTo>
                <a:lnTo>
                  <a:pt x="395" y="468"/>
                </a:lnTo>
                <a:lnTo>
                  <a:pt x="395" y="466"/>
                </a:lnTo>
                <a:lnTo>
                  <a:pt x="395" y="466"/>
                </a:lnTo>
                <a:lnTo>
                  <a:pt x="395" y="466"/>
                </a:lnTo>
                <a:lnTo>
                  <a:pt x="392" y="466"/>
                </a:lnTo>
                <a:lnTo>
                  <a:pt x="390" y="466"/>
                </a:lnTo>
                <a:lnTo>
                  <a:pt x="390" y="466"/>
                </a:lnTo>
                <a:lnTo>
                  <a:pt x="390" y="466"/>
                </a:lnTo>
                <a:close/>
                <a:moveTo>
                  <a:pt x="470" y="610"/>
                </a:moveTo>
                <a:lnTo>
                  <a:pt x="473" y="610"/>
                </a:lnTo>
                <a:lnTo>
                  <a:pt x="473" y="610"/>
                </a:lnTo>
                <a:lnTo>
                  <a:pt x="473" y="610"/>
                </a:lnTo>
                <a:lnTo>
                  <a:pt x="473" y="610"/>
                </a:lnTo>
                <a:lnTo>
                  <a:pt x="473" y="610"/>
                </a:lnTo>
                <a:lnTo>
                  <a:pt x="473" y="610"/>
                </a:lnTo>
                <a:lnTo>
                  <a:pt x="473" y="613"/>
                </a:lnTo>
                <a:lnTo>
                  <a:pt x="475" y="613"/>
                </a:lnTo>
                <a:lnTo>
                  <a:pt x="475" y="615"/>
                </a:lnTo>
                <a:lnTo>
                  <a:pt x="475" y="613"/>
                </a:lnTo>
                <a:lnTo>
                  <a:pt x="475" y="613"/>
                </a:lnTo>
                <a:lnTo>
                  <a:pt x="478" y="615"/>
                </a:lnTo>
                <a:lnTo>
                  <a:pt x="478" y="615"/>
                </a:lnTo>
                <a:lnTo>
                  <a:pt x="480" y="615"/>
                </a:lnTo>
                <a:lnTo>
                  <a:pt x="480" y="613"/>
                </a:lnTo>
                <a:lnTo>
                  <a:pt x="480" y="613"/>
                </a:lnTo>
                <a:lnTo>
                  <a:pt x="482" y="613"/>
                </a:lnTo>
                <a:lnTo>
                  <a:pt x="482" y="613"/>
                </a:lnTo>
                <a:lnTo>
                  <a:pt x="482" y="610"/>
                </a:lnTo>
                <a:lnTo>
                  <a:pt x="482" y="610"/>
                </a:lnTo>
                <a:lnTo>
                  <a:pt x="480" y="610"/>
                </a:lnTo>
                <a:lnTo>
                  <a:pt x="480" y="610"/>
                </a:lnTo>
                <a:lnTo>
                  <a:pt x="480" y="608"/>
                </a:lnTo>
                <a:lnTo>
                  <a:pt x="478" y="608"/>
                </a:lnTo>
                <a:lnTo>
                  <a:pt x="478" y="608"/>
                </a:lnTo>
                <a:lnTo>
                  <a:pt x="480" y="608"/>
                </a:lnTo>
                <a:lnTo>
                  <a:pt x="480" y="608"/>
                </a:lnTo>
                <a:lnTo>
                  <a:pt x="480" y="606"/>
                </a:lnTo>
                <a:lnTo>
                  <a:pt x="480" y="603"/>
                </a:lnTo>
                <a:lnTo>
                  <a:pt x="478" y="599"/>
                </a:lnTo>
                <a:lnTo>
                  <a:pt x="475" y="599"/>
                </a:lnTo>
                <a:lnTo>
                  <a:pt x="475" y="599"/>
                </a:lnTo>
                <a:lnTo>
                  <a:pt x="475" y="599"/>
                </a:lnTo>
                <a:lnTo>
                  <a:pt x="475" y="601"/>
                </a:lnTo>
                <a:lnTo>
                  <a:pt x="475" y="601"/>
                </a:lnTo>
                <a:lnTo>
                  <a:pt x="475" y="601"/>
                </a:lnTo>
                <a:lnTo>
                  <a:pt x="475" y="601"/>
                </a:lnTo>
                <a:lnTo>
                  <a:pt x="470" y="606"/>
                </a:lnTo>
                <a:lnTo>
                  <a:pt x="470" y="608"/>
                </a:lnTo>
                <a:lnTo>
                  <a:pt x="473" y="608"/>
                </a:lnTo>
                <a:lnTo>
                  <a:pt x="473" y="608"/>
                </a:lnTo>
                <a:lnTo>
                  <a:pt x="473" y="608"/>
                </a:lnTo>
                <a:lnTo>
                  <a:pt x="473" y="608"/>
                </a:lnTo>
                <a:lnTo>
                  <a:pt x="473" y="610"/>
                </a:lnTo>
                <a:lnTo>
                  <a:pt x="470" y="610"/>
                </a:lnTo>
                <a:lnTo>
                  <a:pt x="470" y="610"/>
                </a:lnTo>
                <a:lnTo>
                  <a:pt x="470" y="610"/>
                </a:lnTo>
                <a:lnTo>
                  <a:pt x="470" y="610"/>
                </a:lnTo>
                <a:close/>
                <a:moveTo>
                  <a:pt x="468" y="622"/>
                </a:moveTo>
                <a:lnTo>
                  <a:pt x="468" y="622"/>
                </a:lnTo>
                <a:lnTo>
                  <a:pt x="468" y="622"/>
                </a:lnTo>
                <a:lnTo>
                  <a:pt x="468" y="622"/>
                </a:lnTo>
                <a:lnTo>
                  <a:pt x="468" y="622"/>
                </a:lnTo>
                <a:lnTo>
                  <a:pt x="468" y="622"/>
                </a:lnTo>
                <a:lnTo>
                  <a:pt x="468" y="622"/>
                </a:lnTo>
                <a:lnTo>
                  <a:pt x="470" y="622"/>
                </a:lnTo>
                <a:lnTo>
                  <a:pt x="470" y="622"/>
                </a:lnTo>
                <a:lnTo>
                  <a:pt x="470" y="625"/>
                </a:lnTo>
                <a:lnTo>
                  <a:pt x="470" y="625"/>
                </a:lnTo>
                <a:lnTo>
                  <a:pt x="470" y="625"/>
                </a:lnTo>
                <a:lnTo>
                  <a:pt x="470" y="625"/>
                </a:lnTo>
                <a:lnTo>
                  <a:pt x="470" y="622"/>
                </a:lnTo>
                <a:lnTo>
                  <a:pt x="473" y="622"/>
                </a:lnTo>
                <a:lnTo>
                  <a:pt x="470" y="622"/>
                </a:lnTo>
                <a:lnTo>
                  <a:pt x="473" y="620"/>
                </a:lnTo>
                <a:lnTo>
                  <a:pt x="473" y="618"/>
                </a:lnTo>
                <a:lnTo>
                  <a:pt x="473" y="618"/>
                </a:lnTo>
                <a:lnTo>
                  <a:pt x="470" y="618"/>
                </a:lnTo>
                <a:lnTo>
                  <a:pt x="470" y="618"/>
                </a:lnTo>
                <a:lnTo>
                  <a:pt x="470" y="615"/>
                </a:lnTo>
                <a:lnTo>
                  <a:pt x="470" y="615"/>
                </a:lnTo>
                <a:lnTo>
                  <a:pt x="470" y="615"/>
                </a:lnTo>
                <a:lnTo>
                  <a:pt x="470" y="615"/>
                </a:lnTo>
                <a:lnTo>
                  <a:pt x="470" y="615"/>
                </a:lnTo>
                <a:lnTo>
                  <a:pt x="470" y="613"/>
                </a:lnTo>
                <a:lnTo>
                  <a:pt x="470" y="613"/>
                </a:lnTo>
                <a:lnTo>
                  <a:pt x="468" y="615"/>
                </a:lnTo>
                <a:lnTo>
                  <a:pt x="468" y="615"/>
                </a:lnTo>
                <a:lnTo>
                  <a:pt x="468" y="618"/>
                </a:lnTo>
                <a:lnTo>
                  <a:pt x="468" y="618"/>
                </a:lnTo>
                <a:lnTo>
                  <a:pt x="468" y="618"/>
                </a:lnTo>
                <a:lnTo>
                  <a:pt x="468" y="618"/>
                </a:lnTo>
                <a:lnTo>
                  <a:pt x="468" y="618"/>
                </a:lnTo>
                <a:lnTo>
                  <a:pt x="468" y="620"/>
                </a:lnTo>
                <a:lnTo>
                  <a:pt x="468" y="620"/>
                </a:lnTo>
                <a:lnTo>
                  <a:pt x="468" y="620"/>
                </a:lnTo>
                <a:lnTo>
                  <a:pt x="468" y="620"/>
                </a:lnTo>
                <a:lnTo>
                  <a:pt x="468" y="620"/>
                </a:lnTo>
                <a:lnTo>
                  <a:pt x="468" y="622"/>
                </a:lnTo>
                <a:lnTo>
                  <a:pt x="468" y="622"/>
                </a:lnTo>
                <a:lnTo>
                  <a:pt x="468" y="622"/>
                </a:lnTo>
                <a:close/>
                <a:moveTo>
                  <a:pt x="461" y="563"/>
                </a:moveTo>
                <a:lnTo>
                  <a:pt x="459" y="561"/>
                </a:lnTo>
                <a:lnTo>
                  <a:pt x="459" y="558"/>
                </a:lnTo>
                <a:lnTo>
                  <a:pt x="456" y="558"/>
                </a:lnTo>
                <a:lnTo>
                  <a:pt x="456" y="558"/>
                </a:lnTo>
                <a:lnTo>
                  <a:pt x="456" y="561"/>
                </a:lnTo>
                <a:lnTo>
                  <a:pt x="456" y="561"/>
                </a:lnTo>
                <a:lnTo>
                  <a:pt x="456" y="563"/>
                </a:lnTo>
                <a:lnTo>
                  <a:pt x="459" y="563"/>
                </a:lnTo>
                <a:lnTo>
                  <a:pt x="459" y="563"/>
                </a:lnTo>
                <a:lnTo>
                  <a:pt x="461" y="563"/>
                </a:lnTo>
                <a:lnTo>
                  <a:pt x="461" y="565"/>
                </a:lnTo>
                <a:lnTo>
                  <a:pt x="461" y="565"/>
                </a:lnTo>
                <a:lnTo>
                  <a:pt x="461" y="565"/>
                </a:lnTo>
                <a:lnTo>
                  <a:pt x="463" y="563"/>
                </a:lnTo>
                <a:lnTo>
                  <a:pt x="463" y="563"/>
                </a:lnTo>
                <a:lnTo>
                  <a:pt x="463" y="563"/>
                </a:lnTo>
                <a:lnTo>
                  <a:pt x="463" y="563"/>
                </a:lnTo>
                <a:lnTo>
                  <a:pt x="463" y="563"/>
                </a:lnTo>
                <a:lnTo>
                  <a:pt x="461" y="563"/>
                </a:lnTo>
                <a:lnTo>
                  <a:pt x="461" y="563"/>
                </a:lnTo>
                <a:close/>
                <a:moveTo>
                  <a:pt x="454" y="608"/>
                </a:moveTo>
                <a:lnTo>
                  <a:pt x="456" y="608"/>
                </a:lnTo>
                <a:lnTo>
                  <a:pt x="456" y="608"/>
                </a:lnTo>
                <a:lnTo>
                  <a:pt x="459" y="608"/>
                </a:lnTo>
                <a:lnTo>
                  <a:pt x="459" y="608"/>
                </a:lnTo>
                <a:lnTo>
                  <a:pt x="459" y="606"/>
                </a:lnTo>
                <a:lnTo>
                  <a:pt x="456" y="606"/>
                </a:lnTo>
                <a:lnTo>
                  <a:pt x="456" y="603"/>
                </a:lnTo>
                <a:lnTo>
                  <a:pt x="456" y="603"/>
                </a:lnTo>
                <a:lnTo>
                  <a:pt x="456" y="603"/>
                </a:lnTo>
                <a:lnTo>
                  <a:pt x="456" y="601"/>
                </a:lnTo>
                <a:lnTo>
                  <a:pt x="456" y="601"/>
                </a:lnTo>
                <a:lnTo>
                  <a:pt x="456" y="601"/>
                </a:lnTo>
                <a:lnTo>
                  <a:pt x="456" y="599"/>
                </a:lnTo>
                <a:lnTo>
                  <a:pt x="456" y="599"/>
                </a:lnTo>
                <a:lnTo>
                  <a:pt x="456" y="599"/>
                </a:lnTo>
                <a:lnTo>
                  <a:pt x="456" y="596"/>
                </a:lnTo>
                <a:lnTo>
                  <a:pt x="456" y="596"/>
                </a:lnTo>
                <a:lnTo>
                  <a:pt x="456" y="596"/>
                </a:lnTo>
                <a:lnTo>
                  <a:pt x="456" y="594"/>
                </a:lnTo>
                <a:lnTo>
                  <a:pt x="456" y="594"/>
                </a:lnTo>
                <a:lnTo>
                  <a:pt x="456" y="591"/>
                </a:lnTo>
                <a:lnTo>
                  <a:pt x="456" y="591"/>
                </a:lnTo>
                <a:lnTo>
                  <a:pt x="454" y="591"/>
                </a:lnTo>
                <a:lnTo>
                  <a:pt x="454" y="591"/>
                </a:lnTo>
                <a:lnTo>
                  <a:pt x="454" y="591"/>
                </a:lnTo>
                <a:lnTo>
                  <a:pt x="454" y="591"/>
                </a:lnTo>
                <a:lnTo>
                  <a:pt x="454" y="589"/>
                </a:lnTo>
                <a:lnTo>
                  <a:pt x="454" y="589"/>
                </a:lnTo>
                <a:lnTo>
                  <a:pt x="454" y="589"/>
                </a:lnTo>
                <a:lnTo>
                  <a:pt x="454" y="589"/>
                </a:lnTo>
                <a:lnTo>
                  <a:pt x="454" y="587"/>
                </a:lnTo>
                <a:lnTo>
                  <a:pt x="454" y="587"/>
                </a:lnTo>
                <a:lnTo>
                  <a:pt x="454" y="587"/>
                </a:lnTo>
                <a:lnTo>
                  <a:pt x="454" y="587"/>
                </a:lnTo>
                <a:lnTo>
                  <a:pt x="454" y="587"/>
                </a:lnTo>
                <a:lnTo>
                  <a:pt x="454" y="587"/>
                </a:lnTo>
                <a:lnTo>
                  <a:pt x="456" y="582"/>
                </a:lnTo>
                <a:lnTo>
                  <a:pt x="456" y="580"/>
                </a:lnTo>
                <a:lnTo>
                  <a:pt x="456" y="580"/>
                </a:lnTo>
                <a:lnTo>
                  <a:pt x="454" y="577"/>
                </a:lnTo>
                <a:lnTo>
                  <a:pt x="454" y="577"/>
                </a:lnTo>
                <a:lnTo>
                  <a:pt x="454" y="577"/>
                </a:lnTo>
                <a:lnTo>
                  <a:pt x="454" y="577"/>
                </a:lnTo>
                <a:lnTo>
                  <a:pt x="454" y="577"/>
                </a:lnTo>
                <a:lnTo>
                  <a:pt x="452" y="580"/>
                </a:lnTo>
                <a:lnTo>
                  <a:pt x="452" y="582"/>
                </a:lnTo>
                <a:lnTo>
                  <a:pt x="452" y="582"/>
                </a:lnTo>
                <a:lnTo>
                  <a:pt x="452" y="582"/>
                </a:lnTo>
                <a:lnTo>
                  <a:pt x="452" y="582"/>
                </a:lnTo>
                <a:lnTo>
                  <a:pt x="452" y="582"/>
                </a:lnTo>
                <a:lnTo>
                  <a:pt x="452" y="582"/>
                </a:lnTo>
                <a:lnTo>
                  <a:pt x="449" y="582"/>
                </a:lnTo>
                <a:lnTo>
                  <a:pt x="449" y="582"/>
                </a:lnTo>
                <a:lnTo>
                  <a:pt x="449" y="582"/>
                </a:lnTo>
                <a:lnTo>
                  <a:pt x="449" y="582"/>
                </a:lnTo>
                <a:lnTo>
                  <a:pt x="449" y="582"/>
                </a:lnTo>
                <a:lnTo>
                  <a:pt x="449" y="582"/>
                </a:lnTo>
                <a:lnTo>
                  <a:pt x="449" y="582"/>
                </a:lnTo>
                <a:lnTo>
                  <a:pt x="449" y="584"/>
                </a:lnTo>
                <a:lnTo>
                  <a:pt x="449" y="584"/>
                </a:lnTo>
                <a:lnTo>
                  <a:pt x="449" y="584"/>
                </a:lnTo>
                <a:lnTo>
                  <a:pt x="447" y="584"/>
                </a:lnTo>
                <a:lnTo>
                  <a:pt x="447" y="584"/>
                </a:lnTo>
                <a:lnTo>
                  <a:pt x="447" y="587"/>
                </a:lnTo>
                <a:lnTo>
                  <a:pt x="447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9" y="587"/>
                </a:lnTo>
                <a:lnTo>
                  <a:pt x="447" y="589"/>
                </a:lnTo>
                <a:lnTo>
                  <a:pt x="447" y="589"/>
                </a:lnTo>
                <a:lnTo>
                  <a:pt x="449" y="589"/>
                </a:lnTo>
                <a:lnTo>
                  <a:pt x="449" y="591"/>
                </a:lnTo>
                <a:lnTo>
                  <a:pt x="449" y="591"/>
                </a:lnTo>
                <a:lnTo>
                  <a:pt x="447" y="589"/>
                </a:lnTo>
                <a:lnTo>
                  <a:pt x="447" y="589"/>
                </a:lnTo>
                <a:lnTo>
                  <a:pt x="447" y="591"/>
                </a:lnTo>
                <a:lnTo>
                  <a:pt x="447" y="591"/>
                </a:lnTo>
                <a:lnTo>
                  <a:pt x="447" y="591"/>
                </a:lnTo>
                <a:lnTo>
                  <a:pt x="447" y="594"/>
                </a:lnTo>
                <a:lnTo>
                  <a:pt x="447" y="594"/>
                </a:lnTo>
                <a:lnTo>
                  <a:pt x="447" y="594"/>
                </a:lnTo>
                <a:lnTo>
                  <a:pt x="447" y="596"/>
                </a:lnTo>
                <a:lnTo>
                  <a:pt x="447" y="596"/>
                </a:lnTo>
                <a:lnTo>
                  <a:pt x="447" y="596"/>
                </a:lnTo>
                <a:lnTo>
                  <a:pt x="447" y="596"/>
                </a:lnTo>
                <a:lnTo>
                  <a:pt x="447" y="599"/>
                </a:lnTo>
                <a:lnTo>
                  <a:pt x="447" y="599"/>
                </a:lnTo>
                <a:lnTo>
                  <a:pt x="449" y="599"/>
                </a:lnTo>
                <a:lnTo>
                  <a:pt x="449" y="599"/>
                </a:lnTo>
                <a:lnTo>
                  <a:pt x="449" y="596"/>
                </a:lnTo>
                <a:lnTo>
                  <a:pt x="449" y="596"/>
                </a:lnTo>
                <a:lnTo>
                  <a:pt x="449" y="596"/>
                </a:lnTo>
                <a:lnTo>
                  <a:pt x="452" y="596"/>
                </a:lnTo>
                <a:lnTo>
                  <a:pt x="452" y="596"/>
                </a:lnTo>
                <a:lnTo>
                  <a:pt x="452" y="596"/>
                </a:lnTo>
                <a:lnTo>
                  <a:pt x="452" y="596"/>
                </a:lnTo>
                <a:lnTo>
                  <a:pt x="452" y="596"/>
                </a:lnTo>
                <a:lnTo>
                  <a:pt x="452" y="599"/>
                </a:lnTo>
                <a:lnTo>
                  <a:pt x="452" y="599"/>
                </a:lnTo>
                <a:lnTo>
                  <a:pt x="452" y="599"/>
                </a:lnTo>
                <a:lnTo>
                  <a:pt x="452" y="599"/>
                </a:lnTo>
                <a:lnTo>
                  <a:pt x="452" y="599"/>
                </a:lnTo>
                <a:lnTo>
                  <a:pt x="452" y="599"/>
                </a:lnTo>
                <a:lnTo>
                  <a:pt x="452" y="599"/>
                </a:lnTo>
                <a:lnTo>
                  <a:pt x="452" y="601"/>
                </a:lnTo>
                <a:lnTo>
                  <a:pt x="452" y="601"/>
                </a:lnTo>
                <a:lnTo>
                  <a:pt x="452" y="601"/>
                </a:lnTo>
                <a:lnTo>
                  <a:pt x="452" y="601"/>
                </a:lnTo>
                <a:lnTo>
                  <a:pt x="452" y="603"/>
                </a:lnTo>
                <a:lnTo>
                  <a:pt x="452" y="603"/>
                </a:lnTo>
                <a:lnTo>
                  <a:pt x="452" y="603"/>
                </a:lnTo>
                <a:lnTo>
                  <a:pt x="454" y="603"/>
                </a:lnTo>
                <a:lnTo>
                  <a:pt x="452" y="603"/>
                </a:lnTo>
                <a:lnTo>
                  <a:pt x="452" y="603"/>
                </a:lnTo>
                <a:lnTo>
                  <a:pt x="452" y="603"/>
                </a:lnTo>
                <a:lnTo>
                  <a:pt x="454" y="603"/>
                </a:lnTo>
                <a:lnTo>
                  <a:pt x="454" y="606"/>
                </a:lnTo>
                <a:lnTo>
                  <a:pt x="454" y="606"/>
                </a:lnTo>
                <a:lnTo>
                  <a:pt x="454" y="606"/>
                </a:lnTo>
                <a:lnTo>
                  <a:pt x="454" y="608"/>
                </a:lnTo>
                <a:close/>
                <a:moveTo>
                  <a:pt x="288" y="622"/>
                </a:moveTo>
                <a:lnTo>
                  <a:pt x="288" y="625"/>
                </a:lnTo>
                <a:lnTo>
                  <a:pt x="291" y="625"/>
                </a:lnTo>
                <a:lnTo>
                  <a:pt x="291" y="625"/>
                </a:lnTo>
                <a:lnTo>
                  <a:pt x="291" y="625"/>
                </a:lnTo>
                <a:lnTo>
                  <a:pt x="293" y="629"/>
                </a:lnTo>
                <a:lnTo>
                  <a:pt x="293" y="629"/>
                </a:lnTo>
                <a:lnTo>
                  <a:pt x="293" y="629"/>
                </a:lnTo>
                <a:lnTo>
                  <a:pt x="295" y="632"/>
                </a:lnTo>
                <a:lnTo>
                  <a:pt x="295" y="632"/>
                </a:lnTo>
                <a:lnTo>
                  <a:pt x="295" y="632"/>
                </a:lnTo>
                <a:lnTo>
                  <a:pt x="295" y="632"/>
                </a:lnTo>
                <a:lnTo>
                  <a:pt x="295" y="632"/>
                </a:lnTo>
                <a:lnTo>
                  <a:pt x="298" y="632"/>
                </a:lnTo>
                <a:lnTo>
                  <a:pt x="298" y="632"/>
                </a:lnTo>
                <a:lnTo>
                  <a:pt x="298" y="634"/>
                </a:lnTo>
                <a:lnTo>
                  <a:pt x="298" y="634"/>
                </a:lnTo>
                <a:lnTo>
                  <a:pt x="298" y="634"/>
                </a:lnTo>
                <a:lnTo>
                  <a:pt x="300" y="634"/>
                </a:lnTo>
                <a:lnTo>
                  <a:pt x="303" y="634"/>
                </a:lnTo>
                <a:lnTo>
                  <a:pt x="305" y="634"/>
                </a:lnTo>
                <a:lnTo>
                  <a:pt x="307" y="634"/>
                </a:lnTo>
                <a:lnTo>
                  <a:pt x="307" y="636"/>
                </a:lnTo>
                <a:lnTo>
                  <a:pt x="310" y="636"/>
                </a:lnTo>
                <a:lnTo>
                  <a:pt x="310" y="639"/>
                </a:lnTo>
                <a:lnTo>
                  <a:pt x="310" y="639"/>
                </a:lnTo>
                <a:lnTo>
                  <a:pt x="310" y="644"/>
                </a:lnTo>
                <a:lnTo>
                  <a:pt x="312" y="648"/>
                </a:lnTo>
                <a:lnTo>
                  <a:pt x="314" y="651"/>
                </a:lnTo>
                <a:lnTo>
                  <a:pt x="314" y="651"/>
                </a:lnTo>
                <a:lnTo>
                  <a:pt x="317" y="653"/>
                </a:lnTo>
                <a:lnTo>
                  <a:pt x="317" y="653"/>
                </a:lnTo>
                <a:lnTo>
                  <a:pt x="319" y="651"/>
                </a:lnTo>
                <a:lnTo>
                  <a:pt x="319" y="651"/>
                </a:lnTo>
                <a:lnTo>
                  <a:pt x="321" y="651"/>
                </a:lnTo>
                <a:lnTo>
                  <a:pt x="321" y="651"/>
                </a:lnTo>
                <a:lnTo>
                  <a:pt x="324" y="651"/>
                </a:lnTo>
                <a:lnTo>
                  <a:pt x="324" y="651"/>
                </a:lnTo>
                <a:lnTo>
                  <a:pt x="329" y="648"/>
                </a:lnTo>
                <a:lnTo>
                  <a:pt x="329" y="648"/>
                </a:lnTo>
                <a:lnTo>
                  <a:pt x="329" y="646"/>
                </a:lnTo>
                <a:lnTo>
                  <a:pt x="331" y="644"/>
                </a:lnTo>
                <a:lnTo>
                  <a:pt x="331" y="641"/>
                </a:lnTo>
                <a:lnTo>
                  <a:pt x="333" y="639"/>
                </a:lnTo>
                <a:lnTo>
                  <a:pt x="333" y="636"/>
                </a:lnTo>
                <a:lnTo>
                  <a:pt x="331" y="634"/>
                </a:lnTo>
                <a:lnTo>
                  <a:pt x="331" y="634"/>
                </a:lnTo>
                <a:lnTo>
                  <a:pt x="329" y="634"/>
                </a:lnTo>
                <a:lnTo>
                  <a:pt x="329" y="632"/>
                </a:lnTo>
                <a:lnTo>
                  <a:pt x="329" y="629"/>
                </a:lnTo>
                <a:lnTo>
                  <a:pt x="326" y="629"/>
                </a:lnTo>
                <a:lnTo>
                  <a:pt x="326" y="629"/>
                </a:lnTo>
                <a:lnTo>
                  <a:pt x="326" y="627"/>
                </a:lnTo>
                <a:lnTo>
                  <a:pt x="326" y="627"/>
                </a:lnTo>
                <a:lnTo>
                  <a:pt x="324" y="625"/>
                </a:lnTo>
                <a:lnTo>
                  <a:pt x="324" y="625"/>
                </a:lnTo>
                <a:lnTo>
                  <a:pt x="321" y="625"/>
                </a:lnTo>
                <a:lnTo>
                  <a:pt x="324" y="625"/>
                </a:lnTo>
                <a:lnTo>
                  <a:pt x="324" y="622"/>
                </a:lnTo>
                <a:lnTo>
                  <a:pt x="324" y="625"/>
                </a:lnTo>
                <a:lnTo>
                  <a:pt x="324" y="622"/>
                </a:lnTo>
                <a:lnTo>
                  <a:pt x="321" y="622"/>
                </a:lnTo>
                <a:lnTo>
                  <a:pt x="321" y="620"/>
                </a:lnTo>
                <a:lnTo>
                  <a:pt x="324" y="620"/>
                </a:lnTo>
                <a:lnTo>
                  <a:pt x="324" y="620"/>
                </a:lnTo>
                <a:lnTo>
                  <a:pt x="324" y="620"/>
                </a:lnTo>
                <a:lnTo>
                  <a:pt x="324" y="620"/>
                </a:lnTo>
                <a:lnTo>
                  <a:pt x="324" y="618"/>
                </a:lnTo>
                <a:lnTo>
                  <a:pt x="324" y="618"/>
                </a:lnTo>
                <a:lnTo>
                  <a:pt x="324" y="608"/>
                </a:lnTo>
                <a:lnTo>
                  <a:pt x="324" y="608"/>
                </a:lnTo>
                <a:lnTo>
                  <a:pt x="324" y="606"/>
                </a:lnTo>
                <a:lnTo>
                  <a:pt x="326" y="606"/>
                </a:lnTo>
                <a:lnTo>
                  <a:pt x="326" y="603"/>
                </a:lnTo>
                <a:lnTo>
                  <a:pt x="326" y="601"/>
                </a:lnTo>
                <a:lnTo>
                  <a:pt x="329" y="601"/>
                </a:lnTo>
                <a:lnTo>
                  <a:pt x="329" y="601"/>
                </a:lnTo>
                <a:lnTo>
                  <a:pt x="329" y="601"/>
                </a:lnTo>
                <a:lnTo>
                  <a:pt x="331" y="596"/>
                </a:lnTo>
                <a:lnTo>
                  <a:pt x="331" y="596"/>
                </a:lnTo>
                <a:lnTo>
                  <a:pt x="331" y="594"/>
                </a:lnTo>
                <a:lnTo>
                  <a:pt x="331" y="594"/>
                </a:lnTo>
                <a:lnTo>
                  <a:pt x="331" y="591"/>
                </a:lnTo>
                <a:lnTo>
                  <a:pt x="333" y="589"/>
                </a:lnTo>
                <a:lnTo>
                  <a:pt x="333" y="587"/>
                </a:lnTo>
                <a:lnTo>
                  <a:pt x="333" y="584"/>
                </a:lnTo>
                <a:lnTo>
                  <a:pt x="333" y="582"/>
                </a:lnTo>
                <a:lnTo>
                  <a:pt x="336" y="580"/>
                </a:lnTo>
                <a:lnTo>
                  <a:pt x="336" y="580"/>
                </a:lnTo>
                <a:lnTo>
                  <a:pt x="336" y="577"/>
                </a:lnTo>
                <a:lnTo>
                  <a:pt x="340" y="573"/>
                </a:lnTo>
                <a:lnTo>
                  <a:pt x="340" y="573"/>
                </a:lnTo>
                <a:lnTo>
                  <a:pt x="343" y="565"/>
                </a:lnTo>
                <a:lnTo>
                  <a:pt x="343" y="563"/>
                </a:lnTo>
                <a:lnTo>
                  <a:pt x="345" y="561"/>
                </a:lnTo>
                <a:lnTo>
                  <a:pt x="345" y="561"/>
                </a:lnTo>
                <a:lnTo>
                  <a:pt x="345" y="558"/>
                </a:lnTo>
                <a:lnTo>
                  <a:pt x="345" y="558"/>
                </a:lnTo>
                <a:lnTo>
                  <a:pt x="345" y="558"/>
                </a:lnTo>
                <a:lnTo>
                  <a:pt x="345" y="558"/>
                </a:lnTo>
                <a:lnTo>
                  <a:pt x="345" y="558"/>
                </a:lnTo>
                <a:lnTo>
                  <a:pt x="345" y="556"/>
                </a:lnTo>
                <a:lnTo>
                  <a:pt x="345" y="556"/>
                </a:lnTo>
                <a:lnTo>
                  <a:pt x="343" y="556"/>
                </a:lnTo>
                <a:lnTo>
                  <a:pt x="343" y="554"/>
                </a:lnTo>
                <a:lnTo>
                  <a:pt x="343" y="554"/>
                </a:lnTo>
                <a:lnTo>
                  <a:pt x="343" y="551"/>
                </a:lnTo>
                <a:lnTo>
                  <a:pt x="340" y="551"/>
                </a:lnTo>
                <a:lnTo>
                  <a:pt x="340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1"/>
                </a:lnTo>
                <a:lnTo>
                  <a:pt x="338" y="554"/>
                </a:lnTo>
                <a:lnTo>
                  <a:pt x="336" y="554"/>
                </a:lnTo>
                <a:lnTo>
                  <a:pt x="336" y="551"/>
                </a:lnTo>
                <a:lnTo>
                  <a:pt x="336" y="551"/>
                </a:lnTo>
                <a:lnTo>
                  <a:pt x="336" y="551"/>
                </a:lnTo>
                <a:lnTo>
                  <a:pt x="336" y="551"/>
                </a:lnTo>
                <a:lnTo>
                  <a:pt x="336" y="551"/>
                </a:lnTo>
                <a:lnTo>
                  <a:pt x="336" y="551"/>
                </a:lnTo>
                <a:lnTo>
                  <a:pt x="333" y="551"/>
                </a:lnTo>
                <a:lnTo>
                  <a:pt x="333" y="551"/>
                </a:lnTo>
                <a:lnTo>
                  <a:pt x="333" y="551"/>
                </a:lnTo>
                <a:lnTo>
                  <a:pt x="331" y="551"/>
                </a:lnTo>
                <a:lnTo>
                  <a:pt x="331" y="549"/>
                </a:lnTo>
                <a:lnTo>
                  <a:pt x="331" y="549"/>
                </a:lnTo>
                <a:lnTo>
                  <a:pt x="331" y="549"/>
                </a:lnTo>
                <a:lnTo>
                  <a:pt x="329" y="549"/>
                </a:lnTo>
                <a:lnTo>
                  <a:pt x="329" y="549"/>
                </a:lnTo>
                <a:lnTo>
                  <a:pt x="329" y="549"/>
                </a:lnTo>
                <a:lnTo>
                  <a:pt x="329" y="549"/>
                </a:lnTo>
                <a:lnTo>
                  <a:pt x="326" y="549"/>
                </a:lnTo>
                <a:lnTo>
                  <a:pt x="324" y="549"/>
                </a:lnTo>
                <a:lnTo>
                  <a:pt x="319" y="551"/>
                </a:lnTo>
                <a:lnTo>
                  <a:pt x="319" y="554"/>
                </a:lnTo>
                <a:lnTo>
                  <a:pt x="319" y="554"/>
                </a:lnTo>
                <a:lnTo>
                  <a:pt x="317" y="554"/>
                </a:lnTo>
                <a:lnTo>
                  <a:pt x="314" y="554"/>
                </a:lnTo>
                <a:lnTo>
                  <a:pt x="314" y="556"/>
                </a:lnTo>
                <a:lnTo>
                  <a:pt x="314" y="556"/>
                </a:lnTo>
                <a:lnTo>
                  <a:pt x="312" y="556"/>
                </a:lnTo>
                <a:lnTo>
                  <a:pt x="312" y="556"/>
                </a:lnTo>
                <a:lnTo>
                  <a:pt x="312" y="558"/>
                </a:lnTo>
                <a:lnTo>
                  <a:pt x="312" y="558"/>
                </a:lnTo>
                <a:lnTo>
                  <a:pt x="314" y="558"/>
                </a:lnTo>
                <a:lnTo>
                  <a:pt x="314" y="558"/>
                </a:lnTo>
                <a:lnTo>
                  <a:pt x="314" y="563"/>
                </a:lnTo>
                <a:lnTo>
                  <a:pt x="314" y="563"/>
                </a:lnTo>
                <a:lnTo>
                  <a:pt x="312" y="565"/>
                </a:lnTo>
                <a:lnTo>
                  <a:pt x="312" y="568"/>
                </a:lnTo>
                <a:lnTo>
                  <a:pt x="310" y="570"/>
                </a:lnTo>
                <a:lnTo>
                  <a:pt x="310" y="573"/>
                </a:lnTo>
                <a:lnTo>
                  <a:pt x="310" y="573"/>
                </a:lnTo>
                <a:lnTo>
                  <a:pt x="307" y="573"/>
                </a:lnTo>
                <a:lnTo>
                  <a:pt x="307" y="573"/>
                </a:lnTo>
                <a:lnTo>
                  <a:pt x="307" y="573"/>
                </a:lnTo>
                <a:lnTo>
                  <a:pt x="305" y="575"/>
                </a:lnTo>
                <a:lnTo>
                  <a:pt x="307" y="577"/>
                </a:lnTo>
                <a:lnTo>
                  <a:pt x="307" y="580"/>
                </a:lnTo>
                <a:lnTo>
                  <a:pt x="310" y="582"/>
                </a:lnTo>
                <a:lnTo>
                  <a:pt x="307" y="589"/>
                </a:lnTo>
                <a:lnTo>
                  <a:pt x="307" y="591"/>
                </a:lnTo>
                <a:lnTo>
                  <a:pt x="310" y="594"/>
                </a:lnTo>
                <a:lnTo>
                  <a:pt x="310" y="596"/>
                </a:lnTo>
                <a:lnTo>
                  <a:pt x="310" y="596"/>
                </a:lnTo>
                <a:lnTo>
                  <a:pt x="307" y="599"/>
                </a:lnTo>
                <a:lnTo>
                  <a:pt x="307" y="599"/>
                </a:lnTo>
                <a:lnTo>
                  <a:pt x="305" y="599"/>
                </a:lnTo>
                <a:lnTo>
                  <a:pt x="305" y="599"/>
                </a:lnTo>
                <a:lnTo>
                  <a:pt x="300" y="601"/>
                </a:lnTo>
                <a:lnTo>
                  <a:pt x="300" y="601"/>
                </a:lnTo>
                <a:lnTo>
                  <a:pt x="298" y="603"/>
                </a:lnTo>
                <a:lnTo>
                  <a:pt x="298" y="603"/>
                </a:lnTo>
                <a:lnTo>
                  <a:pt x="295" y="603"/>
                </a:lnTo>
                <a:lnTo>
                  <a:pt x="293" y="601"/>
                </a:lnTo>
                <a:lnTo>
                  <a:pt x="291" y="601"/>
                </a:lnTo>
                <a:lnTo>
                  <a:pt x="288" y="603"/>
                </a:lnTo>
                <a:lnTo>
                  <a:pt x="288" y="603"/>
                </a:lnTo>
                <a:lnTo>
                  <a:pt x="288" y="603"/>
                </a:lnTo>
                <a:lnTo>
                  <a:pt x="286" y="606"/>
                </a:lnTo>
                <a:lnTo>
                  <a:pt x="284" y="608"/>
                </a:lnTo>
                <a:lnTo>
                  <a:pt x="284" y="610"/>
                </a:lnTo>
                <a:lnTo>
                  <a:pt x="284" y="610"/>
                </a:lnTo>
                <a:lnTo>
                  <a:pt x="284" y="610"/>
                </a:lnTo>
                <a:lnTo>
                  <a:pt x="284" y="613"/>
                </a:lnTo>
                <a:lnTo>
                  <a:pt x="284" y="615"/>
                </a:lnTo>
                <a:lnTo>
                  <a:pt x="284" y="618"/>
                </a:lnTo>
                <a:lnTo>
                  <a:pt x="284" y="618"/>
                </a:lnTo>
                <a:lnTo>
                  <a:pt x="286" y="618"/>
                </a:lnTo>
                <a:lnTo>
                  <a:pt x="286" y="618"/>
                </a:lnTo>
                <a:lnTo>
                  <a:pt x="286" y="618"/>
                </a:lnTo>
                <a:lnTo>
                  <a:pt x="286" y="618"/>
                </a:lnTo>
                <a:lnTo>
                  <a:pt x="286" y="620"/>
                </a:lnTo>
                <a:lnTo>
                  <a:pt x="286" y="620"/>
                </a:lnTo>
                <a:lnTo>
                  <a:pt x="286" y="620"/>
                </a:lnTo>
                <a:lnTo>
                  <a:pt x="286" y="618"/>
                </a:lnTo>
                <a:lnTo>
                  <a:pt x="288" y="620"/>
                </a:lnTo>
                <a:lnTo>
                  <a:pt x="288" y="620"/>
                </a:lnTo>
                <a:lnTo>
                  <a:pt x="286" y="620"/>
                </a:lnTo>
                <a:lnTo>
                  <a:pt x="288" y="622"/>
                </a:lnTo>
                <a:close/>
                <a:moveTo>
                  <a:pt x="253" y="423"/>
                </a:moveTo>
                <a:lnTo>
                  <a:pt x="255" y="426"/>
                </a:lnTo>
                <a:lnTo>
                  <a:pt x="255" y="426"/>
                </a:lnTo>
                <a:lnTo>
                  <a:pt x="258" y="428"/>
                </a:lnTo>
                <a:lnTo>
                  <a:pt x="258" y="428"/>
                </a:lnTo>
                <a:lnTo>
                  <a:pt x="258" y="428"/>
                </a:lnTo>
                <a:lnTo>
                  <a:pt x="258" y="428"/>
                </a:lnTo>
                <a:lnTo>
                  <a:pt x="260" y="428"/>
                </a:lnTo>
                <a:lnTo>
                  <a:pt x="260" y="431"/>
                </a:lnTo>
                <a:lnTo>
                  <a:pt x="262" y="431"/>
                </a:lnTo>
                <a:lnTo>
                  <a:pt x="262" y="431"/>
                </a:lnTo>
                <a:lnTo>
                  <a:pt x="262" y="431"/>
                </a:lnTo>
                <a:lnTo>
                  <a:pt x="265" y="431"/>
                </a:lnTo>
                <a:lnTo>
                  <a:pt x="265" y="431"/>
                </a:lnTo>
                <a:lnTo>
                  <a:pt x="265" y="428"/>
                </a:lnTo>
                <a:lnTo>
                  <a:pt x="265" y="428"/>
                </a:lnTo>
                <a:lnTo>
                  <a:pt x="267" y="426"/>
                </a:lnTo>
                <a:lnTo>
                  <a:pt x="269" y="423"/>
                </a:lnTo>
                <a:lnTo>
                  <a:pt x="269" y="421"/>
                </a:lnTo>
                <a:lnTo>
                  <a:pt x="269" y="421"/>
                </a:lnTo>
                <a:lnTo>
                  <a:pt x="269" y="421"/>
                </a:lnTo>
                <a:lnTo>
                  <a:pt x="269" y="419"/>
                </a:lnTo>
                <a:lnTo>
                  <a:pt x="269" y="419"/>
                </a:lnTo>
                <a:lnTo>
                  <a:pt x="269" y="419"/>
                </a:lnTo>
                <a:lnTo>
                  <a:pt x="269" y="419"/>
                </a:lnTo>
                <a:lnTo>
                  <a:pt x="269" y="419"/>
                </a:lnTo>
                <a:lnTo>
                  <a:pt x="269" y="419"/>
                </a:lnTo>
                <a:lnTo>
                  <a:pt x="269" y="416"/>
                </a:lnTo>
                <a:lnTo>
                  <a:pt x="267" y="416"/>
                </a:lnTo>
                <a:lnTo>
                  <a:pt x="267" y="416"/>
                </a:lnTo>
                <a:lnTo>
                  <a:pt x="267" y="416"/>
                </a:lnTo>
                <a:lnTo>
                  <a:pt x="267" y="416"/>
                </a:lnTo>
                <a:lnTo>
                  <a:pt x="265" y="416"/>
                </a:lnTo>
                <a:lnTo>
                  <a:pt x="265" y="416"/>
                </a:lnTo>
                <a:lnTo>
                  <a:pt x="265" y="416"/>
                </a:lnTo>
                <a:lnTo>
                  <a:pt x="265" y="414"/>
                </a:lnTo>
                <a:lnTo>
                  <a:pt x="265" y="414"/>
                </a:lnTo>
                <a:lnTo>
                  <a:pt x="265" y="414"/>
                </a:lnTo>
                <a:lnTo>
                  <a:pt x="265" y="414"/>
                </a:lnTo>
                <a:lnTo>
                  <a:pt x="265" y="414"/>
                </a:lnTo>
                <a:lnTo>
                  <a:pt x="265" y="414"/>
                </a:lnTo>
                <a:lnTo>
                  <a:pt x="262" y="412"/>
                </a:lnTo>
                <a:lnTo>
                  <a:pt x="262" y="414"/>
                </a:lnTo>
                <a:lnTo>
                  <a:pt x="262" y="414"/>
                </a:lnTo>
                <a:lnTo>
                  <a:pt x="260" y="414"/>
                </a:lnTo>
                <a:lnTo>
                  <a:pt x="260" y="414"/>
                </a:lnTo>
                <a:lnTo>
                  <a:pt x="260" y="414"/>
                </a:lnTo>
                <a:lnTo>
                  <a:pt x="258" y="414"/>
                </a:lnTo>
                <a:lnTo>
                  <a:pt x="258" y="414"/>
                </a:lnTo>
                <a:lnTo>
                  <a:pt x="258" y="412"/>
                </a:lnTo>
                <a:lnTo>
                  <a:pt x="258" y="412"/>
                </a:lnTo>
                <a:lnTo>
                  <a:pt x="255" y="412"/>
                </a:lnTo>
                <a:lnTo>
                  <a:pt x="255" y="412"/>
                </a:lnTo>
                <a:lnTo>
                  <a:pt x="255" y="414"/>
                </a:lnTo>
                <a:lnTo>
                  <a:pt x="255" y="414"/>
                </a:lnTo>
                <a:lnTo>
                  <a:pt x="253" y="416"/>
                </a:lnTo>
                <a:lnTo>
                  <a:pt x="253" y="416"/>
                </a:lnTo>
                <a:lnTo>
                  <a:pt x="253" y="419"/>
                </a:lnTo>
                <a:lnTo>
                  <a:pt x="253" y="421"/>
                </a:lnTo>
                <a:lnTo>
                  <a:pt x="253" y="421"/>
                </a:lnTo>
                <a:lnTo>
                  <a:pt x="253" y="421"/>
                </a:lnTo>
                <a:lnTo>
                  <a:pt x="253" y="423"/>
                </a:lnTo>
                <a:lnTo>
                  <a:pt x="253" y="423"/>
                </a:lnTo>
                <a:close/>
                <a:moveTo>
                  <a:pt x="357" y="537"/>
                </a:moveTo>
                <a:lnTo>
                  <a:pt x="355" y="535"/>
                </a:lnTo>
                <a:lnTo>
                  <a:pt x="355" y="532"/>
                </a:lnTo>
                <a:lnTo>
                  <a:pt x="355" y="532"/>
                </a:lnTo>
                <a:lnTo>
                  <a:pt x="355" y="532"/>
                </a:lnTo>
                <a:lnTo>
                  <a:pt x="352" y="535"/>
                </a:lnTo>
                <a:lnTo>
                  <a:pt x="352" y="535"/>
                </a:lnTo>
                <a:lnTo>
                  <a:pt x="352" y="535"/>
                </a:lnTo>
                <a:lnTo>
                  <a:pt x="352" y="537"/>
                </a:lnTo>
                <a:lnTo>
                  <a:pt x="355" y="539"/>
                </a:lnTo>
                <a:lnTo>
                  <a:pt x="355" y="542"/>
                </a:lnTo>
                <a:lnTo>
                  <a:pt x="355" y="542"/>
                </a:lnTo>
                <a:lnTo>
                  <a:pt x="357" y="542"/>
                </a:lnTo>
                <a:lnTo>
                  <a:pt x="359" y="539"/>
                </a:lnTo>
                <a:lnTo>
                  <a:pt x="357" y="539"/>
                </a:lnTo>
                <a:lnTo>
                  <a:pt x="357" y="539"/>
                </a:lnTo>
                <a:lnTo>
                  <a:pt x="357" y="537"/>
                </a:lnTo>
                <a:close/>
                <a:moveTo>
                  <a:pt x="331" y="452"/>
                </a:moveTo>
                <a:lnTo>
                  <a:pt x="331" y="450"/>
                </a:lnTo>
                <a:lnTo>
                  <a:pt x="329" y="450"/>
                </a:lnTo>
                <a:lnTo>
                  <a:pt x="329" y="447"/>
                </a:lnTo>
                <a:lnTo>
                  <a:pt x="329" y="447"/>
                </a:lnTo>
                <a:lnTo>
                  <a:pt x="329" y="447"/>
                </a:lnTo>
                <a:lnTo>
                  <a:pt x="326" y="447"/>
                </a:lnTo>
                <a:lnTo>
                  <a:pt x="326" y="447"/>
                </a:lnTo>
                <a:lnTo>
                  <a:pt x="324" y="447"/>
                </a:lnTo>
                <a:lnTo>
                  <a:pt x="324" y="445"/>
                </a:lnTo>
                <a:lnTo>
                  <a:pt x="324" y="445"/>
                </a:lnTo>
                <a:lnTo>
                  <a:pt x="324" y="445"/>
                </a:lnTo>
                <a:lnTo>
                  <a:pt x="324" y="442"/>
                </a:lnTo>
                <a:lnTo>
                  <a:pt x="321" y="442"/>
                </a:lnTo>
                <a:lnTo>
                  <a:pt x="321" y="440"/>
                </a:lnTo>
                <a:lnTo>
                  <a:pt x="321" y="440"/>
                </a:lnTo>
                <a:lnTo>
                  <a:pt x="321" y="440"/>
                </a:lnTo>
                <a:lnTo>
                  <a:pt x="319" y="438"/>
                </a:lnTo>
                <a:lnTo>
                  <a:pt x="319" y="435"/>
                </a:lnTo>
                <a:lnTo>
                  <a:pt x="319" y="435"/>
                </a:lnTo>
                <a:lnTo>
                  <a:pt x="317" y="435"/>
                </a:lnTo>
                <a:lnTo>
                  <a:pt x="317" y="435"/>
                </a:lnTo>
                <a:lnTo>
                  <a:pt x="317" y="433"/>
                </a:lnTo>
                <a:lnTo>
                  <a:pt x="314" y="433"/>
                </a:lnTo>
                <a:lnTo>
                  <a:pt x="314" y="435"/>
                </a:lnTo>
                <a:lnTo>
                  <a:pt x="314" y="435"/>
                </a:lnTo>
                <a:lnTo>
                  <a:pt x="314" y="435"/>
                </a:lnTo>
                <a:lnTo>
                  <a:pt x="312" y="435"/>
                </a:lnTo>
                <a:lnTo>
                  <a:pt x="312" y="438"/>
                </a:lnTo>
                <a:lnTo>
                  <a:pt x="312" y="440"/>
                </a:lnTo>
                <a:lnTo>
                  <a:pt x="314" y="440"/>
                </a:lnTo>
                <a:lnTo>
                  <a:pt x="317" y="442"/>
                </a:lnTo>
                <a:lnTo>
                  <a:pt x="319" y="442"/>
                </a:lnTo>
                <a:lnTo>
                  <a:pt x="319" y="442"/>
                </a:lnTo>
                <a:lnTo>
                  <a:pt x="319" y="442"/>
                </a:lnTo>
                <a:lnTo>
                  <a:pt x="319" y="445"/>
                </a:lnTo>
                <a:lnTo>
                  <a:pt x="319" y="445"/>
                </a:lnTo>
                <a:lnTo>
                  <a:pt x="319" y="445"/>
                </a:lnTo>
                <a:lnTo>
                  <a:pt x="321" y="445"/>
                </a:lnTo>
                <a:lnTo>
                  <a:pt x="321" y="445"/>
                </a:lnTo>
                <a:lnTo>
                  <a:pt x="321" y="447"/>
                </a:lnTo>
                <a:lnTo>
                  <a:pt x="326" y="450"/>
                </a:lnTo>
                <a:lnTo>
                  <a:pt x="326" y="450"/>
                </a:lnTo>
                <a:lnTo>
                  <a:pt x="329" y="450"/>
                </a:lnTo>
                <a:lnTo>
                  <a:pt x="329" y="452"/>
                </a:lnTo>
                <a:lnTo>
                  <a:pt x="331" y="452"/>
                </a:lnTo>
                <a:lnTo>
                  <a:pt x="333" y="457"/>
                </a:lnTo>
                <a:lnTo>
                  <a:pt x="336" y="459"/>
                </a:lnTo>
                <a:lnTo>
                  <a:pt x="333" y="457"/>
                </a:lnTo>
                <a:lnTo>
                  <a:pt x="331" y="452"/>
                </a:lnTo>
                <a:close/>
                <a:moveTo>
                  <a:pt x="295" y="577"/>
                </a:moveTo>
                <a:lnTo>
                  <a:pt x="298" y="577"/>
                </a:lnTo>
                <a:lnTo>
                  <a:pt x="300" y="575"/>
                </a:lnTo>
                <a:lnTo>
                  <a:pt x="300" y="570"/>
                </a:lnTo>
                <a:lnTo>
                  <a:pt x="303" y="568"/>
                </a:lnTo>
                <a:lnTo>
                  <a:pt x="303" y="565"/>
                </a:lnTo>
                <a:lnTo>
                  <a:pt x="300" y="563"/>
                </a:lnTo>
                <a:lnTo>
                  <a:pt x="300" y="563"/>
                </a:lnTo>
                <a:lnTo>
                  <a:pt x="298" y="561"/>
                </a:lnTo>
                <a:lnTo>
                  <a:pt x="298" y="561"/>
                </a:lnTo>
                <a:lnTo>
                  <a:pt x="298" y="563"/>
                </a:lnTo>
                <a:lnTo>
                  <a:pt x="295" y="563"/>
                </a:lnTo>
                <a:lnTo>
                  <a:pt x="295" y="565"/>
                </a:lnTo>
                <a:lnTo>
                  <a:pt x="295" y="565"/>
                </a:lnTo>
                <a:lnTo>
                  <a:pt x="293" y="565"/>
                </a:lnTo>
                <a:lnTo>
                  <a:pt x="293" y="565"/>
                </a:lnTo>
                <a:lnTo>
                  <a:pt x="293" y="568"/>
                </a:lnTo>
                <a:lnTo>
                  <a:pt x="291" y="568"/>
                </a:lnTo>
                <a:lnTo>
                  <a:pt x="291" y="570"/>
                </a:lnTo>
                <a:lnTo>
                  <a:pt x="291" y="570"/>
                </a:lnTo>
                <a:lnTo>
                  <a:pt x="291" y="570"/>
                </a:lnTo>
                <a:lnTo>
                  <a:pt x="291" y="573"/>
                </a:lnTo>
                <a:lnTo>
                  <a:pt x="293" y="573"/>
                </a:lnTo>
                <a:lnTo>
                  <a:pt x="291" y="573"/>
                </a:lnTo>
                <a:lnTo>
                  <a:pt x="291" y="573"/>
                </a:lnTo>
                <a:lnTo>
                  <a:pt x="291" y="573"/>
                </a:lnTo>
                <a:lnTo>
                  <a:pt x="291" y="575"/>
                </a:lnTo>
                <a:lnTo>
                  <a:pt x="291" y="575"/>
                </a:lnTo>
                <a:lnTo>
                  <a:pt x="291" y="575"/>
                </a:lnTo>
                <a:lnTo>
                  <a:pt x="288" y="575"/>
                </a:lnTo>
                <a:lnTo>
                  <a:pt x="288" y="575"/>
                </a:lnTo>
                <a:lnTo>
                  <a:pt x="288" y="575"/>
                </a:lnTo>
                <a:lnTo>
                  <a:pt x="288" y="575"/>
                </a:lnTo>
                <a:lnTo>
                  <a:pt x="288" y="575"/>
                </a:lnTo>
                <a:lnTo>
                  <a:pt x="288" y="575"/>
                </a:lnTo>
                <a:lnTo>
                  <a:pt x="291" y="577"/>
                </a:lnTo>
                <a:lnTo>
                  <a:pt x="291" y="577"/>
                </a:lnTo>
                <a:lnTo>
                  <a:pt x="291" y="577"/>
                </a:lnTo>
                <a:lnTo>
                  <a:pt x="291" y="577"/>
                </a:lnTo>
                <a:lnTo>
                  <a:pt x="291" y="577"/>
                </a:lnTo>
                <a:lnTo>
                  <a:pt x="291" y="580"/>
                </a:lnTo>
                <a:lnTo>
                  <a:pt x="291" y="580"/>
                </a:lnTo>
                <a:lnTo>
                  <a:pt x="291" y="580"/>
                </a:lnTo>
                <a:lnTo>
                  <a:pt x="291" y="580"/>
                </a:lnTo>
                <a:lnTo>
                  <a:pt x="293" y="577"/>
                </a:lnTo>
                <a:lnTo>
                  <a:pt x="293" y="577"/>
                </a:lnTo>
                <a:lnTo>
                  <a:pt x="293" y="577"/>
                </a:lnTo>
                <a:lnTo>
                  <a:pt x="293" y="577"/>
                </a:lnTo>
                <a:lnTo>
                  <a:pt x="295" y="577"/>
                </a:lnTo>
                <a:lnTo>
                  <a:pt x="295" y="580"/>
                </a:lnTo>
                <a:lnTo>
                  <a:pt x="295" y="577"/>
                </a:lnTo>
                <a:close/>
                <a:moveTo>
                  <a:pt x="355" y="625"/>
                </a:moveTo>
                <a:lnTo>
                  <a:pt x="355" y="625"/>
                </a:lnTo>
                <a:lnTo>
                  <a:pt x="357" y="625"/>
                </a:lnTo>
                <a:lnTo>
                  <a:pt x="357" y="625"/>
                </a:lnTo>
                <a:lnTo>
                  <a:pt x="359" y="622"/>
                </a:lnTo>
                <a:lnTo>
                  <a:pt x="362" y="622"/>
                </a:lnTo>
                <a:lnTo>
                  <a:pt x="362" y="622"/>
                </a:lnTo>
                <a:lnTo>
                  <a:pt x="362" y="620"/>
                </a:lnTo>
                <a:lnTo>
                  <a:pt x="359" y="620"/>
                </a:lnTo>
                <a:lnTo>
                  <a:pt x="359" y="620"/>
                </a:lnTo>
                <a:lnTo>
                  <a:pt x="357" y="622"/>
                </a:lnTo>
                <a:lnTo>
                  <a:pt x="355" y="622"/>
                </a:lnTo>
                <a:lnTo>
                  <a:pt x="355" y="622"/>
                </a:lnTo>
                <a:lnTo>
                  <a:pt x="355" y="622"/>
                </a:lnTo>
                <a:lnTo>
                  <a:pt x="355" y="622"/>
                </a:lnTo>
                <a:lnTo>
                  <a:pt x="355" y="622"/>
                </a:lnTo>
                <a:lnTo>
                  <a:pt x="355" y="622"/>
                </a:lnTo>
                <a:lnTo>
                  <a:pt x="355" y="625"/>
                </a:lnTo>
                <a:lnTo>
                  <a:pt x="355" y="625"/>
                </a:lnTo>
                <a:close/>
                <a:moveTo>
                  <a:pt x="376" y="492"/>
                </a:moveTo>
                <a:lnTo>
                  <a:pt x="376" y="492"/>
                </a:lnTo>
                <a:lnTo>
                  <a:pt x="376" y="492"/>
                </a:lnTo>
                <a:lnTo>
                  <a:pt x="376" y="492"/>
                </a:lnTo>
                <a:lnTo>
                  <a:pt x="376" y="494"/>
                </a:lnTo>
                <a:lnTo>
                  <a:pt x="378" y="492"/>
                </a:lnTo>
                <a:lnTo>
                  <a:pt x="378" y="492"/>
                </a:lnTo>
                <a:lnTo>
                  <a:pt x="378" y="492"/>
                </a:lnTo>
                <a:lnTo>
                  <a:pt x="381" y="492"/>
                </a:lnTo>
                <a:lnTo>
                  <a:pt x="381" y="492"/>
                </a:lnTo>
                <a:lnTo>
                  <a:pt x="378" y="492"/>
                </a:lnTo>
                <a:lnTo>
                  <a:pt x="378" y="492"/>
                </a:lnTo>
                <a:lnTo>
                  <a:pt x="376" y="492"/>
                </a:lnTo>
                <a:close/>
                <a:moveTo>
                  <a:pt x="277" y="464"/>
                </a:moveTo>
                <a:lnTo>
                  <a:pt x="277" y="464"/>
                </a:lnTo>
                <a:lnTo>
                  <a:pt x="277" y="464"/>
                </a:lnTo>
                <a:lnTo>
                  <a:pt x="277" y="464"/>
                </a:lnTo>
                <a:lnTo>
                  <a:pt x="277" y="464"/>
                </a:lnTo>
                <a:lnTo>
                  <a:pt x="277" y="466"/>
                </a:lnTo>
                <a:lnTo>
                  <a:pt x="277" y="466"/>
                </a:lnTo>
                <a:lnTo>
                  <a:pt x="277" y="466"/>
                </a:lnTo>
                <a:lnTo>
                  <a:pt x="277" y="466"/>
                </a:lnTo>
                <a:lnTo>
                  <a:pt x="277" y="466"/>
                </a:lnTo>
                <a:lnTo>
                  <a:pt x="277" y="466"/>
                </a:lnTo>
                <a:lnTo>
                  <a:pt x="277" y="468"/>
                </a:lnTo>
                <a:lnTo>
                  <a:pt x="277" y="468"/>
                </a:lnTo>
                <a:lnTo>
                  <a:pt x="279" y="471"/>
                </a:lnTo>
                <a:lnTo>
                  <a:pt x="279" y="468"/>
                </a:lnTo>
                <a:lnTo>
                  <a:pt x="279" y="466"/>
                </a:lnTo>
                <a:lnTo>
                  <a:pt x="279" y="464"/>
                </a:lnTo>
                <a:lnTo>
                  <a:pt x="279" y="464"/>
                </a:lnTo>
                <a:lnTo>
                  <a:pt x="279" y="461"/>
                </a:lnTo>
                <a:lnTo>
                  <a:pt x="277" y="464"/>
                </a:lnTo>
                <a:close/>
                <a:moveTo>
                  <a:pt x="345" y="471"/>
                </a:moveTo>
                <a:lnTo>
                  <a:pt x="345" y="471"/>
                </a:lnTo>
                <a:lnTo>
                  <a:pt x="345" y="471"/>
                </a:lnTo>
                <a:lnTo>
                  <a:pt x="343" y="471"/>
                </a:lnTo>
                <a:lnTo>
                  <a:pt x="340" y="471"/>
                </a:lnTo>
                <a:lnTo>
                  <a:pt x="340" y="471"/>
                </a:lnTo>
                <a:lnTo>
                  <a:pt x="338" y="468"/>
                </a:lnTo>
                <a:lnTo>
                  <a:pt x="338" y="468"/>
                </a:lnTo>
                <a:lnTo>
                  <a:pt x="338" y="468"/>
                </a:ln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lnTo>
                  <a:pt x="336" y="468"/>
                </a:lnTo>
                <a:lnTo>
                  <a:pt x="336" y="471"/>
                </a:lnTo>
                <a:lnTo>
                  <a:pt x="336" y="471"/>
                </a:lnTo>
                <a:lnTo>
                  <a:pt x="336" y="471"/>
                </a:lnTo>
                <a:lnTo>
                  <a:pt x="333" y="471"/>
                </a:lnTo>
                <a:lnTo>
                  <a:pt x="333" y="471"/>
                </a:lnTo>
                <a:lnTo>
                  <a:pt x="333" y="471"/>
                </a:lnTo>
                <a:lnTo>
                  <a:pt x="333" y="473"/>
                </a:lnTo>
                <a:lnTo>
                  <a:pt x="333" y="471"/>
                </a:lnTo>
                <a:lnTo>
                  <a:pt x="333" y="471"/>
                </a:lnTo>
                <a:lnTo>
                  <a:pt x="333" y="471"/>
                </a:lnTo>
                <a:lnTo>
                  <a:pt x="333" y="468"/>
                </a:lnTo>
                <a:lnTo>
                  <a:pt x="333" y="468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3" y="466"/>
                </a:lnTo>
                <a:lnTo>
                  <a:pt x="331" y="464"/>
                </a:lnTo>
                <a:lnTo>
                  <a:pt x="331" y="464"/>
                </a:lnTo>
                <a:lnTo>
                  <a:pt x="329" y="464"/>
                </a:lnTo>
                <a:lnTo>
                  <a:pt x="329" y="464"/>
                </a:lnTo>
                <a:lnTo>
                  <a:pt x="329" y="464"/>
                </a:lnTo>
                <a:lnTo>
                  <a:pt x="329" y="464"/>
                </a:lnTo>
                <a:lnTo>
                  <a:pt x="329" y="464"/>
                </a:lnTo>
                <a:lnTo>
                  <a:pt x="329" y="471"/>
                </a:lnTo>
                <a:lnTo>
                  <a:pt x="329" y="471"/>
                </a:lnTo>
                <a:lnTo>
                  <a:pt x="329" y="471"/>
                </a:lnTo>
                <a:lnTo>
                  <a:pt x="329" y="471"/>
                </a:lnTo>
                <a:lnTo>
                  <a:pt x="331" y="473"/>
                </a:lnTo>
                <a:lnTo>
                  <a:pt x="329" y="473"/>
                </a:lnTo>
                <a:lnTo>
                  <a:pt x="329" y="478"/>
                </a:lnTo>
                <a:lnTo>
                  <a:pt x="329" y="478"/>
                </a:lnTo>
                <a:lnTo>
                  <a:pt x="329" y="478"/>
                </a:lnTo>
                <a:lnTo>
                  <a:pt x="326" y="480"/>
                </a:lnTo>
                <a:lnTo>
                  <a:pt x="326" y="480"/>
                </a:lnTo>
                <a:lnTo>
                  <a:pt x="326" y="480"/>
                </a:lnTo>
                <a:lnTo>
                  <a:pt x="326" y="483"/>
                </a:lnTo>
                <a:lnTo>
                  <a:pt x="326" y="483"/>
                </a:lnTo>
                <a:lnTo>
                  <a:pt x="329" y="483"/>
                </a:lnTo>
                <a:lnTo>
                  <a:pt x="329" y="483"/>
                </a:lnTo>
                <a:lnTo>
                  <a:pt x="331" y="483"/>
                </a:lnTo>
                <a:lnTo>
                  <a:pt x="331" y="483"/>
                </a:lnTo>
                <a:lnTo>
                  <a:pt x="331" y="485"/>
                </a:lnTo>
                <a:lnTo>
                  <a:pt x="331" y="485"/>
                </a:lnTo>
                <a:lnTo>
                  <a:pt x="329" y="485"/>
                </a:lnTo>
                <a:lnTo>
                  <a:pt x="331" y="485"/>
                </a:lnTo>
                <a:lnTo>
                  <a:pt x="331" y="487"/>
                </a:lnTo>
                <a:lnTo>
                  <a:pt x="329" y="487"/>
                </a:lnTo>
                <a:lnTo>
                  <a:pt x="329" y="487"/>
                </a:lnTo>
                <a:lnTo>
                  <a:pt x="329" y="487"/>
                </a:lnTo>
                <a:lnTo>
                  <a:pt x="329" y="487"/>
                </a:lnTo>
                <a:lnTo>
                  <a:pt x="329" y="490"/>
                </a:lnTo>
                <a:lnTo>
                  <a:pt x="326" y="487"/>
                </a:lnTo>
                <a:lnTo>
                  <a:pt x="326" y="490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2"/>
                </a:lnTo>
                <a:lnTo>
                  <a:pt x="326" y="494"/>
                </a:lnTo>
                <a:lnTo>
                  <a:pt x="326" y="494"/>
                </a:lnTo>
                <a:lnTo>
                  <a:pt x="326" y="494"/>
                </a:lnTo>
                <a:lnTo>
                  <a:pt x="326" y="494"/>
                </a:lnTo>
                <a:lnTo>
                  <a:pt x="324" y="494"/>
                </a:lnTo>
                <a:lnTo>
                  <a:pt x="324" y="497"/>
                </a:lnTo>
                <a:lnTo>
                  <a:pt x="324" y="497"/>
                </a:lnTo>
                <a:lnTo>
                  <a:pt x="324" y="497"/>
                </a:lnTo>
                <a:lnTo>
                  <a:pt x="324" y="499"/>
                </a:lnTo>
                <a:lnTo>
                  <a:pt x="324" y="499"/>
                </a:lnTo>
                <a:lnTo>
                  <a:pt x="324" y="499"/>
                </a:lnTo>
                <a:lnTo>
                  <a:pt x="329" y="494"/>
                </a:lnTo>
                <a:lnTo>
                  <a:pt x="333" y="492"/>
                </a:lnTo>
                <a:lnTo>
                  <a:pt x="333" y="490"/>
                </a:lnTo>
                <a:lnTo>
                  <a:pt x="333" y="490"/>
                </a:lnTo>
                <a:lnTo>
                  <a:pt x="333" y="490"/>
                </a:lnTo>
                <a:lnTo>
                  <a:pt x="333" y="490"/>
                </a:lnTo>
                <a:lnTo>
                  <a:pt x="336" y="490"/>
                </a:lnTo>
                <a:lnTo>
                  <a:pt x="336" y="490"/>
                </a:lnTo>
                <a:lnTo>
                  <a:pt x="336" y="487"/>
                </a:lnTo>
                <a:lnTo>
                  <a:pt x="338" y="485"/>
                </a:lnTo>
                <a:lnTo>
                  <a:pt x="338" y="485"/>
                </a:lnTo>
                <a:lnTo>
                  <a:pt x="338" y="485"/>
                </a:lnTo>
                <a:lnTo>
                  <a:pt x="340" y="485"/>
                </a:lnTo>
                <a:lnTo>
                  <a:pt x="340" y="483"/>
                </a:lnTo>
                <a:lnTo>
                  <a:pt x="343" y="485"/>
                </a:lnTo>
                <a:lnTo>
                  <a:pt x="343" y="485"/>
                </a:lnTo>
                <a:lnTo>
                  <a:pt x="343" y="485"/>
                </a:lnTo>
                <a:lnTo>
                  <a:pt x="345" y="485"/>
                </a:lnTo>
                <a:lnTo>
                  <a:pt x="345" y="487"/>
                </a:lnTo>
                <a:lnTo>
                  <a:pt x="347" y="487"/>
                </a:lnTo>
                <a:lnTo>
                  <a:pt x="347" y="490"/>
                </a:lnTo>
                <a:lnTo>
                  <a:pt x="347" y="492"/>
                </a:lnTo>
                <a:lnTo>
                  <a:pt x="347" y="492"/>
                </a:lnTo>
                <a:lnTo>
                  <a:pt x="350" y="492"/>
                </a:lnTo>
                <a:lnTo>
                  <a:pt x="350" y="492"/>
                </a:lnTo>
                <a:lnTo>
                  <a:pt x="350" y="492"/>
                </a:lnTo>
                <a:lnTo>
                  <a:pt x="350" y="492"/>
                </a:lnTo>
                <a:lnTo>
                  <a:pt x="350" y="492"/>
                </a:lnTo>
                <a:lnTo>
                  <a:pt x="352" y="494"/>
                </a:lnTo>
                <a:lnTo>
                  <a:pt x="352" y="494"/>
                </a:lnTo>
                <a:lnTo>
                  <a:pt x="352" y="494"/>
                </a:lnTo>
                <a:lnTo>
                  <a:pt x="352" y="494"/>
                </a:lnTo>
                <a:lnTo>
                  <a:pt x="355" y="494"/>
                </a:lnTo>
                <a:lnTo>
                  <a:pt x="355" y="494"/>
                </a:lnTo>
                <a:lnTo>
                  <a:pt x="355" y="494"/>
                </a:lnTo>
                <a:lnTo>
                  <a:pt x="355" y="497"/>
                </a:lnTo>
                <a:lnTo>
                  <a:pt x="355" y="497"/>
                </a:lnTo>
                <a:lnTo>
                  <a:pt x="352" y="497"/>
                </a:lnTo>
                <a:lnTo>
                  <a:pt x="352" y="497"/>
                </a:lnTo>
                <a:lnTo>
                  <a:pt x="352" y="497"/>
                </a:lnTo>
                <a:lnTo>
                  <a:pt x="355" y="499"/>
                </a:lnTo>
                <a:lnTo>
                  <a:pt x="355" y="499"/>
                </a:lnTo>
                <a:lnTo>
                  <a:pt x="355" y="499"/>
                </a:lnTo>
                <a:lnTo>
                  <a:pt x="357" y="499"/>
                </a:lnTo>
                <a:lnTo>
                  <a:pt x="359" y="499"/>
                </a:lnTo>
                <a:lnTo>
                  <a:pt x="359" y="499"/>
                </a:lnTo>
                <a:lnTo>
                  <a:pt x="359" y="499"/>
                </a:lnTo>
                <a:lnTo>
                  <a:pt x="362" y="502"/>
                </a:lnTo>
                <a:lnTo>
                  <a:pt x="362" y="502"/>
                </a:lnTo>
                <a:lnTo>
                  <a:pt x="364" y="504"/>
                </a:lnTo>
                <a:lnTo>
                  <a:pt x="364" y="504"/>
                </a:lnTo>
                <a:lnTo>
                  <a:pt x="366" y="504"/>
                </a:lnTo>
                <a:lnTo>
                  <a:pt x="369" y="506"/>
                </a:lnTo>
                <a:lnTo>
                  <a:pt x="369" y="506"/>
                </a:lnTo>
                <a:lnTo>
                  <a:pt x="371" y="509"/>
                </a:lnTo>
                <a:lnTo>
                  <a:pt x="371" y="511"/>
                </a:lnTo>
                <a:lnTo>
                  <a:pt x="371" y="509"/>
                </a:lnTo>
                <a:lnTo>
                  <a:pt x="371" y="509"/>
                </a:lnTo>
                <a:lnTo>
                  <a:pt x="371" y="509"/>
                </a:lnTo>
                <a:lnTo>
                  <a:pt x="371" y="506"/>
                </a:lnTo>
                <a:lnTo>
                  <a:pt x="371" y="506"/>
                </a:lnTo>
                <a:lnTo>
                  <a:pt x="371" y="506"/>
                </a:lnTo>
                <a:lnTo>
                  <a:pt x="371" y="504"/>
                </a:lnTo>
                <a:lnTo>
                  <a:pt x="371" y="502"/>
                </a:lnTo>
                <a:lnTo>
                  <a:pt x="371" y="502"/>
                </a:lnTo>
                <a:lnTo>
                  <a:pt x="369" y="499"/>
                </a:lnTo>
                <a:lnTo>
                  <a:pt x="369" y="497"/>
                </a:lnTo>
                <a:lnTo>
                  <a:pt x="369" y="497"/>
                </a:lnTo>
                <a:lnTo>
                  <a:pt x="369" y="497"/>
                </a:lnTo>
                <a:lnTo>
                  <a:pt x="369" y="497"/>
                </a:lnTo>
                <a:lnTo>
                  <a:pt x="369" y="494"/>
                </a:lnTo>
                <a:lnTo>
                  <a:pt x="369" y="494"/>
                </a:lnTo>
                <a:lnTo>
                  <a:pt x="369" y="494"/>
                </a:lnTo>
                <a:lnTo>
                  <a:pt x="369" y="497"/>
                </a:lnTo>
                <a:lnTo>
                  <a:pt x="371" y="497"/>
                </a:lnTo>
                <a:lnTo>
                  <a:pt x="371" y="497"/>
                </a:lnTo>
                <a:lnTo>
                  <a:pt x="369" y="497"/>
                </a:lnTo>
                <a:lnTo>
                  <a:pt x="369" y="492"/>
                </a:lnTo>
                <a:lnTo>
                  <a:pt x="366" y="492"/>
                </a:lnTo>
                <a:lnTo>
                  <a:pt x="366" y="492"/>
                </a:lnTo>
                <a:lnTo>
                  <a:pt x="366" y="490"/>
                </a:lnTo>
                <a:lnTo>
                  <a:pt x="366" y="490"/>
                </a:lnTo>
                <a:lnTo>
                  <a:pt x="366" y="490"/>
                </a:lnTo>
                <a:lnTo>
                  <a:pt x="366" y="490"/>
                </a:lnTo>
                <a:lnTo>
                  <a:pt x="362" y="485"/>
                </a:lnTo>
                <a:lnTo>
                  <a:pt x="362" y="485"/>
                </a:lnTo>
                <a:lnTo>
                  <a:pt x="362" y="485"/>
                </a:lnTo>
                <a:lnTo>
                  <a:pt x="362" y="485"/>
                </a:lnTo>
                <a:lnTo>
                  <a:pt x="362" y="485"/>
                </a:lnTo>
                <a:lnTo>
                  <a:pt x="362" y="485"/>
                </a:lnTo>
                <a:lnTo>
                  <a:pt x="359" y="485"/>
                </a:lnTo>
                <a:lnTo>
                  <a:pt x="359" y="483"/>
                </a:lnTo>
                <a:lnTo>
                  <a:pt x="357" y="483"/>
                </a:lnTo>
                <a:lnTo>
                  <a:pt x="357" y="483"/>
                </a:lnTo>
                <a:lnTo>
                  <a:pt x="357" y="485"/>
                </a:lnTo>
                <a:lnTo>
                  <a:pt x="355" y="485"/>
                </a:lnTo>
                <a:lnTo>
                  <a:pt x="352" y="478"/>
                </a:lnTo>
                <a:lnTo>
                  <a:pt x="352" y="478"/>
                </a:lnTo>
                <a:lnTo>
                  <a:pt x="352" y="478"/>
                </a:lnTo>
                <a:lnTo>
                  <a:pt x="350" y="478"/>
                </a:lnTo>
                <a:lnTo>
                  <a:pt x="350" y="478"/>
                </a:lnTo>
                <a:lnTo>
                  <a:pt x="350" y="478"/>
                </a:lnTo>
                <a:lnTo>
                  <a:pt x="350" y="478"/>
                </a:lnTo>
                <a:lnTo>
                  <a:pt x="350" y="476"/>
                </a:lnTo>
                <a:lnTo>
                  <a:pt x="350" y="476"/>
                </a:lnTo>
                <a:lnTo>
                  <a:pt x="347" y="476"/>
                </a:lnTo>
                <a:lnTo>
                  <a:pt x="345" y="476"/>
                </a:lnTo>
                <a:lnTo>
                  <a:pt x="345" y="476"/>
                </a:lnTo>
                <a:lnTo>
                  <a:pt x="347" y="476"/>
                </a:lnTo>
                <a:lnTo>
                  <a:pt x="347" y="476"/>
                </a:lnTo>
                <a:lnTo>
                  <a:pt x="347" y="476"/>
                </a:lnTo>
                <a:lnTo>
                  <a:pt x="347" y="476"/>
                </a:lnTo>
                <a:lnTo>
                  <a:pt x="347" y="476"/>
                </a:lnTo>
                <a:lnTo>
                  <a:pt x="345" y="473"/>
                </a:lnTo>
                <a:lnTo>
                  <a:pt x="345" y="473"/>
                </a:lnTo>
                <a:lnTo>
                  <a:pt x="345" y="471"/>
                </a:lnTo>
                <a:close/>
                <a:moveTo>
                  <a:pt x="378" y="431"/>
                </a:moveTo>
                <a:lnTo>
                  <a:pt x="378" y="431"/>
                </a:lnTo>
                <a:lnTo>
                  <a:pt x="378" y="431"/>
                </a:lnTo>
                <a:lnTo>
                  <a:pt x="376" y="431"/>
                </a:lnTo>
                <a:lnTo>
                  <a:pt x="374" y="431"/>
                </a:lnTo>
                <a:lnTo>
                  <a:pt x="374" y="431"/>
                </a:lnTo>
                <a:lnTo>
                  <a:pt x="371" y="431"/>
                </a:lnTo>
                <a:lnTo>
                  <a:pt x="371" y="431"/>
                </a:lnTo>
                <a:lnTo>
                  <a:pt x="371" y="431"/>
                </a:lnTo>
                <a:lnTo>
                  <a:pt x="374" y="433"/>
                </a:lnTo>
                <a:lnTo>
                  <a:pt x="374" y="433"/>
                </a:lnTo>
                <a:lnTo>
                  <a:pt x="376" y="433"/>
                </a:lnTo>
                <a:lnTo>
                  <a:pt x="376" y="433"/>
                </a:lnTo>
                <a:lnTo>
                  <a:pt x="376" y="433"/>
                </a:lnTo>
                <a:lnTo>
                  <a:pt x="378" y="433"/>
                </a:lnTo>
                <a:lnTo>
                  <a:pt x="378" y="433"/>
                </a:lnTo>
                <a:lnTo>
                  <a:pt x="378" y="431"/>
                </a:lnTo>
                <a:close/>
                <a:moveTo>
                  <a:pt x="269" y="461"/>
                </a:moveTo>
                <a:lnTo>
                  <a:pt x="272" y="461"/>
                </a:lnTo>
                <a:lnTo>
                  <a:pt x="272" y="461"/>
                </a:lnTo>
                <a:lnTo>
                  <a:pt x="272" y="461"/>
                </a:lnTo>
                <a:lnTo>
                  <a:pt x="272" y="461"/>
                </a:lnTo>
                <a:lnTo>
                  <a:pt x="269" y="459"/>
                </a:lnTo>
                <a:lnTo>
                  <a:pt x="269" y="461"/>
                </a:lnTo>
                <a:lnTo>
                  <a:pt x="267" y="461"/>
                </a:lnTo>
                <a:lnTo>
                  <a:pt x="265" y="464"/>
                </a:lnTo>
                <a:lnTo>
                  <a:pt x="262" y="464"/>
                </a:lnTo>
                <a:lnTo>
                  <a:pt x="262" y="466"/>
                </a:lnTo>
                <a:lnTo>
                  <a:pt x="262" y="468"/>
                </a:lnTo>
                <a:lnTo>
                  <a:pt x="262" y="471"/>
                </a:lnTo>
                <a:lnTo>
                  <a:pt x="262" y="471"/>
                </a:lnTo>
                <a:lnTo>
                  <a:pt x="262" y="473"/>
                </a:lnTo>
                <a:lnTo>
                  <a:pt x="260" y="473"/>
                </a:lnTo>
                <a:lnTo>
                  <a:pt x="260" y="476"/>
                </a:lnTo>
                <a:lnTo>
                  <a:pt x="260" y="478"/>
                </a:lnTo>
                <a:lnTo>
                  <a:pt x="260" y="480"/>
                </a:lnTo>
                <a:lnTo>
                  <a:pt x="260" y="480"/>
                </a:lnTo>
                <a:lnTo>
                  <a:pt x="262" y="483"/>
                </a:lnTo>
                <a:lnTo>
                  <a:pt x="262" y="483"/>
                </a:lnTo>
                <a:lnTo>
                  <a:pt x="262" y="483"/>
                </a:lnTo>
                <a:lnTo>
                  <a:pt x="262" y="483"/>
                </a:lnTo>
                <a:lnTo>
                  <a:pt x="262" y="483"/>
                </a:lnTo>
                <a:lnTo>
                  <a:pt x="262" y="485"/>
                </a:lnTo>
                <a:lnTo>
                  <a:pt x="262" y="485"/>
                </a:lnTo>
                <a:lnTo>
                  <a:pt x="262" y="485"/>
                </a:lnTo>
                <a:lnTo>
                  <a:pt x="262" y="483"/>
                </a:lnTo>
                <a:lnTo>
                  <a:pt x="260" y="485"/>
                </a:lnTo>
                <a:lnTo>
                  <a:pt x="262" y="487"/>
                </a:lnTo>
                <a:lnTo>
                  <a:pt x="262" y="487"/>
                </a:lnTo>
                <a:lnTo>
                  <a:pt x="262" y="487"/>
                </a:lnTo>
                <a:lnTo>
                  <a:pt x="262" y="487"/>
                </a:lnTo>
                <a:lnTo>
                  <a:pt x="265" y="490"/>
                </a:lnTo>
                <a:lnTo>
                  <a:pt x="265" y="490"/>
                </a:lnTo>
                <a:lnTo>
                  <a:pt x="265" y="487"/>
                </a:lnTo>
                <a:lnTo>
                  <a:pt x="265" y="487"/>
                </a:lnTo>
                <a:lnTo>
                  <a:pt x="265" y="485"/>
                </a:lnTo>
                <a:lnTo>
                  <a:pt x="265" y="485"/>
                </a:lnTo>
                <a:lnTo>
                  <a:pt x="267" y="485"/>
                </a:lnTo>
                <a:lnTo>
                  <a:pt x="267" y="485"/>
                </a:lnTo>
                <a:lnTo>
                  <a:pt x="265" y="485"/>
                </a:lnTo>
                <a:lnTo>
                  <a:pt x="265" y="485"/>
                </a:lnTo>
                <a:lnTo>
                  <a:pt x="265" y="483"/>
                </a:lnTo>
                <a:lnTo>
                  <a:pt x="265" y="483"/>
                </a:lnTo>
                <a:lnTo>
                  <a:pt x="267" y="478"/>
                </a:lnTo>
                <a:lnTo>
                  <a:pt x="269" y="476"/>
                </a:lnTo>
                <a:lnTo>
                  <a:pt x="269" y="471"/>
                </a:lnTo>
                <a:lnTo>
                  <a:pt x="269" y="466"/>
                </a:lnTo>
                <a:lnTo>
                  <a:pt x="269" y="466"/>
                </a:lnTo>
                <a:lnTo>
                  <a:pt x="269" y="464"/>
                </a:lnTo>
                <a:lnTo>
                  <a:pt x="269" y="461"/>
                </a:lnTo>
                <a:lnTo>
                  <a:pt x="269" y="461"/>
                </a:lnTo>
                <a:close/>
                <a:moveTo>
                  <a:pt x="352" y="461"/>
                </a:moveTo>
                <a:lnTo>
                  <a:pt x="352" y="461"/>
                </a:lnTo>
                <a:lnTo>
                  <a:pt x="352" y="461"/>
                </a:lnTo>
                <a:lnTo>
                  <a:pt x="350" y="461"/>
                </a:lnTo>
                <a:lnTo>
                  <a:pt x="347" y="459"/>
                </a:lnTo>
                <a:lnTo>
                  <a:pt x="347" y="459"/>
                </a:lnTo>
                <a:lnTo>
                  <a:pt x="347" y="459"/>
                </a:lnTo>
                <a:lnTo>
                  <a:pt x="347" y="459"/>
                </a:lnTo>
                <a:lnTo>
                  <a:pt x="347" y="461"/>
                </a:lnTo>
                <a:lnTo>
                  <a:pt x="347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45" y="461"/>
                </a:lnTo>
                <a:lnTo>
                  <a:pt x="355" y="473"/>
                </a:lnTo>
                <a:lnTo>
                  <a:pt x="355" y="476"/>
                </a:lnTo>
                <a:lnTo>
                  <a:pt x="355" y="476"/>
                </a:lnTo>
                <a:lnTo>
                  <a:pt x="355" y="476"/>
                </a:lnTo>
                <a:lnTo>
                  <a:pt x="357" y="478"/>
                </a:lnTo>
                <a:lnTo>
                  <a:pt x="357" y="478"/>
                </a:lnTo>
                <a:lnTo>
                  <a:pt x="357" y="478"/>
                </a:lnTo>
                <a:lnTo>
                  <a:pt x="357" y="478"/>
                </a:lnTo>
                <a:lnTo>
                  <a:pt x="357" y="476"/>
                </a:lnTo>
                <a:lnTo>
                  <a:pt x="357" y="476"/>
                </a:lnTo>
                <a:lnTo>
                  <a:pt x="357" y="473"/>
                </a:lnTo>
                <a:lnTo>
                  <a:pt x="357" y="473"/>
                </a:lnTo>
                <a:lnTo>
                  <a:pt x="357" y="473"/>
                </a:lnTo>
                <a:lnTo>
                  <a:pt x="357" y="473"/>
                </a:lnTo>
                <a:lnTo>
                  <a:pt x="357" y="471"/>
                </a:lnTo>
                <a:lnTo>
                  <a:pt x="355" y="468"/>
                </a:lnTo>
                <a:lnTo>
                  <a:pt x="355" y="468"/>
                </a:lnTo>
                <a:lnTo>
                  <a:pt x="355" y="466"/>
                </a:lnTo>
                <a:lnTo>
                  <a:pt x="355" y="466"/>
                </a:lnTo>
                <a:lnTo>
                  <a:pt x="355" y="464"/>
                </a:lnTo>
                <a:lnTo>
                  <a:pt x="355" y="464"/>
                </a:lnTo>
                <a:lnTo>
                  <a:pt x="355" y="464"/>
                </a:lnTo>
                <a:lnTo>
                  <a:pt x="352" y="464"/>
                </a:lnTo>
                <a:lnTo>
                  <a:pt x="352" y="464"/>
                </a:lnTo>
                <a:lnTo>
                  <a:pt x="352" y="464"/>
                </a:lnTo>
                <a:lnTo>
                  <a:pt x="352" y="464"/>
                </a:lnTo>
                <a:lnTo>
                  <a:pt x="352" y="461"/>
                </a:lnTo>
                <a:close/>
                <a:moveTo>
                  <a:pt x="286" y="473"/>
                </a:moveTo>
                <a:lnTo>
                  <a:pt x="288" y="476"/>
                </a:lnTo>
                <a:lnTo>
                  <a:pt x="288" y="476"/>
                </a:lnTo>
                <a:lnTo>
                  <a:pt x="291" y="476"/>
                </a:lnTo>
                <a:lnTo>
                  <a:pt x="291" y="476"/>
                </a:lnTo>
                <a:lnTo>
                  <a:pt x="293" y="478"/>
                </a:lnTo>
                <a:lnTo>
                  <a:pt x="293" y="478"/>
                </a:lnTo>
                <a:lnTo>
                  <a:pt x="293" y="480"/>
                </a:lnTo>
                <a:lnTo>
                  <a:pt x="293" y="480"/>
                </a:lnTo>
                <a:lnTo>
                  <a:pt x="295" y="480"/>
                </a:lnTo>
                <a:lnTo>
                  <a:pt x="295" y="480"/>
                </a:lnTo>
                <a:lnTo>
                  <a:pt x="295" y="480"/>
                </a:lnTo>
                <a:lnTo>
                  <a:pt x="298" y="480"/>
                </a:lnTo>
                <a:lnTo>
                  <a:pt x="298" y="480"/>
                </a:lnTo>
                <a:lnTo>
                  <a:pt x="298" y="478"/>
                </a:lnTo>
                <a:lnTo>
                  <a:pt x="300" y="476"/>
                </a:lnTo>
                <a:lnTo>
                  <a:pt x="300" y="473"/>
                </a:lnTo>
                <a:lnTo>
                  <a:pt x="298" y="473"/>
                </a:lnTo>
                <a:lnTo>
                  <a:pt x="298" y="473"/>
                </a:lnTo>
                <a:lnTo>
                  <a:pt x="298" y="471"/>
                </a:lnTo>
                <a:lnTo>
                  <a:pt x="298" y="471"/>
                </a:lnTo>
                <a:lnTo>
                  <a:pt x="298" y="471"/>
                </a:lnTo>
                <a:lnTo>
                  <a:pt x="295" y="468"/>
                </a:lnTo>
                <a:lnTo>
                  <a:pt x="293" y="468"/>
                </a:lnTo>
                <a:lnTo>
                  <a:pt x="288" y="468"/>
                </a:lnTo>
                <a:lnTo>
                  <a:pt x="286" y="471"/>
                </a:lnTo>
                <a:lnTo>
                  <a:pt x="286" y="471"/>
                </a:lnTo>
                <a:lnTo>
                  <a:pt x="286" y="473"/>
                </a:lnTo>
                <a:lnTo>
                  <a:pt x="286" y="473"/>
                </a:lnTo>
                <a:lnTo>
                  <a:pt x="286" y="473"/>
                </a:lnTo>
                <a:close/>
                <a:moveTo>
                  <a:pt x="262" y="570"/>
                </a:moveTo>
                <a:lnTo>
                  <a:pt x="260" y="575"/>
                </a:lnTo>
                <a:lnTo>
                  <a:pt x="260" y="577"/>
                </a:lnTo>
                <a:lnTo>
                  <a:pt x="260" y="577"/>
                </a:lnTo>
                <a:lnTo>
                  <a:pt x="262" y="580"/>
                </a:lnTo>
                <a:lnTo>
                  <a:pt x="265" y="577"/>
                </a:lnTo>
                <a:lnTo>
                  <a:pt x="265" y="577"/>
                </a:lnTo>
                <a:lnTo>
                  <a:pt x="265" y="577"/>
                </a:lnTo>
                <a:lnTo>
                  <a:pt x="269" y="570"/>
                </a:lnTo>
                <a:lnTo>
                  <a:pt x="269" y="570"/>
                </a:lnTo>
                <a:lnTo>
                  <a:pt x="269" y="570"/>
                </a:lnTo>
                <a:lnTo>
                  <a:pt x="272" y="570"/>
                </a:lnTo>
                <a:lnTo>
                  <a:pt x="272" y="570"/>
                </a:lnTo>
                <a:lnTo>
                  <a:pt x="272" y="570"/>
                </a:lnTo>
                <a:lnTo>
                  <a:pt x="274" y="568"/>
                </a:lnTo>
                <a:lnTo>
                  <a:pt x="274" y="568"/>
                </a:lnTo>
                <a:lnTo>
                  <a:pt x="277" y="568"/>
                </a:lnTo>
                <a:lnTo>
                  <a:pt x="277" y="568"/>
                </a:lnTo>
                <a:lnTo>
                  <a:pt x="277" y="568"/>
                </a:lnTo>
                <a:lnTo>
                  <a:pt x="277" y="568"/>
                </a:lnTo>
                <a:lnTo>
                  <a:pt x="279" y="568"/>
                </a:lnTo>
                <a:lnTo>
                  <a:pt x="279" y="565"/>
                </a:lnTo>
                <a:lnTo>
                  <a:pt x="279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1" y="565"/>
                </a:lnTo>
                <a:lnTo>
                  <a:pt x="286" y="565"/>
                </a:lnTo>
                <a:lnTo>
                  <a:pt x="291" y="565"/>
                </a:lnTo>
                <a:lnTo>
                  <a:pt x="293" y="565"/>
                </a:lnTo>
                <a:lnTo>
                  <a:pt x="295" y="563"/>
                </a:lnTo>
                <a:lnTo>
                  <a:pt x="295" y="563"/>
                </a:lnTo>
                <a:lnTo>
                  <a:pt x="295" y="563"/>
                </a:lnTo>
                <a:lnTo>
                  <a:pt x="295" y="563"/>
                </a:lnTo>
                <a:lnTo>
                  <a:pt x="295" y="563"/>
                </a:lnTo>
                <a:lnTo>
                  <a:pt x="295" y="561"/>
                </a:lnTo>
                <a:lnTo>
                  <a:pt x="295" y="561"/>
                </a:lnTo>
                <a:lnTo>
                  <a:pt x="295" y="561"/>
                </a:lnTo>
                <a:lnTo>
                  <a:pt x="298" y="561"/>
                </a:lnTo>
                <a:lnTo>
                  <a:pt x="298" y="561"/>
                </a:lnTo>
                <a:lnTo>
                  <a:pt x="298" y="561"/>
                </a:lnTo>
                <a:lnTo>
                  <a:pt x="300" y="558"/>
                </a:lnTo>
                <a:lnTo>
                  <a:pt x="300" y="558"/>
                </a:lnTo>
                <a:lnTo>
                  <a:pt x="300" y="558"/>
                </a:lnTo>
                <a:lnTo>
                  <a:pt x="300" y="558"/>
                </a:lnTo>
                <a:lnTo>
                  <a:pt x="300" y="561"/>
                </a:lnTo>
                <a:lnTo>
                  <a:pt x="303" y="558"/>
                </a:lnTo>
                <a:lnTo>
                  <a:pt x="303" y="558"/>
                </a:lnTo>
                <a:lnTo>
                  <a:pt x="305" y="556"/>
                </a:lnTo>
                <a:lnTo>
                  <a:pt x="305" y="556"/>
                </a:lnTo>
                <a:lnTo>
                  <a:pt x="305" y="554"/>
                </a:lnTo>
                <a:lnTo>
                  <a:pt x="305" y="551"/>
                </a:lnTo>
                <a:lnTo>
                  <a:pt x="305" y="551"/>
                </a:lnTo>
                <a:lnTo>
                  <a:pt x="305" y="549"/>
                </a:lnTo>
                <a:lnTo>
                  <a:pt x="305" y="549"/>
                </a:lnTo>
                <a:lnTo>
                  <a:pt x="307" y="547"/>
                </a:lnTo>
                <a:lnTo>
                  <a:pt x="307" y="547"/>
                </a:lnTo>
                <a:lnTo>
                  <a:pt x="307" y="547"/>
                </a:lnTo>
                <a:lnTo>
                  <a:pt x="310" y="547"/>
                </a:lnTo>
                <a:lnTo>
                  <a:pt x="310" y="547"/>
                </a:lnTo>
                <a:lnTo>
                  <a:pt x="310" y="547"/>
                </a:lnTo>
                <a:lnTo>
                  <a:pt x="310" y="547"/>
                </a:lnTo>
                <a:lnTo>
                  <a:pt x="312" y="547"/>
                </a:lnTo>
                <a:lnTo>
                  <a:pt x="312" y="547"/>
                </a:lnTo>
                <a:lnTo>
                  <a:pt x="312" y="547"/>
                </a:lnTo>
                <a:lnTo>
                  <a:pt x="312" y="547"/>
                </a:lnTo>
                <a:lnTo>
                  <a:pt x="312" y="544"/>
                </a:lnTo>
                <a:lnTo>
                  <a:pt x="312" y="544"/>
                </a:lnTo>
                <a:lnTo>
                  <a:pt x="312" y="547"/>
                </a:lnTo>
                <a:lnTo>
                  <a:pt x="312" y="547"/>
                </a:lnTo>
                <a:lnTo>
                  <a:pt x="312" y="547"/>
                </a:lnTo>
                <a:lnTo>
                  <a:pt x="314" y="547"/>
                </a:lnTo>
                <a:lnTo>
                  <a:pt x="314" y="547"/>
                </a:lnTo>
                <a:lnTo>
                  <a:pt x="314" y="544"/>
                </a:lnTo>
                <a:lnTo>
                  <a:pt x="314" y="544"/>
                </a:lnTo>
                <a:lnTo>
                  <a:pt x="317" y="544"/>
                </a:lnTo>
                <a:lnTo>
                  <a:pt x="317" y="542"/>
                </a:lnTo>
                <a:lnTo>
                  <a:pt x="317" y="539"/>
                </a:lnTo>
                <a:lnTo>
                  <a:pt x="319" y="539"/>
                </a:lnTo>
                <a:lnTo>
                  <a:pt x="319" y="539"/>
                </a:lnTo>
                <a:lnTo>
                  <a:pt x="321" y="539"/>
                </a:lnTo>
                <a:lnTo>
                  <a:pt x="321" y="539"/>
                </a:lnTo>
                <a:lnTo>
                  <a:pt x="321" y="539"/>
                </a:lnTo>
                <a:lnTo>
                  <a:pt x="321" y="537"/>
                </a:lnTo>
                <a:lnTo>
                  <a:pt x="321" y="537"/>
                </a:lnTo>
                <a:lnTo>
                  <a:pt x="321" y="537"/>
                </a:lnTo>
                <a:lnTo>
                  <a:pt x="321" y="537"/>
                </a:lnTo>
                <a:lnTo>
                  <a:pt x="321" y="537"/>
                </a:lnTo>
                <a:lnTo>
                  <a:pt x="321" y="535"/>
                </a:lnTo>
                <a:lnTo>
                  <a:pt x="321" y="532"/>
                </a:lnTo>
                <a:lnTo>
                  <a:pt x="321" y="532"/>
                </a:lnTo>
                <a:lnTo>
                  <a:pt x="321" y="532"/>
                </a:lnTo>
                <a:lnTo>
                  <a:pt x="321" y="530"/>
                </a:lnTo>
                <a:lnTo>
                  <a:pt x="321" y="530"/>
                </a:lnTo>
                <a:lnTo>
                  <a:pt x="321" y="530"/>
                </a:lnTo>
                <a:lnTo>
                  <a:pt x="321" y="530"/>
                </a:lnTo>
                <a:lnTo>
                  <a:pt x="321" y="530"/>
                </a:lnTo>
                <a:lnTo>
                  <a:pt x="324" y="530"/>
                </a:lnTo>
                <a:lnTo>
                  <a:pt x="324" y="530"/>
                </a:lnTo>
                <a:lnTo>
                  <a:pt x="324" y="530"/>
                </a:lnTo>
                <a:lnTo>
                  <a:pt x="324" y="528"/>
                </a:lnTo>
                <a:lnTo>
                  <a:pt x="324" y="528"/>
                </a:lnTo>
                <a:lnTo>
                  <a:pt x="324" y="525"/>
                </a:lnTo>
                <a:lnTo>
                  <a:pt x="324" y="525"/>
                </a:lnTo>
                <a:lnTo>
                  <a:pt x="324" y="525"/>
                </a:lnTo>
                <a:lnTo>
                  <a:pt x="324" y="523"/>
                </a:lnTo>
                <a:lnTo>
                  <a:pt x="324" y="523"/>
                </a:lnTo>
                <a:lnTo>
                  <a:pt x="324" y="523"/>
                </a:lnTo>
                <a:lnTo>
                  <a:pt x="324" y="523"/>
                </a:lnTo>
                <a:lnTo>
                  <a:pt x="324" y="523"/>
                </a:lnTo>
                <a:lnTo>
                  <a:pt x="324" y="523"/>
                </a:lnTo>
                <a:lnTo>
                  <a:pt x="321" y="523"/>
                </a:lnTo>
                <a:lnTo>
                  <a:pt x="321" y="523"/>
                </a:lnTo>
                <a:lnTo>
                  <a:pt x="321" y="521"/>
                </a:lnTo>
                <a:lnTo>
                  <a:pt x="321" y="521"/>
                </a:lnTo>
                <a:lnTo>
                  <a:pt x="324" y="521"/>
                </a:lnTo>
                <a:lnTo>
                  <a:pt x="324" y="521"/>
                </a:lnTo>
                <a:lnTo>
                  <a:pt x="324" y="521"/>
                </a:lnTo>
                <a:lnTo>
                  <a:pt x="324" y="521"/>
                </a:lnTo>
                <a:lnTo>
                  <a:pt x="324" y="516"/>
                </a:lnTo>
                <a:lnTo>
                  <a:pt x="324" y="516"/>
                </a:lnTo>
                <a:lnTo>
                  <a:pt x="324" y="518"/>
                </a:lnTo>
                <a:lnTo>
                  <a:pt x="321" y="521"/>
                </a:lnTo>
                <a:lnTo>
                  <a:pt x="319" y="521"/>
                </a:lnTo>
                <a:lnTo>
                  <a:pt x="317" y="521"/>
                </a:lnTo>
                <a:lnTo>
                  <a:pt x="317" y="523"/>
                </a:lnTo>
                <a:lnTo>
                  <a:pt x="314" y="523"/>
                </a:lnTo>
                <a:lnTo>
                  <a:pt x="312" y="523"/>
                </a:lnTo>
                <a:lnTo>
                  <a:pt x="312" y="525"/>
                </a:lnTo>
                <a:lnTo>
                  <a:pt x="310" y="525"/>
                </a:lnTo>
                <a:lnTo>
                  <a:pt x="310" y="525"/>
                </a:lnTo>
                <a:lnTo>
                  <a:pt x="310" y="523"/>
                </a:lnTo>
                <a:lnTo>
                  <a:pt x="310" y="523"/>
                </a:lnTo>
                <a:lnTo>
                  <a:pt x="312" y="521"/>
                </a:lnTo>
                <a:lnTo>
                  <a:pt x="310" y="521"/>
                </a:lnTo>
                <a:lnTo>
                  <a:pt x="310" y="521"/>
                </a:lnTo>
                <a:lnTo>
                  <a:pt x="310" y="521"/>
                </a:lnTo>
                <a:lnTo>
                  <a:pt x="310" y="518"/>
                </a:lnTo>
                <a:lnTo>
                  <a:pt x="307" y="518"/>
                </a:lnTo>
                <a:lnTo>
                  <a:pt x="307" y="518"/>
                </a:lnTo>
                <a:lnTo>
                  <a:pt x="307" y="516"/>
                </a:lnTo>
                <a:lnTo>
                  <a:pt x="305" y="516"/>
                </a:lnTo>
                <a:lnTo>
                  <a:pt x="303" y="516"/>
                </a:lnTo>
                <a:lnTo>
                  <a:pt x="300" y="516"/>
                </a:lnTo>
                <a:lnTo>
                  <a:pt x="300" y="516"/>
                </a:lnTo>
                <a:lnTo>
                  <a:pt x="300" y="516"/>
                </a:lnTo>
                <a:lnTo>
                  <a:pt x="303" y="516"/>
                </a:lnTo>
                <a:lnTo>
                  <a:pt x="303" y="518"/>
                </a:lnTo>
                <a:lnTo>
                  <a:pt x="300" y="518"/>
                </a:lnTo>
                <a:lnTo>
                  <a:pt x="300" y="518"/>
                </a:lnTo>
                <a:lnTo>
                  <a:pt x="300" y="518"/>
                </a:lnTo>
                <a:lnTo>
                  <a:pt x="300" y="518"/>
                </a:lnTo>
                <a:lnTo>
                  <a:pt x="300" y="521"/>
                </a:lnTo>
                <a:lnTo>
                  <a:pt x="300" y="521"/>
                </a:lnTo>
                <a:lnTo>
                  <a:pt x="300" y="521"/>
                </a:lnTo>
                <a:lnTo>
                  <a:pt x="298" y="518"/>
                </a:lnTo>
                <a:lnTo>
                  <a:pt x="298" y="518"/>
                </a:lnTo>
                <a:lnTo>
                  <a:pt x="298" y="518"/>
                </a:lnTo>
                <a:lnTo>
                  <a:pt x="298" y="518"/>
                </a:lnTo>
                <a:lnTo>
                  <a:pt x="298" y="521"/>
                </a:lnTo>
                <a:lnTo>
                  <a:pt x="298" y="521"/>
                </a:lnTo>
                <a:lnTo>
                  <a:pt x="298" y="521"/>
                </a:lnTo>
                <a:lnTo>
                  <a:pt x="298" y="521"/>
                </a:lnTo>
                <a:lnTo>
                  <a:pt x="295" y="521"/>
                </a:lnTo>
                <a:lnTo>
                  <a:pt x="295" y="521"/>
                </a:lnTo>
                <a:lnTo>
                  <a:pt x="295" y="521"/>
                </a:lnTo>
                <a:lnTo>
                  <a:pt x="295" y="521"/>
                </a:lnTo>
                <a:lnTo>
                  <a:pt x="293" y="521"/>
                </a:lnTo>
                <a:lnTo>
                  <a:pt x="293" y="518"/>
                </a:lnTo>
                <a:lnTo>
                  <a:pt x="293" y="518"/>
                </a:lnTo>
                <a:lnTo>
                  <a:pt x="293" y="518"/>
                </a:lnTo>
                <a:lnTo>
                  <a:pt x="291" y="516"/>
                </a:lnTo>
                <a:lnTo>
                  <a:pt x="288" y="513"/>
                </a:lnTo>
                <a:lnTo>
                  <a:pt x="286" y="513"/>
                </a:lnTo>
                <a:lnTo>
                  <a:pt x="286" y="513"/>
                </a:lnTo>
                <a:lnTo>
                  <a:pt x="286" y="513"/>
                </a:lnTo>
                <a:lnTo>
                  <a:pt x="284" y="511"/>
                </a:lnTo>
                <a:lnTo>
                  <a:pt x="284" y="509"/>
                </a:lnTo>
                <a:lnTo>
                  <a:pt x="281" y="509"/>
                </a:lnTo>
                <a:lnTo>
                  <a:pt x="279" y="509"/>
                </a:lnTo>
                <a:lnTo>
                  <a:pt x="279" y="509"/>
                </a:lnTo>
                <a:lnTo>
                  <a:pt x="277" y="506"/>
                </a:lnTo>
                <a:lnTo>
                  <a:pt x="274" y="506"/>
                </a:lnTo>
                <a:lnTo>
                  <a:pt x="269" y="504"/>
                </a:lnTo>
                <a:lnTo>
                  <a:pt x="267" y="504"/>
                </a:lnTo>
                <a:lnTo>
                  <a:pt x="267" y="504"/>
                </a:lnTo>
                <a:lnTo>
                  <a:pt x="267" y="502"/>
                </a:lnTo>
                <a:lnTo>
                  <a:pt x="265" y="502"/>
                </a:lnTo>
                <a:lnTo>
                  <a:pt x="265" y="502"/>
                </a:lnTo>
                <a:lnTo>
                  <a:pt x="262" y="499"/>
                </a:lnTo>
                <a:lnTo>
                  <a:pt x="262" y="499"/>
                </a:lnTo>
                <a:lnTo>
                  <a:pt x="262" y="499"/>
                </a:lnTo>
                <a:lnTo>
                  <a:pt x="262" y="499"/>
                </a:lnTo>
                <a:lnTo>
                  <a:pt x="262" y="499"/>
                </a:lnTo>
                <a:lnTo>
                  <a:pt x="260" y="499"/>
                </a:lnTo>
                <a:lnTo>
                  <a:pt x="260" y="499"/>
                </a:lnTo>
                <a:lnTo>
                  <a:pt x="260" y="499"/>
                </a:lnTo>
                <a:lnTo>
                  <a:pt x="260" y="499"/>
                </a:lnTo>
                <a:lnTo>
                  <a:pt x="260" y="502"/>
                </a:lnTo>
                <a:lnTo>
                  <a:pt x="260" y="502"/>
                </a:lnTo>
                <a:lnTo>
                  <a:pt x="258" y="502"/>
                </a:lnTo>
                <a:lnTo>
                  <a:pt x="258" y="502"/>
                </a:lnTo>
                <a:lnTo>
                  <a:pt x="258" y="502"/>
                </a:lnTo>
                <a:lnTo>
                  <a:pt x="258" y="502"/>
                </a:lnTo>
                <a:lnTo>
                  <a:pt x="258" y="504"/>
                </a:lnTo>
                <a:lnTo>
                  <a:pt x="258" y="504"/>
                </a:lnTo>
                <a:lnTo>
                  <a:pt x="258" y="504"/>
                </a:lnTo>
                <a:lnTo>
                  <a:pt x="258" y="506"/>
                </a:lnTo>
                <a:lnTo>
                  <a:pt x="258" y="506"/>
                </a:lnTo>
                <a:lnTo>
                  <a:pt x="255" y="506"/>
                </a:lnTo>
                <a:lnTo>
                  <a:pt x="255" y="506"/>
                </a:lnTo>
                <a:lnTo>
                  <a:pt x="255" y="509"/>
                </a:lnTo>
                <a:lnTo>
                  <a:pt x="255" y="509"/>
                </a:lnTo>
                <a:lnTo>
                  <a:pt x="255" y="509"/>
                </a:lnTo>
                <a:lnTo>
                  <a:pt x="258" y="509"/>
                </a:lnTo>
                <a:lnTo>
                  <a:pt x="260" y="509"/>
                </a:lnTo>
                <a:lnTo>
                  <a:pt x="260" y="509"/>
                </a:lnTo>
                <a:lnTo>
                  <a:pt x="260" y="509"/>
                </a:lnTo>
                <a:lnTo>
                  <a:pt x="262" y="509"/>
                </a:lnTo>
                <a:lnTo>
                  <a:pt x="265" y="509"/>
                </a:lnTo>
                <a:lnTo>
                  <a:pt x="267" y="509"/>
                </a:lnTo>
                <a:lnTo>
                  <a:pt x="267" y="511"/>
                </a:lnTo>
                <a:lnTo>
                  <a:pt x="269" y="511"/>
                </a:lnTo>
                <a:lnTo>
                  <a:pt x="269" y="51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23"/>
                </a:lnTo>
                <a:lnTo>
                  <a:pt x="267" y="530"/>
                </a:lnTo>
                <a:lnTo>
                  <a:pt x="267" y="530"/>
                </a:lnTo>
                <a:lnTo>
                  <a:pt x="265" y="532"/>
                </a:lnTo>
                <a:lnTo>
                  <a:pt x="265" y="532"/>
                </a:lnTo>
                <a:lnTo>
                  <a:pt x="265" y="535"/>
                </a:lnTo>
                <a:lnTo>
                  <a:pt x="265" y="535"/>
                </a:lnTo>
                <a:lnTo>
                  <a:pt x="267" y="537"/>
                </a:lnTo>
                <a:lnTo>
                  <a:pt x="267" y="544"/>
                </a:lnTo>
                <a:lnTo>
                  <a:pt x="265" y="547"/>
                </a:lnTo>
                <a:lnTo>
                  <a:pt x="262" y="554"/>
                </a:lnTo>
                <a:lnTo>
                  <a:pt x="260" y="556"/>
                </a:lnTo>
                <a:lnTo>
                  <a:pt x="260" y="558"/>
                </a:lnTo>
                <a:lnTo>
                  <a:pt x="260" y="558"/>
                </a:lnTo>
                <a:lnTo>
                  <a:pt x="260" y="561"/>
                </a:lnTo>
                <a:lnTo>
                  <a:pt x="260" y="561"/>
                </a:lnTo>
                <a:lnTo>
                  <a:pt x="262" y="563"/>
                </a:lnTo>
                <a:lnTo>
                  <a:pt x="262" y="563"/>
                </a:lnTo>
                <a:lnTo>
                  <a:pt x="262" y="568"/>
                </a:lnTo>
                <a:lnTo>
                  <a:pt x="262" y="568"/>
                </a:lnTo>
                <a:lnTo>
                  <a:pt x="262" y="570"/>
                </a:lnTo>
                <a:close/>
                <a:moveTo>
                  <a:pt x="225" y="620"/>
                </a:moveTo>
                <a:lnTo>
                  <a:pt x="225" y="620"/>
                </a:lnTo>
                <a:lnTo>
                  <a:pt x="225" y="620"/>
                </a:lnTo>
                <a:lnTo>
                  <a:pt x="225" y="620"/>
                </a:lnTo>
                <a:lnTo>
                  <a:pt x="225" y="622"/>
                </a:lnTo>
                <a:lnTo>
                  <a:pt x="225" y="622"/>
                </a:lnTo>
                <a:lnTo>
                  <a:pt x="222" y="622"/>
                </a:lnTo>
                <a:lnTo>
                  <a:pt x="222" y="622"/>
                </a:lnTo>
                <a:lnTo>
                  <a:pt x="222" y="622"/>
                </a:lnTo>
                <a:lnTo>
                  <a:pt x="222" y="625"/>
                </a:lnTo>
                <a:lnTo>
                  <a:pt x="222" y="622"/>
                </a:lnTo>
                <a:lnTo>
                  <a:pt x="222" y="622"/>
                </a:lnTo>
                <a:lnTo>
                  <a:pt x="225" y="622"/>
                </a:lnTo>
                <a:lnTo>
                  <a:pt x="225" y="620"/>
                </a:lnTo>
                <a:lnTo>
                  <a:pt x="225" y="620"/>
                </a:lnTo>
                <a:lnTo>
                  <a:pt x="225" y="620"/>
                </a:lnTo>
                <a:lnTo>
                  <a:pt x="225" y="620"/>
                </a:lnTo>
                <a:close/>
                <a:moveTo>
                  <a:pt x="2" y="703"/>
                </a:moveTo>
                <a:lnTo>
                  <a:pt x="2" y="703"/>
                </a:lnTo>
                <a:lnTo>
                  <a:pt x="2" y="703"/>
                </a:lnTo>
                <a:lnTo>
                  <a:pt x="5" y="703"/>
                </a:lnTo>
                <a:lnTo>
                  <a:pt x="5" y="703"/>
                </a:lnTo>
                <a:lnTo>
                  <a:pt x="5" y="703"/>
                </a:lnTo>
                <a:lnTo>
                  <a:pt x="5" y="703"/>
                </a:lnTo>
                <a:lnTo>
                  <a:pt x="5" y="703"/>
                </a:lnTo>
                <a:lnTo>
                  <a:pt x="5" y="700"/>
                </a:lnTo>
                <a:lnTo>
                  <a:pt x="5" y="700"/>
                </a:lnTo>
                <a:lnTo>
                  <a:pt x="2" y="700"/>
                </a:lnTo>
                <a:lnTo>
                  <a:pt x="2" y="700"/>
                </a:lnTo>
                <a:lnTo>
                  <a:pt x="2" y="703"/>
                </a:lnTo>
                <a:lnTo>
                  <a:pt x="2" y="703"/>
                </a:lnTo>
                <a:close/>
                <a:moveTo>
                  <a:pt x="239" y="435"/>
                </a:moveTo>
                <a:lnTo>
                  <a:pt x="236" y="435"/>
                </a:lnTo>
                <a:lnTo>
                  <a:pt x="236" y="435"/>
                </a:lnTo>
                <a:lnTo>
                  <a:pt x="236" y="435"/>
                </a:lnTo>
                <a:lnTo>
                  <a:pt x="234" y="435"/>
                </a:lnTo>
                <a:lnTo>
                  <a:pt x="234" y="435"/>
                </a:lnTo>
                <a:lnTo>
                  <a:pt x="234" y="435"/>
                </a:lnTo>
                <a:lnTo>
                  <a:pt x="234" y="433"/>
                </a:lnTo>
                <a:lnTo>
                  <a:pt x="234" y="433"/>
                </a:lnTo>
                <a:lnTo>
                  <a:pt x="234" y="433"/>
                </a:lnTo>
                <a:lnTo>
                  <a:pt x="234" y="433"/>
                </a:lnTo>
                <a:lnTo>
                  <a:pt x="234" y="431"/>
                </a:lnTo>
                <a:lnTo>
                  <a:pt x="234" y="431"/>
                </a:lnTo>
                <a:lnTo>
                  <a:pt x="232" y="431"/>
                </a:lnTo>
                <a:lnTo>
                  <a:pt x="232" y="431"/>
                </a:lnTo>
                <a:lnTo>
                  <a:pt x="232" y="428"/>
                </a:lnTo>
                <a:lnTo>
                  <a:pt x="229" y="426"/>
                </a:lnTo>
                <a:lnTo>
                  <a:pt x="222" y="421"/>
                </a:lnTo>
                <a:lnTo>
                  <a:pt x="222" y="419"/>
                </a:lnTo>
                <a:lnTo>
                  <a:pt x="220" y="419"/>
                </a:lnTo>
                <a:lnTo>
                  <a:pt x="220" y="419"/>
                </a:lnTo>
                <a:lnTo>
                  <a:pt x="220" y="419"/>
                </a:lnTo>
                <a:lnTo>
                  <a:pt x="220" y="419"/>
                </a:lnTo>
                <a:lnTo>
                  <a:pt x="220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21"/>
                </a:lnTo>
                <a:lnTo>
                  <a:pt x="217" y="419"/>
                </a:lnTo>
                <a:lnTo>
                  <a:pt x="213" y="421"/>
                </a:lnTo>
                <a:lnTo>
                  <a:pt x="213" y="419"/>
                </a:lnTo>
                <a:lnTo>
                  <a:pt x="210" y="416"/>
                </a:lnTo>
                <a:lnTo>
                  <a:pt x="210" y="416"/>
                </a:lnTo>
                <a:lnTo>
                  <a:pt x="210" y="416"/>
                </a:lnTo>
                <a:lnTo>
                  <a:pt x="210" y="416"/>
                </a:lnTo>
                <a:lnTo>
                  <a:pt x="208" y="416"/>
                </a:lnTo>
                <a:lnTo>
                  <a:pt x="208" y="416"/>
                </a:lnTo>
                <a:lnTo>
                  <a:pt x="208" y="414"/>
                </a:lnTo>
                <a:lnTo>
                  <a:pt x="210" y="414"/>
                </a:lnTo>
                <a:lnTo>
                  <a:pt x="210" y="414"/>
                </a:lnTo>
                <a:lnTo>
                  <a:pt x="210" y="414"/>
                </a:lnTo>
                <a:lnTo>
                  <a:pt x="210" y="414"/>
                </a:lnTo>
                <a:lnTo>
                  <a:pt x="210" y="414"/>
                </a:lnTo>
                <a:lnTo>
                  <a:pt x="210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8" y="414"/>
                </a:lnTo>
                <a:lnTo>
                  <a:pt x="206" y="414"/>
                </a:lnTo>
                <a:lnTo>
                  <a:pt x="206" y="416"/>
                </a:lnTo>
                <a:lnTo>
                  <a:pt x="201" y="416"/>
                </a:lnTo>
                <a:lnTo>
                  <a:pt x="198" y="416"/>
                </a:lnTo>
                <a:lnTo>
                  <a:pt x="198" y="416"/>
                </a:lnTo>
                <a:lnTo>
                  <a:pt x="196" y="416"/>
                </a:lnTo>
                <a:lnTo>
                  <a:pt x="196" y="416"/>
                </a:lnTo>
                <a:lnTo>
                  <a:pt x="196" y="416"/>
                </a:lnTo>
                <a:lnTo>
                  <a:pt x="194" y="416"/>
                </a:lnTo>
                <a:lnTo>
                  <a:pt x="194" y="416"/>
                </a:lnTo>
                <a:lnTo>
                  <a:pt x="194" y="416"/>
                </a:lnTo>
                <a:lnTo>
                  <a:pt x="191" y="416"/>
                </a:lnTo>
                <a:lnTo>
                  <a:pt x="189" y="416"/>
                </a:lnTo>
                <a:lnTo>
                  <a:pt x="189" y="416"/>
                </a:lnTo>
                <a:lnTo>
                  <a:pt x="189" y="414"/>
                </a:lnTo>
                <a:lnTo>
                  <a:pt x="187" y="414"/>
                </a:lnTo>
                <a:lnTo>
                  <a:pt x="187" y="414"/>
                </a:lnTo>
                <a:lnTo>
                  <a:pt x="187" y="414"/>
                </a:lnTo>
                <a:lnTo>
                  <a:pt x="184" y="414"/>
                </a:lnTo>
                <a:lnTo>
                  <a:pt x="180" y="414"/>
                </a:lnTo>
                <a:lnTo>
                  <a:pt x="180" y="414"/>
                </a:lnTo>
                <a:lnTo>
                  <a:pt x="177" y="414"/>
                </a:lnTo>
                <a:lnTo>
                  <a:pt x="177" y="414"/>
                </a:lnTo>
                <a:lnTo>
                  <a:pt x="175" y="416"/>
                </a:lnTo>
                <a:lnTo>
                  <a:pt x="175" y="416"/>
                </a:lnTo>
                <a:lnTo>
                  <a:pt x="175" y="419"/>
                </a:lnTo>
                <a:lnTo>
                  <a:pt x="175" y="419"/>
                </a:lnTo>
                <a:lnTo>
                  <a:pt x="175" y="421"/>
                </a:lnTo>
                <a:lnTo>
                  <a:pt x="175" y="421"/>
                </a:lnTo>
                <a:lnTo>
                  <a:pt x="177" y="421"/>
                </a:lnTo>
                <a:lnTo>
                  <a:pt x="177" y="421"/>
                </a:lnTo>
                <a:lnTo>
                  <a:pt x="177" y="421"/>
                </a:lnTo>
                <a:lnTo>
                  <a:pt x="180" y="421"/>
                </a:lnTo>
                <a:lnTo>
                  <a:pt x="180" y="421"/>
                </a:lnTo>
                <a:lnTo>
                  <a:pt x="180" y="421"/>
                </a:lnTo>
                <a:lnTo>
                  <a:pt x="180" y="419"/>
                </a:lnTo>
                <a:lnTo>
                  <a:pt x="180" y="419"/>
                </a:lnTo>
                <a:lnTo>
                  <a:pt x="180" y="419"/>
                </a:lnTo>
                <a:lnTo>
                  <a:pt x="182" y="419"/>
                </a:lnTo>
                <a:lnTo>
                  <a:pt x="182" y="419"/>
                </a:lnTo>
                <a:lnTo>
                  <a:pt x="182" y="419"/>
                </a:lnTo>
                <a:lnTo>
                  <a:pt x="182" y="421"/>
                </a:lnTo>
                <a:lnTo>
                  <a:pt x="182" y="423"/>
                </a:lnTo>
                <a:lnTo>
                  <a:pt x="184" y="426"/>
                </a:lnTo>
                <a:lnTo>
                  <a:pt x="184" y="428"/>
                </a:lnTo>
                <a:lnTo>
                  <a:pt x="187" y="428"/>
                </a:lnTo>
                <a:lnTo>
                  <a:pt x="184" y="431"/>
                </a:lnTo>
                <a:lnTo>
                  <a:pt x="187" y="431"/>
                </a:lnTo>
                <a:lnTo>
                  <a:pt x="187" y="431"/>
                </a:lnTo>
                <a:lnTo>
                  <a:pt x="189" y="431"/>
                </a:lnTo>
                <a:lnTo>
                  <a:pt x="189" y="431"/>
                </a:lnTo>
                <a:lnTo>
                  <a:pt x="191" y="433"/>
                </a:lnTo>
                <a:lnTo>
                  <a:pt x="194" y="433"/>
                </a:lnTo>
                <a:lnTo>
                  <a:pt x="196" y="438"/>
                </a:lnTo>
                <a:lnTo>
                  <a:pt x="196" y="440"/>
                </a:lnTo>
                <a:lnTo>
                  <a:pt x="198" y="442"/>
                </a:lnTo>
                <a:lnTo>
                  <a:pt x="198" y="445"/>
                </a:lnTo>
                <a:lnTo>
                  <a:pt x="198" y="447"/>
                </a:lnTo>
                <a:lnTo>
                  <a:pt x="198" y="450"/>
                </a:lnTo>
                <a:lnTo>
                  <a:pt x="198" y="450"/>
                </a:lnTo>
                <a:lnTo>
                  <a:pt x="198" y="450"/>
                </a:lnTo>
                <a:lnTo>
                  <a:pt x="198" y="450"/>
                </a:lnTo>
                <a:lnTo>
                  <a:pt x="198" y="450"/>
                </a:lnTo>
                <a:lnTo>
                  <a:pt x="198" y="452"/>
                </a:lnTo>
                <a:lnTo>
                  <a:pt x="198" y="452"/>
                </a:lnTo>
                <a:lnTo>
                  <a:pt x="198" y="454"/>
                </a:lnTo>
                <a:lnTo>
                  <a:pt x="198" y="454"/>
                </a:lnTo>
                <a:lnTo>
                  <a:pt x="201" y="454"/>
                </a:lnTo>
                <a:lnTo>
                  <a:pt x="201" y="454"/>
                </a:lnTo>
                <a:lnTo>
                  <a:pt x="201" y="457"/>
                </a:lnTo>
                <a:lnTo>
                  <a:pt x="201" y="457"/>
                </a:lnTo>
                <a:lnTo>
                  <a:pt x="203" y="457"/>
                </a:lnTo>
                <a:lnTo>
                  <a:pt x="203" y="457"/>
                </a:lnTo>
                <a:lnTo>
                  <a:pt x="203" y="459"/>
                </a:lnTo>
                <a:lnTo>
                  <a:pt x="206" y="459"/>
                </a:lnTo>
                <a:lnTo>
                  <a:pt x="206" y="461"/>
                </a:lnTo>
                <a:lnTo>
                  <a:pt x="206" y="461"/>
                </a:lnTo>
                <a:lnTo>
                  <a:pt x="208" y="464"/>
                </a:lnTo>
                <a:lnTo>
                  <a:pt x="208" y="464"/>
                </a:lnTo>
                <a:lnTo>
                  <a:pt x="206" y="466"/>
                </a:lnTo>
                <a:lnTo>
                  <a:pt x="206" y="468"/>
                </a:lnTo>
                <a:lnTo>
                  <a:pt x="208" y="468"/>
                </a:lnTo>
                <a:lnTo>
                  <a:pt x="208" y="468"/>
                </a:lnTo>
                <a:lnTo>
                  <a:pt x="210" y="473"/>
                </a:lnTo>
                <a:lnTo>
                  <a:pt x="210" y="473"/>
                </a:lnTo>
                <a:lnTo>
                  <a:pt x="210" y="473"/>
                </a:lnTo>
                <a:lnTo>
                  <a:pt x="213" y="476"/>
                </a:lnTo>
                <a:lnTo>
                  <a:pt x="213" y="476"/>
                </a:lnTo>
                <a:lnTo>
                  <a:pt x="213" y="478"/>
                </a:lnTo>
                <a:lnTo>
                  <a:pt x="215" y="478"/>
                </a:lnTo>
                <a:lnTo>
                  <a:pt x="215" y="478"/>
                </a:lnTo>
                <a:lnTo>
                  <a:pt x="215" y="478"/>
                </a:lnTo>
                <a:lnTo>
                  <a:pt x="215" y="478"/>
                </a:lnTo>
                <a:lnTo>
                  <a:pt x="217" y="478"/>
                </a:lnTo>
                <a:lnTo>
                  <a:pt x="217" y="478"/>
                </a:lnTo>
                <a:lnTo>
                  <a:pt x="217" y="478"/>
                </a:lnTo>
                <a:lnTo>
                  <a:pt x="217" y="478"/>
                </a:lnTo>
                <a:lnTo>
                  <a:pt x="217" y="478"/>
                </a:lnTo>
                <a:lnTo>
                  <a:pt x="217" y="478"/>
                </a:lnTo>
                <a:lnTo>
                  <a:pt x="217" y="480"/>
                </a:lnTo>
                <a:lnTo>
                  <a:pt x="217" y="480"/>
                </a:lnTo>
                <a:lnTo>
                  <a:pt x="217" y="478"/>
                </a:lnTo>
                <a:lnTo>
                  <a:pt x="215" y="478"/>
                </a:lnTo>
                <a:lnTo>
                  <a:pt x="215" y="480"/>
                </a:lnTo>
                <a:lnTo>
                  <a:pt x="215" y="480"/>
                </a:lnTo>
                <a:lnTo>
                  <a:pt x="217" y="483"/>
                </a:lnTo>
                <a:lnTo>
                  <a:pt x="217" y="483"/>
                </a:lnTo>
                <a:lnTo>
                  <a:pt x="222" y="483"/>
                </a:lnTo>
                <a:lnTo>
                  <a:pt x="222" y="483"/>
                </a:lnTo>
                <a:lnTo>
                  <a:pt x="222" y="485"/>
                </a:lnTo>
                <a:lnTo>
                  <a:pt x="225" y="485"/>
                </a:lnTo>
                <a:lnTo>
                  <a:pt x="225" y="483"/>
                </a:lnTo>
                <a:lnTo>
                  <a:pt x="225" y="480"/>
                </a:lnTo>
                <a:lnTo>
                  <a:pt x="227" y="480"/>
                </a:lnTo>
                <a:lnTo>
                  <a:pt x="227" y="480"/>
                </a:lnTo>
                <a:lnTo>
                  <a:pt x="227" y="480"/>
                </a:lnTo>
                <a:lnTo>
                  <a:pt x="229" y="478"/>
                </a:lnTo>
                <a:lnTo>
                  <a:pt x="229" y="478"/>
                </a:lnTo>
                <a:lnTo>
                  <a:pt x="229" y="478"/>
                </a:lnTo>
                <a:lnTo>
                  <a:pt x="232" y="480"/>
                </a:lnTo>
                <a:lnTo>
                  <a:pt x="232" y="480"/>
                </a:lnTo>
                <a:lnTo>
                  <a:pt x="232" y="478"/>
                </a:lnTo>
                <a:lnTo>
                  <a:pt x="232" y="478"/>
                </a:lnTo>
                <a:lnTo>
                  <a:pt x="232" y="478"/>
                </a:lnTo>
                <a:lnTo>
                  <a:pt x="232" y="478"/>
                </a:lnTo>
                <a:lnTo>
                  <a:pt x="232" y="478"/>
                </a:lnTo>
                <a:lnTo>
                  <a:pt x="232" y="478"/>
                </a:lnTo>
                <a:lnTo>
                  <a:pt x="232" y="476"/>
                </a:lnTo>
                <a:lnTo>
                  <a:pt x="232" y="476"/>
                </a:lnTo>
                <a:lnTo>
                  <a:pt x="232" y="476"/>
                </a:lnTo>
                <a:lnTo>
                  <a:pt x="234" y="476"/>
                </a:lnTo>
                <a:lnTo>
                  <a:pt x="234" y="476"/>
                </a:lnTo>
                <a:lnTo>
                  <a:pt x="234" y="476"/>
                </a:lnTo>
                <a:lnTo>
                  <a:pt x="232" y="473"/>
                </a:lnTo>
                <a:lnTo>
                  <a:pt x="232" y="471"/>
                </a:lnTo>
                <a:lnTo>
                  <a:pt x="234" y="471"/>
                </a:lnTo>
                <a:lnTo>
                  <a:pt x="234" y="471"/>
                </a:lnTo>
                <a:lnTo>
                  <a:pt x="234" y="471"/>
                </a:lnTo>
                <a:lnTo>
                  <a:pt x="234" y="471"/>
                </a:lnTo>
                <a:lnTo>
                  <a:pt x="234" y="471"/>
                </a:lnTo>
                <a:lnTo>
                  <a:pt x="234" y="471"/>
                </a:lnTo>
                <a:lnTo>
                  <a:pt x="234" y="471"/>
                </a:lnTo>
                <a:lnTo>
                  <a:pt x="234" y="468"/>
                </a:lnTo>
                <a:lnTo>
                  <a:pt x="234" y="468"/>
                </a:lnTo>
                <a:lnTo>
                  <a:pt x="234" y="468"/>
                </a:lnTo>
                <a:lnTo>
                  <a:pt x="234" y="468"/>
                </a:lnTo>
                <a:lnTo>
                  <a:pt x="234" y="468"/>
                </a:lnTo>
                <a:lnTo>
                  <a:pt x="234" y="468"/>
                </a:lnTo>
                <a:lnTo>
                  <a:pt x="234" y="468"/>
                </a:lnTo>
                <a:lnTo>
                  <a:pt x="236" y="466"/>
                </a:lnTo>
                <a:lnTo>
                  <a:pt x="236" y="466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4"/>
                </a:lnTo>
                <a:lnTo>
                  <a:pt x="239" y="461"/>
                </a:lnTo>
                <a:lnTo>
                  <a:pt x="239" y="461"/>
                </a:lnTo>
                <a:lnTo>
                  <a:pt x="239" y="461"/>
                </a:lnTo>
                <a:lnTo>
                  <a:pt x="239" y="459"/>
                </a:lnTo>
                <a:lnTo>
                  <a:pt x="239" y="459"/>
                </a:lnTo>
                <a:lnTo>
                  <a:pt x="239" y="459"/>
                </a:lnTo>
                <a:lnTo>
                  <a:pt x="239" y="457"/>
                </a:lnTo>
                <a:lnTo>
                  <a:pt x="236" y="457"/>
                </a:lnTo>
                <a:lnTo>
                  <a:pt x="236" y="454"/>
                </a:lnTo>
                <a:lnTo>
                  <a:pt x="236" y="452"/>
                </a:lnTo>
                <a:lnTo>
                  <a:pt x="236" y="450"/>
                </a:lnTo>
                <a:lnTo>
                  <a:pt x="236" y="450"/>
                </a:lnTo>
                <a:lnTo>
                  <a:pt x="236" y="450"/>
                </a:lnTo>
                <a:lnTo>
                  <a:pt x="236" y="447"/>
                </a:lnTo>
                <a:lnTo>
                  <a:pt x="236" y="445"/>
                </a:lnTo>
                <a:lnTo>
                  <a:pt x="236" y="442"/>
                </a:lnTo>
                <a:lnTo>
                  <a:pt x="236" y="442"/>
                </a:lnTo>
                <a:lnTo>
                  <a:pt x="236" y="440"/>
                </a:lnTo>
                <a:lnTo>
                  <a:pt x="236" y="440"/>
                </a:lnTo>
                <a:lnTo>
                  <a:pt x="239" y="438"/>
                </a:lnTo>
                <a:lnTo>
                  <a:pt x="239" y="438"/>
                </a:lnTo>
                <a:lnTo>
                  <a:pt x="239" y="435"/>
                </a:lnTo>
                <a:lnTo>
                  <a:pt x="239" y="435"/>
                </a:lnTo>
                <a:lnTo>
                  <a:pt x="239" y="435"/>
                </a:lnTo>
                <a:close/>
                <a:moveTo>
                  <a:pt x="248" y="445"/>
                </a:moveTo>
                <a:lnTo>
                  <a:pt x="248" y="445"/>
                </a:lnTo>
                <a:lnTo>
                  <a:pt x="248" y="445"/>
                </a:lnTo>
                <a:lnTo>
                  <a:pt x="246" y="445"/>
                </a:lnTo>
                <a:lnTo>
                  <a:pt x="246" y="445"/>
                </a:lnTo>
                <a:lnTo>
                  <a:pt x="246" y="447"/>
                </a:lnTo>
                <a:lnTo>
                  <a:pt x="246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7"/>
                </a:lnTo>
                <a:lnTo>
                  <a:pt x="248" y="445"/>
                </a:lnTo>
                <a:lnTo>
                  <a:pt x="248" y="445"/>
                </a:lnTo>
                <a:lnTo>
                  <a:pt x="248" y="445"/>
                </a:lnTo>
                <a:close/>
                <a:moveTo>
                  <a:pt x="243" y="776"/>
                </a:moveTo>
                <a:lnTo>
                  <a:pt x="241" y="778"/>
                </a:lnTo>
                <a:lnTo>
                  <a:pt x="241" y="778"/>
                </a:lnTo>
                <a:lnTo>
                  <a:pt x="241" y="778"/>
                </a:lnTo>
                <a:lnTo>
                  <a:pt x="241" y="778"/>
                </a:lnTo>
                <a:lnTo>
                  <a:pt x="243" y="781"/>
                </a:lnTo>
                <a:lnTo>
                  <a:pt x="243" y="781"/>
                </a:lnTo>
                <a:lnTo>
                  <a:pt x="243" y="781"/>
                </a:lnTo>
                <a:lnTo>
                  <a:pt x="243" y="783"/>
                </a:lnTo>
                <a:lnTo>
                  <a:pt x="243" y="781"/>
                </a:lnTo>
                <a:lnTo>
                  <a:pt x="243" y="781"/>
                </a:lnTo>
                <a:lnTo>
                  <a:pt x="243" y="776"/>
                </a:lnTo>
                <a:lnTo>
                  <a:pt x="243" y="776"/>
                </a:lnTo>
                <a:lnTo>
                  <a:pt x="243" y="776"/>
                </a:lnTo>
                <a:close/>
                <a:moveTo>
                  <a:pt x="215" y="414"/>
                </a:moveTo>
                <a:lnTo>
                  <a:pt x="215" y="412"/>
                </a:lnTo>
                <a:lnTo>
                  <a:pt x="215" y="412"/>
                </a:lnTo>
                <a:lnTo>
                  <a:pt x="215" y="412"/>
                </a:lnTo>
                <a:lnTo>
                  <a:pt x="215" y="412"/>
                </a:lnTo>
                <a:lnTo>
                  <a:pt x="215" y="412"/>
                </a:lnTo>
                <a:lnTo>
                  <a:pt x="213" y="412"/>
                </a:lnTo>
                <a:lnTo>
                  <a:pt x="213" y="412"/>
                </a:lnTo>
                <a:lnTo>
                  <a:pt x="213" y="412"/>
                </a:lnTo>
                <a:lnTo>
                  <a:pt x="215" y="414"/>
                </a:lnTo>
                <a:lnTo>
                  <a:pt x="215" y="414"/>
                </a:lnTo>
                <a:lnTo>
                  <a:pt x="215" y="414"/>
                </a:lnTo>
                <a:close/>
                <a:moveTo>
                  <a:pt x="236" y="502"/>
                </a:moveTo>
                <a:lnTo>
                  <a:pt x="234" y="502"/>
                </a:lnTo>
                <a:lnTo>
                  <a:pt x="234" y="502"/>
                </a:lnTo>
                <a:lnTo>
                  <a:pt x="234" y="504"/>
                </a:lnTo>
                <a:lnTo>
                  <a:pt x="232" y="504"/>
                </a:lnTo>
                <a:lnTo>
                  <a:pt x="232" y="504"/>
                </a:lnTo>
                <a:lnTo>
                  <a:pt x="232" y="504"/>
                </a:lnTo>
                <a:lnTo>
                  <a:pt x="234" y="504"/>
                </a:lnTo>
                <a:lnTo>
                  <a:pt x="234" y="504"/>
                </a:lnTo>
                <a:lnTo>
                  <a:pt x="234" y="504"/>
                </a:lnTo>
                <a:lnTo>
                  <a:pt x="234" y="504"/>
                </a:lnTo>
                <a:lnTo>
                  <a:pt x="234" y="504"/>
                </a:lnTo>
                <a:lnTo>
                  <a:pt x="234" y="504"/>
                </a:lnTo>
                <a:lnTo>
                  <a:pt x="236" y="504"/>
                </a:lnTo>
                <a:lnTo>
                  <a:pt x="236" y="504"/>
                </a:lnTo>
                <a:lnTo>
                  <a:pt x="239" y="504"/>
                </a:lnTo>
                <a:lnTo>
                  <a:pt x="239" y="504"/>
                </a:lnTo>
                <a:lnTo>
                  <a:pt x="239" y="504"/>
                </a:lnTo>
                <a:lnTo>
                  <a:pt x="236" y="502"/>
                </a:lnTo>
                <a:close/>
                <a:moveTo>
                  <a:pt x="222" y="821"/>
                </a:moveTo>
                <a:lnTo>
                  <a:pt x="222" y="821"/>
                </a:lnTo>
                <a:lnTo>
                  <a:pt x="222" y="821"/>
                </a:lnTo>
                <a:lnTo>
                  <a:pt x="220" y="819"/>
                </a:lnTo>
                <a:lnTo>
                  <a:pt x="220" y="819"/>
                </a:lnTo>
                <a:lnTo>
                  <a:pt x="220" y="819"/>
                </a:lnTo>
                <a:lnTo>
                  <a:pt x="217" y="821"/>
                </a:lnTo>
                <a:lnTo>
                  <a:pt x="217" y="821"/>
                </a:lnTo>
                <a:lnTo>
                  <a:pt x="217" y="821"/>
                </a:lnTo>
                <a:lnTo>
                  <a:pt x="217" y="823"/>
                </a:lnTo>
                <a:lnTo>
                  <a:pt x="220" y="823"/>
                </a:lnTo>
                <a:lnTo>
                  <a:pt x="222" y="821"/>
                </a:lnTo>
                <a:lnTo>
                  <a:pt x="222" y="821"/>
                </a:lnTo>
                <a:lnTo>
                  <a:pt x="222" y="821"/>
                </a:lnTo>
                <a:lnTo>
                  <a:pt x="222" y="821"/>
                </a:lnTo>
                <a:lnTo>
                  <a:pt x="222" y="821"/>
                </a:lnTo>
                <a:lnTo>
                  <a:pt x="222" y="821"/>
                </a:lnTo>
                <a:close/>
                <a:moveTo>
                  <a:pt x="215" y="485"/>
                </a:moveTo>
                <a:lnTo>
                  <a:pt x="215" y="485"/>
                </a:lnTo>
                <a:lnTo>
                  <a:pt x="215" y="485"/>
                </a:lnTo>
                <a:lnTo>
                  <a:pt x="215" y="487"/>
                </a:lnTo>
                <a:lnTo>
                  <a:pt x="217" y="487"/>
                </a:lnTo>
                <a:lnTo>
                  <a:pt x="217" y="487"/>
                </a:lnTo>
                <a:lnTo>
                  <a:pt x="217" y="487"/>
                </a:lnTo>
                <a:lnTo>
                  <a:pt x="217" y="487"/>
                </a:lnTo>
                <a:lnTo>
                  <a:pt x="217" y="485"/>
                </a:lnTo>
                <a:lnTo>
                  <a:pt x="217" y="485"/>
                </a:lnTo>
                <a:lnTo>
                  <a:pt x="217" y="485"/>
                </a:lnTo>
                <a:lnTo>
                  <a:pt x="217" y="485"/>
                </a:lnTo>
                <a:lnTo>
                  <a:pt x="217" y="485"/>
                </a:lnTo>
                <a:lnTo>
                  <a:pt x="215" y="483"/>
                </a:lnTo>
                <a:lnTo>
                  <a:pt x="215" y="480"/>
                </a:lnTo>
                <a:lnTo>
                  <a:pt x="215" y="480"/>
                </a:lnTo>
                <a:lnTo>
                  <a:pt x="213" y="483"/>
                </a:lnTo>
                <a:lnTo>
                  <a:pt x="213" y="483"/>
                </a:lnTo>
                <a:lnTo>
                  <a:pt x="215" y="485"/>
                </a:lnTo>
                <a:lnTo>
                  <a:pt x="215" y="485"/>
                </a:lnTo>
                <a:close/>
                <a:moveTo>
                  <a:pt x="206" y="823"/>
                </a:moveTo>
                <a:lnTo>
                  <a:pt x="206" y="826"/>
                </a:lnTo>
                <a:lnTo>
                  <a:pt x="206" y="826"/>
                </a:lnTo>
                <a:lnTo>
                  <a:pt x="206" y="828"/>
                </a:lnTo>
                <a:lnTo>
                  <a:pt x="208" y="826"/>
                </a:lnTo>
                <a:lnTo>
                  <a:pt x="208" y="826"/>
                </a:lnTo>
                <a:lnTo>
                  <a:pt x="206" y="823"/>
                </a:lnTo>
                <a:lnTo>
                  <a:pt x="206" y="823"/>
                </a:lnTo>
                <a:close/>
                <a:moveTo>
                  <a:pt x="213" y="556"/>
                </a:moveTo>
                <a:lnTo>
                  <a:pt x="213" y="558"/>
                </a:lnTo>
                <a:lnTo>
                  <a:pt x="213" y="558"/>
                </a:lnTo>
                <a:lnTo>
                  <a:pt x="215" y="558"/>
                </a:lnTo>
                <a:lnTo>
                  <a:pt x="215" y="558"/>
                </a:lnTo>
                <a:lnTo>
                  <a:pt x="215" y="556"/>
                </a:lnTo>
                <a:lnTo>
                  <a:pt x="215" y="556"/>
                </a:lnTo>
                <a:lnTo>
                  <a:pt x="215" y="554"/>
                </a:lnTo>
                <a:lnTo>
                  <a:pt x="215" y="554"/>
                </a:lnTo>
                <a:lnTo>
                  <a:pt x="215" y="554"/>
                </a:lnTo>
                <a:lnTo>
                  <a:pt x="215" y="554"/>
                </a:lnTo>
                <a:lnTo>
                  <a:pt x="213" y="556"/>
                </a:lnTo>
                <a:lnTo>
                  <a:pt x="213" y="556"/>
                </a:lnTo>
                <a:close/>
                <a:moveTo>
                  <a:pt x="232" y="812"/>
                </a:moveTo>
                <a:lnTo>
                  <a:pt x="232" y="812"/>
                </a:lnTo>
                <a:lnTo>
                  <a:pt x="229" y="812"/>
                </a:lnTo>
                <a:lnTo>
                  <a:pt x="227" y="812"/>
                </a:lnTo>
                <a:lnTo>
                  <a:pt x="225" y="809"/>
                </a:lnTo>
                <a:lnTo>
                  <a:pt x="225" y="812"/>
                </a:lnTo>
                <a:lnTo>
                  <a:pt x="222" y="812"/>
                </a:lnTo>
                <a:lnTo>
                  <a:pt x="222" y="812"/>
                </a:lnTo>
                <a:lnTo>
                  <a:pt x="222" y="812"/>
                </a:lnTo>
                <a:lnTo>
                  <a:pt x="220" y="809"/>
                </a:lnTo>
                <a:lnTo>
                  <a:pt x="220" y="807"/>
                </a:lnTo>
                <a:lnTo>
                  <a:pt x="217" y="807"/>
                </a:lnTo>
                <a:lnTo>
                  <a:pt x="217" y="807"/>
                </a:lnTo>
                <a:lnTo>
                  <a:pt x="217" y="807"/>
                </a:lnTo>
                <a:lnTo>
                  <a:pt x="215" y="807"/>
                </a:lnTo>
                <a:lnTo>
                  <a:pt x="215" y="807"/>
                </a:lnTo>
                <a:lnTo>
                  <a:pt x="213" y="807"/>
                </a:lnTo>
                <a:lnTo>
                  <a:pt x="213" y="807"/>
                </a:lnTo>
                <a:lnTo>
                  <a:pt x="213" y="807"/>
                </a:lnTo>
                <a:lnTo>
                  <a:pt x="210" y="809"/>
                </a:lnTo>
                <a:lnTo>
                  <a:pt x="210" y="809"/>
                </a:lnTo>
                <a:lnTo>
                  <a:pt x="210" y="809"/>
                </a:lnTo>
                <a:lnTo>
                  <a:pt x="208" y="809"/>
                </a:lnTo>
                <a:lnTo>
                  <a:pt x="206" y="812"/>
                </a:lnTo>
                <a:lnTo>
                  <a:pt x="206" y="812"/>
                </a:lnTo>
                <a:lnTo>
                  <a:pt x="203" y="812"/>
                </a:lnTo>
                <a:lnTo>
                  <a:pt x="203" y="814"/>
                </a:lnTo>
                <a:lnTo>
                  <a:pt x="203" y="814"/>
                </a:lnTo>
                <a:lnTo>
                  <a:pt x="206" y="816"/>
                </a:lnTo>
                <a:lnTo>
                  <a:pt x="206" y="816"/>
                </a:lnTo>
                <a:lnTo>
                  <a:pt x="206" y="816"/>
                </a:lnTo>
                <a:lnTo>
                  <a:pt x="206" y="816"/>
                </a:lnTo>
                <a:lnTo>
                  <a:pt x="206" y="816"/>
                </a:lnTo>
                <a:lnTo>
                  <a:pt x="206" y="816"/>
                </a:lnTo>
                <a:lnTo>
                  <a:pt x="206" y="816"/>
                </a:lnTo>
                <a:lnTo>
                  <a:pt x="208" y="816"/>
                </a:lnTo>
                <a:lnTo>
                  <a:pt x="208" y="819"/>
                </a:lnTo>
                <a:lnTo>
                  <a:pt x="208" y="816"/>
                </a:lnTo>
                <a:lnTo>
                  <a:pt x="208" y="816"/>
                </a:lnTo>
                <a:lnTo>
                  <a:pt x="210" y="816"/>
                </a:lnTo>
                <a:lnTo>
                  <a:pt x="210" y="816"/>
                </a:lnTo>
                <a:lnTo>
                  <a:pt x="213" y="816"/>
                </a:lnTo>
                <a:lnTo>
                  <a:pt x="213" y="816"/>
                </a:lnTo>
                <a:lnTo>
                  <a:pt x="215" y="816"/>
                </a:lnTo>
                <a:lnTo>
                  <a:pt x="215" y="816"/>
                </a:lnTo>
                <a:lnTo>
                  <a:pt x="215" y="816"/>
                </a:lnTo>
                <a:lnTo>
                  <a:pt x="215" y="816"/>
                </a:lnTo>
                <a:lnTo>
                  <a:pt x="217" y="816"/>
                </a:lnTo>
                <a:lnTo>
                  <a:pt x="220" y="814"/>
                </a:lnTo>
                <a:lnTo>
                  <a:pt x="222" y="814"/>
                </a:lnTo>
                <a:lnTo>
                  <a:pt x="225" y="816"/>
                </a:lnTo>
                <a:lnTo>
                  <a:pt x="225" y="816"/>
                </a:lnTo>
                <a:lnTo>
                  <a:pt x="225" y="816"/>
                </a:lnTo>
                <a:lnTo>
                  <a:pt x="225" y="819"/>
                </a:lnTo>
                <a:lnTo>
                  <a:pt x="225" y="819"/>
                </a:lnTo>
                <a:lnTo>
                  <a:pt x="225" y="819"/>
                </a:lnTo>
                <a:lnTo>
                  <a:pt x="225" y="819"/>
                </a:lnTo>
                <a:lnTo>
                  <a:pt x="227" y="819"/>
                </a:lnTo>
                <a:lnTo>
                  <a:pt x="227" y="819"/>
                </a:lnTo>
                <a:lnTo>
                  <a:pt x="229" y="816"/>
                </a:lnTo>
                <a:lnTo>
                  <a:pt x="229" y="816"/>
                </a:lnTo>
                <a:lnTo>
                  <a:pt x="229" y="816"/>
                </a:lnTo>
                <a:lnTo>
                  <a:pt x="232" y="816"/>
                </a:lnTo>
                <a:lnTo>
                  <a:pt x="232" y="816"/>
                </a:lnTo>
                <a:lnTo>
                  <a:pt x="232" y="816"/>
                </a:lnTo>
                <a:lnTo>
                  <a:pt x="232" y="814"/>
                </a:lnTo>
                <a:lnTo>
                  <a:pt x="232" y="814"/>
                </a:lnTo>
                <a:lnTo>
                  <a:pt x="232" y="814"/>
                </a:lnTo>
                <a:lnTo>
                  <a:pt x="232" y="814"/>
                </a:lnTo>
                <a:lnTo>
                  <a:pt x="234" y="814"/>
                </a:lnTo>
                <a:lnTo>
                  <a:pt x="234" y="812"/>
                </a:lnTo>
                <a:lnTo>
                  <a:pt x="232" y="812"/>
                </a:lnTo>
                <a:close/>
                <a:moveTo>
                  <a:pt x="277" y="348"/>
                </a:moveTo>
                <a:lnTo>
                  <a:pt x="277" y="350"/>
                </a:lnTo>
                <a:lnTo>
                  <a:pt x="277" y="348"/>
                </a:lnTo>
                <a:lnTo>
                  <a:pt x="277" y="348"/>
                </a:lnTo>
                <a:lnTo>
                  <a:pt x="277" y="345"/>
                </a:lnTo>
                <a:lnTo>
                  <a:pt x="277" y="345"/>
                </a:lnTo>
                <a:lnTo>
                  <a:pt x="274" y="345"/>
                </a:lnTo>
                <a:lnTo>
                  <a:pt x="274" y="345"/>
                </a:lnTo>
                <a:lnTo>
                  <a:pt x="274" y="345"/>
                </a:lnTo>
                <a:lnTo>
                  <a:pt x="274" y="345"/>
                </a:lnTo>
                <a:lnTo>
                  <a:pt x="274" y="345"/>
                </a:lnTo>
                <a:lnTo>
                  <a:pt x="274" y="343"/>
                </a:lnTo>
                <a:lnTo>
                  <a:pt x="274" y="343"/>
                </a:lnTo>
                <a:lnTo>
                  <a:pt x="272" y="343"/>
                </a:lnTo>
                <a:lnTo>
                  <a:pt x="272" y="343"/>
                </a:lnTo>
                <a:lnTo>
                  <a:pt x="272" y="343"/>
                </a:lnTo>
                <a:lnTo>
                  <a:pt x="269" y="343"/>
                </a:lnTo>
                <a:lnTo>
                  <a:pt x="269" y="343"/>
                </a:lnTo>
                <a:lnTo>
                  <a:pt x="269" y="343"/>
                </a:lnTo>
                <a:lnTo>
                  <a:pt x="269" y="343"/>
                </a:lnTo>
                <a:lnTo>
                  <a:pt x="269" y="343"/>
                </a:lnTo>
                <a:lnTo>
                  <a:pt x="269" y="343"/>
                </a:lnTo>
                <a:lnTo>
                  <a:pt x="269" y="345"/>
                </a:lnTo>
                <a:lnTo>
                  <a:pt x="269" y="345"/>
                </a:lnTo>
                <a:lnTo>
                  <a:pt x="269" y="345"/>
                </a:lnTo>
                <a:lnTo>
                  <a:pt x="269" y="345"/>
                </a:lnTo>
                <a:lnTo>
                  <a:pt x="272" y="345"/>
                </a:lnTo>
                <a:lnTo>
                  <a:pt x="277" y="348"/>
                </a:lnTo>
                <a:close/>
                <a:moveTo>
                  <a:pt x="253" y="390"/>
                </a:moveTo>
                <a:lnTo>
                  <a:pt x="253" y="393"/>
                </a:lnTo>
                <a:lnTo>
                  <a:pt x="253" y="393"/>
                </a:lnTo>
                <a:lnTo>
                  <a:pt x="255" y="395"/>
                </a:lnTo>
                <a:lnTo>
                  <a:pt x="255" y="395"/>
                </a:lnTo>
                <a:lnTo>
                  <a:pt x="255" y="395"/>
                </a:lnTo>
                <a:lnTo>
                  <a:pt x="258" y="395"/>
                </a:lnTo>
                <a:lnTo>
                  <a:pt x="258" y="395"/>
                </a:lnTo>
                <a:lnTo>
                  <a:pt x="258" y="395"/>
                </a:lnTo>
                <a:lnTo>
                  <a:pt x="260" y="397"/>
                </a:lnTo>
                <a:lnTo>
                  <a:pt x="260" y="397"/>
                </a:lnTo>
                <a:lnTo>
                  <a:pt x="260" y="397"/>
                </a:lnTo>
                <a:lnTo>
                  <a:pt x="262" y="400"/>
                </a:lnTo>
                <a:lnTo>
                  <a:pt x="262" y="400"/>
                </a:lnTo>
                <a:lnTo>
                  <a:pt x="265" y="400"/>
                </a:lnTo>
                <a:lnTo>
                  <a:pt x="265" y="400"/>
                </a:lnTo>
                <a:lnTo>
                  <a:pt x="265" y="400"/>
                </a:lnTo>
                <a:lnTo>
                  <a:pt x="267" y="400"/>
                </a:lnTo>
                <a:lnTo>
                  <a:pt x="267" y="400"/>
                </a:lnTo>
                <a:lnTo>
                  <a:pt x="267" y="400"/>
                </a:lnTo>
                <a:lnTo>
                  <a:pt x="269" y="402"/>
                </a:lnTo>
                <a:lnTo>
                  <a:pt x="272" y="407"/>
                </a:lnTo>
                <a:lnTo>
                  <a:pt x="272" y="407"/>
                </a:lnTo>
                <a:lnTo>
                  <a:pt x="272" y="407"/>
                </a:lnTo>
                <a:lnTo>
                  <a:pt x="274" y="409"/>
                </a:lnTo>
                <a:lnTo>
                  <a:pt x="274" y="409"/>
                </a:lnTo>
                <a:lnTo>
                  <a:pt x="274" y="409"/>
                </a:lnTo>
                <a:lnTo>
                  <a:pt x="277" y="409"/>
                </a:lnTo>
                <a:lnTo>
                  <a:pt x="277" y="409"/>
                </a:lnTo>
                <a:lnTo>
                  <a:pt x="277" y="409"/>
                </a:lnTo>
                <a:lnTo>
                  <a:pt x="279" y="409"/>
                </a:lnTo>
                <a:lnTo>
                  <a:pt x="281" y="412"/>
                </a:lnTo>
                <a:lnTo>
                  <a:pt x="281" y="412"/>
                </a:lnTo>
                <a:lnTo>
                  <a:pt x="284" y="412"/>
                </a:lnTo>
                <a:lnTo>
                  <a:pt x="284" y="414"/>
                </a:lnTo>
                <a:lnTo>
                  <a:pt x="284" y="414"/>
                </a:lnTo>
                <a:lnTo>
                  <a:pt x="284" y="414"/>
                </a:lnTo>
                <a:lnTo>
                  <a:pt x="284" y="416"/>
                </a:lnTo>
                <a:lnTo>
                  <a:pt x="284" y="416"/>
                </a:lnTo>
                <a:lnTo>
                  <a:pt x="288" y="423"/>
                </a:lnTo>
                <a:lnTo>
                  <a:pt x="291" y="426"/>
                </a:lnTo>
                <a:lnTo>
                  <a:pt x="291" y="426"/>
                </a:lnTo>
                <a:lnTo>
                  <a:pt x="291" y="428"/>
                </a:lnTo>
                <a:lnTo>
                  <a:pt x="291" y="428"/>
                </a:lnTo>
                <a:lnTo>
                  <a:pt x="293" y="433"/>
                </a:lnTo>
                <a:lnTo>
                  <a:pt x="293" y="433"/>
                </a:lnTo>
                <a:lnTo>
                  <a:pt x="295" y="433"/>
                </a:lnTo>
                <a:lnTo>
                  <a:pt x="295" y="433"/>
                </a:lnTo>
                <a:lnTo>
                  <a:pt x="298" y="431"/>
                </a:lnTo>
                <a:lnTo>
                  <a:pt x="298" y="431"/>
                </a:lnTo>
                <a:lnTo>
                  <a:pt x="298" y="431"/>
                </a:lnTo>
                <a:lnTo>
                  <a:pt x="298" y="431"/>
                </a:lnTo>
                <a:lnTo>
                  <a:pt x="300" y="431"/>
                </a:lnTo>
                <a:lnTo>
                  <a:pt x="300" y="431"/>
                </a:lnTo>
                <a:lnTo>
                  <a:pt x="300" y="431"/>
                </a:lnTo>
                <a:lnTo>
                  <a:pt x="300" y="428"/>
                </a:lnTo>
                <a:lnTo>
                  <a:pt x="300" y="428"/>
                </a:lnTo>
                <a:lnTo>
                  <a:pt x="300" y="428"/>
                </a:lnTo>
                <a:lnTo>
                  <a:pt x="298" y="426"/>
                </a:lnTo>
                <a:lnTo>
                  <a:pt x="298" y="426"/>
                </a:lnTo>
                <a:lnTo>
                  <a:pt x="298" y="426"/>
                </a:lnTo>
                <a:lnTo>
                  <a:pt x="298" y="423"/>
                </a:lnTo>
                <a:lnTo>
                  <a:pt x="298" y="421"/>
                </a:lnTo>
                <a:lnTo>
                  <a:pt x="298" y="419"/>
                </a:lnTo>
                <a:lnTo>
                  <a:pt x="298" y="419"/>
                </a:lnTo>
                <a:lnTo>
                  <a:pt x="298" y="419"/>
                </a:lnTo>
                <a:lnTo>
                  <a:pt x="295" y="414"/>
                </a:lnTo>
                <a:lnTo>
                  <a:pt x="293" y="412"/>
                </a:lnTo>
                <a:lnTo>
                  <a:pt x="293" y="412"/>
                </a:lnTo>
                <a:lnTo>
                  <a:pt x="295" y="414"/>
                </a:lnTo>
                <a:lnTo>
                  <a:pt x="295" y="414"/>
                </a:lnTo>
                <a:lnTo>
                  <a:pt x="295" y="414"/>
                </a:lnTo>
                <a:lnTo>
                  <a:pt x="295" y="412"/>
                </a:lnTo>
                <a:lnTo>
                  <a:pt x="293" y="409"/>
                </a:lnTo>
                <a:lnTo>
                  <a:pt x="291" y="409"/>
                </a:lnTo>
                <a:lnTo>
                  <a:pt x="288" y="407"/>
                </a:lnTo>
                <a:lnTo>
                  <a:pt x="288" y="407"/>
                </a:lnTo>
                <a:lnTo>
                  <a:pt x="288" y="405"/>
                </a:lnTo>
                <a:lnTo>
                  <a:pt x="288" y="402"/>
                </a:lnTo>
                <a:lnTo>
                  <a:pt x="291" y="402"/>
                </a:lnTo>
                <a:lnTo>
                  <a:pt x="288" y="400"/>
                </a:lnTo>
                <a:lnTo>
                  <a:pt x="288" y="400"/>
                </a:lnTo>
                <a:lnTo>
                  <a:pt x="291" y="400"/>
                </a:lnTo>
                <a:lnTo>
                  <a:pt x="291" y="397"/>
                </a:lnTo>
                <a:lnTo>
                  <a:pt x="288" y="397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6" y="393"/>
                </a:lnTo>
                <a:lnTo>
                  <a:pt x="284" y="390"/>
                </a:lnTo>
                <a:lnTo>
                  <a:pt x="286" y="390"/>
                </a:lnTo>
                <a:lnTo>
                  <a:pt x="286" y="390"/>
                </a:lnTo>
                <a:lnTo>
                  <a:pt x="288" y="393"/>
                </a:lnTo>
                <a:lnTo>
                  <a:pt x="291" y="393"/>
                </a:lnTo>
                <a:lnTo>
                  <a:pt x="291" y="390"/>
                </a:lnTo>
                <a:lnTo>
                  <a:pt x="291" y="390"/>
                </a:lnTo>
                <a:lnTo>
                  <a:pt x="291" y="390"/>
                </a:lnTo>
                <a:lnTo>
                  <a:pt x="293" y="393"/>
                </a:lnTo>
                <a:lnTo>
                  <a:pt x="293" y="393"/>
                </a:lnTo>
                <a:lnTo>
                  <a:pt x="293" y="393"/>
                </a:lnTo>
                <a:lnTo>
                  <a:pt x="293" y="393"/>
                </a:lnTo>
                <a:lnTo>
                  <a:pt x="293" y="393"/>
                </a:lnTo>
                <a:lnTo>
                  <a:pt x="293" y="393"/>
                </a:lnTo>
                <a:lnTo>
                  <a:pt x="295" y="393"/>
                </a:lnTo>
                <a:lnTo>
                  <a:pt x="295" y="395"/>
                </a:lnTo>
                <a:lnTo>
                  <a:pt x="295" y="395"/>
                </a:lnTo>
                <a:lnTo>
                  <a:pt x="298" y="395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298" y="397"/>
                </a:lnTo>
                <a:lnTo>
                  <a:pt x="300" y="397"/>
                </a:lnTo>
                <a:lnTo>
                  <a:pt x="300" y="397"/>
                </a:lnTo>
                <a:lnTo>
                  <a:pt x="303" y="397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3" y="400"/>
                </a:lnTo>
                <a:lnTo>
                  <a:pt x="305" y="400"/>
                </a:lnTo>
                <a:lnTo>
                  <a:pt x="305" y="402"/>
                </a:lnTo>
                <a:lnTo>
                  <a:pt x="307" y="405"/>
                </a:lnTo>
                <a:lnTo>
                  <a:pt x="305" y="407"/>
                </a:lnTo>
                <a:lnTo>
                  <a:pt x="307" y="407"/>
                </a:lnTo>
                <a:lnTo>
                  <a:pt x="307" y="409"/>
                </a:lnTo>
                <a:lnTo>
                  <a:pt x="310" y="409"/>
                </a:lnTo>
                <a:lnTo>
                  <a:pt x="310" y="409"/>
                </a:lnTo>
                <a:lnTo>
                  <a:pt x="312" y="412"/>
                </a:lnTo>
                <a:lnTo>
                  <a:pt x="314" y="414"/>
                </a:lnTo>
                <a:lnTo>
                  <a:pt x="314" y="414"/>
                </a:lnTo>
                <a:lnTo>
                  <a:pt x="314" y="414"/>
                </a:lnTo>
                <a:lnTo>
                  <a:pt x="317" y="414"/>
                </a:lnTo>
                <a:lnTo>
                  <a:pt x="317" y="414"/>
                </a:lnTo>
                <a:lnTo>
                  <a:pt x="319" y="416"/>
                </a:lnTo>
                <a:lnTo>
                  <a:pt x="321" y="416"/>
                </a:lnTo>
                <a:lnTo>
                  <a:pt x="324" y="416"/>
                </a:lnTo>
                <a:lnTo>
                  <a:pt x="324" y="419"/>
                </a:lnTo>
                <a:lnTo>
                  <a:pt x="326" y="419"/>
                </a:lnTo>
                <a:lnTo>
                  <a:pt x="326" y="421"/>
                </a:lnTo>
                <a:lnTo>
                  <a:pt x="326" y="423"/>
                </a:lnTo>
                <a:lnTo>
                  <a:pt x="326" y="423"/>
                </a:lnTo>
                <a:lnTo>
                  <a:pt x="326" y="426"/>
                </a:lnTo>
                <a:lnTo>
                  <a:pt x="329" y="426"/>
                </a:lnTo>
                <a:lnTo>
                  <a:pt x="329" y="426"/>
                </a:lnTo>
                <a:lnTo>
                  <a:pt x="329" y="428"/>
                </a:lnTo>
                <a:lnTo>
                  <a:pt x="331" y="428"/>
                </a:lnTo>
                <a:lnTo>
                  <a:pt x="331" y="431"/>
                </a:lnTo>
                <a:lnTo>
                  <a:pt x="331" y="431"/>
                </a:lnTo>
                <a:lnTo>
                  <a:pt x="331" y="435"/>
                </a:lnTo>
                <a:lnTo>
                  <a:pt x="331" y="438"/>
                </a:lnTo>
                <a:lnTo>
                  <a:pt x="331" y="438"/>
                </a:lnTo>
                <a:lnTo>
                  <a:pt x="331" y="440"/>
                </a:lnTo>
                <a:lnTo>
                  <a:pt x="331" y="440"/>
                </a:lnTo>
                <a:lnTo>
                  <a:pt x="331" y="440"/>
                </a:lnTo>
                <a:lnTo>
                  <a:pt x="331" y="442"/>
                </a:lnTo>
                <a:lnTo>
                  <a:pt x="333" y="440"/>
                </a:lnTo>
                <a:lnTo>
                  <a:pt x="333" y="440"/>
                </a:lnTo>
                <a:lnTo>
                  <a:pt x="336" y="440"/>
                </a:lnTo>
                <a:lnTo>
                  <a:pt x="336" y="440"/>
                </a:lnTo>
                <a:lnTo>
                  <a:pt x="338" y="440"/>
                </a:lnTo>
                <a:lnTo>
                  <a:pt x="338" y="440"/>
                </a:lnTo>
                <a:lnTo>
                  <a:pt x="338" y="440"/>
                </a:lnTo>
                <a:lnTo>
                  <a:pt x="340" y="442"/>
                </a:lnTo>
                <a:lnTo>
                  <a:pt x="340" y="442"/>
                </a:lnTo>
                <a:lnTo>
                  <a:pt x="343" y="445"/>
                </a:lnTo>
                <a:lnTo>
                  <a:pt x="343" y="445"/>
                </a:lnTo>
                <a:lnTo>
                  <a:pt x="343" y="445"/>
                </a:lnTo>
                <a:lnTo>
                  <a:pt x="343" y="445"/>
                </a:lnTo>
                <a:lnTo>
                  <a:pt x="343" y="445"/>
                </a:lnTo>
                <a:lnTo>
                  <a:pt x="345" y="445"/>
                </a:lnTo>
                <a:lnTo>
                  <a:pt x="345" y="445"/>
                </a:lnTo>
                <a:lnTo>
                  <a:pt x="347" y="447"/>
                </a:lnTo>
                <a:lnTo>
                  <a:pt x="347" y="447"/>
                </a:lnTo>
                <a:lnTo>
                  <a:pt x="347" y="447"/>
                </a:lnTo>
                <a:lnTo>
                  <a:pt x="347" y="447"/>
                </a:lnTo>
                <a:lnTo>
                  <a:pt x="350" y="447"/>
                </a:lnTo>
                <a:lnTo>
                  <a:pt x="350" y="447"/>
                </a:lnTo>
                <a:lnTo>
                  <a:pt x="350" y="447"/>
                </a:lnTo>
                <a:lnTo>
                  <a:pt x="350" y="447"/>
                </a:lnTo>
                <a:lnTo>
                  <a:pt x="350" y="447"/>
                </a:lnTo>
                <a:lnTo>
                  <a:pt x="350" y="447"/>
                </a:lnTo>
                <a:lnTo>
                  <a:pt x="350" y="447"/>
                </a:lnTo>
                <a:lnTo>
                  <a:pt x="352" y="447"/>
                </a:lnTo>
                <a:lnTo>
                  <a:pt x="352" y="445"/>
                </a:lnTo>
                <a:lnTo>
                  <a:pt x="352" y="445"/>
                </a:lnTo>
                <a:lnTo>
                  <a:pt x="352" y="447"/>
                </a:lnTo>
                <a:lnTo>
                  <a:pt x="352" y="447"/>
                </a:lnTo>
                <a:lnTo>
                  <a:pt x="350" y="447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2" y="447"/>
                </a:lnTo>
                <a:lnTo>
                  <a:pt x="352" y="447"/>
                </a:lnTo>
                <a:lnTo>
                  <a:pt x="352" y="447"/>
                </a:lnTo>
                <a:lnTo>
                  <a:pt x="355" y="447"/>
                </a:lnTo>
                <a:lnTo>
                  <a:pt x="355" y="447"/>
                </a:lnTo>
                <a:lnTo>
                  <a:pt x="352" y="450"/>
                </a:lnTo>
                <a:lnTo>
                  <a:pt x="352" y="450"/>
                </a:lnTo>
                <a:lnTo>
                  <a:pt x="352" y="450"/>
                </a:lnTo>
                <a:lnTo>
                  <a:pt x="355" y="450"/>
                </a:lnTo>
                <a:lnTo>
                  <a:pt x="355" y="450"/>
                </a:lnTo>
                <a:lnTo>
                  <a:pt x="355" y="450"/>
                </a:lnTo>
                <a:lnTo>
                  <a:pt x="355" y="450"/>
                </a:lnTo>
                <a:lnTo>
                  <a:pt x="355" y="450"/>
                </a:lnTo>
                <a:lnTo>
                  <a:pt x="355" y="450"/>
                </a:lnTo>
                <a:lnTo>
                  <a:pt x="355" y="450"/>
                </a:lnTo>
                <a:lnTo>
                  <a:pt x="355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7" y="450"/>
                </a:lnTo>
                <a:lnTo>
                  <a:pt x="359" y="450"/>
                </a:lnTo>
                <a:lnTo>
                  <a:pt x="359" y="447"/>
                </a:lnTo>
                <a:lnTo>
                  <a:pt x="362" y="447"/>
                </a:lnTo>
                <a:lnTo>
                  <a:pt x="362" y="447"/>
                </a:lnTo>
                <a:lnTo>
                  <a:pt x="362" y="445"/>
                </a:lnTo>
                <a:lnTo>
                  <a:pt x="362" y="445"/>
                </a:lnTo>
                <a:lnTo>
                  <a:pt x="362" y="442"/>
                </a:lnTo>
                <a:lnTo>
                  <a:pt x="364" y="445"/>
                </a:lnTo>
                <a:lnTo>
                  <a:pt x="364" y="445"/>
                </a:lnTo>
                <a:lnTo>
                  <a:pt x="366" y="445"/>
                </a:lnTo>
                <a:lnTo>
                  <a:pt x="369" y="445"/>
                </a:lnTo>
                <a:lnTo>
                  <a:pt x="369" y="445"/>
                </a:lnTo>
                <a:lnTo>
                  <a:pt x="369" y="445"/>
                </a:lnTo>
                <a:lnTo>
                  <a:pt x="369" y="447"/>
                </a:lnTo>
                <a:lnTo>
                  <a:pt x="369" y="447"/>
                </a:lnTo>
                <a:lnTo>
                  <a:pt x="369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50"/>
                </a:lnTo>
                <a:lnTo>
                  <a:pt x="366" y="450"/>
                </a:lnTo>
                <a:lnTo>
                  <a:pt x="364" y="450"/>
                </a:lnTo>
                <a:lnTo>
                  <a:pt x="364" y="450"/>
                </a:lnTo>
                <a:lnTo>
                  <a:pt x="364" y="450"/>
                </a:lnTo>
                <a:lnTo>
                  <a:pt x="364" y="450"/>
                </a:lnTo>
                <a:lnTo>
                  <a:pt x="364" y="450"/>
                </a:lnTo>
                <a:lnTo>
                  <a:pt x="364" y="450"/>
                </a:lnTo>
                <a:lnTo>
                  <a:pt x="364" y="450"/>
                </a:lnTo>
                <a:lnTo>
                  <a:pt x="364" y="450"/>
                </a:lnTo>
                <a:lnTo>
                  <a:pt x="362" y="450"/>
                </a:lnTo>
                <a:lnTo>
                  <a:pt x="362" y="450"/>
                </a:lnTo>
                <a:lnTo>
                  <a:pt x="362" y="450"/>
                </a:lnTo>
                <a:lnTo>
                  <a:pt x="362" y="450"/>
                </a:lnTo>
                <a:lnTo>
                  <a:pt x="359" y="450"/>
                </a:lnTo>
                <a:lnTo>
                  <a:pt x="359" y="450"/>
                </a:lnTo>
                <a:lnTo>
                  <a:pt x="359" y="452"/>
                </a:lnTo>
                <a:lnTo>
                  <a:pt x="357" y="452"/>
                </a:lnTo>
                <a:lnTo>
                  <a:pt x="357" y="452"/>
                </a:lnTo>
                <a:lnTo>
                  <a:pt x="359" y="452"/>
                </a:lnTo>
                <a:lnTo>
                  <a:pt x="359" y="452"/>
                </a:lnTo>
                <a:lnTo>
                  <a:pt x="359" y="454"/>
                </a:lnTo>
                <a:lnTo>
                  <a:pt x="359" y="454"/>
                </a:lnTo>
                <a:lnTo>
                  <a:pt x="359" y="457"/>
                </a:lnTo>
                <a:lnTo>
                  <a:pt x="359" y="457"/>
                </a:lnTo>
                <a:lnTo>
                  <a:pt x="362" y="459"/>
                </a:lnTo>
                <a:lnTo>
                  <a:pt x="362" y="461"/>
                </a:lnTo>
                <a:lnTo>
                  <a:pt x="362" y="461"/>
                </a:lnTo>
                <a:lnTo>
                  <a:pt x="362" y="461"/>
                </a:lnTo>
                <a:lnTo>
                  <a:pt x="364" y="461"/>
                </a:lnTo>
                <a:lnTo>
                  <a:pt x="364" y="461"/>
                </a:lnTo>
                <a:lnTo>
                  <a:pt x="364" y="461"/>
                </a:lnTo>
                <a:lnTo>
                  <a:pt x="364" y="461"/>
                </a:lnTo>
                <a:lnTo>
                  <a:pt x="364" y="464"/>
                </a:lnTo>
                <a:lnTo>
                  <a:pt x="366" y="466"/>
                </a:lnTo>
                <a:lnTo>
                  <a:pt x="366" y="466"/>
                </a:lnTo>
                <a:lnTo>
                  <a:pt x="369" y="466"/>
                </a:lnTo>
                <a:lnTo>
                  <a:pt x="371" y="466"/>
                </a:lnTo>
                <a:lnTo>
                  <a:pt x="371" y="466"/>
                </a:lnTo>
                <a:lnTo>
                  <a:pt x="371" y="466"/>
                </a:lnTo>
                <a:lnTo>
                  <a:pt x="371" y="466"/>
                </a:lnTo>
                <a:lnTo>
                  <a:pt x="374" y="466"/>
                </a:lnTo>
                <a:lnTo>
                  <a:pt x="374" y="464"/>
                </a:lnTo>
                <a:lnTo>
                  <a:pt x="371" y="464"/>
                </a:lnTo>
                <a:lnTo>
                  <a:pt x="374" y="464"/>
                </a:lnTo>
                <a:lnTo>
                  <a:pt x="374" y="464"/>
                </a:lnTo>
                <a:lnTo>
                  <a:pt x="374" y="464"/>
                </a:lnTo>
                <a:lnTo>
                  <a:pt x="374" y="461"/>
                </a:lnTo>
                <a:lnTo>
                  <a:pt x="374" y="461"/>
                </a:lnTo>
                <a:lnTo>
                  <a:pt x="374" y="459"/>
                </a:lnTo>
                <a:lnTo>
                  <a:pt x="374" y="459"/>
                </a:lnTo>
                <a:lnTo>
                  <a:pt x="376" y="452"/>
                </a:lnTo>
                <a:lnTo>
                  <a:pt x="376" y="452"/>
                </a:lnTo>
                <a:lnTo>
                  <a:pt x="376" y="450"/>
                </a:lnTo>
                <a:lnTo>
                  <a:pt x="374" y="447"/>
                </a:lnTo>
                <a:lnTo>
                  <a:pt x="374" y="447"/>
                </a:lnTo>
                <a:lnTo>
                  <a:pt x="374" y="447"/>
                </a:lnTo>
                <a:lnTo>
                  <a:pt x="376" y="445"/>
                </a:lnTo>
                <a:lnTo>
                  <a:pt x="376" y="442"/>
                </a:lnTo>
                <a:lnTo>
                  <a:pt x="376" y="442"/>
                </a:lnTo>
                <a:lnTo>
                  <a:pt x="376" y="440"/>
                </a:lnTo>
                <a:lnTo>
                  <a:pt x="378" y="442"/>
                </a:lnTo>
                <a:lnTo>
                  <a:pt x="378" y="440"/>
                </a:lnTo>
                <a:lnTo>
                  <a:pt x="378" y="440"/>
                </a:lnTo>
                <a:lnTo>
                  <a:pt x="378" y="440"/>
                </a:lnTo>
                <a:lnTo>
                  <a:pt x="376" y="438"/>
                </a:lnTo>
                <a:lnTo>
                  <a:pt x="376" y="438"/>
                </a:lnTo>
                <a:lnTo>
                  <a:pt x="374" y="438"/>
                </a:lnTo>
                <a:lnTo>
                  <a:pt x="374" y="438"/>
                </a:lnTo>
                <a:lnTo>
                  <a:pt x="374" y="440"/>
                </a:lnTo>
                <a:lnTo>
                  <a:pt x="374" y="440"/>
                </a:lnTo>
                <a:lnTo>
                  <a:pt x="371" y="442"/>
                </a:lnTo>
                <a:lnTo>
                  <a:pt x="371" y="442"/>
                </a:lnTo>
                <a:lnTo>
                  <a:pt x="369" y="440"/>
                </a:lnTo>
                <a:lnTo>
                  <a:pt x="369" y="438"/>
                </a:lnTo>
                <a:lnTo>
                  <a:pt x="369" y="438"/>
                </a:lnTo>
                <a:lnTo>
                  <a:pt x="366" y="438"/>
                </a:lnTo>
                <a:lnTo>
                  <a:pt x="366" y="438"/>
                </a:lnTo>
                <a:lnTo>
                  <a:pt x="364" y="435"/>
                </a:lnTo>
                <a:lnTo>
                  <a:pt x="364" y="435"/>
                </a:lnTo>
                <a:lnTo>
                  <a:pt x="364" y="435"/>
                </a:lnTo>
                <a:lnTo>
                  <a:pt x="364" y="435"/>
                </a:lnTo>
                <a:lnTo>
                  <a:pt x="364" y="435"/>
                </a:lnTo>
                <a:lnTo>
                  <a:pt x="364" y="435"/>
                </a:lnTo>
                <a:lnTo>
                  <a:pt x="362" y="435"/>
                </a:lnTo>
                <a:lnTo>
                  <a:pt x="362" y="435"/>
                </a:lnTo>
                <a:lnTo>
                  <a:pt x="362" y="435"/>
                </a:lnTo>
                <a:lnTo>
                  <a:pt x="362" y="435"/>
                </a:lnTo>
                <a:lnTo>
                  <a:pt x="362" y="435"/>
                </a:lnTo>
                <a:lnTo>
                  <a:pt x="362" y="435"/>
                </a:lnTo>
                <a:lnTo>
                  <a:pt x="359" y="435"/>
                </a:lnTo>
                <a:lnTo>
                  <a:pt x="359" y="438"/>
                </a:lnTo>
                <a:lnTo>
                  <a:pt x="357" y="438"/>
                </a:lnTo>
                <a:lnTo>
                  <a:pt x="357" y="440"/>
                </a:lnTo>
                <a:lnTo>
                  <a:pt x="357" y="440"/>
                </a:lnTo>
                <a:lnTo>
                  <a:pt x="357" y="440"/>
                </a:lnTo>
                <a:lnTo>
                  <a:pt x="355" y="440"/>
                </a:lnTo>
                <a:lnTo>
                  <a:pt x="355" y="438"/>
                </a:lnTo>
                <a:lnTo>
                  <a:pt x="355" y="438"/>
                </a:lnTo>
                <a:lnTo>
                  <a:pt x="355" y="438"/>
                </a:lnTo>
                <a:lnTo>
                  <a:pt x="355" y="438"/>
                </a:lnTo>
                <a:lnTo>
                  <a:pt x="355" y="438"/>
                </a:lnTo>
                <a:lnTo>
                  <a:pt x="355" y="438"/>
                </a:lnTo>
                <a:lnTo>
                  <a:pt x="357" y="435"/>
                </a:lnTo>
                <a:lnTo>
                  <a:pt x="355" y="435"/>
                </a:lnTo>
                <a:lnTo>
                  <a:pt x="355" y="433"/>
                </a:lnTo>
                <a:lnTo>
                  <a:pt x="355" y="433"/>
                </a:lnTo>
                <a:lnTo>
                  <a:pt x="355" y="433"/>
                </a:lnTo>
                <a:lnTo>
                  <a:pt x="355" y="431"/>
                </a:lnTo>
                <a:lnTo>
                  <a:pt x="355" y="431"/>
                </a:lnTo>
                <a:lnTo>
                  <a:pt x="357" y="431"/>
                </a:lnTo>
                <a:lnTo>
                  <a:pt x="359" y="431"/>
                </a:lnTo>
                <a:lnTo>
                  <a:pt x="359" y="428"/>
                </a:lnTo>
                <a:lnTo>
                  <a:pt x="359" y="428"/>
                </a:lnTo>
                <a:lnTo>
                  <a:pt x="359" y="428"/>
                </a:lnTo>
                <a:lnTo>
                  <a:pt x="359" y="428"/>
                </a:lnTo>
                <a:lnTo>
                  <a:pt x="357" y="426"/>
                </a:lnTo>
                <a:lnTo>
                  <a:pt x="357" y="426"/>
                </a:lnTo>
                <a:lnTo>
                  <a:pt x="357" y="426"/>
                </a:lnTo>
                <a:lnTo>
                  <a:pt x="355" y="426"/>
                </a:lnTo>
                <a:lnTo>
                  <a:pt x="355" y="423"/>
                </a:lnTo>
                <a:lnTo>
                  <a:pt x="355" y="423"/>
                </a:lnTo>
                <a:lnTo>
                  <a:pt x="355" y="421"/>
                </a:lnTo>
                <a:lnTo>
                  <a:pt x="355" y="421"/>
                </a:lnTo>
                <a:lnTo>
                  <a:pt x="355" y="421"/>
                </a:lnTo>
                <a:lnTo>
                  <a:pt x="352" y="419"/>
                </a:lnTo>
                <a:lnTo>
                  <a:pt x="352" y="419"/>
                </a:lnTo>
                <a:lnTo>
                  <a:pt x="352" y="419"/>
                </a:lnTo>
                <a:lnTo>
                  <a:pt x="352" y="416"/>
                </a:lnTo>
                <a:lnTo>
                  <a:pt x="350" y="416"/>
                </a:lnTo>
                <a:lnTo>
                  <a:pt x="347" y="414"/>
                </a:lnTo>
                <a:lnTo>
                  <a:pt x="347" y="414"/>
                </a:lnTo>
                <a:lnTo>
                  <a:pt x="347" y="414"/>
                </a:lnTo>
                <a:lnTo>
                  <a:pt x="345" y="412"/>
                </a:lnTo>
                <a:lnTo>
                  <a:pt x="345" y="412"/>
                </a:lnTo>
                <a:lnTo>
                  <a:pt x="343" y="412"/>
                </a:lnTo>
                <a:lnTo>
                  <a:pt x="343" y="412"/>
                </a:lnTo>
                <a:lnTo>
                  <a:pt x="343" y="412"/>
                </a:lnTo>
                <a:lnTo>
                  <a:pt x="343" y="412"/>
                </a:lnTo>
                <a:lnTo>
                  <a:pt x="343" y="412"/>
                </a:lnTo>
                <a:lnTo>
                  <a:pt x="343" y="409"/>
                </a:lnTo>
                <a:lnTo>
                  <a:pt x="343" y="409"/>
                </a:lnTo>
                <a:lnTo>
                  <a:pt x="343" y="409"/>
                </a:lnTo>
                <a:lnTo>
                  <a:pt x="343" y="409"/>
                </a:lnTo>
                <a:lnTo>
                  <a:pt x="343" y="409"/>
                </a:lnTo>
                <a:lnTo>
                  <a:pt x="345" y="405"/>
                </a:lnTo>
                <a:lnTo>
                  <a:pt x="345" y="405"/>
                </a:lnTo>
                <a:lnTo>
                  <a:pt x="345" y="402"/>
                </a:lnTo>
                <a:lnTo>
                  <a:pt x="347" y="405"/>
                </a:lnTo>
                <a:lnTo>
                  <a:pt x="347" y="405"/>
                </a:lnTo>
                <a:lnTo>
                  <a:pt x="350" y="405"/>
                </a:lnTo>
                <a:lnTo>
                  <a:pt x="350" y="405"/>
                </a:lnTo>
                <a:lnTo>
                  <a:pt x="350" y="405"/>
                </a:lnTo>
                <a:lnTo>
                  <a:pt x="352" y="405"/>
                </a:lnTo>
                <a:lnTo>
                  <a:pt x="355" y="405"/>
                </a:lnTo>
                <a:lnTo>
                  <a:pt x="357" y="405"/>
                </a:lnTo>
                <a:lnTo>
                  <a:pt x="357" y="405"/>
                </a:lnTo>
                <a:lnTo>
                  <a:pt x="359" y="405"/>
                </a:lnTo>
                <a:lnTo>
                  <a:pt x="359" y="405"/>
                </a:lnTo>
                <a:lnTo>
                  <a:pt x="359" y="402"/>
                </a:lnTo>
                <a:lnTo>
                  <a:pt x="359" y="402"/>
                </a:lnTo>
                <a:lnTo>
                  <a:pt x="362" y="402"/>
                </a:lnTo>
                <a:lnTo>
                  <a:pt x="364" y="402"/>
                </a:lnTo>
                <a:lnTo>
                  <a:pt x="364" y="402"/>
                </a:lnTo>
                <a:lnTo>
                  <a:pt x="364" y="402"/>
                </a:lnTo>
                <a:lnTo>
                  <a:pt x="364" y="402"/>
                </a:lnTo>
                <a:lnTo>
                  <a:pt x="364" y="402"/>
                </a:lnTo>
                <a:lnTo>
                  <a:pt x="364" y="402"/>
                </a:lnTo>
                <a:lnTo>
                  <a:pt x="364" y="402"/>
                </a:lnTo>
                <a:lnTo>
                  <a:pt x="366" y="405"/>
                </a:lnTo>
                <a:lnTo>
                  <a:pt x="366" y="402"/>
                </a:lnTo>
                <a:lnTo>
                  <a:pt x="366" y="402"/>
                </a:lnTo>
                <a:lnTo>
                  <a:pt x="366" y="402"/>
                </a:lnTo>
                <a:lnTo>
                  <a:pt x="364" y="400"/>
                </a:lnTo>
                <a:lnTo>
                  <a:pt x="364" y="400"/>
                </a:lnTo>
                <a:lnTo>
                  <a:pt x="364" y="400"/>
                </a:lnTo>
                <a:lnTo>
                  <a:pt x="362" y="400"/>
                </a:lnTo>
                <a:lnTo>
                  <a:pt x="362" y="400"/>
                </a:lnTo>
                <a:lnTo>
                  <a:pt x="362" y="400"/>
                </a:lnTo>
                <a:lnTo>
                  <a:pt x="362" y="400"/>
                </a:lnTo>
                <a:lnTo>
                  <a:pt x="362" y="400"/>
                </a:lnTo>
                <a:lnTo>
                  <a:pt x="357" y="397"/>
                </a:lnTo>
                <a:lnTo>
                  <a:pt x="355" y="395"/>
                </a:lnTo>
                <a:lnTo>
                  <a:pt x="355" y="395"/>
                </a:lnTo>
                <a:lnTo>
                  <a:pt x="352" y="393"/>
                </a:lnTo>
                <a:lnTo>
                  <a:pt x="352" y="395"/>
                </a:lnTo>
                <a:lnTo>
                  <a:pt x="347" y="395"/>
                </a:lnTo>
                <a:lnTo>
                  <a:pt x="343" y="393"/>
                </a:lnTo>
                <a:lnTo>
                  <a:pt x="340" y="393"/>
                </a:lnTo>
                <a:lnTo>
                  <a:pt x="340" y="393"/>
                </a:lnTo>
                <a:lnTo>
                  <a:pt x="340" y="390"/>
                </a:lnTo>
                <a:lnTo>
                  <a:pt x="340" y="390"/>
                </a:lnTo>
                <a:lnTo>
                  <a:pt x="338" y="390"/>
                </a:lnTo>
                <a:lnTo>
                  <a:pt x="338" y="393"/>
                </a:lnTo>
                <a:lnTo>
                  <a:pt x="338" y="393"/>
                </a:lnTo>
                <a:lnTo>
                  <a:pt x="338" y="393"/>
                </a:lnTo>
                <a:lnTo>
                  <a:pt x="338" y="393"/>
                </a:lnTo>
                <a:lnTo>
                  <a:pt x="338" y="393"/>
                </a:lnTo>
                <a:lnTo>
                  <a:pt x="338" y="393"/>
                </a:lnTo>
                <a:lnTo>
                  <a:pt x="338" y="393"/>
                </a:lnTo>
                <a:lnTo>
                  <a:pt x="338" y="393"/>
                </a:lnTo>
                <a:lnTo>
                  <a:pt x="336" y="390"/>
                </a:lnTo>
                <a:lnTo>
                  <a:pt x="338" y="390"/>
                </a:lnTo>
                <a:lnTo>
                  <a:pt x="336" y="388"/>
                </a:lnTo>
                <a:lnTo>
                  <a:pt x="336" y="388"/>
                </a:lnTo>
                <a:lnTo>
                  <a:pt x="336" y="388"/>
                </a:lnTo>
                <a:lnTo>
                  <a:pt x="336" y="388"/>
                </a:lnTo>
                <a:lnTo>
                  <a:pt x="336" y="388"/>
                </a:lnTo>
                <a:lnTo>
                  <a:pt x="336" y="388"/>
                </a:lnTo>
                <a:lnTo>
                  <a:pt x="336" y="386"/>
                </a:lnTo>
                <a:lnTo>
                  <a:pt x="336" y="386"/>
                </a:lnTo>
                <a:lnTo>
                  <a:pt x="336" y="388"/>
                </a:lnTo>
                <a:lnTo>
                  <a:pt x="333" y="388"/>
                </a:lnTo>
                <a:lnTo>
                  <a:pt x="333" y="388"/>
                </a:lnTo>
                <a:lnTo>
                  <a:pt x="333" y="388"/>
                </a:lnTo>
                <a:lnTo>
                  <a:pt x="333" y="386"/>
                </a:lnTo>
                <a:lnTo>
                  <a:pt x="333" y="386"/>
                </a:lnTo>
                <a:lnTo>
                  <a:pt x="333" y="383"/>
                </a:lnTo>
                <a:lnTo>
                  <a:pt x="333" y="383"/>
                </a:lnTo>
                <a:lnTo>
                  <a:pt x="333" y="383"/>
                </a:lnTo>
                <a:lnTo>
                  <a:pt x="333" y="383"/>
                </a:lnTo>
                <a:lnTo>
                  <a:pt x="333" y="383"/>
                </a:lnTo>
                <a:lnTo>
                  <a:pt x="333" y="386"/>
                </a:lnTo>
                <a:lnTo>
                  <a:pt x="333" y="386"/>
                </a:lnTo>
                <a:lnTo>
                  <a:pt x="331" y="386"/>
                </a:lnTo>
                <a:lnTo>
                  <a:pt x="331" y="386"/>
                </a:lnTo>
                <a:lnTo>
                  <a:pt x="331" y="386"/>
                </a:lnTo>
                <a:lnTo>
                  <a:pt x="331" y="386"/>
                </a:lnTo>
                <a:lnTo>
                  <a:pt x="331" y="386"/>
                </a:lnTo>
                <a:lnTo>
                  <a:pt x="329" y="386"/>
                </a:lnTo>
                <a:lnTo>
                  <a:pt x="329" y="386"/>
                </a:lnTo>
                <a:lnTo>
                  <a:pt x="329" y="386"/>
                </a:lnTo>
                <a:lnTo>
                  <a:pt x="329" y="388"/>
                </a:lnTo>
                <a:lnTo>
                  <a:pt x="329" y="388"/>
                </a:lnTo>
                <a:lnTo>
                  <a:pt x="329" y="388"/>
                </a:lnTo>
                <a:lnTo>
                  <a:pt x="329" y="388"/>
                </a:lnTo>
                <a:lnTo>
                  <a:pt x="329" y="388"/>
                </a:lnTo>
                <a:lnTo>
                  <a:pt x="326" y="388"/>
                </a:lnTo>
                <a:lnTo>
                  <a:pt x="326" y="390"/>
                </a:lnTo>
                <a:lnTo>
                  <a:pt x="329" y="390"/>
                </a:lnTo>
                <a:lnTo>
                  <a:pt x="331" y="393"/>
                </a:lnTo>
                <a:lnTo>
                  <a:pt x="331" y="393"/>
                </a:lnTo>
                <a:lnTo>
                  <a:pt x="331" y="393"/>
                </a:lnTo>
                <a:lnTo>
                  <a:pt x="331" y="393"/>
                </a:lnTo>
                <a:lnTo>
                  <a:pt x="333" y="390"/>
                </a:lnTo>
                <a:lnTo>
                  <a:pt x="333" y="390"/>
                </a:lnTo>
                <a:lnTo>
                  <a:pt x="333" y="390"/>
                </a:lnTo>
                <a:lnTo>
                  <a:pt x="333" y="390"/>
                </a:lnTo>
                <a:lnTo>
                  <a:pt x="333" y="393"/>
                </a:lnTo>
                <a:lnTo>
                  <a:pt x="331" y="393"/>
                </a:lnTo>
                <a:lnTo>
                  <a:pt x="331" y="393"/>
                </a:lnTo>
                <a:lnTo>
                  <a:pt x="331" y="393"/>
                </a:lnTo>
                <a:lnTo>
                  <a:pt x="331" y="395"/>
                </a:lnTo>
                <a:lnTo>
                  <a:pt x="331" y="395"/>
                </a:lnTo>
                <a:lnTo>
                  <a:pt x="331" y="397"/>
                </a:lnTo>
                <a:lnTo>
                  <a:pt x="331" y="397"/>
                </a:lnTo>
                <a:lnTo>
                  <a:pt x="331" y="397"/>
                </a:lnTo>
                <a:lnTo>
                  <a:pt x="331" y="400"/>
                </a:lnTo>
                <a:lnTo>
                  <a:pt x="331" y="400"/>
                </a:lnTo>
                <a:lnTo>
                  <a:pt x="331" y="400"/>
                </a:lnTo>
                <a:lnTo>
                  <a:pt x="329" y="402"/>
                </a:lnTo>
                <a:lnTo>
                  <a:pt x="329" y="402"/>
                </a:lnTo>
                <a:lnTo>
                  <a:pt x="326" y="402"/>
                </a:lnTo>
                <a:lnTo>
                  <a:pt x="326" y="402"/>
                </a:lnTo>
                <a:lnTo>
                  <a:pt x="324" y="402"/>
                </a:lnTo>
                <a:lnTo>
                  <a:pt x="321" y="402"/>
                </a:lnTo>
                <a:lnTo>
                  <a:pt x="321" y="405"/>
                </a:lnTo>
                <a:lnTo>
                  <a:pt x="321" y="405"/>
                </a:lnTo>
                <a:lnTo>
                  <a:pt x="319" y="402"/>
                </a:lnTo>
                <a:lnTo>
                  <a:pt x="319" y="402"/>
                </a:lnTo>
                <a:lnTo>
                  <a:pt x="319" y="400"/>
                </a:lnTo>
                <a:lnTo>
                  <a:pt x="319" y="400"/>
                </a:lnTo>
                <a:lnTo>
                  <a:pt x="319" y="397"/>
                </a:lnTo>
                <a:lnTo>
                  <a:pt x="319" y="395"/>
                </a:lnTo>
                <a:lnTo>
                  <a:pt x="319" y="395"/>
                </a:lnTo>
                <a:lnTo>
                  <a:pt x="319" y="395"/>
                </a:lnTo>
                <a:lnTo>
                  <a:pt x="319" y="395"/>
                </a:lnTo>
                <a:lnTo>
                  <a:pt x="319" y="395"/>
                </a:lnTo>
                <a:lnTo>
                  <a:pt x="319" y="395"/>
                </a:lnTo>
                <a:lnTo>
                  <a:pt x="319" y="393"/>
                </a:lnTo>
                <a:lnTo>
                  <a:pt x="319" y="393"/>
                </a:lnTo>
                <a:lnTo>
                  <a:pt x="319" y="390"/>
                </a:lnTo>
                <a:lnTo>
                  <a:pt x="319" y="390"/>
                </a:lnTo>
                <a:lnTo>
                  <a:pt x="319" y="390"/>
                </a:lnTo>
                <a:lnTo>
                  <a:pt x="319" y="388"/>
                </a:lnTo>
                <a:lnTo>
                  <a:pt x="317" y="388"/>
                </a:lnTo>
                <a:lnTo>
                  <a:pt x="317" y="386"/>
                </a:lnTo>
                <a:lnTo>
                  <a:pt x="317" y="386"/>
                </a:lnTo>
                <a:lnTo>
                  <a:pt x="317" y="386"/>
                </a:lnTo>
                <a:lnTo>
                  <a:pt x="319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3"/>
                </a:lnTo>
                <a:lnTo>
                  <a:pt x="317" y="383"/>
                </a:lnTo>
                <a:lnTo>
                  <a:pt x="314" y="381"/>
                </a:lnTo>
                <a:lnTo>
                  <a:pt x="312" y="379"/>
                </a:lnTo>
                <a:lnTo>
                  <a:pt x="312" y="379"/>
                </a:lnTo>
                <a:lnTo>
                  <a:pt x="312" y="379"/>
                </a:lnTo>
                <a:lnTo>
                  <a:pt x="312" y="379"/>
                </a:lnTo>
                <a:lnTo>
                  <a:pt x="310" y="379"/>
                </a:lnTo>
                <a:lnTo>
                  <a:pt x="310" y="376"/>
                </a:lnTo>
                <a:lnTo>
                  <a:pt x="310" y="376"/>
                </a:lnTo>
                <a:lnTo>
                  <a:pt x="310" y="376"/>
                </a:lnTo>
                <a:lnTo>
                  <a:pt x="310" y="376"/>
                </a:lnTo>
                <a:lnTo>
                  <a:pt x="310" y="374"/>
                </a:lnTo>
                <a:lnTo>
                  <a:pt x="307" y="374"/>
                </a:lnTo>
                <a:lnTo>
                  <a:pt x="307" y="374"/>
                </a:lnTo>
                <a:lnTo>
                  <a:pt x="305" y="374"/>
                </a:lnTo>
                <a:lnTo>
                  <a:pt x="305" y="374"/>
                </a:lnTo>
                <a:lnTo>
                  <a:pt x="305" y="371"/>
                </a:lnTo>
                <a:lnTo>
                  <a:pt x="305" y="371"/>
                </a:lnTo>
                <a:lnTo>
                  <a:pt x="305" y="371"/>
                </a:lnTo>
                <a:lnTo>
                  <a:pt x="305" y="371"/>
                </a:lnTo>
                <a:lnTo>
                  <a:pt x="303" y="371"/>
                </a:lnTo>
                <a:lnTo>
                  <a:pt x="303" y="371"/>
                </a:lnTo>
                <a:lnTo>
                  <a:pt x="303" y="371"/>
                </a:lnTo>
                <a:lnTo>
                  <a:pt x="303" y="371"/>
                </a:lnTo>
                <a:lnTo>
                  <a:pt x="303" y="371"/>
                </a:lnTo>
                <a:lnTo>
                  <a:pt x="300" y="371"/>
                </a:lnTo>
                <a:lnTo>
                  <a:pt x="300" y="371"/>
                </a:lnTo>
                <a:lnTo>
                  <a:pt x="300" y="369"/>
                </a:lnTo>
                <a:lnTo>
                  <a:pt x="300" y="371"/>
                </a:lnTo>
                <a:lnTo>
                  <a:pt x="298" y="369"/>
                </a:lnTo>
                <a:lnTo>
                  <a:pt x="298" y="371"/>
                </a:lnTo>
                <a:lnTo>
                  <a:pt x="298" y="371"/>
                </a:lnTo>
                <a:lnTo>
                  <a:pt x="300" y="374"/>
                </a:lnTo>
                <a:lnTo>
                  <a:pt x="298" y="374"/>
                </a:lnTo>
                <a:lnTo>
                  <a:pt x="298" y="374"/>
                </a:lnTo>
                <a:lnTo>
                  <a:pt x="298" y="374"/>
                </a:lnTo>
                <a:lnTo>
                  <a:pt x="295" y="374"/>
                </a:lnTo>
                <a:lnTo>
                  <a:pt x="295" y="374"/>
                </a:lnTo>
                <a:lnTo>
                  <a:pt x="295" y="371"/>
                </a:lnTo>
                <a:lnTo>
                  <a:pt x="295" y="371"/>
                </a:lnTo>
                <a:lnTo>
                  <a:pt x="295" y="371"/>
                </a:lnTo>
                <a:lnTo>
                  <a:pt x="295" y="371"/>
                </a:lnTo>
                <a:lnTo>
                  <a:pt x="295" y="371"/>
                </a:lnTo>
                <a:lnTo>
                  <a:pt x="293" y="371"/>
                </a:lnTo>
                <a:lnTo>
                  <a:pt x="291" y="369"/>
                </a:lnTo>
                <a:lnTo>
                  <a:pt x="291" y="369"/>
                </a:lnTo>
                <a:lnTo>
                  <a:pt x="291" y="371"/>
                </a:lnTo>
                <a:lnTo>
                  <a:pt x="291" y="371"/>
                </a:lnTo>
                <a:lnTo>
                  <a:pt x="288" y="371"/>
                </a:lnTo>
                <a:lnTo>
                  <a:pt x="288" y="369"/>
                </a:lnTo>
                <a:lnTo>
                  <a:pt x="288" y="369"/>
                </a:lnTo>
                <a:lnTo>
                  <a:pt x="286" y="371"/>
                </a:lnTo>
                <a:lnTo>
                  <a:pt x="286" y="371"/>
                </a:lnTo>
                <a:lnTo>
                  <a:pt x="286" y="371"/>
                </a:lnTo>
                <a:lnTo>
                  <a:pt x="286" y="371"/>
                </a:lnTo>
                <a:lnTo>
                  <a:pt x="284" y="371"/>
                </a:lnTo>
                <a:lnTo>
                  <a:pt x="284" y="374"/>
                </a:lnTo>
                <a:lnTo>
                  <a:pt x="284" y="374"/>
                </a:lnTo>
                <a:lnTo>
                  <a:pt x="284" y="371"/>
                </a:lnTo>
                <a:lnTo>
                  <a:pt x="284" y="374"/>
                </a:lnTo>
                <a:lnTo>
                  <a:pt x="281" y="374"/>
                </a:lnTo>
                <a:lnTo>
                  <a:pt x="281" y="376"/>
                </a:lnTo>
                <a:lnTo>
                  <a:pt x="284" y="376"/>
                </a:lnTo>
                <a:lnTo>
                  <a:pt x="284" y="376"/>
                </a:lnTo>
                <a:lnTo>
                  <a:pt x="281" y="376"/>
                </a:lnTo>
                <a:lnTo>
                  <a:pt x="281" y="376"/>
                </a:lnTo>
                <a:lnTo>
                  <a:pt x="281" y="376"/>
                </a:lnTo>
                <a:lnTo>
                  <a:pt x="281" y="376"/>
                </a:lnTo>
                <a:lnTo>
                  <a:pt x="281" y="379"/>
                </a:lnTo>
                <a:lnTo>
                  <a:pt x="281" y="379"/>
                </a:lnTo>
                <a:lnTo>
                  <a:pt x="281" y="379"/>
                </a:lnTo>
                <a:lnTo>
                  <a:pt x="281" y="379"/>
                </a:lnTo>
                <a:lnTo>
                  <a:pt x="281" y="379"/>
                </a:lnTo>
                <a:lnTo>
                  <a:pt x="281" y="379"/>
                </a:lnTo>
                <a:lnTo>
                  <a:pt x="281" y="379"/>
                </a:lnTo>
                <a:lnTo>
                  <a:pt x="281" y="379"/>
                </a:lnTo>
                <a:lnTo>
                  <a:pt x="281" y="381"/>
                </a:lnTo>
                <a:lnTo>
                  <a:pt x="281" y="381"/>
                </a:lnTo>
                <a:lnTo>
                  <a:pt x="281" y="381"/>
                </a:lnTo>
                <a:lnTo>
                  <a:pt x="281" y="383"/>
                </a:lnTo>
                <a:lnTo>
                  <a:pt x="279" y="383"/>
                </a:lnTo>
                <a:lnTo>
                  <a:pt x="279" y="383"/>
                </a:lnTo>
                <a:lnTo>
                  <a:pt x="279" y="383"/>
                </a:lnTo>
                <a:lnTo>
                  <a:pt x="279" y="381"/>
                </a:lnTo>
                <a:lnTo>
                  <a:pt x="279" y="381"/>
                </a:lnTo>
                <a:lnTo>
                  <a:pt x="279" y="381"/>
                </a:lnTo>
                <a:lnTo>
                  <a:pt x="279" y="381"/>
                </a:lnTo>
                <a:lnTo>
                  <a:pt x="279" y="381"/>
                </a:lnTo>
                <a:lnTo>
                  <a:pt x="279" y="381"/>
                </a:lnTo>
                <a:lnTo>
                  <a:pt x="277" y="381"/>
                </a:lnTo>
                <a:lnTo>
                  <a:pt x="277" y="381"/>
                </a:lnTo>
                <a:lnTo>
                  <a:pt x="277" y="381"/>
                </a:lnTo>
                <a:lnTo>
                  <a:pt x="277" y="381"/>
                </a:lnTo>
                <a:lnTo>
                  <a:pt x="277" y="379"/>
                </a:lnTo>
                <a:lnTo>
                  <a:pt x="277" y="379"/>
                </a:lnTo>
                <a:lnTo>
                  <a:pt x="277" y="379"/>
                </a:lnTo>
                <a:lnTo>
                  <a:pt x="277" y="379"/>
                </a:lnTo>
                <a:lnTo>
                  <a:pt x="277" y="376"/>
                </a:lnTo>
                <a:lnTo>
                  <a:pt x="277" y="376"/>
                </a:lnTo>
                <a:lnTo>
                  <a:pt x="277" y="376"/>
                </a:lnTo>
                <a:lnTo>
                  <a:pt x="277" y="376"/>
                </a:lnTo>
                <a:lnTo>
                  <a:pt x="277" y="376"/>
                </a:lnTo>
                <a:lnTo>
                  <a:pt x="277" y="379"/>
                </a:lnTo>
                <a:lnTo>
                  <a:pt x="274" y="379"/>
                </a:lnTo>
                <a:lnTo>
                  <a:pt x="274" y="379"/>
                </a:lnTo>
                <a:lnTo>
                  <a:pt x="272" y="379"/>
                </a:lnTo>
                <a:lnTo>
                  <a:pt x="272" y="381"/>
                </a:lnTo>
                <a:lnTo>
                  <a:pt x="272" y="381"/>
                </a:lnTo>
                <a:lnTo>
                  <a:pt x="272" y="381"/>
                </a:lnTo>
                <a:lnTo>
                  <a:pt x="272" y="381"/>
                </a:lnTo>
                <a:lnTo>
                  <a:pt x="272" y="379"/>
                </a:lnTo>
                <a:lnTo>
                  <a:pt x="272" y="381"/>
                </a:lnTo>
                <a:lnTo>
                  <a:pt x="272" y="383"/>
                </a:lnTo>
                <a:lnTo>
                  <a:pt x="274" y="383"/>
                </a:lnTo>
                <a:lnTo>
                  <a:pt x="277" y="383"/>
                </a:lnTo>
                <a:lnTo>
                  <a:pt x="277" y="386"/>
                </a:lnTo>
                <a:lnTo>
                  <a:pt x="279" y="388"/>
                </a:lnTo>
                <a:lnTo>
                  <a:pt x="279" y="388"/>
                </a:lnTo>
                <a:lnTo>
                  <a:pt x="279" y="388"/>
                </a:lnTo>
                <a:lnTo>
                  <a:pt x="279" y="388"/>
                </a:lnTo>
                <a:lnTo>
                  <a:pt x="279" y="388"/>
                </a:lnTo>
                <a:lnTo>
                  <a:pt x="279" y="390"/>
                </a:lnTo>
                <a:lnTo>
                  <a:pt x="279" y="390"/>
                </a:lnTo>
                <a:lnTo>
                  <a:pt x="279" y="390"/>
                </a:lnTo>
                <a:lnTo>
                  <a:pt x="274" y="388"/>
                </a:lnTo>
                <a:lnTo>
                  <a:pt x="272" y="390"/>
                </a:lnTo>
                <a:lnTo>
                  <a:pt x="274" y="390"/>
                </a:lnTo>
                <a:lnTo>
                  <a:pt x="274" y="393"/>
                </a:lnTo>
                <a:lnTo>
                  <a:pt x="274" y="393"/>
                </a:lnTo>
                <a:lnTo>
                  <a:pt x="267" y="393"/>
                </a:lnTo>
                <a:lnTo>
                  <a:pt x="260" y="388"/>
                </a:lnTo>
                <a:lnTo>
                  <a:pt x="260" y="388"/>
                </a:lnTo>
                <a:lnTo>
                  <a:pt x="255" y="383"/>
                </a:lnTo>
                <a:lnTo>
                  <a:pt x="251" y="381"/>
                </a:lnTo>
                <a:lnTo>
                  <a:pt x="251" y="379"/>
                </a:lnTo>
                <a:lnTo>
                  <a:pt x="248" y="379"/>
                </a:lnTo>
                <a:lnTo>
                  <a:pt x="248" y="379"/>
                </a:lnTo>
                <a:lnTo>
                  <a:pt x="251" y="379"/>
                </a:lnTo>
                <a:lnTo>
                  <a:pt x="251" y="376"/>
                </a:lnTo>
                <a:lnTo>
                  <a:pt x="251" y="376"/>
                </a:lnTo>
                <a:lnTo>
                  <a:pt x="251" y="376"/>
                </a:lnTo>
                <a:lnTo>
                  <a:pt x="251" y="374"/>
                </a:lnTo>
                <a:lnTo>
                  <a:pt x="248" y="374"/>
                </a:lnTo>
                <a:lnTo>
                  <a:pt x="248" y="374"/>
                </a:lnTo>
                <a:lnTo>
                  <a:pt x="251" y="371"/>
                </a:lnTo>
                <a:lnTo>
                  <a:pt x="248" y="371"/>
                </a:lnTo>
                <a:lnTo>
                  <a:pt x="248" y="369"/>
                </a:lnTo>
                <a:lnTo>
                  <a:pt x="246" y="369"/>
                </a:lnTo>
                <a:lnTo>
                  <a:pt x="246" y="367"/>
                </a:lnTo>
                <a:lnTo>
                  <a:pt x="246" y="367"/>
                </a:lnTo>
                <a:lnTo>
                  <a:pt x="246" y="364"/>
                </a:lnTo>
                <a:lnTo>
                  <a:pt x="246" y="362"/>
                </a:lnTo>
                <a:lnTo>
                  <a:pt x="243" y="355"/>
                </a:lnTo>
                <a:lnTo>
                  <a:pt x="243" y="355"/>
                </a:lnTo>
                <a:lnTo>
                  <a:pt x="243" y="352"/>
                </a:lnTo>
                <a:lnTo>
                  <a:pt x="243" y="352"/>
                </a:lnTo>
                <a:lnTo>
                  <a:pt x="243" y="350"/>
                </a:lnTo>
                <a:lnTo>
                  <a:pt x="246" y="350"/>
                </a:lnTo>
                <a:lnTo>
                  <a:pt x="246" y="350"/>
                </a:lnTo>
                <a:lnTo>
                  <a:pt x="248" y="350"/>
                </a:lnTo>
                <a:lnTo>
                  <a:pt x="248" y="350"/>
                </a:lnTo>
                <a:lnTo>
                  <a:pt x="248" y="350"/>
                </a:lnTo>
                <a:lnTo>
                  <a:pt x="248" y="348"/>
                </a:lnTo>
                <a:lnTo>
                  <a:pt x="246" y="345"/>
                </a:lnTo>
                <a:lnTo>
                  <a:pt x="243" y="345"/>
                </a:lnTo>
                <a:lnTo>
                  <a:pt x="243" y="345"/>
                </a:lnTo>
                <a:lnTo>
                  <a:pt x="241" y="343"/>
                </a:lnTo>
                <a:lnTo>
                  <a:pt x="241" y="343"/>
                </a:lnTo>
                <a:lnTo>
                  <a:pt x="243" y="343"/>
                </a:lnTo>
                <a:lnTo>
                  <a:pt x="243" y="341"/>
                </a:lnTo>
                <a:lnTo>
                  <a:pt x="241" y="341"/>
                </a:lnTo>
                <a:lnTo>
                  <a:pt x="241" y="338"/>
                </a:lnTo>
                <a:lnTo>
                  <a:pt x="241" y="338"/>
                </a:lnTo>
                <a:lnTo>
                  <a:pt x="241" y="336"/>
                </a:lnTo>
                <a:lnTo>
                  <a:pt x="241" y="336"/>
                </a:lnTo>
                <a:lnTo>
                  <a:pt x="239" y="334"/>
                </a:lnTo>
                <a:lnTo>
                  <a:pt x="239" y="331"/>
                </a:lnTo>
                <a:lnTo>
                  <a:pt x="236" y="331"/>
                </a:lnTo>
                <a:lnTo>
                  <a:pt x="236" y="326"/>
                </a:lnTo>
                <a:lnTo>
                  <a:pt x="236" y="324"/>
                </a:lnTo>
                <a:lnTo>
                  <a:pt x="236" y="324"/>
                </a:lnTo>
                <a:lnTo>
                  <a:pt x="234" y="324"/>
                </a:lnTo>
                <a:lnTo>
                  <a:pt x="232" y="322"/>
                </a:lnTo>
                <a:lnTo>
                  <a:pt x="232" y="319"/>
                </a:lnTo>
                <a:lnTo>
                  <a:pt x="232" y="319"/>
                </a:lnTo>
                <a:lnTo>
                  <a:pt x="232" y="317"/>
                </a:lnTo>
                <a:lnTo>
                  <a:pt x="232" y="315"/>
                </a:lnTo>
                <a:lnTo>
                  <a:pt x="232" y="315"/>
                </a:lnTo>
                <a:lnTo>
                  <a:pt x="232" y="315"/>
                </a:lnTo>
                <a:lnTo>
                  <a:pt x="234" y="315"/>
                </a:lnTo>
                <a:lnTo>
                  <a:pt x="234" y="312"/>
                </a:lnTo>
                <a:lnTo>
                  <a:pt x="236" y="312"/>
                </a:lnTo>
                <a:lnTo>
                  <a:pt x="236" y="310"/>
                </a:lnTo>
                <a:lnTo>
                  <a:pt x="236" y="308"/>
                </a:lnTo>
                <a:lnTo>
                  <a:pt x="236" y="305"/>
                </a:lnTo>
                <a:lnTo>
                  <a:pt x="239" y="303"/>
                </a:lnTo>
                <a:lnTo>
                  <a:pt x="241" y="303"/>
                </a:lnTo>
                <a:lnTo>
                  <a:pt x="241" y="303"/>
                </a:lnTo>
                <a:lnTo>
                  <a:pt x="241" y="300"/>
                </a:lnTo>
                <a:lnTo>
                  <a:pt x="241" y="300"/>
                </a:lnTo>
                <a:lnTo>
                  <a:pt x="243" y="298"/>
                </a:lnTo>
                <a:lnTo>
                  <a:pt x="243" y="298"/>
                </a:lnTo>
                <a:lnTo>
                  <a:pt x="243" y="298"/>
                </a:lnTo>
                <a:lnTo>
                  <a:pt x="241" y="298"/>
                </a:lnTo>
                <a:lnTo>
                  <a:pt x="243" y="296"/>
                </a:lnTo>
                <a:lnTo>
                  <a:pt x="243" y="296"/>
                </a:lnTo>
                <a:lnTo>
                  <a:pt x="243" y="293"/>
                </a:lnTo>
                <a:lnTo>
                  <a:pt x="243" y="293"/>
                </a:lnTo>
                <a:lnTo>
                  <a:pt x="241" y="293"/>
                </a:lnTo>
                <a:lnTo>
                  <a:pt x="241" y="293"/>
                </a:lnTo>
                <a:lnTo>
                  <a:pt x="241" y="291"/>
                </a:lnTo>
                <a:lnTo>
                  <a:pt x="239" y="291"/>
                </a:lnTo>
                <a:lnTo>
                  <a:pt x="239" y="289"/>
                </a:lnTo>
                <a:lnTo>
                  <a:pt x="241" y="286"/>
                </a:lnTo>
                <a:lnTo>
                  <a:pt x="241" y="286"/>
                </a:lnTo>
                <a:lnTo>
                  <a:pt x="241" y="284"/>
                </a:lnTo>
                <a:lnTo>
                  <a:pt x="241" y="284"/>
                </a:lnTo>
                <a:lnTo>
                  <a:pt x="243" y="281"/>
                </a:lnTo>
                <a:lnTo>
                  <a:pt x="246" y="279"/>
                </a:lnTo>
                <a:lnTo>
                  <a:pt x="246" y="279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1" y="277"/>
                </a:lnTo>
                <a:lnTo>
                  <a:pt x="253" y="277"/>
                </a:lnTo>
                <a:lnTo>
                  <a:pt x="253" y="277"/>
                </a:lnTo>
                <a:lnTo>
                  <a:pt x="255" y="277"/>
                </a:lnTo>
                <a:lnTo>
                  <a:pt x="255" y="274"/>
                </a:lnTo>
                <a:lnTo>
                  <a:pt x="255" y="274"/>
                </a:lnTo>
                <a:lnTo>
                  <a:pt x="255" y="274"/>
                </a:lnTo>
                <a:lnTo>
                  <a:pt x="258" y="274"/>
                </a:lnTo>
                <a:lnTo>
                  <a:pt x="260" y="274"/>
                </a:lnTo>
                <a:lnTo>
                  <a:pt x="260" y="274"/>
                </a:lnTo>
                <a:lnTo>
                  <a:pt x="265" y="272"/>
                </a:lnTo>
                <a:lnTo>
                  <a:pt x="265" y="272"/>
                </a:lnTo>
                <a:lnTo>
                  <a:pt x="267" y="270"/>
                </a:lnTo>
                <a:lnTo>
                  <a:pt x="267" y="270"/>
                </a:lnTo>
                <a:lnTo>
                  <a:pt x="267" y="270"/>
                </a:lnTo>
                <a:lnTo>
                  <a:pt x="267" y="267"/>
                </a:lnTo>
                <a:lnTo>
                  <a:pt x="267" y="267"/>
                </a:lnTo>
                <a:lnTo>
                  <a:pt x="269" y="267"/>
                </a:lnTo>
                <a:lnTo>
                  <a:pt x="269" y="267"/>
                </a:lnTo>
                <a:lnTo>
                  <a:pt x="269" y="267"/>
                </a:lnTo>
                <a:lnTo>
                  <a:pt x="269" y="270"/>
                </a:lnTo>
                <a:lnTo>
                  <a:pt x="269" y="270"/>
                </a:lnTo>
                <a:lnTo>
                  <a:pt x="267" y="270"/>
                </a:lnTo>
                <a:lnTo>
                  <a:pt x="267" y="272"/>
                </a:lnTo>
                <a:lnTo>
                  <a:pt x="267" y="272"/>
                </a:lnTo>
                <a:lnTo>
                  <a:pt x="265" y="274"/>
                </a:lnTo>
                <a:lnTo>
                  <a:pt x="265" y="274"/>
                </a:lnTo>
                <a:lnTo>
                  <a:pt x="265" y="277"/>
                </a:lnTo>
                <a:lnTo>
                  <a:pt x="265" y="277"/>
                </a:lnTo>
                <a:lnTo>
                  <a:pt x="262" y="279"/>
                </a:lnTo>
                <a:lnTo>
                  <a:pt x="262" y="279"/>
                </a:lnTo>
                <a:lnTo>
                  <a:pt x="265" y="279"/>
                </a:lnTo>
                <a:lnTo>
                  <a:pt x="267" y="277"/>
                </a:lnTo>
                <a:lnTo>
                  <a:pt x="267" y="274"/>
                </a:lnTo>
                <a:lnTo>
                  <a:pt x="267" y="274"/>
                </a:lnTo>
                <a:lnTo>
                  <a:pt x="267" y="274"/>
                </a:lnTo>
                <a:lnTo>
                  <a:pt x="267" y="274"/>
                </a:lnTo>
                <a:lnTo>
                  <a:pt x="267" y="274"/>
                </a:lnTo>
                <a:lnTo>
                  <a:pt x="267" y="274"/>
                </a:lnTo>
                <a:lnTo>
                  <a:pt x="267" y="274"/>
                </a:lnTo>
                <a:lnTo>
                  <a:pt x="267" y="274"/>
                </a:lnTo>
                <a:lnTo>
                  <a:pt x="269" y="272"/>
                </a:lnTo>
                <a:lnTo>
                  <a:pt x="272" y="270"/>
                </a:lnTo>
                <a:lnTo>
                  <a:pt x="272" y="267"/>
                </a:lnTo>
                <a:lnTo>
                  <a:pt x="272" y="267"/>
                </a:lnTo>
                <a:lnTo>
                  <a:pt x="274" y="267"/>
                </a:lnTo>
                <a:lnTo>
                  <a:pt x="274" y="267"/>
                </a:lnTo>
                <a:lnTo>
                  <a:pt x="274" y="267"/>
                </a:lnTo>
                <a:lnTo>
                  <a:pt x="274" y="267"/>
                </a:lnTo>
                <a:lnTo>
                  <a:pt x="274" y="267"/>
                </a:lnTo>
                <a:lnTo>
                  <a:pt x="274" y="265"/>
                </a:lnTo>
                <a:lnTo>
                  <a:pt x="274" y="263"/>
                </a:lnTo>
                <a:lnTo>
                  <a:pt x="274" y="265"/>
                </a:lnTo>
                <a:lnTo>
                  <a:pt x="274" y="265"/>
                </a:lnTo>
                <a:lnTo>
                  <a:pt x="274" y="263"/>
                </a:lnTo>
                <a:lnTo>
                  <a:pt x="274" y="260"/>
                </a:lnTo>
                <a:lnTo>
                  <a:pt x="274" y="258"/>
                </a:lnTo>
                <a:lnTo>
                  <a:pt x="274" y="258"/>
                </a:lnTo>
                <a:lnTo>
                  <a:pt x="274" y="258"/>
                </a:lnTo>
                <a:lnTo>
                  <a:pt x="274" y="260"/>
                </a:lnTo>
                <a:lnTo>
                  <a:pt x="274" y="258"/>
                </a:lnTo>
                <a:lnTo>
                  <a:pt x="274" y="258"/>
                </a:lnTo>
                <a:lnTo>
                  <a:pt x="274" y="255"/>
                </a:lnTo>
                <a:lnTo>
                  <a:pt x="274" y="255"/>
                </a:lnTo>
                <a:lnTo>
                  <a:pt x="274" y="255"/>
                </a:lnTo>
                <a:lnTo>
                  <a:pt x="274" y="255"/>
                </a:lnTo>
                <a:lnTo>
                  <a:pt x="277" y="253"/>
                </a:lnTo>
                <a:lnTo>
                  <a:pt x="277" y="253"/>
                </a:lnTo>
                <a:lnTo>
                  <a:pt x="277" y="253"/>
                </a:lnTo>
                <a:lnTo>
                  <a:pt x="277" y="253"/>
                </a:lnTo>
                <a:lnTo>
                  <a:pt x="279" y="251"/>
                </a:lnTo>
                <a:lnTo>
                  <a:pt x="279" y="251"/>
                </a:lnTo>
                <a:lnTo>
                  <a:pt x="281" y="248"/>
                </a:lnTo>
                <a:lnTo>
                  <a:pt x="281" y="246"/>
                </a:lnTo>
                <a:lnTo>
                  <a:pt x="281" y="246"/>
                </a:lnTo>
                <a:lnTo>
                  <a:pt x="281" y="244"/>
                </a:lnTo>
                <a:lnTo>
                  <a:pt x="284" y="241"/>
                </a:lnTo>
                <a:lnTo>
                  <a:pt x="286" y="239"/>
                </a:lnTo>
                <a:lnTo>
                  <a:pt x="286" y="234"/>
                </a:lnTo>
                <a:lnTo>
                  <a:pt x="288" y="232"/>
                </a:lnTo>
                <a:lnTo>
                  <a:pt x="288" y="232"/>
                </a:lnTo>
                <a:lnTo>
                  <a:pt x="288" y="227"/>
                </a:lnTo>
                <a:lnTo>
                  <a:pt x="288" y="225"/>
                </a:lnTo>
                <a:lnTo>
                  <a:pt x="288" y="225"/>
                </a:lnTo>
                <a:lnTo>
                  <a:pt x="288" y="225"/>
                </a:lnTo>
                <a:lnTo>
                  <a:pt x="288" y="225"/>
                </a:lnTo>
                <a:lnTo>
                  <a:pt x="288" y="225"/>
                </a:lnTo>
                <a:lnTo>
                  <a:pt x="291" y="225"/>
                </a:lnTo>
                <a:lnTo>
                  <a:pt x="291" y="222"/>
                </a:lnTo>
                <a:lnTo>
                  <a:pt x="291" y="222"/>
                </a:lnTo>
                <a:lnTo>
                  <a:pt x="291" y="220"/>
                </a:lnTo>
                <a:lnTo>
                  <a:pt x="291" y="220"/>
                </a:lnTo>
                <a:lnTo>
                  <a:pt x="288" y="220"/>
                </a:lnTo>
                <a:lnTo>
                  <a:pt x="288" y="220"/>
                </a:lnTo>
                <a:lnTo>
                  <a:pt x="288" y="220"/>
                </a:lnTo>
                <a:lnTo>
                  <a:pt x="288" y="220"/>
                </a:lnTo>
                <a:lnTo>
                  <a:pt x="288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20"/>
                </a:lnTo>
                <a:lnTo>
                  <a:pt x="286" y="218"/>
                </a:lnTo>
                <a:lnTo>
                  <a:pt x="284" y="218"/>
                </a:lnTo>
                <a:lnTo>
                  <a:pt x="284" y="218"/>
                </a:lnTo>
                <a:lnTo>
                  <a:pt x="286" y="215"/>
                </a:lnTo>
                <a:lnTo>
                  <a:pt x="286" y="215"/>
                </a:lnTo>
                <a:lnTo>
                  <a:pt x="286" y="213"/>
                </a:lnTo>
                <a:lnTo>
                  <a:pt x="284" y="213"/>
                </a:lnTo>
                <a:lnTo>
                  <a:pt x="284" y="210"/>
                </a:lnTo>
                <a:lnTo>
                  <a:pt x="286" y="210"/>
                </a:lnTo>
                <a:lnTo>
                  <a:pt x="286" y="210"/>
                </a:lnTo>
                <a:lnTo>
                  <a:pt x="286" y="213"/>
                </a:lnTo>
                <a:lnTo>
                  <a:pt x="286" y="210"/>
                </a:lnTo>
                <a:lnTo>
                  <a:pt x="286" y="208"/>
                </a:lnTo>
                <a:lnTo>
                  <a:pt x="284" y="208"/>
                </a:lnTo>
                <a:lnTo>
                  <a:pt x="284" y="210"/>
                </a:lnTo>
                <a:lnTo>
                  <a:pt x="284" y="210"/>
                </a:lnTo>
                <a:lnTo>
                  <a:pt x="284" y="208"/>
                </a:lnTo>
                <a:lnTo>
                  <a:pt x="281" y="208"/>
                </a:lnTo>
                <a:lnTo>
                  <a:pt x="281" y="208"/>
                </a:lnTo>
                <a:lnTo>
                  <a:pt x="281" y="208"/>
                </a:lnTo>
                <a:lnTo>
                  <a:pt x="279" y="208"/>
                </a:lnTo>
                <a:lnTo>
                  <a:pt x="279" y="208"/>
                </a:lnTo>
                <a:lnTo>
                  <a:pt x="279" y="206"/>
                </a:lnTo>
                <a:lnTo>
                  <a:pt x="277" y="206"/>
                </a:lnTo>
                <a:lnTo>
                  <a:pt x="277" y="208"/>
                </a:lnTo>
                <a:lnTo>
                  <a:pt x="277" y="208"/>
                </a:lnTo>
                <a:lnTo>
                  <a:pt x="277" y="208"/>
                </a:lnTo>
                <a:lnTo>
                  <a:pt x="277" y="208"/>
                </a:lnTo>
                <a:lnTo>
                  <a:pt x="277" y="206"/>
                </a:lnTo>
                <a:lnTo>
                  <a:pt x="277" y="206"/>
                </a:lnTo>
                <a:lnTo>
                  <a:pt x="277" y="206"/>
                </a:lnTo>
                <a:lnTo>
                  <a:pt x="277" y="203"/>
                </a:lnTo>
                <a:lnTo>
                  <a:pt x="274" y="201"/>
                </a:lnTo>
                <a:lnTo>
                  <a:pt x="274" y="201"/>
                </a:lnTo>
                <a:lnTo>
                  <a:pt x="274" y="199"/>
                </a:lnTo>
                <a:lnTo>
                  <a:pt x="274" y="199"/>
                </a:lnTo>
                <a:lnTo>
                  <a:pt x="272" y="194"/>
                </a:lnTo>
                <a:lnTo>
                  <a:pt x="272" y="194"/>
                </a:lnTo>
                <a:lnTo>
                  <a:pt x="272" y="189"/>
                </a:lnTo>
                <a:lnTo>
                  <a:pt x="272" y="187"/>
                </a:lnTo>
                <a:lnTo>
                  <a:pt x="269" y="187"/>
                </a:lnTo>
                <a:lnTo>
                  <a:pt x="269" y="187"/>
                </a:lnTo>
                <a:lnTo>
                  <a:pt x="269" y="187"/>
                </a:lnTo>
                <a:lnTo>
                  <a:pt x="269" y="184"/>
                </a:lnTo>
                <a:lnTo>
                  <a:pt x="272" y="184"/>
                </a:lnTo>
                <a:lnTo>
                  <a:pt x="269" y="184"/>
                </a:lnTo>
                <a:lnTo>
                  <a:pt x="269" y="182"/>
                </a:lnTo>
                <a:lnTo>
                  <a:pt x="272" y="173"/>
                </a:lnTo>
                <a:lnTo>
                  <a:pt x="272" y="173"/>
                </a:lnTo>
                <a:lnTo>
                  <a:pt x="272" y="170"/>
                </a:lnTo>
                <a:lnTo>
                  <a:pt x="272" y="168"/>
                </a:lnTo>
                <a:lnTo>
                  <a:pt x="272" y="168"/>
                </a:lnTo>
                <a:lnTo>
                  <a:pt x="272" y="168"/>
                </a:lnTo>
                <a:lnTo>
                  <a:pt x="272" y="168"/>
                </a:lnTo>
                <a:lnTo>
                  <a:pt x="272" y="166"/>
                </a:lnTo>
                <a:lnTo>
                  <a:pt x="272" y="166"/>
                </a:lnTo>
                <a:lnTo>
                  <a:pt x="272" y="166"/>
                </a:lnTo>
                <a:lnTo>
                  <a:pt x="274" y="163"/>
                </a:lnTo>
                <a:lnTo>
                  <a:pt x="277" y="163"/>
                </a:lnTo>
                <a:lnTo>
                  <a:pt x="277" y="161"/>
                </a:lnTo>
                <a:lnTo>
                  <a:pt x="279" y="161"/>
                </a:lnTo>
                <a:lnTo>
                  <a:pt x="279" y="158"/>
                </a:lnTo>
                <a:lnTo>
                  <a:pt x="279" y="156"/>
                </a:lnTo>
                <a:lnTo>
                  <a:pt x="281" y="154"/>
                </a:lnTo>
                <a:lnTo>
                  <a:pt x="279" y="151"/>
                </a:lnTo>
                <a:lnTo>
                  <a:pt x="279" y="149"/>
                </a:lnTo>
                <a:lnTo>
                  <a:pt x="279" y="149"/>
                </a:lnTo>
                <a:lnTo>
                  <a:pt x="277" y="149"/>
                </a:lnTo>
                <a:lnTo>
                  <a:pt x="277" y="147"/>
                </a:lnTo>
                <a:lnTo>
                  <a:pt x="277" y="147"/>
                </a:lnTo>
                <a:lnTo>
                  <a:pt x="277" y="144"/>
                </a:lnTo>
                <a:lnTo>
                  <a:pt x="277" y="144"/>
                </a:lnTo>
                <a:lnTo>
                  <a:pt x="274" y="144"/>
                </a:lnTo>
                <a:lnTo>
                  <a:pt x="274" y="144"/>
                </a:lnTo>
                <a:lnTo>
                  <a:pt x="272" y="144"/>
                </a:lnTo>
                <a:lnTo>
                  <a:pt x="272" y="144"/>
                </a:lnTo>
                <a:lnTo>
                  <a:pt x="269" y="149"/>
                </a:lnTo>
                <a:lnTo>
                  <a:pt x="269" y="149"/>
                </a:lnTo>
                <a:lnTo>
                  <a:pt x="269" y="151"/>
                </a:lnTo>
                <a:lnTo>
                  <a:pt x="267" y="151"/>
                </a:lnTo>
                <a:lnTo>
                  <a:pt x="267" y="151"/>
                </a:lnTo>
                <a:lnTo>
                  <a:pt x="265" y="154"/>
                </a:lnTo>
                <a:lnTo>
                  <a:pt x="262" y="156"/>
                </a:lnTo>
                <a:lnTo>
                  <a:pt x="262" y="156"/>
                </a:lnTo>
                <a:lnTo>
                  <a:pt x="260" y="156"/>
                </a:lnTo>
                <a:lnTo>
                  <a:pt x="258" y="156"/>
                </a:lnTo>
                <a:lnTo>
                  <a:pt x="255" y="156"/>
                </a:lnTo>
                <a:lnTo>
                  <a:pt x="246" y="154"/>
                </a:lnTo>
                <a:lnTo>
                  <a:pt x="246" y="151"/>
                </a:lnTo>
                <a:lnTo>
                  <a:pt x="243" y="151"/>
                </a:lnTo>
                <a:lnTo>
                  <a:pt x="243" y="154"/>
                </a:lnTo>
                <a:lnTo>
                  <a:pt x="243" y="154"/>
                </a:lnTo>
                <a:lnTo>
                  <a:pt x="246" y="154"/>
                </a:lnTo>
                <a:lnTo>
                  <a:pt x="246" y="154"/>
                </a:lnTo>
                <a:lnTo>
                  <a:pt x="243" y="154"/>
                </a:lnTo>
                <a:lnTo>
                  <a:pt x="243" y="151"/>
                </a:lnTo>
                <a:lnTo>
                  <a:pt x="241" y="151"/>
                </a:lnTo>
                <a:lnTo>
                  <a:pt x="239" y="149"/>
                </a:lnTo>
                <a:lnTo>
                  <a:pt x="239" y="149"/>
                </a:lnTo>
                <a:lnTo>
                  <a:pt x="239" y="149"/>
                </a:lnTo>
                <a:lnTo>
                  <a:pt x="239" y="149"/>
                </a:lnTo>
                <a:lnTo>
                  <a:pt x="239" y="149"/>
                </a:lnTo>
                <a:lnTo>
                  <a:pt x="236" y="149"/>
                </a:lnTo>
                <a:lnTo>
                  <a:pt x="236" y="149"/>
                </a:lnTo>
                <a:lnTo>
                  <a:pt x="234" y="147"/>
                </a:lnTo>
                <a:lnTo>
                  <a:pt x="232" y="144"/>
                </a:lnTo>
                <a:lnTo>
                  <a:pt x="232" y="144"/>
                </a:lnTo>
                <a:lnTo>
                  <a:pt x="229" y="144"/>
                </a:lnTo>
                <a:lnTo>
                  <a:pt x="225" y="142"/>
                </a:lnTo>
                <a:lnTo>
                  <a:pt x="225" y="139"/>
                </a:lnTo>
                <a:lnTo>
                  <a:pt x="220" y="139"/>
                </a:lnTo>
                <a:lnTo>
                  <a:pt x="220" y="139"/>
                </a:lnTo>
                <a:lnTo>
                  <a:pt x="220" y="137"/>
                </a:lnTo>
                <a:lnTo>
                  <a:pt x="220" y="137"/>
                </a:lnTo>
                <a:lnTo>
                  <a:pt x="220" y="137"/>
                </a:lnTo>
                <a:lnTo>
                  <a:pt x="217" y="137"/>
                </a:lnTo>
                <a:lnTo>
                  <a:pt x="217" y="137"/>
                </a:lnTo>
                <a:lnTo>
                  <a:pt x="217" y="137"/>
                </a:lnTo>
                <a:lnTo>
                  <a:pt x="217" y="137"/>
                </a:lnTo>
                <a:lnTo>
                  <a:pt x="215" y="137"/>
                </a:lnTo>
                <a:lnTo>
                  <a:pt x="215" y="137"/>
                </a:lnTo>
                <a:lnTo>
                  <a:pt x="215" y="137"/>
                </a:lnTo>
                <a:lnTo>
                  <a:pt x="215" y="137"/>
                </a:lnTo>
                <a:lnTo>
                  <a:pt x="213" y="137"/>
                </a:lnTo>
                <a:lnTo>
                  <a:pt x="213" y="137"/>
                </a:lnTo>
                <a:lnTo>
                  <a:pt x="213" y="137"/>
                </a:lnTo>
                <a:lnTo>
                  <a:pt x="210" y="139"/>
                </a:lnTo>
                <a:lnTo>
                  <a:pt x="210" y="139"/>
                </a:lnTo>
                <a:lnTo>
                  <a:pt x="208" y="139"/>
                </a:lnTo>
                <a:lnTo>
                  <a:pt x="208" y="139"/>
                </a:lnTo>
                <a:lnTo>
                  <a:pt x="208" y="142"/>
                </a:lnTo>
                <a:lnTo>
                  <a:pt x="206" y="142"/>
                </a:lnTo>
                <a:lnTo>
                  <a:pt x="206" y="139"/>
                </a:lnTo>
                <a:lnTo>
                  <a:pt x="203" y="137"/>
                </a:lnTo>
                <a:lnTo>
                  <a:pt x="203" y="137"/>
                </a:lnTo>
                <a:lnTo>
                  <a:pt x="203" y="137"/>
                </a:lnTo>
                <a:lnTo>
                  <a:pt x="201" y="137"/>
                </a:lnTo>
                <a:lnTo>
                  <a:pt x="201" y="137"/>
                </a:lnTo>
                <a:lnTo>
                  <a:pt x="198" y="137"/>
                </a:lnTo>
                <a:lnTo>
                  <a:pt x="198" y="139"/>
                </a:lnTo>
                <a:lnTo>
                  <a:pt x="198" y="139"/>
                </a:lnTo>
                <a:lnTo>
                  <a:pt x="198" y="142"/>
                </a:lnTo>
                <a:lnTo>
                  <a:pt x="198" y="142"/>
                </a:lnTo>
                <a:lnTo>
                  <a:pt x="196" y="142"/>
                </a:lnTo>
                <a:lnTo>
                  <a:pt x="194" y="142"/>
                </a:lnTo>
                <a:lnTo>
                  <a:pt x="194" y="142"/>
                </a:lnTo>
                <a:lnTo>
                  <a:pt x="191" y="142"/>
                </a:lnTo>
                <a:lnTo>
                  <a:pt x="191" y="142"/>
                </a:lnTo>
                <a:lnTo>
                  <a:pt x="189" y="144"/>
                </a:lnTo>
                <a:lnTo>
                  <a:pt x="189" y="144"/>
                </a:lnTo>
                <a:lnTo>
                  <a:pt x="187" y="144"/>
                </a:lnTo>
                <a:lnTo>
                  <a:pt x="189" y="147"/>
                </a:lnTo>
                <a:lnTo>
                  <a:pt x="189" y="147"/>
                </a:lnTo>
                <a:lnTo>
                  <a:pt x="189" y="149"/>
                </a:lnTo>
                <a:lnTo>
                  <a:pt x="189" y="151"/>
                </a:lnTo>
                <a:lnTo>
                  <a:pt x="189" y="154"/>
                </a:lnTo>
                <a:lnTo>
                  <a:pt x="189" y="156"/>
                </a:lnTo>
                <a:lnTo>
                  <a:pt x="187" y="158"/>
                </a:lnTo>
                <a:lnTo>
                  <a:pt x="187" y="158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7" y="161"/>
                </a:lnTo>
                <a:lnTo>
                  <a:pt x="182" y="168"/>
                </a:lnTo>
                <a:lnTo>
                  <a:pt x="182" y="168"/>
                </a:lnTo>
                <a:lnTo>
                  <a:pt x="184" y="168"/>
                </a:lnTo>
                <a:lnTo>
                  <a:pt x="184" y="170"/>
                </a:lnTo>
                <a:lnTo>
                  <a:pt x="184" y="170"/>
                </a:lnTo>
                <a:lnTo>
                  <a:pt x="184" y="173"/>
                </a:lnTo>
                <a:lnTo>
                  <a:pt x="184" y="173"/>
                </a:lnTo>
                <a:lnTo>
                  <a:pt x="182" y="175"/>
                </a:lnTo>
                <a:lnTo>
                  <a:pt x="182" y="177"/>
                </a:lnTo>
                <a:lnTo>
                  <a:pt x="180" y="177"/>
                </a:lnTo>
                <a:lnTo>
                  <a:pt x="182" y="180"/>
                </a:lnTo>
                <a:lnTo>
                  <a:pt x="182" y="180"/>
                </a:lnTo>
                <a:lnTo>
                  <a:pt x="180" y="182"/>
                </a:lnTo>
                <a:lnTo>
                  <a:pt x="180" y="182"/>
                </a:lnTo>
                <a:lnTo>
                  <a:pt x="180" y="184"/>
                </a:lnTo>
                <a:lnTo>
                  <a:pt x="180" y="184"/>
                </a:lnTo>
                <a:lnTo>
                  <a:pt x="180" y="184"/>
                </a:lnTo>
                <a:lnTo>
                  <a:pt x="180" y="187"/>
                </a:lnTo>
                <a:lnTo>
                  <a:pt x="180" y="187"/>
                </a:lnTo>
                <a:lnTo>
                  <a:pt x="180" y="187"/>
                </a:lnTo>
                <a:lnTo>
                  <a:pt x="180" y="189"/>
                </a:lnTo>
                <a:lnTo>
                  <a:pt x="180" y="189"/>
                </a:lnTo>
                <a:lnTo>
                  <a:pt x="177" y="189"/>
                </a:lnTo>
                <a:lnTo>
                  <a:pt x="177" y="189"/>
                </a:lnTo>
                <a:lnTo>
                  <a:pt x="175" y="196"/>
                </a:lnTo>
                <a:lnTo>
                  <a:pt x="177" y="196"/>
                </a:lnTo>
                <a:lnTo>
                  <a:pt x="177" y="199"/>
                </a:lnTo>
                <a:lnTo>
                  <a:pt x="180" y="199"/>
                </a:lnTo>
                <a:lnTo>
                  <a:pt x="180" y="199"/>
                </a:lnTo>
                <a:lnTo>
                  <a:pt x="182" y="203"/>
                </a:lnTo>
                <a:lnTo>
                  <a:pt x="182" y="206"/>
                </a:lnTo>
                <a:lnTo>
                  <a:pt x="182" y="206"/>
                </a:lnTo>
                <a:lnTo>
                  <a:pt x="182" y="206"/>
                </a:lnTo>
                <a:lnTo>
                  <a:pt x="182" y="208"/>
                </a:lnTo>
                <a:lnTo>
                  <a:pt x="182" y="208"/>
                </a:lnTo>
                <a:lnTo>
                  <a:pt x="180" y="208"/>
                </a:lnTo>
                <a:lnTo>
                  <a:pt x="180" y="208"/>
                </a:lnTo>
                <a:lnTo>
                  <a:pt x="180" y="213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8"/>
                </a:lnTo>
                <a:lnTo>
                  <a:pt x="180" y="218"/>
                </a:lnTo>
                <a:lnTo>
                  <a:pt x="182" y="227"/>
                </a:lnTo>
                <a:lnTo>
                  <a:pt x="182" y="227"/>
                </a:lnTo>
                <a:lnTo>
                  <a:pt x="182" y="229"/>
                </a:lnTo>
                <a:lnTo>
                  <a:pt x="177" y="234"/>
                </a:lnTo>
                <a:lnTo>
                  <a:pt x="177" y="234"/>
                </a:lnTo>
                <a:lnTo>
                  <a:pt x="175" y="237"/>
                </a:lnTo>
                <a:lnTo>
                  <a:pt x="175" y="237"/>
                </a:lnTo>
                <a:lnTo>
                  <a:pt x="175" y="237"/>
                </a:lnTo>
                <a:lnTo>
                  <a:pt x="175" y="237"/>
                </a:lnTo>
                <a:lnTo>
                  <a:pt x="175" y="237"/>
                </a:lnTo>
                <a:lnTo>
                  <a:pt x="175" y="239"/>
                </a:lnTo>
                <a:lnTo>
                  <a:pt x="175" y="239"/>
                </a:lnTo>
                <a:lnTo>
                  <a:pt x="175" y="241"/>
                </a:lnTo>
                <a:lnTo>
                  <a:pt x="175" y="241"/>
                </a:lnTo>
                <a:lnTo>
                  <a:pt x="175" y="244"/>
                </a:lnTo>
                <a:lnTo>
                  <a:pt x="175" y="246"/>
                </a:lnTo>
                <a:lnTo>
                  <a:pt x="175" y="246"/>
                </a:lnTo>
                <a:lnTo>
                  <a:pt x="175" y="248"/>
                </a:lnTo>
                <a:lnTo>
                  <a:pt x="175" y="248"/>
                </a:lnTo>
                <a:lnTo>
                  <a:pt x="175" y="248"/>
                </a:lnTo>
                <a:lnTo>
                  <a:pt x="172" y="248"/>
                </a:lnTo>
                <a:lnTo>
                  <a:pt x="172" y="248"/>
                </a:lnTo>
                <a:lnTo>
                  <a:pt x="172" y="248"/>
                </a:lnTo>
                <a:lnTo>
                  <a:pt x="172" y="248"/>
                </a:lnTo>
                <a:lnTo>
                  <a:pt x="172" y="248"/>
                </a:lnTo>
                <a:lnTo>
                  <a:pt x="175" y="251"/>
                </a:lnTo>
                <a:lnTo>
                  <a:pt x="175" y="251"/>
                </a:lnTo>
                <a:lnTo>
                  <a:pt x="175" y="253"/>
                </a:lnTo>
                <a:lnTo>
                  <a:pt x="175" y="255"/>
                </a:lnTo>
                <a:lnTo>
                  <a:pt x="177" y="265"/>
                </a:lnTo>
                <a:lnTo>
                  <a:pt x="177" y="265"/>
                </a:lnTo>
                <a:lnTo>
                  <a:pt x="177" y="265"/>
                </a:lnTo>
                <a:lnTo>
                  <a:pt x="177" y="267"/>
                </a:lnTo>
                <a:lnTo>
                  <a:pt x="177" y="265"/>
                </a:lnTo>
                <a:lnTo>
                  <a:pt x="180" y="267"/>
                </a:lnTo>
                <a:lnTo>
                  <a:pt x="180" y="267"/>
                </a:lnTo>
                <a:lnTo>
                  <a:pt x="180" y="270"/>
                </a:lnTo>
                <a:lnTo>
                  <a:pt x="180" y="272"/>
                </a:lnTo>
                <a:lnTo>
                  <a:pt x="180" y="272"/>
                </a:lnTo>
                <a:lnTo>
                  <a:pt x="177" y="274"/>
                </a:lnTo>
                <a:lnTo>
                  <a:pt x="177" y="274"/>
                </a:lnTo>
                <a:lnTo>
                  <a:pt x="177" y="274"/>
                </a:lnTo>
                <a:lnTo>
                  <a:pt x="175" y="277"/>
                </a:lnTo>
                <a:lnTo>
                  <a:pt x="175" y="277"/>
                </a:lnTo>
                <a:lnTo>
                  <a:pt x="175" y="277"/>
                </a:lnTo>
                <a:lnTo>
                  <a:pt x="177" y="277"/>
                </a:lnTo>
                <a:lnTo>
                  <a:pt x="177" y="277"/>
                </a:lnTo>
                <a:lnTo>
                  <a:pt x="177" y="277"/>
                </a:lnTo>
                <a:lnTo>
                  <a:pt x="177" y="277"/>
                </a:lnTo>
                <a:lnTo>
                  <a:pt x="177" y="279"/>
                </a:lnTo>
                <a:lnTo>
                  <a:pt x="177" y="277"/>
                </a:lnTo>
                <a:lnTo>
                  <a:pt x="175" y="277"/>
                </a:lnTo>
                <a:lnTo>
                  <a:pt x="175" y="279"/>
                </a:lnTo>
                <a:lnTo>
                  <a:pt x="175" y="279"/>
                </a:lnTo>
                <a:lnTo>
                  <a:pt x="175" y="279"/>
                </a:lnTo>
                <a:lnTo>
                  <a:pt x="175" y="279"/>
                </a:lnTo>
                <a:lnTo>
                  <a:pt x="175" y="277"/>
                </a:lnTo>
                <a:lnTo>
                  <a:pt x="172" y="279"/>
                </a:lnTo>
                <a:lnTo>
                  <a:pt x="172" y="279"/>
                </a:lnTo>
                <a:lnTo>
                  <a:pt x="170" y="279"/>
                </a:lnTo>
                <a:lnTo>
                  <a:pt x="170" y="279"/>
                </a:lnTo>
                <a:lnTo>
                  <a:pt x="168" y="279"/>
                </a:lnTo>
                <a:lnTo>
                  <a:pt x="165" y="279"/>
                </a:lnTo>
                <a:lnTo>
                  <a:pt x="165" y="277"/>
                </a:lnTo>
                <a:lnTo>
                  <a:pt x="163" y="277"/>
                </a:lnTo>
                <a:lnTo>
                  <a:pt x="163" y="277"/>
                </a:lnTo>
                <a:lnTo>
                  <a:pt x="163" y="272"/>
                </a:lnTo>
                <a:lnTo>
                  <a:pt x="163" y="272"/>
                </a:lnTo>
                <a:lnTo>
                  <a:pt x="163" y="272"/>
                </a:lnTo>
                <a:lnTo>
                  <a:pt x="161" y="272"/>
                </a:lnTo>
                <a:lnTo>
                  <a:pt x="161" y="272"/>
                </a:lnTo>
                <a:lnTo>
                  <a:pt x="161" y="272"/>
                </a:lnTo>
                <a:lnTo>
                  <a:pt x="158" y="272"/>
                </a:lnTo>
                <a:lnTo>
                  <a:pt x="158" y="270"/>
                </a:lnTo>
                <a:lnTo>
                  <a:pt x="158" y="270"/>
                </a:lnTo>
                <a:lnTo>
                  <a:pt x="156" y="270"/>
                </a:lnTo>
                <a:lnTo>
                  <a:pt x="156" y="267"/>
                </a:lnTo>
                <a:lnTo>
                  <a:pt x="154" y="267"/>
                </a:lnTo>
                <a:lnTo>
                  <a:pt x="154" y="267"/>
                </a:lnTo>
                <a:lnTo>
                  <a:pt x="154" y="263"/>
                </a:lnTo>
                <a:lnTo>
                  <a:pt x="154" y="260"/>
                </a:lnTo>
                <a:lnTo>
                  <a:pt x="154" y="260"/>
                </a:lnTo>
                <a:lnTo>
                  <a:pt x="154" y="260"/>
                </a:lnTo>
                <a:lnTo>
                  <a:pt x="151" y="260"/>
                </a:lnTo>
                <a:lnTo>
                  <a:pt x="151" y="260"/>
                </a:lnTo>
                <a:lnTo>
                  <a:pt x="151" y="260"/>
                </a:lnTo>
                <a:lnTo>
                  <a:pt x="149" y="260"/>
                </a:lnTo>
                <a:lnTo>
                  <a:pt x="149" y="260"/>
                </a:lnTo>
                <a:lnTo>
                  <a:pt x="149" y="260"/>
                </a:lnTo>
                <a:lnTo>
                  <a:pt x="149" y="260"/>
                </a:lnTo>
                <a:lnTo>
                  <a:pt x="149" y="263"/>
                </a:lnTo>
                <a:lnTo>
                  <a:pt x="146" y="263"/>
                </a:lnTo>
                <a:lnTo>
                  <a:pt x="146" y="263"/>
                </a:lnTo>
                <a:lnTo>
                  <a:pt x="146" y="265"/>
                </a:lnTo>
                <a:lnTo>
                  <a:pt x="146" y="270"/>
                </a:lnTo>
                <a:lnTo>
                  <a:pt x="146" y="270"/>
                </a:lnTo>
                <a:lnTo>
                  <a:pt x="146" y="272"/>
                </a:lnTo>
                <a:lnTo>
                  <a:pt x="146" y="272"/>
                </a:lnTo>
                <a:lnTo>
                  <a:pt x="146" y="272"/>
                </a:lnTo>
                <a:lnTo>
                  <a:pt x="146" y="274"/>
                </a:lnTo>
                <a:lnTo>
                  <a:pt x="146" y="274"/>
                </a:lnTo>
                <a:lnTo>
                  <a:pt x="146" y="277"/>
                </a:lnTo>
                <a:lnTo>
                  <a:pt x="146" y="277"/>
                </a:lnTo>
                <a:lnTo>
                  <a:pt x="146" y="284"/>
                </a:lnTo>
                <a:lnTo>
                  <a:pt x="146" y="286"/>
                </a:lnTo>
                <a:lnTo>
                  <a:pt x="146" y="284"/>
                </a:lnTo>
                <a:lnTo>
                  <a:pt x="146" y="284"/>
                </a:lnTo>
                <a:lnTo>
                  <a:pt x="149" y="284"/>
                </a:lnTo>
                <a:lnTo>
                  <a:pt x="149" y="284"/>
                </a:lnTo>
                <a:lnTo>
                  <a:pt x="149" y="284"/>
                </a:lnTo>
                <a:lnTo>
                  <a:pt x="151" y="284"/>
                </a:lnTo>
                <a:lnTo>
                  <a:pt x="151" y="284"/>
                </a:lnTo>
                <a:lnTo>
                  <a:pt x="151" y="286"/>
                </a:lnTo>
                <a:lnTo>
                  <a:pt x="154" y="289"/>
                </a:lnTo>
                <a:lnTo>
                  <a:pt x="154" y="289"/>
                </a:lnTo>
                <a:lnTo>
                  <a:pt x="154" y="289"/>
                </a:lnTo>
                <a:lnTo>
                  <a:pt x="154" y="291"/>
                </a:lnTo>
                <a:lnTo>
                  <a:pt x="154" y="291"/>
                </a:lnTo>
                <a:lnTo>
                  <a:pt x="154" y="293"/>
                </a:lnTo>
                <a:lnTo>
                  <a:pt x="154" y="293"/>
                </a:lnTo>
                <a:lnTo>
                  <a:pt x="151" y="296"/>
                </a:lnTo>
                <a:lnTo>
                  <a:pt x="151" y="296"/>
                </a:lnTo>
                <a:lnTo>
                  <a:pt x="154" y="296"/>
                </a:lnTo>
                <a:lnTo>
                  <a:pt x="154" y="298"/>
                </a:lnTo>
                <a:lnTo>
                  <a:pt x="154" y="298"/>
                </a:lnTo>
                <a:lnTo>
                  <a:pt x="154" y="300"/>
                </a:lnTo>
                <a:lnTo>
                  <a:pt x="154" y="300"/>
                </a:lnTo>
                <a:lnTo>
                  <a:pt x="154" y="303"/>
                </a:lnTo>
                <a:lnTo>
                  <a:pt x="154" y="303"/>
                </a:lnTo>
                <a:lnTo>
                  <a:pt x="154" y="305"/>
                </a:lnTo>
                <a:lnTo>
                  <a:pt x="154" y="305"/>
                </a:lnTo>
                <a:lnTo>
                  <a:pt x="156" y="303"/>
                </a:lnTo>
                <a:lnTo>
                  <a:pt x="156" y="305"/>
                </a:lnTo>
                <a:lnTo>
                  <a:pt x="156" y="305"/>
                </a:lnTo>
                <a:lnTo>
                  <a:pt x="156" y="305"/>
                </a:lnTo>
                <a:lnTo>
                  <a:pt x="156" y="305"/>
                </a:lnTo>
                <a:lnTo>
                  <a:pt x="156" y="305"/>
                </a:lnTo>
                <a:lnTo>
                  <a:pt x="156" y="305"/>
                </a:lnTo>
                <a:lnTo>
                  <a:pt x="156" y="308"/>
                </a:lnTo>
                <a:lnTo>
                  <a:pt x="156" y="308"/>
                </a:lnTo>
                <a:lnTo>
                  <a:pt x="156" y="308"/>
                </a:lnTo>
                <a:lnTo>
                  <a:pt x="156" y="310"/>
                </a:lnTo>
                <a:lnTo>
                  <a:pt x="154" y="310"/>
                </a:lnTo>
                <a:lnTo>
                  <a:pt x="154" y="310"/>
                </a:lnTo>
                <a:lnTo>
                  <a:pt x="154" y="310"/>
                </a:lnTo>
                <a:lnTo>
                  <a:pt x="154" y="310"/>
                </a:lnTo>
                <a:lnTo>
                  <a:pt x="154" y="310"/>
                </a:lnTo>
                <a:lnTo>
                  <a:pt x="154" y="310"/>
                </a:lnTo>
                <a:lnTo>
                  <a:pt x="154" y="312"/>
                </a:lnTo>
                <a:lnTo>
                  <a:pt x="154" y="312"/>
                </a:lnTo>
                <a:lnTo>
                  <a:pt x="154" y="312"/>
                </a:lnTo>
                <a:lnTo>
                  <a:pt x="156" y="315"/>
                </a:lnTo>
                <a:lnTo>
                  <a:pt x="156" y="317"/>
                </a:lnTo>
                <a:lnTo>
                  <a:pt x="158" y="319"/>
                </a:lnTo>
                <a:lnTo>
                  <a:pt x="158" y="319"/>
                </a:lnTo>
                <a:lnTo>
                  <a:pt x="158" y="319"/>
                </a:lnTo>
                <a:lnTo>
                  <a:pt x="158" y="322"/>
                </a:lnTo>
                <a:lnTo>
                  <a:pt x="158" y="322"/>
                </a:lnTo>
                <a:lnTo>
                  <a:pt x="158" y="324"/>
                </a:lnTo>
                <a:lnTo>
                  <a:pt x="158" y="324"/>
                </a:lnTo>
                <a:lnTo>
                  <a:pt x="158" y="324"/>
                </a:lnTo>
                <a:lnTo>
                  <a:pt x="161" y="331"/>
                </a:lnTo>
                <a:lnTo>
                  <a:pt x="161" y="334"/>
                </a:lnTo>
                <a:lnTo>
                  <a:pt x="161" y="338"/>
                </a:lnTo>
                <a:lnTo>
                  <a:pt x="161" y="341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3" y="345"/>
                </a:lnTo>
                <a:lnTo>
                  <a:pt x="165" y="345"/>
                </a:lnTo>
                <a:lnTo>
                  <a:pt x="165" y="348"/>
                </a:lnTo>
                <a:lnTo>
                  <a:pt x="165" y="348"/>
                </a:lnTo>
                <a:lnTo>
                  <a:pt x="165" y="348"/>
                </a:lnTo>
                <a:lnTo>
                  <a:pt x="168" y="348"/>
                </a:lnTo>
                <a:lnTo>
                  <a:pt x="168" y="348"/>
                </a:lnTo>
                <a:lnTo>
                  <a:pt x="168" y="348"/>
                </a:lnTo>
                <a:lnTo>
                  <a:pt x="168" y="345"/>
                </a:lnTo>
                <a:lnTo>
                  <a:pt x="170" y="343"/>
                </a:lnTo>
                <a:lnTo>
                  <a:pt x="168" y="343"/>
                </a:lnTo>
                <a:lnTo>
                  <a:pt x="170" y="341"/>
                </a:lnTo>
                <a:lnTo>
                  <a:pt x="170" y="341"/>
                </a:lnTo>
                <a:lnTo>
                  <a:pt x="170" y="343"/>
                </a:lnTo>
                <a:lnTo>
                  <a:pt x="170" y="343"/>
                </a:lnTo>
                <a:lnTo>
                  <a:pt x="172" y="343"/>
                </a:lnTo>
                <a:lnTo>
                  <a:pt x="172" y="343"/>
                </a:lnTo>
                <a:lnTo>
                  <a:pt x="172" y="343"/>
                </a:lnTo>
                <a:lnTo>
                  <a:pt x="172" y="343"/>
                </a:lnTo>
                <a:lnTo>
                  <a:pt x="172" y="343"/>
                </a:lnTo>
                <a:lnTo>
                  <a:pt x="172" y="343"/>
                </a:lnTo>
                <a:lnTo>
                  <a:pt x="175" y="345"/>
                </a:lnTo>
                <a:lnTo>
                  <a:pt x="172" y="345"/>
                </a:lnTo>
                <a:lnTo>
                  <a:pt x="172" y="345"/>
                </a:lnTo>
                <a:lnTo>
                  <a:pt x="172" y="345"/>
                </a:lnTo>
                <a:lnTo>
                  <a:pt x="172" y="345"/>
                </a:lnTo>
                <a:lnTo>
                  <a:pt x="172" y="345"/>
                </a:lnTo>
                <a:lnTo>
                  <a:pt x="172" y="345"/>
                </a:lnTo>
                <a:lnTo>
                  <a:pt x="172" y="348"/>
                </a:lnTo>
                <a:lnTo>
                  <a:pt x="170" y="348"/>
                </a:lnTo>
                <a:lnTo>
                  <a:pt x="172" y="348"/>
                </a:lnTo>
                <a:lnTo>
                  <a:pt x="172" y="348"/>
                </a:lnTo>
                <a:lnTo>
                  <a:pt x="172" y="348"/>
                </a:lnTo>
                <a:lnTo>
                  <a:pt x="170" y="350"/>
                </a:lnTo>
                <a:lnTo>
                  <a:pt x="172" y="350"/>
                </a:lnTo>
                <a:lnTo>
                  <a:pt x="172" y="352"/>
                </a:lnTo>
                <a:lnTo>
                  <a:pt x="175" y="352"/>
                </a:lnTo>
                <a:lnTo>
                  <a:pt x="175" y="355"/>
                </a:lnTo>
                <a:lnTo>
                  <a:pt x="175" y="355"/>
                </a:lnTo>
                <a:lnTo>
                  <a:pt x="175" y="355"/>
                </a:lnTo>
                <a:lnTo>
                  <a:pt x="175" y="355"/>
                </a:lnTo>
                <a:lnTo>
                  <a:pt x="177" y="355"/>
                </a:lnTo>
                <a:lnTo>
                  <a:pt x="177" y="357"/>
                </a:lnTo>
                <a:lnTo>
                  <a:pt x="180" y="357"/>
                </a:lnTo>
                <a:lnTo>
                  <a:pt x="177" y="362"/>
                </a:lnTo>
                <a:lnTo>
                  <a:pt x="180" y="362"/>
                </a:lnTo>
                <a:lnTo>
                  <a:pt x="180" y="364"/>
                </a:lnTo>
                <a:lnTo>
                  <a:pt x="180" y="364"/>
                </a:lnTo>
                <a:lnTo>
                  <a:pt x="182" y="364"/>
                </a:lnTo>
                <a:lnTo>
                  <a:pt x="182" y="364"/>
                </a:lnTo>
                <a:lnTo>
                  <a:pt x="182" y="367"/>
                </a:lnTo>
                <a:lnTo>
                  <a:pt x="182" y="367"/>
                </a:lnTo>
                <a:lnTo>
                  <a:pt x="184" y="367"/>
                </a:lnTo>
                <a:lnTo>
                  <a:pt x="184" y="364"/>
                </a:lnTo>
                <a:lnTo>
                  <a:pt x="184" y="364"/>
                </a:lnTo>
                <a:lnTo>
                  <a:pt x="184" y="364"/>
                </a:lnTo>
                <a:lnTo>
                  <a:pt x="184" y="364"/>
                </a:lnTo>
                <a:lnTo>
                  <a:pt x="184" y="364"/>
                </a:lnTo>
                <a:lnTo>
                  <a:pt x="187" y="364"/>
                </a:lnTo>
                <a:lnTo>
                  <a:pt x="187" y="364"/>
                </a:lnTo>
                <a:lnTo>
                  <a:pt x="189" y="364"/>
                </a:lnTo>
                <a:lnTo>
                  <a:pt x="189" y="364"/>
                </a:lnTo>
                <a:lnTo>
                  <a:pt x="189" y="362"/>
                </a:lnTo>
                <a:lnTo>
                  <a:pt x="189" y="360"/>
                </a:lnTo>
                <a:lnTo>
                  <a:pt x="189" y="355"/>
                </a:lnTo>
                <a:lnTo>
                  <a:pt x="189" y="355"/>
                </a:lnTo>
                <a:lnTo>
                  <a:pt x="189" y="355"/>
                </a:lnTo>
                <a:lnTo>
                  <a:pt x="189" y="352"/>
                </a:lnTo>
                <a:lnTo>
                  <a:pt x="187" y="350"/>
                </a:lnTo>
                <a:lnTo>
                  <a:pt x="187" y="350"/>
                </a:lnTo>
                <a:lnTo>
                  <a:pt x="187" y="345"/>
                </a:lnTo>
                <a:lnTo>
                  <a:pt x="187" y="343"/>
                </a:lnTo>
                <a:lnTo>
                  <a:pt x="187" y="343"/>
                </a:lnTo>
                <a:lnTo>
                  <a:pt x="187" y="343"/>
                </a:lnTo>
                <a:lnTo>
                  <a:pt x="189" y="343"/>
                </a:lnTo>
                <a:lnTo>
                  <a:pt x="189" y="341"/>
                </a:lnTo>
                <a:lnTo>
                  <a:pt x="189" y="341"/>
                </a:lnTo>
                <a:lnTo>
                  <a:pt x="189" y="341"/>
                </a:lnTo>
                <a:lnTo>
                  <a:pt x="189" y="341"/>
                </a:lnTo>
                <a:lnTo>
                  <a:pt x="189" y="345"/>
                </a:lnTo>
                <a:lnTo>
                  <a:pt x="189" y="345"/>
                </a:lnTo>
                <a:lnTo>
                  <a:pt x="189" y="345"/>
                </a:lnTo>
                <a:lnTo>
                  <a:pt x="191" y="345"/>
                </a:lnTo>
                <a:lnTo>
                  <a:pt x="191" y="343"/>
                </a:lnTo>
                <a:lnTo>
                  <a:pt x="191" y="343"/>
                </a:lnTo>
                <a:lnTo>
                  <a:pt x="191" y="343"/>
                </a:lnTo>
                <a:lnTo>
                  <a:pt x="191" y="341"/>
                </a:lnTo>
                <a:lnTo>
                  <a:pt x="191" y="343"/>
                </a:lnTo>
                <a:lnTo>
                  <a:pt x="191" y="343"/>
                </a:lnTo>
                <a:lnTo>
                  <a:pt x="191" y="345"/>
                </a:lnTo>
                <a:lnTo>
                  <a:pt x="191" y="345"/>
                </a:lnTo>
                <a:lnTo>
                  <a:pt x="191" y="345"/>
                </a:lnTo>
                <a:lnTo>
                  <a:pt x="194" y="348"/>
                </a:lnTo>
                <a:lnTo>
                  <a:pt x="194" y="348"/>
                </a:lnTo>
                <a:lnTo>
                  <a:pt x="194" y="348"/>
                </a:lnTo>
                <a:lnTo>
                  <a:pt x="196" y="348"/>
                </a:lnTo>
                <a:lnTo>
                  <a:pt x="201" y="348"/>
                </a:lnTo>
                <a:lnTo>
                  <a:pt x="203" y="348"/>
                </a:lnTo>
                <a:lnTo>
                  <a:pt x="203" y="348"/>
                </a:lnTo>
                <a:lnTo>
                  <a:pt x="203" y="348"/>
                </a:lnTo>
                <a:lnTo>
                  <a:pt x="203" y="348"/>
                </a:lnTo>
                <a:lnTo>
                  <a:pt x="206" y="350"/>
                </a:lnTo>
                <a:lnTo>
                  <a:pt x="206" y="350"/>
                </a:lnTo>
                <a:lnTo>
                  <a:pt x="206" y="350"/>
                </a:lnTo>
                <a:lnTo>
                  <a:pt x="208" y="352"/>
                </a:lnTo>
                <a:lnTo>
                  <a:pt x="208" y="352"/>
                </a:lnTo>
                <a:lnTo>
                  <a:pt x="208" y="355"/>
                </a:lnTo>
                <a:lnTo>
                  <a:pt x="208" y="357"/>
                </a:lnTo>
                <a:lnTo>
                  <a:pt x="210" y="360"/>
                </a:lnTo>
                <a:lnTo>
                  <a:pt x="210" y="360"/>
                </a:lnTo>
                <a:lnTo>
                  <a:pt x="210" y="362"/>
                </a:lnTo>
                <a:lnTo>
                  <a:pt x="210" y="362"/>
                </a:lnTo>
                <a:lnTo>
                  <a:pt x="208" y="362"/>
                </a:lnTo>
                <a:lnTo>
                  <a:pt x="208" y="364"/>
                </a:lnTo>
                <a:lnTo>
                  <a:pt x="206" y="364"/>
                </a:lnTo>
                <a:lnTo>
                  <a:pt x="206" y="364"/>
                </a:lnTo>
                <a:lnTo>
                  <a:pt x="206" y="364"/>
                </a:lnTo>
                <a:lnTo>
                  <a:pt x="206" y="364"/>
                </a:lnTo>
                <a:lnTo>
                  <a:pt x="201" y="369"/>
                </a:lnTo>
                <a:lnTo>
                  <a:pt x="198" y="369"/>
                </a:lnTo>
                <a:lnTo>
                  <a:pt x="198" y="371"/>
                </a:lnTo>
                <a:lnTo>
                  <a:pt x="196" y="371"/>
                </a:lnTo>
                <a:lnTo>
                  <a:pt x="196" y="371"/>
                </a:lnTo>
                <a:lnTo>
                  <a:pt x="196" y="371"/>
                </a:lnTo>
                <a:lnTo>
                  <a:pt x="196" y="371"/>
                </a:lnTo>
                <a:lnTo>
                  <a:pt x="196" y="374"/>
                </a:lnTo>
                <a:lnTo>
                  <a:pt x="194" y="374"/>
                </a:lnTo>
                <a:lnTo>
                  <a:pt x="191" y="374"/>
                </a:lnTo>
                <a:lnTo>
                  <a:pt x="191" y="374"/>
                </a:lnTo>
                <a:lnTo>
                  <a:pt x="191" y="376"/>
                </a:lnTo>
                <a:lnTo>
                  <a:pt x="191" y="376"/>
                </a:lnTo>
                <a:lnTo>
                  <a:pt x="189" y="376"/>
                </a:lnTo>
                <a:lnTo>
                  <a:pt x="189" y="379"/>
                </a:lnTo>
                <a:lnTo>
                  <a:pt x="189" y="379"/>
                </a:lnTo>
                <a:lnTo>
                  <a:pt x="189" y="379"/>
                </a:lnTo>
                <a:lnTo>
                  <a:pt x="189" y="379"/>
                </a:lnTo>
                <a:lnTo>
                  <a:pt x="189" y="379"/>
                </a:lnTo>
                <a:lnTo>
                  <a:pt x="189" y="379"/>
                </a:lnTo>
                <a:lnTo>
                  <a:pt x="189" y="379"/>
                </a:lnTo>
                <a:lnTo>
                  <a:pt x="189" y="381"/>
                </a:lnTo>
                <a:lnTo>
                  <a:pt x="189" y="381"/>
                </a:lnTo>
                <a:lnTo>
                  <a:pt x="189" y="381"/>
                </a:lnTo>
                <a:lnTo>
                  <a:pt x="189" y="381"/>
                </a:lnTo>
                <a:lnTo>
                  <a:pt x="191" y="381"/>
                </a:lnTo>
                <a:lnTo>
                  <a:pt x="191" y="383"/>
                </a:lnTo>
                <a:lnTo>
                  <a:pt x="191" y="386"/>
                </a:lnTo>
                <a:lnTo>
                  <a:pt x="191" y="388"/>
                </a:lnTo>
                <a:lnTo>
                  <a:pt x="191" y="388"/>
                </a:lnTo>
                <a:lnTo>
                  <a:pt x="191" y="388"/>
                </a:lnTo>
                <a:lnTo>
                  <a:pt x="191" y="388"/>
                </a:lnTo>
                <a:lnTo>
                  <a:pt x="191" y="390"/>
                </a:lnTo>
                <a:lnTo>
                  <a:pt x="191" y="390"/>
                </a:lnTo>
                <a:lnTo>
                  <a:pt x="189" y="390"/>
                </a:lnTo>
                <a:lnTo>
                  <a:pt x="191" y="393"/>
                </a:lnTo>
                <a:lnTo>
                  <a:pt x="191" y="397"/>
                </a:lnTo>
                <a:lnTo>
                  <a:pt x="191" y="400"/>
                </a:lnTo>
                <a:lnTo>
                  <a:pt x="191" y="400"/>
                </a:lnTo>
                <a:lnTo>
                  <a:pt x="194" y="400"/>
                </a:lnTo>
                <a:lnTo>
                  <a:pt x="194" y="400"/>
                </a:lnTo>
                <a:lnTo>
                  <a:pt x="194" y="400"/>
                </a:lnTo>
                <a:lnTo>
                  <a:pt x="194" y="397"/>
                </a:lnTo>
                <a:lnTo>
                  <a:pt x="194" y="397"/>
                </a:lnTo>
                <a:lnTo>
                  <a:pt x="194" y="395"/>
                </a:lnTo>
                <a:lnTo>
                  <a:pt x="196" y="397"/>
                </a:lnTo>
                <a:lnTo>
                  <a:pt x="196" y="397"/>
                </a:lnTo>
                <a:lnTo>
                  <a:pt x="196" y="395"/>
                </a:lnTo>
                <a:lnTo>
                  <a:pt x="196" y="395"/>
                </a:lnTo>
                <a:lnTo>
                  <a:pt x="196" y="393"/>
                </a:lnTo>
                <a:lnTo>
                  <a:pt x="196" y="393"/>
                </a:lnTo>
                <a:lnTo>
                  <a:pt x="196" y="393"/>
                </a:lnTo>
                <a:lnTo>
                  <a:pt x="198" y="393"/>
                </a:lnTo>
                <a:lnTo>
                  <a:pt x="198" y="393"/>
                </a:lnTo>
                <a:lnTo>
                  <a:pt x="203" y="393"/>
                </a:lnTo>
                <a:lnTo>
                  <a:pt x="206" y="393"/>
                </a:lnTo>
                <a:lnTo>
                  <a:pt x="206" y="395"/>
                </a:lnTo>
                <a:lnTo>
                  <a:pt x="206" y="395"/>
                </a:lnTo>
                <a:lnTo>
                  <a:pt x="206" y="395"/>
                </a:lnTo>
                <a:lnTo>
                  <a:pt x="206" y="397"/>
                </a:lnTo>
                <a:lnTo>
                  <a:pt x="206" y="397"/>
                </a:lnTo>
                <a:lnTo>
                  <a:pt x="206" y="397"/>
                </a:lnTo>
                <a:lnTo>
                  <a:pt x="206" y="400"/>
                </a:lnTo>
                <a:lnTo>
                  <a:pt x="206" y="400"/>
                </a:lnTo>
                <a:lnTo>
                  <a:pt x="208" y="400"/>
                </a:lnTo>
                <a:lnTo>
                  <a:pt x="208" y="400"/>
                </a:lnTo>
                <a:lnTo>
                  <a:pt x="208" y="402"/>
                </a:lnTo>
                <a:lnTo>
                  <a:pt x="206" y="402"/>
                </a:lnTo>
                <a:lnTo>
                  <a:pt x="206" y="402"/>
                </a:lnTo>
                <a:lnTo>
                  <a:pt x="206" y="402"/>
                </a:lnTo>
                <a:lnTo>
                  <a:pt x="206" y="402"/>
                </a:lnTo>
                <a:lnTo>
                  <a:pt x="206" y="402"/>
                </a:lnTo>
                <a:lnTo>
                  <a:pt x="206" y="405"/>
                </a:lnTo>
                <a:lnTo>
                  <a:pt x="206" y="405"/>
                </a:lnTo>
                <a:lnTo>
                  <a:pt x="206" y="405"/>
                </a:lnTo>
                <a:lnTo>
                  <a:pt x="206" y="405"/>
                </a:lnTo>
                <a:lnTo>
                  <a:pt x="206" y="405"/>
                </a:lnTo>
                <a:lnTo>
                  <a:pt x="206" y="405"/>
                </a:lnTo>
                <a:lnTo>
                  <a:pt x="210" y="400"/>
                </a:lnTo>
                <a:lnTo>
                  <a:pt x="210" y="400"/>
                </a:lnTo>
                <a:lnTo>
                  <a:pt x="210" y="400"/>
                </a:lnTo>
                <a:lnTo>
                  <a:pt x="213" y="400"/>
                </a:lnTo>
                <a:lnTo>
                  <a:pt x="213" y="402"/>
                </a:lnTo>
                <a:lnTo>
                  <a:pt x="213" y="402"/>
                </a:lnTo>
                <a:lnTo>
                  <a:pt x="213" y="405"/>
                </a:lnTo>
                <a:lnTo>
                  <a:pt x="213" y="405"/>
                </a:lnTo>
                <a:lnTo>
                  <a:pt x="213" y="405"/>
                </a:lnTo>
                <a:lnTo>
                  <a:pt x="213" y="407"/>
                </a:lnTo>
                <a:lnTo>
                  <a:pt x="213" y="407"/>
                </a:lnTo>
                <a:lnTo>
                  <a:pt x="213" y="407"/>
                </a:lnTo>
                <a:lnTo>
                  <a:pt x="213" y="407"/>
                </a:lnTo>
                <a:lnTo>
                  <a:pt x="213" y="409"/>
                </a:lnTo>
                <a:lnTo>
                  <a:pt x="213" y="409"/>
                </a:lnTo>
                <a:lnTo>
                  <a:pt x="215" y="409"/>
                </a:lnTo>
                <a:lnTo>
                  <a:pt x="215" y="409"/>
                </a:lnTo>
                <a:lnTo>
                  <a:pt x="215" y="409"/>
                </a:lnTo>
                <a:lnTo>
                  <a:pt x="217" y="409"/>
                </a:lnTo>
                <a:lnTo>
                  <a:pt x="217" y="407"/>
                </a:lnTo>
                <a:lnTo>
                  <a:pt x="220" y="407"/>
                </a:lnTo>
                <a:lnTo>
                  <a:pt x="220" y="409"/>
                </a:lnTo>
                <a:lnTo>
                  <a:pt x="220" y="409"/>
                </a:lnTo>
                <a:lnTo>
                  <a:pt x="220" y="409"/>
                </a:lnTo>
                <a:lnTo>
                  <a:pt x="222" y="409"/>
                </a:lnTo>
                <a:lnTo>
                  <a:pt x="222" y="409"/>
                </a:lnTo>
                <a:lnTo>
                  <a:pt x="225" y="409"/>
                </a:lnTo>
                <a:lnTo>
                  <a:pt x="225" y="409"/>
                </a:lnTo>
                <a:lnTo>
                  <a:pt x="225" y="409"/>
                </a:lnTo>
                <a:lnTo>
                  <a:pt x="225" y="409"/>
                </a:lnTo>
                <a:lnTo>
                  <a:pt x="227" y="409"/>
                </a:lnTo>
                <a:lnTo>
                  <a:pt x="229" y="407"/>
                </a:lnTo>
                <a:lnTo>
                  <a:pt x="232" y="407"/>
                </a:lnTo>
                <a:lnTo>
                  <a:pt x="232" y="407"/>
                </a:lnTo>
                <a:lnTo>
                  <a:pt x="234" y="407"/>
                </a:lnTo>
                <a:lnTo>
                  <a:pt x="234" y="407"/>
                </a:lnTo>
                <a:lnTo>
                  <a:pt x="234" y="405"/>
                </a:lnTo>
                <a:lnTo>
                  <a:pt x="234" y="405"/>
                </a:lnTo>
                <a:lnTo>
                  <a:pt x="234" y="405"/>
                </a:lnTo>
                <a:lnTo>
                  <a:pt x="234" y="405"/>
                </a:lnTo>
                <a:lnTo>
                  <a:pt x="234" y="402"/>
                </a:lnTo>
                <a:lnTo>
                  <a:pt x="234" y="400"/>
                </a:lnTo>
                <a:lnTo>
                  <a:pt x="234" y="397"/>
                </a:lnTo>
                <a:lnTo>
                  <a:pt x="236" y="397"/>
                </a:lnTo>
                <a:lnTo>
                  <a:pt x="236" y="395"/>
                </a:lnTo>
                <a:lnTo>
                  <a:pt x="236" y="395"/>
                </a:lnTo>
                <a:lnTo>
                  <a:pt x="239" y="395"/>
                </a:lnTo>
                <a:lnTo>
                  <a:pt x="239" y="395"/>
                </a:lnTo>
                <a:lnTo>
                  <a:pt x="239" y="395"/>
                </a:lnTo>
                <a:lnTo>
                  <a:pt x="239" y="395"/>
                </a:lnTo>
                <a:lnTo>
                  <a:pt x="241" y="395"/>
                </a:lnTo>
                <a:lnTo>
                  <a:pt x="241" y="395"/>
                </a:lnTo>
                <a:lnTo>
                  <a:pt x="241" y="395"/>
                </a:lnTo>
                <a:lnTo>
                  <a:pt x="243" y="395"/>
                </a:lnTo>
                <a:lnTo>
                  <a:pt x="243" y="395"/>
                </a:lnTo>
                <a:lnTo>
                  <a:pt x="243" y="393"/>
                </a:lnTo>
                <a:lnTo>
                  <a:pt x="243" y="393"/>
                </a:lnTo>
                <a:lnTo>
                  <a:pt x="246" y="393"/>
                </a:lnTo>
                <a:lnTo>
                  <a:pt x="248" y="393"/>
                </a:lnTo>
                <a:lnTo>
                  <a:pt x="248" y="393"/>
                </a:lnTo>
                <a:lnTo>
                  <a:pt x="248" y="390"/>
                </a:lnTo>
                <a:lnTo>
                  <a:pt x="248" y="390"/>
                </a:lnTo>
                <a:lnTo>
                  <a:pt x="251" y="390"/>
                </a:lnTo>
                <a:lnTo>
                  <a:pt x="251" y="390"/>
                </a:lnTo>
                <a:lnTo>
                  <a:pt x="253" y="390"/>
                </a:lnTo>
                <a:close/>
                <a:moveTo>
                  <a:pt x="314" y="738"/>
                </a:moveTo>
                <a:lnTo>
                  <a:pt x="314" y="738"/>
                </a:lnTo>
                <a:lnTo>
                  <a:pt x="312" y="738"/>
                </a:lnTo>
                <a:lnTo>
                  <a:pt x="312" y="736"/>
                </a:lnTo>
                <a:lnTo>
                  <a:pt x="310" y="736"/>
                </a:lnTo>
                <a:lnTo>
                  <a:pt x="310" y="736"/>
                </a:lnTo>
                <a:lnTo>
                  <a:pt x="310" y="738"/>
                </a:lnTo>
                <a:lnTo>
                  <a:pt x="310" y="738"/>
                </a:lnTo>
                <a:lnTo>
                  <a:pt x="310" y="738"/>
                </a:lnTo>
                <a:lnTo>
                  <a:pt x="310" y="738"/>
                </a:lnTo>
                <a:lnTo>
                  <a:pt x="307" y="738"/>
                </a:lnTo>
                <a:lnTo>
                  <a:pt x="307" y="736"/>
                </a:lnTo>
                <a:lnTo>
                  <a:pt x="307" y="736"/>
                </a:lnTo>
                <a:lnTo>
                  <a:pt x="305" y="738"/>
                </a:lnTo>
                <a:lnTo>
                  <a:pt x="305" y="738"/>
                </a:lnTo>
                <a:lnTo>
                  <a:pt x="305" y="741"/>
                </a:lnTo>
                <a:lnTo>
                  <a:pt x="305" y="743"/>
                </a:lnTo>
                <a:lnTo>
                  <a:pt x="305" y="743"/>
                </a:lnTo>
                <a:lnTo>
                  <a:pt x="305" y="743"/>
                </a:lnTo>
                <a:lnTo>
                  <a:pt x="307" y="743"/>
                </a:lnTo>
                <a:lnTo>
                  <a:pt x="307" y="743"/>
                </a:lnTo>
                <a:lnTo>
                  <a:pt x="307" y="743"/>
                </a:lnTo>
                <a:lnTo>
                  <a:pt x="307" y="743"/>
                </a:lnTo>
                <a:lnTo>
                  <a:pt x="307" y="743"/>
                </a:lnTo>
                <a:lnTo>
                  <a:pt x="307" y="743"/>
                </a:lnTo>
                <a:lnTo>
                  <a:pt x="310" y="743"/>
                </a:lnTo>
                <a:lnTo>
                  <a:pt x="310" y="743"/>
                </a:lnTo>
                <a:lnTo>
                  <a:pt x="310" y="743"/>
                </a:lnTo>
                <a:lnTo>
                  <a:pt x="312" y="741"/>
                </a:lnTo>
                <a:lnTo>
                  <a:pt x="312" y="741"/>
                </a:lnTo>
                <a:lnTo>
                  <a:pt x="312" y="741"/>
                </a:lnTo>
                <a:lnTo>
                  <a:pt x="312" y="741"/>
                </a:lnTo>
                <a:lnTo>
                  <a:pt x="312" y="741"/>
                </a:lnTo>
                <a:lnTo>
                  <a:pt x="312" y="741"/>
                </a:lnTo>
                <a:lnTo>
                  <a:pt x="312" y="741"/>
                </a:lnTo>
                <a:lnTo>
                  <a:pt x="312" y="738"/>
                </a:lnTo>
                <a:lnTo>
                  <a:pt x="312" y="738"/>
                </a:lnTo>
                <a:lnTo>
                  <a:pt x="314" y="738"/>
                </a:lnTo>
                <a:close/>
                <a:moveTo>
                  <a:pt x="279" y="778"/>
                </a:moveTo>
                <a:lnTo>
                  <a:pt x="279" y="778"/>
                </a:lnTo>
                <a:lnTo>
                  <a:pt x="277" y="778"/>
                </a:lnTo>
                <a:lnTo>
                  <a:pt x="277" y="778"/>
                </a:lnTo>
                <a:lnTo>
                  <a:pt x="277" y="776"/>
                </a:lnTo>
                <a:lnTo>
                  <a:pt x="277" y="776"/>
                </a:lnTo>
                <a:lnTo>
                  <a:pt x="277" y="776"/>
                </a:lnTo>
                <a:lnTo>
                  <a:pt x="274" y="776"/>
                </a:lnTo>
                <a:lnTo>
                  <a:pt x="272" y="776"/>
                </a:lnTo>
                <a:lnTo>
                  <a:pt x="272" y="776"/>
                </a:lnTo>
                <a:lnTo>
                  <a:pt x="272" y="776"/>
                </a:lnTo>
                <a:lnTo>
                  <a:pt x="272" y="774"/>
                </a:lnTo>
                <a:lnTo>
                  <a:pt x="272" y="774"/>
                </a:lnTo>
                <a:lnTo>
                  <a:pt x="269" y="774"/>
                </a:lnTo>
                <a:lnTo>
                  <a:pt x="269" y="774"/>
                </a:lnTo>
                <a:lnTo>
                  <a:pt x="269" y="774"/>
                </a:lnTo>
                <a:lnTo>
                  <a:pt x="269" y="774"/>
                </a:lnTo>
                <a:lnTo>
                  <a:pt x="267" y="774"/>
                </a:lnTo>
                <a:lnTo>
                  <a:pt x="267" y="774"/>
                </a:lnTo>
                <a:lnTo>
                  <a:pt x="267" y="774"/>
                </a:lnTo>
                <a:lnTo>
                  <a:pt x="265" y="774"/>
                </a:lnTo>
                <a:lnTo>
                  <a:pt x="265" y="774"/>
                </a:lnTo>
                <a:lnTo>
                  <a:pt x="265" y="774"/>
                </a:lnTo>
                <a:lnTo>
                  <a:pt x="262" y="774"/>
                </a:lnTo>
                <a:lnTo>
                  <a:pt x="260" y="776"/>
                </a:lnTo>
                <a:lnTo>
                  <a:pt x="260" y="776"/>
                </a:lnTo>
                <a:lnTo>
                  <a:pt x="260" y="776"/>
                </a:lnTo>
                <a:lnTo>
                  <a:pt x="255" y="776"/>
                </a:lnTo>
                <a:lnTo>
                  <a:pt x="253" y="776"/>
                </a:lnTo>
                <a:lnTo>
                  <a:pt x="253" y="778"/>
                </a:lnTo>
                <a:lnTo>
                  <a:pt x="253" y="778"/>
                </a:lnTo>
                <a:lnTo>
                  <a:pt x="253" y="781"/>
                </a:lnTo>
                <a:lnTo>
                  <a:pt x="255" y="781"/>
                </a:lnTo>
                <a:lnTo>
                  <a:pt x="255" y="781"/>
                </a:lnTo>
                <a:lnTo>
                  <a:pt x="258" y="781"/>
                </a:lnTo>
                <a:lnTo>
                  <a:pt x="258" y="783"/>
                </a:lnTo>
                <a:lnTo>
                  <a:pt x="258" y="786"/>
                </a:lnTo>
                <a:lnTo>
                  <a:pt x="260" y="788"/>
                </a:lnTo>
                <a:lnTo>
                  <a:pt x="260" y="788"/>
                </a:lnTo>
                <a:lnTo>
                  <a:pt x="260" y="790"/>
                </a:lnTo>
                <a:lnTo>
                  <a:pt x="260" y="790"/>
                </a:lnTo>
                <a:lnTo>
                  <a:pt x="262" y="790"/>
                </a:lnTo>
                <a:lnTo>
                  <a:pt x="262" y="790"/>
                </a:lnTo>
                <a:lnTo>
                  <a:pt x="265" y="790"/>
                </a:lnTo>
                <a:lnTo>
                  <a:pt x="267" y="790"/>
                </a:lnTo>
                <a:lnTo>
                  <a:pt x="269" y="788"/>
                </a:lnTo>
                <a:lnTo>
                  <a:pt x="272" y="788"/>
                </a:lnTo>
                <a:lnTo>
                  <a:pt x="272" y="788"/>
                </a:lnTo>
                <a:lnTo>
                  <a:pt x="274" y="788"/>
                </a:lnTo>
                <a:lnTo>
                  <a:pt x="274" y="788"/>
                </a:lnTo>
                <a:lnTo>
                  <a:pt x="274" y="786"/>
                </a:lnTo>
                <a:lnTo>
                  <a:pt x="274" y="783"/>
                </a:lnTo>
                <a:lnTo>
                  <a:pt x="274" y="783"/>
                </a:lnTo>
                <a:lnTo>
                  <a:pt x="274" y="783"/>
                </a:lnTo>
                <a:lnTo>
                  <a:pt x="277" y="781"/>
                </a:lnTo>
                <a:lnTo>
                  <a:pt x="277" y="781"/>
                </a:lnTo>
                <a:lnTo>
                  <a:pt x="279" y="781"/>
                </a:lnTo>
                <a:lnTo>
                  <a:pt x="279" y="781"/>
                </a:lnTo>
                <a:lnTo>
                  <a:pt x="281" y="781"/>
                </a:lnTo>
                <a:lnTo>
                  <a:pt x="281" y="778"/>
                </a:lnTo>
                <a:lnTo>
                  <a:pt x="279" y="778"/>
                </a:lnTo>
                <a:close/>
                <a:moveTo>
                  <a:pt x="461" y="762"/>
                </a:moveTo>
                <a:lnTo>
                  <a:pt x="461" y="760"/>
                </a:lnTo>
                <a:lnTo>
                  <a:pt x="461" y="752"/>
                </a:lnTo>
                <a:lnTo>
                  <a:pt x="461" y="752"/>
                </a:lnTo>
                <a:lnTo>
                  <a:pt x="461" y="752"/>
                </a:lnTo>
                <a:lnTo>
                  <a:pt x="459" y="750"/>
                </a:lnTo>
                <a:lnTo>
                  <a:pt x="459" y="750"/>
                </a:lnTo>
                <a:lnTo>
                  <a:pt x="459" y="750"/>
                </a:lnTo>
                <a:lnTo>
                  <a:pt x="459" y="750"/>
                </a:lnTo>
                <a:lnTo>
                  <a:pt x="459" y="750"/>
                </a:lnTo>
                <a:lnTo>
                  <a:pt x="456" y="750"/>
                </a:lnTo>
                <a:lnTo>
                  <a:pt x="456" y="750"/>
                </a:lnTo>
                <a:lnTo>
                  <a:pt x="456" y="752"/>
                </a:lnTo>
                <a:lnTo>
                  <a:pt x="456" y="752"/>
                </a:lnTo>
                <a:lnTo>
                  <a:pt x="456" y="752"/>
                </a:lnTo>
                <a:lnTo>
                  <a:pt x="456" y="755"/>
                </a:lnTo>
                <a:lnTo>
                  <a:pt x="456" y="755"/>
                </a:lnTo>
                <a:lnTo>
                  <a:pt x="456" y="755"/>
                </a:lnTo>
                <a:lnTo>
                  <a:pt x="456" y="755"/>
                </a:lnTo>
                <a:lnTo>
                  <a:pt x="456" y="755"/>
                </a:lnTo>
                <a:lnTo>
                  <a:pt x="456" y="755"/>
                </a:lnTo>
                <a:lnTo>
                  <a:pt x="456" y="757"/>
                </a:lnTo>
                <a:lnTo>
                  <a:pt x="456" y="757"/>
                </a:lnTo>
                <a:lnTo>
                  <a:pt x="459" y="757"/>
                </a:lnTo>
                <a:lnTo>
                  <a:pt x="459" y="760"/>
                </a:lnTo>
                <a:lnTo>
                  <a:pt x="459" y="760"/>
                </a:lnTo>
                <a:lnTo>
                  <a:pt x="459" y="760"/>
                </a:lnTo>
                <a:lnTo>
                  <a:pt x="459" y="762"/>
                </a:lnTo>
                <a:lnTo>
                  <a:pt x="459" y="764"/>
                </a:lnTo>
                <a:lnTo>
                  <a:pt x="461" y="764"/>
                </a:lnTo>
                <a:lnTo>
                  <a:pt x="461" y="764"/>
                </a:lnTo>
                <a:lnTo>
                  <a:pt x="461" y="764"/>
                </a:lnTo>
                <a:lnTo>
                  <a:pt x="461" y="762"/>
                </a:lnTo>
                <a:lnTo>
                  <a:pt x="461" y="762"/>
                </a:lnTo>
                <a:lnTo>
                  <a:pt x="461" y="762"/>
                </a:lnTo>
                <a:lnTo>
                  <a:pt x="461" y="762"/>
                </a:lnTo>
                <a:close/>
                <a:moveTo>
                  <a:pt x="504" y="745"/>
                </a:moveTo>
                <a:lnTo>
                  <a:pt x="504" y="743"/>
                </a:lnTo>
                <a:lnTo>
                  <a:pt x="501" y="743"/>
                </a:lnTo>
                <a:lnTo>
                  <a:pt x="504" y="743"/>
                </a:lnTo>
                <a:lnTo>
                  <a:pt x="504" y="741"/>
                </a:lnTo>
                <a:lnTo>
                  <a:pt x="504" y="738"/>
                </a:lnTo>
                <a:lnTo>
                  <a:pt x="501" y="738"/>
                </a:lnTo>
                <a:lnTo>
                  <a:pt x="501" y="738"/>
                </a:lnTo>
                <a:lnTo>
                  <a:pt x="501" y="736"/>
                </a:lnTo>
                <a:lnTo>
                  <a:pt x="504" y="736"/>
                </a:lnTo>
                <a:lnTo>
                  <a:pt x="504" y="736"/>
                </a:lnTo>
                <a:lnTo>
                  <a:pt x="504" y="736"/>
                </a:lnTo>
                <a:lnTo>
                  <a:pt x="504" y="736"/>
                </a:lnTo>
                <a:lnTo>
                  <a:pt x="504" y="733"/>
                </a:lnTo>
                <a:lnTo>
                  <a:pt x="504" y="733"/>
                </a:lnTo>
                <a:lnTo>
                  <a:pt x="504" y="731"/>
                </a:lnTo>
                <a:lnTo>
                  <a:pt x="504" y="726"/>
                </a:lnTo>
                <a:lnTo>
                  <a:pt x="501" y="726"/>
                </a:lnTo>
                <a:lnTo>
                  <a:pt x="501" y="724"/>
                </a:lnTo>
                <a:lnTo>
                  <a:pt x="504" y="722"/>
                </a:lnTo>
                <a:lnTo>
                  <a:pt x="504" y="722"/>
                </a:lnTo>
                <a:lnTo>
                  <a:pt x="501" y="722"/>
                </a:lnTo>
                <a:lnTo>
                  <a:pt x="499" y="722"/>
                </a:lnTo>
                <a:lnTo>
                  <a:pt x="499" y="719"/>
                </a:lnTo>
                <a:lnTo>
                  <a:pt x="497" y="719"/>
                </a:lnTo>
                <a:lnTo>
                  <a:pt x="497" y="717"/>
                </a:lnTo>
                <a:lnTo>
                  <a:pt x="497" y="717"/>
                </a:lnTo>
                <a:lnTo>
                  <a:pt x="494" y="717"/>
                </a:lnTo>
                <a:lnTo>
                  <a:pt x="494" y="715"/>
                </a:lnTo>
                <a:lnTo>
                  <a:pt x="492" y="715"/>
                </a:lnTo>
                <a:lnTo>
                  <a:pt x="492" y="712"/>
                </a:lnTo>
                <a:lnTo>
                  <a:pt x="492" y="712"/>
                </a:lnTo>
                <a:lnTo>
                  <a:pt x="492" y="712"/>
                </a:lnTo>
                <a:lnTo>
                  <a:pt x="494" y="710"/>
                </a:lnTo>
                <a:lnTo>
                  <a:pt x="494" y="710"/>
                </a:lnTo>
                <a:lnTo>
                  <a:pt x="497" y="707"/>
                </a:lnTo>
                <a:lnTo>
                  <a:pt x="494" y="707"/>
                </a:lnTo>
                <a:lnTo>
                  <a:pt x="494" y="705"/>
                </a:lnTo>
                <a:lnTo>
                  <a:pt x="497" y="703"/>
                </a:lnTo>
                <a:lnTo>
                  <a:pt x="497" y="703"/>
                </a:lnTo>
                <a:lnTo>
                  <a:pt x="497" y="700"/>
                </a:lnTo>
                <a:lnTo>
                  <a:pt x="497" y="700"/>
                </a:lnTo>
                <a:lnTo>
                  <a:pt x="497" y="698"/>
                </a:lnTo>
                <a:lnTo>
                  <a:pt x="497" y="696"/>
                </a:lnTo>
                <a:lnTo>
                  <a:pt x="497" y="693"/>
                </a:lnTo>
                <a:lnTo>
                  <a:pt x="494" y="696"/>
                </a:lnTo>
                <a:lnTo>
                  <a:pt x="494" y="696"/>
                </a:lnTo>
                <a:lnTo>
                  <a:pt x="492" y="696"/>
                </a:lnTo>
                <a:lnTo>
                  <a:pt x="492" y="698"/>
                </a:lnTo>
                <a:lnTo>
                  <a:pt x="492" y="696"/>
                </a:lnTo>
                <a:lnTo>
                  <a:pt x="489" y="696"/>
                </a:lnTo>
                <a:lnTo>
                  <a:pt x="489" y="696"/>
                </a:lnTo>
                <a:lnTo>
                  <a:pt x="492" y="693"/>
                </a:lnTo>
                <a:lnTo>
                  <a:pt x="492" y="691"/>
                </a:lnTo>
                <a:lnTo>
                  <a:pt x="492" y="691"/>
                </a:lnTo>
                <a:lnTo>
                  <a:pt x="492" y="691"/>
                </a:lnTo>
                <a:lnTo>
                  <a:pt x="492" y="691"/>
                </a:lnTo>
                <a:lnTo>
                  <a:pt x="489" y="689"/>
                </a:lnTo>
                <a:lnTo>
                  <a:pt x="489" y="689"/>
                </a:lnTo>
                <a:lnTo>
                  <a:pt x="489" y="689"/>
                </a:lnTo>
                <a:lnTo>
                  <a:pt x="489" y="689"/>
                </a:lnTo>
                <a:lnTo>
                  <a:pt x="492" y="689"/>
                </a:lnTo>
                <a:lnTo>
                  <a:pt x="492" y="689"/>
                </a:lnTo>
                <a:lnTo>
                  <a:pt x="492" y="686"/>
                </a:lnTo>
                <a:lnTo>
                  <a:pt x="492" y="684"/>
                </a:lnTo>
                <a:lnTo>
                  <a:pt x="492" y="684"/>
                </a:lnTo>
                <a:lnTo>
                  <a:pt x="492" y="684"/>
                </a:lnTo>
                <a:lnTo>
                  <a:pt x="492" y="684"/>
                </a:lnTo>
                <a:lnTo>
                  <a:pt x="492" y="684"/>
                </a:lnTo>
                <a:lnTo>
                  <a:pt x="492" y="681"/>
                </a:lnTo>
                <a:lnTo>
                  <a:pt x="492" y="681"/>
                </a:lnTo>
                <a:lnTo>
                  <a:pt x="494" y="681"/>
                </a:lnTo>
                <a:lnTo>
                  <a:pt x="494" y="681"/>
                </a:lnTo>
                <a:lnTo>
                  <a:pt x="494" y="681"/>
                </a:lnTo>
                <a:lnTo>
                  <a:pt x="494" y="681"/>
                </a:lnTo>
                <a:lnTo>
                  <a:pt x="494" y="681"/>
                </a:lnTo>
                <a:lnTo>
                  <a:pt x="494" y="681"/>
                </a:lnTo>
                <a:lnTo>
                  <a:pt x="492" y="679"/>
                </a:lnTo>
                <a:lnTo>
                  <a:pt x="492" y="679"/>
                </a:lnTo>
                <a:lnTo>
                  <a:pt x="492" y="679"/>
                </a:lnTo>
                <a:lnTo>
                  <a:pt x="492" y="679"/>
                </a:lnTo>
                <a:lnTo>
                  <a:pt x="492" y="679"/>
                </a:lnTo>
                <a:lnTo>
                  <a:pt x="492" y="679"/>
                </a:lnTo>
                <a:lnTo>
                  <a:pt x="492" y="679"/>
                </a:lnTo>
                <a:lnTo>
                  <a:pt x="492" y="679"/>
                </a:lnTo>
                <a:lnTo>
                  <a:pt x="487" y="679"/>
                </a:lnTo>
                <a:lnTo>
                  <a:pt x="487" y="677"/>
                </a:lnTo>
                <a:lnTo>
                  <a:pt x="487" y="679"/>
                </a:lnTo>
                <a:lnTo>
                  <a:pt x="485" y="677"/>
                </a:lnTo>
                <a:lnTo>
                  <a:pt x="485" y="677"/>
                </a:lnTo>
                <a:lnTo>
                  <a:pt x="485" y="677"/>
                </a:lnTo>
                <a:lnTo>
                  <a:pt x="485" y="679"/>
                </a:lnTo>
                <a:lnTo>
                  <a:pt x="485" y="679"/>
                </a:lnTo>
                <a:lnTo>
                  <a:pt x="485" y="679"/>
                </a:lnTo>
                <a:lnTo>
                  <a:pt x="485" y="679"/>
                </a:lnTo>
                <a:lnTo>
                  <a:pt x="485" y="679"/>
                </a:lnTo>
                <a:lnTo>
                  <a:pt x="482" y="679"/>
                </a:lnTo>
                <a:lnTo>
                  <a:pt x="482" y="679"/>
                </a:lnTo>
                <a:lnTo>
                  <a:pt x="480" y="679"/>
                </a:lnTo>
                <a:lnTo>
                  <a:pt x="480" y="679"/>
                </a:lnTo>
                <a:lnTo>
                  <a:pt x="480" y="677"/>
                </a:lnTo>
                <a:lnTo>
                  <a:pt x="478" y="674"/>
                </a:lnTo>
                <a:lnTo>
                  <a:pt x="478" y="674"/>
                </a:lnTo>
                <a:lnTo>
                  <a:pt x="480" y="672"/>
                </a:lnTo>
                <a:lnTo>
                  <a:pt x="482" y="672"/>
                </a:lnTo>
                <a:lnTo>
                  <a:pt x="482" y="670"/>
                </a:lnTo>
                <a:lnTo>
                  <a:pt x="482" y="670"/>
                </a:lnTo>
                <a:lnTo>
                  <a:pt x="485" y="670"/>
                </a:lnTo>
                <a:lnTo>
                  <a:pt x="485" y="670"/>
                </a:lnTo>
                <a:lnTo>
                  <a:pt x="485" y="670"/>
                </a:lnTo>
                <a:lnTo>
                  <a:pt x="487" y="670"/>
                </a:lnTo>
                <a:lnTo>
                  <a:pt x="487" y="670"/>
                </a:lnTo>
                <a:lnTo>
                  <a:pt x="487" y="670"/>
                </a:lnTo>
                <a:lnTo>
                  <a:pt x="487" y="670"/>
                </a:lnTo>
                <a:lnTo>
                  <a:pt x="487" y="670"/>
                </a:lnTo>
                <a:lnTo>
                  <a:pt x="485" y="670"/>
                </a:lnTo>
                <a:lnTo>
                  <a:pt x="485" y="670"/>
                </a:lnTo>
                <a:lnTo>
                  <a:pt x="485" y="667"/>
                </a:lnTo>
                <a:lnTo>
                  <a:pt x="485" y="667"/>
                </a:lnTo>
                <a:lnTo>
                  <a:pt x="487" y="667"/>
                </a:lnTo>
                <a:lnTo>
                  <a:pt x="487" y="667"/>
                </a:lnTo>
                <a:lnTo>
                  <a:pt x="489" y="665"/>
                </a:lnTo>
                <a:lnTo>
                  <a:pt x="489" y="665"/>
                </a:lnTo>
                <a:lnTo>
                  <a:pt x="489" y="662"/>
                </a:lnTo>
                <a:lnTo>
                  <a:pt x="489" y="662"/>
                </a:lnTo>
                <a:lnTo>
                  <a:pt x="489" y="662"/>
                </a:lnTo>
                <a:lnTo>
                  <a:pt x="489" y="662"/>
                </a:lnTo>
                <a:lnTo>
                  <a:pt x="489" y="662"/>
                </a:lnTo>
                <a:lnTo>
                  <a:pt x="489" y="660"/>
                </a:lnTo>
                <a:lnTo>
                  <a:pt x="489" y="660"/>
                </a:lnTo>
                <a:lnTo>
                  <a:pt x="489" y="658"/>
                </a:lnTo>
                <a:lnTo>
                  <a:pt x="489" y="658"/>
                </a:lnTo>
                <a:lnTo>
                  <a:pt x="489" y="655"/>
                </a:lnTo>
                <a:lnTo>
                  <a:pt x="485" y="653"/>
                </a:lnTo>
                <a:lnTo>
                  <a:pt x="485" y="653"/>
                </a:lnTo>
                <a:lnTo>
                  <a:pt x="485" y="651"/>
                </a:lnTo>
                <a:lnTo>
                  <a:pt x="485" y="651"/>
                </a:lnTo>
                <a:lnTo>
                  <a:pt x="482" y="651"/>
                </a:lnTo>
                <a:lnTo>
                  <a:pt x="482" y="651"/>
                </a:lnTo>
                <a:lnTo>
                  <a:pt x="482" y="651"/>
                </a:lnTo>
                <a:lnTo>
                  <a:pt x="482" y="648"/>
                </a:lnTo>
                <a:lnTo>
                  <a:pt x="482" y="646"/>
                </a:lnTo>
                <a:lnTo>
                  <a:pt x="482" y="646"/>
                </a:lnTo>
                <a:lnTo>
                  <a:pt x="482" y="644"/>
                </a:lnTo>
                <a:lnTo>
                  <a:pt x="482" y="641"/>
                </a:lnTo>
                <a:lnTo>
                  <a:pt x="485" y="639"/>
                </a:lnTo>
                <a:lnTo>
                  <a:pt x="485" y="639"/>
                </a:lnTo>
                <a:lnTo>
                  <a:pt x="485" y="639"/>
                </a:lnTo>
                <a:lnTo>
                  <a:pt x="482" y="639"/>
                </a:lnTo>
                <a:lnTo>
                  <a:pt x="482" y="639"/>
                </a:lnTo>
                <a:lnTo>
                  <a:pt x="480" y="641"/>
                </a:lnTo>
                <a:lnTo>
                  <a:pt x="478" y="641"/>
                </a:lnTo>
                <a:lnTo>
                  <a:pt x="478" y="641"/>
                </a:lnTo>
                <a:lnTo>
                  <a:pt x="478" y="641"/>
                </a:lnTo>
                <a:lnTo>
                  <a:pt x="475" y="641"/>
                </a:lnTo>
                <a:lnTo>
                  <a:pt x="475" y="641"/>
                </a:lnTo>
                <a:lnTo>
                  <a:pt x="473" y="639"/>
                </a:lnTo>
                <a:lnTo>
                  <a:pt x="473" y="636"/>
                </a:lnTo>
                <a:lnTo>
                  <a:pt x="473" y="634"/>
                </a:lnTo>
                <a:lnTo>
                  <a:pt x="473" y="634"/>
                </a:lnTo>
                <a:lnTo>
                  <a:pt x="470" y="634"/>
                </a:lnTo>
                <a:lnTo>
                  <a:pt x="470" y="634"/>
                </a:lnTo>
                <a:lnTo>
                  <a:pt x="468" y="634"/>
                </a:lnTo>
                <a:lnTo>
                  <a:pt x="468" y="634"/>
                </a:lnTo>
                <a:lnTo>
                  <a:pt x="468" y="634"/>
                </a:lnTo>
                <a:lnTo>
                  <a:pt x="468" y="632"/>
                </a:lnTo>
                <a:lnTo>
                  <a:pt x="468" y="632"/>
                </a:lnTo>
                <a:lnTo>
                  <a:pt x="468" y="632"/>
                </a:lnTo>
                <a:lnTo>
                  <a:pt x="470" y="632"/>
                </a:lnTo>
                <a:lnTo>
                  <a:pt x="470" y="632"/>
                </a:lnTo>
                <a:lnTo>
                  <a:pt x="470" y="632"/>
                </a:lnTo>
                <a:lnTo>
                  <a:pt x="470" y="629"/>
                </a:lnTo>
                <a:lnTo>
                  <a:pt x="470" y="629"/>
                </a:lnTo>
                <a:lnTo>
                  <a:pt x="470" y="629"/>
                </a:lnTo>
                <a:lnTo>
                  <a:pt x="470" y="629"/>
                </a:lnTo>
                <a:lnTo>
                  <a:pt x="470" y="629"/>
                </a:lnTo>
                <a:lnTo>
                  <a:pt x="470" y="629"/>
                </a:lnTo>
                <a:lnTo>
                  <a:pt x="470" y="629"/>
                </a:lnTo>
                <a:lnTo>
                  <a:pt x="470" y="629"/>
                </a:lnTo>
                <a:lnTo>
                  <a:pt x="468" y="629"/>
                </a:lnTo>
                <a:lnTo>
                  <a:pt x="468" y="627"/>
                </a:lnTo>
                <a:lnTo>
                  <a:pt x="468" y="627"/>
                </a:lnTo>
                <a:lnTo>
                  <a:pt x="468" y="627"/>
                </a:lnTo>
                <a:lnTo>
                  <a:pt x="468" y="627"/>
                </a:lnTo>
                <a:lnTo>
                  <a:pt x="466" y="627"/>
                </a:lnTo>
                <a:lnTo>
                  <a:pt x="463" y="625"/>
                </a:lnTo>
                <a:lnTo>
                  <a:pt x="461" y="625"/>
                </a:lnTo>
                <a:lnTo>
                  <a:pt x="461" y="625"/>
                </a:lnTo>
                <a:lnTo>
                  <a:pt x="461" y="625"/>
                </a:lnTo>
                <a:lnTo>
                  <a:pt x="459" y="625"/>
                </a:lnTo>
                <a:lnTo>
                  <a:pt x="459" y="625"/>
                </a:lnTo>
                <a:lnTo>
                  <a:pt x="459" y="625"/>
                </a:lnTo>
                <a:lnTo>
                  <a:pt x="456" y="625"/>
                </a:lnTo>
                <a:lnTo>
                  <a:pt x="456" y="622"/>
                </a:lnTo>
                <a:lnTo>
                  <a:pt x="456" y="622"/>
                </a:lnTo>
                <a:lnTo>
                  <a:pt x="456" y="622"/>
                </a:lnTo>
                <a:lnTo>
                  <a:pt x="456" y="622"/>
                </a:lnTo>
                <a:lnTo>
                  <a:pt x="456" y="622"/>
                </a:lnTo>
                <a:lnTo>
                  <a:pt x="456" y="622"/>
                </a:lnTo>
                <a:lnTo>
                  <a:pt x="456" y="622"/>
                </a:lnTo>
                <a:lnTo>
                  <a:pt x="456" y="622"/>
                </a:lnTo>
                <a:lnTo>
                  <a:pt x="454" y="622"/>
                </a:lnTo>
                <a:lnTo>
                  <a:pt x="452" y="620"/>
                </a:lnTo>
                <a:lnTo>
                  <a:pt x="452" y="620"/>
                </a:lnTo>
                <a:lnTo>
                  <a:pt x="452" y="618"/>
                </a:lnTo>
                <a:lnTo>
                  <a:pt x="452" y="618"/>
                </a:lnTo>
                <a:lnTo>
                  <a:pt x="452" y="615"/>
                </a:lnTo>
                <a:lnTo>
                  <a:pt x="452" y="615"/>
                </a:lnTo>
                <a:lnTo>
                  <a:pt x="449" y="615"/>
                </a:lnTo>
                <a:lnTo>
                  <a:pt x="449" y="613"/>
                </a:lnTo>
                <a:lnTo>
                  <a:pt x="447" y="613"/>
                </a:lnTo>
                <a:lnTo>
                  <a:pt x="447" y="613"/>
                </a:lnTo>
                <a:lnTo>
                  <a:pt x="444" y="610"/>
                </a:lnTo>
                <a:lnTo>
                  <a:pt x="444" y="610"/>
                </a:lnTo>
                <a:lnTo>
                  <a:pt x="444" y="610"/>
                </a:lnTo>
                <a:lnTo>
                  <a:pt x="442" y="615"/>
                </a:lnTo>
                <a:lnTo>
                  <a:pt x="442" y="615"/>
                </a:lnTo>
                <a:lnTo>
                  <a:pt x="442" y="618"/>
                </a:lnTo>
                <a:lnTo>
                  <a:pt x="442" y="618"/>
                </a:lnTo>
                <a:lnTo>
                  <a:pt x="442" y="625"/>
                </a:lnTo>
                <a:lnTo>
                  <a:pt x="442" y="627"/>
                </a:lnTo>
                <a:lnTo>
                  <a:pt x="442" y="627"/>
                </a:lnTo>
                <a:lnTo>
                  <a:pt x="444" y="629"/>
                </a:lnTo>
                <a:lnTo>
                  <a:pt x="444" y="632"/>
                </a:lnTo>
                <a:lnTo>
                  <a:pt x="444" y="632"/>
                </a:lnTo>
                <a:lnTo>
                  <a:pt x="444" y="632"/>
                </a:lnTo>
                <a:lnTo>
                  <a:pt x="444" y="632"/>
                </a:lnTo>
                <a:lnTo>
                  <a:pt x="444" y="634"/>
                </a:lnTo>
                <a:lnTo>
                  <a:pt x="444" y="634"/>
                </a:lnTo>
                <a:lnTo>
                  <a:pt x="444" y="634"/>
                </a:lnTo>
                <a:lnTo>
                  <a:pt x="447" y="636"/>
                </a:lnTo>
                <a:lnTo>
                  <a:pt x="447" y="639"/>
                </a:lnTo>
                <a:lnTo>
                  <a:pt x="447" y="639"/>
                </a:lnTo>
                <a:lnTo>
                  <a:pt x="447" y="639"/>
                </a:lnTo>
                <a:lnTo>
                  <a:pt x="447" y="641"/>
                </a:lnTo>
                <a:lnTo>
                  <a:pt x="447" y="641"/>
                </a:lnTo>
                <a:lnTo>
                  <a:pt x="447" y="641"/>
                </a:lnTo>
                <a:lnTo>
                  <a:pt x="447" y="641"/>
                </a:lnTo>
                <a:lnTo>
                  <a:pt x="449" y="644"/>
                </a:lnTo>
                <a:lnTo>
                  <a:pt x="449" y="644"/>
                </a:lnTo>
                <a:lnTo>
                  <a:pt x="449" y="644"/>
                </a:lnTo>
                <a:lnTo>
                  <a:pt x="449" y="651"/>
                </a:lnTo>
                <a:lnTo>
                  <a:pt x="449" y="651"/>
                </a:lnTo>
                <a:lnTo>
                  <a:pt x="447" y="653"/>
                </a:lnTo>
                <a:lnTo>
                  <a:pt x="447" y="653"/>
                </a:lnTo>
                <a:lnTo>
                  <a:pt x="444" y="655"/>
                </a:lnTo>
                <a:lnTo>
                  <a:pt x="442" y="655"/>
                </a:lnTo>
                <a:lnTo>
                  <a:pt x="442" y="655"/>
                </a:lnTo>
                <a:lnTo>
                  <a:pt x="440" y="655"/>
                </a:lnTo>
                <a:lnTo>
                  <a:pt x="437" y="655"/>
                </a:lnTo>
                <a:lnTo>
                  <a:pt x="435" y="653"/>
                </a:lnTo>
                <a:lnTo>
                  <a:pt x="435" y="653"/>
                </a:lnTo>
                <a:lnTo>
                  <a:pt x="433" y="651"/>
                </a:lnTo>
                <a:lnTo>
                  <a:pt x="433" y="651"/>
                </a:lnTo>
                <a:lnTo>
                  <a:pt x="433" y="648"/>
                </a:lnTo>
                <a:lnTo>
                  <a:pt x="430" y="651"/>
                </a:lnTo>
                <a:lnTo>
                  <a:pt x="430" y="651"/>
                </a:lnTo>
                <a:lnTo>
                  <a:pt x="430" y="651"/>
                </a:lnTo>
                <a:lnTo>
                  <a:pt x="430" y="651"/>
                </a:lnTo>
                <a:lnTo>
                  <a:pt x="430" y="651"/>
                </a:lnTo>
                <a:lnTo>
                  <a:pt x="430" y="653"/>
                </a:lnTo>
                <a:lnTo>
                  <a:pt x="430" y="653"/>
                </a:lnTo>
                <a:lnTo>
                  <a:pt x="430" y="653"/>
                </a:lnTo>
                <a:lnTo>
                  <a:pt x="430" y="655"/>
                </a:lnTo>
                <a:lnTo>
                  <a:pt x="430" y="655"/>
                </a:lnTo>
                <a:lnTo>
                  <a:pt x="430" y="655"/>
                </a:lnTo>
                <a:lnTo>
                  <a:pt x="430" y="655"/>
                </a:lnTo>
                <a:lnTo>
                  <a:pt x="430" y="655"/>
                </a:lnTo>
                <a:lnTo>
                  <a:pt x="430" y="660"/>
                </a:lnTo>
                <a:lnTo>
                  <a:pt x="430" y="662"/>
                </a:lnTo>
                <a:lnTo>
                  <a:pt x="428" y="662"/>
                </a:lnTo>
                <a:lnTo>
                  <a:pt x="428" y="662"/>
                </a:lnTo>
                <a:lnTo>
                  <a:pt x="426" y="662"/>
                </a:lnTo>
                <a:lnTo>
                  <a:pt x="426" y="662"/>
                </a:lnTo>
                <a:lnTo>
                  <a:pt x="426" y="662"/>
                </a:lnTo>
                <a:lnTo>
                  <a:pt x="423" y="660"/>
                </a:lnTo>
                <a:lnTo>
                  <a:pt x="423" y="660"/>
                </a:lnTo>
                <a:lnTo>
                  <a:pt x="421" y="658"/>
                </a:lnTo>
                <a:lnTo>
                  <a:pt x="421" y="658"/>
                </a:lnTo>
                <a:lnTo>
                  <a:pt x="418" y="655"/>
                </a:lnTo>
                <a:lnTo>
                  <a:pt x="416" y="655"/>
                </a:lnTo>
                <a:lnTo>
                  <a:pt x="416" y="655"/>
                </a:lnTo>
                <a:lnTo>
                  <a:pt x="416" y="655"/>
                </a:lnTo>
                <a:lnTo>
                  <a:pt x="414" y="653"/>
                </a:lnTo>
                <a:lnTo>
                  <a:pt x="414" y="653"/>
                </a:lnTo>
                <a:lnTo>
                  <a:pt x="414" y="653"/>
                </a:lnTo>
                <a:lnTo>
                  <a:pt x="411" y="653"/>
                </a:lnTo>
                <a:lnTo>
                  <a:pt x="411" y="653"/>
                </a:lnTo>
                <a:lnTo>
                  <a:pt x="411" y="653"/>
                </a:lnTo>
                <a:lnTo>
                  <a:pt x="411" y="653"/>
                </a:lnTo>
                <a:lnTo>
                  <a:pt x="409" y="653"/>
                </a:lnTo>
                <a:lnTo>
                  <a:pt x="409" y="653"/>
                </a:lnTo>
                <a:lnTo>
                  <a:pt x="409" y="655"/>
                </a:lnTo>
                <a:lnTo>
                  <a:pt x="409" y="655"/>
                </a:lnTo>
                <a:lnTo>
                  <a:pt x="409" y="658"/>
                </a:lnTo>
                <a:lnTo>
                  <a:pt x="409" y="660"/>
                </a:lnTo>
                <a:lnTo>
                  <a:pt x="409" y="662"/>
                </a:lnTo>
                <a:lnTo>
                  <a:pt x="409" y="665"/>
                </a:lnTo>
                <a:lnTo>
                  <a:pt x="409" y="667"/>
                </a:lnTo>
                <a:lnTo>
                  <a:pt x="409" y="667"/>
                </a:lnTo>
                <a:lnTo>
                  <a:pt x="409" y="670"/>
                </a:lnTo>
                <a:lnTo>
                  <a:pt x="407" y="670"/>
                </a:lnTo>
                <a:lnTo>
                  <a:pt x="407" y="670"/>
                </a:lnTo>
                <a:lnTo>
                  <a:pt x="407" y="672"/>
                </a:lnTo>
                <a:lnTo>
                  <a:pt x="407" y="672"/>
                </a:lnTo>
                <a:lnTo>
                  <a:pt x="409" y="674"/>
                </a:lnTo>
                <a:lnTo>
                  <a:pt x="409" y="674"/>
                </a:lnTo>
                <a:lnTo>
                  <a:pt x="409" y="677"/>
                </a:lnTo>
                <a:lnTo>
                  <a:pt x="407" y="677"/>
                </a:lnTo>
                <a:lnTo>
                  <a:pt x="407" y="677"/>
                </a:lnTo>
                <a:lnTo>
                  <a:pt x="407" y="677"/>
                </a:lnTo>
                <a:lnTo>
                  <a:pt x="407" y="679"/>
                </a:lnTo>
                <a:lnTo>
                  <a:pt x="407" y="679"/>
                </a:lnTo>
                <a:lnTo>
                  <a:pt x="407" y="679"/>
                </a:lnTo>
                <a:lnTo>
                  <a:pt x="407" y="679"/>
                </a:lnTo>
                <a:lnTo>
                  <a:pt x="407" y="681"/>
                </a:lnTo>
                <a:lnTo>
                  <a:pt x="407" y="681"/>
                </a:lnTo>
                <a:lnTo>
                  <a:pt x="407" y="681"/>
                </a:lnTo>
                <a:lnTo>
                  <a:pt x="407" y="681"/>
                </a:lnTo>
                <a:lnTo>
                  <a:pt x="404" y="681"/>
                </a:lnTo>
                <a:lnTo>
                  <a:pt x="404" y="681"/>
                </a:lnTo>
                <a:lnTo>
                  <a:pt x="404" y="681"/>
                </a:lnTo>
                <a:lnTo>
                  <a:pt x="402" y="681"/>
                </a:lnTo>
                <a:lnTo>
                  <a:pt x="402" y="684"/>
                </a:lnTo>
                <a:lnTo>
                  <a:pt x="402" y="684"/>
                </a:lnTo>
                <a:lnTo>
                  <a:pt x="402" y="684"/>
                </a:lnTo>
                <a:lnTo>
                  <a:pt x="402" y="684"/>
                </a:lnTo>
                <a:lnTo>
                  <a:pt x="402" y="681"/>
                </a:lnTo>
                <a:lnTo>
                  <a:pt x="402" y="681"/>
                </a:lnTo>
                <a:lnTo>
                  <a:pt x="402" y="679"/>
                </a:lnTo>
                <a:lnTo>
                  <a:pt x="400" y="679"/>
                </a:lnTo>
                <a:lnTo>
                  <a:pt x="397" y="679"/>
                </a:lnTo>
                <a:lnTo>
                  <a:pt x="397" y="679"/>
                </a:lnTo>
                <a:lnTo>
                  <a:pt x="397" y="677"/>
                </a:lnTo>
                <a:lnTo>
                  <a:pt x="395" y="677"/>
                </a:lnTo>
                <a:lnTo>
                  <a:pt x="395" y="677"/>
                </a:lnTo>
                <a:lnTo>
                  <a:pt x="395" y="677"/>
                </a:lnTo>
                <a:lnTo>
                  <a:pt x="395" y="677"/>
                </a:lnTo>
                <a:lnTo>
                  <a:pt x="392" y="677"/>
                </a:lnTo>
                <a:lnTo>
                  <a:pt x="392" y="677"/>
                </a:lnTo>
                <a:lnTo>
                  <a:pt x="392" y="674"/>
                </a:lnTo>
                <a:lnTo>
                  <a:pt x="392" y="674"/>
                </a:lnTo>
                <a:lnTo>
                  <a:pt x="392" y="674"/>
                </a:lnTo>
                <a:lnTo>
                  <a:pt x="390" y="674"/>
                </a:lnTo>
                <a:lnTo>
                  <a:pt x="390" y="674"/>
                </a:lnTo>
                <a:lnTo>
                  <a:pt x="388" y="677"/>
                </a:lnTo>
                <a:lnTo>
                  <a:pt x="385" y="677"/>
                </a:lnTo>
                <a:lnTo>
                  <a:pt x="385" y="679"/>
                </a:lnTo>
                <a:lnTo>
                  <a:pt x="383" y="681"/>
                </a:lnTo>
                <a:lnTo>
                  <a:pt x="383" y="684"/>
                </a:lnTo>
                <a:lnTo>
                  <a:pt x="383" y="684"/>
                </a:lnTo>
                <a:lnTo>
                  <a:pt x="383" y="686"/>
                </a:lnTo>
                <a:lnTo>
                  <a:pt x="383" y="686"/>
                </a:lnTo>
                <a:lnTo>
                  <a:pt x="383" y="686"/>
                </a:lnTo>
                <a:lnTo>
                  <a:pt x="383" y="686"/>
                </a:lnTo>
                <a:lnTo>
                  <a:pt x="383" y="686"/>
                </a:lnTo>
                <a:lnTo>
                  <a:pt x="383" y="689"/>
                </a:lnTo>
                <a:lnTo>
                  <a:pt x="383" y="689"/>
                </a:lnTo>
                <a:lnTo>
                  <a:pt x="383" y="689"/>
                </a:lnTo>
                <a:lnTo>
                  <a:pt x="381" y="689"/>
                </a:lnTo>
                <a:lnTo>
                  <a:pt x="381" y="689"/>
                </a:lnTo>
                <a:lnTo>
                  <a:pt x="381" y="691"/>
                </a:lnTo>
                <a:lnTo>
                  <a:pt x="381" y="691"/>
                </a:lnTo>
                <a:lnTo>
                  <a:pt x="383" y="691"/>
                </a:lnTo>
                <a:lnTo>
                  <a:pt x="383" y="691"/>
                </a:lnTo>
                <a:lnTo>
                  <a:pt x="383" y="693"/>
                </a:lnTo>
                <a:lnTo>
                  <a:pt x="381" y="693"/>
                </a:lnTo>
                <a:lnTo>
                  <a:pt x="381" y="696"/>
                </a:lnTo>
                <a:lnTo>
                  <a:pt x="381" y="696"/>
                </a:lnTo>
                <a:lnTo>
                  <a:pt x="378" y="696"/>
                </a:lnTo>
                <a:lnTo>
                  <a:pt x="376" y="696"/>
                </a:lnTo>
                <a:lnTo>
                  <a:pt x="369" y="696"/>
                </a:lnTo>
                <a:lnTo>
                  <a:pt x="369" y="698"/>
                </a:lnTo>
                <a:lnTo>
                  <a:pt x="366" y="698"/>
                </a:lnTo>
                <a:lnTo>
                  <a:pt x="364" y="698"/>
                </a:lnTo>
                <a:lnTo>
                  <a:pt x="364" y="700"/>
                </a:lnTo>
                <a:lnTo>
                  <a:pt x="364" y="700"/>
                </a:lnTo>
                <a:lnTo>
                  <a:pt x="362" y="700"/>
                </a:lnTo>
                <a:lnTo>
                  <a:pt x="362" y="700"/>
                </a:lnTo>
                <a:lnTo>
                  <a:pt x="355" y="707"/>
                </a:lnTo>
                <a:lnTo>
                  <a:pt x="352" y="707"/>
                </a:lnTo>
                <a:lnTo>
                  <a:pt x="352" y="707"/>
                </a:lnTo>
                <a:lnTo>
                  <a:pt x="352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7"/>
                </a:lnTo>
                <a:lnTo>
                  <a:pt x="350" y="705"/>
                </a:lnTo>
                <a:lnTo>
                  <a:pt x="350" y="705"/>
                </a:lnTo>
                <a:lnTo>
                  <a:pt x="350" y="705"/>
                </a:lnTo>
                <a:lnTo>
                  <a:pt x="352" y="705"/>
                </a:lnTo>
                <a:lnTo>
                  <a:pt x="352" y="705"/>
                </a:lnTo>
                <a:lnTo>
                  <a:pt x="355" y="705"/>
                </a:lnTo>
                <a:lnTo>
                  <a:pt x="355" y="703"/>
                </a:lnTo>
                <a:lnTo>
                  <a:pt x="362" y="698"/>
                </a:lnTo>
                <a:lnTo>
                  <a:pt x="362" y="698"/>
                </a:lnTo>
                <a:lnTo>
                  <a:pt x="362" y="698"/>
                </a:lnTo>
                <a:lnTo>
                  <a:pt x="362" y="693"/>
                </a:lnTo>
                <a:lnTo>
                  <a:pt x="362" y="689"/>
                </a:lnTo>
                <a:lnTo>
                  <a:pt x="359" y="686"/>
                </a:lnTo>
                <a:lnTo>
                  <a:pt x="359" y="684"/>
                </a:lnTo>
                <a:lnTo>
                  <a:pt x="359" y="681"/>
                </a:lnTo>
                <a:lnTo>
                  <a:pt x="357" y="679"/>
                </a:lnTo>
                <a:lnTo>
                  <a:pt x="357" y="677"/>
                </a:lnTo>
                <a:lnTo>
                  <a:pt x="357" y="677"/>
                </a:lnTo>
                <a:lnTo>
                  <a:pt x="355" y="677"/>
                </a:lnTo>
                <a:lnTo>
                  <a:pt x="355" y="677"/>
                </a:lnTo>
                <a:lnTo>
                  <a:pt x="355" y="674"/>
                </a:lnTo>
                <a:lnTo>
                  <a:pt x="355" y="674"/>
                </a:lnTo>
                <a:lnTo>
                  <a:pt x="355" y="674"/>
                </a:lnTo>
                <a:lnTo>
                  <a:pt x="355" y="674"/>
                </a:lnTo>
                <a:lnTo>
                  <a:pt x="355" y="674"/>
                </a:lnTo>
                <a:lnTo>
                  <a:pt x="352" y="674"/>
                </a:lnTo>
                <a:lnTo>
                  <a:pt x="352" y="674"/>
                </a:lnTo>
                <a:lnTo>
                  <a:pt x="347" y="672"/>
                </a:lnTo>
                <a:lnTo>
                  <a:pt x="347" y="672"/>
                </a:lnTo>
                <a:lnTo>
                  <a:pt x="347" y="672"/>
                </a:lnTo>
                <a:lnTo>
                  <a:pt x="347" y="672"/>
                </a:lnTo>
                <a:lnTo>
                  <a:pt x="347" y="672"/>
                </a:lnTo>
                <a:lnTo>
                  <a:pt x="347" y="674"/>
                </a:lnTo>
                <a:lnTo>
                  <a:pt x="347" y="674"/>
                </a:lnTo>
                <a:lnTo>
                  <a:pt x="347" y="674"/>
                </a:lnTo>
                <a:lnTo>
                  <a:pt x="347" y="674"/>
                </a:lnTo>
                <a:lnTo>
                  <a:pt x="347" y="677"/>
                </a:lnTo>
                <a:lnTo>
                  <a:pt x="345" y="677"/>
                </a:lnTo>
                <a:lnTo>
                  <a:pt x="345" y="674"/>
                </a:lnTo>
                <a:lnTo>
                  <a:pt x="345" y="674"/>
                </a:lnTo>
                <a:lnTo>
                  <a:pt x="345" y="674"/>
                </a:lnTo>
                <a:lnTo>
                  <a:pt x="345" y="674"/>
                </a:lnTo>
                <a:lnTo>
                  <a:pt x="345" y="674"/>
                </a:lnTo>
                <a:lnTo>
                  <a:pt x="343" y="674"/>
                </a:lnTo>
                <a:lnTo>
                  <a:pt x="343" y="674"/>
                </a:lnTo>
                <a:lnTo>
                  <a:pt x="343" y="672"/>
                </a:lnTo>
                <a:lnTo>
                  <a:pt x="343" y="670"/>
                </a:lnTo>
                <a:lnTo>
                  <a:pt x="343" y="670"/>
                </a:lnTo>
                <a:lnTo>
                  <a:pt x="340" y="670"/>
                </a:lnTo>
                <a:lnTo>
                  <a:pt x="340" y="670"/>
                </a:lnTo>
                <a:lnTo>
                  <a:pt x="340" y="670"/>
                </a:lnTo>
                <a:lnTo>
                  <a:pt x="338" y="670"/>
                </a:lnTo>
                <a:lnTo>
                  <a:pt x="338" y="670"/>
                </a:lnTo>
                <a:lnTo>
                  <a:pt x="338" y="670"/>
                </a:lnTo>
                <a:lnTo>
                  <a:pt x="338" y="670"/>
                </a:lnTo>
                <a:lnTo>
                  <a:pt x="336" y="670"/>
                </a:lnTo>
                <a:lnTo>
                  <a:pt x="336" y="670"/>
                </a:lnTo>
                <a:lnTo>
                  <a:pt x="336" y="670"/>
                </a:lnTo>
                <a:lnTo>
                  <a:pt x="336" y="670"/>
                </a:lnTo>
                <a:lnTo>
                  <a:pt x="338" y="672"/>
                </a:lnTo>
                <a:lnTo>
                  <a:pt x="338" y="672"/>
                </a:lnTo>
                <a:lnTo>
                  <a:pt x="338" y="672"/>
                </a:lnTo>
                <a:lnTo>
                  <a:pt x="338" y="674"/>
                </a:lnTo>
                <a:lnTo>
                  <a:pt x="338" y="674"/>
                </a:lnTo>
                <a:lnTo>
                  <a:pt x="336" y="674"/>
                </a:lnTo>
                <a:lnTo>
                  <a:pt x="336" y="674"/>
                </a:lnTo>
                <a:lnTo>
                  <a:pt x="336" y="674"/>
                </a:lnTo>
                <a:lnTo>
                  <a:pt x="336" y="674"/>
                </a:lnTo>
                <a:lnTo>
                  <a:pt x="336" y="674"/>
                </a:lnTo>
                <a:lnTo>
                  <a:pt x="336" y="674"/>
                </a:lnTo>
                <a:lnTo>
                  <a:pt x="333" y="677"/>
                </a:lnTo>
                <a:lnTo>
                  <a:pt x="333" y="677"/>
                </a:lnTo>
                <a:lnTo>
                  <a:pt x="333" y="679"/>
                </a:lnTo>
                <a:lnTo>
                  <a:pt x="333" y="679"/>
                </a:lnTo>
                <a:lnTo>
                  <a:pt x="331" y="679"/>
                </a:lnTo>
                <a:lnTo>
                  <a:pt x="329" y="679"/>
                </a:lnTo>
                <a:lnTo>
                  <a:pt x="329" y="679"/>
                </a:lnTo>
                <a:lnTo>
                  <a:pt x="326" y="679"/>
                </a:lnTo>
                <a:lnTo>
                  <a:pt x="326" y="679"/>
                </a:lnTo>
                <a:lnTo>
                  <a:pt x="326" y="679"/>
                </a:lnTo>
                <a:lnTo>
                  <a:pt x="326" y="679"/>
                </a:lnTo>
                <a:lnTo>
                  <a:pt x="324" y="679"/>
                </a:lnTo>
                <a:lnTo>
                  <a:pt x="319" y="679"/>
                </a:lnTo>
                <a:lnTo>
                  <a:pt x="319" y="679"/>
                </a:lnTo>
                <a:lnTo>
                  <a:pt x="319" y="679"/>
                </a:lnTo>
                <a:lnTo>
                  <a:pt x="317" y="681"/>
                </a:lnTo>
                <a:lnTo>
                  <a:pt x="317" y="681"/>
                </a:lnTo>
                <a:lnTo>
                  <a:pt x="317" y="681"/>
                </a:lnTo>
                <a:lnTo>
                  <a:pt x="317" y="684"/>
                </a:lnTo>
                <a:lnTo>
                  <a:pt x="314" y="684"/>
                </a:lnTo>
                <a:lnTo>
                  <a:pt x="314" y="686"/>
                </a:lnTo>
                <a:lnTo>
                  <a:pt x="314" y="686"/>
                </a:lnTo>
                <a:lnTo>
                  <a:pt x="314" y="689"/>
                </a:lnTo>
                <a:lnTo>
                  <a:pt x="314" y="689"/>
                </a:lnTo>
                <a:lnTo>
                  <a:pt x="314" y="689"/>
                </a:lnTo>
                <a:lnTo>
                  <a:pt x="314" y="689"/>
                </a:lnTo>
                <a:lnTo>
                  <a:pt x="314" y="689"/>
                </a:lnTo>
                <a:lnTo>
                  <a:pt x="314" y="689"/>
                </a:lnTo>
                <a:lnTo>
                  <a:pt x="314" y="689"/>
                </a:lnTo>
                <a:lnTo>
                  <a:pt x="314" y="691"/>
                </a:lnTo>
                <a:lnTo>
                  <a:pt x="314" y="691"/>
                </a:lnTo>
                <a:lnTo>
                  <a:pt x="314" y="691"/>
                </a:lnTo>
                <a:lnTo>
                  <a:pt x="314" y="691"/>
                </a:lnTo>
                <a:lnTo>
                  <a:pt x="314" y="693"/>
                </a:lnTo>
                <a:lnTo>
                  <a:pt x="314" y="693"/>
                </a:lnTo>
                <a:lnTo>
                  <a:pt x="317" y="696"/>
                </a:lnTo>
                <a:lnTo>
                  <a:pt x="317" y="696"/>
                </a:lnTo>
                <a:lnTo>
                  <a:pt x="312" y="698"/>
                </a:lnTo>
                <a:lnTo>
                  <a:pt x="312" y="698"/>
                </a:lnTo>
                <a:lnTo>
                  <a:pt x="312" y="698"/>
                </a:lnTo>
                <a:lnTo>
                  <a:pt x="310" y="698"/>
                </a:lnTo>
                <a:lnTo>
                  <a:pt x="310" y="698"/>
                </a:lnTo>
                <a:lnTo>
                  <a:pt x="310" y="700"/>
                </a:lnTo>
                <a:lnTo>
                  <a:pt x="307" y="700"/>
                </a:lnTo>
                <a:lnTo>
                  <a:pt x="303" y="700"/>
                </a:lnTo>
                <a:lnTo>
                  <a:pt x="303" y="700"/>
                </a:lnTo>
                <a:lnTo>
                  <a:pt x="300" y="700"/>
                </a:lnTo>
                <a:lnTo>
                  <a:pt x="300" y="700"/>
                </a:lnTo>
                <a:lnTo>
                  <a:pt x="298" y="698"/>
                </a:lnTo>
                <a:lnTo>
                  <a:pt x="298" y="698"/>
                </a:lnTo>
                <a:lnTo>
                  <a:pt x="298" y="698"/>
                </a:lnTo>
                <a:lnTo>
                  <a:pt x="298" y="700"/>
                </a:lnTo>
                <a:lnTo>
                  <a:pt x="295" y="700"/>
                </a:lnTo>
                <a:lnTo>
                  <a:pt x="295" y="703"/>
                </a:lnTo>
                <a:lnTo>
                  <a:pt x="291" y="703"/>
                </a:lnTo>
                <a:lnTo>
                  <a:pt x="291" y="703"/>
                </a:lnTo>
                <a:lnTo>
                  <a:pt x="288" y="703"/>
                </a:lnTo>
                <a:lnTo>
                  <a:pt x="288" y="703"/>
                </a:lnTo>
                <a:lnTo>
                  <a:pt x="288" y="703"/>
                </a:lnTo>
                <a:lnTo>
                  <a:pt x="288" y="703"/>
                </a:lnTo>
                <a:lnTo>
                  <a:pt x="288" y="703"/>
                </a:lnTo>
                <a:lnTo>
                  <a:pt x="286" y="703"/>
                </a:lnTo>
                <a:lnTo>
                  <a:pt x="281" y="705"/>
                </a:lnTo>
                <a:lnTo>
                  <a:pt x="279" y="705"/>
                </a:lnTo>
                <a:lnTo>
                  <a:pt x="279" y="705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4" y="710"/>
                </a:lnTo>
                <a:lnTo>
                  <a:pt x="269" y="717"/>
                </a:lnTo>
                <a:lnTo>
                  <a:pt x="269" y="719"/>
                </a:lnTo>
                <a:lnTo>
                  <a:pt x="267" y="719"/>
                </a:lnTo>
                <a:lnTo>
                  <a:pt x="269" y="722"/>
                </a:lnTo>
                <a:lnTo>
                  <a:pt x="269" y="722"/>
                </a:lnTo>
                <a:lnTo>
                  <a:pt x="269" y="722"/>
                </a:lnTo>
                <a:lnTo>
                  <a:pt x="269" y="724"/>
                </a:lnTo>
                <a:lnTo>
                  <a:pt x="269" y="726"/>
                </a:lnTo>
                <a:lnTo>
                  <a:pt x="269" y="726"/>
                </a:lnTo>
                <a:lnTo>
                  <a:pt x="272" y="729"/>
                </a:lnTo>
                <a:lnTo>
                  <a:pt x="269" y="729"/>
                </a:lnTo>
                <a:lnTo>
                  <a:pt x="269" y="731"/>
                </a:lnTo>
                <a:lnTo>
                  <a:pt x="269" y="731"/>
                </a:lnTo>
                <a:lnTo>
                  <a:pt x="267" y="731"/>
                </a:lnTo>
                <a:lnTo>
                  <a:pt x="267" y="731"/>
                </a:lnTo>
                <a:lnTo>
                  <a:pt x="267" y="731"/>
                </a:lnTo>
                <a:lnTo>
                  <a:pt x="267" y="733"/>
                </a:lnTo>
                <a:lnTo>
                  <a:pt x="267" y="733"/>
                </a:lnTo>
                <a:lnTo>
                  <a:pt x="265" y="736"/>
                </a:lnTo>
                <a:lnTo>
                  <a:pt x="265" y="736"/>
                </a:lnTo>
                <a:lnTo>
                  <a:pt x="265" y="736"/>
                </a:lnTo>
                <a:lnTo>
                  <a:pt x="265" y="738"/>
                </a:lnTo>
                <a:lnTo>
                  <a:pt x="265" y="741"/>
                </a:lnTo>
                <a:lnTo>
                  <a:pt x="265" y="741"/>
                </a:lnTo>
                <a:lnTo>
                  <a:pt x="265" y="743"/>
                </a:lnTo>
                <a:lnTo>
                  <a:pt x="265" y="743"/>
                </a:lnTo>
                <a:lnTo>
                  <a:pt x="267" y="743"/>
                </a:lnTo>
                <a:lnTo>
                  <a:pt x="265" y="743"/>
                </a:lnTo>
                <a:lnTo>
                  <a:pt x="265" y="743"/>
                </a:lnTo>
                <a:lnTo>
                  <a:pt x="265" y="743"/>
                </a:lnTo>
                <a:lnTo>
                  <a:pt x="262" y="745"/>
                </a:lnTo>
                <a:lnTo>
                  <a:pt x="260" y="748"/>
                </a:lnTo>
                <a:lnTo>
                  <a:pt x="258" y="752"/>
                </a:lnTo>
                <a:lnTo>
                  <a:pt x="258" y="757"/>
                </a:lnTo>
                <a:lnTo>
                  <a:pt x="260" y="760"/>
                </a:lnTo>
                <a:lnTo>
                  <a:pt x="260" y="762"/>
                </a:lnTo>
                <a:lnTo>
                  <a:pt x="265" y="764"/>
                </a:lnTo>
                <a:lnTo>
                  <a:pt x="267" y="764"/>
                </a:lnTo>
                <a:lnTo>
                  <a:pt x="267" y="764"/>
                </a:lnTo>
                <a:lnTo>
                  <a:pt x="269" y="764"/>
                </a:lnTo>
                <a:lnTo>
                  <a:pt x="269" y="764"/>
                </a:lnTo>
                <a:lnTo>
                  <a:pt x="269" y="764"/>
                </a:lnTo>
                <a:lnTo>
                  <a:pt x="272" y="762"/>
                </a:lnTo>
                <a:lnTo>
                  <a:pt x="272" y="762"/>
                </a:lnTo>
                <a:lnTo>
                  <a:pt x="274" y="757"/>
                </a:lnTo>
                <a:lnTo>
                  <a:pt x="277" y="755"/>
                </a:lnTo>
                <a:lnTo>
                  <a:pt x="277" y="752"/>
                </a:lnTo>
                <a:lnTo>
                  <a:pt x="277" y="750"/>
                </a:lnTo>
                <a:lnTo>
                  <a:pt x="277" y="745"/>
                </a:lnTo>
                <a:lnTo>
                  <a:pt x="279" y="743"/>
                </a:lnTo>
                <a:lnTo>
                  <a:pt x="279" y="743"/>
                </a:lnTo>
                <a:lnTo>
                  <a:pt x="279" y="743"/>
                </a:lnTo>
                <a:lnTo>
                  <a:pt x="279" y="743"/>
                </a:lnTo>
                <a:lnTo>
                  <a:pt x="281" y="743"/>
                </a:lnTo>
                <a:lnTo>
                  <a:pt x="281" y="743"/>
                </a:lnTo>
                <a:lnTo>
                  <a:pt x="281" y="741"/>
                </a:lnTo>
                <a:lnTo>
                  <a:pt x="284" y="741"/>
                </a:lnTo>
                <a:lnTo>
                  <a:pt x="284" y="738"/>
                </a:lnTo>
                <a:lnTo>
                  <a:pt x="284" y="738"/>
                </a:lnTo>
                <a:lnTo>
                  <a:pt x="281" y="736"/>
                </a:lnTo>
                <a:lnTo>
                  <a:pt x="281" y="736"/>
                </a:lnTo>
                <a:lnTo>
                  <a:pt x="281" y="733"/>
                </a:lnTo>
                <a:lnTo>
                  <a:pt x="284" y="733"/>
                </a:lnTo>
                <a:lnTo>
                  <a:pt x="286" y="733"/>
                </a:lnTo>
                <a:lnTo>
                  <a:pt x="286" y="731"/>
                </a:lnTo>
                <a:lnTo>
                  <a:pt x="286" y="731"/>
                </a:lnTo>
                <a:lnTo>
                  <a:pt x="286" y="731"/>
                </a:lnTo>
                <a:lnTo>
                  <a:pt x="286" y="731"/>
                </a:lnTo>
                <a:lnTo>
                  <a:pt x="286" y="731"/>
                </a:lnTo>
                <a:lnTo>
                  <a:pt x="286" y="733"/>
                </a:lnTo>
                <a:lnTo>
                  <a:pt x="286" y="733"/>
                </a:lnTo>
                <a:lnTo>
                  <a:pt x="288" y="731"/>
                </a:lnTo>
                <a:lnTo>
                  <a:pt x="288" y="731"/>
                </a:lnTo>
                <a:lnTo>
                  <a:pt x="288" y="731"/>
                </a:lnTo>
                <a:lnTo>
                  <a:pt x="288" y="729"/>
                </a:lnTo>
                <a:lnTo>
                  <a:pt x="288" y="729"/>
                </a:lnTo>
                <a:lnTo>
                  <a:pt x="286" y="729"/>
                </a:lnTo>
                <a:lnTo>
                  <a:pt x="286" y="729"/>
                </a:lnTo>
                <a:lnTo>
                  <a:pt x="286" y="729"/>
                </a:lnTo>
                <a:lnTo>
                  <a:pt x="286" y="726"/>
                </a:lnTo>
                <a:lnTo>
                  <a:pt x="288" y="724"/>
                </a:lnTo>
                <a:lnTo>
                  <a:pt x="291" y="722"/>
                </a:lnTo>
                <a:lnTo>
                  <a:pt x="295" y="719"/>
                </a:lnTo>
                <a:lnTo>
                  <a:pt x="295" y="719"/>
                </a:lnTo>
                <a:lnTo>
                  <a:pt x="295" y="719"/>
                </a:lnTo>
                <a:lnTo>
                  <a:pt x="298" y="717"/>
                </a:lnTo>
                <a:lnTo>
                  <a:pt x="298" y="717"/>
                </a:lnTo>
                <a:lnTo>
                  <a:pt x="300" y="717"/>
                </a:lnTo>
                <a:lnTo>
                  <a:pt x="300" y="719"/>
                </a:lnTo>
                <a:lnTo>
                  <a:pt x="303" y="719"/>
                </a:lnTo>
                <a:lnTo>
                  <a:pt x="303" y="719"/>
                </a:lnTo>
                <a:lnTo>
                  <a:pt x="305" y="719"/>
                </a:lnTo>
                <a:lnTo>
                  <a:pt x="305" y="719"/>
                </a:lnTo>
                <a:lnTo>
                  <a:pt x="305" y="719"/>
                </a:lnTo>
                <a:lnTo>
                  <a:pt x="305" y="722"/>
                </a:lnTo>
                <a:lnTo>
                  <a:pt x="305" y="722"/>
                </a:lnTo>
                <a:lnTo>
                  <a:pt x="305" y="724"/>
                </a:lnTo>
                <a:lnTo>
                  <a:pt x="305" y="724"/>
                </a:lnTo>
                <a:lnTo>
                  <a:pt x="305" y="724"/>
                </a:lnTo>
                <a:lnTo>
                  <a:pt x="305" y="729"/>
                </a:lnTo>
                <a:lnTo>
                  <a:pt x="305" y="729"/>
                </a:lnTo>
                <a:lnTo>
                  <a:pt x="307" y="729"/>
                </a:lnTo>
                <a:lnTo>
                  <a:pt x="307" y="731"/>
                </a:lnTo>
                <a:lnTo>
                  <a:pt x="307" y="731"/>
                </a:lnTo>
                <a:lnTo>
                  <a:pt x="305" y="731"/>
                </a:lnTo>
                <a:lnTo>
                  <a:pt x="305" y="731"/>
                </a:lnTo>
                <a:lnTo>
                  <a:pt x="305" y="731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3"/>
                </a:lnTo>
                <a:lnTo>
                  <a:pt x="305" y="736"/>
                </a:lnTo>
                <a:lnTo>
                  <a:pt x="307" y="736"/>
                </a:lnTo>
                <a:lnTo>
                  <a:pt x="307" y="736"/>
                </a:lnTo>
                <a:lnTo>
                  <a:pt x="307" y="736"/>
                </a:lnTo>
                <a:lnTo>
                  <a:pt x="307" y="736"/>
                </a:lnTo>
                <a:lnTo>
                  <a:pt x="310" y="733"/>
                </a:lnTo>
                <a:lnTo>
                  <a:pt x="310" y="733"/>
                </a:lnTo>
                <a:lnTo>
                  <a:pt x="310" y="733"/>
                </a:lnTo>
                <a:lnTo>
                  <a:pt x="310" y="733"/>
                </a:lnTo>
                <a:lnTo>
                  <a:pt x="310" y="731"/>
                </a:lnTo>
                <a:lnTo>
                  <a:pt x="310" y="731"/>
                </a:lnTo>
                <a:lnTo>
                  <a:pt x="310" y="731"/>
                </a:lnTo>
                <a:lnTo>
                  <a:pt x="312" y="731"/>
                </a:lnTo>
                <a:lnTo>
                  <a:pt x="312" y="731"/>
                </a:lnTo>
                <a:lnTo>
                  <a:pt x="312" y="733"/>
                </a:lnTo>
                <a:lnTo>
                  <a:pt x="312" y="733"/>
                </a:lnTo>
                <a:lnTo>
                  <a:pt x="314" y="733"/>
                </a:lnTo>
                <a:lnTo>
                  <a:pt x="314" y="733"/>
                </a:lnTo>
                <a:lnTo>
                  <a:pt x="314" y="733"/>
                </a:lnTo>
                <a:lnTo>
                  <a:pt x="314" y="733"/>
                </a:lnTo>
                <a:lnTo>
                  <a:pt x="314" y="736"/>
                </a:lnTo>
                <a:lnTo>
                  <a:pt x="317" y="733"/>
                </a:lnTo>
                <a:lnTo>
                  <a:pt x="317" y="733"/>
                </a:lnTo>
                <a:lnTo>
                  <a:pt x="317" y="731"/>
                </a:lnTo>
                <a:lnTo>
                  <a:pt x="317" y="731"/>
                </a:lnTo>
                <a:lnTo>
                  <a:pt x="317" y="731"/>
                </a:lnTo>
                <a:lnTo>
                  <a:pt x="317" y="729"/>
                </a:lnTo>
                <a:lnTo>
                  <a:pt x="317" y="729"/>
                </a:lnTo>
                <a:lnTo>
                  <a:pt x="317" y="729"/>
                </a:lnTo>
                <a:lnTo>
                  <a:pt x="317" y="729"/>
                </a:lnTo>
                <a:lnTo>
                  <a:pt x="317" y="729"/>
                </a:lnTo>
                <a:lnTo>
                  <a:pt x="317" y="726"/>
                </a:lnTo>
                <a:lnTo>
                  <a:pt x="317" y="726"/>
                </a:lnTo>
                <a:lnTo>
                  <a:pt x="319" y="726"/>
                </a:lnTo>
                <a:lnTo>
                  <a:pt x="319" y="726"/>
                </a:lnTo>
                <a:lnTo>
                  <a:pt x="319" y="726"/>
                </a:lnTo>
                <a:lnTo>
                  <a:pt x="319" y="726"/>
                </a:lnTo>
                <a:lnTo>
                  <a:pt x="319" y="724"/>
                </a:lnTo>
                <a:lnTo>
                  <a:pt x="319" y="724"/>
                </a:lnTo>
                <a:lnTo>
                  <a:pt x="319" y="722"/>
                </a:lnTo>
                <a:lnTo>
                  <a:pt x="321" y="722"/>
                </a:lnTo>
                <a:lnTo>
                  <a:pt x="321" y="722"/>
                </a:lnTo>
                <a:lnTo>
                  <a:pt x="321" y="719"/>
                </a:lnTo>
                <a:lnTo>
                  <a:pt x="321" y="722"/>
                </a:lnTo>
                <a:lnTo>
                  <a:pt x="321" y="722"/>
                </a:lnTo>
                <a:lnTo>
                  <a:pt x="321" y="724"/>
                </a:lnTo>
                <a:lnTo>
                  <a:pt x="324" y="724"/>
                </a:lnTo>
                <a:lnTo>
                  <a:pt x="324" y="724"/>
                </a:lnTo>
                <a:lnTo>
                  <a:pt x="324" y="726"/>
                </a:lnTo>
                <a:lnTo>
                  <a:pt x="326" y="726"/>
                </a:lnTo>
                <a:lnTo>
                  <a:pt x="326" y="726"/>
                </a:lnTo>
                <a:lnTo>
                  <a:pt x="324" y="729"/>
                </a:lnTo>
                <a:lnTo>
                  <a:pt x="324" y="729"/>
                </a:lnTo>
                <a:lnTo>
                  <a:pt x="324" y="729"/>
                </a:lnTo>
                <a:lnTo>
                  <a:pt x="321" y="729"/>
                </a:lnTo>
                <a:lnTo>
                  <a:pt x="321" y="731"/>
                </a:lnTo>
                <a:lnTo>
                  <a:pt x="321" y="731"/>
                </a:lnTo>
                <a:lnTo>
                  <a:pt x="324" y="731"/>
                </a:lnTo>
                <a:lnTo>
                  <a:pt x="324" y="733"/>
                </a:lnTo>
                <a:lnTo>
                  <a:pt x="326" y="733"/>
                </a:lnTo>
                <a:lnTo>
                  <a:pt x="326" y="733"/>
                </a:lnTo>
                <a:lnTo>
                  <a:pt x="326" y="733"/>
                </a:lnTo>
                <a:lnTo>
                  <a:pt x="326" y="733"/>
                </a:lnTo>
                <a:lnTo>
                  <a:pt x="326" y="731"/>
                </a:lnTo>
                <a:lnTo>
                  <a:pt x="329" y="731"/>
                </a:lnTo>
                <a:lnTo>
                  <a:pt x="329" y="731"/>
                </a:lnTo>
                <a:lnTo>
                  <a:pt x="331" y="731"/>
                </a:lnTo>
                <a:lnTo>
                  <a:pt x="331" y="731"/>
                </a:lnTo>
                <a:lnTo>
                  <a:pt x="331" y="733"/>
                </a:lnTo>
                <a:lnTo>
                  <a:pt x="331" y="733"/>
                </a:lnTo>
                <a:lnTo>
                  <a:pt x="331" y="733"/>
                </a:lnTo>
                <a:lnTo>
                  <a:pt x="331" y="733"/>
                </a:lnTo>
                <a:lnTo>
                  <a:pt x="331" y="736"/>
                </a:lnTo>
                <a:lnTo>
                  <a:pt x="333" y="738"/>
                </a:lnTo>
                <a:lnTo>
                  <a:pt x="333" y="738"/>
                </a:lnTo>
                <a:lnTo>
                  <a:pt x="336" y="738"/>
                </a:lnTo>
                <a:lnTo>
                  <a:pt x="338" y="741"/>
                </a:lnTo>
                <a:lnTo>
                  <a:pt x="338" y="741"/>
                </a:lnTo>
                <a:lnTo>
                  <a:pt x="338" y="741"/>
                </a:lnTo>
                <a:lnTo>
                  <a:pt x="338" y="738"/>
                </a:lnTo>
                <a:lnTo>
                  <a:pt x="340" y="738"/>
                </a:lnTo>
                <a:lnTo>
                  <a:pt x="340" y="736"/>
                </a:lnTo>
                <a:lnTo>
                  <a:pt x="338" y="736"/>
                </a:lnTo>
                <a:lnTo>
                  <a:pt x="338" y="733"/>
                </a:lnTo>
                <a:lnTo>
                  <a:pt x="338" y="733"/>
                </a:lnTo>
                <a:lnTo>
                  <a:pt x="336" y="733"/>
                </a:lnTo>
                <a:lnTo>
                  <a:pt x="336" y="731"/>
                </a:lnTo>
                <a:lnTo>
                  <a:pt x="336" y="731"/>
                </a:lnTo>
                <a:lnTo>
                  <a:pt x="336" y="731"/>
                </a:lnTo>
                <a:lnTo>
                  <a:pt x="333" y="729"/>
                </a:lnTo>
                <a:lnTo>
                  <a:pt x="333" y="729"/>
                </a:lnTo>
                <a:lnTo>
                  <a:pt x="336" y="729"/>
                </a:lnTo>
                <a:lnTo>
                  <a:pt x="336" y="729"/>
                </a:lnTo>
                <a:lnTo>
                  <a:pt x="336" y="729"/>
                </a:lnTo>
                <a:lnTo>
                  <a:pt x="336" y="729"/>
                </a:lnTo>
                <a:lnTo>
                  <a:pt x="336" y="726"/>
                </a:lnTo>
                <a:lnTo>
                  <a:pt x="336" y="726"/>
                </a:lnTo>
                <a:lnTo>
                  <a:pt x="338" y="726"/>
                </a:lnTo>
                <a:lnTo>
                  <a:pt x="338" y="726"/>
                </a:lnTo>
                <a:lnTo>
                  <a:pt x="340" y="726"/>
                </a:lnTo>
                <a:lnTo>
                  <a:pt x="340" y="726"/>
                </a:lnTo>
                <a:lnTo>
                  <a:pt x="340" y="724"/>
                </a:lnTo>
                <a:lnTo>
                  <a:pt x="340" y="724"/>
                </a:lnTo>
                <a:lnTo>
                  <a:pt x="340" y="722"/>
                </a:lnTo>
                <a:lnTo>
                  <a:pt x="340" y="719"/>
                </a:lnTo>
                <a:lnTo>
                  <a:pt x="338" y="719"/>
                </a:lnTo>
                <a:lnTo>
                  <a:pt x="338" y="717"/>
                </a:lnTo>
                <a:lnTo>
                  <a:pt x="340" y="717"/>
                </a:lnTo>
                <a:lnTo>
                  <a:pt x="340" y="717"/>
                </a:lnTo>
                <a:lnTo>
                  <a:pt x="343" y="715"/>
                </a:lnTo>
                <a:lnTo>
                  <a:pt x="343" y="715"/>
                </a:lnTo>
                <a:lnTo>
                  <a:pt x="345" y="715"/>
                </a:lnTo>
                <a:lnTo>
                  <a:pt x="347" y="715"/>
                </a:lnTo>
                <a:lnTo>
                  <a:pt x="347" y="715"/>
                </a:lnTo>
                <a:lnTo>
                  <a:pt x="350" y="717"/>
                </a:lnTo>
                <a:lnTo>
                  <a:pt x="352" y="717"/>
                </a:lnTo>
                <a:lnTo>
                  <a:pt x="352" y="717"/>
                </a:lnTo>
                <a:lnTo>
                  <a:pt x="352" y="717"/>
                </a:lnTo>
                <a:lnTo>
                  <a:pt x="357" y="722"/>
                </a:lnTo>
                <a:lnTo>
                  <a:pt x="357" y="722"/>
                </a:lnTo>
                <a:lnTo>
                  <a:pt x="359" y="722"/>
                </a:lnTo>
                <a:lnTo>
                  <a:pt x="362" y="722"/>
                </a:lnTo>
                <a:lnTo>
                  <a:pt x="362" y="722"/>
                </a:lnTo>
                <a:lnTo>
                  <a:pt x="362" y="722"/>
                </a:lnTo>
                <a:lnTo>
                  <a:pt x="362" y="724"/>
                </a:lnTo>
                <a:lnTo>
                  <a:pt x="364" y="722"/>
                </a:lnTo>
                <a:lnTo>
                  <a:pt x="366" y="724"/>
                </a:lnTo>
                <a:lnTo>
                  <a:pt x="369" y="726"/>
                </a:lnTo>
                <a:lnTo>
                  <a:pt x="369" y="726"/>
                </a:lnTo>
                <a:lnTo>
                  <a:pt x="371" y="726"/>
                </a:lnTo>
                <a:lnTo>
                  <a:pt x="374" y="729"/>
                </a:lnTo>
                <a:lnTo>
                  <a:pt x="376" y="736"/>
                </a:lnTo>
                <a:lnTo>
                  <a:pt x="376" y="736"/>
                </a:lnTo>
                <a:lnTo>
                  <a:pt x="376" y="736"/>
                </a:lnTo>
                <a:lnTo>
                  <a:pt x="376" y="736"/>
                </a:lnTo>
                <a:lnTo>
                  <a:pt x="376" y="738"/>
                </a:lnTo>
                <a:lnTo>
                  <a:pt x="378" y="738"/>
                </a:lnTo>
                <a:lnTo>
                  <a:pt x="378" y="738"/>
                </a:lnTo>
                <a:lnTo>
                  <a:pt x="381" y="738"/>
                </a:lnTo>
                <a:lnTo>
                  <a:pt x="381" y="738"/>
                </a:lnTo>
                <a:lnTo>
                  <a:pt x="381" y="741"/>
                </a:lnTo>
                <a:lnTo>
                  <a:pt x="378" y="741"/>
                </a:lnTo>
                <a:lnTo>
                  <a:pt x="378" y="743"/>
                </a:lnTo>
                <a:lnTo>
                  <a:pt x="378" y="743"/>
                </a:lnTo>
                <a:lnTo>
                  <a:pt x="378" y="745"/>
                </a:lnTo>
                <a:lnTo>
                  <a:pt x="378" y="745"/>
                </a:lnTo>
                <a:lnTo>
                  <a:pt x="378" y="745"/>
                </a:lnTo>
                <a:lnTo>
                  <a:pt x="378" y="748"/>
                </a:lnTo>
                <a:lnTo>
                  <a:pt x="376" y="748"/>
                </a:lnTo>
                <a:lnTo>
                  <a:pt x="374" y="750"/>
                </a:lnTo>
                <a:lnTo>
                  <a:pt x="374" y="750"/>
                </a:lnTo>
                <a:lnTo>
                  <a:pt x="371" y="752"/>
                </a:lnTo>
                <a:lnTo>
                  <a:pt x="371" y="752"/>
                </a:lnTo>
                <a:lnTo>
                  <a:pt x="369" y="752"/>
                </a:lnTo>
                <a:lnTo>
                  <a:pt x="366" y="760"/>
                </a:lnTo>
                <a:lnTo>
                  <a:pt x="366" y="762"/>
                </a:lnTo>
                <a:lnTo>
                  <a:pt x="366" y="767"/>
                </a:lnTo>
                <a:lnTo>
                  <a:pt x="366" y="767"/>
                </a:lnTo>
                <a:lnTo>
                  <a:pt x="366" y="769"/>
                </a:lnTo>
                <a:lnTo>
                  <a:pt x="366" y="769"/>
                </a:lnTo>
                <a:lnTo>
                  <a:pt x="366" y="769"/>
                </a:lnTo>
                <a:lnTo>
                  <a:pt x="366" y="769"/>
                </a:lnTo>
                <a:lnTo>
                  <a:pt x="366" y="769"/>
                </a:lnTo>
                <a:lnTo>
                  <a:pt x="366" y="769"/>
                </a:lnTo>
                <a:lnTo>
                  <a:pt x="366" y="769"/>
                </a:lnTo>
                <a:lnTo>
                  <a:pt x="366" y="771"/>
                </a:lnTo>
                <a:lnTo>
                  <a:pt x="369" y="771"/>
                </a:lnTo>
                <a:lnTo>
                  <a:pt x="369" y="769"/>
                </a:lnTo>
                <a:lnTo>
                  <a:pt x="369" y="769"/>
                </a:lnTo>
                <a:lnTo>
                  <a:pt x="369" y="769"/>
                </a:lnTo>
                <a:lnTo>
                  <a:pt x="369" y="769"/>
                </a:lnTo>
                <a:lnTo>
                  <a:pt x="369" y="771"/>
                </a:lnTo>
                <a:lnTo>
                  <a:pt x="369" y="771"/>
                </a:lnTo>
                <a:lnTo>
                  <a:pt x="369" y="774"/>
                </a:lnTo>
                <a:lnTo>
                  <a:pt x="371" y="776"/>
                </a:lnTo>
                <a:lnTo>
                  <a:pt x="371" y="778"/>
                </a:lnTo>
                <a:lnTo>
                  <a:pt x="371" y="783"/>
                </a:lnTo>
                <a:lnTo>
                  <a:pt x="371" y="783"/>
                </a:lnTo>
                <a:lnTo>
                  <a:pt x="371" y="783"/>
                </a:lnTo>
                <a:lnTo>
                  <a:pt x="369" y="783"/>
                </a:lnTo>
                <a:lnTo>
                  <a:pt x="369" y="783"/>
                </a:lnTo>
                <a:lnTo>
                  <a:pt x="369" y="783"/>
                </a:lnTo>
                <a:lnTo>
                  <a:pt x="371" y="786"/>
                </a:lnTo>
                <a:lnTo>
                  <a:pt x="371" y="786"/>
                </a:lnTo>
                <a:lnTo>
                  <a:pt x="371" y="788"/>
                </a:lnTo>
                <a:lnTo>
                  <a:pt x="371" y="790"/>
                </a:lnTo>
                <a:lnTo>
                  <a:pt x="374" y="793"/>
                </a:lnTo>
                <a:lnTo>
                  <a:pt x="376" y="795"/>
                </a:lnTo>
                <a:lnTo>
                  <a:pt x="376" y="797"/>
                </a:lnTo>
                <a:lnTo>
                  <a:pt x="378" y="800"/>
                </a:lnTo>
                <a:lnTo>
                  <a:pt x="378" y="800"/>
                </a:lnTo>
                <a:lnTo>
                  <a:pt x="381" y="802"/>
                </a:lnTo>
                <a:lnTo>
                  <a:pt x="381" y="802"/>
                </a:lnTo>
                <a:lnTo>
                  <a:pt x="388" y="804"/>
                </a:lnTo>
                <a:lnTo>
                  <a:pt x="390" y="807"/>
                </a:lnTo>
                <a:lnTo>
                  <a:pt x="397" y="809"/>
                </a:lnTo>
                <a:lnTo>
                  <a:pt x="397" y="809"/>
                </a:lnTo>
                <a:lnTo>
                  <a:pt x="400" y="809"/>
                </a:lnTo>
                <a:lnTo>
                  <a:pt x="400" y="812"/>
                </a:lnTo>
                <a:lnTo>
                  <a:pt x="400" y="812"/>
                </a:lnTo>
                <a:lnTo>
                  <a:pt x="400" y="812"/>
                </a:lnTo>
                <a:lnTo>
                  <a:pt x="400" y="812"/>
                </a:lnTo>
                <a:lnTo>
                  <a:pt x="402" y="812"/>
                </a:lnTo>
                <a:lnTo>
                  <a:pt x="402" y="812"/>
                </a:lnTo>
                <a:lnTo>
                  <a:pt x="404" y="814"/>
                </a:lnTo>
                <a:lnTo>
                  <a:pt x="407" y="814"/>
                </a:lnTo>
                <a:lnTo>
                  <a:pt x="407" y="814"/>
                </a:lnTo>
                <a:lnTo>
                  <a:pt x="407" y="814"/>
                </a:lnTo>
                <a:lnTo>
                  <a:pt x="409" y="814"/>
                </a:lnTo>
                <a:lnTo>
                  <a:pt x="411" y="816"/>
                </a:lnTo>
                <a:lnTo>
                  <a:pt x="411" y="816"/>
                </a:lnTo>
                <a:lnTo>
                  <a:pt x="416" y="819"/>
                </a:lnTo>
                <a:lnTo>
                  <a:pt x="418" y="819"/>
                </a:lnTo>
                <a:lnTo>
                  <a:pt x="421" y="819"/>
                </a:lnTo>
                <a:lnTo>
                  <a:pt x="423" y="819"/>
                </a:lnTo>
                <a:lnTo>
                  <a:pt x="423" y="819"/>
                </a:lnTo>
                <a:lnTo>
                  <a:pt x="426" y="819"/>
                </a:lnTo>
                <a:lnTo>
                  <a:pt x="426" y="814"/>
                </a:lnTo>
                <a:lnTo>
                  <a:pt x="428" y="809"/>
                </a:lnTo>
                <a:lnTo>
                  <a:pt x="428" y="809"/>
                </a:lnTo>
                <a:lnTo>
                  <a:pt x="428" y="807"/>
                </a:lnTo>
                <a:lnTo>
                  <a:pt x="428" y="807"/>
                </a:lnTo>
                <a:lnTo>
                  <a:pt x="428" y="807"/>
                </a:lnTo>
                <a:lnTo>
                  <a:pt x="428" y="807"/>
                </a:lnTo>
                <a:lnTo>
                  <a:pt x="430" y="807"/>
                </a:lnTo>
                <a:lnTo>
                  <a:pt x="430" y="807"/>
                </a:lnTo>
                <a:lnTo>
                  <a:pt x="433" y="807"/>
                </a:lnTo>
                <a:lnTo>
                  <a:pt x="433" y="807"/>
                </a:lnTo>
                <a:lnTo>
                  <a:pt x="433" y="807"/>
                </a:lnTo>
                <a:lnTo>
                  <a:pt x="433" y="807"/>
                </a:lnTo>
                <a:lnTo>
                  <a:pt x="435" y="807"/>
                </a:lnTo>
                <a:lnTo>
                  <a:pt x="435" y="809"/>
                </a:lnTo>
                <a:lnTo>
                  <a:pt x="435" y="812"/>
                </a:lnTo>
                <a:lnTo>
                  <a:pt x="435" y="812"/>
                </a:lnTo>
                <a:lnTo>
                  <a:pt x="435" y="814"/>
                </a:lnTo>
                <a:lnTo>
                  <a:pt x="433" y="816"/>
                </a:lnTo>
                <a:lnTo>
                  <a:pt x="430" y="819"/>
                </a:lnTo>
                <a:lnTo>
                  <a:pt x="430" y="819"/>
                </a:lnTo>
                <a:lnTo>
                  <a:pt x="430" y="819"/>
                </a:lnTo>
                <a:lnTo>
                  <a:pt x="430" y="821"/>
                </a:lnTo>
                <a:lnTo>
                  <a:pt x="430" y="821"/>
                </a:lnTo>
                <a:lnTo>
                  <a:pt x="430" y="821"/>
                </a:lnTo>
                <a:lnTo>
                  <a:pt x="430" y="823"/>
                </a:lnTo>
                <a:lnTo>
                  <a:pt x="430" y="823"/>
                </a:lnTo>
                <a:lnTo>
                  <a:pt x="430" y="823"/>
                </a:lnTo>
                <a:lnTo>
                  <a:pt x="433" y="823"/>
                </a:lnTo>
                <a:lnTo>
                  <a:pt x="433" y="823"/>
                </a:lnTo>
                <a:lnTo>
                  <a:pt x="433" y="826"/>
                </a:lnTo>
                <a:lnTo>
                  <a:pt x="433" y="826"/>
                </a:lnTo>
                <a:lnTo>
                  <a:pt x="433" y="826"/>
                </a:lnTo>
                <a:lnTo>
                  <a:pt x="433" y="826"/>
                </a:lnTo>
                <a:lnTo>
                  <a:pt x="435" y="826"/>
                </a:lnTo>
                <a:lnTo>
                  <a:pt x="435" y="826"/>
                </a:lnTo>
                <a:lnTo>
                  <a:pt x="435" y="826"/>
                </a:lnTo>
                <a:lnTo>
                  <a:pt x="435" y="828"/>
                </a:lnTo>
                <a:lnTo>
                  <a:pt x="435" y="828"/>
                </a:lnTo>
                <a:lnTo>
                  <a:pt x="435" y="833"/>
                </a:lnTo>
                <a:lnTo>
                  <a:pt x="437" y="833"/>
                </a:lnTo>
                <a:lnTo>
                  <a:pt x="437" y="833"/>
                </a:lnTo>
                <a:lnTo>
                  <a:pt x="440" y="833"/>
                </a:lnTo>
                <a:lnTo>
                  <a:pt x="440" y="833"/>
                </a:lnTo>
                <a:lnTo>
                  <a:pt x="442" y="833"/>
                </a:lnTo>
                <a:lnTo>
                  <a:pt x="442" y="833"/>
                </a:lnTo>
                <a:lnTo>
                  <a:pt x="442" y="831"/>
                </a:lnTo>
                <a:lnTo>
                  <a:pt x="447" y="826"/>
                </a:lnTo>
                <a:lnTo>
                  <a:pt x="452" y="819"/>
                </a:lnTo>
                <a:lnTo>
                  <a:pt x="454" y="814"/>
                </a:lnTo>
                <a:lnTo>
                  <a:pt x="456" y="812"/>
                </a:lnTo>
                <a:lnTo>
                  <a:pt x="456" y="809"/>
                </a:lnTo>
                <a:lnTo>
                  <a:pt x="456" y="809"/>
                </a:lnTo>
                <a:lnTo>
                  <a:pt x="456" y="809"/>
                </a:lnTo>
                <a:lnTo>
                  <a:pt x="456" y="809"/>
                </a:lnTo>
                <a:lnTo>
                  <a:pt x="456" y="807"/>
                </a:lnTo>
                <a:lnTo>
                  <a:pt x="456" y="807"/>
                </a:lnTo>
                <a:lnTo>
                  <a:pt x="456" y="807"/>
                </a:lnTo>
                <a:lnTo>
                  <a:pt x="456" y="804"/>
                </a:lnTo>
                <a:lnTo>
                  <a:pt x="456" y="804"/>
                </a:lnTo>
                <a:lnTo>
                  <a:pt x="454" y="797"/>
                </a:lnTo>
                <a:lnTo>
                  <a:pt x="454" y="797"/>
                </a:lnTo>
                <a:lnTo>
                  <a:pt x="454" y="795"/>
                </a:lnTo>
                <a:lnTo>
                  <a:pt x="454" y="795"/>
                </a:lnTo>
                <a:lnTo>
                  <a:pt x="454" y="795"/>
                </a:lnTo>
                <a:lnTo>
                  <a:pt x="454" y="793"/>
                </a:lnTo>
                <a:lnTo>
                  <a:pt x="454" y="793"/>
                </a:lnTo>
                <a:lnTo>
                  <a:pt x="454" y="793"/>
                </a:lnTo>
                <a:lnTo>
                  <a:pt x="452" y="790"/>
                </a:lnTo>
                <a:lnTo>
                  <a:pt x="452" y="788"/>
                </a:lnTo>
                <a:lnTo>
                  <a:pt x="452" y="786"/>
                </a:lnTo>
                <a:lnTo>
                  <a:pt x="452" y="786"/>
                </a:lnTo>
                <a:lnTo>
                  <a:pt x="449" y="786"/>
                </a:lnTo>
                <a:lnTo>
                  <a:pt x="449" y="783"/>
                </a:lnTo>
                <a:lnTo>
                  <a:pt x="449" y="786"/>
                </a:lnTo>
                <a:lnTo>
                  <a:pt x="447" y="783"/>
                </a:lnTo>
                <a:lnTo>
                  <a:pt x="444" y="781"/>
                </a:lnTo>
                <a:lnTo>
                  <a:pt x="442" y="778"/>
                </a:lnTo>
                <a:lnTo>
                  <a:pt x="442" y="781"/>
                </a:lnTo>
                <a:lnTo>
                  <a:pt x="442" y="781"/>
                </a:lnTo>
                <a:lnTo>
                  <a:pt x="442" y="781"/>
                </a:lnTo>
                <a:lnTo>
                  <a:pt x="442" y="781"/>
                </a:lnTo>
                <a:lnTo>
                  <a:pt x="440" y="778"/>
                </a:lnTo>
                <a:lnTo>
                  <a:pt x="440" y="776"/>
                </a:lnTo>
                <a:lnTo>
                  <a:pt x="440" y="776"/>
                </a:lnTo>
                <a:lnTo>
                  <a:pt x="440" y="774"/>
                </a:lnTo>
                <a:lnTo>
                  <a:pt x="440" y="771"/>
                </a:lnTo>
                <a:lnTo>
                  <a:pt x="442" y="769"/>
                </a:lnTo>
                <a:lnTo>
                  <a:pt x="442" y="767"/>
                </a:lnTo>
                <a:lnTo>
                  <a:pt x="444" y="764"/>
                </a:lnTo>
                <a:lnTo>
                  <a:pt x="444" y="764"/>
                </a:lnTo>
                <a:lnTo>
                  <a:pt x="444" y="762"/>
                </a:lnTo>
                <a:lnTo>
                  <a:pt x="447" y="760"/>
                </a:lnTo>
                <a:lnTo>
                  <a:pt x="447" y="760"/>
                </a:lnTo>
                <a:lnTo>
                  <a:pt x="449" y="757"/>
                </a:lnTo>
                <a:lnTo>
                  <a:pt x="449" y="757"/>
                </a:lnTo>
                <a:lnTo>
                  <a:pt x="452" y="757"/>
                </a:lnTo>
                <a:lnTo>
                  <a:pt x="454" y="755"/>
                </a:lnTo>
                <a:lnTo>
                  <a:pt x="454" y="755"/>
                </a:lnTo>
                <a:lnTo>
                  <a:pt x="454" y="752"/>
                </a:lnTo>
                <a:lnTo>
                  <a:pt x="454" y="752"/>
                </a:lnTo>
                <a:lnTo>
                  <a:pt x="454" y="752"/>
                </a:lnTo>
                <a:lnTo>
                  <a:pt x="454" y="752"/>
                </a:lnTo>
                <a:lnTo>
                  <a:pt x="454" y="748"/>
                </a:lnTo>
                <a:lnTo>
                  <a:pt x="454" y="748"/>
                </a:lnTo>
                <a:lnTo>
                  <a:pt x="456" y="745"/>
                </a:lnTo>
                <a:lnTo>
                  <a:pt x="456" y="745"/>
                </a:lnTo>
                <a:lnTo>
                  <a:pt x="456" y="745"/>
                </a:lnTo>
                <a:lnTo>
                  <a:pt x="456" y="745"/>
                </a:lnTo>
                <a:lnTo>
                  <a:pt x="459" y="743"/>
                </a:lnTo>
                <a:lnTo>
                  <a:pt x="463" y="741"/>
                </a:lnTo>
                <a:lnTo>
                  <a:pt x="463" y="741"/>
                </a:lnTo>
                <a:lnTo>
                  <a:pt x="463" y="741"/>
                </a:lnTo>
                <a:lnTo>
                  <a:pt x="463" y="741"/>
                </a:lnTo>
                <a:lnTo>
                  <a:pt x="466" y="741"/>
                </a:lnTo>
                <a:lnTo>
                  <a:pt x="466" y="743"/>
                </a:lnTo>
                <a:lnTo>
                  <a:pt x="466" y="743"/>
                </a:lnTo>
                <a:lnTo>
                  <a:pt x="466" y="745"/>
                </a:lnTo>
                <a:lnTo>
                  <a:pt x="466" y="750"/>
                </a:lnTo>
                <a:lnTo>
                  <a:pt x="468" y="752"/>
                </a:lnTo>
                <a:lnTo>
                  <a:pt x="468" y="755"/>
                </a:lnTo>
                <a:lnTo>
                  <a:pt x="468" y="755"/>
                </a:lnTo>
                <a:lnTo>
                  <a:pt x="470" y="757"/>
                </a:lnTo>
                <a:lnTo>
                  <a:pt x="473" y="760"/>
                </a:lnTo>
                <a:lnTo>
                  <a:pt x="473" y="760"/>
                </a:lnTo>
                <a:lnTo>
                  <a:pt x="470" y="762"/>
                </a:lnTo>
                <a:lnTo>
                  <a:pt x="470" y="764"/>
                </a:lnTo>
                <a:lnTo>
                  <a:pt x="473" y="767"/>
                </a:lnTo>
                <a:lnTo>
                  <a:pt x="475" y="767"/>
                </a:lnTo>
                <a:lnTo>
                  <a:pt x="475" y="767"/>
                </a:lnTo>
                <a:lnTo>
                  <a:pt x="478" y="767"/>
                </a:lnTo>
                <a:lnTo>
                  <a:pt x="478" y="769"/>
                </a:lnTo>
                <a:lnTo>
                  <a:pt x="478" y="769"/>
                </a:lnTo>
                <a:lnTo>
                  <a:pt x="478" y="771"/>
                </a:lnTo>
                <a:lnTo>
                  <a:pt x="478" y="771"/>
                </a:lnTo>
                <a:lnTo>
                  <a:pt x="478" y="774"/>
                </a:lnTo>
                <a:lnTo>
                  <a:pt x="478" y="776"/>
                </a:lnTo>
                <a:lnTo>
                  <a:pt x="478" y="778"/>
                </a:lnTo>
                <a:lnTo>
                  <a:pt x="478" y="786"/>
                </a:lnTo>
                <a:lnTo>
                  <a:pt x="478" y="786"/>
                </a:lnTo>
                <a:lnTo>
                  <a:pt x="478" y="786"/>
                </a:lnTo>
                <a:lnTo>
                  <a:pt x="480" y="788"/>
                </a:lnTo>
                <a:lnTo>
                  <a:pt x="480" y="790"/>
                </a:lnTo>
                <a:lnTo>
                  <a:pt x="480" y="790"/>
                </a:lnTo>
                <a:lnTo>
                  <a:pt x="480" y="790"/>
                </a:lnTo>
                <a:lnTo>
                  <a:pt x="480" y="790"/>
                </a:lnTo>
                <a:lnTo>
                  <a:pt x="482" y="793"/>
                </a:lnTo>
                <a:lnTo>
                  <a:pt x="482" y="793"/>
                </a:lnTo>
                <a:lnTo>
                  <a:pt x="482" y="795"/>
                </a:lnTo>
                <a:lnTo>
                  <a:pt x="482" y="797"/>
                </a:lnTo>
                <a:lnTo>
                  <a:pt x="482" y="797"/>
                </a:lnTo>
                <a:lnTo>
                  <a:pt x="482" y="795"/>
                </a:lnTo>
                <a:lnTo>
                  <a:pt x="482" y="790"/>
                </a:lnTo>
                <a:lnTo>
                  <a:pt x="485" y="788"/>
                </a:lnTo>
                <a:lnTo>
                  <a:pt x="485" y="778"/>
                </a:lnTo>
                <a:lnTo>
                  <a:pt x="485" y="774"/>
                </a:lnTo>
                <a:lnTo>
                  <a:pt x="487" y="774"/>
                </a:lnTo>
                <a:lnTo>
                  <a:pt x="485" y="771"/>
                </a:lnTo>
                <a:lnTo>
                  <a:pt x="485" y="771"/>
                </a:lnTo>
                <a:lnTo>
                  <a:pt x="485" y="771"/>
                </a:lnTo>
                <a:lnTo>
                  <a:pt x="482" y="769"/>
                </a:lnTo>
                <a:lnTo>
                  <a:pt x="482" y="767"/>
                </a:lnTo>
                <a:lnTo>
                  <a:pt x="482" y="767"/>
                </a:lnTo>
                <a:lnTo>
                  <a:pt x="482" y="764"/>
                </a:lnTo>
                <a:lnTo>
                  <a:pt x="482" y="764"/>
                </a:lnTo>
                <a:lnTo>
                  <a:pt x="482" y="764"/>
                </a:lnTo>
                <a:lnTo>
                  <a:pt x="482" y="764"/>
                </a:lnTo>
                <a:lnTo>
                  <a:pt x="482" y="764"/>
                </a:lnTo>
                <a:lnTo>
                  <a:pt x="482" y="764"/>
                </a:lnTo>
                <a:lnTo>
                  <a:pt x="485" y="762"/>
                </a:lnTo>
                <a:lnTo>
                  <a:pt x="485" y="764"/>
                </a:lnTo>
                <a:lnTo>
                  <a:pt x="487" y="764"/>
                </a:lnTo>
                <a:lnTo>
                  <a:pt x="487" y="769"/>
                </a:lnTo>
                <a:lnTo>
                  <a:pt x="489" y="769"/>
                </a:lnTo>
                <a:lnTo>
                  <a:pt x="489" y="771"/>
                </a:lnTo>
                <a:lnTo>
                  <a:pt x="492" y="769"/>
                </a:lnTo>
                <a:lnTo>
                  <a:pt x="492" y="769"/>
                </a:lnTo>
                <a:lnTo>
                  <a:pt x="492" y="769"/>
                </a:lnTo>
                <a:lnTo>
                  <a:pt x="489" y="767"/>
                </a:lnTo>
                <a:lnTo>
                  <a:pt x="489" y="767"/>
                </a:lnTo>
                <a:lnTo>
                  <a:pt x="489" y="764"/>
                </a:lnTo>
                <a:lnTo>
                  <a:pt x="489" y="764"/>
                </a:lnTo>
                <a:lnTo>
                  <a:pt x="489" y="764"/>
                </a:lnTo>
                <a:lnTo>
                  <a:pt x="489" y="762"/>
                </a:lnTo>
                <a:lnTo>
                  <a:pt x="489" y="760"/>
                </a:lnTo>
                <a:lnTo>
                  <a:pt x="492" y="760"/>
                </a:lnTo>
                <a:lnTo>
                  <a:pt x="492" y="760"/>
                </a:lnTo>
                <a:lnTo>
                  <a:pt x="494" y="760"/>
                </a:lnTo>
                <a:lnTo>
                  <a:pt x="497" y="760"/>
                </a:lnTo>
                <a:lnTo>
                  <a:pt x="497" y="760"/>
                </a:lnTo>
                <a:lnTo>
                  <a:pt x="497" y="757"/>
                </a:lnTo>
                <a:lnTo>
                  <a:pt x="497" y="755"/>
                </a:lnTo>
                <a:lnTo>
                  <a:pt x="499" y="755"/>
                </a:lnTo>
                <a:lnTo>
                  <a:pt x="499" y="752"/>
                </a:lnTo>
                <a:lnTo>
                  <a:pt x="501" y="752"/>
                </a:lnTo>
                <a:lnTo>
                  <a:pt x="501" y="750"/>
                </a:lnTo>
                <a:lnTo>
                  <a:pt x="501" y="750"/>
                </a:lnTo>
                <a:lnTo>
                  <a:pt x="501" y="750"/>
                </a:lnTo>
                <a:lnTo>
                  <a:pt x="501" y="748"/>
                </a:lnTo>
                <a:lnTo>
                  <a:pt x="504" y="748"/>
                </a:lnTo>
                <a:lnTo>
                  <a:pt x="504" y="748"/>
                </a:lnTo>
                <a:lnTo>
                  <a:pt x="504" y="748"/>
                </a:lnTo>
                <a:lnTo>
                  <a:pt x="504" y="745"/>
                </a:lnTo>
                <a:lnTo>
                  <a:pt x="506" y="745"/>
                </a:lnTo>
                <a:lnTo>
                  <a:pt x="504" y="745"/>
                </a:lnTo>
                <a:close/>
                <a:moveTo>
                  <a:pt x="442" y="842"/>
                </a:moveTo>
                <a:lnTo>
                  <a:pt x="442" y="842"/>
                </a:lnTo>
                <a:lnTo>
                  <a:pt x="440" y="842"/>
                </a:lnTo>
                <a:lnTo>
                  <a:pt x="440" y="842"/>
                </a:lnTo>
                <a:lnTo>
                  <a:pt x="437" y="842"/>
                </a:lnTo>
                <a:lnTo>
                  <a:pt x="437" y="842"/>
                </a:lnTo>
                <a:lnTo>
                  <a:pt x="437" y="845"/>
                </a:lnTo>
                <a:lnTo>
                  <a:pt x="437" y="845"/>
                </a:lnTo>
                <a:lnTo>
                  <a:pt x="437" y="845"/>
                </a:lnTo>
                <a:lnTo>
                  <a:pt x="440" y="845"/>
                </a:lnTo>
                <a:lnTo>
                  <a:pt x="440" y="845"/>
                </a:lnTo>
                <a:lnTo>
                  <a:pt x="442" y="845"/>
                </a:lnTo>
                <a:lnTo>
                  <a:pt x="442" y="845"/>
                </a:lnTo>
                <a:lnTo>
                  <a:pt x="442" y="845"/>
                </a:lnTo>
                <a:lnTo>
                  <a:pt x="442" y="845"/>
                </a:lnTo>
                <a:lnTo>
                  <a:pt x="442" y="842"/>
                </a:lnTo>
                <a:lnTo>
                  <a:pt x="442" y="842"/>
                </a:lnTo>
                <a:lnTo>
                  <a:pt x="442" y="842"/>
                </a:lnTo>
                <a:close/>
                <a:moveTo>
                  <a:pt x="284" y="350"/>
                </a:moveTo>
                <a:lnTo>
                  <a:pt x="284" y="350"/>
                </a:lnTo>
                <a:lnTo>
                  <a:pt x="281" y="350"/>
                </a:lnTo>
                <a:lnTo>
                  <a:pt x="281" y="350"/>
                </a:lnTo>
                <a:lnTo>
                  <a:pt x="279" y="350"/>
                </a:lnTo>
                <a:lnTo>
                  <a:pt x="279" y="352"/>
                </a:lnTo>
                <a:lnTo>
                  <a:pt x="281" y="352"/>
                </a:lnTo>
                <a:lnTo>
                  <a:pt x="284" y="352"/>
                </a:lnTo>
                <a:lnTo>
                  <a:pt x="284" y="352"/>
                </a:lnTo>
                <a:lnTo>
                  <a:pt x="286" y="350"/>
                </a:lnTo>
                <a:lnTo>
                  <a:pt x="286" y="350"/>
                </a:lnTo>
                <a:lnTo>
                  <a:pt x="284" y="350"/>
                </a:lnTo>
                <a:lnTo>
                  <a:pt x="284" y="350"/>
                </a:lnTo>
                <a:close/>
                <a:moveTo>
                  <a:pt x="258" y="350"/>
                </a:moveTo>
                <a:lnTo>
                  <a:pt x="258" y="352"/>
                </a:lnTo>
                <a:lnTo>
                  <a:pt x="258" y="355"/>
                </a:lnTo>
                <a:lnTo>
                  <a:pt x="260" y="355"/>
                </a:lnTo>
                <a:lnTo>
                  <a:pt x="260" y="355"/>
                </a:lnTo>
                <a:lnTo>
                  <a:pt x="262" y="352"/>
                </a:lnTo>
                <a:lnTo>
                  <a:pt x="262" y="352"/>
                </a:lnTo>
                <a:lnTo>
                  <a:pt x="265" y="350"/>
                </a:lnTo>
                <a:lnTo>
                  <a:pt x="265" y="350"/>
                </a:lnTo>
                <a:lnTo>
                  <a:pt x="265" y="345"/>
                </a:lnTo>
                <a:lnTo>
                  <a:pt x="265" y="345"/>
                </a:lnTo>
                <a:lnTo>
                  <a:pt x="262" y="343"/>
                </a:lnTo>
                <a:lnTo>
                  <a:pt x="262" y="343"/>
                </a:lnTo>
                <a:lnTo>
                  <a:pt x="262" y="343"/>
                </a:lnTo>
                <a:lnTo>
                  <a:pt x="262" y="343"/>
                </a:lnTo>
                <a:lnTo>
                  <a:pt x="262" y="341"/>
                </a:lnTo>
                <a:lnTo>
                  <a:pt x="262" y="341"/>
                </a:lnTo>
                <a:lnTo>
                  <a:pt x="262" y="341"/>
                </a:lnTo>
                <a:lnTo>
                  <a:pt x="262" y="338"/>
                </a:lnTo>
                <a:lnTo>
                  <a:pt x="265" y="338"/>
                </a:lnTo>
                <a:lnTo>
                  <a:pt x="265" y="338"/>
                </a:lnTo>
                <a:lnTo>
                  <a:pt x="262" y="336"/>
                </a:lnTo>
                <a:lnTo>
                  <a:pt x="262" y="336"/>
                </a:lnTo>
                <a:lnTo>
                  <a:pt x="262" y="336"/>
                </a:lnTo>
                <a:lnTo>
                  <a:pt x="262" y="336"/>
                </a:lnTo>
                <a:lnTo>
                  <a:pt x="262" y="336"/>
                </a:lnTo>
                <a:lnTo>
                  <a:pt x="265" y="336"/>
                </a:lnTo>
                <a:lnTo>
                  <a:pt x="265" y="336"/>
                </a:lnTo>
                <a:lnTo>
                  <a:pt x="267" y="336"/>
                </a:lnTo>
                <a:lnTo>
                  <a:pt x="267" y="336"/>
                </a:lnTo>
                <a:lnTo>
                  <a:pt x="265" y="336"/>
                </a:lnTo>
                <a:lnTo>
                  <a:pt x="265" y="334"/>
                </a:lnTo>
                <a:lnTo>
                  <a:pt x="262" y="334"/>
                </a:lnTo>
                <a:lnTo>
                  <a:pt x="265" y="334"/>
                </a:lnTo>
                <a:lnTo>
                  <a:pt x="262" y="334"/>
                </a:lnTo>
                <a:lnTo>
                  <a:pt x="262" y="334"/>
                </a:lnTo>
                <a:lnTo>
                  <a:pt x="262" y="334"/>
                </a:lnTo>
                <a:lnTo>
                  <a:pt x="262" y="331"/>
                </a:lnTo>
                <a:lnTo>
                  <a:pt x="260" y="331"/>
                </a:lnTo>
                <a:lnTo>
                  <a:pt x="258" y="331"/>
                </a:lnTo>
                <a:lnTo>
                  <a:pt x="258" y="334"/>
                </a:lnTo>
                <a:lnTo>
                  <a:pt x="258" y="334"/>
                </a:lnTo>
                <a:lnTo>
                  <a:pt x="258" y="334"/>
                </a:lnTo>
                <a:lnTo>
                  <a:pt x="255" y="334"/>
                </a:lnTo>
                <a:lnTo>
                  <a:pt x="255" y="334"/>
                </a:lnTo>
                <a:lnTo>
                  <a:pt x="253" y="334"/>
                </a:lnTo>
                <a:lnTo>
                  <a:pt x="253" y="338"/>
                </a:lnTo>
                <a:lnTo>
                  <a:pt x="253" y="338"/>
                </a:lnTo>
                <a:lnTo>
                  <a:pt x="255" y="338"/>
                </a:lnTo>
                <a:lnTo>
                  <a:pt x="255" y="338"/>
                </a:lnTo>
                <a:lnTo>
                  <a:pt x="255" y="338"/>
                </a:lnTo>
                <a:lnTo>
                  <a:pt x="258" y="341"/>
                </a:lnTo>
                <a:lnTo>
                  <a:pt x="258" y="341"/>
                </a:lnTo>
                <a:lnTo>
                  <a:pt x="258" y="343"/>
                </a:lnTo>
                <a:lnTo>
                  <a:pt x="258" y="343"/>
                </a:lnTo>
                <a:lnTo>
                  <a:pt x="258" y="343"/>
                </a:lnTo>
                <a:lnTo>
                  <a:pt x="260" y="345"/>
                </a:lnTo>
                <a:lnTo>
                  <a:pt x="260" y="348"/>
                </a:lnTo>
                <a:lnTo>
                  <a:pt x="260" y="350"/>
                </a:lnTo>
                <a:lnTo>
                  <a:pt x="258" y="350"/>
                </a:lnTo>
                <a:lnTo>
                  <a:pt x="258" y="350"/>
                </a:lnTo>
                <a:close/>
                <a:moveTo>
                  <a:pt x="206" y="835"/>
                </a:moveTo>
                <a:lnTo>
                  <a:pt x="203" y="833"/>
                </a:lnTo>
                <a:lnTo>
                  <a:pt x="203" y="833"/>
                </a:lnTo>
                <a:lnTo>
                  <a:pt x="203" y="833"/>
                </a:lnTo>
                <a:lnTo>
                  <a:pt x="203" y="835"/>
                </a:lnTo>
                <a:lnTo>
                  <a:pt x="201" y="835"/>
                </a:lnTo>
                <a:lnTo>
                  <a:pt x="201" y="835"/>
                </a:lnTo>
                <a:lnTo>
                  <a:pt x="201" y="835"/>
                </a:lnTo>
                <a:lnTo>
                  <a:pt x="203" y="838"/>
                </a:lnTo>
                <a:lnTo>
                  <a:pt x="203" y="838"/>
                </a:lnTo>
                <a:lnTo>
                  <a:pt x="203" y="838"/>
                </a:lnTo>
                <a:lnTo>
                  <a:pt x="206" y="838"/>
                </a:lnTo>
                <a:lnTo>
                  <a:pt x="206" y="838"/>
                </a:lnTo>
                <a:lnTo>
                  <a:pt x="206" y="838"/>
                </a:lnTo>
                <a:lnTo>
                  <a:pt x="206" y="835"/>
                </a:lnTo>
                <a:lnTo>
                  <a:pt x="206" y="835"/>
                </a:lnTo>
                <a:close/>
                <a:moveTo>
                  <a:pt x="260" y="809"/>
                </a:moveTo>
                <a:lnTo>
                  <a:pt x="258" y="809"/>
                </a:lnTo>
                <a:lnTo>
                  <a:pt x="255" y="809"/>
                </a:lnTo>
                <a:lnTo>
                  <a:pt x="255" y="809"/>
                </a:lnTo>
                <a:lnTo>
                  <a:pt x="253" y="807"/>
                </a:lnTo>
                <a:lnTo>
                  <a:pt x="251" y="807"/>
                </a:lnTo>
                <a:lnTo>
                  <a:pt x="253" y="809"/>
                </a:lnTo>
                <a:lnTo>
                  <a:pt x="253" y="809"/>
                </a:lnTo>
                <a:lnTo>
                  <a:pt x="255" y="812"/>
                </a:lnTo>
                <a:lnTo>
                  <a:pt x="255" y="812"/>
                </a:lnTo>
                <a:lnTo>
                  <a:pt x="258" y="812"/>
                </a:lnTo>
                <a:lnTo>
                  <a:pt x="260" y="809"/>
                </a:lnTo>
                <a:lnTo>
                  <a:pt x="260" y="809"/>
                </a:lnTo>
                <a:lnTo>
                  <a:pt x="260" y="809"/>
                </a:lnTo>
                <a:lnTo>
                  <a:pt x="260" y="809"/>
                </a:lnTo>
                <a:close/>
                <a:moveTo>
                  <a:pt x="260" y="379"/>
                </a:moveTo>
                <a:lnTo>
                  <a:pt x="262" y="381"/>
                </a:lnTo>
                <a:lnTo>
                  <a:pt x="262" y="381"/>
                </a:lnTo>
                <a:lnTo>
                  <a:pt x="262" y="381"/>
                </a:lnTo>
                <a:lnTo>
                  <a:pt x="265" y="383"/>
                </a:lnTo>
                <a:lnTo>
                  <a:pt x="269" y="386"/>
                </a:lnTo>
                <a:lnTo>
                  <a:pt x="269" y="388"/>
                </a:lnTo>
                <a:lnTo>
                  <a:pt x="272" y="388"/>
                </a:lnTo>
                <a:lnTo>
                  <a:pt x="272" y="388"/>
                </a:lnTo>
                <a:lnTo>
                  <a:pt x="272" y="388"/>
                </a:lnTo>
                <a:lnTo>
                  <a:pt x="272" y="386"/>
                </a:lnTo>
                <a:lnTo>
                  <a:pt x="272" y="386"/>
                </a:lnTo>
                <a:lnTo>
                  <a:pt x="269" y="383"/>
                </a:lnTo>
                <a:lnTo>
                  <a:pt x="262" y="376"/>
                </a:lnTo>
                <a:lnTo>
                  <a:pt x="262" y="376"/>
                </a:lnTo>
                <a:lnTo>
                  <a:pt x="262" y="376"/>
                </a:lnTo>
                <a:lnTo>
                  <a:pt x="260" y="376"/>
                </a:lnTo>
                <a:lnTo>
                  <a:pt x="260" y="376"/>
                </a:lnTo>
                <a:lnTo>
                  <a:pt x="260" y="376"/>
                </a:lnTo>
                <a:lnTo>
                  <a:pt x="260" y="376"/>
                </a:lnTo>
                <a:lnTo>
                  <a:pt x="260" y="379"/>
                </a:lnTo>
                <a:lnTo>
                  <a:pt x="260" y="379"/>
                </a:lnTo>
                <a:lnTo>
                  <a:pt x="260" y="379"/>
                </a:lnTo>
                <a:close/>
                <a:moveTo>
                  <a:pt x="229" y="490"/>
                </a:moveTo>
                <a:lnTo>
                  <a:pt x="229" y="492"/>
                </a:lnTo>
                <a:lnTo>
                  <a:pt x="229" y="492"/>
                </a:lnTo>
                <a:lnTo>
                  <a:pt x="229" y="492"/>
                </a:lnTo>
                <a:lnTo>
                  <a:pt x="229" y="492"/>
                </a:lnTo>
                <a:lnTo>
                  <a:pt x="229" y="494"/>
                </a:lnTo>
                <a:lnTo>
                  <a:pt x="229" y="494"/>
                </a:lnTo>
                <a:lnTo>
                  <a:pt x="232" y="494"/>
                </a:lnTo>
                <a:lnTo>
                  <a:pt x="232" y="494"/>
                </a:lnTo>
                <a:lnTo>
                  <a:pt x="232" y="494"/>
                </a:lnTo>
                <a:lnTo>
                  <a:pt x="232" y="494"/>
                </a:lnTo>
                <a:lnTo>
                  <a:pt x="232" y="492"/>
                </a:lnTo>
                <a:lnTo>
                  <a:pt x="232" y="492"/>
                </a:lnTo>
                <a:lnTo>
                  <a:pt x="229" y="490"/>
                </a:lnTo>
                <a:lnTo>
                  <a:pt x="229" y="490"/>
                </a:lnTo>
                <a:lnTo>
                  <a:pt x="229" y="490"/>
                </a:lnTo>
                <a:lnTo>
                  <a:pt x="229" y="490"/>
                </a:lnTo>
                <a:lnTo>
                  <a:pt x="229" y="490"/>
                </a:lnTo>
                <a:lnTo>
                  <a:pt x="229" y="490"/>
                </a:lnTo>
                <a:close/>
                <a:moveTo>
                  <a:pt x="132" y="873"/>
                </a:moveTo>
                <a:lnTo>
                  <a:pt x="132" y="871"/>
                </a:lnTo>
                <a:lnTo>
                  <a:pt x="132" y="871"/>
                </a:lnTo>
                <a:lnTo>
                  <a:pt x="132" y="871"/>
                </a:lnTo>
                <a:lnTo>
                  <a:pt x="132" y="871"/>
                </a:lnTo>
                <a:lnTo>
                  <a:pt x="130" y="871"/>
                </a:lnTo>
                <a:lnTo>
                  <a:pt x="130" y="868"/>
                </a:lnTo>
                <a:lnTo>
                  <a:pt x="130" y="868"/>
                </a:lnTo>
                <a:lnTo>
                  <a:pt x="130" y="868"/>
                </a:lnTo>
                <a:lnTo>
                  <a:pt x="130" y="868"/>
                </a:lnTo>
                <a:lnTo>
                  <a:pt x="130" y="871"/>
                </a:lnTo>
                <a:lnTo>
                  <a:pt x="130" y="873"/>
                </a:lnTo>
                <a:lnTo>
                  <a:pt x="130" y="875"/>
                </a:lnTo>
                <a:lnTo>
                  <a:pt x="130" y="878"/>
                </a:lnTo>
                <a:lnTo>
                  <a:pt x="130" y="883"/>
                </a:lnTo>
                <a:lnTo>
                  <a:pt x="130" y="880"/>
                </a:lnTo>
                <a:lnTo>
                  <a:pt x="132" y="878"/>
                </a:lnTo>
                <a:lnTo>
                  <a:pt x="132" y="878"/>
                </a:lnTo>
                <a:lnTo>
                  <a:pt x="132" y="875"/>
                </a:lnTo>
                <a:lnTo>
                  <a:pt x="132" y="875"/>
                </a:lnTo>
                <a:lnTo>
                  <a:pt x="132" y="873"/>
                </a:lnTo>
                <a:lnTo>
                  <a:pt x="132" y="873"/>
                </a:lnTo>
                <a:close/>
                <a:moveTo>
                  <a:pt x="146" y="525"/>
                </a:moveTo>
                <a:lnTo>
                  <a:pt x="146" y="525"/>
                </a:lnTo>
                <a:lnTo>
                  <a:pt x="146" y="528"/>
                </a:lnTo>
                <a:lnTo>
                  <a:pt x="146" y="528"/>
                </a:lnTo>
                <a:lnTo>
                  <a:pt x="146" y="528"/>
                </a:lnTo>
                <a:lnTo>
                  <a:pt x="146" y="525"/>
                </a:lnTo>
                <a:lnTo>
                  <a:pt x="149" y="525"/>
                </a:lnTo>
                <a:lnTo>
                  <a:pt x="149" y="525"/>
                </a:lnTo>
                <a:lnTo>
                  <a:pt x="149" y="525"/>
                </a:lnTo>
                <a:lnTo>
                  <a:pt x="149" y="525"/>
                </a:lnTo>
                <a:lnTo>
                  <a:pt x="149" y="528"/>
                </a:lnTo>
                <a:lnTo>
                  <a:pt x="149" y="528"/>
                </a:lnTo>
                <a:lnTo>
                  <a:pt x="149" y="528"/>
                </a:lnTo>
                <a:lnTo>
                  <a:pt x="149" y="528"/>
                </a:lnTo>
                <a:lnTo>
                  <a:pt x="151" y="528"/>
                </a:lnTo>
                <a:lnTo>
                  <a:pt x="151" y="525"/>
                </a:lnTo>
                <a:lnTo>
                  <a:pt x="151" y="523"/>
                </a:lnTo>
                <a:lnTo>
                  <a:pt x="151" y="521"/>
                </a:lnTo>
                <a:lnTo>
                  <a:pt x="151" y="521"/>
                </a:lnTo>
                <a:lnTo>
                  <a:pt x="151" y="521"/>
                </a:lnTo>
                <a:lnTo>
                  <a:pt x="149" y="521"/>
                </a:lnTo>
                <a:lnTo>
                  <a:pt x="149" y="521"/>
                </a:lnTo>
                <a:lnTo>
                  <a:pt x="151" y="523"/>
                </a:lnTo>
                <a:lnTo>
                  <a:pt x="151" y="523"/>
                </a:lnTo>
                <a:lnTo>
                  <a:pt x="151" y="523"/>
                </a:lnTo>
                <a:lnTo>
                  <a:pt x="149" y="523"/>
                </a:lnTo>
                <a:lnTo>
                  <a:pt x="149" y="523"/>
                </a:lnTo>
                <a:lnTo>
                  <a:pt x="149" y="523"/>
                </a:lnTo>
                <a:lnTo>
                  <a:pt x="149" y="523"/>
                </a:lnTo>
                <a:lnTo>
                  <a:pt x="149" y="523"/>
                </a:lnTo>
                <a:lnTo>
                  <a:pt x="149" y="523"/>
                </a:lnTo>
                <a:lnTo>
                  <a:pt x="149" y="523"/>
                </a:lnTo>
                <a:lnTo>
                  <a:pt x="146" y="523"/>
                </a:lnTo>
                <a:lnTo>
                  <a:pt x="146" y="523"/>
                </a:lnTo>
                <a:lnTo>
                  <a:pt x="146" y="525"/>
                </a:lnTo>
                <a:lnTo>
                  <a:pt x="146" y="525"/>
                </a:lnTo>
                <a:lnTo>
                  <a:pt x="146" y="525"/>
                </a:lnTo>
                <a:lnTo>
                  <a:pt x="144" y="523"/>
                </a:lnTo>
                <a:lnTo>
                  <a:pt x="144" y="523"/>
                </a:lnTo>
                <a:lnTo>
                  <a:pt x="144" y="523"/>
                </a:lnTo>
                <a:lnTo>
                  <a:pt x="144" y="525"/>
                </a:lnTo>
                <a:lnTo>
                  <a:pt x="144" y="525"/>
                </a:lnTo>
                <a:lnTo>
                  <a:pt x="144" y="525"/>
                </a:lnTo>
                <a:lnTo>
                  <a:pt x="146" y="525"/>
                </a:lnTo>
                <a:close/>
                <a:moveTo>
                  <a:pt x="142" y="573"/>
                </a:moveTo>
                <a:lnTo>
                  <a:pt x="142" y="570"/>
                </a:lnTo>
                <a:lnTo>
                  <a:pt x="139" y="568"/>
                </a:lnTo>
                <a:lnTo>
                  <a:pt x="139" y="568"/>
                </a:lnTo>
                <a:lnTo>
                  <a:pt x="139" y="568"/>
                </a:lnTo>
                <a:lnTo>
                  <a:pt x="139" y="568"/>
                </a:lnTo>
                <a:lnTo>
                  <a:pt x="139" y="568"/>
                </a:lnTo>
                <a:lnTo>
                  <a:pt x="139" y="568"/>
                </a:lnTo>
                <a:lnTo>
                  <a:pt x="139" y="568"/>
                </a:lnTo>
                <a:lnTo>
                  <a:pt x="139" y="568"/>
                </a:lnTo>
                <a:lnTo>
                  <a:pt x="142" y="568"/>
                </a:lnTo>
                <a:lnTo>
                  <a:pt x="142" y="568"/>
                </a:lnTo>
                <a:lnTo>
                  <a:pt x="139" y="565"/>
                </a:lnTo>
                <a:lnTo>
                  <a:pt x="139" y="565"/>
                </a:lnTo>
                <a:lnTo>
                  <a:pt x="139" y="565"/>
                </a:lnTo>
                <a:lnTo>
                  <a:pt x="137" y="565"/>
                </a:lnTo>
                <a:lnTo>
                  <a:pt x="137" y="565"/>
                </a:lnTo>
                <a:lnTo>
                  <a:pt x="137" y="565"/>
                </a:lnTo>
                <a:lnTo>
                  <a:pt x="137" y="565"/>
                </a:lnTo>
                <a:lnTo>
                  <a:pt x="137" y="563"/>
                </a:lnTo>
                <a:lnTo>
                  <a:pt x="137" y="561"/>
                </a:lnTo>
                <a:lnTo>
                  <a:pt x="137" y="561"/>
                </a:lnTo>
                <a:lnTo>
                  <a:pt x="137" y="558"/>
                </a:lnTo>
                <a:lnTo>
                  <a:pt x="137" y="558"/>
                </a:lnTo>
                <a:lnTo>
                  <a:pt x="137" y="558"/>
                </a:lnTo>
                <a:lnTo>
                  <a:pt x="137" y="556"/>
                </a:lnTo>
                <a:lnTo>
                  <a:pt x="137" y="558"/>
                </a:lnTo>
                <a:lnTo>
                  <a:pt x="137" y="558"/>
                </a:lnTo>
                <a:lnTo>
                  <a:pt x="137" y="558"/>
                </a:lnTo>
                <a:lnTo>
                  <a:pt x="137" y="558"/>
                </a:lnTo>
                <a:lnTo>
                  <a:pt x="135" y="558"/>
                </a:lnTo>
                <a:lnTo>
                  <a:pt x="135" y="558"/>
                </a:lnTo>
                <a:lnTo>
                  <a:pt x="135" y="558"/>
                </a:lnTo>
                <a:lnTo>
                  <a:pt x="135" y="558"/>
                </a:lnTo>
                <a:lnTo>
                  <a:pt x="135" y="558"/>
                </a:lnTo>
                <a:lnTo>
                  <a:pt x="132" y="556"/>
                </a:lnTo>
                <a:lnTo>
                  <a:pt x="132" y="556"/>
                </a:lnTo>
                <a:lnTo>
                  <a:pt x="132" y="556"/>
                </a:lnTo>
                <a:lnTo>
                  <a:pt x="132" y="554"/>
                </a:lnTo>
                <a:lnTo>
                  <a:pt x="132" y="554"/>
                </a:lnTo>
                <a:lnTo>
                  <a:pt x="132" y="554"/>
                </a:lnTo>
                <a:lnTo>
                  <a:pt x="132" y="551"/>
                </a:lnTo>
                <a:lnTo>
                  <a:pt x="132" y="551"/>
                </a:lnTo>
                <a:lnTo>
                  <a:pt x="132" y="551"/>
                </a:lnTo>
                <a:lnTo>
                  <a:pt x="132" y="549"/>
                </a:lnTo>
                <a:lnTo>
                  <a:pt x="132" y="549"/>
                </a:lnTo>
                <a:lnTo>
                  <a:pt x="132" y="549"/>
                </a:lnTo>
                <a:lnTo>
                  <a:pt x="135" y="547"/>
                </a:lnTo>
                <a:lnTo>
                  <a:pt x="135" y="549"/>
                </a:lnTo>
                <a:lnTo>
                  <a:pt x="135" y="549"/>
                </a:lnTo>
                <a:lnTo>
                  <a:pt x="137" y="549"/>
                </a:lnTo>
                <a:lnTo>
                  <a:pt x="137" y="547"/>
                </a:lnTo>
                <a:lnTo>
                  <a:pt x="135" y="544"/>
                </a:lnTo>
                <a:lnTo>
                  <a:pt x="135" y="544"/>
                </a:lnTo>
                <a:lnTo>
                  <a:pt x="135" y="544"/>
                </a:lnTo>
                <a:lnTo>
                  <a:pt x="132" y="542"/>
                </a:lnTo>
                <a:lnTo>
                  <a:pt x="132" y="542"/>
                </a:lnTo>
                <a:lnTo>
                  <a:pt x="135" y="539"/>
                </a:lnTo>
                <a:lnTo>
                  <a:pt x="135" y="537"/>
                </a:lnTo>
                <a:lnTo>
                  <a:pt x="137" y="535"/>
                </a:lnTo>
                <a:lnTo>
                  <a:pt x="137" y="532"/>
                </a:lnTo>
                <a:lnTo>
                  <a:pt x="135" y="530"/>
                </a:lnTo>
                <a:lnTo>
                  <a:pt x="135" y="530"/>
                </a:lnTo>
                <a:lnTo>
                  <a:pt x="135" y="530"/>
                </a:lnTo>
                <a:lnTo>
                  <a:pt x="135" y="532"/>
                </a:lnTo>
                <a:lnTo>
                  <a:pt x="135" y="530"/>
                </a:lnTo>
                <a:lnTo>
                  <a:pt x="135" y="530"/>
                </a:lnTo>
                <a:lnTo>
                  <a:pt x="132" y="530"/>
                </a:lnTo>
                <a:lnTo>
                  <a:pt x="132" y="530"/>
                </a:lnTo>
                <a:lnTo>
                  <a:pt x="132" y="530"/>
                </a:lnTo>
                <a:lnTo>
                  <a:pt x="132" y="528"/>
                </a:lnTo>
                <a:lnTo>
                  <a:pt x="132" y="528"/>
                </a:lnTo>
                <a:lnTo>
                  <a:pt x="132" y="528"/>
                </a:lnTo>
                <a:lnTo>
                  <a:pt x="132" y="525"/>
                </a:lnTo>
                <a:lnTo>
                  <a:pt x="132" y="525"/>
                </a:lnTo>
                <a:lnTo>
                  <a:pt x="132" y="528"/>
                </a:lnTo>
                <a:lnTo>
                  <a:pt x="132" y="528"/>
                </a:lnTo>
                <a:lnTo>
                  <a:pt x="132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0"/>
                </a:lnTo>
                <a:lnTo>
                  <a:pt x="130" y="532"/>
                </a:lnTo>
                <a:lnTo>
                  <a:pt x="128" y="532"/>
                </a:lnTo>
                <a:lnTo>
                  <a:pt x="128" y="532"/>
                </a:lnTo>
                <a:lnTo>
                  <a:pt x="128" y="532"/>
                </a:lnTo>
                <a:lnTo>
                  <a:pt x="128" y="535"/>
                </a:lnTo>
                <a:lnTo>
                  <a:pt x="128" y="537"/>
                </a:lnTo>
                <a:lnTo>
                  <a:pt x="128" y="537"/>
                </a:lnTo>
                <a:lnTo>
                  <a:pt x="128" y="537"/>
                </a:lnTo>
                <a:lnTo>
                  <a:pt x="128" y="539"/>
                </a:lnTo>
                <a:lnTo>
                  <a:pt x="128" y="539"/>
                </a:lnTo>
                <a:lnTo>
                  <a:pt x="128" y="539"/>
                </a:lnTo>
                <a:lnTo>
                  <a:pt x="128" y="539"/>
                </a:lnTo>
                <a:lnTo>
                  <a:pt x="128" y="542"/>
                </a:lnTo>
                <a:lnTo>
                  <a:pt x="128" y="542"/>
                </a:lnTo>
                <a:lnTo>
                  <a:pt x="128" y="542"/>
                </a:lnTo>
                <a:lnTo>
                  <a:pt x="130" y="542"/>
                </a:lnTo>
                <a:lnTo>
                  <a:pt x="128" y="544"/>
                </a:lnTo>
                <a:lnTo>
                  <a:pt x="128" y="544"/>
                </a:lnTo>
                <a:lnTo>
                  <a:pt x="128" y="547"/>
                </a:lnTo>
                <a:lnTo>
                  <a:pt x="128" y="547"/>
                </a:lnTo>
                <a:lnTo>
                  <a:pt x="128" y="547"/>
                </a:lnTo>
                <a:lnTo>
                  <a:pt x="128" y="547"/>
                </a:lnTo>
                <a:lnTo>
                  <a:pt x="125" y="547"/>
                </a:lnTo>
                <a:lnTo>
                  <a:pt x="125" y="544"/>
                </a:lnTo>
                <a:lnTo>
                  <a:pt x="125" y="544"/>
                </a:lnTo>
                <a:lnTo>
                  <a:pt x="123" y="544"/>
                </a:lnTo>
                <a:lnTo>
                  <a:pt x="123" y="544"/>
                </a:lnTo>
                <a:lnTo>
                  <a:pt x="123" y="544"/>
                </a:lnTo>
                <a:lnTo>
                  <a:pt x="125" y="547"/>
                </a:lnTo>
                <a:lnTo>
                  <a:pt x="125" y="549"/>
                </a:lnTo>
                <a:lnTo>
                  <a:pt x="125" y="549"/>
                </a:lnTo>
                <a:lnTo>
                  <a:pt x="125" y="549"/>
                </a:lnTo>
                <a:lnTo>
                  <a:pt x="123" y="549"/>
                </a:lnTo>
                <a:lnTo>
                  <a:pt x="123" y="547"/>
                </a:lnTo>
                <a:lnTo>
                  <a:pt x="123" y="547"/>
                </a:lnTo>
                <a:lnTo>
                  <a:pt x="123" y="547"/>
                </a:lnTo>
                <a:lnTo>
                  <a:pt x="123" y="549"/>
                </a:lnTo>
                <a:lnTo>
                  <a:pt x="123" y="551"/>
                </a:lnTo>
                <a:lnTo>
                  <a:pt x="123" y="551"/>
                </a:lnTo>
                <a:lnTo>
                  <a:pt x="123" y="551"/>
                </a:lnTo>
                <a:lnTo>
                  <a:pt x="125" y="551"/>
                </a:lnTo>
                <a:lnTo>
                  <a:pt x="125" y="551"/>
                </a:lnTo>
                <a:lnTo>
                  <a:pt x="125" y="551"/>
                </a:lnTo>
                <a:lnTo>
                  <a:pt x="125" y="554"/>
                </a:lnTo>
                <a:lnTo>
                  <a:pt x="125" y="554"/>
                </a:lnTo>
                <a:lnTo>
                  <a:pt x="125" y="556"/>
                </a:lnTo>
                <a:lnTo>
                  <a:pt x="125" y="556"/>
                </a:lnTo>
                <a:lnTo>
                  <a:pt x="128" y="556"/>
                </a:lnTo>
                <a:lnTo>
                  <a:pt x="128" y="556"/>
                </a:lnTo>
                <a:lnTo>
                  <a:pt x="128" y="556"/>
                </a:lnTo>
                <a:lnTo>
                  <a:pt x="130" y="556"/>
                </a:lnTo>
                <a:lnTo>
                  <a:pt x="130" y="556"/>
                </a:lnTo>
                <a:lnTo>
                  <a:pt x="130" y="558"/>
                </a:lnTo>
                <a:lnTo>
                  <a:pt x="130" y="558"/>
                </a:lnTo>
                <a:lnTo>
                  <a:pt x="130" y="558"/>
                </a:lnTo>
                <a:lnTo>
                  <a:pt x="130" y="558"/>
                </a:lnTo>
                <a:lnTo>
                  <a:pt x="130" y="561"/>
                </a:lnTo>
                <a:lnTo>
                  <a:pt x="130" y="561"/>
                </a:lnTo>
                <a:lnTo>
                  <a:pt x="130" y="561"/>
                </a:lnTo>
                <a:lnTo>
                  <a:pt x="130" y="563"/>
                </a:lnTo>
                <a:lnTo>
                  <a:pt x="130" y="563"/>
                </a:lnTo>
                <a:lnTo>
                  <a:pt x="130" y="563"/>
                </a:lnTo>
                <a:lnTo>
                  <a:pt x="130" y="563"/>
                </a:lnTo>
                <a:lnTo>
                  <a:pt x="130" y="563"/>
                </a:lnTo>
                <a:lnTo>
                  <a:pt x="130" y="563"/>
                </a:lnTo>
                <a:lnTo>
                  <a:pt x="130" y="561"/>
                </a:lnTo>
                <a:lnTo>
                  <a:pt x="128" y="561"/>
                </a:lnTo>
                <a:lnTo>
                  <a:pt x="128" y="561"/>
                </a:lnTo>
                <a:lnTo>
                  <a:pt x="128" y="561"/>
                </a:lnTo>
                <a:lnTo>
                  <a:pt x="128" y="561"/>
                </a:lnTo>
                <a:lnTo>
                  <a:pt x="128" y="561"/>
                </a:lnTo>
                <a:lnTo>
                  <a:pt x="128" y="561"/>
                </a:lnTo>
                <a:lnTo>
                  <a:pt x="128" y="558"/>
                </a:lnTo>
                <a:lnTo>
                  <a:pt x="125" y="558"/>
                </a:lnTo>
                <a:lnTo>
                  <a:pt x="125" y="558"/>
                </a:lnTo>
                <a:lnTo>
                  <a:pt x="125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8"/>
                </a:lnTo>
                <a:lnTo>
                  <a:pt x="123" y="556"/>
                </a:lnTo>
                <a:lnTo>
                  <a:pt x="123" y="556"/>
                </a:lnTo>
                <a:lnTo>
                  <a:pt x="123" y="556"/>
                </a:lnTo>
                <a:lnTo>
                  <a:pt x="123" y="556"/>
                </a:lnTo>
                <a:lnTo>
                  <a:pt x="123" y="556"/>
                </a:lnTo>
                <a:lnTo>
                  <a:pt x="120" y="556"/>
                </a:lnTo>
                <a:lnTo>
                  <a:pt x="120" y="556"/>
                </a:lnTo>
                <a:lnTo>
                  <a:pt x="120" y="554"/>
                </a:lnTo>
                <a:lnTo>
                  <a:pt x="120" y="554"/>
                </a:lnTo>
                <a:lnTo>
                  <a:pt x="120" y="554"/>
                </a:lnTo>
                <a:lnTo>
                  <a:pt x="120" y="554"/>
                </a:lnTo>
                <a:lnTo>
                  <a:pt x="120" y="554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20" y="551"/>
                </a:lnTo>
                <a:lnTo>
                  <a:pt x="118" y="551"/>
                </a:lnTo>
                <a:lnTo>
                  <a:pt x="118" y="551"/>
                </a:lnTo>
                <a:lnTo>
                  <a:pt x="118" y="551"/>
                </a:lnTo>
                <a:lnTo>
                  <a:pt x="118" y="551"/>
                </a:lnTo>
                <a:lnTo>
                  <a:pt x="118" y="554"/>
                </a:lnTo>
                <a:lnTo>
                  <a:pt x="118" y="554"/>
                </a:lnTo>
                <a:lnTo>
                  <a:pt x="118" y="554"/>
                </a:lnTo>
                <a:lnTo>
                  <a:pt x="120" y="554"/>
                </a:lnTo>
                <a:lnTo>
                  <a:pt x="120" y="554"/>
                </a:lnTo>
                <a:lnTo>
                  <a:pt x="118" y="556"/>
                </a:lnTo>
                <a:lnTo>
                  <a:pt x="118" y="556"/>
                </a:lnTo>
                <a:lnTo>
                  <a:pt x="120" y="556"/>
                </a:lnTo>
                <a:lnTo>
                  <a:pt x="120" y="558"/>
                </a:lnTo>
                <a:lnTo>
                  <a:pt x="120" y="558"/>
                </a:lnTo>
                <a:lnTo>
                  <a:pt x="120" y="561"/>
                </a:lnTo>
                <a:lnTo>
                  <a:pt x="120" y="561"/>
                </a:lnTo>
                <a:lnTo>
                  <a:pt x="120" y="561"/>
                </a:lnTo>
                <a:lnTo>
                  <a:pt x="120" y="561"/>
                </a:lnTo>
                <a:lnTo>
                  <a:pt x="123" y="561"/>
                </a:lnTo>
                <a:lnTo>
                  <a:pt x="123" y="561"/>
                </a:lnTo>
                <a:lnTo>
                  <a:pt x="123" y="561"/>
                </a:lnTo>
                <a:lnTo>
                  <a:pt x="123" y="561"/>
                </a:lnTo>
                <a:lnTo>
                  <a:pt x="123" y="561"/>
                </a:lnTo>
                <a:lnTo>
                  <a:pt x="123" y="561"/>
                </a:lnTo>
                <a:lnTo>
                  <a:pt x="125" y="563"/>
                </a:lnTo>
                <a:lnTo>
                  <a:pt x="125" y="563"/>
                </a:lnTo>
                <a:lnTo>
                  <a:pt x="123" y="570"/>
                </a:lnTo>
                <a:lnTo>
                  <a:pt x="123" y="570"/>
                </a:lnTo>
                <a:lnTo>
                  <a:pt x="120" y="573"/>
                </a:lnTo>
                <a:lnTo>
                  <a:pt x="120" y="573"/>
                </a:lnTo>
                <a:lnTo>
                  <a:pt x="120" y="573"/>
                </a:lnTo>
                <a:lnTo>
                  <a:pt x="118" y="573"/>
                </a:lnTo>
                <a:lnTo>
                  <a:pt x="120" y="573"/>
                </a:lnTo>
                <a:lnTo>
                  <a:pt x="120" y="575"/>
                </a:lnTo>
                <a:lnTo>
                  <a:pt x="120" y="575"/>
                </a:lnTo>
                <a:lnTo>
                  <a:pt x="120" y="575"/>
                </a:lnTo>
                <a:lnTo>
                  <a:pt x="118" y="575"/>
                </a:lnTo>
                <a:lnTo>
                  <a:pt x="118" y="577"/>
                </a:lnTo>
                <a:lnTo>
                  <a:pt x="118" y="577"/>
                </a:lnTo>
                <a:lnTo>
                  <a:pt x="116" y="577"/>
                </a:lnTo>
                <a:lnTo>
                  <a:pt x="116" y="577"/>
                </a:lnTo>
                <a:lnTo>
                  <a:pt x="116" y="577"/>
                </a:lnTo>
                <a:lnTo>
                  <a:pt x="116" y="580"/>
                </a:lnTo>
                <a:lnTo>
                  <a:pt x="113" y="580"/>
                </a:lnTo>
                <a:lnTo>
                  <a:pt x="113" y="582"/>
                </a:lnTo>
                <a:lnTo>
                  <a:pt x="113" y="580"/>
                </a:lnTo>
                <a:lnTo>
                  <a:pt x="113" y="577"/>
                </a:lnTo>
                <a:lnTo>
                  <a:pt x="111" y="577"/>
                </a:lnTo>
                <a:lnTo>
                  <a:pt x="113" y="577"/>
                </a:lnTo>
                <a:lnTo>
                  <a:pt x="113" y="577"/>
                </a:lnTo>
                <a:lnTo>
                  <a:pt x="113" y="575"/>
                </a:lnTo>
                <a:lnTo>
                  <a:pt x="111" y="575"/>
                </a:lnTo>
                <a:lnTo>
                  <a:pt x="111" y="577"/>
                </a:lnTo>
                <a:lnTo>
                  <a:pt x="111" y="577"/>
                </a:lnTo>
                <a:lnTo>
                  <a:pt x="111" y="577"/>
                </a:lnTo>
                <a:lnTo>
                  <a:pt x="111" y="577"/>
                </a:lnTo>
                <a:lnTo>
                  <a:pt x="111" y="577"/>
                </a:lnTo>
                <a:lnTo>
                  <a:pt x="111" y="580"/>
                </a:lnTo>
                <a:lnTo>
                  <a:pt x="111" y="580"/>
                </a:lnTo>
                <a:lnTo>
                  <a:pt x="111" y="580"/>
                </a:lnTo>
                <a:lnTo>
                  <a:pt x="111" y="580"/>
                </a:lnTo>
                <a:lnTo>
                  <a:pt x="111" y="580"/>
                </a:lnTo>
                <a:lnTo>
                  <a:pt x="109" y="580"/>
                </a:lnTo>
                <a:lnTo>
                  <a:pt x="109" y="580"/>
                </a:lnTo>
                <a:lnTo>
                  <a:pt x="109" y="580"/>
                </a:lnTo>
                <a:lnTo>
                  <a:pt x="106" y="580"/>
                </a:lnTo>
                <a:lnTo>
                  <a:pt x="106" y="580"/>
                </a:lnTo>
                <a:lnTo>
                  <a:pt x="106" y="582"/>
                </a:lnTo>
                <a:lnTo>
                  <a:pt x="106" y="582"/>
                </a:lnTo>
                <a:lnTo>
                  <a:pt x="104" y="582"/>
                </a:lnTo>
                <a:lnTo>
                  <a:pt x="106" y="582"/>
                </a:lnTo>
                <a:lnTo>
                  <a:pt x="106" y="582"/>
                </a:lnTo>
                <a:lnTo>
                  <a:pt x="106" y="582"/>
                </a:lnTo>
                <a:lnTo>
                  <a:pt x="106" y="582"/>
                </a:lnTo>
                <a:lnTo>
                  <a:pt x="109" y="582"/>
                </a:lnTo>
                <a:lnTo>
                  <a:pt x="109" y="584"/>
                </a:lnTo>
                <a:lnTo>
                  <a:pt x="106" y="584"/>
                </a:lnTo>
                <a:lnTo>
                  <a:pt x="109" y="584"/>
                </a:lnTo>
                <a:lnTo>
                  <a:pt x="106" y="584"/>
                </a:lnTo>
                <a:lnTo>
                  <a:pt x="106" y="584"/>
                </a:lnTo>
                <a:lnTo>
                  <a:pt x="106" y="587"/>
                </a:lnTo>
                <a:lnTo>
                  <a:pt x="104" y="587"/>
                </a:lnTo>
                <a:lnTo>
                  <a:pt x="104" y="587"/>
                </a:lnTo>
                <a:lnTo>
                  <a:pt x="104" y="587"/>
                </a:lnTo>
                <a:lnTo>
                  <a:pt x="104" y="587"/>
                </a:lnTo>
                <a:lnTo>
                  <a:pt x="104" y="587"/>
                </a:lnTo>
                <a:lnTo>
                  <a:pt x="104" y="587"/>
                </a:lnTo>
                <a:lnTo>
                  <a:pt x="104" y="589"/>
                </a:lnTo>
                <a:lnTo>
                  <a:pt x="104" y="589"/>
                </a:lnTo>
                <a:lnTo>
                  <a:pt x="104" y="589"/>
                </a:lnTo>
                <a:lnTo>
                  <a:pt x="102" y="589"/>
                </a:lnTo>
                <a:lnTo>
                  <a:pt x="102" y="591"/>
                </a:lnTo>
                <a:lnTo>
                  <a:pt x="102" y="589"/>
                </a:lnTo>
                <a:lnTo>
                  <a:pt x="99" y="589"/>
                </a:lnTo>
                <a:lnTo>
                  <a:pt x="99" y="591"/>
                </a:lnTo>
                <a:lnTo>
                  <a:pt x="97" y="591"/>
                </a:lnTo>
                <a:lnTo>
                  <a:pt x="97" y="591"/>
                </a:lnTo>
                <a:lnTo>
                  <a:pt x="97" y="591"/>
                </a:lnTo>
                <a:lnTo>
                  <a:pt x="97" y="591"/>
                </a:lnTo>
                <a:lnTo>
                  <a:pt x="97" y="594"/>
                </a:lnTo>
                <a:lnTo>
                  <a:pt x="97" y="594"/>
                </a:lnTo>
                <a:lnTo>
                  <a:pt x="97" y="596"/>
                </a:lnTo>
                <a:lnTo>
                  <a:pt x="97" y="596"/>
                </a:lnTo>
                <a:lnTo>
                  <a:pt x="97" y="596"/>
                </a:lnTo>
                <a:lnTo>
                  <a:pt x="97" y="596"/>
                </a:lnTo>
                <a:lnTo>
                  <a:pt x="97" y="596"/>
                </a:lnTo>
                <a:lnTo>
                  <a:pt x="97" y="599"/>
                </a:lnTo>
                <a:lnTo>
                  <a:pt x="97" y="599"/>
                </a:lnTo>
                <a:lnTo>
                  <a:pt x="97" y="599"/>
                </a:lnTo>
                <a:lnTo>
                  <a:pt x="97" y="599"/>
                </a:lnTo>
                <a:lnTo>
                  <a:pt x="94" y="599"/>
                </a:lnTo>
                <a:lnTo>
                  <a:pt x="94" y="599"/>
                </a:lnTo>
                <a:lnTo>
                  <a:pt x="94" y="596"/>
                </a:lnTo>
                <a:lnTo>
                  <a:pt x="94" y="596"/>
                </a:lnTo>
                <a:lnTo>
                  <a:pt x="94" y="596"/>
                </a:lnTo>
                <a:lnTo>
                  <a:pt x="94" y="594"/>
                </a:lnTo>
                <a:lnTo>
                  <a:pt x="94" y="594"/>
                </a:lnTo>
                <a:lnTo>
                  <a:pt x="92" y="599"/>
                </a:lnTo>
                <a:lnTo>
                  <a:pt x="92" y="599"/>
                </a:lnTo>
                <a:lnTo>
                  <a:pt x="90" y="601"/>
                </a:lnTo>
                <a:lnTo>
                  <a:pt x="87" y="601"/>
                </a:lnTo>
                <a:lnTo>
                  <a:pt x="90" y="603"/>
                </a:lnTo>
                <a:lnTo>
                  <a:pt x="87" y="603"/>
                </a:lnTo>
                <a:lnTo>
                  <a:pt x="87" y="606"/>
                </a:lnTo>
                <a:lnTo>
                  <a:pt x="85" y="606"/>
                </a:lnTo>
                <a:lnTo>
                  <a:pt x="85" y="608"/>
                </a:lnTo>
                <a:lnTo>
                  <a:pt x="85" y="608"/>
                </a:lnTo>
                <a:lnTo>
                  <a:pt x="85" y="608"/>
                </a:lnTo>
                <a:lnTo>
                  <a:pt x="83" y="610"/>
                </a:lnTo>
                <a:lnTo>
                  <a:pt x="83" y="613"/>
                </a:lnTo>
                <a:lnTo>
                  <a:pt x="83" y="613"/>
                </a:lnTo>
                <a:lnTo>
                  <a:pt x="78" y="618"/>
                </a:lnTo>
                <a:lnTo>
                  <a:pt x="78" y="618"/>
                </a:lnTo>
                <a:lnTo>
                  <a:pt x="75" y="618"/>
                </a:lnTo>
                <a:lnTo>
                  <a:pt x="75" y="618"/>
                </a:lnTo>
                <a:lnTo>
                  <a:pt x="75" y="618"/>
                </a:lnTo>
                <a:lnTo>
                  <a:pt x="75" y="618"/>
                </a:lnTo>
                <a:lnTo>
                  <a:pt x="75" y="618"/>
                </a:lnTo>
                <a:lnTo>
                  <a:pt x="75" y="618"/>
                </a:lnTo>
                <a:lnTo>
                  <a:pt x="75" y="618"/>
                </a:lnTo>
                <a:lnTo>
                  <a:pt x="73" y="620"/>
                </a:lnTo>
                <a:lnTo>
                  <a:pt x="73" y="620"/>
                </a:lnTo>
                <a:lnTo>
                  <a:pt x="73" y="620"/>
                </a:lnTo>
                <a:lnTo>
                  <a:pt x="73" y="620"/>
                </a:lnTo>
                <a:lnTo>
                  <a:pt x="71" y="620"/>
                </a:lnTo>
                <a:lnTo>
                  <a:pt x="73" y="622"/>
                </a:lnTo>
                <a:lnTo>
                  <a:pt x="71" y="622"/>
                </a:lnTo>
                <a:lnTo>
                  <a:pt x="71" y="622"/>
                </a:lnTo>
                <a:lnTo>
                  <a:pt x="71" y="622"/>
                </a:lnTo>
                <a:lnTo>
                  <a:pt x="71" y="622"/>
                </a:lnTo>
                <a:lnTo>
                  <a:pt x="71" y="625"/>
                </a:lnTo>
                <a:lnTo>
                  <a:pt x="68" y="625"/>
                </a:lnTo>
                <a:lnTo>
                  <a:pt x="68" y="627"/>
                </a:lnTo>
                <a:lnTo>
                  <a:pt x="66" y="629"/>
                </a:lnTo>
                <a:lnTo>
                  <a:pt x="64" y="632"/>
                </a:lnTo>
                <a:lnTo>
                  <a:pt x="64" y="632"/>
                </a:lnTo>
                <a:lnTo>
                  <a:pt x="61" y="634"/>
                </a:lnTo>
                <a:lnTo>
                  <a:pt x="61" y="634"/>
                </a:lnTo>
                <a:lnTo>
                  <a:pt x="61" y="634"/>
                </a:lnTo>
                <a:lnTo>
                  <a:pt x="61" y="636"/>
                </a:lnTo>
                <a:lnTo>
                  <a:pt x="61" y="636"/>
                </a:lnTo>
                <a:lnTo>
                  <a:pt x="61" y="636"/>
                </a:lnTo>
                <a:lnTo>
                  <a:pt x="57" y="639"/>
                </a:lnTo>
                <a:lnTo>
                  <a:pt x="57" y="639"/>
                </a:lnTo>
                <a:lnTo>
                  <a:pt x="54" y="641"/>
                </a:lnTo>
                <a:lnTo>
                  <a:pt x="54" y="641"/>
                </a:lnTo>
                <a:lnTo>
                  <a:pt x="54" y="641"/>
                </a:lnTo>
                <a:lnTo>
                  <a:pt x="54" y="641"/>
                </a:lnTo>
                <a:lnTo>
                  <a:pt x="54" y="641"/>
                </a:lnTo>
                <a:lnTo>
                  <a:pt x="54" y="641"/>
                </a:lnTo>
                <a:lnTo>
                  <a:pt x="54" y="641"/>
                </a:lnTo>
                <a:lnTo>
                  <a:pt x="52" y="641"/>
                </a:lnTo>
                <a:lnTo>
                  <a:pt x="52" y="641"/>
                </a:lnTo>
                <a:lnTo>
                  <a:pt x="49" y="641"/>
                </a:lnTo>
                <a:lnTo>
                  <a:pt x="47" y="641"/>
                </a:lnTo>
                <a:lnTo>
                  <a:pt x="47" y="644"/>
                </a:lnTo>
                <a:lnTo>
                  <a:pt x="47" y="644"/>
                </a:lnTo>
                <a:lnTo>
                  <a:pt x="45" y="644"/>
                </a:lnTo>
                <a:lnTo>
                  <a:pt x="42" y="646"/>
                </a:lnTo>
                <a:lnTo>
                  <a:pt x="42" y="646"/>
                </a:lnTo>
                <a:lnTo>
                  <a:pt x="42" y="646"/>
                </a:lnTo>
                <a:lnTo>
                  <a:pt x="42" y="646"/>
                </a:lnTo>
                <a:lnTo>
                  <a:pt x="42" y="648"/>
                </a:lnTo>
                <a:lnTo>
                  <a:pt x="42" y="648"/>
                </a:lnTo>
                <a:lnTo>
                  <a:pt x="42" y="648"/>
                </a:lnTo>
                <a:lnTo>
                  <a:pt x="42" y="651"/>
                </a:lnTo>
                <a:lnTo>
                  <a:pt x="42" y="651"/>
                </a:lnTo>
                <a:lnTo>
                  <a:pt x="40" y="651"/>
                </a:lnTo>
                <a:lnTo>
                  <a:pt x="40" y="651"/>
                </a:lnTo>
                <a:lnTo>
                  <a:pt x="40" y="651"/>
                </a:lnTo>
                <a:lnTo>
                  <a:pt x="40" y="651"/>
                </a:lnTo>
                <a:lnTo>
                  <a:pt x="40" y="651"/>
                </a:lnTo>
                <a:lnTo>
                  <a:pt x="38" y="651"/>
                </a:lnTo>
                <a:lnTo>
                  <a:pt x="38" y="651"/>
                </a:lnTo>
                <a:lnTo>
                  <a:pt x="38" y="651"/>
                </a:lnTo>
                <a:lnTo>
                  <a:pt x="38" y="651"/>
                </a:lnTo>
                <a:lnTo>
                  <a:pt x="35" y="651"/>
                </a:lnTo>
                <a:lnTo>
                  <a:pt x="35" y="653"/>
                </a:lnTo>
                <a:lnTo>
                  <a:pt x="35" y="653"/>
                </a:lnTo>
                <a:lnTo>
                  <a:pt x="33" y="655"/>
                </a:lnTo>
                <a:lnTo>
                  <a:pt x="31" y="658"/>
                </a:lnTo>
                <a:lnTo>
                  <a:pt x="28" y="660"/>
                </a:lnTo>
                <a:lnTo>
                  <a:pt x="26" y="665"/>
                </a:lnTo>
                <a:lnTo>
                  <a:pt x="23" y="667"/>
                </a:lnTo>
                <a:lnTo>
                  <a:pt x="23" y="667"/>
                </a:lnTo>
                <a:lnTo>
                  <a:pt x="21" y="667"/>
                </a:lnTo>
                <a:lnTo>
                  <a:pt x="21" y="667"/>
                </a:lnTo>
                <a:lnTo>
                  <a:pt x="19" y="670"/>
                </a:lnTo>
                <a:lnTo>
                  <a:pt x="21" y="670"/>
                </a:lnTo>
                <a:lnTo>
                  <a:pt x="19" y="670"/>
                </a:lnTo>
                <a:lnTo>
                  <a:pt x="19" y="672"/>
                </a:lnTo>
                <a:lnTo>
                  <a:pt x="19" y="672"/>
                </a:lnTo>
                <a:lnTo>
                  <a:pt x="16" y="672"/>
                </a:lnTo>
                <a:lnTo>
                  <a:pt x="16" y="672"/>
                </a:lnTo>
                <a:lnTo>
                  <a:pt x="16" y="674"/>
                </a:lnTo>
                <a:lnTo>
                  <a:pt x="16" y="674"/>
                </a:lnTo>
                <a:lnTo>
                  <a:pt x="16" y="674"/>
                </a:lnTo>
                <a:lnTo>
                  <a:pt x="16" y="677"/>
                </a:lnTo>
                <a:lnTo>
                  <a:pt x="16" y="677"/>
                </a:lnTo>
                <a:lnTo>
                  <a:pt x="14" y="677"/>
                </a:lnTo>
                <a:lnTo>
                  <a:pt x="14" y="679"/>
                </a:lnTo>
                <a:lnTo>
                  <a:pt x="14" y="679"/>
                </a:lnTo>
                <a:lnTo>
                  <a:pt x="14" y="679"/>
                </a:lnTo>
                <a:lnTo>
                  <a:pt x="14" y="681"/>
                </a:lnTo>
                <a:lnTo>
                  <a:pt x="14" y="681"/>
                </a:lnTo>
                <a:lnTo>
                  <a:pt x="14" y="681"/>
                </a:lnTo>
                <a:lnTo>
                  <a:pt x="14" y="681"/>
                </a:lnTo>
                <a:lnTo>
                  <a:pt x="14" y="684"/>
                </a:lnTo>
                <a:lnTo>
                  <a:pt x="14" y="684"/>
                </a:lnTo>
                <a:lnTo>
                  <a:pt x="14" y="684"/>
                </a:lnTo>
                <a:lnTo>
                  <a:pt x="12" y="684"/>
                </a:lnTo>
                <a:lnTo>
                  <a:pt x="12" y="684"/>
                </a:lnTo>
                <a:lnTo>
                  <a:pt x="12" y="686"/>
                </a:lnTo>
                <a:lnTo>
                  <a:pt x="12" y="686"/>
                </a:lnTo>
                <a:lnTo>
                  <a:pt x="12" y="689"/>
                </a:lnTo>
                <a:lnTo>
                  <a:pt x="12" y="689"/>
                </a:lnTo>
                <a:lnTo>
                  <a:pt x="12" y="689"/>
                </a:lnTo>
                <a:lnTo>
                  <a:pt x="14" y="689"/>
                </a:lnTo>
                <a:lnTo>
                  <a:pt x="14" y="686"/>
                </a:lnTo>
                <a:lnTo>
                  <a:pt x="16" y="686"/>
                </a:lnTo>
                <a:lnTo>
                  <a:pt x="16" y="684"/>
                </a:lnTo>
                <a:lnTo>
                  <a:pt x="16" y="684"/>
                </a:lnTo>
                <a:lnTo>
                  <a:pt x="19" y="684"/>
                </a:lnTo>
                <a:lnTo>
                  <a:pt x="19" y="684"/>
                </a:lnTo>
                <a:lnTo>
                  <a:pt x="19" y="684"/>
                </a:lnTo>
                <a:lnTo>
                  <a:pt x="19" y="681"/>
                </a:lnTo>
                <a:lnTo>
                  <a:pt x="21" y="681"/>
                </a:lnTo>
                <a:lnTo>
                  <a:pt x="26" y="679"/>
                </a:lnTo>
                <a:lnTo>
                  <a:pt x="26" y="679"/>
                </a:lnTo>
                <a:lnTo>
                  <a:pt x="28" y="679"/>
                </a:lnTo>
                <a:lnTo>
                  <a:pt x="28" y="681"/>
                </a:lnTo>
                <a:lnTo>
                  <a:pt x="28" y="681"/>
                </a:lnTo>
                <a:lnTo>
                  <a:pt x="28" y="679"/>
                </a:lnTo>
                <a:lnTo>
                  <a:pt x="28" y="679"/>
                </a:lnTo>
                <a:lnTo>
                  <a:pt x="28" y="679"/>
                </a:lnTo>
                <a:lnTo>
                  <a:pt x="31" y="677"/>
                </a:lnTo>
                <a:lnTo>
                  <a:pt x="31" y="674"/>
                </a:lnTo>
                <a:lnTo>
                  <a:pt x="31" y="674"/>
                </a:lnTo>
                <a:lnTo>
                  <a:pt x="31" y="672"/>
                </a:lnTo>
                <a:lnTo>
                  <a:pt x="33" y="672"/>
                </a:lnTo>
                <a:lnTo>
                  <a:pt x="35" y="672"/>
                </a:lnTo>
                <a:lnTo>
                  <a:pt x="35" y="672"/>
                </a:lnTo>
                <a:lnTo>
                  <a:pt x="38" y="672"/>
                </a:lnTo>
                <a:lnTo>
                  <a:pt x="38" y="672"/>
                </a:lnTo>
                <a:lnTo>
                  <a:pt x="38" y="672"/>
                </a:lnTo>
                <a:lnTo>
                  <a:pt x="40" y="670"/>
                </a:lnTo>
                <a:lnTo>
                  <a:pt x="40" y="670"/>
                </a:lnTo>
                <a:lnTo>
                  <a:pt x="42" y="670"/>
                </a:lnTo>
                <a:lnTo>
                  <a:pt x="45" y="665"/>
                </a:lnTo>
                <a:lnTo>
                  <a:pt x="49" y="662"/>
                </a:lnTo>
                <a:lnTo>
                  <a:pt x="54" y="660"/>
                </a:lnTo>
                <a:lnTo>
                  <a:pt x="54" y="660"/>
                </a:lnTo>
                <a:lnTo>
                  <a:pt x="57" y="658"/>
                </a:lnTo>
                <a:lnTo>
                  <a:pt x="59" y="655"/>
                </a:lnTo>
                <a:lnTo>
                  <a:pt x="59" y="653"/>
                </a:lnTo>
                <a:lnTo>
                  <a:pt x="59" y="653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59" y="651"/>
                </a:lnTo>
                <a:lnTo>
                  <a:pt x="61" y="648"/>
                </a:lnTo>
                <a:lnTo>
                  <a:pt x="61" y="648"/>
                </a:lnTo>
                <a:lnTo>
                  <a:pt x="61" y="648"/>
                </a:lnTo>
                <a:lnTo>
                  <a:pt x="61" y="646"/>
                </a:lnTo>
                <a:lnTo>
                  <a:pt x="64" y="646"/>
                </a:lnTo>
                <a:lnTo>
                  <a:pt x="64" y="646"/>
                </a:lnTo>
                <a:lnTo>
                  <a:pt x="66" y="646"/>
                </a:lnTo>
                <a:lnTo>
                  <a:pt x="68" y="646"/>
                </a:lnTo>
                <a:lnTo>
                  <a:pt x="68" y="646"/>
                </a:lnTo>
                <a:lnTo>
                  <a:pt x="68" y="644"/>
                </a:lnTo>
                <a:lnTo>
                  <a:pt x="71" y="644"/>
                </a:lnTo>
                <a:lnTo>
                  <a:pt x="73" y="644"/>
                </a:lnTo>
                <a:lnTo>
                  <a:pt x="73" y="644"/>
                </a:lnTo>
                <a:lnTo>
                  <a:pt x="73" y="644"/>
                </a:lnTo>
                <a:lnTo>
                  <a:pt x="75" y="639"/>
                </a:lnTo>
                <a:lnTo>
                  <a:pt x="78" y="639"/>
                </a:lnTo>
                <a:lnTo>
                  <a:pt x="78" y="639"/>
                </a:lnTo>
                <a:lnTo>
                  <a:pt x="80" y="639"/>
                </a:lnTo>
                <a:lnTo>
                  <a:pt x="80" y="636"/>
                </a:lnTo>
                <a:lnTo>
                  <a:pt x="83" y="634"/>
                </a:lnTo>
                <a:lnTo>
                  <a:pt x="83" y="634"/>
                </a:lnTo>
                <a:lnTo>
                  <a:pt x="83" y="634"/>
                </a:lnTo>
                <a:lnTo>
                  <a:pt x="83" y="632"/>
                </a:lnTo>
                <a:lnTo>
                  <a:pt x="85" y="632"/>
                </a:lnTo>
                <a:lnTo>
                  <a:pt x="90" y="625"/>
                </a:lnTo>
                <a:lnTo>
                  <a:pt x="90" y="625"/>
                </a:lnTo>
                <a:lnTo>
                  <a:pt x="90" y="625"/>
                </a:lnTo>
                <a:lnTo>
                  <a:pt x="90" y="622"/>
                </a:lnTo>
                <a:lnTo>
                  <a:pt x="90" y="622"/>
                </a:lnTo>
                <a:lnTo>
                  <a:pt x="90" y="622"/>
                </a:lnTo>
                <a:lnTo>
                  <a:pt x="92" y="622"/>
                </a:lnTo>
                <a:lnTo>
                  <a:pt x="92" y="620"/>
                </a:lnTo>
                <a:lnTo>
                  <a:pt x="92" y="620"/>
                </a:lnTo>
                <a:lnTo>
                  <a:pt x="92" y="620"/>
                </a:lnTo>
                <a:lnTo>
                  <a:pt x="94" y="620"/>
                </a:lnTo>
                <a:lnTo>
                  <a:pt x="94" y="618"/>
                </a:lnTo>
                <a:lnTo>
                  <a:pt x="92" y="618"/>
                </a:lnTo>
                <a:lnTo>
                  <a:pt x="92" y="618"/>
                </a:lnTo>
                <a:lnTo>
                  <a:pt x="92" y="618"/>
                </a:lnTo>
                <a:lnTo>
                  <a:pt x="92" y="618"/>
                </a:lnTo>
                <a:lnTo>
                  <a:pt x="92" y="615"/>
                </a:lnTo>
                <a:lnTo>
                  <a:pt x="90" y="615"/>
                </a:lnTo>
                <a:lnTo>
                  <a:pt x="90" y="615"/>
                </a:lnTo>
                <a:lnTo>
                  <a:pt x="90" y="615"/>
                </a:lnTo>
                <a:lnTo>
                  <a:pt x="90" y="613"/>
                </a:lnTo>
                <a:lnTo>
                  <a:pt x="92" y="613"/>
                </a:lnTo>
                <a:lnTo>
                  <a:pt x="92" y="613"/>
                </a:lnTo>
                <a:lnTo>
                  <a:pt x="92" y="613"/>
                </a:lnTo>
                <a:lnTo>
                  <a:pt x="92" y="615"/>
                </a:lnTo>
                <a:lnTo>
                  <a:pt x="92" y="615"/>
                </a:lnTo>
                <a:lnTo>
                  <a:pt x="92" y="615"/>
                </a:lnTo>
                <a:lnTo>
                  <a:pt x="94" y="615"/>
                </a:lnTo>
                <a:lnTo>
                  <a:pt x="94" y="615"/>
                </a:lnTo>
                <a:lnTo>
                  <a:pt x="94" y="613"/>
                </a:lnTo>
                <a:lnTo>
                  <a:pt x="94" y="610"/>
                </a:lnTo>
                <a:lnTo>
                  <a:pt x="94" y="608"/>
                </a:lnTo>
                <a:lnTo>
                  <a:pt x="92" y="608"/>
                </a:lnTo>
                <a:lnTo>
                  <a:pt x="94" y="606"/>
                </a:lnTo>
                <a:lnTo>
                  <a:pt x="94" y="606"/>
                </a:lnTo>
                <a:lnTo>
                  <a:pt x="94" y="603"/>
                </a:lnTo>
                <a:lnTo>
                  <a:pt x="97" y="606"/>
                </a:lnTo>
                <a:lnTo>
                  <a:pt x="99" y="603"/>
                </a:lnTo>
                <a:lnTo>
                  <a:pt x="99" y="603"/>
                </a:lnTo>
                <a:lnTo>
                  <a:pt x="102" y="603"/>
                </a:lnTo>
                <a:lnTo>
                  <a:pt x="104" y="603"/>
                </a:lnTo>
                <a:lnTo>
                  <a:pt x="104" y="603"/>
                </a:lnTo>
                <a:lnTo>
                  <a:pt x="106" y="601"/>
                </a:lnTo>
                <a:lnTo>
                  <a:pt x="106" y="601"/>
                </a:lnTo>
                <a:lnTo>
                  <a:pt x="106" y="601"/>
                </a:lnTo>
                <a:lnTo>
                  <a:pt x="109" y="601"/>
                </a:lnTo>
                <a:lnTo>
                  <a:pt x="109" y="601"/>
                </a:lnTo>
                <a:lnTo>
                  <a:pt x="109" y="601"/>
                </a:lnTo>
                <a:lnTo>
                  <a:pt x="111" y="601"/>
                </a:lnTo>
                <a:lnTo>
                  <a:pt x="111" y="601"/>
                </a:lnTo>
                <a:lnTo>
                  <a:pt x="111" y="601"/>
                </a:lnTo>
                <a:lnTo>
                  <a:pt x="111" y="601"/>
                </a:lnTo>
                <a:lnTo>
                  <a:pt x="113" y="599"/>
                </a:lnTo>
                <a:lnTo>
                  <a:pt x="116" y="599"/>
                </a:lnTo>
                <a:lnTo>
                  <a:pt x="118" y="596"/>
                </a:lnTo>
                <a:lnTo>
                  <a:pt x="118" y="591"/>
                </a:lnTo>
                <a:lnTo>
                  <a:pt x="120" y="589"/>
                </a:lnTo>
                <a:lnTo>
                  <a:pt x="120" y="587"/>
                </a:lnTo>
                <a:lnTo>
                  <a:pt x="125" y="584"/>
                </a:lnTo>
                <a:lnTo>
                  <a:pt x="125" y="582"/>
                </a:lnTo>
                <a:lnTo>
                  <a:pt x="128" y="582"/>
                </a:lnTo>
                <a:lnTo>
                  <a:pt x="128" y="582"/>
                </a:lnTo>
                <a:lnTo>
                  <a:pt x="130" y="582"/>
                </a:lnTo>
                <a:lnTo>
                  <a:pt x="130" y="582"/>
                </a:lnTo>
                <a:lnTo>
                  <a:pt x="130" y="582"/>
                </a:lnTo>
                <a:lnTo>
                  <a:pt x="132" y="582"/>
                </a:lnTo>
                <a:lnTo>
                  <a:pt x="132" y="582"/>
                </a:lnTo>
                <a:lnTo>
                  <a:pt x="135" y="582"/>
                </a:lnTo>
                <a:lnTo>
                  <a:pt x="135" y="582"/>
                </a:lnTo>
                <a:lnTo>
                  <a:pt x="137" y="582"/>
                </a:lnTo>
                <a:lnTo>
                  <a:pt x="137" y="580"/>
                </a:lnTo>
                <a:lnTo>
                  <a:pt x="139" y="577"/>
                </a:lnTo>
                <a:lnTo>
                  <a:pt x="139" y="577"/>
                </a:lnTo>
                <a:lnTo>
                  <a:pt x="142" y="575"/>
                </a:lnTo>
                <a:lnTo>
                  <a:pt x="142" y="575"/>
                </a:lnTo>
                <a:lnTo>
                  <a:pt x="142" y="575"/>
                </a:lnTo>
                <a:lnTo>
                  <a:pt x="144" y="575"/>
                </a:lnTo>
                <a:lnTo>
                  <a:pt x="144" y="575"/>
                </a:lnTo>
                <a:lnTo>
                  <a:pt x="144" y="573"/>
                </a:lnTo>
                <a:lnTo>
                  <a:pt x="142" y="573"/>
                </a:lnTo>
                <a:close/>
                <a:moveTo>
                  <a:pt x="158" y="573"/>
                </a:moveTo>
                <a:lnTo>
                  <a:pt x="158" y="570"/>
                </a:lnTo>
                <a:lnTo>
                  <a:pt x="158" y="570"/>
                </a:lnTo>
                <a:lnTo>
                  <a:pt x="156" y="570"/>
                </a:lnTo>
                <a:lnTo>
                  <a:pt x="154" y="568"/>
                </a:lnTo>
                <a:lnTo>
                  <a:pt x="154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51" y="568"/>
                </a:lnTo>
                <a:lnTo>
                  <a:pt x="149" y="568"/>
                </a:lnTo>
                <a:lnTo>
                  <a:pt x="149" y="570"/>
                </a:lnTo>
                <a:lnTo>
                  <a:pt x="149" y="570"/>
                </a:lnTo>
                <a:lnTo>
                  <a:pt x="146" y="573"/>
                </a:lnTo>
                <a:lnTo>
                  <a:pt x="146" y="573"/>
                </a:lnTo>
                <a:lnTo>
                  <a:pt x="146" y="573"/>
                </a:lnTo>
                <a:lnTo>
                  <a:pt x="146" y="573"/>
                </a:lnTo>
                <a:lnTo>
                  <a:pt x="146" y="573"/>
                </a:lnTo>
                <a:lnTo>
                  <a:pt x="146" y="575"/>
                </a:lnTo>
                <a:lnTo>
                  <a:pt x="146" y="577"/>
                </a:lnTo>
                <a:lnTo>
                  <a:pt x="146" y="577"/>
                </a:lnTo>
                <a:lnTo>
                  <a:pt x="149" y="577"/>
                </a:lnTo>
                <a:lnTo>
                  <a:pt x="149" y="577"/>
                </a:lnTo>
                <a:lnTo>
                  <a:pt x="149" y="577"/>
                </a:lnTo>
                <a:lnTo>
                  <a:pt x="151" y="577"/>
                </a:lnTo>
                <a:lnTo>
                  <a:pt x="151" y="577"/>
                </a:lnTo>
                <a:lnTo>
                  <a:pt x="151" y="577"/>
                </a:lnTo>
                <a:lnTo>
                  <a:pt x="151" y="577"/>
                </a:lnTo>
                <a:lnTo>
                  <a:pt x="154" y="575"/>
                </a:lnTo>
                <a:lnTo>
                  <a:pt x="154" y="575"/>
                </a:lnTo>
                <a:lnTo>
                  <a:pt x="154" y="575"/>
                </a:lnTo>
                <a:lnTo>
                  <a:pt x="154" y="575"/>
                </a:lnTo>
                <a:lnTo>
                  <a:pt x="154" y="575"/>
                </a:lnTo>
                <a:lnTo>
                  <a:pt x="154" y="575"/>
                </a:lnTo>
                <a:lnTo>
                  <a:pt x="154" y="573"/>
                </a:lnTo>
                <a:lnTo>
                  <a:pt x="154" y="573"/>
                </a:lnTo>
                <a:lnTo>
                  <a:pt x="154" y="573"/>
                </a:lnTo>
                <a:lnTo>
                  <a:pt x="156" y="575"/>
                </a:lnTo>
                <a:lnTo>
                  <a:pt x="156" y="575"/>
                </a:lnTo>
                <a:lnTo>
                  <a:pt x="156" y="573"/>
                </a:lnTo>
                <a:lnTo>
                  <a:pt x="156" y="573"/>
                </a:lnTo>
                <a:lnTo>
                  <a:pt x="156" y="573"/>
                </a:lnTo>
                <a:lnTo>
                  <a:pt x="156" y="573"/>
                </a:lnTo>
                <a:lnTo>
                  <a:pt x="158" y="573"/>
                </a:lnTo>
                <a:lnTo>
                  <a:pt x="158" y="573"/>
                </a:lnTo>
                <a:lnTo>
                  <a:pt x="158" y="573"/>
                </a:lnTo>
                <a:lnTo>
                  <a:pt x="158" y="573"/>
                </a:lnTo>
                <a:lnTo>
                  <a:pt x="158" y="573"/>
                </a:lnTo>
                <a:close/>
                <a:moveTo>
                  <a:pt x="151" y="499"/>
                </a:moveTo>
                <a:lnTo>
                  <a:pt x="151" y="499"/>
                </a:lnTo>
                <a:lnTo>
                  <a:pt x="151" y="497"/>
                </a:lnTo>
                <a:lnTo>
                  <a:pt x="151" y="497"/>
                </a:lnTo>
                <a:lnTo>
                  <a:pt x="151" y="499"/>
                </a:lnTo>
                <a:lnTo>
                  <a:pt x="151" y="502"/>
                </a:lnTo>
                <a:lnTo>
                  <a:pt x="154" y="502"/>
                </a:lnTo>
                <a:lnTo>
                  <a:pt x="154" y="504"/>
                </a:lnTo>
                <a:lnTo>
                  <a:pt x="154" y="504"/>
                </a:lnTo>
                <a:lnTo>
                  <a:pt x="154" y="504"/>
                </a:lnTo>
                <a:lnTo>
                  <a:pt x="154" y="504"/>
                </a:lnTo>
                <a:lnTo>
                  <a:pt x="154" y="504"/>
                </a:lnTo>
                <a:lnTo>
                  <a:pt x="154" y="506"/>
                </a:lnTo>
                <a:lnTo>
                  <a:pt x="154" y="506"/>
                </a:lnTo>
                <a:lnTo>
                  <a:pt x="156" y="506"/>
                </a:lnTo>
                <a:lnTo>
                  <a:pt x="156" y="509"/>
                </a:lnTo>
                <a:lnTo>
                  <a:pt x="156" y="509"/>
                </a:lnTo>
                <a:lnTo>
                  <a:pt x="156" y="506"/>
                </a:lnTo>
                <a:lnTo>
                  <a:pt x="158" y="506"/>
                </a:lnTo>
                <a:lnTo>
                  <a:pt x="158" y="506"/>
                </a:lnTo>
                <a:lnTo>
                  <a:pt x="158" y="506"/>
                </a:lnTo>
                <a:lnTo>
                  <a:pt x="158" y="506"/>
                </a:lnTo>
                <a:lnTo>
                  <a:pt x="158" y="506"/>
                </a:lnTo>
                <a:lnTo>
                  <a:pt x="158" y="509"/>
                </a:lnTo>
                <a:lnTo>
                  <a:pt x="158" y="509"/>
                </a:lnTo>
                <a:lnTo>
                  <a:pt x="158" y="509"/>
                </a:lnTo>
                <a:lnTo>
                  <a:pt x="158" y="509"/>
                </a:lnTo>
                <a:lnTo>
                  <a:pt x="158" y="509"/>
                </a:lnTo>
                <a:lnTo>
                  <a:pt x="158" y="511"/>
                </a:lnTo>
                <a:lnTo>
                  <a:pt x="158" y="511"/>
                </a:lnTo>
                <a:lnTo>
                  <a:pt x="158" y="511"/>
                </a:lnTo>
                <a:lnTo>
                  <a:pt x="156" y="511"/>
                </a:lnTo>
                <a:lnTo>
                  <a:pt x="156" y="509"/>
                </a:lnTo>
                <a:lnTo>
                  <a:pt x="156" y="511"/>
                </a:lnTo>
                <a:lnTo>
                  <a:pt x="156" y="513"/>
                </a:lnTo>
                <a:lnTo>
                  <a:pt x="156" y="513"/>
                </a:lnTo>
                <a:lnTo>
                  <a:pt x="158" y="513"/>
                </a:lnTo>
                <a:lnTo>
                  <a:pt x="158" y="513"/>
                </a:lnTo>
                <a:lnTo>
                  <a:pt x="161" y="511"/>
                </a:lnTo>
                <a:lnTo>
                  <a:pt x="163" y="509"/>
                </a:lnTo>
                <a:lnTo>
                  <a:pt x="161" y="509"/>
                </a:lnTo>
                <a:lnTo>
                  <a:pt x="161" y="509"/>
                </a:lnTo>
                <a:lnTo>
                  <a:pt x="163" y="506"/>
                </a:lnTo>
                <a:lnTo>
                  <a:pt x="163" y="506"/>
                </a:lnTo>
                <a:lnTo>
                  <a:pt x="163" y="506"/>
                </a:lnTo>
                <a:lnTo>
                  <a:pt x="161" y="506"/>
                </a:lnTo>
                <a:lnTo>
                  <a:pt x="161" y="506"/>
                </a:lnTo>
                <a:lnTo>
                  <a:pt x="161" y="506"/>
                </a:lnTo>
                <a:lnTo>
                  <a:pt x="161" y="506"/>
                </a:lnTo>
                <a:lnTo>
                  <a:pt x="161" y="506"/>
                </a:lnTo>
                <a:lnTo>
                  <a:pt x="161" y="506"/>
                </a:lnTo>
                <a:lnTo>
                  <a:pt x="161" y="504"/>
                </a:lnTo>
                <a:lnTo>
                  <a:pt x="161" y="504"/>
                </a:lnTo>
                <a:lnTo>
                  <a:pt x="161" y="504"/>
                </a:lnTo>
                <a:lnTo>
                  <a:pt x="163" y="504"/>
                </a:lnTo>
                <a:lnTo>
                  <a:pt x="163" y="504"/>
                </a:lnTo>
                <a:lnTo>
                  <a:pt x="163" y="502"/>
                </a:lnTo>
                <a:lnTo>
                  <a:pt x="161" y="502"/>
                </a:lnTo>
                <a:lnTo>
                  <a:pt x="161" y="502"/>
                </a:lnTo>
                <a:lnTo>
                  <a:pt x="161" y="502"/>
                </a:lnTo>
                <a:lnTo>
                  <a:pt x="158" y="502"/>
                </a:lnTo>
                <a:lnTo>
                  <a:pt x="158" y="499"/>
                </a:lnTo>
                <a:lnTo>
                  <a:pt x="161" y="499"/>
                </a:lnTo>
                <a:lnTo>
                  <a:pt x="161" y="499"/>
                </a:lnTo>
                <a:lnTo>
                  <a:pt x="161" y="499"/>
                </a:lnTo>
                <a:lnTo>
                  <a:pt x="161" y="499"/>
                </a:lnTo>
                <a:lnTo>
                  <a:pt x="158" y="499"/>
                </a:lnTo>
                <a:lnTo>
                  <a:pt x="156" y="499"/>
                </a:lnTo>
                <a:lnTo>
                  <a:pt x="156" y="499"/>
                </a:lnTo>
                <a:lnTo>
                  <a:pt x="156" y="497"/>
                </a:lnTo>
                <a:lnTo>
                  <a:pt x="154" y="497"/>
                </a:lnTo>
                <a:lnTo>
                  <a:pt x="154" y="497"/>
                </a:lnTo>
                <a:lnTo>
                  <a:pt x="154" y="497"/>
                </a:lnTo>
                <a:lnTo>
                  <a:pt x="154" y="497"/>
                </a:lnTo>
                <a:lnTo>
                  <a:pt x="154" y="497"/>
                </a:lnTo>
                <a:lnTo>
                  <a:pt x="154" y="499"/>
                </a:lnTo>
                <a:lnTo>
                  <a:pt x="154" y="499"/>
                </a:lnTo>
                <a:lnTo>
                  <a:pt x="154" y="499"/>
                </a:lnTo>
                <a:lnTo>
                  <a:pt x="154" y="499"/>
                </a:lnTo>
                <a:lnTo>
                  <a:pt x="151" y="499"/>
                </a:lnTo>
                <a:lnTo>
                  <a:pt x="151" y="499"/>
                </a:lnTo>
                <a:lnTo>
                  <a:pt x="151" y="499"/>
                </a:lnTo>
                <a:lnTo>
                  <a:pt x="151" y="499"/>
                </a:lnTo>
                <a:close/>
                <a:moveTo>
                  <a:pt x="14" y="691"/>
                </a:moveTo>
                <a:lnTo>
                  <a:pt x="14" y="691"/>
                </a:lnTo>
                <a:lnTo>
                  <a:pt x="14" y="691"/>
                </a:lnTo>
                <a:lnTo>
                  <a:pt x="14" y="689"/>
                </a:lnTo>
                <a:lnTo>
                  <a:pt x="14" y="689"/>
                </a:lnTo>
                <a:lnTo>
                  <a:pt x="14" y="689"/>
                </a:lnTo>
                <a:lnTo>
                  <a:pt x="12" y="691"/>
                </a:lnTo>
                <a:lnTo>
                  <a:pt x="12" y="691"/>
                </a:lnTo>
                <a:lnTo>
                  <a:pt x="12" y="693"/>
                </a:lnTo>
                <a:lnTo>
                  <a:pt x="12" y="693"/>
                </a:lnTo>
                <a:lnTo>
                  <a:pt x="14" y="691"/>
                </a:lnTo>
                <a:lnTo>
                  <a:pt x="16" y="691"/>
                </a:lnTo>
                <a:lnTo>
                  <a:pt x="16" y="691"/>
                </a:lnTo>
                <a:lnTo>
                  <a:pt x="14" y="691"/>
                </a:lnTo>
                <a:lnTo>
                  <a:pt x="14" y="691"/>
                </a:lnTo>
                <a:close/>
                <a:moveTo>
                  <a:pt x="12" y="698"/>
                </a:moveTo>
                <a:lnTo>
                  <a:pt x="9" y="698"/>
                </a:lnTo>
                <a:lnTo>
                  <a:pt x="9" y="698"/>
                </a:lnTo>
                <a:lnTo>
                  <a:pt x="9" y="698"/>
                </a:lnTo>
                <a:lnTo>
                  <a:pt x="9" y="698"/>
                </a:lnTo>
                <a:lnTo>
                  <a:pt x="12" y="698"/>
                </a:lnTo>
                <a:lnTo>
                  <a:pt x="12" y="698"/>
                </a:lnTo>
                <a:lnTo>
                  <a:pt x="12" y="698"/>
                </a:lnTo>
                <a:lnTo>
                  <a:pt x="12" y="698"/>
                </a:lnTo>
                <a:close/>
                <a:moveTo>
                  <a:pt x="5" y="705"/>
                </a:moveTo>
                <a:lnTo>
                  <a:pt x="7" y="705"/>
                </a:lnTo>
                <a:lnTo>
                  <a:pt x="7" y="703"/>
                </a:lnTo>
                <a:lnTo>
                  <a:pt x="5" y="703"/>
                </a:lnTo>
                <a:lnTo>
                  <a:pt x="5" y="703"/>
                </a:lnTo>
                <a:lnTo>
                  <a:pt x="2" y="703"/>
                </a:lnTo>
                <a:lnTo>
                  <a:pt x="2" y="703"/>
                </a:lnTo>
                <a:lnTo>
                  <a:pt x="2" y="705"/>
                </a:lnTo>
                <a:lnTo>
                  <a:pt x="2" y="705"/>
                </a:lnTo>
                <a:lnTo>
                  <a:pt x="0" y="705"/>
                </a:lnTo>
                <a:lnTo>
                  <a:pt x="0" y="705"/>
                </a:lnTo>
                <a:lnTo>
                  <a:pt x="0" y="705"/>
                </a:lnTo>
                <a:lnTo>
                  <a:pt x="0" y="703"/>
                </a:lnTo>
                <a:lnTo>
                  <a:pt x="0" y="703"/>
                </a:lnTo>
                <a:lnTo>
                  <a:pt x="0" y="710"/>
                </a:lnTo>
                <a:lnTo>
                  <a:pt x="0" y="710"/>
                </a:lnTo>
                <a:lnTo>
                  <a:pt x="0" y="715"/>
                </a:lnTo>
                <a:lnTo>
                  <a:pt x="2" y="715"/>
                </a:ln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lnTo>
                  <a:pt x="2" y="717"/>
                </a:lnTo>
                <a:lnTo>
                  <a:pt x="5" y="717"/>
                </a:lnTo>
                <a:lnTo>
                  <a:pt x="5" y="715"/>
                </a:lnTo>
                <a:lnTo>
                  <a:pt x="5" y="715"/>
                </a:lnTo>
                <a:lnTo>
                  <a:pt x="5" y="715"/>
                </a:lnTo>
                <a:lnTo>
                  <a:pt x="5" y="715"/>
                </a:lnTo>
                <a:lnTo>
                  <a:pt x="5" y="715"/>
                </a:lnTo>
                <a:lnTo>
                  <a:pt x="7" y="715"/>
                </a:lnTo>
                <a:lnTo>
                  <a:pt x="7" y="715"/>
                </a:lnTo>
                <a:lnTo>
                  <a:pt x="7" y="712"/>
                </a:lnTo>
                <a:lnTo>
                  <a:pt x="5" y="712"/>
                </a:lnTo>
                <a:lnTo>
                  <a:pt x="5" y="712"/>
                </a:lnTo>
                <a:lnTo>
                  <a:pt x="5" y="712"/>
                </a:lnTo>
                <a:lnTo>
                  <a:pt x="5" y="712"/>
                </a:lnTo>
                <a:lnTo>
                  <a:pt x="7" y="712"/>
                </a:lnTo>
                <a:lnTo>
                  <a:pt x="7" y="710"/>
                </a:lnTo>
                <a:lnTo>
                  <a:pt x="7" y="710"/>
                </a:lnTo>
                <a:lnTo>
                  <a:pt x="5" y="707"/>
                </a:lnTo>
                <a:lnTo>
                  <a:pt x="5" y="707"/>
                </a:lnTo>
                <a:lnTo>
                  <a:pt x="5" y="707"/>
                </a:lnTo>
                <a:lnTo>
                  <a:pt x="7" y="707"/>
                </a:lnTo>
                <a:lnTo>
                  <a:pt x="7" y="705"/>
                </a:lnTo>
                <a:lnTo>
                  <a:pt x="7" y="705"/>
                </a:lnTo>
                <a:lnTo>
                  <a:pt x="5" y="705"/>
                </a:lnTo>
                <a:close/>
                <a:moveTo>
                  <a:pt x="80" y="757"/>
                </a:moveTo>
                <a:lnTo>
                  <a:pt x="80" y="757"/>
                </a:lnTo>
                <a:lnTo>
                  <a:pt x="80" y="757"/>
                </a:lnTo>
                <a:lnTo>
                  <a:pt x="80" y="757"/>
                </a:lnTo>
                <a:lnTo>
                  <a:pt x="78" y="757"/>
                </a:lnTo>
                <a:lnTo>
                  <a:pt x="78" y="757"/>
                </a:lnTo>
                <a:lnTo>
                  <a:pt x="78" y="757"/>
                </a:lnTo>
                <a:lnTo>
                  <a:pt x="75" y="757"/>
                </a:lnTo>
                <a:lnTo>
                  <a:pt x="75" y="757"/>
                </a:lnTo>
                <a:lnTo>
                  <a:pt x="75" y="760"/>
                </a:lnTo>
                <a:lnTo>
                  <a:pt x="75" y="760"/>
                </a:lnTo>
                <a:lnTo>
                  <a:pt x="78" y="760"/>
                </a:lnTo>
                <a:lnTo>
                  <a:pt x="78" y="760"/>
                </a:lnTo>
                <a:lnTo>
                  <a:pt x="80" y="760"/>
                </a:lnTo>
                <a:lnTo>
                  <a:pt x="80" y="760"/>
                </a:lnTo>
                <a:lnTo>
                  <a:pt x="83" y="760"/>
                </a:lnTo>
                <a:lnTo>
                  <a:pt x="80" y="760"/>
                </a:lnTo>
                <a:lnTo>
                  <a:pt x="80" y="760"/>
                </a:lnTo>
                <a:lnTo>
                  <a:pt x="83" y="760"/>
                </a:lnTo>
                <a:lnTo>
                  <a:pt x="83" y="760"/>
                </a:lnTo>
                <a:lnTo>
                  <a:pt x="83" y="757"/>
                </a:lnTo>
                <a:lnTo>
                  <a:pt x="80" y="757"/>
                </a:lnTo>
                <a:close/>
                <a:moveTo>
                  <a:pt x="156" y="660"/>
                </a:move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close/>
                <a:moveTo>
                  <a:pt x="21" y="693"/>
                </a:moveTo>
                <a:lnTo>
                  <a:pt x="21" y="691"/>
                </a:lnTo>
                <a:lnTo>
                  <a:pt x="19" y="691"/>
                </a:lnTo>
                <a:lnTo>
                  <a:pt x="19" y="689"/>
                </a:lnTo>
                <a:lnTo>
                  <a:pt x="19" y="691"/>
                </a:lnTo>
                <a:lnTo>
                  <a:pt x="19" y="689"/>
                </a:lnTo>
                <a:lnTo>
                  <a:pt x="19" y="689"/>
                </a:lnTo>
                <a:lnTo>
                  <a:pt x="19" y="691"/>
                </a:lnTo>
                <a:lnTo>
                  <a:pt x="16" y="691"/>
                </a:lnTo>
                <a:lnTo>
                  <a:pt x="16" y="691"/>
                </a:lnTo>
                <a:lnTo>
                  <a:pt x="16" y="691"/>
                </a:lnTo>
                <a:lnTo>
                  <a:pt x="16" y="691"/>
                </a:lnTo>
                <a:lnTo>
                  <a:pt x="16" y="691"/>
                </a:lnTo>
                <a:lnTo>
                  <a:pt x="16" y="693"/>
                </a:lnTo>
                <a:lnTo>
                  <a:pt x="16" y="693"/>
                </a:lnTo>
                <a:lnTo>
                  <a:pt x="16" y="696"/>
                </a:lnTo>
                <a:lnTo>
                  <a:pt x="16" y="698"/>
                </a:lnTo>
                <a:lnTo>
                  <a:pt x="19" y="696"/>
                </a:lnTo>
                <a:lnTo>
                  <a:pt x="19" y="696"/>
                </a:lnTo>
                <a:lnTo>
                  <a:pt x="19" y="696"/>
                </a:lnTo>
                <a:lnTo>
                  <a:pt x="19" y="696"/>
                </a:lnTo>
                <a:lnTo>
                  <a:pt x="21" y="696"/>
                </a:lnTo>
                <a:lnTo>
                  <a:pt x="19" y="693"/>
                </a:lnTo>
                <a:lnTo>
                  <a:pt x="21" y="693"/>
                </a:lnTo>
                <a:close/>
                <a:moveTo>
                  <a:pt x="172" y="497"/>
                </a:moveTo>
                <a:lnTo>
                  <a:pt x="172" y="497"/>
                </a:lnTo>
                <a:lnTo>
                  <a:pt x="172" y="497"/>
                </a:lnTo>
                <a:lnTo>
                  <a:pt x="172" y="497"/>
                </a:lnTo>
                <a:lnTo>
                  <a:pt x="170" y="499"/>
                </a:lnTo>
                <a:lnTo>
                  <a:pt x="170" y="499"/>
                </a:lnTo>
                <a:lnTo>
                  <a:pt x="170" y="502"/>
                </a:lnTo>
                <a:lnTo>
                  <a:pt x="172" y="504"/>
                </a:lnTo>
                <a:lnTo>
                  <a:pt x="172" y="506"/>
                </a:lnTo>
                <a:lnTo>
                  <a:pt x="172" y="504"/>
                </a:lnTo>
                <a:lnTo>
                  <a:pt x="172" y="504"/>
                </a:lnTo>
                <a:lnTo>
                  <a:pt x="172" y="504"/>
                </a:lnTo>
                <a:lnTo>
                  <a:pt x="172" y="502"/>
                </a:lnTo>
                <a:lnTo>
                  <a:pt x="172" y="502"/>
                </a:lnTo>
                <a:lnTo>
                  <a:pt x="172" y="502"/>
                </a:lnTo>
                <a:lnTo>
                  <a:pt x="172" y="502"/>
                </a:lnTo>
                <a:lnTo>
                  <a:pt x="172" y="499"/>
                </a:lnTo>
                <a:lnTo>
                  <a:pt x="172" y="499"/>
                </a:lnTo>
                <a:lnTo>
                  <a:pt x="172" y="499"/>
                </a:lnTo>
                <a:lnTo>
                  <a:pt x="172" y="499"/>
                </a:lnTo>
                <a:lnTo>
                  <a:pt x="172" y="499"/>
                </a:lnTo>
                <a:lnTo>
                  <a:pt x="172" y="499"/>
                </a:lnTo>
                <a:lnTo>
                  <a:pt x="172" y="499"/>
                </a:lnTo>
                <a:lnTo>
                  <a:pt x="172" y="497"/>
                </a:lnTo>
                <a:close/>
                <a:moveTo>
                  <a:pt x="203" y="828"/>
                </a:moveTo>
                <a:lnTo>
                  <a:pt x="203" y="828"/>
                </a:lnTo>
                <a:lnTo>
                  <a:pt x="203" y="828"/>
                </a:lnTo>
                <a:lnTo>
                  <a:pt x="206" y="828"/>
                </a:lnTo>
                <a:lnTo>
                  <a:pt x="206" y="828"/>
                </a:lnTo>
                <a:lnTo>
                  <a:pt x="203" y="828"/>
                </a:lnTo>
                <a:lnTo>
                  <a:pt x="203" y="826"/>
                </a:lnTo>
                <a:lnTo>
                  <a:pt x="203" y="826"/>
                </a:lnTo>
                <a:lnTo>
                  <a:pt x="201" y="828"/>
                </a:lnTo>
                <a:lnTo>
                  <a:pt x="201" y="828"/>
                </a:lnTo>
                <a:lnTo>
                  <a:pt x="201" y="828"/>
                </a:lnTo>
                <a:lnTo>
                  <a:pt x="201" y="828"/>
                </a:lnTo>
                <a:lnTo>
                  <a:pt x="201" y="828"/>
                </a:lnTo>
                <a:lnTo>
                  <a:pt x="203" y="828"/>
                </a:lnTo>
                <a:close/>
                <a:moveTo>
                  <a:pt x="177" y="494"/>
                </a:moveTo>
                <a:lnTo>
                  <a:pt x="177" y="494"/>
                </a:lnTo>
                <a:lnTo>
                  <a:pt x="177" y="494"/>
                </a:lnTo>
                <a:lnTo>
                  <a:pt x="177" y="494"/>
                </a:lnTo>
                <a:lnTo>
                  <a:pt x="175" y="494"/>
                </a:lnTo>
                <a:lnTo>
                  <a:pt x="175" y="494"/>
                </a:lnTo>
                <a:lnTo>
                  <a:pt x="175" y="494"/>
                </a:lnTo>
                <a:lnTo>
                  <a:pt x="175" y="494"/>
                </a:lnTo>
                <a:lnTo>
                  <a:pt x="175" y="494"/>
                </a:lnTo>
                <a:lnTo>
                  <a:pt x="175" y="492"/>
                </a:lnTo>
                <a:lnTo>
                  <a:pt x="177" y="492"/>
                </a:lnTo>
                <a:lnTo>
                  <a:pt x="177" y="492"/>
                </a:lnTo>
                <a:lnTo>
                  <a:pt x="177" y="492"/>
                </a:lnTo>
                <a:lnTo>
                  <a:pt x="177" y="492"/>
                </a:lnTo>
                <a:lnTo>
                  <a:pt x="175" y="490"/>
                </a:lnTo>
                <a:lnTo>
                  <a:pt x="175" y="490"/>
                </a:lnTo>
                <a:lnTo>
                  <a:pt x="175" y="490"/>
                </a:lnTo>
                <a:lnTo>
                  <a:pt x="175" y="490"/>
                </a:lnTo>
                <a:lnTo>
                  <a:pt x="175" y="490"/>
                </a:lnTo>
                <a:lnTo>
                  <a:pt x="175" y="490"/>
                </a:lnTo>
                <a:lnTo>
                  <a:pt x="172" y="487"/>
                </a:lnTo>
                <a:lnTo>
                  <a:pt x="172" y="487"/>
                </a:lnTo>
                <a:lnTo>
                  <a:pt x="172" y="487"/>
                </a:lnTo>
                <a:lnTo>
                  <a:pt x="172" y="487"/>
                </a:lnTo>
                <a:lnTo>
                  <a:pt x="172" y="487"/>
                </a:lnTo>
                <a:lnTo>
                  <a:pt x="172" y="485"/>
                </a:lnTo>
                <a:lnTo>
                  <a:pt x="170" y="485"/>
                </a:lnTo>
                <a:lnTo>
                  <a:pt x="170" y="483"/>
                </a:lnTo>
                <a:lnTo>
                  <a:pt x="170" y="483"/>
                </a:lnTo>
                <a:lnTo>
                  <a:pt x="170" y="490"/>
                </a:lnTo>
                <a:lnTo>
                  <a:pt x="170" y="487"/>
                </a:lnTo>
                <a:lnTo>
                  <a:pt x="170" y="487"/>
                </a:lnTo>
                <a:lnTo>
                  <a:pt x="168" y="490"/>
                </a:lnTo>
                <a:lnTo>
                  <a:pt x="168" y="490"/>
                </a:lnTo>
                <a:lnTo>
                  <a:pt x="168" y="490"/>
                </a:lnTo>
                <a:lnTo>
                  <a:pt x="165" y="487"/>
                </a:lnTo>
                <a:lnTo>
                  <a:pt x="163" y="487"/>
                </a:lnTo>
                <a:lnTo>
                  <a:pt x="163" y="485"/>
                </a:lnTo>
                <a:lnTo>
                  <a:pt x="163" y="485"/>
                </a:lnTo>
                <a:lnTo>
                  <a:pt x="163" y="485"/>
                </a:lnTo>
                <a:lnTo>
                  <a:pt x="165" y="485"/>
                </a:lnTo>
                <a:lnTo>
                  <a:pt x="163" y="485"/>
                </a:lnTo>
                <a:lnTo>
                  <a:pt x="163" y="485"/>
                </a:lnTo>
                <a:lnTo>
                  <a:pt x="163" y="485"/>
                </a:lnTo>
                <a:lnTo>
                  <a:pt x="163" y="485"/>
                </a:lnTo>
                <a:lnTo>
                  <a:pt x="161" y="483"/>
                </a:lnTo>
                <a:lnTo>
                  <a:pt x="161" y="483"/>
                </a:lnTo>
                <a:lnTo>
                  <a:pt x="158" y="480"/>
                </a:lnTo>
                <a:lnTo>
                  <a:pt x="158" y="480"/>
                </a:lnTo>
                <a:lnTo>
                  <a:pt x="156" y="480"/>
                </a:lnTo>
                <a:lnTo>
                  <a:pt x="156" y="480"/>
                </a:lnTo>
                <a:lnTo>
                  <a:pt x="156" y="480"/>
                </a:lnTo>
                <a:lnTo>
                  <a:pt x="156" y="480"/>
                </a:lnTo>
                <a:lnTo>
                  <a:pt x="154" y="478"/>
                </a:lnTo>
                <a:lnTo>
                  <a:pt x="154" y="478"/>
                </a:lnTo>
                <a:lnTo>
                  <a:pt x="154" y="478"/>
                </a:lnTo>
                <a:lnTo>
                  <a:pt x="151" y="478"/>
                </a:lnTo>
                <a:lnTo>
                  <a:pt x="151" y="480"/>
                </a:lnTo>
                <a:lnTo>
                  <a:pt x="154" y="480"/>
                </a:lnTo>
                <a:lnTo>
                  <a:pt x="154" y="480"/>
                </a:lnTo>
                <a:lnTo>
                  <a:pt x="154" y="480"/>
                </a:lnTo>
                <a:lnTo>
                  <a:pt x="154" y="480"/>
                </a:lnTo>
                <a:lnTo>
                  <a:pt x="154" y="483"/>
                </a:lnTo>
                <a:lnTo>
                  <a:pt x="151" y="483"/>
                </a:lnTo>
                <a:lnTo>
                  <a:pt x="151" y="483"/>
                </a:lnTo>
                <a:lnTo>
                  <a:pt x="151" y="485"/>
                </a:lnTo>
                <a:lnTo>
                  <a:pt x="151" y="485"/>
                </a:lnTo>
                <a:lnTo>
                  <a:pt x="151" y="485"/>
                </a:lnTo>
                <a:lnTo>
                  <a:pt x="151" y="485"/>
                </a:lnTo>
                <a:lnTo>
                  <a:pt x="151" y="485"/>
                </a:lnTo>
                <a:lnTo>
                  <a:pt x="151" y="487"/>
                </a:lnTo>
                <a:lnTo>
                  <a:pt x="151" y="487"/>
                </a:lnTo>
                <a:lnTo>
                  <a:pt x="151" y="485"/>
                </a:lnTo>
                <a:lnTo>
                  <a:pt x="151" y="485"/>
                </a:lnTo>
                <a:lnTo>
                  <a:pt x="154" y="485"/>
                </a:lnTo>
                <a:lnTo>
                  <a:pt x="154" y="485"/>
                </a:lnTo>
                <a:lnTo>
                  <a:pt x="154" y="485"/>
                </a:lnTo>
                <a:lnTo>
                  <a:pt x="154" y="485"/>
                </a:lnTo>
                <a:lnTo>
                  <a:pt x="154" y="487"/>
                </a:lnTo>
                <a:lnTo>
                  <a:pt x="154" y="487"/>
                </a:lnTo>
                <a:lnTo>
                  <a:pt x="156" y="487"/>
                </a:lnTo>
                <a:lnTo>
                  <a:pt x="156" y="487"/>
                </a:lnTo>
                <a:lnTo>
                  <a:pt x="156" y="490"/>
                </a:lnTo>
                <a:lnTo>
                  <a:pt x="156" y="490"/>
                </a:lnTo>
                <a:lnTo>
                  <a:pt x="156" y="490"/>
                </a:lnTo>
                <a:lnTo>
                  <a:pt x="156" y="492"/>
                </a:lnTo>
                <a:lnTo>
                  <a:pt x="158" y="494"/>
                </a:lnTo>
                <a:lnTo>
                  <a:pt x="158" y="494"/>
                </a:lnTo>
                <a:lnTo>
                  <a:pt x="161" y="494"/>
                </a:lnTo>
                <a:lnTo>
                  <a:pt x="161" y="494"/>
                </a:lnTo>
                <a:lnTo>
                  <a:pt x="163" y="494"/>
                </a:lnTo>
                <a:lnTo>
                  <a:pt x="163" y="497"/>
                </a:lnTo>
                <a:lnTo>
                  <a:pt x="163" y="497"/>
                </a:lnTo>
                <a:lnTo>
                  <a:pt x="165" y="497"/>
                </a:lnTo>
                <a:lnTo>
                  <a:pt x="165" y="497"/>
                </a:lnTo>
                <a:lnTo>
                  <a:pt x="165" y="497"/>
                </a:lnTo>
                <a:lnTo>
                  <a:pt x="165" y="497"/>
                </a:lnTo>
                <a:lnTo>
                  <a:pt x="165" y="497"/>
                </a:lnTo>
                <a:lnTo>
                  <a:pt x="165" y="497"/>
                </a:lnTo>
                <a:lnTo>
                  <a:pt x="165" y="494"/>
                </a:lnTo>
                <a:lnTo>
                  <a:pt x="165" y="494"/>
                </a:lnTo>
                <a:lnTo>
                  <a:pt x="165" y="494"/>
                </a:lnTo>
                <a:lnTo>
                  <a:pt x="165" y="494"/>
                </a:lnTo>
                <a:lnTo>
                  <a:pt x="168" y="494"/>
                </a:lnTo>
                <a:lnTo>
                  <a:pt x="168" y="494"/>
                </a:lnTo>
                <a:lnTo>
                  <a:pt x="168" y="494"/>
                </a:lnTo>
                <a:lnTo>
                  <a:pt x="168" y="494"/>
                </a:lnTo>
                <a:lnTo>
                  <a:pt x="170" y="494"/>
                </a:lnTo>
                <a:lnTo>
                  <a:pt x="170" y="494"/>
                </a:lnTo>
                <a:lnTo>
                  <a:pt x="170" y="497"/>
                </a:lnTo>
                <a:lnTo>
                  <a:pt x="170" y="497"/>
                </a:lnTo>
                <a:lnTo>
                  <a:pt x="172" y="497"/>
                </a:lnTo>
                <a:lnTo>
                  <a:pt x="172" y="494"/>
                </a:lnTo>
                <a:lnTo>
                  <a:pt x="172" y="494"/>
                </a:lnTo>
                <a:lnTo>
                  <a:pt x="175" y="494"/>
                </a:lnTo>
                <a:lnTo>
                  <a:pt x="175" y="494"/>
                </a:lnTo>
                <a:lnTo>
                  <a:pt x="175" y="497"/>
                </a:lnTo>
                <a:lnTo>
                  <a:pt x="175" y="497"/>
                </a:lnTo>
                <a:lnTo>
                  <a:pt x="175" y="494"/>
                </a:lnTo>
                <a:lnTo>
                  <a:pt x="177" y="494"/>
                </a:lnTo>
                <a:lnTo>
                  <a:pt x="177" y="494"/>
                </a:lnTo>
                <a:lnTo>
                  <a:pt x="177" y="494"/>
                </a:lnTo>
                <a:lnTo>
                  <a:pt x="177" y="494"/>
                </a:lnTo>
                <a:lnTo>
                  <a:pt x="177" y="494"/>
                </a:lnTo>
                <a:close/>
                <a:moveTo>
                  <a:pt x="172" y="402"/>
                </a:moveTo>
                <a:lnTo>
                  <a:pt x="172" y="402"/>
                </a:lnTo>
                <a:lnTo>
                  <a:pt x="170" y="400"/>
                </a:lnTo>
                <a:lnTo>
                  <a:pt x="170" y="397"/>
                </a:lnTo>
                <a:lnTo>
                  <a:pt x="170" y="397"/>
                </a:lnTo>
                <a:lnTo>
                  <a:pt x="168" y="397"/>
                </a:lnTo>
                <a:lnTo>
                  <a:pt x="168" y="397"/>
                </a:lnTo>
                <a:lnTo>
                  <a:pt x="168" y="397"/>
                </a:lnTo>
                <a:lnTo>
                  <a:pt x="165" y="397"/>
                </a:lnTo>
                <a:lnTo>
                  <a:pt x="165" y="395"/>
                </a:lnTo>
                <a:lnTo>
                  <a:pt x="163" y="395"/>
                </a:lnTo>
                <a:lnTo>
                  <a:pt x="163" y="395"/>
                </a:lnTo>
                <a:lnTo>
                  <a:pt x="163" y="395"/>
                </a:lnTo>
                <a:lnTo>
                  <a:pt x="163" y="397"/>
                </a:lnTo>
                <a:lnTo>
                  <a:pt x="163" y="397"/>
                </a:lnTo>
                <a:lnTo>
                  <a:pt x="163" y="397"/>
                </a:lnTo>
                <a:lnTo>
                  <a:pt x="163" y="400"/>
                </a:lnTo>
                <a:lnTo>
                  <a:pt x="163" y="400"/>
                </a:lnTo>
                <a:lnTo>
                  <a:pt x="165" y="402"/>
                </a:lnTo>
                <a:lnTo>
                  <a:pt x="165" y="402"/>
                </a:lnTo>
                <a:lnTo>
                  <a:pt x="168" y="402"/>
                </a:lnTo>
                <a:lnTo>
                  <a:pt x="168" y="402"/>
                </a:lnTo>
                <a:lnTo>
                  <a:pt x="168" y="402"/>
                </a:lnTo>
                <a:lnTo>
                  <a:pt x="168" y="402"/>
                </a:lnTo>
                <a:lnTo>
                  <a:pt x="170" y="402"/>
                </a:lnTo>
                <a:lnTo>
                  <a:pt x="170" y="402"/>
                </a:lnTo>
                <a:lnTo>
                  <a:pt x="170" y="405"/>
                </a:lnTo>
                <a:lnTo>
                  <a:pt x="170" y="405"/>
                </a:lnTo>
                <a:lnTo>
                  <a:pt x="170" y="405"/>
                </a:lnTo>
                <a:lnTo>
                  <a:pt x="170" y="405"/>
                </a:lnTo>
                <a:lnTo>
                  <a:pt x="172" y="405"/>
                </a:lnTo>
                <a:lnTo>
                  <a:pt x="172" y="405"/>
                </a:lnTo>
                <a:lnTo>
                  <a:pt x="172" y="407"/>
                </a:lnTo>
                <a:lnTo>
                  <a:pt x="172" y="407"/>
                </a:lnTo>
                <a:lnTo>
                  <a:pt x="172" y="405"/>
                </a:lnTo>
                <a:lnTo>
                  <a:pt x="172" y="405"/>
                </a:lnTo>
                <a:lnTo>
                  <a:pt x="172" y="405"/>
                </a:lnTo>
                <a:lnTo>
                  <a:pt x="172" y="405"/>
                </a:lnTo>
                <a:lnTo>
                  <a:pt x="172" y="405"/>
                </a:lnTo>
                <a:lnTo>
                  <a:pt x="172" y="402"/>
                </a:lnTo>
                <a:lnTo>
                  <a:pt x="172" y="402"/>
                </a:lnTo>
                <a:lnTo>
                  <a:pt x="172" y="402"/>
                </a:lnTo>
                <a:close/>
                <a:moveTo>
                  <a:pt x="189" y="793"/>
                </a:moveTo>
                <a:lnTo>
                  <a:pt x="189" y="793"/>
                </a:lnTo>
                <a:lnTo>
                  <a:pt x="189" y="793"/>
                </a:lnTo>
                <a:lnTo>
                  <a:pt x="189" y="793"/>
                </a:lnTo>
                <a:lnTo>
                  <a:pt x="189" y="793"/>
                </a:lnTo>
                <a:lnTo>
                  <a:pt x="189" y="793"/>
                </a:lnTo>
                <a:lnTo>
                  <a:pt x="187" y="793"/>
                </a:lnTo>
                <a:lnTo>
                  <a:pt x="187" y="795"/>
                </a:lnTo>
                <a:lnTo>
                  <a:pt x="187" y="795"/>
                </a:lnTo>
                <a:lnTo>
                  <a:pt x="187" y="795"/>
                </a:lnTo>
                <a:lnTo>
                  <a:pt x="187" y="797"/>
                </a:lnTo>
                <a:lnTo>
                  <a:pt x="187" y="797"/>
                </a:lnTo>
                <a:lnTo>
                  <a:pt x="184" y="797"/>
                </a:lnTo>
                <a:lnTo>
                  <a:pt x="184" y="797"/>
                </a:lnTo>
                <a:lnTo>
                  <a:pt x="184" y="797"/>
                </a:lnTo>
                <a:lnTo>
                  <a:pt x="184" y="797"/>
                </a:lnTo>
                <a:lnTo>
                  <a:pt x="184" y="797"/>
                </a:lnTo>
                <a:lnTo>
                  <a:pt x="184" y="800"/>
                </a:lnTo>
                <a:lnTo>
                  <a:pt x="187" y="800"/>
                </a:lnTo>
                <a:lnTo>
                  <a:pt x="187" y="800"/>
                </a:lnTo>
                <a:lnTo>
                  <a:pt x="189" y="800"/>
                </a:lnTo>
                <a:lnTo>
                  <a:pt x="189" y="797"/>
                </a:lnTo>
                <a:lnTo>
                  <a:pt x="189" y="797"/>
                </a:lnTo>
                <a:lnTo>
                  <a:pt x="189" y="795"/>
                </a:lnTo>
                <a:lnTo>
                  <a:pt x="189" y="793"/>
                </a:lnTo>
                <a:lnTo>
                  <a:pt x="189" y="793"/>
                </a:lnTo>
                <a:lnTo>
                  <a:pt x="189" y="793"/>
                </a:lnTo>
                <a:close/>
                <a:moveTo>
                  <a:pt x="170" y="849"/>
                </a:moveTo>
                <a:lnTo>
                  <a:pt x="170" y="849"/>
                </a:lnTo>
                <a:lnTo>
                  <a:pt x="170" y="849"/>
                </a:lnTo>
                <a:lnTo>
                  <a:pt x="170" y="849"/>
                </a:lnTo>
                <a:lnTo>
                  <a:pt x="170" y="849"/>
                </a:lnTo>
                <a:lnTo>
                  <a:pt x="170" y="847"/>
                </a:lnTo>
                <a:lnTo>
                  <a:pt x="170" y="847"/>
                </a:lnTo>
                <a:lnTo>
                  <a:pt x="170" y="845"/>
                </a:lnTo>
                <a:lnTo>
                  <a:pt x="168" y="845"/>
                </a:lnTo>
                <a:lnTo>
                  <a:pt x="168" y="845"/>
                </a:lnTo>
                <a:lnTo>
                  <a:pt x="168" y="847"/>
                </a:lnTo>
                <a:lnTo>
                  <a:pt x="165" y="847"/>
                </a:lnTo>
                <a:lnTo>
                  <a:pt x="165" y="847"/>
                </a:lnTo>
                <a:lnTo>
                  <a:pt x="165" y="847"/>
                </a:lnTo>
                <a:lnTo>
                  <a:pt x="163" y="849"/>
                </a:lnTo>
                <a:lnTo>
                  <a:pt x="163" y="849"/>
                </a:lnTo>
                <a:lnTo>
                  <a:pt x="163" y="849"/>
                </a:lnTo>
                <a:lnTo>
                  <a:pt x="163" y="849"/>
                </a:lnTo>
                <a:lnTo>
                  <a:pt x="163" y="849"/>
                </a:lnTo>
                <a:lnTo>
                  <a:pt x="163" y="849"/>
                </a:lnTo>
                <a:lnTo>
                  <a:pt x="161" y="849"/>
                </a:lnTo>
                <a:lnTo>
                  <a:pt x="161" y="849"/>
                </a:lnTo>
                <a:lnTo>
                  <a:pt x="161" y="852"/>
                </a:lnTo>
                <a:lnTo>
                  <a:pt x="161" y="852"/>
                </a:lnTo>
                <a:lnTo>
                  <a:pt x="161" y="852"/>
                </a:lnTo>
                <a:lnTo>
                  <a:pt x="158" y="852"/>
                </a:lnTo>
                <a:lnTo>
                  <a:pt x="156" y="852"/>
                </a:lnTo>
                <a:lnTo>
                  <a:pt x="156" y="852"/>
                </a:lnTo>
                <a:lnTo>
                  <a:pt x="156" y="854"/>
                </a:lnTo>
                <a:lnTo>
                  <a:pt x="154" y="854"/>
                </a:lnTo>
                <a:lnTo>
                  <a:pt x="154" y="854"/>
                </a:lnTo>
                <a:lnTo>
                  <a:pt x="154" y="854"/>
                </a:lnTo>
                <a:lnTo>
                  <a:pt x="151" y="857"/>
                </a:lnTo>
                <a:lnTo>
                  <a:pt x="149" y="857"/>
                </a:lnTo>
                <a:lnTo>
                  <a:pt x="149" y="857"/>
                </a:lnTo>
                <a:lnTo>
                  <a:pt x="149" y="857"/>
                </a:lnTo>
                <a:lnTo>
                  <a:pt x="149" y="859"/>
                </a:lnTo>
                <a:lnTo>
                  <a:pt x="149" y="859"/>
                </a:lnTo>
                <a:lnTo>
                  <a:pt x="149" y="861"/>
                </a:lnTo>
                <a:lnTo>
                  <a:pt x="149" y="861"/>
                </a:lnTo>
                <a:lnTo>
                  <a:pt x="151" y="861"/>
                </a:lnTo>
                <a:lnTo>
                  <a:pt x="151" y="861"/>
                </a:lnTo>
                <a:lnTo>
                  <a:pt x="151" y="861"/>
                </a:lnTo>
                <a:lnTo>
                  <a:pt x="154" y="861"/>
                </a:lnTo>
                <a:lnTo>
                  <a:pt x="154" y="861"/>
                </a:lnTo>
                <a:lnTo>
                  <a:pt x="154" y="859"/>
                </a:lnTo>
                <a:lnTo>
                  <a:pt x="154" y="859"/>
                </a:lnTo>
                <a:lnTo>
                  <a:pt x="156" y="859"/>
                </a:lnTo>
                <a:lnTo>
                  <a:pt x="156" y="859"/>
                </a:lnTo>
                <a:lnTo>
                  <a:pt x="156" y="859"/>
                </a:lnTo>
                <a:lnTo>
                  <a:pt x="156" y="859"/>
                </a:lnTo>
                <a:lnTo>
                  <a:pt x="158" y="857"/>
                </a:lnTo>
                <a:lnTo>
                  <a:pt x="158" y="857"/>
                </a:lnTo>
                <a:lnTo>
                  <a:pt x="158" y="857"/>
                </a:lnTo>
                <a:lnTo>
                  <a:pt x="158" y="857"/>
                </a:lnTo>
                <a:lnTo>
                  <a:pt x="158" y="857"/>
                </a:lnTo>
                <a:lnTo>
                  <a:pt x="158" y="857"/>
                </a:lnTo>
                <a:lnTo>
                  <a:pt x="158" y="857"/>
                </a:lnTo>
                <a:lnTo>
                  <a:pt x="161" y="857"/>
                </a:lnTo>
                <a:lnTo>
                  <a:pt x="161" y="854"/>
                </a:lnTo>
                <a:lnTo>
                  <a:pt x="161" y="857"/>
                </a:lnTo>
                <a:lnTo>
                  <a:pt x="163" y="857"/>
                </a:lnTo>
                <a:lnTo>
                  <a:pt x="163" y="857"/>
                </a:lnTo>
                <a:lnTo>
                  <a:pt x="163" y="857"/>
                </a:lnTo>
                <a:lnTo>
                  <a:pt x="163" y="854"/>
                </a:lnTo>
                <a:lnTo>
                  <a:pt x="165" y="854"/>
                </a:lnTo>
                <a:lnTo>
                  <a:pt x="165" y="852"/>
                </a:lnTo>
                <a:lnTo>
                  <a:pt x="165" y="852"/>
                </a:lnTo>
                <a:lnTo>
                  <a:pt x="165" y="854"/>
                </a:lnTo>
                <a:lnTo>
                  <a:pt x="165" y="854"/>
                </a:lnTo>
                <a:lnTo>
                  <a:pt x="165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4"/>
                </a:lnTo>
                <a:lnTo>
                  <a:pt x="168" y="857"/>
                </a:lnTo>
                <a:lnTo>
                  <a:pt x="168" y="857"/>
                </a:lnTo>
                <a:lnTo>
                  <a:pt x="168" y="857"/>
                </a:lnTo>
                <a:lnTo>
                  <a:pt x="170" y="857"/>
                </a:lnTo>
                <a:lnTo>
                  <a:pt x="170" y="859"/>
                </a:lnTo>
                <a:lnTo>
                  <a:pt x="170" y="857"/>
                </a:lnTo>
                <a:lnTo>
                  <a:pt x="170" y="857"/>
                </a:lnTo>
                <a:lnTo>
                  <a:pt x="170" y="854"/>
                </a:lnTo>
                <a:lnTo>
                  <a:pt x="172" y="852"/>
                </a:lnTo>
                <a:lnTo>
                  <a:pt x="172" y="849"/>
                </a:lnTo>
                <a:lnTo>
                  <a:pt x="170" y="849"/>
                </a:lnTo>
                <a:close/>
                <a:moveTo>
                  <a:pt x="156" y="660"/>
                </a:move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close/>
                <a:moveTo>
                  <a:pt x="156" y="660"/>
                </a:move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close/>
                <a:moveTo>
                  <a:pt x="156" y="660"/>
                </a:move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lnTo>
                  <a:pt x="156" y="660"/>
                </a:lnTo>
                <a:close/>
                <a:moveTo>
                  <a:pt x="149" y="873"/>
                </a:moveTo>
                <a:lnTo>
                  <a:pt x="149" y="873"/>
                </a:lnTo>
                <a:lnTo>
                  <a:pt x="149" y="873"/>
                </a:lnTo>
                <a:lnTo>
                  <a:pt x="149" y="875"/>
                </a:lnTo>
                <a:lnTo>
                  <a:pt x="151" y="875"/>
                </a:lnTo>
                <a:lnTo>
                  <a:pt x="151" y="873"/>
                </a:lnTo>
                <a:lnTo>
                  <a:pt x="151" y="873"/>
                </a:lnTo>
                <a:lnTo>
                  <a:pt x="149" y="873"/>
                </a:lnTo>
                <a:close/>
                <a:moveTo>
                  <a:pt x="149" y="871"/>
                </a:moveTo>
                <a:lnTo>
                  <a:pt x="151" y="871"/>
                </a:lnTo>
                <a:lnTo>
                  <a:pt x="151" y="871"/>
                </a:lnTo>
                <a:lnTo>
                  <a:pt x="151" y="871"/>
                </a:lnTo>
                <a:lnTo>
                  <a:pt x="151" y="868"/>
                </a:lnTo>
                <a:lnTo>
                  <a:pt x="149" y="868"/>
                </a:lnTo>
                <a:lnTo>
                  <a:pt x="149" y="868"/>
                </a:lnTo>
                <a:lnTo>
                  <a:pt x="149" y="868"/>
                </a:lnTo>
                <a:lnTo>
                  <a:pt x="149" y="868"/>
                </a:lnTo>
                <a:lnTo>
                  <a:pt x="146" y="868"/>
                </a:lnTo>
                <a:lnTo>
                  <a:pt x="149" y="871"/>
                </a:lnTo>
                <a:lnTo>
                  <a:pt x="149" y="871"/>
                </a:lnTo>
                <a:lnTo>
                  <a:pt x="149" y="871"/>
                </a:lnTo>
                <a:close/>
                <a:moveTo>
                  <a:pt x="149" y="861"/>
                </a:moveTo>
                <a:lnTo>
                  <a:pt x="149" y="861"/>
                </a:lnTo>
                <a:lnTo>
                  <a:pt x="149" y="861"/>
                </a:lnTo>
                <a:lnTo>
                  <a:pt x="149" y="861"/>
                </a:lnTo>
                <a:lnTo>
                  <a:pt x="149" y="859"/>
                </a:lnTo>
                <a:lnTo>
                  <a:pt x="149" y="859"/>
                </a:lnTo>
                <a:lnTo>
                  <a:pt x="149" y="859"/>
                </a:lnTo>
                <a:lnTo>
                  <a:pt x="149" y="857"/>
                </a:lnTo>
                <a:lnTo>
                  <a:pt x="149" y="857"/>
                </a:lnTo>
                <a:lnTo>
                  <a:pt x="146" y="859"/>
                </a:lnTo>
                <a:lnTo>
                  <a:pt x="146" y="859"/>
                </a:lnTo>
                <a:lnTo>
                  <a:pt x="146" y="861"/>
                </a:lnTo>
                <a:lnTo>
                  <a:pt x="144" y="861"/>
                </a:lnTo>
                <a:lnTo>
                  <a:pt x="146" y="861"/>
                </a:lnTo>
                <a:lnTo>
                  <a:pt x="146" y="861"/>
                </a:lnTo>
                <a:lnTo>
                  <a:pt x="146" y="861"/>
                </a:lnTo>
                <a:lnTo>
                  <a:pt x="146" y="861"/>
                </a:lnTo>
                <a:lnTo>
                  <a:pt x="146" y="861"/>
                </a:lnTo>
                <a:lnTo>
                  <a:pt x="149" y="861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07F2CB6D-26D1-B2F3-5F5C-194043A0E672}"/>
              </a:ext>
            </a:extLst>
          </p:cNvPr>
          <p:cNvSpPr>
            <a:spLocks noEditPoints="1"/>
          </p:cNvSpPr>
          <p:nvPr/>
        </p:nvSpPr>
        <p:spPr bwMode="auto">
          <a:xfrm>
            <a:off x="1611788" y="4606653"/>
            <a:ext cx="513747" cy="490752"/>
          </a:xfrm>
          <a:custGeom>
            <a:avLst/>
            <a:gdLst>
              <a:gd name="T0" fmla="*/ 816 w 849"/>
              <a:gd name="T1" fmla="*/ 78 h 811"/>
              <a:gd name="T2" fmla="*/ 793 w 849"/>
              <a:gd name="T3" fmla="*/ 54 h 811"/>
              <a:gd name="T4" fmla="*/ 748 w 849"/>
              <a:gd name="T5" fmla="*/ 5 h 811"/>
              <a:gd name="T6" fmla="*/ 712 w 849"/>
              <a:gd name="T7" fmla="*/ 5 h 811"/>
              <a:gd name="T8" fmla="*/ 639 w 849"/>
              <a:gd name="T9" fmla="*/ 14 h 811"/>
              <a:gd name="T10" fmla="*/ 584 w 849"/>
              <a:gd name="T11" fmla="*/ 33 h 811"/>
              <a:gd name="T12" fmla="*/ 549 w 849"/>
              <a:gd name="T13" fmla="*/ 57 h 811"/>
              <a:gd name="T14" fmla="*/ 558 w 849"/>
              <a:gd name="T15" fmla="*/ 87 h 811"/>
              <a:gd name="T16" fmla="*/ 558 w 849"/>
              <a:gd name="T17" fmla="*/ 132 h 811"/>
              <a:gd name="T18" fmla="*/ 532 w 849"/>
              <a:gd name="T19" fmla="*/ 170 h 811"/>
              <a:gd name="T20" fmla="*/ 492 w 849"/>
              <a:gd name="T21" fmla="*/ 199 h 811"/>
              <a:gd name="T22" fmla="*/ 487 w 849"/>
              <a:gd name="T23" fmla="*/ 225 h 811"/>
              <a:gd name="T24" fmla="*/ 457 w 849"/>
              <a:gd name="T25" fmla="*/ 255 h 811"/>
              <a:gd name="T26" fmla="*/ 440 w 849"/>
              <a:gd name="T27" fmla="*/ 305 h 811"/>
              <a:gd name="T28" fmla="*/ 398 w 849"/>
              <a:gd name="T29" fmla="*/ 333 h 811"/>
              <a:gd name="T30" fmla="*/ 372 w 849"/>
              <a:gd name="T31" fmla="*/ 343 h 811"/>
              <a:gd name="T32" fmla="*/ 341 w 849"/>
              <a:gd name="T33" fmla="*/ 369 h 811"/>
              <a:gd name="T34" fmla="*/ 289 w 849"/>
              <a:gd name="T35" fmla="*/ 386 h 811"/>
              <a:gd name="T36" fmla="*/ 246 w 849"/>
              <a:gd name="T37" fmla="*/ 461 h 811"/>
              <a:gd name="T38" fmla="*/ 97 w 849"/>
              <a:gd name="T39" fmla="*/ 478 h 811"/>
              <a:gd name="T40" fmla="*/ 26 w 849"/>
              <a:gd name="T41" fmla="*/ 483 h 811"/>
              <a:gd name="T42" fmla="*/ 43 w 849"/>
              <a:gd name="T43" fmla="*/ 516 h 811"/>
              <a:gd name="T44" fmla="*/ 104 w 849"/>
              <a:gd name="T45" fmla="*/ 582 h 811"/>
              <a:gd name="T46" fmla="*/ 128 w 849"/>
              <a:gd name="T47" fmla="*/ 608 h 811"/>
              <a:gd name="T48" fmla="*/ 100 w 849"/>
              <a:gd name="T49" fmla="*/ 641 h 811"/>
              <a:gd name="T50" fmla="*/ 74 w 849"/>
              <a:gd name="T51" fmla="*/ 655 h 811"/>
              <a:gd name="T52" fmla="*/ 43 w 849"/>
              <a:gd name="T53" fmla="*/ 700 h 811"/>
              <a:gd name="T54" fmla="*/ 48 w 849"/>
              <a:gd name="T55" fmla="*/ 731 h 811"/>
              <a:gd name="T56" fmla="*/ 78 w 849"/>
              <a:gd name="T57" fmla="*/ 729 h 811"/>
              <a:gd name="T58" fmla="*/ 118 w 849"/>
              <a:gd name="T59" fmla="*/ 722 h 811"/>
              <a:gd name="T60" fmla="*/ 166 w 849"/>
              <a:gd name="T61" fmla="*/ 717 h 811"/>
              <a:gd name="T62" fmla="*/ 171 w 849"/>
              <a:gd name="T63" fmla="*/ 717 h 811"/>
              <a:gd name="T64" fmla="*/ 201 w 849"/>
              <a:gd name="T65" fmla="*/ 724 h 811"/>
              <a:gd name="T66" fmla="*/ 241 w 849"/>
              <a:gd name="T67" fmla="*/ 714 h 811"/>
              <a:gd name="T68" fmla="*/ 291 w 849"/>
              <a:gd name="T69" fmla="*/ 707 h 811"/>
              <a:gd name="T70" fmla="*/ 284 w 849"/>
              <a:gd name="T71" fmla="*/ 700 h 811"/>
              <a:gd name="T72" fmla="*/ 305 w 849"/>
              <a:gd name="T73" fmla="*/ 719 h 811"/>
              <a:gd name="T74" fmla="*/ 322 w 849"/>
              <a:gd name="T75" fmla="*/ 745 h 811"/>
              <a:gd name="T76" fmla="*/ 334 w 849"/>
              <a:gd name="T77" fmla="*/ 757 h 811"/>
              <a:gd name="T78" fmla="*/ 338 w 849"/>
              <a:gd name="T79" fmla="*/ 778 h 811"/>
              <a:gd name="T80" fmla="*/ 348 w 849"/>
              <a:gd name="T81" fmla="*/ 800 h 811"/>
              <a:gd name="T82" fmla="*/ 357 w 849"/>
              <a:gd name="T83" fmla="*/ 804 h 811"/>
              <a:gd name="T84" fmla="*/ 376 w 849"/>
              <a:gd name="T85" fmla="*/ 804 h 811"/>
              <a:gd name="T86" fmla="*/ 383 w 849"/>
              <a:gd name="T87" fmla="*/ 811 h 811"/>
              <a:gd name="T88" fmla="*/ 390 w 849"/>
              <a:gd name="T89" fmla="*/ 797 h 811"/>
              <a:gd name="T90" fmla="*/ 426 w 849"/>
              <a:gd name="T91" fmla="*/ 778 h 811"/>
              <a:gd name="T92" fmla="*/ 511 w 849"/>
              <a:gd name="T93" fmla="*/ 771 h 811"/>
              <a:gd name="T94" fmla="*/ 530 w 849"/>
              <a:gd name="T95" fmla="*/ 767 h 811"/>
              <a:gd name="T96" fmla="*/ 513 w 849"/>
              <a:gd name="T97" fmla="*/ 696 h 811"/>
              <a:gd name="T98" fmla="*/ 471 w 849"/>
              <a:gd name="T99" fmla="*/ 643 h 811"/>
              <a:gd name="T100" fmla="*/ 513 w 849"/>
              <a:gd name="T101" fmla="*/ 565 h 811"/>
              <a:gd name="T102" fmla="*/ 625 w 849"/>
              <a:gd name="T103" fmla="*/ 504 h 811"/>
              <a:gd name="T104" fmla="*/ 686 w 849"/>
              <a:gd name="T105" fmla="*/ 416 h 811"/>
              <a:gd name="T106" fmla="*/ 705 w 849"/>
              <a:gd name="T107" fmla="*/ 388 h 811"/>
              <a:gd name="T108" fmla="*/ 717 w 849"/>
              <a:gd name="T109" fmla="*/ 364 h 811"/>
              <a:gd name="T110" fmla="*/ 733 w 849"/>
              <a:gd name="T111" fmla="*/ 319 h 811"/>
              <a:gd name="T112" fmla="*/ 759 w 849"/>
              <a:gd name="T113" fmla="*/ 300 h 811"/>
              <a:gd name="T114" fmla="*/ 722 w 849"/>
              <a:gd name="T115" fmla="*/ 274 h 811"/>
              <a:gd name="T116" fmla="*/ 693 w 849"/>
              <a:gd name="T117" fmla="*/ 241 h 811"/>
              <a:gd name="T118" fmla="*/ 686 w 849"/>
              <a:gd name="T119" fmla="*/ 196 h 811"/>
              <a:gd name="T120" fmla="*/ 686 w 849"/>
              <a:gd name="T121" fmla="*/ 154 h 811"/>
              <a:gd name="T122" fmla="*/ 797 w 849"/>
              <a:gd name="T123" fmla="*/ 154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49" h="811">
                <a:moveTo>
                  <a:pt x="348" y="793"/>
                </a:moveTo>
                <a:lnTo>
                  <a:pt x="348" y="790"/>
                </a:lnTo>
                <a:lnTo>
                  <a:pt x="348" y="790"/>
                </a:lnTo>
                <a:lnTo>
                  <a:pt x="348" y="790"/>
                </a:lnTo>
                <a:lnTo>
                  <a:pt x="348" y="790"/>
                </a:lnTo>
                <a:lnTo>
                  <a:pt x="348" y="790"/>
                </a:lnTo>
                <a:lnTo>
                  <a:pt x="346" y="790"/>
                </a:lnTo>
                <a:lnTo>
                  <a:pt x="343" y="790"/>
                </a:lnTo>
                <a:lnTo>
                  <a:pt x="343" y="790"/>
                </a:lnTo>
                <a:lnTo>
                  <a:pt x="343" y="790"/>
                </a:lnTo>
                <a:lnTo>
                  <a:pt x="343" y="790"/>
                </a:lnTo>
                <a:lnTo>
                  <a:pt x="343" y="793"/>
                </a:lnTo>
                <a:lnTo>
                  <a:pt x="346" y="793"/>
                </a:lnTo>
                <a:lnTo>
                  <a:pt x="346" y="793"/>
                </a:lnTo>
                <a:lnTo>
                  <a:pt x="348" y="793"/>
                </a:lnTo>
                <a:lnTo>
                  <a:pt x="348" y="793"/>
                </a:lnTo>
                <a:close/>
                <a:moveTo>
                  <a:pt x="849" y="125"/>
                </a:moveTo>
                <a:lnTo>
                  <a:pt x="842" y="109"/>
                </a:lnTo>
                <a:lnTo>
                  <a:pt x="835" y="92"/>
                </a:lnTo>
                <a:lnTo>
                  <a:pt x="833" y="92"/>
                </a:lnTo>
                <a:lnTo>
                  <a:pt x="833" y="92"/>
                </a:lnTo>
                <a:lnTo>
                  <a:pt x="833" y="90"/>
                </a:lnTo>
                <a:lnTo>
                  <a:pt x="830" y="90"/>
                </a:lnTo>
                <a:lnTo>
                  <a:pt x="830" y="87"/>
                </a:lnTo>
                <a:lnTo>
                  <a:pt x="826" y="85"/>
                </a:lnTo>
                <a:lnTo>
                  <a:pt x="823" y="85"/>
                </a:lnTo>
                <a:lnTo>
                  <a:pt x="823" y="83"/>
                </a:lnTo>
                <a:lnTo>
                  <a:pt x="823" y="78"/>
                </a:lnTo>
                <a:lnTo>
                  <a:pt x="823" y="76"/>
                </a:lnTo>
                <a:lnTo>
                  <a:pt x="821" y="76"/>
                </a:lnTo>
                <a:lnTo>
                  <a:pt x="821" y="78"/>
                </a:lnTo>
                <a:lnTo>
                  <a:pt x="819" y="78"/>
                </a:lnTo>
                <a:lnTo>
                  <a:pt x="819" y="78"/>
                </a:lnTo>
                <a:lnTo>
                  <a:pt x="816" y="78"/>
                </a:lnTo>
                <a:lnTo>
                  <a:pt x="816" y="78"/>
                </a:lnTo>
                <a:lnTo>
                  <a:pt x="816" y="78"/>
                </a:lnTo>
                <a:lnTo>
                  <a:pt x="816" y="80"/>
                </a:lnTo>
                <a:lnTo>
                  <a:pt x="816" y="80"/>
                </a:lnTo>
                <a:lnTo>
                  <a:pt x="814" y="80"/>
                </a:lnTo>
                <a:lnTo>
                  <a:pt x="814" y="80"/>
                </a:lnTo>
                <a:lnTo>
                  <a:pt x="811" y="80"/>
                </a:lnTo>
                <a:lnTo>
                  <a:pt x="809" y="80"/>
                </a:lnTo>
                <a:lnTo>
                  <a:pt x="809" y="80"/>
                </a:lnTo>
                <a:lnTo>
                  <a:pt x="809" y="80"/>
                </a:lnTo>
                <a:lnTo>
                  <a:pt x="807" y="80"/>
                </a:lnTo>
                <a:lnTo>
                  <a:pt x="807" y="80"/>
                </a:lnTo>
                <a:lnTo>
                  <a:pt x="804" y="83"/>
                </a:lnTo>
                <a:lnTo>
                  <a:pt x="802" y="83"/>
                </a:lnTo>
                <a:lnTo>
                  <a:pt x="802" y="80"/>
                </a:lnTo>
                <a:lnTo>
                  <a:pt x="800" y="78"/>
                </a:lnTo>
                <a:lnTo>
                  <a:pt x="800" y="76"/>
                </a:lnTo>
                <a:lnTo>
                  <a:pt x="800" y="73"/>
                </a:lnTo>
                <a:lnTo>
                  <a:pt x="800" y="71"/>
                </a:lnTo>
                <a:lnTo>
                  <a:pt x="797" y="71"/>
                </a:lnTo>
                <a:lnTo>
                  <a:pt x="793" y="68"/>
                </a:lnTo>
                <a:lnTo>
                  <a:pt x="793" y="68"/>
                </a:lnTo>
                <a:lnTo>
                  <a:pt x="790" y="66"/>
                </a:lnTo>
                <a:lnTo>
                  <a:pt x="788" y="66"/>
                </a:lnTo>
                <a:lnTo>
                  <a:pt x="788" y="64"/>
                </a:lnTo>
                <a:lnTo>
                  <a:pt x="788" y="61"/>
                </a:lnTo>
                <a:lnTo>
                  <a:pt x="790" y="61"/>
                </a:lnTo>
                <a:lnTo>
                  <a:pt x="793" y="59"/>
                </a:lnTo>
                <a:lnTo>
                  <a:pt x="793" y="59"/>
                </a:lnTo>
                <a:lnTo>
                  <a:pt x="793" y="59"/>
                </a:lnTo>
                <a:lnTo>
                  <a:pt x="793" y="59"/>
                </a:lnTo>
                <a:lnTo>
                  <a:pt x="793" y="57"/>
                </a:lnTo>
                <a:lnTo>
                  <a:pt x="793" y="57"/>
                </a:lnTo>
                <a:lnTo>
                  <a:pt x="793" y="54"/>
                </a:lnTo>
                <a:lnTo>
                  <a:pt x="795" y="54"/>
                </a:lnTo>
                <a:lnTo>
                  <a:pt x="795" y="54"/>
                </a:lnTo>
                <a:lnTo>
                  <a:pt x="795" y="54"/>
                </a:lnTo>
                <a:lnTo>
                  <a:pt x="795" y="52"/>
                </a:lnTo>
                <a:lnTo>
                  <a:pt x="793" y="49"/>
                </a:lnTo>
                <a:lnTo>
                  <a:pt x="793" y="49"/>
                </a:lnTo>
                <a:lnTo>
                  <a:pt x="793" y="47"/>
                </a:lnTo>
                <a:lnTo>
                  <a:pt x="793" y="42"/>
                </a:lnTo>
                <a:lnTo>
                  <a:pt x="793" y="40"/>
                </a:lnTo>
                <a:lnTo>
                  <a:pt x="793" y="40"/>
                </a:lnTo>
                <a:lnTo>
                  <a:pt x="793" y="40"/>
                </a:lnTo>
                <a:lnTo>
                  <a:pt x="788" y="28"/>
                </a:lnTo>
                <a:lnTo>
                  <a:pt x="785" y="28"/>
                </a:lnTo>
                <a:lnTo>
                  <a:pt x="783" y="26"/>
                </a:lnTo>
                <a:lnTo>
                  <a:pt x="781" y="23"/>
                </a:lnTo>
                <a:lnTo>
                  <a:pt x="776" y="21"/>
                </a:lnTo>
                <a:lnTo>
                  <a:pt x="771" y="19"/>
                </a:lnTo>
                <a:lnTo>
                  <a:pt x="769" y="21"/>
                </a:lnTo>
                <a:lnTo>
                  <a:pt x="769" y="21"/>
                </a:lnTo>
                <a:lnTo>
                  <a:pt x="767" y="21"/>
                </a:lnTo>
                <a:lnTo>
                  <a:pt x="767" y="23"/>
                </a:lnTo>
                <a:lnTo>
                  <a:pt x="764" y="23"/>
                </a:lnTo>
                <a:lnTo>
                  <a:pt x="764" y="21"/>
                </a:lnTo>
                <a:lnTo>
                  <a:pt x="762" y="19"/>
                </a:lnTo>
                <a:lnTo>
                  <a:pt x="762" y="16"/>
                </a:lnTo>
                <a:lnTo>
                  <a:pt x="762" y="14"/>
                </a:lnTo>
                <a:lnTo>
                  <a:pt x="762" y="12"/>
                </a:lnTo>
                <a:lnTo>
                  <a:pt x="759" y="9"/>
                </a:lnTo>
                <a:lnTo>
                  <a:pt x="757" y="9"/>
                </a:lnTo>
                <a:lnTo>
                  <a:pt x="752" y="7"/>
                </a:lnTo>
                <a:lnTo>
                  <a:pt x="750" y="7"/>
                </a:lnTo>
                <a:lnTo>
                  <a:pt x="748" y="5"/>
                </a:lnTo>
                <a:lnTo>
                  <a:pt x="748" y="5"/>
                </a:lnTo>
                <a:lnTo>
                  <a:pt x="748" y="5"/>
                </a:lnTo>
                <a:lnTo>
                  <a:pt x="743" y="5"/>
                </a:lnTo>
                <a:lnTo>
                  <a:pt x="741" y="5"/>
                </a:lnTo>
                <a:lnTo>
                  <a:pt x="738" y="7"/>
                </a:lnTo>
                <a:lnTo>
                  <a:pt x="738" y="7"/>
                </a:lnTo>
                <a:lnTo>
                  <a:pt x="736" y="7"/>
                </a:lnTo>
                <a:lnTo>
                  <a:pt x="736" y="7"/>
                </a:lnTo>
                <a:lnTo>
                  <a:pt x="736" y="9"/>
                </a:lnTo>
                <a:lnTo>
                  <a:pt x="736" y="9"/>
                </a:lnTo>
                <a:lnTo>
                  <a:pt x="736" y="9"/>
                </a:lnTo>
                <a:lnTo>
                  <a:pt x="736" y="9"/>
                </a:lnTo>
                <a:lnTo>
                  <a:pt x="733" y="7"/>
                </a:lnTo>
                <a:lnTo>
                  <a:pt x="733" y="7"/>
                </a:lnTo>
                <a:lnTo>
                  <a:pt x="733" y="5"/>
                </a:lnTo>
                <a:lnTo>
                  <a:pt x="733" y="5"/>
                </a:lnTo>
                <a:lnTo>
                  <a:pt x="731" y="2"/>
                </a:lnTo>
                <a:lnTo>
                  <a:pt x="726" y="2"/>
                </a:lnTo>
                <a:lnTo>
                  <a:pt x="726" y="2"/>
                </a:lnTo>
                <a:lnTo>
                  <a:pt x="724" y="0"/>
                </a:lnTo>
                <a:lnTo>
                  <a:pt x="724" y="0"/>
                </a:lnTo>
                <a:lnTo>
                  <a:pt x="722" y="2"/>
                </a:lnTo>
                <a:lnTo>
                  <a:pt x="719" y="2"/>
                </a:lnTo>
                <a:lnTo>
                  <a:pt x="717" y="2"/>
                </a:lnTo>
                <a:lnTo>
                  <a:pt x="717" y="2"/>
                </a:lnTo>
                <a:lnTo>
                  <a:pt x="717" y="5"/>
                </a:lnTo>
                <a:lnTo>
                  <a:pt x="717" y="5"/>
                </a:lnTo>
                <a:lnTo>
                  <a:pt x="717" y="5"/>
                </a:lnTo>
                <a:lnTo>
                  <a:pt x="717" y="7"/>
                </a:lnTo>
                <a:lnTo>
                  <a:pt x="717" y="7"/>
                </a:lnTo>
                <a:lnTo>
                  <a:pt x="715" y="7"/>
                </a:lnTo>
                <a:lnTo>
                  <a:pt x="715" y="5"/>
                </a:lnTo>
                <a:lnTo>
                  <a:pt x="715" y="5"/>
                </a:lnTo>
                <a:lnTo>
                  <a:pt x="715" y="5"/>
                </a:lnTo>
                <a:lnTo>
                  <a:pt x="712" y="5"/>
                </a:lnTo>
                <a:lnTo>
                  <a:pt x="712" y="5"/>
                </a:lnTo>
                <a:lnTo>
                  <a:pt x="710" y="5"/>
                </a:lnTo>
                <a:lnTo>
                  <a:pt x="707" y="7"/>
                </a:lnTo>
                <a:lnTo>
                  <a:pt x="705" y="9"/>
                </a:lnTo>
                <a:lnTo>
                  <a:pt x="703" y="12"/>
                </a:lnTo>
                <a:lnTo>
                  <a:pt x="700" y="12"/>
                </a:lnTo>
                <a:lnTo>
                  <a:pt x="698" y="12"/>
                </a:lnTo>
                <a:lnTo>
                  <a:pt x="696" y="12"/>
                </a:lnTo>
                <a:lnTo>
                  <a:pt x="696" y="12"/>
                </a:lnTo>
                <a:lnTo>
                  <a:pt x="696" y="12"/>
                </a:lnTo>
                <a:lnTo>
                  <a:pt x="696" y="14"/>
                </a:lnTo>
                <a:lnTo>
                  <a:pt x="693" y="16"/>
                </a:lnTo>
                <a:lnTo>
                  <a:pt x="691" y="16"/>
                </a:lnTo>
                <a:lnTo>
                  <a:pt x="688" y="16"/>
                </a:lnTo>
                <a:lnTo>
                  <a:pt x="688" y="16"/>
                </a:lnTo>
                <a:lnTo>
                  <a:pt x="686" y="16"/>
                </a:lnTo>
                <a:lnTo>
                  <a:pt x="681" y="12"/>
                </a:lnTo>
                <a:lnTo>
                  <a:pt x="681" y="12"/>
                </a:lnTo>
                <a:lnTo>
                  <a:pt x="677" y="12"/>
                </a:lnTo>
                <a:lnTo>
                  <a:pt x="674" y="12"/>
                </a:lnTo>
                <a:lnTo>
                  <a:pt x="674" y="12"/>
                </a:lnTo>
                <a:lnTo>
                  <a:pt x="674" y="12"/>
                </a:lnTo>
                <a:lnTo>
                  <a:pt x="670" y="12"/>
                </a:lnTo>
                <a:lnTo>
                  <a:pt x="662" y="12"/>
                </a:lnTo>
                <a:lnTo>
                  <a:pt x="662" y="12"/>
                </a:lnTo>
                <a:lnTo>
                  <a:pt x="660" y="12"/>
                </a:lnTo>
                <a:lnTo>
                  <a:pt x="658" y="12"/>
                </a:lnTo>
                <a:lnTo>
                  <a:pt x="655" y="12"/>
                </a:lnTo>
                <a:lnTo>
                  <a:pt x="651" y="14"/>
                </a:lnTo>
                <a:lnTo>
                  <a:pt x="651" y="14"/>
                </a:lnTo>
                <a:lnTo>
                  <a:pt x="651" y="14"/>
                </a:lnTo>
                <a:lnTo>
                  <a:pt x="648" y="12"/>
                </a:lnTo>
                <a:lnTo>
                  <a:pt x="646" y="12"/>
                </a:lnTo>
                <a:lnTo>
                  <a:pt x="639" y="14"/>
                </a:lnTo>
                <a:lnTo>
                  <a:pt x="639" y="14"/>
                </a:lnTo>
                <a:lnTo>
                  <a:pt x="636" y="14"/>
                </a:lnTo>
                <a:lnTo>
                  <a:pt x="636" y="14"/>
                </a:lnTo>
                <a:lnTo>
                  <a:pt x="636" y="14"/>
                </a:lnTo>
                <a:lnTo>
                  <a:pt x="634" y="14"/>
                </a:lnTo>
                <a:lnTo>
                  <a:pt x="632" y="14"/>
                </a:lnTo>
                <a:lnTo>
                  <a:pt x="632" y="14"/>
                </a:lnTo>
                <a:lnTo>
                  <a:pt x="629" y="16"/>
                </a:lnTo>
                <a:lnTo>
                  <a:pt x="625" y="16"/>
                </a:lnTo>
                <a:lnTo>
                  <a:pt x="620" y="14"/>
                </a:lnTo>
                <a:lnTo>
                  <a:pt x="618" y="16"/>
                </a:lnTo>
                <a:lnTo>
                  <a:pt x="615" y="16"/>
                </a:lnTo>
                <a:lnTo>
                  <a:pt x="613" y="16"/>
                </a:lnTo>
                <a:lnTo>
                  <a:pt x="608" y="21"/>
                </a:lnTo>
                <a:lnTo>
                  <a:pt x="608" y="21"/>
                </a:lnTo>
                <a:lnTo>
                  <a:pt x="606" y="21"/>
                </a:lnTo>
                <a:lnTo>
                  <a:pt x="603" y="21"/>
                </a:lnTo>
                <a:lnTo>
                  <a:pt x="601" y="21"/>
                </a:lnTo>
                <a:lnTo>
                  <a:pt x="596" y="21"/>
                </a:lnTo>
                <a:lnTo>
                  <a:pt x="594" y="23"/>
                </a:lnTo>
                <a:lnTo>
                  <a:pt x="592" y="23"/>
                </a:lnTo>
                <a:lnTo>
                  <a:pt x="592" y="23"/>
                </a:lnTo>
                <a:lnTo>
                  <a:pt x="594" y="26"/>
                </a:lnTo>
                <a:lnTo>
                  <a:pt x="594" y="26"/>
                </a:lnTo>
                <a:lnTo>
                  <a:pt x="592" y="28"/>
                </a:lnTo>
                <a:lnTo>
                  <a:pt x="589" y="28"/>
                </a:lnTo>
                <a:lnTo>
                  <a:pt x="589" y="28"/>
                </a:lnTo>
                <a:lnTo>
                  <a:pt x="587" y="28"/>
                </a:lnTo>
                <a:lnTo>
                  <a:pt x="587" y="28"/>
                </a:lnTo>
                <a:lnTo>
                  <a:pt x="587" y="31"/>
                </a:lnTo>
                <a:lnTo>
                  <a:pt x="587" y="31"/>
                </a:lnTo>
                <a:lnTo>
                  <a:pt x="587" y="31"/>
                </a:lnTo>
                <a:lnTo>
                  <a:pt x="587" y="31"/>
                </a:lnTo>
                <a:lnTo>
                  <a:pt x="584" y="33"/>
                </a:lnTo>
                <a:lnTo>
                  <a:pt x="584" y="33"/>
                </a:lnTo>
                <a:lnTo>
                  <a:pt x="582" y="33"/>
                </a:lnTo>
                <a:lnTo>
                  <a:pt x="580" y="35"/>
                </a:lnTo>
                <a:lnTo>
                  <a:pt x="580" y="35"/>
                </a:lnTo>
                <a:lnTo>
                  <a:pt x="580" y="35"/>
                </a:lnTo>
                <a:lnTo>
                  <a:pt x="577" y="38"/>
                </a:lnTo>
                <a:lnTo>
                  <a:pt x="577" y="38"/>
                </a:lnTo>
                <a:lnTo>
                  <a:pt x="575" y="38"/>
                </a:lnTo>
                <a:lnTo>
                  <a:pt x="573" y="38"/>
                </a:lnTo>
                <a:lnTo>
                  <a:pt x="573" y="40"/>
                </a:lnTo>
                <a:lnTo>
                  <a:pt x="573" y="42"/>
                </a:lnTo>
                <a:lnTo>
                  <a:pt x="575" y="42"/>
                </a:lnTo>
                <a:lnTo>
                  <a:pt x="573" y="42"/>
                </a:lnTo>
                <a:lnTo>
                  <a:pt x="573" y="45"/>
                </a:lnTo>
                <a:lnTo>
                  <a:pt x="573" y="45"/>
                </a:lnTo>
                <a:lnTo>
                  <a:pt x="570" y="45"/>
                </a:lnTo>
                <a:lnTo>
                  <a:pt x="570" y="42"/>
                </a:lnTo>
                <a:lnTo>
                  <a:pt x="566" y="40"/>
                </a:lnTo>
                <a:lnTo>
                  <a:pt x="566" y="40"/>
                </a:lnTo>
                <a:lnTo>
                  <a:pt x="563" y="40"/>
                </a:lnTo>
                <a:lnTo>
                  <a:pt x="563" y="40"/>
                </a:lnTo>
                <a:lnTo>
                  <a:pt x="563" y="42"/>
                </a:lnTo>
                <a:lnTo>
                  <a:pt x="563" y="42"/>
                </a:lnTo>
                <a:lnTo>
                  <a:pt x="563" y="45"/>
                </a:lnTo>
                <a:lnTo>
                  <a:pt x="561" y="45"/>
                </a:lnTo>
                <a:lnTo>
                  <a:pt x="561" y="47"/>
                </a:lnTo>
                <a:lnTo>
                  <a:pt x="561" y="47"/>
                </a:lnTo>
                <a:lnTo>
                  <a:pt x="561" y="47"/>
                </a:lnTo>
                <a:lnTo>
                  <a:pt x="561" y="49"/>
                </a:lnTo>
                <a:lnTo>
                  <a:pt x="558" y="49"/>
                </a:lnTo>
                <a:lnTo>
                  <a:pt x="558" y="49"/>
                </a:lnTo>
                <a:lnTo>
                  <a:pt x="558" y="49"/>
                </a:lnTo>
                <a:lnTo>
                  <a:pt x="554" y="54"/>
                </a:lnTo>
                <a:lnTo>
                  <a:pt x="551" y="54"/>
                </a:lnTo>
                <a:lnTo>
                  <a:pt x="549" y="57"/>
                </a:lnTo>
                <a:lnTo>
                  <a:pt x="549" y="57"/>
                </a:lnTo>
                <a:lnTo>
                  <a:pt x="549" y="59"/>
                </a:lnTo>
                <a:lnTo>
                  <a:pt x="549" y="59"/>
                </a:lnTo>
                <a:lnTo>
                  <a:pt x="547" y="59"/>
                </a:lnTo>
                <a:lnTo>
                  <a:pt x="547" y="59"/>
                </a:lnTo>
                <a:lnTo>
                  <a:pt x="544" y="61"/>
                </a:lnTo>
                <a:lnTo>
                  <a:pt x="544" y="61"/>
                </a:lnTo>
                <a:lnTo>
                  <a:pt x="544" y="64"/>
                </a:lnTo>
                <a:lnTo>
                  <a:pt x="544" y="64"/>
                </a:lnTo>
                <a:lnTo>
                  <a:pt x="542" y="66"/>
                </a:lnTo>
                <a:lnTo>
                  <a:pt x="542" y="66"/>
                </a:lnTo>
                <a:lnTo>
                  <a:pt x="542" y="66"/>
                </a:lnTo>
                <a:lnTo>
                  <a:pt x="542" y="68"/>
                </a:lnTo>
                <a:lnTo>
                  <a:pt x="542" y="68"/>
                </a:lnTo>
                <a:lnTo>
                  <a:pt x="544" y="68"/>
                </a:lnTo>
                <a:lnTo>
                  <a:pt x="544" y="68"/>
                </a:lnTo>
                <a:lnTo>
                  <a:pt x="547" y="71"/>
                </a:lnTo>
                <a:lnTo>
                  <a:pt x="547" y="71"/>
                </a:lnTo>
                <a:lnTo>
                  <a:pt x="549" y="71"/>
                </a:lnTo>
                <a:lnTo>
                  <a:pt x="551" y="73"/>
                </a:lnTo>
                <a:lnTo>
                  <a:pt x="551" y="73"/>
                </a:lnTo>
                <a:lnTo>
                  <a:pt x="551" y="76"/>
                </a:lnTo>
                <a:lnTo>
                  <a:pt x="551" y="76"/>
                </a:lnTo>
                <a:lnTo>
                  <a:pt x="554" y="78"/>
                </a:lnTo>
                <a:lnTo>
                  <a:pt x="554" y="80"/>
                </a:lnTo>
                <a:lnTo>
                  <a:pt x="556" y="83"/>
                </a:lnTo>
                <a:lnTo>
                  <a:pt x="556" y="83"/>
                </a:lnTo>
                <a:lnTo>
                  <a:pt x="556" y="85"/>
                </a:lnTo>
                <a:lnTo>
                  <a:pt x="556" y="85"/>
                </a:lnTo>
                <a:lnTo>
                  <a:pt x="556" y="85"/>
                </a:lnTo>
                <a:lnTo>
                  <a:pt x="556" y="85"/>
                </a:lnTo>
                <a:lnTo>
                  <a:pt x="558" y="87"/>
                </a:lnTo>
                <a:lnTo>
                  <a:pt x="558" y="87"/>
                </a:lnTo>
                <a:lnTo>
                  <a:pt x="558" y="87"/>
                </a:lnTo>
                <a:lnTo>
                  <a:pt x="558" y="87"/>
                </a:lnTo>
                <a:lnTo>
                  <a:pt x="558" y="90"/>
                </a:lnTo>
                <a:lnTo>
                  <a:pt x="558" y="90"/>
                </a:lnTo>
                <a:lnTo>
                  <a:pt x="558" y="92"/>
                </a:lnTo>
                <a:lnTo>
                  <a:pt x="558" y="92"/>
                </a:lnTo>
                <a:lnTo>
                  <a:pt x="558" y="94"/>
                </a:lnTo>
                <a:lnTo>
                  <a:pt x="558" y="94"/>
                </a:lnTo>
                <a:lnTo>
                  <a:pt x="563" y="97"/>
                </a:lnTo>
                <a:lnTo>
                  <a:pt x="563" y="97"/>
                </a:lnTo>
                <a:lnTo>
                  <a:pt x="563" y="99"/>
                </a:lnTo>
                <a:lnTo>
                  <a:pt x="563" y="99"/>
                </a:lnTo>
                <a:lnTo>
                  <a:pt x="563" y="102"/>
                </a:lnTo>
                <a:lnTo>
                  <a:pt x="563" y="102"/>
                </a:lnTo>
                <a:lnTo>
                  <a:pt x="563" y="104"/>
                </a:lnTo>
                <a:lnTo>
                  <a:pt x="563" y="104"/>
                </a:lnTo>
                <a:lnTo>
                  <a:pt x="563" y="104"/>
                </a:lnTo>
                <a:lnTo>
                  <a:pt x="566" y="104"/>
                </a:lnTo>
                <a:lnTo>
                  <a:pt x="566" y="106"/>
                </a:lnTo>
                <a:lnTo>
                  <a:pt x="566" y="106"/>
                </a:lnTo>
                <a:lnTo>
                  <a:pt x="563" y="109"/>
                </a:lnTo>
                <a:lnTo>
                  <a:pt x="561" y="111"/>
                </a:lnTo>
                <a:lnTo>
                  <a:pt x="561" y="113"/>
                </a:lnTo>
                <a:lnTo>
                  <a:pt x="561" y="113"/>
                </a:lnTo>
                <a:lnTo>
                  <a:pt x="561" y="116"/>
                </a:lnTo>
                <a:lnTo>
                  <a:pt x="563" y="118"/>
                </a:lnTo>
                <a:lnTo>
                  <a:pt x="566" y="120"/>
                </a:lnTo>
                <a:lnTo>
                  <a:pt x="566" y="120"/>
                </a:lnTo>
                <a:lnTo>
                  <a:pt x="566" y="123"/>
                </a:lnTo>
                <a:lnTo>
                  <a:pt x="563" y="125"/>
                </a:lnTo>
                <a:lnTo>
                  <a:pt x="561" y="128"/>
                </a:lnTo>
                <a:lnTo>
                  <a:pt x="558" y="128"/>
                </a:lnTo>
                <a:lnTo>
                  <a:pt x="558" y="132"/>
                </a:lnTo>
                <a:lnTo>
                  <a:pt x="558" y="132"/>
                </a:lnTo>
                <a:lnTo>
                  <a:pt x="558" y="132"/>
                </a:lnTo>
                <a:lnTo>
                  <a:pt x="558" y="132"/>
                </a:lnTo>
                <a:lnTo>
                  <a:pt x="558" y="135"/>
                </a:lnTo>
                <a:lnTo>
                  <a:pt x="558" y="135"/>
                </a:lnTo>
                <a:lnTo>
                  <a:pt x="558" y="135"/>
                </a:lnTo>
                <a:lnTo>
                  <a:pt x="558" y="135"/>
                </a:lnTo>
                <a:lnTo>
                  <a:pt x="558" y="135"/>
                </a:lnTo>
                <a:lnTo>
                  <a:pt x="556" y="137"/>
                </a:lnTo>
                <a:lnTo>
                  <a:pt x="556" y="137"/>
                </a:lnTo>
                <a:lnTo>
                  <a:pt x="556" y="137"/>
                </a:lnTo>
                <a:lnTo>
                  <a:pt x="549" y="139"/>
                </a:lnTo>
                <a:lnTo>
                  <a:pt x="547" y="142"/>
                </a:lnTo>
                <a:lnTo>
                  <a:pt x="547" y="144"/>
                </a:lnTo>
                <a:lnTo>
                  <a:pt x="547" y="144"/>
                </a:lnTo>
                <a:lnTo>
                  <a:pt x="542" y="149"/>
                </a:lnTo>
                <a:lnTo>
                  <a:pt x="542" y="149"/>
                </a:lnTo>
                <a:lnTo>
                  <a:pt x="539" y="151"/>
                </a:lnTo>
                <a:lnTo>
                  <a:pt x="537" y="154"/>
                </a:lnTo>
                <a:lnTo>
                  <a:pt x="537" y="154"/>
                </a:lnTo>
                <a:lnTo>
                  <a:pt x="535" y="156"/>
                </a:lnTo>
                <a:lnTo>
                  <a:pt x="537" y="156"/>
                </a:lnTo>
                <a:lnTo>
                  <a:pt x="537" y="158"/>
                </a:lnTo>
                <a:lnTo>
                  <a:pt x="537" y="161"/>
                </a:lnTo>
                <a:lnTo>
                  <a:pt x="535" y="161"/>
                </a:lnTo>
                <a:lnTo>
                  <a:pt x="535" y="161"/>
                </a:lnTo>
                <a:lnTo>
                  <a:pt x="532" y="161"/>
                </a:lnTo>
                <a:lnTo>
                  <a:pt x="532" y="161"/>
                </a:lnTo>
                <a:lnTo>
                  <a:pt x="532" y="161"/>
                </a:lnTo>
                <a:lnTo>
                  <a:pt x="530" y="161"/>
                </a:lnTo>
                <a:lnTo>
                  <a:pt x="530" y="163"/>
                </a:lnTo>
                <a:lnTo>
                  <a:pt x="530" y="165"/>
                </a:lnTo>
                <a:lnTo>
                  <a:pt x="530" y="165"/>
                </a:lnTo>
                <a:lnTo>
                  <a:pt x="530" y="168"/>
                </a:lnTo>
                <a:lnTo>
                  <a:pt x="532" y="168"/>
                </a:lnTo>
                <a:lnTo>
                  <a:pt x="532" y="170"/>
                </a:lnTo>
                <a:lnTo>
                  <a:pt x="535" y="173"/>
                </a:lnTo>
                <a:lnTo>
                  <a:pt x="539" y="175"/>
                </a:lnTo>
                <a:lnTo>
                  <a:pt x="539" y="175"/>
                </a:lnTo>
                <a:lnTo>
                  <a:pt x="537" y="180"/>
                </a:lnTo>
                <a:lnTo>
                  <a:pt x="537" y="182"/>
                </a:lnTo>
                <a:lnTo>
                  <a:pt x="537" y="184"/>
                </a:lnTo>
                <a:lnTo>
                  <a:pt x="537" y="184"/>
                </a:lnTo>
                <a:lnTo>
                  <a:pt x="537" y="187"/>
                </a:lnTo>
                <a:lnTo>
                  <a:pt x="537" y="187"/>
                </a:lnTo>
                <a:lnTo>
                  <a:pt x="537" y="189"/>
                </a:lnTo>
                <a:lnTo>
                  <a:pt x="535" y="189"/>
                </a:lnTo>
                <a:lnTo>
                  <a:pt x="535" y="191"/>
                </a:lnTo>
                <a:lnTo>
                  <a:pt x="535" y="191"/>
                </a:lnTo>
                <a:lnTo>
                  <a:pt x="535" y="194"/>
                </a:lnTo>
                <a:lnTo>
                  <a:pt x="535" y="194"/>
                </a:lnTo>
                <a:lnTo>
                  <a:pt x="532" y="194"/>
                </a:lnTo>
                <a:lnTo>
                  <a:pt x="530" y="194"/>
                </a:lnTo>
                <a:lnTo>
                  <a:pt x="530" y="196"/>
                </a:lnTo>
                <a:lnTo>
                  <a:pt x="530" y="196"/>
                </a:lnTo>
                <a:lnTo>
                  <a:pt x="530" y="196"/>
                </a:lnTo>
                <a:lnTo>
                  <a:pt x="528" y="196"/>
                </a:lnTo>
                <a:lnTo>
                  <a:pt x="528" y="196"/>
                </a:lnTo>
                <a:lnTo>
                  <a:pt x="525" y="196"/>
                </a:lnTo>
                <a:lnTo>
                  <a:pt x="525" y="196"/>
                </a:lnTo>
                <a:lnTo>
                  <a:pt x="525" y="199"/>
                </a:lnTo>
                <a:lnTo>
                  <a:pt x="521" y="199"/>
                </a:lnTo>
                <a:lnTo>
                  <a:pt x="513" y="199"/>
                </a:lnTo>
                <a:lnTo>
                  <a:pt x="506" y="201"/>
                </a:lnTo>
                <a:lnTo>
                  <a:pt x="506" y="201"/>
                </a:lnTo>
                <a:lnTo>
                  <a:pt x="502" y="199"/>
                </a:lnTo>
                <a:lnTo>
                  <a:pt x="497" y="199"/>
                </a:lnTo>
                <a:lnTo>
                  <a:pt x="497" y="199"/>
                </a:lnTo>
                <a:lnTo>
                  <a:pt x="495" y="199"/>
                </a:lnTo>
                <a:lnTo>
                  <a:pt x="492" y="199"/>
                </a:lnTo>
                <a:lnTo>
                  <a:pt x="480" y="194"/>
                </a:lnTo>
                <a:lnTo>
                  <a:pt x="478" y="194"/>
                </a:lnTo>
                <a:lnTo>
                  <a:pt x="476" y="194"/>
                </a:lnTo>
                <a:lnTo>
                  <a:pt x="473" y="194"/>
                </a:lnTo>
                <a:lnTo>
                  <a:pt x="473" y="196"/>
                </a:lnTo>
                <a:lnTo>
                  <a:pt x="473" y="196"/>
                </a:lnTo>
                <a:lnTo>
                  <a:pt x="473" y="196"/>
                </a:lnTo>
                <a:lnTo>
                  <a:pt x="473" y="199"/>
                </a:lnTo>
                <a:lnTo>
                  <a:pt x="473" y="199"/>
                </a:lnTo>
                <a:lnTo>
                  <a:pt x="471" y="201"/>
                </a:lnTo>
                <a:lnTo>
                  <a:pt x="471" y="201"/>
                </a:lnTo>
                <a:lnTo>
                  <a:pt x="473" y="203"/>
                </a:lnTo>
                <a:lnTo>
                  <a:pt x="473" y="203"/>
                </a:lnTo>
                <a:lnTo>
                  <a:pt x="476" y="206"/>
                </a:lnTo>
                <a:lnTo>
                  <a:pt x="476" y="206"/>
                </a:lnTo>
                <a:lnTo>
                  <a:pt x="476" y="208"/>
                </a:lnTo>
                <a:lnTo>
                  <a:pt x="478" y="210"/>
                </a:lnTo>
                <a:lnTo>
                  <a:pt x="478" y="210"/>
                </a:lnTo>
                <a:lnTo>
                  <a:pt x="478" y="213"/>
                </a:lnTo>
                <a:lnTo>
                  <a:pt x="478" y="213"/>
                </a:lnTo>
                <a:lnTo>
                  <a:pt x="480" y="213"/>
                </a:lnTo>
                <a:lnTo>
                  <a:pt x="480" y="213"/>
                </a:lnTo>
                <a:lnTo>
                  <a:pt x="483" y="213"/>
                </a:lnTo>
                <a:lnTo>
                  <a:pt x="485" y="213"/>
                </a:lnTo>
                <a:lnTo>
                  <a:pt x="485" y="215"/>
                </a:lnTo>
                <a:lnTo>
                  <a:pt x="487" y="217"/>
                </a:lnTo>
                <a:lnTo>
                  <a:pt x="487" y="217"/>
                </a:lnTo>
                <a:lnTo>
                  <a:pt x="487" y="217"/>
                </a:lnTo>
                <a:lnTo>
                  <a:pt x="487" y="217"/>
                </a:lnTo>
                <a:lnTo>
                  <a:pt x="487" y="220"/>
                </a:lnTo>
                <a:lnTo>
                  <a:pt x="490" y="220"/>
                </a:lnTo>
                <a:lnTo>
                  <a:pt x="490" y="220"/>
                </a:lnTo>
                <a:lnTo>
                  <a:pt x="490" y="220"/>
                </a:lnTo>
                <a:lnTo>
                  <a:pt x="487" y="225"/>
                </a:lnTo>
                <a:lnTo>
                  <a:pt x="487" y="227"/>
                </a:lnTo>
                <a:lnTo>
                  <a:pt x="487" y="227"/>
                </a:lnTo>
                <a:lnTo>
                  <a:pt x="487" y="229"/>
                </a:lnTo>
                <a:lnTo>
                  <a:pt x="490" y="229"/>
                </a:lnTo>
                <a:lnTo>
                  <a:pt x="490" y="229"/>
                </a:lnTo>
                <a:lnTo>
                  <a:pt x="492" y="229"/>
                </a:lnTo>
                <a:lnTo>
                  <a:pt x="492" y="232"/>
                </a:lnTo>
                <a:lnTo>
                  <a:pt x="492" y="232"/>
                </a:lnTo>
                <a:lnTo>
                  <a:pt x="492" y="232"/>
                </a:lnTo>
                <a:lnTo>
                  <a:pt x="495" y="234"/>
                </a:lnTo>
                <a:lnTo>
                  <a:pt x="497" y="236"/>
                </a:lnTo>
                <a:lnTo>
                  <a:pt x="495" y="239"/>
                </a:lnTo>
                <a:lnTo>
                  <a:pt x="487" y="246"/>
                </a:lnTo>
                <a:lnTo>
                  <a:pt x="485" y="248"/>
                </a:lnTo>
                <a:lnTo>
                  <a:pt x="485" y="246"/>
                </a:lnTo>
                <a:lnTo>
                  <a:pt x="483" y="246"/>
                </a:lnTo>
                <a:lnTo>
                  <a:pt x="483" y="246"/>
                </a:lnTo>
                <a:lnTo>
                  <a:pt x="480" y="251"/>
                </a:lnTo>
                <a:lnTo>
                  <a:pt x="480" y="251"/>
                </a:lnTo>
                <a:lnTo>
                  <a:pt x="480" y="251"/>
                </a:lnTo>
                <a:lnTo>
                  <a:pt x="478" y="251"/>
                </a:lnTo>
                <a:lnTo>
                  <a:pt x="478" y="251"/>
                </a:lnTo>
                <a:lnTo>
                  <a:pt x="473" y="253"/>
                </a:lnTo>
                <a:lnTo>
                  <a:pt x="471" y="253"/>
                </a:lnTo>
                <a:lnTo>
                  <a:pt x="469" y="251"/>
                </a:lnTo>
                <a:lnTo>
                  <a:pt x="466" y="253"/>
                </a:lnTo>
                <a:lnTo>
                  <a:pt x="464" y="253"/>
                </a:lnTo>
                <a:lnTo>
                  <a:pt x="461" y="253"/>
                </a:lnTo>
                <a:lnTo>
                  <a:pt x="461" y="253"/>
                </a:lnTo>
                <a:lnTo>
                  <a:pt x="461" y="253"/>
                </a:lnTo>
                <a:lnTo>
                  <a:pt x="461" y="253"/>
                </a:lnTo>
                <a:lnTo>
                  <a:pt x="459" y="253"/>
                </a:lnTo>
                <a:lnTo>
                  <a:pt x="459" y="253"/>
                </a:lnTo>
                <a:lnTo>
                  <a:pt x="457" y="255"/>
                </a:lnTo>
                <a:lnTo>
                  <a:pt x="454" y="255"/>
                </a:lnTo>
                <a:lnTo>
                  <a:pt x="454" y="258"/>
                </a:lnTo>
                <a:lnTo>
                  <a:pt x="452" y="258"/>
                </a:lnTo>
                <a:lnTo>
                  <a:pt x="452" y="260"/>
                </a:lnTo>
                <a:lnTo>
                  <a:pt x="452" y="265"/>
                </a:lnTo>
                <a:lnTo>
                  <a:pt x="452" y="267"/>
                </a:lnTo>
                <a:lnTo>
                  <a:pt x="452" y="267"/>
                </a:lnTo>
                <a:lnTo>
                  <a:pt x="452" y="270"/>
                </a:lnTo>
                <a:lnTo>
                  <a:pt x="450" y="272"/>
                </a:lnTo>
                <a:lnTo>
                  <a:pt x="447" y="272"/>
                </a:lnTo>
                <a:lnTo>
                  <a:pt x="447" y="272"/>
                </a:lnTo>
                <a:lnTo>
                  <a:pt x="447" y="274"/>
                </a:lnTo>
                <a:lnTo>
                  <a:pt x="447" y="274"/>
                </a:lnTo>
                <a:lnTo>
                  <a:pt x="447" y="274"/>
                </a:lnTo>
                <a:lnTo>
                  <a:pt x="450" y="277"/>
                </a:lnTo>
                <a:lnTo>
                  <a:pt x="450" y="277"/>
                </a:lnTo>
                <a:lnTo>
                  <a:pt x="450" y="277"/>
                </a:lnTo>
                <a:lnTo>
                  <a:pt x="450" y="277"/>
                </a:lnTo>
                <a:lnTo>
                  <a:pt x="450" y="277"/>
                </a:lnTo>
                <a:lnTo>
                  <a:pt x="450" y="279"/>
                </a:lnTo>
                <a:lnTo>
                  <a:pt x="450" y="281"/>
                </a:lnTo>
                <a:lnTo>
                  <a:pt x="450" y="281"/>
                </a:lnTo>
                <a:lnTo>
                  <a:pt x="447" y="286"/>
                </a:lnTo>
                <a:lnTo>
                  <a:pt x="445" y="286"/>
                </a:lnTo>
                <a:lnTo>
                  <a:pt x="443" y="286"/>
                </a:lnTo>
                <a:lnTo>
                  <a:pt x="443" y="288"/>
                </a:lnTo>
                <a:lnTo>
                  <a:pt x="440" y="291"/>
                </a:lnTo>
                <a:lnTo>
                  <a:pt x="440" y="293"/>
                </a:lnTo>
                <a:lnTo>
                  <a:pt x="440" y="296"/>
                </a:lnTo>
                <a:lnTo>
                  <a:pt x="440" y="298"/>
                </a:lnTo>
                <a:lnTo>
                  <a:pt x="443" y="300"/>
                </a:lnTo>
                <a:lnTo>
                  <a:pt x="443" y="303"/>
                </a:lnTo>
                <a:lnTo>
                  <a:pt x="443" y="303"/>
                </a:lnTo>
                <a:lnTo>
                  <a:pt x="440" y="305"/>
                </a:lnTo>
                <a:lnTo>
                  <a:pt x="440" y="310"/>
                </a:lnTo>
                <a:lnTo>
                  <a:pt x="440" y="312"/>
                </a:lnTo>
                <a:lnTo>
                  <a:pt x="440" y="312"/>
                </a:lnTo>
                <a:lnTo>
                  <a:pt x="443" y="319"/>
                </a:lnTo>
                <a:lnTo>
                  <a:pt x="443" y="324"/>
                </a:lnTo>
                <a:lnTo>
                  <a:pt x="443" y="324"/>
                </a:lnTo>
                <a:lnTo>
                  <a:pt x="443" y="324"/>
                </a:lnTo>
                <a:lnTo>
                  <a:pt x="443" y="324"/>
                </a:lnTo>
                <a:lnTo>
                  <a:pt x="440" y="326"/>
                </a:lnTo>
                <a:lnTo>
                  <a:pt x="440" y="329"/>
                </a:lnTo>
                <a:lnTo>
                  <a:pt x="433" y="336"/>
                </a:lnTo>
                <a:lnTo>
                  <a:pt x="433" y="338"/>
                </a:lnTo>
                <a:lnTo>
                  <a:pt x="433" y="338"/>
                </a:lnTo>
                <a:lnTo>
                  <a:pt x="431" y="338"/>
                </a:lnTo>
                <a:lnTo>
                  <a:pt x="431" y="341"/>
                </a:lnTo>
                <a:lnTo>
                  <a:pt x="428" y="343"/>
                </a:lnTo>
                <a:lnTo>
                  <a:pt x="426" y="343"/>
                </a:lnTo>
                <a:lnTo>
                  <a:pt x="424" y="343"/>
                </a:lnTo>
                <a:lnTo>
                  <a:pt x="424" y="343"/>
                </a:lnTo>
                <a:lnTo>
                  <a:pt x="419" y="345"/>
                </a:lnTo>
                <a:lnTo>
                  <a:pt x="416" y="345"/>
                </a:lnTo>
                <a:lnTo>
                  <a:pt x="416" y="343"/>
                </a:lnTo>
                <a:lnTo>
                  <a:pt x="414" y="341"/>
                </a:lnTo>
                <a:lnTo>
                  <a:pt x="412" y="338"/>
                </a:lnTo>
                <a:lnTo>
                  <a:pt x="412" y="338"/>
                </a:lnTo>
                <a:lnTo>
                  <a:pt x="412" y="336"/>
                </a:lnTo>
                <a:lnTo>
                  <a:pt x="412" y="336"/>
                </a:lnTo>
                <a:lnTo>
                  <a:pt x="412" y="333"/>
                </a:lnTo>
                <a:lnTo>
                  <a:pt x="407" y="333"/>
                </a:lnTo>
                <a:lnTo>
                  <a:pt x="405" y="331"/>
                </a:lnTo>
                <a:lnTo>
                  <a:pt x="402" y="331"/>
                </a:lnTo>
                <a:lnTo>
                  <a:pt x="402" y="331"/>
                </a:lnTo>
                <a:lnTo>
                  <a:pt x="400" y="331"/>
                </a:lnTo>
                <a:lnTo>
                  <a:pt x="398" y="333"/>
                </a:lnTo>
                <a:lnTo>
                  <a:pt x="398" y="333"/>
                </a:lnTo>
                <a:lnTo>
                  <a:pt x="398" y="333"/>
                </a:lnTo>
                <a:lnTo>
                  <a:pt x="398" y="336"/>
                </a:lnTo>
                <a:lnTo>
                  <a:pt x="400" y="336"/>
                </a:lnTo>
                <a:lnTo>
                  <a:pt x="402" y="336"/>
                </a:lnTo>
                <a:lnTo>
                  <a:pt x="405" y="336"/>
                </a:lnTo>
                <a:lnTo>
                  <a:pt x="405" y="336"/>
                </a:lnTo>
                <a:lnTo>
                  <a:pt x="402" y="336"/>
                </a:lnTo>
                <a:lnTo>
                  <a:pt x="402" y="338"/>
                </a:lnTo>
                <a:lnTo>
                  <a:pt x="402" y="338"/>
                </a:lnTo>
                <a:lnTo>
                  <a:pt x="400" y="338"/>
                </a:lnTo>
                <a:lnTo>
                  <a:pt x="393" y="336"/>
                </a:lnTo>
                <a:lnTo>
                  <a:pt x="393" y="336"/>
                </a:lnTo>
                <a:lnTo>
                  <a:pt x="390" y="336"/>
                </a:lnTo>
                <a:lnTo>
                  <a:pt x="388" y="336"/>
                </a:lnTo>
                <a:lnTo>
                  <a:pt x="388" y="333"/>
                </a:lnTo>
                <a:lnTo>
                  <a:pt x="388" y="333"/>
                </a:lnTo>
                <a:lnTo>
                  <a:pt x="386" y="333"/>
                </a:lnTo>
                <a:lnTo>
                  <a:pt x="386" y="331"/>
                </a:lnTo>
                <a:lnTo>
                  <a:pt x="383" y="331"/>
                </a:lnTo>
                <a:lnTo>
                  <a:pt x="383" y="331"/>
                </a:lnTo>
                <a:lnTo>
                  <a:pt x="381" y="333"/>
                </a:lnTo>
                <a:lnTo>
                  <a:pt x="381" y="336"/>
                </a:lnTo>
                <a:lnTo>
                  <a:pt x="381" y="336"/>
                </a:lnTo>
                <a:lnTo>
                  <a:pt x="381" y="336"/>
                </a:lnTo>
                <a:lnTo>
                  <a:pt x="379" y="338"/>
                </a:lnTo>
                <a:lnTo>
                  <a:pt x="379" y="338"/>
                </a:lnTo>
                <a:lnTo>
                  <a:pt x="379" y="341"/>
                </a:lnTo>
                <a:lnTo>
                  <a:pt x="379" y="341"/>
                </a:lnTo>
                <a:lnTo>
                  <a:pt x="374" y="341"/>
                </a:lnTo>
                <a:lnTo>
                  <a:pt x="374" y="343"/>
                </a:lnTo>
                <a:lnTo>
                  <a:pt x="374" y="343"/>
                </a:lnTo>
                <a:lnTo>
                  <a:pt x="374" y="343"/>
                </a:lnTo>
                <a:lnTo>
                  <a:pt x="372" y="343"/>
                </a:lnTo>
                <a:lnTo>
                  <a:pt x="369" y="343"/>
                </a:lnTo>
                <a:lnTo>
                  <a:pt x="369" y="343"/>
                </a:lnTo>
                <a:lnTo>
                  <a:pt x="367" y="343"/>
                </a:lnTo>
                <a:lnTo>
                  <a:pt x="364" y="348"/>
                </a:lnTo>
                <a:lnTo>
                  <a:pt x="362" y="348"/>
                </a:lnTo>
                <a:lnTo>
                  <a:pt x="362" y="350"/>
                </a:lnTo>
                <a:lnTo>
                  <a:pt x="360" y="350"/>
                </a:lnTo>
                <a:lnTo>
                  <a:pt x="357" y="350"/>
                </a:lnTo>
                <a:lnTo>
                  <a:pt x="355" y="350"/>
                </a:lnTo>
                <a:lnTo>
                  <a:pt x="353" y="350"/>
                </a:lnTo>
                <a:lnTo>
                  <a:pt x="353" y="350"/>
                </a:lnTo>
                <a:lnTo>
                  <a:pt x="353" y="352"/>
                </a:lnTo>
                <a:lnTo>
                  <a:pt x="353" y="352"/>
                </a:lnTo>
                <a:lnTo>
                  <a:pt x="355" y="352"/>
                </a:lnTo>
                <a:lnTo>
                  <a:pt x="355" y="355"/>
                </a:lnTo>
                <a:lnTo>
                  <a:pt x="355" y="357"/>
                </a:lnTo>
                <a:lnTo>
                  <a:pt x="355" y="357"/>
                </a:lnTo>
                <a:lnTo>
                  <a:pt x="357" y="357"/>
                </a:lnTo>
                <a:lnTo>
                  <a:pt x="362" y="357"/>
                </a:lnTo>
                <a:lnTo>
                  <a:pt x="364" y="357"/>
                </a:lnTo>
                <a:lnTo>
                  <a:pt x="364" y="359"/>
                </a:lnTo>
                <a:lnTo>
                  <a:pt x="362" y="362"/>
                </a:lnTo>
                <a:lnTo>
                  <a:pt x="362" y="362"/>
                </a:lnTo>
                <a:lnTo>
                  <a:pt x="360" y="362"/>
                </a:lnTo>
                <a:lnTo>
                  <a:pt x="360" y="362"/>
                </a:lnTo>
                <a:lnTo>
                  <a:pt x="357" y="362"/>
                </a:lnTo>
                <a:lnTo>
                  <a:pt x="357" y="364"/>
                </a:lnTo>
                <a:lnTo>
                  <a:pt x="355" y="364"/>
                </a:lnTo>
                <a:lnTo>
                  <a:pt x="353" y="367"/>
                </a:lnTo>
                <a:lnTo>
                  <a:pt x="350" y="367"/>
                </a:lnTo>
                <a:lnTo>
                  <a:pt x="348" y="367"/>
                </a:lnTo>
                <a:lnTo>
                  <a:pt x="346" y="367"/>
                </a:lnTo>
                <a:lnTo>
                  <a:pt x="343" y="369"/>
                </a:lnTo>
                <a:lnTo>
                  <a:pt x="341" y="369"/>
                </a:lnTo>
                <a:lnTo>
                  <a:pt x="338" y="369"/>
                </a:lnTo>
                <a:lnTo>
                  <a:pt x="336" y="369"/>
                </a:lnTo>
                <a:lnTo>
                  <a:pt x="334" y="369"/>
                </a:lnTo>
                <a:lnTo>
                  <a:pt x="334" y="369"/>
                </a:lnTo>
                <a:lnTo>
                  <a:pt x="331" y="367"/>
                </a:lnTo>
                <a:lnTo>
                  <a:pt x="329" y="367"/>
                </a:lnTo>
                <a:lnTo>
                  <a:pt x="329" y="367"/>
                </a:lnTo>
                <a:lnTo>
                  <a:pt x="327" y="367"/>
                </a:lnTo>
                <a:lnTo>
                  <a:pt x="327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4"/>
                </a:lnTo>
                <a:lnTo>
                  <a:pt x="324" y="364"/>
                </a:lnTo>
                <a:lnTo>
                  <a:pt x="324" y="362"/>
                </a:lnTo>
                <a:lnTo>
                  <a:pt x="324" y="362"/>
                </a:lnTo>
                <a:lnTo>
                  <a:pt x="320" y="362"/>
                </a:lnTo>
                <a:lnTo>
                  <a:pt x="317" y="364"/>
                </a:lnTo>
                <a:lnTo>
                  <a:pt x="315" y="364"/>
                </a:lnTo>
                <a:lnTo>
                  <a:pt x="312" y="367"/>
                </a:lnTo>
                <a:lnTo>
                  <a:pt x="312" y="367"/>
                </a:lnTo>
                <a:lnTo>
                  <a:pt x="310" y="369"/>
                </a:lnTo>
                <a:lnTo>
                  <a:pt x="308" y="369"/>
                </a:lnTo>
                <a:lnTo>
                  <a:pt x="308" y="369"/>
                </a:lnTo>
                <a:lnTo>
                  <a:pt x="305" y="376"/>
                </a:lnTo>
                <a:lnTo>
                  <a:pt x="305" y="378"/>
                </a:lnTo>
                <a:lnTo>
                  <a:pt x="301" y="383"/>
                </a:lnTo>
                <a:lnTo>
                  <a:pt x="298" y="383"/>
                </a:lnTo>
                <a:lnTo>
                  <a:pt x="291" y="386"/>
                </a:lnTo>
                <a:lnTo>
                  <a:pt x="291" y="386"/>
                </a:lnTo>
                <a:lnTo>
                  <a:pt x="289" y="386"/>
                </a:lnTo>
                <a:lnTo>
                  <a:pt x="284" y="407"/>
                </a:lnTo>
                <a:lnTo>
                  <a:pt x="284" y="409"/>
                </a:lnTo>
                <a:lnTo>
                  <a:pt x="286" y="412"/>
                </a:lnTo>
                <a:lnTo>
                  <a:pt x="286" y="412"/>
                </a:lnTo>
                <a:lnTo>
                  <a:pt x="286" y="414"/>
                </a:lnTo>
                <a:lnTo>
                  <a:pt x="286" y="414"/>
                </a:lnTo>
                <a:lnTo>
                  <a:pt x="286" y="416"/>
                </a:lnTo>
                <a:lnTo>
                  <a:pt x="286" y="423"/>
                </a:lnTo>
                <a:lnTo>
                  <a:pt x="286" y="428"/>
                </a:lnTo>
                <a:lnTo>
                  <a:pt x="286" y="428"/>
                </a:lnTo>
                <a:lnTo>
                  <a:pt x="284" y="435"/>
                </a:lnTo>
                <a:lnTo>
                  <a:pt x="282" y="438"/>
                </a:lnTo>
                <a:lnTo>
                  <a:pt x="282" y="440"/>
                </a:lnTo>
                <a:lnTo>
                  <a:pt x="282" y="440"/>
                </a:lnTo>
                <a:lnTo>
                  <a:pt x="284" y="440"/>
                </a:lnTo>
                <a:lnTo>
                  <a:pt x="286" y="442"/>
                </a:lnTo>
                <a:lnTo>
                  <a:pt x="289" y="445"/>
                </a:lnTo>
                <a:lnTo>
                  <a:pt x="289" y="445"/>
                </a:lnTo>
                <a:lnTo>
                  <a:pt x="289" y="445"/>
                </a:lnTo>
                <a:lnTo>
                  <a:pt x="289" y="445"/>
                </a:lnTo>
                <a:lnTo>
                  <a:pt x="286" y="445"/>
                </a:lnTo>
                <a:lnTo>
                  <a:pt x="286" y="447"/>
                </a:lnTo>
                <a:lnTo>
                  <a:pt x="284" y="449"/>
                </a:lnTo>
                <a:lnTo>
                  <a:pt x="282" y="452"/>
                </a:lnTo>
                <a:lnTo>
                  <a:pt x="277" y="454"/>
                </a:lnTo>
                <a:lnTo>
                  <a:pt x="270" y="454"/>
                </a:lnTo>
                <a:lnTo>
                  <a:pt x="267" y="457"/>
                </a:lnTo>
                <a:lnTo>
                  <a:pt x="265" y="457"/>
                </a:lnTo>
                <a:lnTo>
                  <a:pt x="260" y="459"/>
                </a:lnTo>
                <a:lnTo>
                  <a:pt x="258" y="459"/>
                </a:lnTo>
                <a:lnTo>
                  <a:pt x="256" y="459"/>
                </a:lnTo>
                <a:lnTo>
                  <a:pt x="253" y="461"/>
                </a:lnTo>
                <a:lnTo>
                  <a:pt x="249" y="461"/>
                </a:lnTo>
                <a:lnTo>
                  <a:pt x="246" y="461"/>
                </a:lnTo>
                <a:lnTo>
                  <a:pt x="244" y="464"/>
                </a:lnTo>
                <a:lnTo>
                  <a:pt x="239" y="464"/>
                </a:lnTo>
                <a:lnTo>
                  <a:pt x="237" y="466"/>
                </a:lnTo>
                <a:lnTo>
                  <a:pt x="234" y="466"/>
                </a:lnTo>
                <a:lnTo>
                  <a:pt x="232" y="466"/>
                </a:lnTo>
                <a:lnTo>
                  <a:pt x="227" y="468"/>
                </a:lnTo>
                <a:lnTo>
                  <a:pt x="220" y="471"/>
                </a:lnTo>
                <a:lnTo>
                  <a:pt x="218" y="471"/>
                </a:lnTo>
                <a:lnTo>
                  <a:pt x="208" y="468"/>
                </a:lnTo>
                <a:lnTo>
                  <a:pt x="201" y="468"/>
                </a:lnTo>
                <a:lnTo>
                  <a:pt x="192" y="468"/>
                </a:lnTo>
                <a:lnTo>
                  <a:pt x="192" y="468"/>
                </a:lnTo>
                <a:lnTo>
                  <a:pt x="178" y="473"/>
                </a:lnTo>
                <a:lnTo>
                  <a:pt x="175" y="473"/>
                </a:lnTo>
                <a:lnTo>
                  <a:pt x="173" y="475"/>
                </a:lnTo>
                <a:lnTo>
                  <a:pt x="173" y="478"/>
                </a:lnTo>
                <a:lnTo>
                  <a:pt x="171" y="480"/>
                </a:lnTo>
                <a:lnTo>
                  <a:pt x="163" y="475"/>
                </a:lnTo>
                <a:lnTo>
                  <a:pt x="154" y="475"/>
                </a:lnTo>
                <a:lnTo>
                  <a:pt x="145" y="473"/>
                </a:lnTo>
                <a:lnTo>
                  <a:pt x="135" y="473"/>
                </a:lnTo>
                <a:lnTo>
                  <a:pt x="133" y="473"/>
                </a:lnTo>
                <a:lnTo>
                  <a:pt x="130" y="473"/>
                </a:lnTo>
                <a:lnTo>
                  <a:pt x="128" y="473"/>
                </a:lnTo>
                <a:lnTo>
                  <a:pt x="123" y="475"/>
                </a:lnTo>
                <a:lnTo>
                  <a:pt x="121" y="475"/>
                </a:lnTo>
                <a:lnTo>
                  <a:pt x="118" y="475"/>
                </a:lnTo>
                <a:lnTo>
                  <a:pt x="114" y="475"/>
                </a:lnTo>
                <a:lnTo>
                  <a:pt x="111" y="475"/>
                </a:lnTo>
                <a:lnTo>
                  <a:pt x="109" y="475"/>
                </a:lnTo>
                <a:lnTo>
                  <a:pt x="107" y="475"/>
                </a:lnTo>
                <a:lnTo>
                  <a:pt x="104" y="475"/>
                </a:lnTo>
                <a:lnTo>
                  <a:pt x="102" y="475"/>
                </a:lnTo>
                <a:lnTo>
                  <a:pt x="97" y="478"/>
                </a:lnTo>
                <a:lnTo>
                  <a:pt x="95" y="478"/>
                </a:lnTo>
                <a:lnTo>
                  <a:pt x="92" y="478"/>
                </a:lnTo>
                <a:lnTo>
                  <a:pt x="85" y="478"/>
                </a:lnTo>
                <a:lnTo>
                  <a:pt x="81" y="478"/>
                </a:lnTo>
                <a:lnTo>
                  <a:pt x="76" y="475"/>
                </a:lnTo>
                <a:lnTo>
                  <a:pt x="71" y="473"/>
                </a:lnTo>
                <a:lnTo>
                  <a:pt x="66" y="473"/>
                </a:lnTo>
                <a:lnTo>
                  <a:pt x="62" y="471"/>
                </a:lnTo>
                <a:lnTo>
                  <a:pt x="59" y="471"/>
                </a:lnTo>
                <a:lnTo>
                  <a:pt x="55" y="468"/>
                </a:lnTo>
                <a:lnTo>
                  <a:pt x="50" y="466"/>
                </a:lnTo>
                <a:lnTo>
                  <a:pt x="45" y="466"/>
                </a:lnTo>
                <a:lnTo>
                  <a:pt x="40" y="464"/>
                </a:lnTo>
                <a:lnTo>
                  <a:pt x="36" y="464"/>
                </a:lnTo>
                <a:lnTo>
                  <a:pt x="33" y="461"/>
                </a:lnTo>
                <a:lnTo>
                  <a:pt x="29" y="459"/>
                </a:lnTo>
                <a:lnTo>
                  <a:pt x="24" y="459"/>
                </a:lnTo>
                <a:lnTo>
                  <a:pt x="19" y="457"/>
                </a:lnTo>
                <a:lnTo>
                  <a:pt x="14" y="457"/>
                </a:lnTo>
                <a:lnTo>
                  <a:pt x="10" y="454"/>
                </a:lnTo>
                <a:lnTo>
                  <a:pt x="7" y="452"/>
                </a:lnTo>
                <a:lnTo>
                  <a:pt x="3" y="452"/>
                </a:lnTo>
                <a:lnTo>
                  <a:pt x="0" y="452"/>
                </a:lnTo>
                <a:lnTo>
                  <a:pt x="5" y="457"/>
                </a:lnTo>
                <a:lnTo>
                  <a:pt x="7" y="459"/>
                </a:lnTo>
                <a:lnTo>
                  <a:pt x="12" y="464"/>
                </a:lnTo>
                <a:lnTo>
                  <a:pt x="14" y="468"/>
                </a:lnTo>
                <a:lnTo>
                  <a:pt x="19" y="473"/>
                </a:lnTo>
                <a:lnTo>
                  <a:pt x="24" y="478"/>
                </a:lnTo>
                <a:lnTo>
                  <a:pt x="24" y="478"/>
                </a:lnTo>
                <a:lnTo>
                  <a:pt x="26" y="480"/>
                </a:lnTo>
                <a:lnTo>
                  <a:pt x="26" y="480"/>
                </a:lnTo>
                <a:lnTo>
                  <a:pt x="26" y="480"/>
                </a:lnTo>
                <a:lnTo>
                  <a:pt x="26" y="483"/>
                </a:lnTo>
                <a:lnTo>
                  <a:pt x="26" y="485"/>
                </a:lnTo>
                <a:lnTo>
                  <a:pt x="26" y="485"/>
                </a:lnTo>
                <a:lnTo>
                  <a:pt x="26" y="487"/>
                </a:lnTo>
                <a:lnTo>
                  <a:pt x="29" y="490"/>
                </a:lnTo>
                <a:lnTo>
                  <a:pt x="29" y="490"/>
                </a:lnTo>
                <a:lnTo>
                  <a:pt x="29" y="490"/>
                </a:lnTo>
                <a:lnTo>
                  <a:pt x="29" y="492"/>
                </a:lnTo>
                <a:lnTo>
                  <a:pt x="31" y="492"/>
                </a:lnTo>
                <a:lnTo>
                  <a:pt x="31" y="494"/>
                </a:lnTo>
                <a:lnTo>
                  <a:pt x="31" y="494"/>
                </a:lnTo>
                <a:lnTo>
                  <a:pt x="31" y="494"/>
                </a:lnTo>
                <a:lnTo>
                  <a:pt x="31" y="494"/>
                </a:lnTo>
                <a:lnTo>
                  <a:pt x="33" y="494"/>
                </a:lnTo>
                <a:lnTo>
                  <a:pt x="33" y="497"/>
                </a:lnTo>
                <a:lnTo>
                  <a:pt x="33" y="497"/>
                </a:lnTo>
                <a:lnTo>
                  <a:pt x="33" y="497"/>
                </a:lnTo>
                <a:lnTo>
                  <a:pt x="36" y="497"/>
                </a:lnTo>
                <a:lnTo>
                  <a:pt x="36" y="497"/>
                </a:lnTo>
                <a:lnTo>
                  <a:pt x="33" y="499"/>
                </a:lnTo>
                <a:lnTo>
                  <a:pt x="33" y="499"/>
                </a:lnTo>
                <a:lnTo>
                  <a:pt x="33" y="499"/>
                </a:lnTo>
                <a:lnTo>
                  <a:pt x="33" y="499"/>
                </a:lnTo>
                <a:lnTo>
                  <a:pt x="33" y="499"/>
                </a:lnTo>
                <a:lnTo>
                  <a:pt x="33" y="501"/>
                </a:lnTo>
                <a:lnTo>
                  <a:pt x="36" y="501"/>
                </a:lnTo>
                <a:lnTo>
                  <a:pt x="36" y="501"/>
                </a:lnTo>
                <a:lnTo>
                  <a:pt x="36" y="501"/>
                </a:lnTo>
                <a:lnTo>
                  <a:pt x="38" y="506"/>
                </a:lnTo>
                <a:lnTo>
                  <a:pt x="38" y="509"/>
                </a:lnTo>
                <a:lnTo>
                  <a:pt x="38" y="509"/>
                </a:lnTo>
                <a:lnTo>
                  <a:pt x="38" y="511"/>
                </a:lnTo>
                <a:lnTo>
                  <a:pt x="40" y="511"/>
                </a:lnTo>
                <a:lnTo>
                  <a:pt x="43" y="516"/>
                </a:lnTo>
                <a:lnTo>
                  <a:pt x="43" y="516"/>
                </a:lnTo>
                <a:lnTo>
                  <a:pt x="48" y="520"/>
                </a:lnTo>
                <a:lnTo>
                  <a:pt x="50" y="525"/>
                </a:lnTo>
                <a:lnTo>
                  <a:pt x="55" y="528"/>
                </a:lnTo>
                <a:lnTo>
                  <a:pt x="55" y="530"/>
                </a:lnTo>
                <a:lnTo>
                  <a:pt x="57" y="530"/>
                </a:lnTo>
                <a:lnTo>
                  <a:pt x="59" y="530"/>
                </a:lnTo>
                <a:lnTo>
                  <a:pt x="62" y="532"/>
                </a:lnTo>
                <a:lnTo>
                  <a:pt x="64" y="532"/>
                </a:lnTo>
                <a:lnTo>
                  <a:pt x="66" y="532"/>
                </a:lnTo>
                <a:lnTo>
                  <a:pt x="69" y="532"/>
                </a:lnTo>
                <a:lnTo>
                  <a:pt x="74" y="535"/>
                </a:lnTo>
                <a:lnTo>
                  <a:pt x="81" y="537"/>
                </a:lnTo>
                <a:lnTo>
                  <a:pt x="81" y="537"/>
                </a:lnTo>
                <a:lnTo>
                  <a:pt x="83" y="537"/>
                </a:lnTo>
                <a:lnTo>
                  <a:pt x="83" y="539"/>
                </a:lnTo>
                <a:lnTo>
                  <a:pt x="83" y="539"/>
                </a:lnTo>
                <a:lnTo>
                  <a:pt x="85" y="539"/>
                </a:lnTo>
                <a:lnTo>
                  <a:pt x="85" y="539"/>
                </a:lnTo>
                <a:lnTo>
                  <a:pt x="85" y="542"/>
                </a:lnTo>
                <a:lnTo>
                  <a:pt x="85" y="542"/>
                </a:lnTo>
                <a:lnTo>
                  <a:pt x="85" y="542"/>
                </a:lnTo>
                <a:lnTo>
                  <a:pt x="88" y="544"/>
                </a:lnTo>
                <a:lnTo>
                  <a:pt x="90" y="546"/>
                </a:lnTo>
                <a:lnTo>
                  <a:pt x="92" y="549"/>
                </a:lnTo>
                <a:lnTo>
                  <a:pt x="100" y="546"/>
                </a:lnTo>
                <a:lnTo>
                  <a:pt x="102" y="546"/>
                </a:lnTo>
                <a:lnTo>
                  <a:pt x="102" y="549"/>
                </a:lnTo>
                <a:lnTo>
                  <a:pt x="100" y="556"/>
                </a:lnTo>
                <a:lnTo>
                  <a:pt x="100" y="561"/>
                </a:lnTo>
                <a:lnTo>
                  <a:pt x="102" y="565"/>
                </a:lnTo>
                <a:lnTo>
                  <a:pt x="102" y="572"/>
                </a:lnTo>
                <a:lnTo>
                  <a:pt x="102" y="575"/>
                </a:lnTo>
                <a:lnTo>
                  <a:pt x="102" y="580"/>
                </a:lnTo>
                <a:lnTo>
                  <a:pt x="104" y="582"/>
                </a:lnTo>
                <a:lnTo>
                  <a:pt x="104" y="589"/>
                </a:lnTo>
                <a:lnTo>
                  <a:pt x="104" y="591"/>
                </a:lnTo>
                <a:lnTo>
                  <a:pt x="104" y="594"/>
                </a:lnTo>
                <a:lnTo>
                  <a:pt x="102" y="601"/>
                </a:lnTo>
                <a:lnTo>
                  <a:pt x="102" y="601"/>
                </a:lnTo>
                <a:lnTo>
                  <a:pt x="102" y="601"/>
                </a:lnTo>
                <a:lnTo>
                  <a:pt x="102" y="603"/>
                </a:lnTo>
                <a:lnTo>
                  <a:pt x="102" y="603"/>
                </a:lnTo>
                <a:lnTo>
                  <a:pt x="102" y="603"/>
                </a:lnTo>
                <a:lnTo>
                  <a:pt x="102" y="606"/>
                </a:lnTo>
                <a:lnTo>
                  <a:pt x="100" y="606"/>
                </a:lnTo>
                <a:lnTo>
                  <a:pt x="102" y="606"/>
                </a:lnTo>
                <a:lnTo>
                  <a:pt x="104" y="608"/>
                </a:lnTo>
                <a:lnTo>
                  <a:pt x="104" y="608"/>
                </a:lnTo>
                <a:lnTo>
                  <a:pt x="104" y="606"/>
                </a:lnTo>
                <a:lnTo>
                  <a:pt x="104" y="606"/>
                </a:lnTo>
                <a:lnTo>
                  <a:pt x="104" y="606"/>
                </a:lnTo>
                <a:lnTo>
                  <a:pt x="107" y="608"/>
                </a:lnTo>
                <a:lnTo>
                  <a:pt x="109" y="608"/>
                </a:lnTo>
                <a:lnTo>
                  <a:pt x="109" y="608"/>
                </a:lnTo>
                <a:lnTo>
                  <a:pt x="111" y="608"/>
                </a:lnTo>
                <a:lnTo>
                  <a:pt x="114" y="606"/>
                </a:lnTo>
                <a:lnTo>
                  <a:pt x="116" y="606"/>
                </a:lnTo>
                <a:lnTo>
                  <a:pt x="118" y="606"/>
                </a:lnTo>
                <a:lnTo>
                  <a:pt x="118" y="606"/>
                </a:lnTo>
                <a:lnTo>
                  <a:pt x="118" y="606"/>
                </a:lnTo>
                <a:lnTo>
                  <a:pt x="123" y="606"/>
                </a:lnTo>
                <a:lnTo>
                  <a:pt x="123" y="606"/>
                </a:lnTo>
                <a:lnTo>
                  <a:pt x="123" y="606"/>
                </a:lnTo>
                <a:lnTo>
                  <a:pt x="126" y="606"/>
                </a:lnTo>
                <a:lnTo>
                  <a:pt x="126" y="608"/>
                </a:lnTo>
                <a:lnTo>
                  <a:pt x="128" y="608"/>
                </a:lnTo>
                <a:lnTo>
                  <a:pt x="128" y="608"/>
                </a:lnTo>
                <a:lnTo>
                  <a:pt x="128" y="608"/>
                </a:lnTo>
                <a:lnTo>
                  <a:pt x="128" y="610"/>
                </a:lnTo>
                <a:lnTo>
                  <a:pt x="130" y="613"/>
                </a:lnTo>
                <a:lnTo>
                  <a:pt x="130" y="613"/>
                </a:lnTo>
                <a:lnTo>
                  <a:pt x="128" y="613"/>
                </a:lnTo>
                <a:lnTo>
                  <a:pt x="128" y="613"/>
                </a:lnTo>
                <a:lnTo>
                  <a:pt x="126" y="615"/>
                </a:lnTo>
                <a:lnTo>
                  <a:pt x="126" y="615"/>
                </a:lnTo>
                <a:lnTo>
                  <a:pt x="126" y="615"/>
                </a:lnTo>
                <a:lnTo>
                  <a:pt x="126" y="617"/>
                </a:lnTo>
                <a:lnTo>
                  <a:pt x="126" y="617"/>
                </a:lnTo>
                <a:lnTo>
                  <a:pt x="126" y="625"/>
                </a:lnTo>
                <a:lnTo>
                  <a:pt x="126" y="625"/>
                </a:lnTo>
                <a:lnTo>
                  <a:pt x="128" y="625"/>
                </a:lnTo>
                <a:lnTo>
                  <a:pt x="128" y="627"/>
                </a:lnTo>
                <a:lnTo>
                  <a:pt x="128" y="627"/>
                </a:lnTo>
                <a:lnTo>
                  <a:pt x="126" y="629"/>
                </a:lnTo>
                <a:lnTo>
                  <a:pt x="126" y="629"/>
                </a:lnTo>
                <a:lnTo>
                  <a:pt x="123" y="629"/>
                </a:lnTo>
                <a:lnTo>
                  <a:pt x="123" y="629"/>
                </a:lnTo>
                <a:lnTo>
                  <a:pt x="123" y="639"/>
                </a:lnTo>
                <a:lnTo>
                  <a:pt x="123" y="641"/>
                </a:lnTo>
                <a:lnTo>
                  <a:pt x="121" y="641"/>
                </a:lnTo>
                <a:lnTo>
                  <a:pt x="121" y="641"/>
                </a:lnTo>
                <a:lnTo>
                  <a:pt x="121" y="641"/>
                </a:lnTo>
                <a:lnTo>
                  <a:pt x="121" y="641"/>
                </a:lnTo>
                <a:lnTo>
                  <a:pt x="118" y="641"/>
                </a:lnTo>
                <a:lnTo>
                  <a:pt x="118" y="641"/>
                </a:lnTo>
                <a:lnTo>
                  <a:pt x="116" y="641"/>
                </a:lnTo>
                <a:lnTo>
                  <a:pt x="116" y="641"/>
                </a:lnTo>
                <a:lnTo>
                  <a:pt x="114" y="641"/>
                </a:lnTo>
                <a:lnTo>
                  <a:pt x="109" y="641"/>
                </a:lnTo>
                <a:lnTo>
                  <a:pt x="104" y="641"/>
                </a:lnTo>
                <a:lnTo>
                  <a:pt x="102" y="641"/>
                </a:lnTo>
                <a:lnTo>
                  <a:pt x="100" y="641"/>
                </a:lnTo>
                <a:lnTo>
                  <a:pt x="100" y="641"/>
                </a:lnTo>
                <a:lnTo>
                  <a:pt x="100" y="643"/>
                </a:lnTo>
                <a:lnTo>
                  <a:pt x="100" y="643"/>
                </a:lnTo>
                <a:lnTo>
                  <a:pt x="100" y="643"/>
                </a:lnTo>
                <a:lnTo>
                  <a:pt x="97" y="643"/>
                </a:lnTo>
                <a:lnTo>
                  <a:pt x="97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3"/>
                </a:lnTo>
                <a:lnTo>
                  <a:pt x="92" y="643"/>
                </a:lnTo>
                <a:lnTo>
                  <a:pt x="92" y="643"/>
                </a:lnTo>
                <a:lnTo>
                  <a:pt x="83" y="646"/>
                </a:lnTo>
                <a:lnTo>
                  <a:pt x="83" y="646"/>
                </a:lnTo>
                <a:lnTo>
                  <a:pt x="83" y="646"/>
                </a:lnTo>
                <a:lnTo>
                  <a:pt x="83" y="646"/>
                </a:lnTo>
                <a:lnTo>
                  <a:pt x="83" y="646"/>
                </a:lnTo>
                <a:lnTo>
                  <a:pt x="81" y="648"/>
                </a:lnTo>
                <a:lnTo>
                  <a:pt x="81" y="648"/>
                </a:lnTo>
                <a:lnTo>
                  <a:pt x="81" y="648"/>
                </a:lnTo>
                <a:lnTo>
                  <a:pt x="81" y="648"/>
                </a:lnTo>
                <a:lnTo>
                  <a:pt x="78" y="648"/>
                </a:lnTo>
                <a:lnTo>
                  <a:pt x="78" y="648"/>
                </a:lnTo>
                <a:lnTo>
                  <a:pt x="78" y="648"/>
                </a:lnTo>
                <a:lnTo>
                  <a:pt x="76" y="648"/>
                </a:lnTo>
                <a:lnTo>
                  <a:pt x="76" y="648"/>
                </a:lnTo>
                <a:lnTo>
                  <a:pt x="76" y="651"/>
                </a:lnTo>
                <a:lnTo>
                  <a:pt x="76" y="651"/>
                </a:lnTo>
                <a:lnTo>
                  <a:pt x="76" y="651"/>
                </a:lnTo>
                <a:lnTo>
                  <a:pt x="76" y="651"/>
                </a:lnTo>
                <a:lnTo>
                  <a:pt x="76" y="653"/>
                </a:lnTo>
                <a:lnTo>
                  <a:pt x="76" y="653"/>
                </a:lnTo>
                <a:lnTo>
                  <a:pt x="74" y="655"/>
                </a:lnTo>
                <a:lnTo>
                  <a:pt x="74" y="655"/>
                </a:lnTo>
                <a:lnTo>
                  <a:pt x="76" y="658"/>
                </a:lnTo>
                <a:lnTo>
                  <a:pt x="76" y="658"/>
                </a:lnTo>
                <a:lnTo>
                  <a:pt x="74" y="658"/>
                </a:lnTo>
                <a:lnTo>
                  <a:pt x="71" y="658"/>
                </a:lnTo>
                <a:lnTo>
                  <a:pt x="69" y="658"/>
                </a:lnTo>
                <a:lnTo>
                  <a:pt x="69" y="658"/>
                </a:lnTo>
                <a:lnTo>
                  <a:pt x="66" y="658"/>
                </a:lnTo>
                <a:lnTo>
                  <a:pt x="66" y="660"/>
                </a:lnTo>
                <a:lnTo>
                  <a:pt x="66" y="660"/>
                </a:lnTo>
                <a:lnTo>
                  <a:pt x="64" y="660"/>
                </a:lnTo>
                <a:lnTo>
                  <a:pt x="64" y="660"/>
                </a:lnTo>
                <a:lnTo>
                  <a:pt x="62" y="662"/>
                </a:lnTo>
                <a:lnTo>
                  <a:pt x="59" y="662"/>
                </a:lnTo>
                <a:lnTo>
                  <a:pt x="55" y="665"/>
                </a:lnTo>
                <a:lnTo>
                  <a:pt x="52" y="665"/>
                </a:lnTo>
                <a:lnTo>
                  <a:pt x="52" y="667"/>
                </a:lnTo>
                <a:lnTo>
                  <a:pt x="52" y="670"/>
                </a:lnTo>
                <a:lnTo>
                  <a:pt x="50" y="672"/>
                </a:lnTo>
                <a:lnTo>
                  <a:pt x="50" y="674"/>
                </a:lnTo>
                <a:lnTo>
                  <a:pt x="50" y="679"/>
                </a:lnTo>
                <a:lnTo>
                  <a:pt x="50" y="684"/>
                </a:lnTo>
                <a:lnTo>
                  <a:pt x="50" y="688"/>
                </a:lnTo>
                <a:lnTo>
                  <a:pt x="48" y="688"/>
                </a:lnTo>
                <a:lnTo>
                  <a:pt x="48" y="691"/>
                </a:lnTo>
                <a:lnTo>
                  <a:pt x="48" y="691"/>
                </a:lnTo>
                <a:lnTo>
                  <a:pt x="45" y="691"/>
                </a:lnTo>
                <a:lnTo>
                  <a:pt x="45" y="691"/>
                </a:lnTo>
                <a:lnTo>
                  <a:pt x="43" y="691"/>
                </a:lnTo>
                <a:lnTo>
                  <a:pt x="43" y="693"/>
                </a:lnTo>
                <a:lnTo>
                  <a:pt x="45" y="696"/>
                </a:lnTo>
                <a:lnTo>
                  <a:pt x="45" y="698"/>
                </a:lnTo>
                <a:lnTo>
                  <a:pt x="43" y="698"/>
                </a:lnTo>
                <a:lnTo>
                  <a:pt x="43" y="700"/>
                </a:lnTo>
                <a:lnTo>
                  <a:pt x="43" y="700"/>
                </a:lnTo>
                <a:lnTo>
                  <a:pt x="43" y="700"/>
                </a:lnTo>
                <a:lnTo>
                  <a:pt x="43" y="705"/>
                </a:lnTo>
                <a:lnTo>
                  <a:pt x="43" y="710"/>
                </a:lnTo>
                <a:lnTo>
                  <a:pt x="43" y="714"/>
                </a:lnTo>
                <a:lnTo>
                  <a:pt x="40" y="719"/>
                </a:lnTo>
                <a:lnTo>
                  <a:pt x="40" y="724"/>
                </a:lnTo>
                <a:lnTo>
                  <a:pt x="40" y="724"/>
                </a:lnTo>
                <a:lnTo>
                  <a:pt x="43" y="724"/>
                </a:lnTo>
                <a:lnTo>
                  <a:pt x="43" y="724"/>
                </a:lnTo>
                <a:lnTo>
                  <a:pt x="43" y="724"/>
                </a:lnTo>
                <a:lnTo>
                  <a:pt x="45" y="724"/>
                </a:lnTo>
                <a:lnTo>
                  <a:pt x="45" y="724"/>
                </a:lnTo>
                <a:lnTo>
                  <a:pt x="45" y="724"/>
                </a:lnTo>
                <a:lnTo>
                  <a:pt x="45" y="724"/>
                </a:lnTo>
                <a:lnTo>
                  <a:pt x="45" y="726"/>
                </a:lnTo>
                <a:lnTo>
                  <a:pt x="48" y="726"/>
                </a:lnTo>
                <a:lnTo>
                  <a:pt x="48" y="726"/>
                </a:lnTo>
                <a:lnTo>
                  <a:pt x="48" y="726"/>
                </a:lnTo>
                <a:lnTo>
                  <a:pt x="48" y="726"/>
                </a:lnTo>
                <a:lnTo>
                  <a:pt x="48" y="726"/>
                </a:lnTo>
                <a:lnTo>
                  <a:pt x="50" y="726"/>
                </a:lnTo>
                <a:lnTo>
                  <a:pt x="50" y="726"/>
                </a:lnTo>
                <a:lnTo>
                  <a:pt x="50" y="726"/>
                </a:lnTo>
                <a:lnTo>
                  <a:pt x="50" y="724"/>
                </a:lnTo>
                <a:lnTo>
                  <a:pt x="50" y="726"/>
                </a:lnTo>
                <a:lnTo>
                  <a:pt x="50" y="726"/>
                </a:lnTo>
                <a:lnTo>
                  <a:pt x="50" y="726"/>
                </a:lnTo>
                <a:lnTo>
                  <a:pt x="50" y="729"/>
                </a:lnTo>
                <a:lnTo>
                  <a:pt x="50" y="729"/>
                </a:lnTo>
                <a:lnTo>
                  <a:pt x="50" y="729"/>
                </a:lnTo>
                <a:lnTo>
                  <a:pt x="50" y="729"/>
                </a:lnTo>
                <a:lnTo>
                  <a:pt x="48" y="731"/>
                </a:lnTo>
                <a:lnTo>
                  <a:pt x="48" y="731"/>
                </a:lnTo>
                <a:lnTo>
                  <a:pt x="48" y="731"/>
                </a:lnTo>
                <a:lnTo>
                  <a:pt x="48" y="731"/>
                </a:lnTo>
                <a:lnTo>
                  <a:pt x="48" y="733"/>
                </a:lnTo>
                <a:lnTo>
                  <a:pt x="48" y="733"/>
                </a:lnTo>
                <a:lnTo>
                  <a:pt x="48" y="736"/>
                </a:lnTo>
                <a:lnTo>
                  <a:pt x="48" y="736"/>
                </a:lnTo>
                <a:lnTo>
                  <a:pt x="50" y="736"/>
                </a:lnTo>
                <a:lnTo>
                  <a:pt x="52" y="733"/>
                </a:lnTo>
                <a:lnTo>
                  <a:pt x="52" y="733"/>
                </a:lnTo>
                <a:lnTo>
                  <a:pt x="52" y="733"/>
                </a:lnTo>
                <a:lnTo>
                  <a:pt x="55" y="731"/>
                </a:lnTo>
                <a:lnTo>
                  <a:pt x="55" y="731"/>
                </a:lnTo>
                <a:lnTo>
                  <a:pt x="55" y="731"/>
                </a:lnTo>
                <a:lnTo>
                  <a:pt x="55" y="731"/>
                </a:lnTo>
                <a:lnTo>
                  <a:pt x="57" y="729"/>
                </a:lnTo>
                <a:lnTo>
                  <a:pt x="62" y="729"/>
                </a:lnTo>
                <a:lnTo>
                  <a:pt x="64" y="731"/>
                </a:lnTo>
                <a:lnTo>
                  <a:pt x="66" y="731"/>
                </a:lnTo>
                <a:lnTo>
                  <a:pt x="66" y="731"/>
                </a:lnTo>
                <a:lnTo>
                  <a:pt x="66" y="729"/>
                </a:lnTo>
                <a:lnTo>
                  <a:pt x="66" y="729"/>
                </a:lnTo>
                <a:lnTo>
                  <a:pt x="64" y="726"/>
                </a:lnTo>
                <a:lnTo>
                  <a:pt x="64" y="726"/>
                </a:lnTo>
                <a:lnTo>
                  <a:pt x="64" y="726"/>
                </a:lnTo>
                <a:lnTo>
                  <a:pt x="66" y="724"/>
                </a:lnTo>
                <a:lnTo>
                  <a:pt x="66" y="724"/>
                </a:lnTo>
                <a:lnTo>
                  <a:pt x="69" y="724"/>
                </a:lnTo>
                <a:lnTo>
                  <a:pt x="71" y="724"/>
                </a:lnTo>
                <a:lnTo>
                  <a:pt x="74" y="724"/>
                </a:lnTo>
                <a:lnTo>
                  <a:pt x="74" y="724"/>
                </a:lnTo>
                <a:lnTo>
                  <a:pt x="76" y="724"/>
                </a:lnTo>
                <a:lnTo>
                  <a:pt x="76" y="726"/>
                </a:lnTo>
                <a:lnTo>
                  <a:pt x="78" y="726"/>
                </a:lnTo>
                <a:lnTo>
                  <a:pt x="78" y="729"/>
                </a:lnTo>
                <a:lnTo>
                  <a:pt x="78" y="729"/>
                </a:lnTo>
                <a:lnTo>
                  <a:pt x="78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31"/>
                </a:lnTo>
                <a:lnTo>
                  <a:pt x="76" y="731"/>
                </a:lnTo>
                <a:lnTo>
                  <a:pt x="78" y="731"/>
                </a:lnTo>
                <a:lnTo>
                  <a:pt x="81" y="731"/>
                </a:lnTo>
                <a:lnTo>
                  <a:pt x="81" y="731"/>
                </a:lnTo>
                <a:lnTo>
                  <a:pt x="81" y="729"/>
                </a:lnTo>
                <a:lnTo>
                  <a:pt x="81" y="729"/>
                </a:lnTo>
                <a:lnTo>
                  <a:pt x="78" y="729"/>
                </a:lnTo>
                <a:lnTo>
                  <a:pt x="78" y="729"/>
                </a:lnTo>
                <a:lnTo>
                  <a:pt x="78" y="726"/>
                </a:lnTo>
                <a:lnTo>
                  <a:pt x="81" y="726"/>
                </a:lnTo>
                <a:lnTo>
                  <a:pt x="81" y="726"/>
                </a:lnTo>
                <a:lnTo>
                  <a:pt x="81" y="724"/>
                </a:lnTo>
                <a:lnTo>
                  <a:pt x="83" y="724"/>
                </a:lnTo>
                <a:lnTo>
                  <a:pt x="85" y="724"/>
                </a:lnTo>
                <a:lnTo>
                  <a:pt x="85" y="724"/>
                </a:lnTo>
                <a:lnTo>
                  <a:pt x="88" y="724"/>
                </a:lnTo>
                <a:lnTo>
                  <a:pt x="85" y="724"/>
                </a:lnTo>
                <a:lnTo>
                  <a:pt x="85" y="722"/>
                </a:lnTo>
                <a:lnTo>
                  <a:pt x="85" y="722"/>
                </a:lnTo>
                <a:lnTo>
                  <a:pt x="90" y="722"/>
                </a:lnTo>
                <a:lnTo>
                  <a:pt x="92" y="722"/>
                </a:lnTo>
                <a:lnTo>
                  <a:pt x="102" y="722"/>
                </a:lnTo>
                <a:lnTo>
                  <a:pt x="111" y="724"/>
                </a:lnTo>
                <a:lnTo>
                  <a:pt x="116" y="724"/>
                </a:lnTo>
                <a:lnTo>
                  <a:pt x="116" y="724"/>
                </a:lnTo>
                <a:lnTo>
                  <a:pt x="118" y="722"/>
                </a:lnTo>
                <a:lnTo>
                  <a:pt x="121" y="722"/>
                </a:lnTo>
                <a:lnTo>
                  <a:pt x="123" y="722"/>
                </a:lnTo>
                <a:lnTo>
                  <a:pt x="126" y="722"/>
                </a:lnTo>
                <a:lnTo>
                  <a:pt x="128" y="724"/>
                </a:lnTo>
                <a:lnTo>
                  <a:pt x="130" y="724"/>
                </a:lnTo>
                <a:lnTo>
                  <a:pt x="133" y="724"/>
                </a:lnTo>
                <a:lnTo>
                  <a:pt x="135" y="724"/>
                </a:lnTo>
                <a:lnTo>
                  <a:pt x="137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2"/>
                </a:lnTo>
                <a:lnTo>
                  <a:pt x="137" y="719"/>
                </a:lnTo>
                <a:lnTo>
                  <a:pt x="137" y="719"/>
                </a:lnTo>
                <a:lnTo>
                  <a:pt x="140" y="719"/>
                </a:lnTo>
                <a:lnTo>
                  <a:pt x="140" y="719"/>
                </a:lnTo>
                <a:lnTo>
                  <a:pt x="140" y="717"/>
                </a:lnTo>
                <a:lnTo>
                  <a:pt x="142" y="717"/>
                </a:lnTo>
                <a:lnTo>
                  <a:pt x="142" y="714"/>
                </a:lnTo>
                <a:lnTo>
                  <a:pt x="145" y="714"/>
                </a:lnTo>
                <a:lnTo>
                  <a:pt x="145" y="714"/>
                </a:lnTo>
                <a:lnTo>
                  <a:pt x="149" y="714"/>
                </a:lnTo>
                <a:lnTo>
                  <a:pt x="152" y="714"/>
                </a:lnTo>
                <a:lnTo>
                  <a:pt x="156" y="714"/>
                </a:lnTo>
                <a:lnTo>
                  <a:pt x="161" y="717"/>
                </a:lnTo>
                <a:lnTo>
                  <a:pt x="163" y="717"/>
                </a:lnTo>
                <a:lnTo>
                  <a:pt x="163" y="717"/>
                </a:lnTo>
                <a:lnTo>
                  <a:pt x="166" y="717"/>
                </a:lnTo>
                <a:lnTo>
                  <a:pt x="166" y="717"/>
                </a:lnTo>
                <a:lnTo>
                  <a:pt x="168" y="717"/>
                </a:lnTo>
                <a:lnTo>
                  <a:pt x="168" y="717"/>
                </a:lnTo>
                <a:lnTo>
                  <a:pt x="171" y="717"/>
                </a:lnTo>
                <a:lnTo>
                  <a:pt x="171" y="714"/>
                </a:lnTo>
                <a:lnTo>
                  <a:pt x="168" y="712"/>
                </a:lnTo>
                <a:lnTo>
                  <a:pt x="168" y="712"/>
                </a:lnTo>
                <a:lnTo>
                  <a:pt x="168" y="712"/>
                </a:lnTo>
                <a:lnTo>
                  <a:pt x="168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8" y="710"/>
                </a:lnTo>
                <a:lnTo>
                  <a:pt x="168" y="710"/>
                </a:lnTo>
                <a:lnTo>
                  <a:pt x="171" y="710"/>
                </a:lnTo>
                <a:lnTo>
                  <a:pt x="173" y="710"/>
                </a:lnTo>
                <a:lnTo>
                  <a:pt x="173" y="710"/>
                </a:lnTo>
                <a:lnTo>
                  <a:pt x="173" y="710"/>
                </a:lnTo>
                <a:lnTo>
                  <a:pt x="175" y="710"/>
                </a:lnTo>
                <a:lnTo>
                  <a:pt x="173" y="712"/>
                </a:lnTo>
                <a:lnTo>
                  <a:pt x="173" y="712"/>
                </a:lnTo>
                <a:lnTo>
                  <a:pt x="173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4"/>
                </a:lnTo>
                <a:lnTo>
                  <a:pt x="171" y="714"/>
                </a:lnTo>
                <a:lnTo>
                  <a:pt x="171" y="714"/>
                </a:lnTo>
                <a:lnTo>
                  <a:pt x="171" y="717"/>
                </a:lnTo>
                <a:lnTo>
                  <a:pt x="171" y="717"/>
                </a:lnTo>
                <a:lnTo>
                  <a:pt x="175" y="717"/>
                </a:lnTo>
                <a:lnTo>
                  <a:pt x="178" y="717"/>
                </a:lnTo>
                <a:lnTo>
                  <a:pt x="180" y="719"/>
                </a:lnTo>
                <a:lnTo>
                  <a:pt x="180" y="719"/>
                </a:lnTo>
                <a:lnTo>
                  <a:pt x="180" y="719"/>
                </a:lnTo>
                <a:lnTo>
                  <a:pt x="182" y="719"/>
                </a:lnTo>
                <a:lnTo>
                  <a:pt x="185" y="719"/>
                </a:lnTo>
                <a:lnTo>
                  <a:pt x="187" y="722"/>
                </a:lnTo>
                <a:lnTo>
                  <a:pt x="187" y="722"/>
                </a:lnTo>
                <a:lnTo>
                  <a:pt x="189" y="722"/>
                </a:lnTo>
                <a:lnTo>
                  <a:pt x="189" y="722"/>
                </a:lnTo>
                <a:lnTo>
                  <a:pt x="189" y="722"/>
                </a:lnTo>
                <a:lnTo>
                  <a:pt x="192" y="722"/>
                </a:lnTo>
                <a:lnTo>
                  <a:pt x="192" y="722"/>
                </a:lnTo>
                <a:lnTo>
                  <a:pt x="192" y="722"/>
                </a:lnTo>
                <a:lnTo>
                  <a:pt x="194" y="719"/>
                </a:lnTo>
                <a:lnTo>
                  <a:pt x="194" y="719"/>
                </a:lnTo>
                <a:lnTo>
                  <a:pt x="197" y="722"/>
                </a:lnTo>
                <a:lnTo>
                  <a:pt x="197" y="722"/>
                </a:lnTo>
                <a:lnTo>
                  <a:pt x="199" y="722"/>
                </a:lnTo>
                <a:lnTo>
                  <a:pt x="199" y="724"/>
                </a:lnTo>
                <a:lnTo>
                  <a:pt x="199" y="724"/>
                </a:lnTo>
                <a:lnTo>
                  <a:pt x="197" y="726"/>
                </a:lnTo>
                <a:lnTo>
                  <a:pt x="199" y="726"/>
                </a:lnTo>
                <a:lnTo>
                  <a:pt x="199" y="726"/>
                </a:lnTo>
                <a:lnTo>
                  <a:pt x="201" y="726"/>
                </a:lnTo>
                <a:lnTo>
                  <a:pt x="204" y="726"/>
                </a:lnTo>
                <a:lnTo>
                  <a:pt x="204" y="726"/>
                </a:lnTo>
                <a:lnTo>
                  <a:pt x="204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2"/>
                </a:lnTo>
                <a:lnTo>
                  <a:pt x="201" y="719"/>
                </a:lnTo>
                <a:lnTo>
                  <a:pt x="201" y="719"/>
                </a:lnTo>
                <a:lnTo>
                  <a:pt x="204" y="717"/>
                </a:lnTo>
                <a:lnTo>
                  <a:pt x="206" y="717"/>
                </a:lnTo>
                <a:lnTo>
                  <a:pt x="208" y="717"/>
                </a:lnTo>
                <a:lnTo>
                  <a:pt x="211" y="717"/>
                </a:lnTo>
                <a:lnTo>
                  <a:pt x="211" y="717"/>
                </a:lnTo>
                <a:lnTo>
                  <a:pt x="213" y="717"/>
                </a:lnTo>
                <a:lnTo>
                  <a:pt x="213" y="717"/>
                </a:lnTo>
                <a:lnTo>
                  <a:pt x="218" y="717"/>
                </a:lnTo>
                <a:lnTo>
                  <a:pt x="220" y="717"/>
                </a:lnTo>
                <a:lnTo>
                  <a:pt x="223" y="717"/>
                </a:lnTo>
                <a:lnTo>
                  <a:pt x="223" y="719"/>
                </a:lnTo>
                <a:lnTo>
                  <a:pt x="225" y="719"/>
                </a:lnTo>
                <a:lnTo>
                  <a:pt x="225" y="719"/>
                </a:lnTo>
                <a:lnTo>
                  <a:pt x="227" y="719"/>
                </a:lnTo>
                <a:lnTo>
                  <a:pt x="227" y="719"/>
                </a:lnTo>
                <a:lnTo>
                  <a:pt x="227" y="719"/>
                </a:lnTo>
                <a:lnTo>
                  <a:pt x="227" y="719"/>
                </a:lnTo>
                <a:lnTo>
                  <a:pt x="230" y="717"/>
                </a:lnTo>
                <a:lnTo>
                  <a:pt x="230" y="714"/>
                </a:lnTo>
                <a:lnTo>
                  <a:pt x="232" y="714"/>
                </a:lnTo>
                <a:lnTo>
                  <a:pt x="234" y="714"/>
                </a:lnTo>
                <a:lnTo>
                  <a:pt x="234" y="714"/>
                </a:lnTo>
                <a:lnTo>
                  <a:pt x="237" y="714"/>
                </a:lnTo>
                <a:lnTo>
                  <a:pt x="237" y="714"/>
                </a:lnTo>
                <a:lnTo>
                  <a:pt x="239" y="714"/>
                </a:lnTo>
                <a:lnTo>
                  <a:pt x="239" y="714"/>
                </a:lnTo>
                <a:lnTo>
                  <a:pt x="239" y="714"/>
                </a:lnTo>
                <a:lnTo>
                  <a:pt x="239" y="714"/>
                </a:lnTo>
                <a:lnTo>
                  <a:pt x="241" y="714"/>
                </a:lnTo>
                <a:lnTo>
                  <a:pt x="241" y="714"/>
                </a:lnTo>
                <a:lnTo>
                  <a:pt x="244" y="714"/>
                </a:lnTo>
                <a:lnTo>
                  <a:pt x="244" y="714"/>
                </a:lnTo>
                <a:lnTo>
                  <a:pt x="251" y="717"/>
                </a:lnTo>
                <a:lnTo>
                  <a:pt x="253" y="717"/>
                </a:lnTo>
                <a:lnTo>
                  <a:pt x="253" y="717"/>
                </a:lnTo>
                <a:lnTo>
                  <a:pt x="256" y="714"/>
                </a:lnTo>
                <a:lnTo>
                  <a:pt x="258" y="714"/>
                </a:lnTo>
                <a:lnTo>
                  <a:pt x="260" y="712"/>
                </a:lnTo>
                <a:lnTo>
                  <a:pt x="260" y="712"/>
                </a:lnTo>
                <a:lnTo>
                  <a:pt x="263" y="712"/>
                </a:lnTo>
                <a:lnTo>
                  <a:pt x="265" y="712"/>
                </a:lnTo>
                <a:lnTo>
                  <a:pt x="267" y="712"/>
                </a:lnTo>
                <a:lnTo>
                  <a:pt x="270" y="712"/>
                </a:lnTo>
                <a:lnTo>
                  <a:pt x="275" y="710"/>
                </a:lnTo>
                <a:lnTo>
                  <a:pt x="279" y="710"/>
                </a:lnTo>
                <a:lnTo>
                  <a:pt x="279" y="710"/>
                </a:lnTo>
                <a:lnTo>
                  <a:pt x="282" y="710"/>
                </a:lnTo>
                <a:lnTo>
                  <a:pt x="284" y="710"/>
                </a:lnTo>
                <a:lnTo>
                  <a:pt x="286" y="710"/>
                </a:lnTo>
                <a:lnTo>
                  <a:pt x="286" y="710"/>
                </a:lnTo>
                <a:lnTo>
                  <a:pt x="289" y="710"/>
                </a:lnTo>
                <a:lnTo>
                  <a:pt x="294" y="712"/>
                </a:lnTo>
                <a:lnTo>
                  <a:pt x="296" y="712"/>
                </a:lnTo>
                <a:lnTo>
                  <a:pt x="296" y="712"/>
                </a:lnTo>
                <a:lnTo>
                  <a:pt x="296" y="712"/>
                </a:lnTo>
                <a:lnTo>
                  <a:pt x="298" y="712"/>
                </a:lnTo>
                <a:lnTo>
                  <a:pt x="296" y="712"/>
                </a:lnTo>
                <a:lnTo>
                  <a:pt x="294" y="710"/>
                </a:lnTo>
                <a:lnTo>
                  <a:pt x="296" y="707"/>
                </a:lnTo>
                <a:lnTo>
                  <a:pt x="296" y="707"/>
                </a:lnTo>
                <a:lnTo>
                  <a:pt x="294" y="707"/>
                </a:lnTo>
                <a:lnTo>
                  <a:pt x="294" y="707"/>
                </a:lnTo>
                <a:lnTo>
                  <a:pt x="294" y="707"/>
                </a:lnTo>
                <a:lnTo>
                  <a:pt x="291" y="707"/>
                </a:lnTo>
                <a:lnTo>
                  <a:pt x="291" y="707"/>
                </a:lnTo>
                <a:lnTo>
                  <a:pt x="291" y="705"/>
                </a:lnTo>
                <a:lnTo>
                  <a:pt x="291" y="705"/>
                </a:lnTo>
                <a:lnTo>
                  <a:pt x="289" y="705"/>
                </a:lnTo>
                <a:lnTo>
                  <a:pt x="289" y="705"/>
                </a:lnTo>
                <a:lnTo>
                  <a:pt x="289" y="705"/>
                </a:lnTo>
                <a:lnTo>
                  <a:pt x="289" y="705"/>
                </a:lnTo>
                <a:lnTo>
                  <a:pt x="286" y="705"/>
                </a:lnTo>
                <a:lnTo>
                  <a:pt x="286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7"/>
                </a:lnTo>
                <a:lnTo>
                  <a:pt x="282" y="707"/>
                </a:lnTo>
                <a:lnTo>
                  <a:pt x="282" y="707"/>
                </a:lnTo>
                <a:lnTo>
                  <a:pt x="282" y="707"/>
                </a:lnTo>
                <a:lnTo>
                  <a:pt x="277" y="710"/>
                </a:lnTo>
                <a:lnTo>
                  <a:pt x="275" y="710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9" y="705"/>
                </a:lnTo>
                <a:lnTo>
                  <a:pt x="279" y="703"/>
                </a:lnTo>
                <a:lnTo>
                  <a:pt x="279" y="703"/>
                </a:lnTo>
                <a:lnTo>
                  <a:pt x="282" y="703"/>
                </a:lnTo>
                <a:lnTo>
                  <a:pt x="284" y="703"/>
                </a:lnTo>
                <a:lnTo>
                  <a:pt x="284" y="700"/>
                </a:lnTo>
                <a:lnTo>
                  <a:pt x="284" y="700"/>
                </a:lnTo>
                <a:lnTo>
                  <a:pt x="284" y="700"/>
                </a:lnTo>
                <a:lnTo>
                  <a:pt x="284" y="700"/>
                </a:lnTo>
                <a:lnTo>
                  <a:pt x="286" y="700"/>
                </a:lnTo>
                <a:lnTo>
                  <a:pt x="286" y="700"/>
                </a:lnTo>
                <a:lnTo>
                  <a:pt x="289" y="700"/>
                </a:lnTo>
                <a:lnTo>
                  <a:pt x="289" y="700"/>
                </a:lnTo>
                <a:lnTo>
                  <a:pt x="291" y="700"/>
                </a:lnTo>
                <a:lnTo>
                  <a:pt x="291" y="700"/>
                </a:lnTo>
                <a:lnTo>
                  <a:pt x="291" y="703"/>
                </a:lnTo>
                <a:lnTo>
                  <a:pt x="291" y="703"/>
                </a:lnTo>
                <a:lnTo>
                  <a:pt x="294" y="703"/>
                </a:lnTo>
                <a:lnTo>
                  <a:pt x="294" y="703"/>
                </a:lnTo>
                <a:lnTo>
                  <a:pt x="296" y="705"/>
                </a:lnTo>
                <a:lnTo>
                  <a:pt x="296" y="705"/>
                </a:lnTo>
                <a:lnTo>
                  <a:pt x="296" y="705"/>
                </a:lnTo>
                <a:lnTo>
                  <a:pt x="296" y="707"/>
                </a:lnTo>
                <a:lnTo>
                  <a:pt x="298" y="705"/>
                </a:lnTo>
                <a:lnTo>
                  <a:pt x="298" y="707"/>
                </a:lnTo>
                <a:lnTo>
                  <a:pt x="298" y="707"/>
                </a:lnTo>
                <a:lnTo>
                  <a:pt x="298" y="707"/>
                </a:lnTo>
                <a:lnTo>
                  <a:pt x="298" y="707"/>
                </a:lnTo>
                <a:lnTo>
                  <a:pt x="298" y="707"/>
                </a:lnTo>
                <a:lnTo>
                  <a:pt x="301" y="710"/>
                </a:lnTo>
                <a:lnTo>
                  <a:pt x="301" y="710"/>
                </a:lnTo>
                <a:lnTo>
                  <a:pt x="301" y="712"/>
                </a:lnTo>
                <a:lnTo>
                  <a:pt x="301" y="712"/>
                </a:lnTo>
                <a:lnTo>
                  <a:pt x="301" y="714"/>
                </a:lnTo>
                <a:lnTo>
                  <a:pt x="301" y="714"/>
                </a:lnTo>
                <a:lnTo>
                  <a:pt x="298" y="714"/>
                </a:lnTo>
                <a:lnTo>
                  <a:pt x="301" y="717"/>
                </a:lnTo>
                <a:lnTo>
                  <a:pt x="303" y="717"/>
                </a:lnTo>
                <a:lnTo>
                  <a:pt x="305" y="719"/>
                </a:lnTo>
                <a:lnTo>
                  <a:pt x="305" y="719"/>
                </a:lnTo>
                <a:lnTo>
                  <a:pt x="305" y="722"/>
                </a:lnTo>
                <a:lnTo>
                  <a:pt x="308" y="722"/>
                </a:lnTo>
                <a:lnTo>
                  <a:pt x="308" y="722"/>
                </a:lnTo>
                <a:lnTo>
                  <a:pt x="308" y="724"/>
                </a:lnTo>
                <a:lnTo>
                  <a:pt x="310" y="726"/>
                </a:lnTo>
                <a:lnTo>
                  <a:pt x="310" y="726"/>
                </a:lnTo>
                <a:lnTo>
                  <a:pt x="310" y="729"/>
                </a:lnTo>
                <a:lnTo>
                  <a:pt x="308" y="729"/>
                </a:lnTo>
                <a:lnTo>
                  <a:pt x="308" y="731"/>
                </a:lnTo>
                <a:lnTo>
                  <a:pt x="308" y="731"/>
                </a:lnTo>
                <a:lnTo>
                  <a:pt x="308" y="733"/>
                </a:lnTo>
                <a:lnTo>
                  <a:pt x="305" y="738"/>
                </a:lnTo>
                <a:lnTo>
                  <a:pt x="305" y="741"/>
                </a:lnTo>
                <a:lnTo>
                  <a:pt x="308" y="743"/>
                </a:lnTo>
                <a:lnTo>
                  <a:pt x="308" y="743"/>
                </a:lnTo>
                <a:lnTo>
                  <a:pt x="305" y="743"/>
                </a:lnTo>
                <a:lnTo>
                  <a:pt x="305" y="745"/>
                </a:lnTo>
                <a:lnTo>
                  <a:pt x="305" y="745"/>
                </a:lnTo>
                <a:lnTo>
                  <a:pt x="305" y="745"/>
                </a:lnTo>
                <a:lnTo>
                  <a:pt x="308" y="745"/>
                </a:lnTo>
                <a:lnTo>
                  <a:pt x="308" y="745"/>
                </a:lnTo>
                <a:lnTo>
                  <a:pt x="310" y="745"/>
                </a:lnTo>
                <a:lnTo>
                  <a:pt x="312" y="745"/>
                </a:lnTo>
                <a:lnTo>
                  <a:pt x="312" y="745"/>
                </a:lnTo>
                <a:lnTo>
                  <a:pt x="315" y="745"/>
                </a:lnTo>
                <a:lnTo>
                  <a:pt x="315" y="745"/>
                </a:lnTo>
                <a:lnTo>
                  <a:pt x="317" y="745"/>
                </a:lnTo>
                <a:lnTo>
                  <a:pt x="317" y="745"/>
                </a:lnTo>
                <a:lnTo>
                  <a:pt x="320" y="745"/>
                </a:lnTo>
                <a:lnTo>
                  <a:pt x="320" y="748"/>
                </a:lnTo>
                <a:lnTo>
                  <a:pt x="322" y="748"/>
                </a:lnTo>
                <a:lnTo>
                  <a:pt x="322" y="748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4" y="748"/>
                </a:lnTo>
                <a:lnTo>
                  <a:pt x="324" y="748"/>
                </a:lnTo>
                <a:lnTo>
                  <a:pt x="327" y="748"/>
                </a:lnTo>
                <a:lnTo>
                  <a:pt x="327" y="750"/>
                </a:lnTo>
                <a:lnTo>
                  <a:pt x="327" y="748"/>
                </a:lnTo>
                <a:lnTo>
                  <a:pt x="327" y="748"/>
                </a:lnTo>
                <a:lnTo>
                  <a:pt x="329" y="748"/>
                </a:lnTo>
                <a:lnTo>
                  <a:pt x="329" y="748"/>
                </a:lnTo>
                <a:lnTo>
                  <a:pt x="329" y="748"/>
                </a:lnTo>
                <a:lnTo>
                  <a:pt x="331" y="748"/>
                </a:lnTo>
                <a:lnTo>
                  <a:pt x="331" y="748"/>
                </a:lnTo>
                <a:lnTo>
                  <a:pt x="331" y="748"/>
                </a:lnTo>
                <a:lnTo>
                  <a:pt x="331" y="748"/>
                </a:lnTo>
                <a:lnTo>
                  <a:pt x="331" y="750"/>
                </a:lnTo>
                <a:lnTo>
                  <a:pt x="331" y="750"/>
                </a:lnTo>
                <a:lnTo>
                  <a:pt x="334" y="750"/>
                </a:lnTo>
                <a:lnTo>
                  <a:pt x="334" y="750"/>
                </a:lnTo>
                <a:lnTo>
                  <a:pt x="336" y="750"/>
                </a:lnTo>
                <a:lnTo>
                  <a:pt x="336" y="750"/>
                </a:lnTo>
                <a:lnTo>
                  <a:pt x="336" y="750"/>
                </a:lnTo>
                <a:lnTo>
                  <a:pt x="336" y="750"/>
                </a:lnTo>
                <a:lnTo>
                  <a:pt x="334" y="752"/>
                </a:lnTo>
                <a:lnTo>
                  <a:pt x="334" y="752"/>
                </a:lnTo>
                <a:lnTo>
                  <a:pt x="331" y="755"/>
                </a:lnTo>
                <a:lnTo>
                  <a:pt x="331" y="755"/>
                </a:lnTo>
                <a:lnTo>
                  <a:pt x="331" y="757"/>
                </a:lnTo>
                <a:lnTo>
                  <a:pt x="331" y="757"/>
                </a:lnTo>
                <a:lnTo>
                  <a:pt x="331" y="759"/>
                </a:lnTo>
                <a:lnTo>
                  <a:pt x="331" y="757"/>
                </a:lnTo>
                <a:lnTo>
                  <a:pt x="334" y="757"/>
                </a:lnTo>
                <a:lnTo>
                  <a:pt x="334" y="757"/>
                </a:lnTo>
                <a:lnTo>
                  <a:pt x="334" y="759"/>
                </a:lnTo>
                <a:lnTo>
                  <a:pt x="336" y="759"/>
                </a:lnTo>
                <a:lnTo>
                  <a:pt x="336" y="759"/>
                </a:lnTo>
                <a:lnTo>
                  <a:pt x="334" y="759"/>
                </a:lnTo>
                <a:lnTo>
                  <a:pt x="334" y="759"/>
                </a:lnTo>
                <a:lnTo>
                  <a:pt x="334" y="759"/>
                </a:lnTo>
                <a:lnTo>
                  <a:pt x="334" y="759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6" y="764"/>
                </a:lnTo>
                <a:lnTo>
                  <a:pt x="334" y="764"/>
                </a:lnTo>
                <a:lnTo>
                  <a:pt x="336" y="764"/>
                </a:lnTo>
                <a:lnTo>
                  <a:pt x="336" y="767"/>
                </a:lnTo>
                <a:lnTo>
                  <a:pt x="336" y="769"/>
                </a:lnTo>
                <a:lnTo>
                  <a:pt x="336" y="769"/>
                </a:lnTo>
                <a:lnTo>
                  <a:pt x="338" y="769"/>
                </a:lnTo>
                <a:lnTo>
                  <a:pt x="338" y="769"/>
                </a:lnTo>
                <a:lnTo>
                  <a:pt x="338" y="769"/>
                </a:lnTo>
                <a:lnTo>
                  <a:pt x="338" y="771"/>
                </a:lnTo>
                <a:lnTo>
                  <a:pt x="336" y="771"/>
                </a:lnTo>
                <a:lnTo>
                  <a:pt x="338" y="774"/>
                </a:lnTo>
                <a:lnTo>
                  <a:pt x="341" y="774"/>
                </a:lnTo>
                <a:lnTo>
                  <a:pt x="341" y="774"/>
                </a:lnTo>
                <a:lnTo>
                  <a:pt x="341" y="774"/>
                </a:lnTo>
                <a:lnTo>
                  <a:pt x="341" y="774"/>
                </a:lnTo>
                <a:lnTo>
                  <a:pt x="338" y="774"/>
                </a:lnTo>
                <a:lnTo>
                  <a:pt x="338" y="774"/>
                </a:lnTo>
                <a:lnTo>
                  <a:pt x="338" y="776"/>
                </a:lnTo>
                <a:lnTo>
                  <a:pt x="338" y="776"/>
                </a:lnTo>
                <a:lnTo>
                  <a:pt x="338" y="776"/>
                </a:lnTo>
                <a:lnTo>
                  <a:pt x="338" y="778"/>
                </a:lnTo>
                <a:lnTo>
                  <a:pt x="338" y="778"/>
                </a:lnTo>
                <a:lnTo>
                  <a:pt x="338" y="778"/>
                </a:lnTo>
                <a:lnTo>
                  <a:pt x="338" y="781"/>
                </a:lnTo>
                <a:lnTo>
                  <a:pt x="338" y="781"/>
                </a:lnTo>
                <a:lnTo>
                  <a:pt x="338" y="783"/>
                </a:lnTo>
                <a:lnTo>
                  <a:pt x="341" y="785"/>
                </a:lnTo>
                <a:lnTo>
                  <a:pt x="341" y="785"/>
                </a:lnTo>
                <a:lnTo>
                  <a:pt x="341" y="788"/>
                </a:lnTo>
                <a:lnTo>
                  <a:pt x="341" y="790"/>
                </a:lnTo>
                <a:lnTo>
                  <a:pt x="343" y="790"/>
                </a:lnTo>
                <a:lnTo>
                  <a:pt x="346" y="790"/>
                </a:lnTo>
                <a:lnTo>
                  <a:pt x="348" y="790"/>
                </a:lnTo>
                <a:lnTo>
                  <a:pt x="348" y="790"/>
                </a:lnTo>
                <a:lnTo>
                  <a:pt x="350" y="790"/>
                </a:lnTo>
                <a:lnTo>
                  <a:pt x="350" y="790"/>
                </a:lnTo>
                <a:lnTo>
                  <a:pt x="350" y="790"/>
                </a:lnTo>
                <a:lnTo>
                  <a:pt x="350" y="790"/>
                </a:lnTo>
                <a:lnTo>
                  <a:pt x="348" y="793"/>
                </a:lnTo>
                <a:lnTo>
                  <a:pt x="348" y="793"/>
                </a:lnTo>
                <a:lnTo>
                  <a:pt x="348" y="793"/>
                </a:lnTo>
                <a:lnTo>
                  <a:pt x="346" y="795"/>
                </a:lnTo>
                <a:lnTo>
                  <a:pt x="348" y="795"/>
                </a:lnTo>
                <a:lnTo>
                  <a:pt x="350" y="795"/>
                </a:lnTo>
                <a:lnTo>
                  <a:pt x="350" y="795"/>
                </a:lnTo>
                <a:lnTo>
                  <a:pt x="348" y="797"/>
                </a:lnTo>
                <a:lnTo>
                  <a:pt x="348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800"/>
                </a:lnTo>
                <a:lnTo>
                  <a:pt x="350" y="800"/>
                </a:lnTo>
                <a:lnTo>
                  <a:pt x="350" y="800"/>
                </a:lnTo>
                <a:lnTo>
                  <a:pt x="348" y="800"/>
                </a:lnTo>
                <a:lnTo>
                  <a:pt x="348" y="800"/>
                </a:lnTo>
                <a:lnTo>
                  <a:pt x="348" y="800"/>
                </a:lnTo>
                <a:lnTo>
                  <a:pt x="348" y="800"/>
                </a:lnTo>
                <a:lnTo>
                  <a:pt x="353" y="800"/>
                </a:lnTo>
                <a:lnTo>
                  <a:pt x="350" y="800"/>
                </a:lnTo>
                <a:lnTo>
                  <a:pt x="350" y="800"/>
                </a:lnTo>
                <a:lnTo>
                  <a:pt x="350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5" y="802"/>
                </a:lnTo>
                <a:lnTo>
                  <a:pt x="355" y="802"/>
                </a:lnTo>
                <a:lnTo>
                  <a:pt x="355" y="802"/>
                </a:lnTo>
                <a:lnTo>
                  <a:pt x="355" y="802"/>
                </a:lnTo>
                <a:lnTo>
                  <a:pt x="357" y="800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800"/>
                </a:lnTo>
                <a:lnTo>
                  <a:pt x="357" y="802"/>
                </a:lnTo>
                <a:lnTo>
                  <a:pt x="357" y="802"/>
                </a:lnTo>
                <a:lnTo>
                  <a:pt x="355" y="802"/>
                </a:lnTo>
                <a:lnTo>
                  <a:pt x="355" y="804"/>
                </a:lnTo>
                <a:lnTo>
                  <a:pt x="355" y="804"/>
                </a:lnTo>
                <a:lnTo>
                  <a:pt x="355" y="804"/>
                </a:lnTo>
                <a:lnTo>
                  <a:pt x="357" y="804"/>
                </a:lnTo>
                <a:lnTo>
                  <a:pt x="357" y="804"/>
                </a:lnTo>
                <a:lnTo>
                  <a:pt x="357" y="804"/>
                </a:lnTo>
                <a:lnTo>
                  <a:pt x="360" y="804"/>
                </a:lnTo>
                <a:lnTo>
                  <a:pt x="360" y="804"/>
                </a:lnTo>
                <a:lnTo>
                  <a:pt x="362" y="804"/>
                </a:lnTo>
                <a:lnTo>
                  <a:pt x="362" y="804"/>
                </a:lnTo>
                <a:lnTo>
                  <a:pt x="362" y="804"/>
                </a:lnTo>
                <a:lnTo>
                  <a:pt x="362" y="802"/>
                </a:lnTo>
                <a:lnTo>
                  <a:pt x="360" y="802"/>
                </a:lnTo>
                <a:lnTo>
                  <a:pt x="364" y="804"/>
                </a:lnTo>
                <a:lnTo>
                  <a:pt x="364" y="804"/>
                </a:lnTo>
                <a:lnTo>
                  <a:pt x="367" y="804"/>
                </a:lnTo>
                <a:lnTo>
                  <a:pt x="367" y="804"/>
                </a:lnTo>
                <a:lnTo>
                  <a:pt x="367" y="800"/>
                </a:lnTo>
                <a:lnTo>
                  <a:pt x="367" y="797"/>
                </a:lnTo>
                <a:lnTo>
                  <a:pt x="369" y="800"/>
                </a:lnTo>
                <a:lnTo>
                  <a:pt x="369" y="802"/>
                </a:lnTo>
                <a:lnTo>
                  <a:pt x="369" y="802"/>
                </a:lnTo>
                <a:lnTo>
                  <a:pt x="369" y="802"/>
                </a:lnTo>
                <a:lnTo>
                  <a:pt x="369" y="800"/>
                </a:lnTo>
                <a:lnTo>
                  <a:pt x="369" y="800"/>
                </a:lnTo>
                <a:lnTo>
                  <a:pt x="372" y="802"/>
                </a:lnTo>
                <a:lnTo>
                  <a:pt x="369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4"/>
                </a:lnTo>
                <a:lnTo>
                  <a:pt x="372" y="804"/>
                </a:lnTo>
                <a:lnTo>
                  <a:pt x="374" y="804"/>
                </a:lnTo>
                <a:lnTo>
                  <a:pt x="374" y="804"/>
                </a:lnTo>
                <a:lnTo>
                  <a:pt x="374" y="804"/>
                </a:lnTo>
                <a:lnTo>
                  <a:pt x="374" y="804"/>
                </a:lnTo>
                <a:lnTo>
                  <a:pt x="374" y="804"/>
                </a:lnTo>
                <a:lnTo>
                  <a:pt x="376" y="804"/>
                </a:lnTo>
                <a:lnTo>
                  <a:pt x="376" y="804"/>
                </a:lnTo>
                <a:lnTo>
                  <a:pt x="376" y="804"/>
                </a:lnTo>
                <a:lnTo>
                  <a:pt x="376" y="807"/>
                </a:lnTo>
                <a:lnTo>
                  <a:pt x="376" y="807"/>
                </a:lnTo>
                <a:lnTo>
                  <a:pt x="376" y="807"/>
                </a:lnTo>
                <a:lnTo>
                  <a:pt x="376" y="804"/>
                </a:lnTo>
                <a:lnTo>
                  <a:pt x="379" y="802"/>
                </a:lnTo>
                <a:lnTo>
                  <a:pt x="379" y="802"/>
                </a:lnTo>
                <a:lnTo>
                  <a:pt x="376" y="797"/>
                </a:lnTo>
                <a:lnTo>
                  <a:pt x="376" y="797"/>
                </a:lnTo>
                <a:lnTo>
                  <a:pt x="379" y="797"/>
                </a:lnTo>
                <a:lnTo>
                  <a:pt x="379" y="797"/>
                </a:lnTo>
                <a:lnTo>
                  <a:pt x="379" y="797"/>
                </a:lnTo>
                <a:lnTo>
                  <a:pt x="379" y="800"/>
                </a:lnTo>
                <a:lnTo>
                  <a:pt x="379" y="802"/>
                </a:lnTo>
                <a:lnTo>
                  <a:pt x="379" y="802"/>
                </a:lnTo>
                <a:lnTo>
                  <a:pt x="381" y="802"/>
                </a:lnTo>
                <a:lnTo>
                  <a:pt x="381" y="804"/>
                </a:lnTo>
                <a:lnTo>
                  <a:pt x="381" y="804"/>
                </a:lnTo>
                <a:lnTo>
                  <a:pt x="381" y="804"/>
                </a:lnTo>
                <a:lnTo>
                  <a:pt x="379" y="804"/>
                </a:lnTo>
                <a:lnTo>
                  <a:pt x="379" y="804"/>
                </a:lnTo>
                <a:lnTo>
                  <a:pt x="379" y="804"/>
                </a:lnTo>
                <a:lnTo>
                  <a:pt x="379" y="807"/>
                </a:lnTo>
                <a:lnTo>
                  <a:pt x="379" y="807"/>
                </a:lnTo>
                <a:lnTo>
                  <a:pt x="379" y="807"/>
                </a:lnTo>
                <a:lnTo>
                  <a:pt x="379" y="807"/>
                </a:lnTo>
                <a:lnTo>
                  <a:pt x="379" y="809"/>
                </a:lnTo>
                <a:lnTo>
                  <a:pt x="379" y="809"/>
                </a:lnTo>
                <a:lnTo>
                  <a:pt x="381" y="809"/>
                </a:lnTo>
                <a:lnTo>
                  <a:pt x="381" y="809"/>
                </a:lnTo>
                <a:lnTo>
                  <a:pt x="381" y="809"/>
                </a:lnTo>
                <a:lnTo>
                  <a:pt x="383" y="811"/>
                </a:lnTo>
                <a:lnTo>
                  <a:pt x="383" y="811"/>
                </a:lnTo>
                <a:lnTo>
                  <a:pt x="383" y="809"/>
                </a:lnTo>
                <a:lnTo>
                  <a:pt x="383" y="807"/>
                </a:lnTo>
                <a:lnTo>
                  <a:pt x="383" y="807"/>
                </a:lnTo>
                <a:lnTo>
                  <a:pt x="383" y="807"/>
                </a:lnTo>
                <a:lnTo>
                  <a:pt x="383" y="804"/>
                </a:lnTo>
                <a:lnTo>
                  <a:pt x="383" y="802"/>
                </a:lnTo>
                <a:lnTo>
                  <a:pt x="383" y="802"/>
                </a:lnTo>
                <a:lnTo>
                  <a:pt x="383" y="802"/>
                </a:lnTo>
                <a:lnTo>
                  <a:pt x="383" y="802"/>
                </a:lnTo>
                <a:lnTo>
                  <a:pt x="383" y="800"/>
                </a:lnTo>
                <a:lnTo>
                  <a:pt x="383" y="800"/>
                </a:lnTo>
                <a:lnTo>
                  <a:pt x="386" y="802"/>
                </a:lnTo>
                <a:lnTo>
                  <a:pt x="386" y="802"/>
                </a:lnTo>
                <a:lnTo>
                  <a:pt x="386" y="802"/>
                </a:lnTo>
                <a:lnTo>
                  <a:pt x="386" y="800"/>
                </a:lnTo>
                <a:lnTo>
                  <a:pt x="386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797"/>
                </a:lnTo>
                <a:lnTo>
                  <a:pt x="388" y="797"/>
                </a:lnTo>
                <a:lnTo>
                  <a:pt x="388" y="797"/>
                </a:lnTo>
                <a:lnTo>
                  <a:pt x="388" y="797"/>
                </a:lnTo>
                <a:lnTo>
                  <a:pt x="390" y="797"/>
                </a:lnTo>
                <a:lnTo>
                  <a:pt x="390" y="797"/>
                </a:lnTo>
                <a:lnTo>
                  <a:pt x="390" y="797"/>
                </a:lnTo>
                <a:lnTo>
                  <a:pt x="390" y="797"/>
                </a:lnTo>
                <a:lnTo>
                  <a:pt x="390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5"/>
                </a:lnTo>
                <a:lnTo>
                  <a:pt x="393" y="795"/>
                </a:lnTo>
                <a:lnTo>
                  <a:pt x="393" y="795"/>
                </a:lnTo>
                <a:lnTo>
                  <a:pt x="393" y="795"/>
                </a:lnTo>
                <a:lnTo>
                  <a:pt x="393" y="795"/>
                </a:lnTo>
                <a:lnTo>
                  <a:pt x="393" y="797"/>
                </a:lnTo>
                <a:lnTo>
                  <a:pt x="393" y="797"/>
                </a:lnTo>
                <a:lnTo>
                  <a:pt x="395" y="795"/>
                </a:lnTo>
                <a:lnTo>
                  <a:pt x="398" y="795"/>
                </a:lnTo>
                <a:lnTo>
                  <a:pt x="405" y="795"/>
                </a:lnTo>
                <a:lnTo>
                  <a:pt x="409" y="795"/>
                </a:lnTo>
                <a:lnTo>
                  <a:pt x="414" y="795"/>
                </a:lnTo>
                <a:lnTo>
                  <a:pt x="414" y="788"/>
                </a:lnTo>
                <a:lnTo>
                  <a:pt x="414" y="781"/>
                </a:lnTo>
                <a:lnTo>
                  <a:pt x="414" y="776"/>
                </a:lnTo>
                <a:lnTo>
                  <a:pt x="414" y="774"/>
                </a:lnTo>
                <a:lnTo>
                  <a:pt x="416" y="774"/>
                </a:lnTo>
                <a:lnTo>
                  <a:pt x="419" y="776"/>
                </a:lnTo>
                <a:lnTo>
                  <a:pt x="419" y="778"/>
                </a:lnTo>
                <a:lnTo>
                  <a:pt x="419" y="781"/>
                </a:lnTo>
                <a:lnTo>
                  <a:pt x="419" y="778"/>
                </a:lnTo>
                <a:lnTo>
                  <a:pt x="421" y="776"/>
                </a:lnTo>
                <a:lnTo>
                  <a:pt x="421" y="776"/>
                </a:lnTo>
                <a:lnTo>
                  <a:pt x="421" y="776"/>
                </a:lnTo>
                <a:lnTo>
                  <a:pt x="421" y="776"/>
                </a:lnTo>
                <a:lnTo>
                  <a:pt x="424" y="776"/>
                </a:lnTo>
                <a:lnTo>
                  <a:pt x="424" y="776"/>
                </a:lnTo>
                <a:lnTo>
                  <a:pt x="424" y="776"/>
                </a:lnTo>
                <a:lnTo>
                  <a:pt x="424" y="776"/>
                </a:lnTo>
                <a:lnTo>
                  <a:pt x="426" y="778"/>
                </a:lnTo>
                <a:lnTo>
                  <a:pt x="426" y="778"/>
                </a:lnTo>
                <a:lnTo>
                  <a:pt x="426" y="778"/>
                </a:lnTo>
                <a:lnTo>
                  <a:pt x="428" y="778"/>
                </a:lnTo>
                <a:lnTo>
                  <a:pt x="431" y="776"/>
                </a:lnTo>
                <a:lnTo>
                  <a:pt x="431" y="776"/>
                </a:lnTo>
                <a:lnTo>
                  <a:pt x="433" y="776"/>
                </a:lnTo>
                <a:lnTo>
                  <a:pt x="435" y="778"/>
                </a:lnTo>
                <a:lnTo>
                  <a:pt x="435" y="778"/>
                </a:lnTo>
                <a:lnTo>
                  <a:pt x="438" y="778"/>
                </a:lnTo>
                <a:lnTo>
                  <a:pt x="443" y="776"/>
                </a:lnTo>
                <a:lnTo>
                  <a:pt x="457" y="778"/>
                </a:lnTo>
                <a:lnTo>
                  <a:pt x="459" y="778"/>
                </a:lnTo>
                <a:lnTo>
                  <a:pt x="464" y="783"/>
                </a:lnTo>
                <a:lnTo>
                  <a:pt x="466" y="783"/>
                </a:lnTo>
                <a:lnTo>
                  <a:pt x="469" y="783"/>
                </a:lnTo>
                <a:lnTo>
                  <a:pt x="478" y="783"/>
                </a:lnTo>
                <a:lnTo>
                  <a:pt x="480" y="783"/>
                </a:lnTo>
                <a:lnTo>
                  <a:pt x="483" y="781"/>
                </a:lnTo>
                <a:lnTo>
                  <a:pt x="483" y="781"/>
                </a:lnTo>
                <a:lnTo>
                  <a:pt x="485" y="776"/>
                </a:lnTo>
                <a:lnTo>
                  <a:pt x="485" y="776"/>
                </a:lnTo>
                <a:lnTo>
                  <a:pt x="485" y="776"/>
                </a:lnTo>
                <a:lnTo>
                  <a:pt x="487" y="776"/>
                </a:lnTo>
                <a:lnTo>
                  <a:pt x="490" y="774"/>
                </a:lnTo>
                <a:lnTo>
                  <a:pt x="492" y="774"/>
                </a:lnTo>
                <a:lnTo>
                  <a:pt x="492" y="774"/>
                </a:lnTo>
                <a:lnTo>
                  <a:pt x="495" y="774"/>
                </a:lnTo>
                <a:lnTo>
                  <a:pt x="495" y="774"/>
                </a:lnTo>
                <a:lnTo>
                  <a:pt x="499" y="771"/>
                </a:lnTo>
                <a:lnTo>
                  <a:pt x="499" y="771"/>
                </a:lnTo>
                <a:lnTo>
                  <a:pt x="502" y="771"/>
                </a:lnTo>
                <a:lnTo>
                  <a:pt x="506" y="769"/>
                </a:lnTo>
                <a:lnTo>
                  <a:pt x="509" y="769"/>
                </a:lnTo>
                <a:lnTo>
                  <a:pt x="511" y="771"/>
                </a:lnTo>
                <a:lnTo>
                  <a:pt x="509" y="771"/>
                </a:lnTo>
                <a:lnTo>
                  <a:pt x="509" y="771"/>
                </a:lnTo>
                <a:lnTo>
                  <a:pt x="509" y="771"/>
                </a:lnTo>
                <a:lnTo>
                  <a:pt x="509" y="774"/>
                </a:lnTo>
                <a:lnTo>
                  <a:pt x="509" y="774"/>
                </a:lnTo>
                <a:lnTo>
                  <a:pt x="509" y="776"/>
                </a:lnTo>
                <a:lnTo>
                  <a:pt x="509" y="778"/>
                </a:lnTo>
                <a:lnTo>
                  <a:pt x="511" y="778"/>
                </a:lnTo>
                <a:lnTo>
                  <a:pt x="513" y="778"/>
                </a:lnTo>
                <a:lnTo>
                  <a:pt x="521" y="781"/>
                </a:lnTo>
                <a:lnTo>
                  <a:pt x="521" y="781"/>
                </a:lnTo>
                <a:lnTo>
                  <a:pt x="523" y="778"/>
                </a:lnTo>
                <a:lnTo>
                  <a:pt x="523" y="778"/>
                </a:lnTo>
                <a:lnTo>
                  <a:pt x="525" y="778"/>
                </a:lnTo>
                <a:lnTo>
                  <a:pt x="525" y="778"/>
                </a:lnTo>
                <a:lnTo>
                  <a:pt x="525" y="776"/>
                </a:lnTo>
                <a:lnTo>
                  <a:pt x="523" y="776"/>
                </a:lnTo>
                <a:lnTo>
                  <a:pt x="525" y="774"/>
                </a:lnTo>
                <a:lnTo>
                  <a:pt x="528" y="774"/>
                </a:lnTo>
                <a:lnTo>
                  <a:pt x="530" y="771"/>
                </a:lnTo>
                <a:lnTo>
                  <a:pt x="530" y="771"/>
                </a:lnTo>
                <a:lnTo>
                  <a:pt x="530" y="774"/>
                </a:lnTo>
                <a:lnTo>
                  <a:pt x="532" y="774"/>
                </a:lnTo>
                <a:lnTo>
                  <a:pt x="532" y="774"/>
                </a:lnTo>
                <a:lnTo>
                  <a:pt x="532" y="771"/>
                </a:lnTo>
                <a:lnTo>
                  <a:pt x="535" y="771"/>
                </a:lnTo>
                <a:lnTo>
                  <a:pt x="537" y="771"/>
                </a:lnTo>
                <a:lnTo>
                  <a:pt x="537" y="769"/>
                </a:lnTo>
                <a:lnTo>
                  <a:pt x="537" y="769"/>
                </a:lnTo>
                <a:lnTo>
                  <a:pt x="535" y="769"/>
                </a:lnTo>
                <a:lnTo>
                  <a:pt x="532" y="767"/>
                </a:lnTo>
                <a:lnTo>
                  <a:pt x="530" y="767"/>
                </a:lnTo>
                <a:lnTo>
                  <a:pt x="530" y="767"/>
                </a:lnTo>
                <a:lnTo>
                  <a:pt x="530" y="767"/>
                </a:lnTo>
                <a:lnTo>
                  <a:pt x="530" y="767"/>
                </a:lnTo>
                <a:lnTo>
                  <a:pt x="530" y="764"/>
                </a:lnTo>
                <a:lnTo>
                  <a:pt x="530" y="764"/>
                </a:lnTo>
                <a:lnTo>
                  <a:pt x="532" y="764"/>
                </a:lnTo>
                <a:lnTo>
                  <a:pt x="532" y="764"/>
                </a:lnTo>
                <a:lnTo>
                  <a:pt x="532" y="762"/>
                </a:lnTo>
                <a:lnTo>
                  <a:pt x="530" y="762"/>
                </a:lnTo>
                <a:lnTo>
                  <a:pt x="530" y="762"/>
                </a:lnTo>
                <a:lnTo>
                  <a:pt x="530" y="759"/>
                </a:lnTo>
                <a:lnTo>
                  <a:pt x="530" y="757"/>
                </a:lnTo>
                <a:lnTo>
                  <a:pt x="530" y="757"/>
                </a:lnTo>
                <a:lnTo>
                  <a:pt x="535" y="755"/>
                </a:lnTo>
                <a:lnTo>
                  <a:pt x="535" y="755"/>
                </a:lnTo>
                <a:lnTo>
                  <a:pt x="535" y="755"/>
                </a:lnTo>
                <a:lnTo>
                  <a:pt x="535" y="752"/>
                </a:lnTo>
                <a:lnTo>
                  <a:pt x="532" y="748"/>
                </a:lnTo>
                <a:lnTo>
                  <a:pt x="530" y="743"/>
                </a:lnTo>
                <a:lnTo>
                  <a:pt x="528" y="738"/>
                </a:lnTo>
                <a:lnTo>
                  <a:pt x="528" y="736"/>
                </a:lnTo>
                <a:lnTo>
                  <a:pt x="525" y="729"/>
                </a:lnTo>
                <a:lnTo>
                  <a:pt x="525" y="726"/>
                </a:lnTo>
                <a:lnTo>
                  <a:pt x="523" y="726"/>
                </a:lnTo>
                <a:lnTo>
                  <a:pt x="521" y="722"/>
                </a:lnTo>
                <a:lnTo>
                  <a:pt x="518" y="722"/>
                </a:lnTo>
                <a:lnTo>
                  <a:pt x="518" y="719"/>
                </a:lnTo>
                <a:lnTo>
                  <a:pt x="518" y="719"/>
                </a:lnTo>
                <a:lnTo>
                  <a:pt x="518" y="717"/>
                </a:lnTo>
                <a:lnTo>
                  <a:pt x="516" y="714"/>
                </a:lnTo>
                <a:lnTo>
                  <a:pt x="513" y="712"/>
                </a:lnTo>
                <a:lnTo>
                  <a:pt x="513" y="712"/>
                </a:lnTo>
                <a:lnTo>
                  <a:pt x="513" y="705"/>
                </a:lnTo>
                <a:lnTo>
                  <a:pt x="513" y="700"/>
                </a:lnTo>
                <a:lnTo>
                  <a:pt x="513" y="698"/>
                </a:lnTo>
                <a:lnTo>
                  <a:pt x="513" y="696"/>
                </a:lnTo>
                <a:lnTo>
                  <a:pt x="511" y="696"/>
                </a:lnTo>
                <a:lnTo>
                  <a:pt x="509" y="696"/>
                </a:lnTo>
                <a:lnTo>
                  <a:pt x="506" y="696"/>
                </a:lnTo>
                <a:lnTo>
                  <a:pt x="504" y="698"/>
                </a:lnTo>
                <a:lnTo>
                  <a:pt x="499" y="698"/>
                </a:lnTo>
                <a:lnTo>
                  <a:pt x="497" y="696"/>
                </a:lnTo>
                <a:lnTo>
                  <a:pt x="495" y="696"/>
                </a:lnTo>
                <a:lnTo>
                  <a:pt x="492" y="696"/>
                </a:lnTo>
                <a:lnTo>
                  <a:pt x="492" y="693"/>
                </a:lnTo>
                <a:lnTo>
                  <a:pt x="492" y="691"/>
                </a:lnTo>
                <a:lnTo>
                  <a:pt x="490" y="688"/>
                </a:lnTo>
                <a:lnTo>
                  <a:pt x="487" y="688"/>
                </a:lnTo>
                <a:lnTo>
                  <a:pt x="485" y="686"/>
                </a:lnTo>
                <a:lnTo>
                  <a:pt x="485" y="681"/>
                </a:lnTo>
                <a:lnTo>
                  <a:pt x="483" y="679"/>
                </a:lnTo>
                <a:lnTo>
                  <a:pt x="483" y="679"/>
                </a:lnTo>
                <a:lnTo>
                  <a:pt x="483" y="677"/>
                </a:lnTo>
                <a:lnTo>
                  <a:pt x="483" y="674"/>
                </a:lnTo>
                <a:lnTo>
                  <a:pt x="485" y="672"/>
                </a:lnTo>
                <a:lnTo>
                  <a:pt x="487" y="667"/>
                </a:lnTo>
                <a:lnTo>
                  <a:pt x="487" y="665"/>
                </a:lnTo>
                <a:lnTo>
                  <a:pt x="487" y="665"/>
                </a:lnTo>
                <a:lnTo>
                  <a:pt x="487" y="662"/>
                </a:lnTo>
                <a:lnTo>
                  <a:pt x="487" y="660"/>
                </a:lnTo>
                <a:lnTo>
                  <a:pt x="487" y="660"/>
                </a:lnTo>
                <a:lnTo>
                  <a:pt x="487" y="658"/>
                </a:lnTo>
                <a:lnTo>
                  <a:pt x="487" y="658"/>
                </a:lnTo>
                <a:lnTo>
                  <a:pt x="487" y="655"/>
                </a:lnTo>
                <a:lnTo>
                  <a:pt x="487" y="651"/>
                </a:lnTo>
                <a:lnTo>
                  <a:pt x="487" y="648"/>
                </a:lnTo>
                <a:lnTo>
                  <a:pt x="487" y="646"/>
                </a:lnTo>
                <a:lnTo>
                  <a:pt x="485" y="643"/>
                </a:lnTo>
                <a:lnTo>
                  <a:pt x="483" y="643"/>
                </a:lnTo>
                <a:lnTo>
                  <a:pt x="471" y="643"/>
                </a:lnTo>
                <a:lnTo>
                  <a:pt x="469" y="643"/>
                </a:lnTo>
                <a:lnTo>
                  <a:pt x="464" y="641"/>
                </a:lnTo>
                <a:lnTo>
                  <a:pt x="461" y="639"/>
                </a:lnTo>
                <a:lnTo>
                  <a:pt x="454" y="636"/>
                </a:lnTo>
                <a:lnTo>
                  <a:pt x="452" y="634"/>
                </a:lnTo>
                <a:lnTo>
                  <a:pt x="452" y="632"/>
                </a:lnTo>
                <a:lnTo>
                  <a:pt x="452" y="625"/>
                </a:lnTo>
                <a:lnTo>
                  <a:pt x="454" y="617"/>
                </a:lnTo>
                <a:lnTo>
                  <a:pt x="457" y="613"/>
                </a:lnTo>
                <a:lnTo>
                  <a:pt x="457" y="608"/>
                </a:lnTo>
                <a:lnTo>
                  <a:pt x="461" y="603"/>
                </a:lnTo>
                <a:lnTo>
                  <a:pt x="466" y="601"/>
                </a:lnTo>
                <a:lnTo>
                  <a:pt x="471" y="596"/>
                </a:lnTo>
                <a:lnTo>
                  <a:pt x="476" y="591"/>
                </a:lnTo>
                <a:lnTo>
                  <a:pt x="480" y="587"/>
                </a:lnTo>
                <a:lnTo>
                  <a:pt x="480" y="584"/>
                </a:lnTo>
                <a:lnTo>
                  <a:pt x="485" y="572"/>
                </a:lnTo>
                <a:lnTo>
                  <a:pt x="485" y="572"/>
                </a:lnTo>
                <a:lnTo>
                  <a:pt x="490" y="568"/>
                </a:lnTo>
                <a:lnTo>
                  <a:pt x="490" y="568"/>
                </a:lnTo>
                <a:lnTo>
                  <a:pt x="495" y="565"/>
                </a:lnTo>
                <a:lnTo>
                  <a:pt x="497" y="561"/>
                </a:lnTo>
                <a:lnTo>
                  <a:pt x="497" y="561"/>
                </a:lnTo>
                <a:lnTo>
                  <a:pt x="499" y="561"/>
                </a:lnTo>
                <a:lnTo>
                  <a:pt x="502" y="561"/>
                </a:lnTo>
                <a:lnTo>
                  <a:pt x="504" y="558"/>
                </a:lnTo>
                <a:lnTo>
                  <a:pt x="504" y="558"/>
                </a:lnTo>
                <a:lnTo>
                  <a:pt x="504" y="558"/>
                </a:lnTo>
                <a:lnTo>
                  <a:pt x="506" y="561"/>
                </a:lnTo>
                <a:lnTo>
                  <a:pt x="509" y="561"/>
                </a:lnTo>
                <a:lnTo>
                  <a:pt x="509" y="561"/>
                </a:lnTo>
                <a:lnTo>
                  <a:pt x="511" y="563"/>
                </a:lnTo>
                <a:lnTo>
                  <a:pt x="513" y="565"/>
                </a:lnTo>
                <a:lnTo>
                  <a:pt x="513" y="565"/>
                </a:lnTo>
                <a:lnTo>
                  <a:pt x="513" y="568"/>
                </a:lnTo>
                <a:lnTo>
                  <a:pt x="513" y="568"/>
                </a:lnTo>
                <a:lnTo>
                  <a:pt x="513" y="570"/>
                </a:lnTo>
                <a:lnTo>
                  <a:pt x="516" y="575"/>
                </a:lnTo>
                <a:lnTo>
                  <a:pt x="518" y="577"/>
                </a:lnTo>
                <a:lnTo>
                  <a:pt x="521" y="580"/>
                </a:lnTo>
                <a:lnTo>
                  <a:pt x="523" y="580"/>
                </a:lnTo>
                <a:lnTo>
                  <a:pt x="528" y="577"/>
                </a:lnTo>
                <a:lnTo>
                  <a:pt x="535" y="575"/>
                </a:lnTo>
                <a:lnTo>
                  <a:pt x="539" y="572"/>
                </a:lnTo>
                <a:lnTo>
                  <a:pt x="544" y="570"/>
                </a:lnTo>
                <a:lnTo>
                  <a:pt x="549" y="570"/>
                </a:lnTo>
                <a:lnTo>
                  <a:pt x="554" y="570"/>
                </a:lnTo>
                <a:lnTo>
                  <a:pt x="558" y="570"/>
                </a:lnTo>
                <a:lnTo>
                  <a:pt x="561" y="570"/>
                </a:lnTo>
                <a:lnTo>
                  <a:pt x="568" y="568"/>
                </a:lnTo>
                <a:lnTo>
                  <a:pt x="577" y="565"/>
                </a:lnTo>
                <a:lnTo>
                  <a:pt x="577" y="563"/>
                </a:lnTo>
                <a:lnTo>
                  <a:pt x="577" y="563"/>
                </a:lnTo>
                <a:lnTo>
                  <a:pt x="580" y="556"/>
                </a:lnTo>
                <a:lnTo>
                  <a:pt x="580" y="554"/>
                </a:lnTo>
                <a:lnTo>
                  <a:pt x="580" y="554"/>
                </a:lnTo>
                <a:lnTo>
                  <a:pt x="584" y="549"/>
                </a:lnTo>
                <a:lnTo>
                  <a:pt x="592" y="542"/>
                </a:lnTo>
                <a:lnTo>
                  <a:pt x="592" y="539"/>
                </a:lnTo>
                <a:lnTo>
                  <a:pt x="594" y="537"/>
                </a:lnTo>
                <a:lnTo>
                  <a:pt x="594" y="535"/>
                </a:lnTo>
                <a:lnTo>
                  <a:pt x="599" y="523"/>
                </a:lnTo>
                <a:lnTo>
                  <a:pt x="599" y="520"/>
                </a:lnTo>
                <a:lnTo>
                  <a:pt x="603" y="516"/>
                </a:lnTo>
                <a:lnTo>
                  <a:pt x="606" y="516"/>
                </a:lnTo>
                <a:lnTo>
                  <a:pt x="613" y="511"/>
                </a:lnTo>
                <a:lnTo>
                  <a:pt x="620" y="509"/>
                </a:lnTo>
                <a:lnTo>
                  <a:pt x="625" y="504"/>
                </a:lnTo>
                <a:lnTo>
                  <a:pt x="632" y="501"/>
                </a:lnTo>
                <a:lnTo>
                  <a:pt x="632" y="499"/>
                </a:lnTo>
                <a:lnTo>
                  <a:pt x="634" y="499"/>
                </a:lnTo>
                <a:lnTo>
                  <a:pt x="634" y="494"/>
                </a:lnTo>
                <a:lnTo>
                  <a:pt x="636" y="492"/>
                </a:lnTo>
                <a:lnTo>
                  <a:pt x="639" y="490"/>
                </a:lnTo>
                <a:lnTo>
                  <a:pt x="644" y="480"/>
                </a:lnTo>
                <a:lnTo>
                  <a:pt x="646" y="475"/>
                </a:lnTo>
                <a:lnTo>
                  <a:pt x="648" y="471"/>
                </a:lnTo>
                <a:lnTo>
                  <a:pt x="653" y="461"/>
                </a:lnTo>
                <a:lnTo>
                  <a:pt x="653" y="454"/>
                </a:lnTo>
                <a:lnTo>
                  <a:pt x="655" y="447"/>
                </a:lnTo>
                <a:lnTo>
                  <a:pt x="658" y="445"/>
                </a:lnTo>
                <a:lnTo>
                  <a:pt x="667" y="442"/>
                </a:lnTo>
                <a:lnTo>
                  <a:pt x="677" y="440"/>
                </a:lnTo>
                <a:lnTo>
                  <a:pt x="677" y="438"/>
                </a:lnTo>
                <a:lnTo>
                  <a:pt x="686" y="430"/>
                </a:lnTo>
                <a:lnTo>
                  <a:pt x="686" y="430"/>
                </a:lnTo>
                <a:lnTo>
                  <a:pt x="686" y="428"/>
                </a:lnTo>
                <a:lnTo>
                  <a:pt x="686" y="426"/>
                </a:lnTo>
                <a:lnTo>
                  <a:pt x="684" y="423"/>
                </a:lnTo>
                <a:lnTo>
                  <a:pt x="684" y="423"/>
                </a:lnTo>
                <a:lnTo>
                  <a:pt x="681" y="421"/>
                </a:lnTo>
                <a:lnTo>
                  <a:pt x="681" y="421"/>
                </a:lnTo>
                <a:lnTo>
                  <a:pt x="681" y="419"/>
                </a:lnTo>
                <a:lnTo>
                  <a:pt x="681" y="419"/>
                </a:lnTo>
                <a:lnTo>
                  <a:pt x="684" y="419"/>
                </a:lnTo>
                <a:lnTo>
                  <a:pt x="684" y="419"/>
                </a:lnTo>
                <a:lnTo>
                  <a:pt x="684" y="419"/>
                </a:lnTo>
                <a:lnTo>
                  <a:pt x="684" y="416"/>
                </a:lnTo>
                <a:lnTo>
                  <a:pt x="684" y="416"/>
                </a:lnTo>
                <a:lnTo>
                  <a:pt x="684" y="416"/>
                </a:lnTo>
                <a:lnTo>
                  <a:pt x="686" y="416"/>
                </a:lnTo>
                <a:lnTo>
                  <a:pt x="686" y="416"/>
                </a:lnTo>
                <a:lnTo>
                  <a:pt x="688" y="414"/>
                </a:lnTo>
                <a:lnTo>
                  <a:pt x="688" y="412"/>
                </a:lnTo>
                <a:lnTo>
                  <a:pt x="688" y="412"/>
                </a:lnTo>
                <a:lnTo>
                  <a:pt x="691" y="412"/>
                </a:lnTo>
                <a:lnTo>
                  <a:pt x="693" y="409"/>
                </a:lnTo>
                <a:lnTo>
                  <a:pt x="693" y="409"/>
                </a:lnTo>
                <a:lnTo>
                  <a:pt x="693" y="407"/>
                </a:lnTo>
                <a:lnTo>
                  <a:pt x="693" y="407"/>
                </a:lnTo>
                <a:lnTo>
                  <a:pt x="693" y="404"/>
                </a:lnTo>
                <a:lnTo>
                  <a:pt x="693" y="404"/>
                </a:lnTo>
                <a:lnTo>
                  <a:pt x="693" y="404"/>
                </a:lnTo>
                <a:lnTo>
                  <a:pt x="696" y="404"/>
                </a:lnTo>
                <a:lnTo>
                  <a:pt x="696" y="402"/>
                </a:lnTo>
                <a:lnTo>
                  <a:pt x="698" y="402"/>
                </a:lnTo>
                <a:lnTo>
                  <a:pt x="698" y="402"/>
                </a:lnTo>
                <a:lnTo>
                  <a:pt x="698" y="402"/>
                </a:lnTo>
                <a:lnTo>
                  <a:pt x="698" y="400"/>
                </a:lnTo>
                <a:lnTo>
                  <a:pt x="698" y="400"/>
                </a:lnTo>
                <a:lnTo>
                  <a:pt x="700" y="400"/>
                </a:lnTo>
                <a:lnTo>
                  <a:pt x="700" y="397"/>
                </a:lnTo>
                <a:lnTo>
                  <a:pt x="700" y="397"/>
                </a:lnTo>
                <a:lnTo>
                  <a:pt x="703" y="395"/>
                </a:lnTo>
                <a:lnTo>
                  <a:pt x="703" y="395"/>
                </a:lnTo>
                <a:lnTo>
                  <a:pt x="703" y="395"/>
                </a:lnTo>
                <a:lnTo>
                  <a:pt x="703" y="395"/>
                </a:lnTo>
                <a:lnTo>
                  <a:pt x="703" y="395"/>
                </a:lnTo>
                <a:lnTo>
                  <a:pt x="703" y="393"/>
                </a:lnTo>
                <a:lnTo>
                  <a:pt x="703" y="393"/>
                </a:lnTo>
                <a:lnTo>
                  <a:pt x="705" y="393"/>
                </a:lnTo>
                <a:lnTo>
                  <a:pt x="705" y="393"/>
                </a:lnTo>
                <a:lnTo>
                  <a:pt x="705" y="390"/>
                </a:lnTo>
                <a:lnTo>
                  <a:pt x="705" y="390"/>
                </a:lnTo>
                <a:lnTo>
                  <a:pt x="705" y="388"/>
                </a:lnTo>
                <a:lnTo>
                  <a:pt x="705" y="388"/>
                </a:lnTo>
                <a:lnTo>
                  <a:pt x="707" y="388"/>
                </a:lnTo>
                <a:lnTo>
                  <a:pt x="707" y="388"/>
                </a:lnTo>
                <a:lnTo>
                  <a:pt x="707" y="388"/>
                </a:lnTo>
                <a:lnTo>
                  <a:pt x="710" y="388"/>
                </a:lnTo>
                <a:lnTo>
                  <a:pt x="710" y="388"/>
                </a:lnTo>
                <a:lnTo>
                  <a:pt x="710" y="388"/>
                </a:lnTo>
                <a:lnTo>
                  <a:pt x="710" y="388"/>
                </a:lnTo>
                <a:lnTo>
                  <a:pt x="712" y="386"/>
                </a:lnTo>
                <a:lnTo>
                  <a:pt x="712" y="386"/>
                </a:lnTo>
                <a:lnTo>
                  <a:pt x="712" y="386"/>
                </a:lnTo>
                <a:lnTo>
                  <a:pt x="715" y="386"/>
                </a:lnTo>
                <a:lnTo>
                  <a:pt x="715" y="386"/>
                </a:lnTo>
                <a:lnTo>
                  <a:pt x="717" y="383"/>
                </a:lnTo>
                <a:lnTo>
                  <a:pt x="717" y="383"/>
                </a:lnTo>
                <a:lnTo>
                  <a:pt x="717" y="383"/>
                </a:lnTo>
                <a:lnTo>
                  <a:pt x="719" y="381"/>
                </a:lnTo>
                <a:lnTo>
                  <a:pt x="719" y="381"/>
                </a:lnTo>
                <a:lnTo>
                  <a:pt x="719" y="378"/>
                </a:lnTo>
                <a:lnTo>
                  <a:pt x="722" y="378"/>
                </a:lnTo>
                <a:lnTo>
                  <a:pt x="724" y="376"/>
                </a:lnTo>
                <a:lnTo>
                  <a:pt x="724" y="376"/>
                </a:lnTo>
                <a:lnTo>
                  <a:pt x="722" y="376"/>
                </a:lnTo>
                <a:lnTo>
                  <a:pt x="722" y="374"/>
                </a:lnTo>
                <a:lnTo>
                  <a:pt x="722" y="374"/>
                </a:lnTo>
                <a:lnTo>
                  <a:pt x="719" y="376"/>
                </a:lnTo>
                <a:lnTo>
                  <a:pt x="717" y="374"/>
                </a:lnTo>
                <a:lnTo>
                  <a:pt x="717" y="374"/>
                </a:lnTo>
                <a:lnTo>
                  <a:pt x="717" y="374"/>
                </a:lnTo>
                <a:lnTo>
                  <a:pt x="717" y="371"/>
                </a:lnTo>
                <a:lnTo>
                  <a:pt x="717" y="371"/>
                </a:lnTo>
                <a:lnTo>
                  <a:pt x="717" y="369"/>
                </a:lnTo>
                <a:lnTo>
                  <a:pt x="717" y="367"/>
                </a:lnTo>
                <a:lnTo>
                  <a:pt x="717" y="364"/>
                </a:lnTo>
                <a:lnTo>
                  <a:pt x="717" y="364"/>
                </a:lnTo>
                <a:lnTo>
                  <a:pt x="719" y="357"/>
                </a:lnTo>
                <a:lnTo>
                  <a:pt x="719" y="357"/>
                </a:lnTo>
                <a:lnTo>
                  <a:pt x="722" y="357"/>
                </a:lnTo>
                <a:lnTo>
                  <a:pt x="722" y="355"/>
                </a:lnTo>
                <a:lnTo>
                  <a:pt x="722" y="355"/>
                </a:lnTo>
                <a:lnTo>
                  <a:pt x="722" y="352"/>
                </a:lnTo>
                <a:lnTo>
                  <a:pt x="719" y="350"/>
                </a:lnTo>
                <a:lnTo>
                  <a:pt x="719" y="345"/>
                </a:lnTo>
                <a:lnTo>
                  <a:pt x="715" y="338"/>
                </a:lnTo>
                <a:lnTo>
                  <a:pt x="715" y="338"/>
                </a:lnTo>
                <a:lnTo>
                  <a:pt x="715" y="338"/>
                </a:lnTo>
                <a:lnTo>
                  <a:pt x="715" y="338"/>
                </a:lnTo>
                <a:lnTo>
                  <a:pt x="717" y="338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3"/>
                </a:lnTo>
                <a:lnTo>
                  <a:pt x="717" y="333"/>
                </a:lnTo>
                <a:lnTo>
                  <a:pt x="717" y="333"/>
                </a:lnTo>
                <a:lnTo>
                  <a:pt x="719" y="331"/>
                </a:lnTo>
                <a:lnTo>
                  <a:pt x="719" y="331"/>
                </a:lnTo>
                <a:lnTo>
                  <a:pt x="724" y="326"/>
                </a:lnTo>
                <a:lnTo>
                  <a:pt x="724" y="326"/>
                </a:lnTo>
                <a:lnTo>
                  <a:pt x="724" y="326"/>
                </a:lnTo>
                <a:lnTo>
                  <a:pt x="726" y="324"/>
                </a:lnTo>
                <a:lnTo>
                  <a:pt x="729" y="324"/>
                </a:lnTo>
                <a:lnTo>
                  <a:pt x="731" y="324"/>
                </a:lnTo>
                <a:lnTo>
                  <a:pt x="731" y="322"/>
                </a:lnTo>
                <a:lnTo>
                  <a:pt x="731" y="322"/>
                </a:lnTo>
                <a:lnTo>
                  <a:pt x="733" y="319"/>
                </a:lnTo>
                <a:lnTo>
                  <a:pt x="736" y="319"/>
                </a:lnTo>
                <a:lnTo>
                  <a:pt x="736" y="319"/>
                </a:lnTo>
                <a:lnTo>
                  <a:pt x="736" y="319"/>
                </a:lnTo>
                <a:lnTo>
                  <a:pt x="738" y="319"/>
                </a:lnTo>
                <a:lnTo>
                  <a:pt x="738" y="319"/>
                </a:lnTo>
                <a:lnTo>
                  <a:pt x="741" y="319"/>
                </a:lnTo>
                <a:lnTo>
                  <a:pt x="741" y="317"/>
                </a:lnTo>
                <a:lnTo>
                  <a:pt x="741" y="317"/>
                </a:lnTo>
                <a:lnTo>
                  <a:pt x="741" y="317"/>
                </a:lnTo>
                <a:lnTo>
                  <a:pt x="741" y="317"/>
                </a:lnTo>
                <a:lnTo>
                  <a:pt x="743" y="317"/>
                </a:lnTo>
                <a:lnTo>
                  <a:pt x="743" y="317"/>
                </a:lnTo>
                <a:lnTo>
                  <a:pt x="743" y="315"/>
                </a:lnTo>
                <a:lnTo>
                  <a:pt x="743" y="315"/>
                </a:lnTo>
                <a:lnTo>
                  <a:pt x="748" y="317"/>
                </a:lnTo>
                <a:lnTo>
                  <a:pt x="748" y="317"/>
                </a:lnTo>
                <a:lnTo>
                  <a:pt x="748" y="317"/>
                </a:lnTo>
                <a:lnTo>
                  <a:pt x="748" y="315"/>
                </a:lnTo>
                <a:lnTo>
                  <a:pt x="750" y="315"/>
                </a:lnTo>
                <a:lnTo>
                  <a:pt x="750" y="315"/>
                </a:lnTo>
                <a:lnTo>
                  <a:pt x="750" y="315"/>
                </a:lnTo>
                <a:lnTo>
                  <a:pt x="750" y="315"/>
                </a:lnTo>
                <a:lnTo>
                  <a:pt x="752" y="312"/>
                </a:lnTo>
                <a:lnTo>
                  <a:pt x="752" y="312"/>
                </a:lnTo>
                <a:lnTo>
                  <a:pt x="755" y="312"/>
                </a:lnTo>
                <a:lnTo>
                  <a:pt x="755" y="312"/>
                </a:lnTo>
                <a:lnTo>
                  <a:pt x="757" y="312"/>
                </a:lnTo>
                <a:lnTo>
                  <a:pt x="757" y="310"/>
                </a:lnTo>
                <a:lnTo>
                  <a:pt x="757" y="310"/>
                </a:lnTo>
                <a:lnTo>
                  <a:pt x="757" y="307"/>
                </a:lnTo>
                <a:lnTo>
                  <a:pt x="759" y="305"/>
                </a:lnTo>
                <a:lnTo>
                  <a:pt x="759" y="305"/>
                </a:lnTo>
                <a:lnTo>
                  <a:pt x="759" y="303"/>
                </a:lnTo>
                <a:lnTo>
                  <a:pt x="759" y="300"/>
                </a:lnTo>
                <a:lnTo>
                  <a:pt x="757" y="300"/>
                </a:lnTo>
                <a:lnTo>
                  <a:pt x="755" y="298"/>
                </a:lnTo>
                <a:lnTo>
                  <a:pt x="752" y="296"/>
                </a:lnTo>
                <a:lnTo>
                  <a:pt x="748" y="296"/>
                </a:lnTo>
                <a:lnTo>
                  <a:pt x="748" y="293"/>
                </a:lnTo>
                <a:lnTo>
                  <a:pt x="745" y="293"/>
                </a:lnTo>
                <a:lnTo>
                  <a:pt x="743" y="291"/>
                </a:lnTo>
                <a:lnTo>
                  <a:pt x="741" y="293"/>
                </a:lnTo>
                <a:lnTo>
                  <a:pt x="738" y="293"/>
                </a:lnTo>
                <a:lnTo>
                  <a:pt x="736" y="293"/>
                </a:lnTo>
                <a:lnTo>
                  <a:pt x="733" y="291"/>
                </a:lnTo>
                <a:lnTo>
                  <a:pt x="731" y="291"/>
                </a:lnTo>
                <a:lnTo>
                  <a:pt x="729" y="293"/>
                </a:lnTo>
                <a:lnTo>
                  <a:pt x="726" y="293"/>
                </a:lnTo>
                <a:lnTo>
                  <a:pt x="726" y="291"/>
                </a:lnTo>
                <a:lnTo>
                  <a:pt x="724" y="291"/>
                </a:lnTo>
                <a:lnTo>
                  <a:pt x="722" y="286"/>
                </a:lnTo>
                <a:lnTo>
                  <a:pt x="722" y="284"/>
                </a:lnTo>
                <a:lnTo>
                  <a:pt x="722" y="284"/>
                </a:lnTo>
                <a:lnTo>
                  <a:pt x="724" y="281"/>
                </a:lnTo>
                <a:lnTo>
                  <a:pt x="724" y="281"/>
                </a:lnTo>
                <a:lnTo>
                  <a:pt x="724" y="279"/>
                </a:lnTo>
                <a:lnTo>
                  <a:pt x="724" y="277"/>
                </a:lnTo>
                <a:lnTo>
                  <a:pt x="724" y="277"/>
                </a:lnTo>
                <a:lnTo>
                  <a:pt x="724" y="274"/>
                </a:lnTo>
                <a:lnTo>
                  <a:pt x="724" y="272"/>
                </a:lnTo>
                <a:lnTo>
                  <a:pt x="726" y="272"/>
                </a:lnTo>
                <a:lnTo>
                  <a:pt x="724" y="270"/>
                </a:lnTo>
                <a:lnTo>
                  <a:pt x="724" y="270"/>
                </a:lnTo>
                <a:lnTo>
                  <a:pt x="724" y="270"/>
                </a:lnTo>
                <a:lnTo>
                  <a:pt x="722" y="270"/>
                </a:lnTo>
                <a:lnTo>
                  <a:pt x="722" y="272"/>
                </a:lnTo>
                <a:lnTo>
                  <a:pt x="722" y="272"/>
                </a:lnTo>
                <a:lnTo>
                  <a:pt x="722" y="274"/>
                </a:lnTo>
                <a:lnTo>
                  <a:pt x="719" y="274"/>
                </a:lnTo>
                <a:lnTo>
                  <a:pt x="719" y="274"/>
                </a:lnTo>
                <a:lnTo>
                  <a:pt x="717" y="274"/>
                </a:lnTo>
                <a:lnTo>
                  <a:pt x="715" y="274"/>
                </a:lnTo>
                <a:lnTo>
                  <a:pt x="715" y="274"/>
                </a:lnTo>
                <a:lnTo>
                  <a:pt x="712" y="272"/>
                </a:lnTo>
                <a:lnTo>
                  <a:pt x="712" y="272"/>
                </a:lnTo>
                <a:lnTo>
                  <a:pt x="712" y="272"/>
                </a:lnTo>
                <a:lnTo>
                  <a:pt x="710" y="274"/>
                </a:lnTo>
                <a:lnTo>
                  <a:pt x="707" y="274"/>
                </a:lnTo>
                <a:lnTo>
                  <a:pt x="707" y="274"/>
                </a:lnTo>
                <a:lnTo>
                  <a:pt x="707" y="272"/>
                </a:lnTo>
                <a:lnTo>
                  <a:pt x="705" y="272"/>
                </a:lnTo>
                <a:lnTo>
                  <a:pt x="705" y="270"/>
                </a:lnTo>
                <a:lnTo>
                  <a:pt x="705" y="270"/>
                </a:lnTo>
                <a:lnTo>
                  <a:pt x="705" y="270"/>
                </a:lnTo>
                <a:lnTo>
                  <a:pt x="705" y="270"/>
                </a:lnTo>
                <a:lnTo>
                  <a:pt x="707" y="267"/>
                </a:lnTo>
                <a:lnTo>
                  <a:pt x="707" y="267"/>
                </a:lnTo>
                <a:lnTo>
                  <a:pt x="707" y="265"/>
                </a:lnTo>
                <a:lnTo>
                  <a:pt x="705" y="260"/>
                </a:lnTo>
                <a:lnTo>
                  <a:pt x="705" y="260"/>
                </a:lnTo>
                <a:lnTo>
                  <a:pt x="705" y="258"/>
                </a:lnTo>
                <a:lnTo>
                  <a:pt x="700" y="258"/>
                </a:lnTo>
                <a:lnTo>
                  <a:pt x="698" y="255"/>
                </a:lnTo>
                <a:lnTo>
                  <a:pt x="696" y="253"/>
                </a:lnTo>
                <a:lnTo>
                  <a:pt x="693" y="251"/>
                </a:lnTo>
                <a:lnTo>
                  <a:pt x="691" y="248"/>
                </a:lnTo>
                <a:lnTo>
                  <a:pt x="688" y="248"/>
                </a:lnTo>
                <a:lnTo>
                  <a:pt x="688" y="246"/>
                </a:lnTo>
                <a:lnTo>
                  <a:pt x="688" y="244"/>
                </a:lnTo>
                <a:lnTo>
                  <a:pt x="688" y="241"/>
                </a:lnTo>
                <a:lnTo>
                  <a:pt x="691" y="241"/>
                </a:lnTo>
                <a:lnTo>
                  <a:pt x="693" y="241"/>
                </a:lnTo>
                <a:lnTo>
                  <a:pt x="693" y="241"/>
                </a:lnTo>
                <a:lnTo>
                  <a:pt x="693" y="239"/>
                </a:lnTo>
                <a:lnTo>
                  <a:pt x="693" y="239"/>
                </a:lnTo>
                <a:lnTo>
                  <a:pt x="696" y="236"/>
                </a:lnTo>
                <a:lnTo>
                  <a:pt x="696" y="234"/>
                </a:lnTo>
                <a:lnTo>
                  <a:pt x="698" y="227"/>
                </a:lnTo>
                <a:lnTo>
                  <a:pt x="696" y="225"/>
                </a:lnTo>
                <a:lnTo>
                  <a:pt x="693" y="222"/>
                </a:lnTo>
                <a:lnTo>
                  <a:pt x="691" y="220"/>
                </a:lnTo>
                <a:lnTo>
                  <a:pt x="688" y="217"/>
                </a:lnTo>
                <a:lnTo>
                  <a:pt x="688" y="217"/>
                </a:lnTo>
                <a:lnTo>
                  <a:pt x="688" y="217"/>
                </a:lnTo>
                <a:lnTo>
                  <a:pt x="686" y="215"/>
                </a:lnTo>
                <a:lnTo>
                  <a:pt x="688" y="213"/>
                </a:lnTo>
                <a:lnTo>
                  <a:pt x="688" y="213"/>
                </a:lnTo>
                <a:lnTo>
                  <a:pt x="688" y="213"/>
                </a:lnTo>
                <a:lnTo>
                  <a:pt x="688" y="210"/>
                </a:lnTo>
                <a:lnTo>
                  <a:pt x="691" y="208"/>
                </a:lnTo>
                <a:lnTo>
                  <a:pt x="691" y="208"/>
                </a:lnTo>
                <a:lnTo>
                  <a:pt x="696" y="206"/>
                </a:lnTo>
                <a:lnTo>
                  <a:pt x="698" y="206"/>
                </a:lnTo>
                <a:lnTo>
                  <a:pt x="700" y="203"/>
                </a:lnTo>
                <a:lnTo>
                  <a:pt x="703" y="203"/>
                </a:lnTo>
                <a:lnTo>
                  <a:pt x="703" y="201"/>
                </a:lnTo>
                <a:lnTo>
                  <a:pt x="703" y="199"/>
                </a:lnTo>
                <a:lnTo>
                  <a:pt x="703" y="196"/>
                </a:lnTo>
                <a:lnTo>
                  <a:pt x="700" y="196"/>
                </a:lnTo>
                <a:lnTo>
                  <a:pt x="700" y="196"/>
                </a:lnTo>
                <a:lnTo>
                  <a:pt x="698" y="196"/>
                </a:lnTo>
                <a:lnTo>
                  <a:pt x="696" y="196"/>
                </a:lnTo>
                <a:lnTo>
                  <a:pt x="693" y="196"/>
                </a:lnTo>
                <a:lnTo>
                  <a:pt x="691" y="196"/>
                </a:lnTo>
                <a:lnTo>
                  <a:pt x="688" y="196"/>
                </a:lnTo>
                <a:lnTo>
                  <a:pt x="686" y="196"/>
                </a:lnTo>
                <a:lnTo>
                  <a:pt x="684" y="194"/>
                </a:lnTo>
                <a:lnTo>
                  <a:pt x="684" y="194"/>
                </a:lnTo>
                <a:lnTo>
                  <a:pt x="684" y="191"/>
                </a:lnTo>
                <a:lnTo>
                  <a:pt x="684" y="189"/>
                </a:lnTo>
                <a:lnTo>
                  <a:pt x="684" y="189"/>
                </a:lnTo>
                <a:lnTo>
                  <a:pt x="688" y="187"/>
                </a:lnTo>
                <a:lnTo>
                  <a:pt x="688" y="184"/>
                </a:lnTo>
                <a:lnTo>
                  <a:pt x="688" y="184"/>
                </a:lnTo>
                <a:lnTo>
                  <a:pt x="688" y="182"/>
                </a:lnTo>
                <a:lnTo>
                  <a:pt x="688" y="182"/>
                </a:lnTo>
                <a:lnTo>
                  <a:pt x="686" y="177"/>
                </a:lnTo>
                <a:lnTo>
                  <a:pt x="686" y="177"/>
                </a:lnTo>
                <a:lnTo>
                  <a:pt x="684" y="177"/>
                </a:lnTo>
                <a:lnTo>
                  <a:pt x="684" y="177"/>
                </a:lnTo>
                <a:lnTo>
                  <a:pt x="681" y="177"/>
                </a:lnTo>
                <a:lnTo>
                  <a:pt x="681" y="177"/>
                </a:lnTo>
                <a:lnTo>
                  <a:pt x="679" y="175"/>
                </a:lnTo>
                <a:lnTo>
                  <a:pt x="679" y="175"/>
                </a:lnTo>
                <a:lnTo>
                  <a:pt x="677" y="173"/>
                </a:lnTo>
                <a:lnTo>
                  <a:pt x="677" y="173"/>
                </a:lnTo>
                <a:lnTo>
                  <a:pt x="679" y="170"/>
                </a:lnTo>
                <a:lnTo>
                  <a:pt x="679" y="170"/>
                </a:lnTo>
                <a:lnTo>
                  <a:pt x="681" y="168"/>
                </a:lnTo>
                <a:lnTo>
                  <a:pt x="681" y="168"/>
                </a:lnTo>
                <a:lnTo>
                  <a:pt x="681" y="168"/>
                </a:lnTo>
                <a:lnTo>
                  <a:pt x="681" y="165"/>
                </a:lnTo>
                <a:lnTo>
                  <a:pt x="681" y="165"/>
                </a:lnTo>
                <a:lnTo>
                  <a:pt x="681" y="163"/>
                </a:lnTo>
                <a:lnTo>
                  <a:pt x="684" y="163"/>
                </a:lnTo>
                <a:lnTo>
                  <a:pt x="686" y="161"/>
                </a:lnTo>
                <a:lnTo>
                  <a:pt x="686" y="158"/>
                </a:lnTo>
                <a:lnTo>
                  <a:pt x="686" y="158"/>
                </a:lnTo>
                <a:lnTo>
                  <a:pt x="686" y="156"/>
                </a:lnTo>
                <a:lnTo>
                  <a:pt x="686" y="154"/>
                </a:lnTo>
                <a:lnTo>
                  <a:pt x="688" y="154"/>
                </a:lnTo>
                <a:lnTo>
                  <a:pt x="696" y="154"/>
                </a:lnTo>
                <a:lnTo>
                  <a:pt x="698" y="151"/>
                </a:lnTo>
                <a:lnTo>
                  <a:pt x="700" y="149"/>
                </a:lnTo>
                <a:lnTo>
                  <a:pt x="705" y="149"/>
                </a:lnTo>
                <a:lnTo>
                  <a:pt x="707" y="146"/>
                </a:lnTo>
                <a:lnTo>
                  <a:pt x="710" y="149"/>
                </a:lnTo>
                <a:lnTo>
                  <a:pt x="724" y="154"/>
                </a:lnTo>
                <a:lnTo>
                  <a:pt x="743" y="156"/>
                </a:lnTo>
                <a:lnTo>
                  <a:pt x="748" y="156"/>
                </a:lnTo>
                <a:lnTo>
                  <a:pt x="750" y="156"/>
                </a:lnTo>
                <a:lnTo>
                  <a:pt x="752" y="156"/>
                </a:lnTo>
                <a:lnTo>
                  <a:pt x="752" y="156"/>
                </a:lnTo>
                <a:lnTo>
                  <a:pt x="752" y="156"/>
                </a:lnTo>
                <a:lnTo>
                  <a:pt x="755" y="156"/>
                </a:lnTo>
                <a:lnTo>
                  <a:pt x="755" y="158"/>
                </a:lnTo>
                <a:lnTo>
                  <a:pt x="755" y="158"/>
                </a:lnTo>
                <a:lnTo>
                  <a:pt x="757" y="161"/>
                </a:lnTo>
                <a:lnTo>
                  <a:pt x="759" y="161"/>
                </a:lnTo>
                <a:lnTo>
                  <a:pt x="774" y="165"/>
                </a:lnTo>
                <a:lnTo>
                  <a:pt x="776" y="165"/>
                </a:lnTo>
                <a:lnTo>
                  <a:pt x="778" y="165"/>
                </a:lnTo>
                <a:lnTo>
                  <a:pt x="781" y="165"/>
                </a:lnTo>
                <a:lnTo>
                  <a:pt x="783" y="165"/>
                </a:lnTo>
                <a:lnTo>
                  <a:pt x="783" y="165"/>
                </a:lnTo>
                <a:lnTo>
                  <a:pt x="785" y="163"/>
                </a:lnTo>
                <a:lnTo>
                  <a:pt x="788" y="161"/>
                </a:lnTo>
                <a:lnTo>
                  <a:pt x="790" y="158"/>
                </a:lnTo>
                <a:lnTo>
                  <a:pt x="793" y="158"/>
                </a:lnTo>
                <a:lnTo>
                  <a:pt x="793" y="158"/>
                </a:lnTo>
                <a:lnTo>
                  <a:pt x="793" y="156"/>
                </a:lnTo>
                <a:lnTo>
                  <a:pt x="795" y="154"/>
                </a:lnTo>
                <a:lnTo>
                  <a:pt x="795" y="154"/>
                </a:lnTo>
                <a:lnTo>
                  <a:pt x="797" y="154"/>
                </a:lnTo>
                <a:lnTo>
                  <a:pt x="800" y="154"/>
                </a:lnTo>
                <a:lnTo>
                  <a:pt x="802" y="154"/>
                </a:lnTo>
                <a:lnTo>
                  <a:pt x="807" y="154"/>
                </a:lnTo>
                <a:lnTo>
                  <a:pt x="814" y="149"/>
                </a:lnTo>
                <a:lnTo>
                  <a:pt x="816" y="149"/>
                </a:lnTo>
                <a:lnTo>
                  <a:pt x="819" y="149"/>
                </a:lnTo>
                <a:lnTo>
                  <a:pt x="821" y="151"/>
                </a:lnTo>
                <a:lnTo>
                  <a:pt x="821" y="151"/>
                </a:lnTo>
                <a:lnTo>
                  <a:pt x="823" y="151"/>
                </a:lnTo>
                <a:lnTo>
                  <a:pt x="828" y="149"/>
                </a:lnTo>
                <a:lnTo>
                  <a:pt x="828" y="149"/>
                </a:lnTo>
                <a:lnTo>
                  <a:pt x="833" y="144"/>
                </a:lnTo>
                <a:lnTo>
                  <a:pt x="833" y="144"/>
                </a:lnTo>
                <a:lnTo>
                  <a:pt x="833" y="139"/>
                </a:lnTo>
                <a:lnTo>
                  <a:pt x="833" y="139"/>
                </a:lnTo>
                <a:lnTo>
                  <a:pt x="835" y="137"/>
                </a:lnTo>
                <a:lnTo>
                  <a:pt x="838" y="137"/>
                </a:lnTo>
                <a:lnTo>
                  <a:pt x="838" y="137"/>
                </a:lnTo>
                <a:lnTo>
                  <a:pt x="840" y="137"/>
                </a:lnTo>
                <a:lnTo>
                  <a:pt x="842" y="137"/>
                </a:lnTo>
                <a:lnTo>
                  <a:pt x="842" y="139"/>
                </a:lnTo>
                <a:lnTo>
                  <a:pt x="842" y="137"/>
                </a:lnTo>
                <a:lnTo>
                  <a:pt x="845" y="137"/>
                </a:lnTo>
                <a:lnTo>
                  <a:pt x="847" y="135"/>
                </a:lnTo>
                <a:lnTo>
                  <a:pt x="847" y="132"/>
                </a:lnTo>
                <a:lnTo>
                  <a:pt x="847" y="130"/>
                </a:lnTo>
                <a:lnTo>
                  <a:pt x="847" y="130"/>
                </a:lnTo>
                <a:lnTo>
                  <a:pt x="847" y="128"/>
                </a:lnTo>
                <a:lnTo>
                  <a:pt x="849" y="125"/>
                </a:lnTo>
                <a:lnTo>
                  <a:pt x="849" y="125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Freeform 16">
            <a:extLst>
              <a:ext uri="{FF2B5EF4-FFF2-40B4-BE49-F238E27FC236}">
                <a16:creationId xmlns:a16="http://schemas.microsoft.com/office/drawing/2014/main" id="{EC549B7E-F07B-5660-5ACB-61B51CD54517}"/>
              </a:ext>
            </a:extLst>
          </p:cNvPr>
          <p:cNvSpPr>
            <a:spLocks noEditPoints="1"/>
          </p:cNvSpPr>
          <p:nvPr/>
        </p:nvSpPr>
        <p:spPr bwMode="auto">
          <a:xfrm>
            <a:off x="1611788" y="4606653"/>
            <a:ext cx="513747" cy="490752"/>
          </a:xfrm>
          <a:custGeom>
            <a:avLst/>
            <a:gdLst>
              <a:gd name="T0" fmla="*/ 816 w 849"/>
              <a:gd name="T1" fmla="*/ 78 h 811"/>
              <a:gd name="T2" fmla="*/ 793 w 849"/>
              <a:gd name="T3" fmla="*/ 54 h 811"/>
              <a:gd name="T4" fmla="*/ 748 w 849"/>
              <a:gd name="T5" fmla="*/ 5 h 811"/>
              <a:gd name="T6" fmla="*/ 712 w 849"/>
              <a:gd name="T7" fmla="*/ 5 h 811"/>
              <a:gd name="T8" fmla="*/ 639 w 849"/>
              <a:gd name="T9" fmla="*/ 14 h 811"/>
              <a:gd name="T10" fmla="*/ 584 w 849"/>
              <a:gd name="T11" fmla="*/ 33 h 811"/>
              <a:gd name="T12" fmla="*/ 549 w 849"/>
              <a:gd name="T13" fmla="*/ 57 h 811"/>
              <a:gd name="T14" fmla="*/ 558 w 849"/>
              <a:gd name="T15" fmla="*/ 87 h 811"/>
              <a:gd name="T16" fmla="*/ 558 w 849"/>
              <a:gd name="T17" fmla="*/ 132 h 811"/>
              <a:gd name="T18" fmla="*/ 532 w 849"/>
              <a:gd name="T19" fmla="*/ 170 h 811"/>
              <a:gd name="T20" fmla="*/ 492 w 849"/>
              <a:gd name="T21" fmla="*/ 199 h 811"/>
              <a:gd name="T22" fmla="*/ 487 w 849"/>
              <a:gd name="T23" fmla="*/ 225 h 811"/>
              <a:gd name="T24" fmla="*/ 457 w 849"/>
              <a:gd name="T25" fmla="*/ 255 h 811"/>
              <a:gd name="T26" fmla="*/ 440 w 849"/>
              <a:gd name="T27" fmla="*/ 305 h 811"/>
              <a:gd name="T28" fmla="*/ 398 w 849"/>
              <a:gd name="T29" fmla="*/ 333 h 811"/>
              <a:gd name="T30" fmla="*/ 372 w 849"/>
              <a:gd name="T31" fmla="*/ 343 h 811"/>
              <a:gd name="T32" fmla="*/ 341 w 849"/>
              <a:gd name="T33" fmla="*/ 369 h 811"/>
              <a:gd name="T34" fmla="*/ 289 w 849"/>
              <a:gd name="T35" fmla="*/ 386 h 811"/>
              <a:gd name="T36" fmla="*/ 246 w 849"/>
              <a:gd name="T37" fmla="*/ 461 h 811"/>
              <a:gd name="T38" fmla="*/ 97 w 849"/>
              <a:gd name="T39" fmla="*/ 478 h 811"/>
              <a:gd name="T40" fmla="*/ 26 w 849"/>
              <a:gd name="T41" fmla="*/ 483 h 811"/>
              <a:gd name="T42" fmla="*/ 43 w 849"/>
              <a:gd name="T43" fmla="*/ 516 h 811"/>
              <a:gd name="T44" fmla="*/ 104 w 849"/>
              <a:gd name="T45" fmla="*/ 582 h 811"/>
              <a:gd name="T46" fmla="*/ 128 w 849"/>
              <a:gd name="T47" fmla="*/ 608 h 811"/>
              <a:gd name="T48" fmla="*/ 100 w 849"/>
              <a:gd name="T49" fmla="*/ 641 h 811"/>
              <a:gd name="T50" fmla="*/ 74 w 849"/>
              <a:gd name="T51" fmla="*/ 655 h 811"/>
              <a:gd name="T52" fmla="*/ 43 w 849"/>
              <a:gd name="T53" fmla="*/ 700 h 811"/>
              <a:gd name="T54" fmla="*/ 48 w 849"/>
              <a:gd name="T55" fmla="*/ 731 h 811"/>
              <a:gd name="T56" fmla="*/ 78 w 849"/>
              <a:gd name="T57" fmla="*/ 729 h 811"/>
              <a:gd name="T58" fmla="*/ 118 w 849"/>
              <a:gd name="T59" fmla="*/ 722 h 811"/>
              <a:gd name="T60" fmla="*/ 166 w 849"/>
              <a:gd name="T61" fmla="*/ 717 h 811"/>
              <a:gd name="T62" fmla="*/ 171 w 849"/>
              <a:gd name="T63" fmla="*/ 717 h 811"/>
              <a:gd name="T64" fmla="*/ 201 w 849"/>
              <a:gd name="T65" fmla="*/ 724 h 811"/>
              <a:gd name="T66" fmla="*/ 241 w 849"/>
              <a:gd name="T67" fmla="*/ 714 h 811"/>
              <a:gd name="T68" fmla="*/ 291 w 849"/>
              <a:gd name="T69" fmla="*/ 707 h 811"/>
              <a:gd name="T70" fmla="*/ 284 w 849"/>
              <a:gd name="T71" fmla="*/ 700 h 811"/>
              <a:gd name="T72" fmla="*/ 305 w 849"/>
              <a:gd name="T73" fmla="*/ 719 h 811"/>
              <a:gd name="T74" fmla="*/ 322 w 849"/>
              <a:gd name="T75" fmla="*/ 745 h 811"/>
              <a:gd name="T76" fmla="*/ 334 w 849"/>
              <a:gd name="T77" fmla="*/ 757 h 811"/>
              <a:gd name="T78" fmla="*/ 338 w 849"/>
              <a:gd name="T79" fmla="*/ 778 h 811"/>
              <a:gd name="T80" fmla="*/ 348 w 849"/>
              <a:gd name="T81" fmla="*/ 800 h 811"/>
              <a:gd name="T82" fmla="*/ 357 w 849"/>
              <a:gd name="T83" fmla="*/ 804 h 811"/>
              <a:gd name="T84" fmla="*/ 376 w 849"/>
              <a:gd name="T85" fmla="*/ 804 h 811"/>
              <a:gd name="T86" fmla="*/ 383 w 849"/>
              <a:gd name="T87" fmla="*/ 811 h 811"/>
              <a:gd name="T88" fmla="*/ 390 w 849"/>
              <a:gd name="T89" fmla="*/ 797 h 811"/>
              <a:gd name="T90" fmla="*/ 426 w 849"/>
              <a:gd name="T91" fmla="*/ 778 h 811"/>
              <a:gd name="T92" fmla="*/ 511 w 849"/>
              <a:gd name="T93" fmla="*/ 771 h 811"/>
              <a:gd name="T94" fmla="*/ 530 w 849"/>
              <a:gd name="T95" fmla="*/ 767 h 811"/>
              <a:gd name="T96" fmla="*/ 513 w 849"/>
              <a:gd name="T97" fmla="*/ 696 h 811"/>
              <a:gd name="T98" fmla="*/ 471 w 849"/>
              <a:gd name="T99" fmla="*/ 643 h 811"/>
              <a:gd name="T100" fmla="*/ 513 w 849"/>
              <a:gd name="T101" fmla="*/ 565 h 811"/>
              <a:gd name="T102" fmla="*/ 625 w 849"/>
              <a:gd name="T103" fmla="*/ 504 h 811"/>
              <a:gd name="T104" fmla="*/ 686 w 849"/>
              <a:gd name="T105" fmla="*/ 416 h 811"/>
              <a:gd name="T106" fmla="*/ 705 w 849"/>
              <a:gd name="T107" fmla="*/ 388 h 811"/>
              <a:gd name="T108" fmla="*/ 717 w 849"/>
              <a:gd name="T109" fmla="*/ 364 h 811"/>
              <a:gd name="T110" fmla="*/ 733 w 849"/>
              <a:gd name="T111" fmla="*/ 319 h 811"/>
              <a:gd name="T112" fmla="*/ 759 w 849"/>
              <a:gd name="T113" fmla="*/ 300 h 811"/>
              <a:gd name="T114" fmla="*/ 722 w 849"/>
              <a:gd name="T115" fmla="*/ 274 h 811"/>
              <a:gd name="T116" fmla="*/ 693 w 849"/>
              <a:gd name="T117" fmla="*/ 241 h 811"/>
              <a:gd name="T118" fmla="*/ 686 w 849"/>
              <a:gd name="T119" fmla="*/ 196 h 811"/>
              <a:gd name="T120" fmla="*/ 686 w 849"/>
              <a:gd name="T121" fmla="*/ 154 h 811"/>
              <a:gd name="T122" fmla="*/ 797 w 849"/>
              <a:gd name="T123" fmla="*/ 154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49" h="811">
                <a:moveTo>
                  <a:pt x="348" y="793"/>
                </a:moveTo>
                <a:lnTo>
                  <a:pt x="348" y="790"/>
                </a:lnTo>
                <a:lnTo>
                  <a:pt x="348" y="790"/>
                </a:lnTo>
                <a:lnTo>
                  <a:pt x="348" y="790"/>
                </a:lnTo>
                <a:lnTo>
                  <a:pt x="348" y="790"/>
                </a:lnTo>
                <a:lnTo>
                  <a:pt x="348" y="790"/>
                </a:lnTo>
                <a:lnTo>
                  <a:pt x="346" y="790"/>
                </a:lnTo>
                <a:lnTo>
                  <a:pt x="343" y="790"/>
                </a:lnTo>
                <a:lnTo>
                  <a:pt x="343" y="790"/>
                </a:lnTo>
                <a:lnTo>
                  <a:pt x="343" y="790"/>
                </a:lnTo>
                <a:lnTo>
                  <a:pt x="343" y="790"/>
                </a:lnTo>
                <a:lnTo>
                  <a:pt x="343" y="793"/>
                </a:lnTo>
                <a:lnTo>
                  <a:pt x="346" y="793"/>
                </a:lnTo>
                <a:lnTo>
                  <a:pt x="346" y="793"/>
                </a:lnTo>
                <a:lnTo>
                  <a:pt x="348" y="793"/>
                </a:lnTo>
                <a:lnTo>
                  <a:pt x="348" y="793"/>
                </a:lnTo>
                <a:close/>
                <a:moveTo>
                  <a:pt x="849" y="125"/>
                </a:moveTo>
                <a:lnTo>
                  <a:pt x="842" y="109"/>
                </a:lnTo>
                <a:lnTo>
                  <a:pt x="835" y="92"/>
                </a:lnTo>
                <a:lnTo>
                  <a:pt x="833" y="92"/>
                </a:lnTo>
                <a:lnTo>
                  <a:pt x="833" y="92"/>
                </a:lnTo>
                <a:lnTo>
                  <a:pt x="833" y="90"/>
                </a:lnTo>
                <a:lnTo>
                  <a:pt x="830" y="90"/>
                </a:lnTo>
                <a:lnTo>
                  <a:pt x="830" y="87"/>
                </a:lnTo>
                <a:lnTo>
                  <a:pt x="826" y="85"/>
                </a:lnTo>
                <a:lnTo>
                  <a:pt x="823" y="85"/>
                </a:lnTo>
                <a:lnTo>
                  <a:pt x="823" y="83"/>
                </a:lnTo>
                <a:lnTo>
                  <a:pt x="823" y="78"/>
                </a:lnTo>
                <a:lnTo>
                  <a:pt x="823" y="76"/>
                </a:lnTo>
                <a:lnTo>
                  <a:pt x="821" y="76"/>
                </a:lnTo>
                <a:lnTo>
                  <a:pt x="821" y="78"/>
                </a:lnTo>
                <a:lnTo>
                  <a:pt x="819" y="78"/>
                </a:lnTo>
                <a:lnTo>
                  <a:pt x="819" y="78"/>
                </a:lnTo>
                <a:lnTo>
                  <a:pt x="816" y="78"/>
                </a:lnTo>
                <a:lnTo>
                  <a:pt x="816" y="78"/>
                </a:lnTo>
                <a:lnTo>
                  <a:pt x="816" y="78"/>
                </a:lnTo>
                <a:lnTo>
                  <a:pt x="816" y="80"/>
                </a:lnTo>
                <a:lnTo>
                  <a:pt x="816" y="80"/>
                </a:lnTo>
                <a:lnTo>
                  <a:pt x="814" y="80"/>
                </a:lnTo>
                <a:lnTo>
                  <a:pt x="814" y="80"/>
                </a:lnTo>
                <a:lnTo>
                  <a:pt x="811" y="80"/>
                </a:lnTo>
                <a:lnTo>
                  <a:pt x="809" y="80"/>
                </a:lnTo>
                <a:lnTo>
                  <a:pt x="809" y="80"/>
                </a:lnTo>
                <a:lnTo>
                  <a:pt x="809" y="80"/>
                </a:lnTo>
                <a:lnTo>
                  <a:pt x="807" y="80"/>
                </a:lnTo>
                <a:lnTo>
                  <a:pt x="807" y="80"/>
                </a:lnTo>
                <a:lnTo>
                  <a:pt x="804" y="83"/>
                </a:lnTo>
                <a:lnTo>
                  <a:pt x="802" y="83"/>
                </a:lnTo>
                <a:lnTo>
                  <a:pt x="802" y="80"/>
                </a:lnTo>
                <a:lnTo>
                  <a:pt x="800" y="78"/>
                </a:lnTo>
                <a:lnTo>
                  <a:pt x="800" y="76"/>
                </a:lnTo>
                <a:lnTo>
                  <a:pt x="800" y="73"/>
                </a:lnTo>
                <a:lnTo>
                  <a:pt x="800" y="71"/>
                </a:lnTo>
                <a:lnTo>
                  <a:pt x="797" y="71"/>
                </a:lnTo>
                <a:lnTo>
                  <a:pt x="793" y="68"/>
                </a:lnTo>
                <a:lnTo>
                  <a:pt x="793" y="68"/>
                </a:lnTo>
                <a:lnTo>
                  <a:pt x="790" y="66"/>
                </a:lnTo>
                <a:lnTo>
                  <a:pt x="788" y="66"/>
                </a:lnTo>
                <a:lnTo>
                  <a:pt x="788" y="64"/>
                </a:lnTo>
                <a:lnTo>
                  <a:pt x="788" y="61"/>
                </a:lnTo>
                <a:lnTo>
                  <a:pt x="790" y="61"/>
                </a:lnTo>
                <a:lnTo>
                  <a:pt x="793" y="59"/>
                </a:lnTo>
                <a:lnTo>
                  <a:pt x="793" y="59"/>
                </a:lnTo>
                <a:lnTo>
                  <a:pt x="793" y="59"/>
                </a:lnTo>
                <a:lnTo>
                  <a:pt x="793" y="59"/>
                </a:lnTo>
                <a:lnTo>
                  <a:pt x="793" y="57"/>
                </a:lnTo>
                <a:lnTo>
                  <a:pt x="793" y="57"/>
                </a:lnTo>
                <a:lnTo>
                  <a:pt x="793" y="54"/>
                </a:lnTo>
                <a:lnTo>
                  <a:pt x="795" y="54"/>
                </a:lnTo>
                <a:lnTo>
                  <a:pt x="795" y="54"/>
                </a:lnTo>
                <a:lnTo>
                  <a:pt x="795" y="54"/>
                </a:lnTo>
                <a:lnTo>
                  <a:pt x="795" y="52"/>
                </a:lnTo>
                <a:lnTo>
                  <a:pt x="793" y="49"/>
                </a:lnTo>
                <a:lnTo>
                  <a:pt x="793" y="49"/>
                </a:lnTo>
                <a:lnTo>
                  <a:pt x="793" y="47"/>
                </a:lnTo>
                <a:lnTo>
                  <a:pt x="793" y="42"/>
                </a:lnTo>
                <a:lnTo>
                  <a:pt x="793" y="40"/>
                </a:lnTo>
                <a:lnTo>
                  <a:pt x="793" y="40"/>
                </a:lnTo>
                <a:lnTo>
                  <a:pt x="793" y="40"/>
                </a:lnTo>
                <a:lnTo>
                  <a:pt x="788" y="28"/>
                </a:lnTo>
                <a:lnTo>
                  <a:pt x="785" y="28"/>
                </a:lnTo>
                <a:lnTo>
                  <a:pt x="783" y="26"/>
                </a:lnTo>
                <a:lnTo>
                  <a:pt x="781" y="23"/>
                </a:lnTo>
                <a:lnTo>
                  <a:pt x="776" y="21"/>
                </a:lnTo>
                <a:lnTo>
                  <a:pt x="771" y="19"/>
                </a:lnTo>
                <a:lnTo>
                  <a:pt x="769" y="21"/>
                </a:lnTo>
                <a:lnTo>
                  <a:pt x="769" y="21"/>
                </a:lnTo>
                <a:lnTo>
                  <a:pt x="767" y="21"/>
                </a:lnTo>
                <a:lnTo>
                  <a:pt x="767" y="23"/>
                </a:lnTo>
                <a:lnTo>
                  <a:pt x="764" y="23"/>
                </a:lnTo>
                <a:lnTo>
                  <a:pt x="764" y="21"/>
                </a:lnTo>
                <a:lnTo>
                  <a:pt x="762" y="19"/>
                </a:lnTo>
                <a:lnTo>
                  <a:pt x="762" y="16"/>
                </a:lnTo>
                <a:lnTo>
                  <a:pt x="762" y="14"/>
                </a:lnTo>
                <a:lnTo>
                  <a:pt x="762" y="12"/>
                </a:lnTo>
                <a:lnTo>
                  <a:pt x="759" y="9"/>
                </a:lnTo>
                <a:lnTo>
                  <a:pt x="757" y="9"/>
                </a:lnTo>
                <a:lnTo>
                  <a:pt x="752" y="7"/>
                </a:lnTo>
                <a:lnTo>
                  <a:pt x="750" y="7"/>
                </a:lnTo>
                <a:lnTo>
                  <a:pt x="748" y="5"/>
                </a:lnTo>
                <a:lnTo>
                  <a:pt x="748" y="5"/>
                </a:lnTo>
                <a:lnTo>
                  <a:pt x="748" y="5"/>
                </a:lnTo>
                <a:lnTo>
                  <a:pt x="743" y="5"/>
                </a:lnTo>
                <a:lnTo>
                  <a:pt x="741" y="5"/>
                </a:lnTo>
                <a:lnTo>
                  <a:pt x="738" y="7"/>
                </a:lnTo>
                <a:lnTo>
                  <a:pt x="738" y="7"/>
                </a:lnTo>
                <a:lnTo>
                  <a:pt x="736" y="7"/>
                </a:lnTo>
                <a:lnTo>
                  <a:pt x="736" y="7"/>
                </a:lnTo>
                <a:lnTo>
                  <a:pt x="736" y="9"/>
                </a:lnTo>
                <a:lnTo>
                  <a:pt x="736" y="9"/>
                </a:lnTo>
                <a:lnTo>
                  <a:pt x="736" y="9"/>
                </a:lnTo>
                <a:lnTo>
                  <a:pt x="736" y="9"/>
                </a:lnTo>
                <a:lnTo>
                  <a:pt x="733" y="7"/>
                </a:lnTo>
                <a:lnTo>
                  <a:pt x="733" y="7"/>
                </a:lnTo>
                <a:lnTo>
                  <a:pt x="733" y="5"/>
                </a:lnTo>
                <a:lnTo>
                  <a:pt x="733" y="5"/>
                </a:lnTo>
                <a:lnTo>
                  <a:pt x="731" y="2"/>
                </a:lnTo>
                <a:lnTo>
                  <a:pt x="726" y="2"/>
                </a:lnTo>
                <a:lnTo>
                  <a:pt x="726" y="2"/>
                </a:lnTo>
                <a:lnTo>
                  <a:pt x="724" y="0"/>
                </a:lnTo>
                <a:lnTo>
                  <a:pt x="724" y="0"/>
                </a:lnTo>
                <a:lnTo>
                  <a:pt x="722" y="2"/>
                </a:lnTo>
                <a:lnTo>
                  <a:pt x="719" y="2"/>
                </a:lnTo>
                <a:lnTo>
                  <a:pt x="717" y="2"/>
                </a:lnTo>
                <a:lnTo>
                  <a:pt x="717" y="2"/>
                </a:lnTo>
                <a:lnTo>
                  <a:pt x="717" y="5"/>
                </a:lnTo>
                <a:lnTo>
                  <a:pt x="717" y="5"/>
                </a:lnTo>
                <a:lnTo>
                  <a:pt x="717" y="5"/>
                </a:lnTo>
                <a:lnTo>
                  <a:pt x="717" y="7"/>
                </a:lnTo>
                <a:lnTo>
                  <a:pt x="717" y="7"/>
                </a:lnTo>
                <a:lnTo>
                  <a:pt x="715" y="7"/>
                </a:lnTo>
                <a:lnTo>
                  <a:pt x="715" y="5"/>
                </a:lnTo>
                <a:lnTo>
                  <a:pt x="715" y="5"/>
                </a:lnTo>
                <a:lnTo>
                  <a:pt x="715" y="5"/>
                </a:lnTo>
                <a:lnTo>
                  <a:pt x="712" y="5"/>
                </a:lnTo>
                <a:lnTo>
                  <a:pt x="712" y="5"/>
                </a:lnTo>
                <a:lnTo>
                  <a:pt x="710" y="5"/>
                </a:lnTo>
                <a:lnTo>
                  <a:pt x="707" y="7"/>
                </a:lnTo>
                <a:lnTo>
                  <a:pt x="705" y="9"/>
                </a:lnTo>
                <a:lnTo>
                  <a:pt x="703" y="12"/>
                </a:lnTo>
                <a:lnTo>
                  <a:pt x="700" y="12"/>
                </a:lnTo>
                <a:lnTo>
                  <a:pt x="698" y="12"/>
                </a:lnTo>
                <a:lnTo>
                  <a:pt x="696" y="12"/>
                </a:lnTo>
                <a:lnTo>
                  <a:pt x="696" y="12"/>
                </a:lnTo>
                <a:lnTo>
                  <a:pt x="696" y="12"/>
                </a:lnTo>
                <a:lnTo>
                  <a:pt x="696" y="14"/>
                </a:lnTo>
                <a:lnTo>
                  <a:pt x="693" y="16"/>
                </a:lnTo>
                <a:lnTo>
                  <a:pt x="691" y="16"/>
                </a:lnTo>
                <a:lnTo>
                  <a:pt x="688" y="16"/>
                </a:lnTo>
                <a:lnTo>
                  <a:pt x="688" y="16"/>
                </a:lnTo>
                <a:lnTo>
                  <a:pt x="686" y="16"/>
                </a:lnTo>
                <a:lnTo>
                  <a:pt x="681" y="12"/>
                </a:lnTo>
                <a:lnTo>
                  <a:pt x="681" y="12"/>
                </a:lnTo>
                <a:lnTo>
                  <a:pt x="677" y="12"/>
                </a:lnTo>
                <a:lnTo>
                  <a:pt x="674" y="12"/>
                </a:lnTo>
                <a:lnTo>
                  <a:pt x="674" y="12"/>
                </a:lnTo>
                <a:lnTo>
                  <a:pt x="674" y="12"/>
                </a:lnTo>
                <a:lnTo>
                  <a:pt x="670" y="12"/>
                </a:lnTo>
                <a:lnTo>
                  <a:pt x="662" y="12"/>
                </a:lnTo>
                <a:lnTo>
                  <a:pt x="662" y="12"/>
                </a:lnTo>
                <a:lnTo>
                  <a:pt x="660" y="12"/>
                </a:lnTo>
                <a:lnTo>
                  <a:pt x="658" y="12"/>
                </a:lnTo>
                <a:lnTo>
                  <a:pt x="655" y="12"/>
                </a:lnTo>
                <a:lnTo>
                  <a:pt x="651" y="14"/>
                </a:lnTo>
                <a:lnTo>
                  <a:pt x="651" y="14"/>
                </a:lnTo>
                <a:lnTo>
                  <a:pt x="651" y="14"/>
                </a:lnTo>
                <a:lnTo>
                  <a:pt x="648" y="12"/>
                </a:lnTo>
                <a:lnTo>
                  <a:pt x="646" y="12"/>
                </a:lnTo>
                <a:lnTo>
                  <a:pt x="639" y="14"/>
                </a:lnTo>
                <a:lnTo>
                  <a:pt x="639" y="14"/>
                </a:lnTo>
                <a:lnTo>
                  <a:pt x="636" y="14"/>
                </a:lnTo>
                <a:lnTo>
                  <a:pt x="636" y="14"/>
                </a:lnTo>
                <a:lnTo>
                  <a:pt x="636" y="14"/>
                </a:lnTo>
                <a:lnTo>
                  <a:pt x="634" y="14"/>
                </a:lnTo>
                <a:lnTo>
                  <a:pt x="632" y="14"/>
                </a:lnTo>
                <a:lnTo>
                  <a:pt x="632" y="14"/>
                </a:lnTo>
                <a:lnTo>
                  <a:pt x="629" y="16"/>
                </a:lnTo>
                <a:lnTo>
                  <a:pt x="625" y="16"/>
                </a:lnTo>
                <a:lnTo>
                  <a:pt x="620" y="14"/>
                </a:lnTo>
                <a:lnTo>
                  <a:pt x="618" y="16"/>
                </a:lnTo>
                <a:lnTo>
                  <a:pt x="615" y="16"/>
                </a:lnTo>
                <a:lnTo>
                  <a:pt x="613" y="16"/>
                </a:lnTo>
                <a:lnTo>
                  <a:pt x="608" y="21"/>
                </a:lnTo>
                <a:lnTo>
                  <a:pt x="608" y="21"/>
                </a:lnTo>
                <a:lnTo>
                  <a:pt x="606" y="21"/>
                </a:lnTo>
                <a:lnTo>
                  <a:pt x="603" y="21"/>
                </a:lnTo>
                <a:lnTo>
                  <a:pt x="601" y="21"/>
                </a:lnTo>
                <a:lnTo>
                  <a:pt x="596" y="21"/>
                </a:lnTo>
                <a:lnTo>
                  <a:pt x="594" y="23"/>
                </a:lnTo>
                <a:lnTo>
                  <a:pt x="592" y="23"/>
                </a:lnTo>
                <a:lnTo>
                  <a:pt x="592" y="23"/>
                </a:lnTo>
                <a:lnTo>
                  <a:pt x="594" y="26"/>
                </a:lnTo>
                <a:lnTo>
                  <a:pt x="594" y="26"/>
                </a:lnTo>
                <a:lnTo>
                  <a:pt x="592" y="28"/>
                </a:lnTo>
                <a:lnTo>
                  <a:pt x="589" y="28"/>
                </a:lnTo>
                <a:lnTo>
                  <a:pt x="589" y="28"/>
                </a:lnTo>
                <a:lnTo>
                  <a:pt x="587" y="28"/>
                </a:lnTo>
                <a:lnTo>
                  <a:pt x="587" y="28"/>
                </a:lnTo>
                <a:lnTo>
                  <a:pt x="587" y="31"/>
                </a:lnTo>
                <a:lnTo>
                  <a:pt x="587" y="31"/>
                </a:lnTo>
                <a:lnTo>
                  <a:pt x="587" y="31"/>
                </a:lnTo>
                <a:lnTo>
                  <a:pt x="587" y="31"/>
                </a:lnTo>
                <a:lnTo>
                  <a:pt x="584" y="33"/>
                </a:lnTo>
                <a:lnTo>
                  <a:pt x="584" y="33"/>
                </a:lnTo>
                <a:lnTo>
                  <a:pt x="582" y="33"/>
                </a:lnTo>
                <a:lnTo>
                  <a:pt x="580" y="35"/>
                </a:lnTo>
                <a:lnTo>
                  <a:pt x="580" y="35"/>
                </a:lnTo>
                <a:lnTo>
                  <a:pt x="580" y="35"/>
                </a:lnTo>
                <a:lnTo>
                  <a:pt x="577" y="38"/>
                </a:lnTo>
                <a:lnTo>
                  <a:pt x="577" y="38"/>
                </a:lnTo>
                <a:lnTo>
                  <a:pt x="575" y="38"/>
                </a:lnTo>
                <a:lnTo>
                  <a:pt x="573" y="38"/>
                </a:lnTo>
                <a:lnTo>
                  <a:pt x="573" y="40"/>
                </a:lnTo>
                <a:lnTo>
                  <a:pt x="573" y="42"/>
                </a:lnTo>
                <a:lnTo>
                  <a:pt x="575" y="42"/>
                </a:lnTo>
                <a:lnTo>
                  <a:pt x="573" y="42"/>
                </a:lnTo>
                <a:lnTo>
                  <a:pt x="573" y="45"/>
                </a:lnTo>
                <a:lnTo>
                  <a:pt x="573" y="45"/>
                </a:lnTo>
                <a:lnTo>
                  <a:pt x="570" y="45"/>
                </a:lnTo>
                <a:lnTo>
                  <a:pt x="570" y="42"/>
                </a:lnTo>
                <a:lnTo>
                  <a:pt x="566" y="40"/>
                </a:lnTo>
                <a:lnTo>
                  <a:pt x="566" y="40"/>
                </a:lnTo>
                <a:lnTo>
                  <a:pt x="563" y="40"/>
                </a:lnTo>
                <a:lnTo>
                  <a:pt x="563" y="40"/>
                </a:lnTo>
                <a:lnTo>
                  <a:pt x="563" y="42"/>
                </a:lnTo>
                <a:lnTo>
                  <a:pt x="563" y="42"/>
                </a:lnTo>
                <a:lnTo>
                  <a:pt x="563" y="45"/>
                </a:lnTo>
                <a:lnTo>
                  <a:pt x="561" y="45"/>
                </a:lnTo>
                <a:lnTo>
                  <a:pt x="561" y="47"/>
                </a:lnTo>
                <a:lnTo>
                  <a:pt x="561" y="47"/>
                </a:lnTo>
                <a:lnTo>
                  <a:pt x="561" y="47"/>
                </a:lnTo>
                <a:lnTo>
                  <a:pt x="561" y="49"/>
                </a:lnTo>
                <a:lnTo>
                  <a:pt x="558" y="49"/>
                </a:lnTo>
                <a:lnTo>
                  <a:pt x="558" y="49"/>
                </a:lnTo>
                <a:lnTo>
                  <a:pt x="558" y="49"/>
                </a:lnTo>
                <a:lnTo>
                  <a:pt x="554" y="54"/>
                </a:lnTo>
                <a:lnTo>
                  <a:pt x="551" y="54"/>
                </a:lnTo>
                <a:lnTo>
                  <a:pt x="549" y="57"/>
                </a:lnTo>
                <a:lnTo>
                  <a:pt x="549" y="57"/>
                </a:lnTo>
                <a:lnTo>
                  <a:pt x="549" y="59"/>
                </a:lnTo>
                <a:lnTo>
                  <a:pt x="549" y="59"/>
                </a:lnTo>
                <a:lnTo>
                  <a:pt x="547" y="59"/>
                </a:lnTo>
                <a:lnTo>
                  <a:pt x="547" y="59"/>
                </a:lnTo>
                <a:lnTo>
                  <a:pt x="544" y="61"/>
                </a:lnTo>
                <a:lnTo>
                  <a:pt x="544" y="61"/>
                </a:lnTo>
                <a:lnTo>
                  <a:pt x="544" y="64"/>
                </a:lnTo>
                <a:lnTo>
                  <a:pt x="544" y="64"/>
                </a:lnTo>
                <a:lnTo>
                  <a:pt x="542" y="66"/>
                </a:lnTo>
                <a:lnTo>
                  <a:pt x="542" y="66"/>
                </a:lnTo>
                <a:lnTo>
                  <a:pt x="542" y="66"/>
                </a:lnTo>
                <a:lnTo>
                  <a:pt x="542" y="68"/>
                </a:lnTo>
                <a:lnTo>
                  <a:pt x="542" y="68"/>
                </a:lnTo>
                <a:lnTo>
                  <a:pt x="544" y="68"/>
                </a:lnTo>
                <a:lnTo>
                  <a:pt x="544" y="68"/>
                </a:lnTo>
                <a:lnTo>
                  <a:pt x="547" y="71"/>
                </a:lnTo>
                <a:lnTo>
                  <a:pt x="547" y="71"/>
                </a:lnTo>
                <a:lnTo>
                  <a:pt x="549" y="71"/>
                </a:lnTo>
                <a:lnTo>
                  <a:pt x="551" y="73"/>
                </a:lnTo>
                <a:lnTo>
                  <a:pt x="551" y="73"/>
                </a:lnTo>
                <a:lnTo>
                  <a:pt x="551" y="76"/>
                </a:lnTo>
                <a:lnTo>
                  <a:pt x="551" y="76"/>
                </a:lnTo>
                <a:lnTo>
                  <a:pt x="554" y="78"/>
                </a:lnTo>
                <a:lnTo>
                  <a:pt x="554" y="80"/>
                </a:lnTo>
                <a:lnTo>
                  <a:pt x="556" y="83"/>
                </a:lnTo>
                <a:lnTo>
                  <a:pt x="556" y="83"/>
                </a:lnTo>
                <a:lnTo>
                  <a:pt x="556" y="85"/>
                </a:lnTo>
                <a:lnTo>
                  <a:pt x="556" y="85"/>
                </a:lnTo>
                <a:lnTo>
                  <a:pt x="556" y="85"/>
                </a:lnTo>
                <a:lnTo>
                  <a:pt x="556" y="85"/>
                </a:lnTo>
                <a:lnTo>
                  <a:pt x="558" y="87"/>
                </a:lnTo>
                <a:lnTo>
                  <a:pt x="558" y="87"/>
                </a:lnTo>
                <a:lnTo>
                  <a:pt x="558" y="87"/>
                </a:lnTo>
                <a:lnTo>
                  <a:pt x="558" y="87"/>
                </a:lnTo>
                <a:lnTo>
                  <a:pt x="558" y="90"/>
                </a:lnTo>
                <a:lnTo>
                  <a:pt x="558" y="90"/>
                </a:lnTo>
                <a:lnTo>
                  <a:pt x="558" y="92"/>
                </a:lnTo>
                <a:lnTo>
                  <a:pt x="558" y="92"/>
                </a:lnTo>
                <a:lnTo>
                  <a:pt x="558" y="94"/>
                </a:lnTo>
                <a:lnTo>
                  <a:pt x="558" y="94"/>
                </a:lnTo>
                <a:lnTo>
                  <a:pt x="563" y="97"/>
                </a:lnTo>
                <a:lnTo>
                  <a:pt x="563" y="97"/>
                </a:lnTo>
                <a:lnTo>
                  <a:pt x="563" y="99"/>
                </a:lnTo>
                <a:lnTo>
                  <a:pt x="563" y="99"/>
                </a:lnTo>
                <a:lnTo>
                  <a:pt x="563" y="102"/>
                </a:lnTo>
                <a:lnTo>
                  <a:pt x="563" y="102"/>
                </a:lnTo>
                <a:lnTo>
                  <a:pt x="563" y="104"/>
                </a:lnTo>
                <a:lnTo>
                  <a:pt x="563" y="104"/>
                </a:lnTo>
                <a:lnTo>
                  <a:pt x="563" y="104"/>
                </a:lnTo>
                <a:lnTo>
                  <a:pt x="566" y="104"/>
                </a:lnTo>
                <a:lnTo>
                  <a:pt x="566" y="106"/>
                </a:lnTo>
                <a:lnTo>
                  <a:pt x="566" y="106"/>
                </a:lnTo>
                <a:lnTo>
                  <a:pt x="563" y="109"/>
                </a:lnTo>
                <a:lnTo>
                  <a:pt x="561" y="111"/>
                </a:lnTo>
                <a:lnTo>
                  <a:pt x="561" y="113"/>
                </a:lnTo>
                <a:lnTo>
                  <a:pt x="561" y="113"/>
                </a:lnTo>
                <a:lnTo>
                  <a:pt x="561" y="116"/>
                </a:lnTo>
                <a:lnTo>
                  <a:pt x="563" y="118"/>
                </a:lnTo>
                <a:lnTo>
                  <a:pt x="566" y="120"/>
                </a:lnTo>
                <a:lnTo>
                  <a:pt x="566" y="120"/>
                </a:lnTo>
                <a:lnTo>
                  <a:pt x="566" y="123"/>
                </a:lnTo>
                <a:lnTo>
                  <a:pt x="563" y="125"/>
                </a:lnTo>
                <a:lnTo>
                  <a:pt x="561" y="128"/>
                </a:lnTo>
                <a:lnTo>
                  <a:pt x="558" y="128"/>
                </a:lnTo>
                <a:lnTo>
                  <a:pt x="558" y="132"/>
                </a:lnTo>
                <a:lnTo>
                  <a:pt x="558" y="132"/>
                </a:lnTo>
                <a:lnTo>
                  <a:pt x="558" y="132"/>
                </a:lnTo>
                <a:lnTo>
                  <a:pt x="558" y="132"/>
                </a:lnTo>
                <a:lnTo>
                  <a:pt x="558" y="135"/>
                </a:lnTo>
                <a:lnTo>
                  <a:pt x="558" y="135"/>
                </a:lnTo>
                <a:lnTo>
                  <a:pt x="558" y="135"/>
                </a:lnTo>
                <a:lnTo>
                  <a:pt x="558" y="135"/>
                </a:lnTo>
                <a:lnTo>
                  <a:pt x="558" y="135"/>
                </a:lnTo>
                <a:lnTo>
                  <a:pt x="556" y="137"/>
                </a:lnTo>
                <a:lnTo>
                  <a:pt x="556" y="137"/>
                </a:lnTo>
                <a:lnTo>
                  <a:pt x="556" y="137"/>
                </a:lnTo>
                <a:lnTo>
                  <a:pt x="549" y="139"/>
                </a:lnTo>
                <a:lnTo>
                  <a:pt x="547" y="142"/>
                </a:lnTo>
                <a:lnTo>
                  <a:pt x="547" y="144"/>
                </a:lnTo>
                <a:lnTo>
                  <a:pt x="547" y="144"/>
                </a:lnTo>
                <a:lnTo>
                  <a:pt x="542" y="149"/>
                </a:lnTo>
                <a:lnTo>
                  <a:pt x="542" y="149"/>
                </a:lnTo>
                <a:lnTo>
                  <a:pt x="539" y="151"/>
                </a:lnTo>
                <a:lnTo>
                  <a:pt x="537" y="154"/>
                </a:lnTo>
                <a:lnTo>
                  <a:pt x="537" y="154"/>
                </a:lnTo>
                <a:lnTo>
                  <a:pt x="535" y="156"/>
                </a:lnTo>
                <a:lnTo>
                  <a:pt x="537" y="156"/>
                </a:lnTo>
                <a:lnTo>
                  <a:pt x="537" y="158"/>
                </a:lnTo>
                <a:lnTo>
                  <a:pt x="537" y="161"/>
                </a:lnTo>
                <a:lnTo>
                  <a:pt x="535" y="161"/>
                </a:lnTo>
                <a:lnTo>
                  <a:pt x="535" y="161"/>
                </a:lnTo>
                <a:lnTo>
                  <a:pt x="532" y="161"/>
                </a:lnTo>
                <a:lnTo>
                  <a:pt x="532" y="161"/>
                </a:lnTo>
                <a:lnTo>
                  <a:pt x="532" y="161"/>
                </a:lnTo>
                <a:lnTo>
                  <a:pt x="530" y="161"/>
                </a:lnTo>
                <a:lnTo>
                  <a:pt x="530" y="163"/>
                </a:lnTo>
                <a:lnTo>
                  <a:pt x="530" y="165"/>
                </a:lnTo>
                <a:lnTo>
                  <a:pt x="530" y="165"/>
                </a:lnTo>
                <a:lnTo>
                  <a:pt x="530" y="168"/>
                </a:lnTo>
                <a:lnTo>
                  <a:pt x="532" y="168"/>
                </a:lnTo>
                <a:lnTo>
                  <a:pt x="532" y="170"/>
                </a:lnTo>
                <a:lnTo>
                  <a:pt x="535" y="173"/>
                </a:lnTo>
                <a:lnTo>
                  <a:pt x="539" y="175"/>
                </a:lnTo>
                <a:lnTo>
                  <a:pt x="539" y="175"/>
                </a:lnTo>
                <a:lnTo>
                  <a:pt x="537" y="180"/>
                </a:lnTo>
                <a:lnTo>
                  <a:pt x="537" y="182"/>
                </a:lnTo>
                <a:lnTo>
                  <a:pt x="537" y="184"/>
                </a:lnTo>
                <a:lnTo>
                  <a:pt x="537" y="184"/>
                </a:lnTo>
                <a:lnTo>
                  <a:pt x="537" y="187"/>
                </a:lnTo>
                <a:lnTo>
                  <a:pt x="537" y="187"/>
                </a:lnTo>
                <a:lnTo>
                  <a:pt x="537" y="189"/>
                </a:lnTo>
                <a:lnTo>
                  <a:pt x="535" y="189"/>
                </a:lnTo>
                <a:lnTo>
                  <a:pt x="535" y="191"/>
                </a:lnTo>
                <a:lnTo>
                  <a:pt x="535" y="191"/>
                </a:lnTo>
                <a:lnTo>
                  <a:pt x="535" y="194"/>
                </a:lnTo>
                <a:lnTo>
                  <a:pt x="535" y="194"/>
                </a:lnTo>
                <a:lnTo>
                  <a:pt x="532" y="194"/>
                </a:lnTo>
                <a:lnTo>
                  <a:pt x="530" y="194"/>
                </a:lnTo>
                <a:lnTo>
                  <a:pt x="530" y="196"/>
                </a:lnTo>
                <a:lnTo>
                  <a:pt x="530" y="196"/>
                </a:lnTo>
                <a:lnTo>
                  <a:pt x="530" y="196"/>
                </a:lnTo>
                <a:lnTo>
                  <a:pt x="528" y="196"/>
                </a:lnTo>
                <a:lnTo>
                  <a:pt x="528" y="196"/>
                </a:lnTo>
                <a:lnTo>
                  <a:pt x="525" y="196"/>
                </a:lnTo>
                <a:lnTo>
                  <a:pt x="525" y="196"/>
                </a:lnTo>
                <a:lnTo>
                  <a:pt x="525" y="199"/>
                </a:lnTo>
                <a:lnTo>
                  <a:pt x="521" y="199"/>
                </a:lnTo>
                <a:lnTo>
                  <a:pt x="513" y="199"/>
                </a:lnTo>
                <a:lnTo>
                  <a:pt x="506" y="201"/>
                </a:lnTo>
                <a:lnTo>
                  <a:pt x="506" y="201"/>
                </a:lnTo>
                <a:lnTo>
                  <a:pt x="502" y="199"/>
                </a:lnTo>
                <a:lnTo>
                  <a:pt x="497" y="199"/>
                </a:lnTo>
                <a:lnTo>
                  <a:pt x="497" y="199"/>
                </a:lnTo>
                <a:lnTo>
                  <a:pt x="495" y="199"/>
                </a:lnTo>
                <a:lnTo>
                  <a:pt x="492" y="199"/>
                </a:lnTo>
                <a:lnTo>
                  <a:pt x="480" y="194"/>
                </a:lnTo>
                <a:lnTo>
                  <a:pt x="478" y="194"/>
                </a:lnTo>
                <a:lnTo>
                  <a:pt x="476" y="194"/>
                </a:lnTo>
                <a:lnTo>
                  <a:pt x="473" y="194"/>
                </a:lnTo>
                <a:lnTo>
                  <a:pt x="473" y="196"/>
                </a:lnTo>
                <a:lnTo>
                  <a:pt x="473" y="196"/>
                </a:lnTo>
                <a:lnTo>
                  <a:pt x="473" y="196"/>
                </a:lnTo>
                <a:lnTo>
                  <a:pt x="473" y="199"/>
                </a:lnTo>
                <a:lnTo>
                  <a:pt x="473" y="199"/>
                </a:lnTo>
                <a:lnTo>
                  <a:pt x="471" y="201"/>
                </a:lnTo>
                <a:lnTo>
                  <a:pt x="471" y="201"/>
                </a:lnTo>
                <a:lnTo>
                  <a:pt x="473" y="203"/>
                </a:lnTo>
                <a:lnTo>
                  <a:pt x="473" y="203"/>
                </a:lnTo>
                <a:lnTo>
                  <a:pt x="476" y="206"/>
                </a:lnTo>
                <a:lnTo>
                  <a:pt x="476" y="206"/>
                </a:lnTo>
                <a:lnTo>
                  <a:pt x="476" y="208"/>
                </a:lnTo>
                <a:lnTo>
                  <a:pt x="478" y="210"/>
                </a:lnTo>
                <a:lnTo>
                  <a:pt x="478" y="210"/>
                </a:lnTo>
                <a:lnTo>
                  <a:pt x="478" y="213"/>
                </a:lnTo>
                <a:lnTo>
                  <a:pt x="478" y="213"/>
                </a:lnTo>
                <a:lnTo>
                  <a:pt x="480" y="213"/>
                </a:lnTo>
                <a:lnTo>
                  <a:pt x="480" y="213"/>
                </a:lnTo>
                <a:lnTo>
                  <a:pt x="483" y="213"/>
                </a:lnTo>
                <a:lnTo>
                  <a:pt x="485" y="213"/>
                </a:lnTo>
                <a:lnTo>
                  <a:pt x="485" y="215"/>
                </a:lnTo>
                <a:lnTo>
                  <a:pt x="487" y="217"/>
                </a:lnTo>
                <a:lnTo>
                  <a:pt x="487" y="217"/>
                </a:lnTo>
                <a:lnTo>
                  <a:pt x="487" y="217"/>
                </a:lnTo>
                <a:lnTo>
                  <a:pt x="487" y="217"/>
                </a:lnTo>
                <a:lnTo>
                  <a:pt x="487" y="220"/>
                </a:lnTo>
                <a:lnTo>
                  <a:pt x="490" y="220"/>
                </a:lnTo>
                <a:lnTo>
                  <a:pt x="490" y="220"/>
                </a:lnTo>
                <a:lnTo>
                  <a:pt x="490" y="220"/>
                </a:lnTo>
                <a:lnTo>
                  <a:pt x="487" y="225"/>
                </a:lnTo>
                <a:lnTo>
                  <a:pt x="487" y="227"/>
                </a:lnTo>
                <a:lnTo>
                  <a:pt x="487" y="227"/>
                </a:lnTo>
                <a:lnTo>
                  <a:pt x="487" y="229"/>
                </a:lnTo>
                <a:lnTo>
                  <a:pt x="490" y="229"/>
                </a:lnTo>
                <a:lnTo>
                  <a:pt x="490" y="229"/>
                </a:lnTo>
                <a:lnTo>
                  <a:pt x="492" y="229"/>
                </a:lnTo>
                <a:lnTo>
                  <a:pt x="492" y="232"/>
                </a:lnTo>
                <a:lnTo>
                  <a:pt x="492" y="232"/>
                </a:lnTo>
                <a:lnTo>
                  <a:pt x="492" y="232"/>
                </a:lnTo>
                <a:lnTo>
                  <a:pt x="495" y="234"/>
                </a:lnTo>
                <a:lnTo>
                  <a:pt x="497" y="236"/>
                </a:lnTo>
                <a:lnTo>
                  <a:pt x="495" y="239"/>
                </a:lnTo>
                <a:lnTo>
                  <a:pt x="487" y="246"/>
                </a:lnTo>
                <a:lnTo>
                  <a:pt x="485" y="248"/>
                </a:lnTo>
                <a:lnTo>
                  <a:pt x="485" y="246"/>
                </a:lnTo>
                <a:lnTo>
                  <a:pt x="483" y="246"/>
                </a:lnTo>
                <a:lnTo>
                  <a:pt x="483" y="246"/>
                </a:lnTo>
                <a:lnTo>
                  <a:pt x="480" y="251"/>
                </a:lnTo>
                <a:lnTo>
                  <a:pt x="480" y="251"/>
                </a:lnTo>
                <a:lnTo>
                  <a:pt x="480" y="251"/>
                </a:lnTo>
                <a:lnTo>
                  <a:pt x="478" y="251"/>
                </a:lnTo>
                <a:lnTo>
                  <a:pt x="478" y="251"/>
                </a:lnTo>
                <a:lnTo>
                  <a:pt x="473" y="253"/>
                </a:lnTo>
                <a:lnTo>
                  <a:pt x="471" y="253"/>
                </a:lnTo>
                <a:lnTo>
                  <a:pt x="469" y="251"/>
                </a:lnTo>
                <a:lnTo>
                  <a:pt x="466" y="253"/>
                </a:lnTo>
                <a:lnTo>
                  <a:pt x="464" y="253"/>
                </a:lnTo>
                <a:lnTo>
                  <a:pt x="461" y="253"/>
                </a:lnTo>
                <a:lnTo>
                  <a:pt x="461" y="253"/>
                </a:lnTo>
                <a:lnTo>
                  <a:pt x="461" y="253"/>
                </a:lnTo>
                <a:lnTo>
                  <a:pt x="461" y="253"/>
                </a:lnTo>
                <a:lnTo>
                  <a:pt x="459" y="253"/>
                </a:lnTo>
                <a:lnTo>
                  <a:pt x="459" y="253"/>
                </a:lnTo>
                <a:lnTo>
                  <a:pt x="457" y="255"/>
                </a:lnTo>
                <a:lnTo>
                  <a:pt x="454" y="255"/>
                </a:lnTo>
                <a:lnTo>
                  <a:pt x="454" y="258"/>
                </a:lnTo>
                <a:lnTo>
                  <a:pt x="452" y="258"/>
                </a:lnTo>
                <a:lnTo>
                  <a:pt x="452" y="260"/>
                </a:lnTo>
                <a:lnTo>
                  <a:pt x="452" y="265"/>
                </a:lnTo>
                <a:lnTo>
                  <a:pt x="452" y="267"/>
                </a:lnTo>
                <a:lnTo>
                  <a:pt x="452" y="267"/>
                </a:lnTo>
                <a:lnTo>
                  <a:pt x="452" y="270"/>
                </a:lnTo>
                <a:lnTo>
                  <a:pt x="450" y="272"/>
                </a:lnTo>
                <a:lnTo>
                  <a:pt x="447" y="272"/>
                </a:lnTo>
                <a:lnTo>
                  <a:pt x="447" y="272"/>
                </a:lnTo>
                <a:lnTo>
                  <a:pt x="447" y="274"/>
                </a:lnTo>
                <a:lnTo>
                  <a:pt x="447" y="274"/>
                </a:lnTo>
                <a:lnTo>
                  <a:pt x="447" y="274"/>
                </a:lnTo>
                <a:lnTo>
                  <a:pt x="450" y="277"/>
                </a:lnTo>
                <a:lnTo>
                  <a:pt x="450" y="277"/>
                </a:lnTo>
                <a:lnTo>
                  <a:pt x="450" y="277"/>
                </a:lnTo>
                <a:lnTo>
                  <a:pt x="450" y="277"/>
                </a:lnTo>
                <a:lnTo>
                  <a:pt x="450" y="277"/>
                </a:lnTo>
                <a:lnTo>
                  <a:pt x="450" y="279"/>
                </a:lnTo>
                <a:lnTo>
                  <a:pt x="450" y="281"/>
                </a:lnTo>
                <a:lnTo>
                  <a:pt x="450" y="281"/>
                </a:lnTo>
                <a:lnTo>
                  <a:pt x="447" y="286"/>
                </a:lnTo>
                <a:lnTo>
                  <a:pt x="445" y="286"/>
                </a:lnTo>
                <a:lnTo>
                  <a:pt x="443" y="286"/>
                </a:lnTo>
                <a:lnTo>
                  <a:pt x="443" y="288"/>
                </a:lnTo>
                <a:lnTo>
                  <a:pt x="440" y="291"/>
                </a:lnTo>
                <a:lnTo>
                  <a:pt x="440" y="293"/>
                </a:lnTo>
                <a:lnTo>
                  <a:pt x="440" y="296"/>
                </a:lnTo>
                <a:lnTo>
                  <a:pt x="440" y="298"/>
                </a:lnTo>
                <a:lnTo>
                  <a:pt x="443" y="300"/>
                </a:lnTo>
                <a:lnTo>
                  <a:pt x="443" y="303"/>
                </a:lnTo>
                <a:lnTo>
                  <a:pt x="443" y="303"/>
                </a:lnTo>
                <a:lnTo>
                  <a:pt x="440" y="305"/>
                </a:lnTo>
                <a:lnTo>
                  <a:pt x="440" y="310"/>
                </a:lnTo>
                <a:lnTo>
                  <a:pt x="440" y="312"/>
                </a:lnTo>
                <a:lnTo>
                  <a:pt x="440" y="312"/>
                </a:lnTo>
                <a:lnTo>
                  <a:pt x="443" y="319"/>
                </a:lnTo>
                <a:lnTo>
                  <a:pt x="443" y="324"/>
                </a:lnTo>
                <a:lnTo>
                  <a:pt x="443" y="324"/>
                </a:lnTo>
                <a:lnTo>
                  <a:pt x="443" y="324"/>
                </a:lnTo>
                <a:lnTo>
                  <a:pt x="443" y="324"/>
                </a:lnTo>
                <a:lnTo>
                  <a:pt x="440" y="326"/>
                </a:lnTo>
                <a:lnTo>
                  <a:pt x="440" y="329"/>
                </a:lnTo>
                <a:lnTo>
                  <a:pt x="433" y="336"/>
                </a:lnTo>
                <a:lnTo>
                  <a:pt x="433" y="338"/>
                </a:lnTo>
                <a:lnTo>
                  <a:pt x="433" y="338"/>
                </a:lnTo>
                <a:lnTo>
                  <a:pt x="431" y="338"/>
                </a:lnTo>
                <a:lnTo>
                  <a:pt x="431" y="341"/>
                </a:lnTo>
                <a:lnTo>
                  <a:pt x="428" y="343"/>
                </a:lnTo>
                <a:lnTo>
                  <a:pt x="426" y="343"/>
                </a:lnTo>
                <a:lnTo>
                  <a:pt x="424" y="343"/>
                </a:lnTo>
                <a:lnTo>
                  <a:pt x="424" y="343"/>
                </a:lnTo>
                <a:lnTo>
                  <a:pt x="419" y="345"/>
                </a:lnTo>
                <a:lnTo>
                  <a:pt x="416" y="345"/>
                </a:lnTo>
                <a:lnTo>
                  <a:pt x="416" y="343"/>
                </a:lnTo>
                <a:lnTo>
                  <a:pt x="414" y="341"/>
                </a:lnTo>
                <a:lnTo>
                  <a:pt x="412" y="338"/>
                </a:lnTo>
                <a:lnTo>
                  <a:pt x="412" y="338"/>
                </a:lnTo>
                <a:lnTo>
                  <a:pt x="412" y="336"/>
                </a:lnTo>
                <a:lnTo>
                  <a:pt x="412" y="336"/>
                </a:lnTo>
                <a:lnTo>
                  <a:pt x="412" y="333"/>
                </a:lnTo>
                <a:lnTo>
                  <a:pt x="407" y="333"/>
                </a:lnTo>
                <a:lnTo>
                  <a:pt x="405" y="331"/>
                </a:lnTo>
                <a:lnTo>
                  <a:pt x="402" y="331"/>
                </a:lnTo>
                <a:lnTo>
                  <a:pt x="402" y="331"/>
                </a:lnTo>
                <a:lnTo>
                  <a:pt x="400" y="331"/>
                </a:lnTo>
                <a:lnTo>
                  <a:pt x="398" y="333"/>
                </a:lnTo>
                <a:lnTo>
                  <a:pt x="398" y="333"/>
                </a:lnTo>
                <a:lnTo>
                  <a:pt x="398" y="333"/>
                </a:lnTo>
                <a:lnTo>
                  <a:pt x="398" y="336"/>
                </a:lnTo>
                <a:lnTo>
                  <a:pt x="400" y="336"/>
                </a:lnTo>
                <a:lnTo>
                  <a:pt x="402" y="336"/>
                </a:lnTo>
                <a:lnTo>
                  <a:pt x="405" y="336"/>
                </a:lnTo>
                <a:lnTo>
                  <a:pt x="405" y="336"/>
                </a:lnTo>
                <a:lnTo>
                  <a:pt x="402" y="336"/>
                </a:lnTo>
                <a:lnTo>
                  <a:pt x="402" y="338"/>
                </a:lnTo>
                <a:lnTo>
                  <a:pt x="402" y="338"/>
                </a:lnTo>
                <a:lnTo>
                  <a:pt x="400" y="338"/>
                </a:lnTo>
                <a:lnTo>
                  <a:pt x="393" y="336"/>
                </a:lnTo>
                <a:lnTo>
                  <a:pt x="393" y="336"/>
                </a:lnTo>
                <a:lnTo>
                  <a:pt x="390" y="336"/>
                </a:lnTo>
                <a:lnTo>
                  <a:pt x="388" y="336"/>
                </a:lnTo>
                <a:lnTo>
                  <a:pt x="388" y="333"/>
                </a:lnTo>
                <a:lnTo>
                  <a:pt x="388" y="333"/>
                </a:lnTo>
                <a:lnTo>
                  <a:pt x="386" y="333"/>
                </a:lnTo>
                <a:lnTo>
                  <a:pt x="386" y="331"/>
                </a:lnTo>
                <a:lnTo>
                  <a:pt x="383" y="331"/>
                </a:lnTo>
                <a:lnTo>
                  <a:pt x="383" y="331"/>
                </a:lnTo>
                <a:lnTo>
                  <a:pt x="381" y="333"/>
                </a:lnTo>
                <a:lnTo>
                  <a:pt x="381" y="336"/>
                </a:lnTo>
                <a:lnTo>
                  <a:pt x="381" y="336"/>
                </a:lnTo>
                <a:lnTo>
                  <a:pt x="381" y="336"/>
                </a:lnTo>
                <a:lnTo>
                  <a:pt x="379" y="338"/>
                </a:lnTo>
                <a:lnTo>
                  <a:pt x="379" y="338"/>
                </a:lnTo>
                <a:lnTo>
                  <a:pt x="379" y="341"/>
                </a:lnTo>
                <a:lnTo>
                  <a:pt x="379" y="341"/>
                </a:lnTo>
                <a:lnTo>
                  <a:pt x="374" y="341"/>
                </a:lnTo>
                <a:lnTo>
                  <a:pt x="374" y="343"/>
                </a:lnTo>
                <a:lnTo>
                  <a:pt x="374" y="343"/>
                </a:lnTo>
                <a:lnTo>
                  <a:pt x="374" y="343"/>
                </a:lnTo>
                <a:lnTo>
                  <a:pt x="372" y="343"/>
                </a:lnTo>
                <a:lnTo>
                  <a:pt x="369" y="343"/>
                </a:lnTo>
                <a:lnTo>
                  <a:pt x="369" y="343"/>
                </a:lnTo>
                <a:lnTo>
                  <a:pt x="367" y="343"/>
                </a:lnTo>
                <a:lnTo>
                  <a:pt x="364" y="348"/>
                </a:lnTo>
                <a:lnTo>
                  <a:pt x="362" y="348"/>
                </a:lnTo>
                <a:lnTo>
                  <a:pt x="362" y="350"/>
                </a:lnTo>
                <a:lnTo>
                  <a:pt x="360" y="350"/>
                </a:lnTo>
                <a:lnTo>
                  <a:pt x="357" y="350"/>
                </a:lnTo>
                <a:lnTo>
                  <a:pt x="355" y="350"/>
                </a:lnTo>
                <a:lnTo>
                  <a:pt x="353" y="350"/>
                </a:lnTo>
                <a:lnTo>
                  <a:pt x="353" y="350"/>
                </a:lnTo>
                <a:lnTo>
                  <a:pt x="353" y="352"/>
                </a:lnTo>
                <a:lnTo>
                  <a:pt x="353" y="352"/>
                </a:lnTo>
                <a:lnTo>
                  <a:pt x="355" y="352"/>
                </a:lnTo>
                <a:lnTo>
                  <a:pt x="355" y="355"/>
                </a:lnTo>
                <a:lnTo>
                  <a:pt x="355" y="357"/>
                </a:lnTo>
                <a:lnTo>
                  <a:pt x="355" y="357"/>
                </a:lnTo>
                <a:lnTo>
                  <a:pt x="357" y="357"/>
                </a:lnTo>
                <a:lnTo>
                  <a:pt x="362" y="357"/>
                </a:lnTo>
                <a:lnTo>
                  <a:pt x="364" y="357"/>
                </a:lnTo>
                <a:lnTo>
                  <a:pt x="364" y="359"/>
                </a:lnTo>
                <a:lnTo>
                  <a:pt x="362" y="362"/>
                </a:lnTo>
                <a:lnTo>
                  <a:pt x="362" y="362"/>
                </a:lnTo>
                <a:lnTo>
                  <a:pt x="360" y="362"/>
                </a:lnTo>
                <a:lnTo>
                  <a:pt x="360" y="362"/>
                </a:lnTo>
                <a:lnTo>
                  <a:pt x="357" y="362"/>
                </a:lnTo>
                <a:lnTo>
                  <a:pt x="357" y="364"/>
                </a:lnTo>
                <a:lnTo>
                  <a:pt x="355" y="364"/>
                </a:lnTo>
                <a:lnTo>
                  <a:pt x="353" y="367"/>
                </a:lnTo>
                <a:lnTo>
                  <a:pt x="350" y="367"/>
                </a:lnTo>
                <a:lnTo>
                  <a:pt x="348" y="367"/>
                </a:lnTo>
                <a:lnTo>
                  <a:pt x="346" y="367"/>
                </a:lnTo>
                <a:lnTo>
                  <a:pt x="343" y="369"/>
                </a:lnTo>
                <a:lnTo>
                  <a:pt x="341" y="369"/>
                </a:lnTo>
                <a:lnTo>
                  <a:pt x="338" y="369"/>
                </a:lnTo>
                <a:lnTo>
                  <a:pt x="336" y="369"/>
                </a:lnTo>
                <a:lnTo>
                  <a:pt x="334" y="369"/>
                </a:lnTo>
                <a:lnTo>
                  <a:pt x="334" y="369"/>
                </a:lnTo>
                <a:lnTo>
                  <a:pt x="331" y="367"/>
                </a:lnTo>
                <a:lnTo>
                  <a:pt x="329" y="367"/>
                </a:lnTo>
                <a:lnTo>
                  <a:pt x="329" y="367"/>
                </a:lnTo>
                <a:lnTo>
                  <a:pt x="327" y="367"/>
                </a:lnTo>
                <a:lnTo>
                  <a:pt x="327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7"/>
                </a:lnTo>
                <a:lnTo>
                  <a:pt x="324" y="364"/>
                </a:lnTo>
                <a:lnTo>
                  <a:pt x="324" y="364"/>
                </a:lnTo>
                <a:lnTo>
                  <a:pt x="324" y="362"/>
                </a:lnTo>
                <a:lnTo>
                  <a:pt x="324" y="362"/>
                </a:lnTo>
                <a:lnTo>
                  <a:pt x="320" y="362"/>
                </a:lnTo>
                <a:lnTo>
                  <a:pt x="317" y="364"/>
                </a:lnTo>
                <a:lnTo>
                  <a:pt x="315" y="364"/>
                </a:lnTo>
                <a:lnTo>
                  <a:pt x="312" y="367"/>
                </a:lnTo>
                <a:lnTo>
                  <a:pt x="312" y="367"/>
                </a:lnTo>
                <a:lnTo>
                  <a:pt x="310" y="369"/>
                </a:lnTo>
                <a:lnTo>
                  <a:pt x="308" y="369"/>
                </a:lnTo>
                <a:lnTo>
                  <a:pt x="308" y="369"/>
                </a:lnTo>
                <a:lnTo>
                  <a:pt x="305" y="376"/>
                </a:lnTo>
                <a:lnTo>
                  <a:pt x="305" y="378"/>
                </a:lnTo>
                <a:lnTo>
                  <a:pt x="301" y="383"/>
                </a:lnTo>
                <a:lnTo>
                  <a:pt x="298" y="383"/>
                </a:lnTo>
                <a:lnTo>
                  <a:pt x="291" y="386"/>
                </a:lnTo>
                <a:lnTo>
                  <a:pt x="291" y="386"/>
                </a:lnTo>
                <a:lnTo>
                  <a:pt x="289" y="386"/>
                </a:lnTo>
                <a:lnTo>
                  <a:pt x="284" y="407"/>
                </a:lnTo>
                <a:lnTo>
                  <a:pt x="284" y="409"/>
                </a:lnTo>
                <a:lnTo>
                  <a:pt x="286" y="412"/>
                </a:lnTo>
                <a:lnTo>
                  <a:pt x="286" y="412"/>
                </a:lnTo>
                <a:lnTo>
                  <a:pt x="286" y="414"/>
                </a:lnTo>
                <a:lnTo>
                  <a:pt x="286" y="414"/>
                </a:lnTo>
                <a:lnTo>
                  <a:pt x="286" y="416"/>
                </a:lnTo>
                <a:lnTo>
                  <a:pt x="286" y="423"/>
                </a:lnTo>
                <a:lnTo>
                  <a:pt x="286" y="428"/>
                </a:lnTo>
                <a:lnTo>
                  <a:pt x="286" y="428"/>
                </a:lnTo>
                <a:lnTo>
                  <a:pt x="284" y="435"/>
                </a:lnTo>
                <a:lnTo>
                  <a:pt x="282" y="438"/>
                </a:lnTo>
                <a:lnTo>
                  <a:pt x="282" y="440"/>
                </a:lnTo>
                <a:lnTo>
                  <a:pt x="282" y="440"/>
                </a:lnTo>
                <a:lnTo>
                  <a:pt x="284" y="440"/>
                </a:lnTo>
                <a:lnTo>
                  <a:pt x="286" y="442"/>
                </a:lnTo>
                <a:lnTo>
                  <a:pt x="289" y="445"/>
                </a:lnTo>
                <a:lnTo>
                  <a:pt x="289" y="445"/>
                </a:lnTo>
                <a:lnTo>
                  <a:pt x="289" y="445"/>
                </a:lnTo>
                <a:lnTo>
                  <a:pt x="289" y="445"/>
                </a:lnTo>
                <a:lnTo>
                  <a:pt x="286" y="445"/>
                </a:lnTo>
                <a:lnTo>
                  <a:pt x="286" y="447"/>
                </a:lnTo>
                <a:lnTo>
                  <a:pt x="284" y="449"/>
                </a:lnTo>
                <a:lnTo>
                  <a:pt x="282" y="452"/>
                </a:lnTo>
                <a:lnTo>
                  <a:pt x="277" y="454"/>
                </a:lnTo>
                <a:lnTo>
                  <a:pt x="270" y="454"/>
                </a:lnTo>
                <a:lnTo>
                  <a:pt x="267" y="457"/>
                </a:lnTo>
                <a:lnTo>
                  <a:pt x="265" y="457"/>
                </a:lnTo>
                <a:lnTo>
                  <a:pt x="260" y="459"/>
                </a:lnTo>
                <a:lnTo>
                  <a:pt x="258" y="459"/>
                </a:lnTo>
                <a:lnTo>
                  <a:pt x="256" y="459"/>
                </a:lnTo>
                <a:lnTo>
                  <a:pt x="253" y="461"/>
                </a:lnTo>
                <a:lnTo>
                  <a:pt x="249" y="461"/>
                </a:lnTo>
                <a:lnTo>
                  <a:pt x="246" y="461"/>
                </a:lnTo>
                <a:lnTo>
                  <a:pt x="244" y="464"/>
                </a:lnTo>
                <a:lnTo>
                  <a:pt x="239" y="464"/>
                </a:lnTo>
                <a:lnTo>
                  <a:pt x="237" y="466"/>
                </a:lnTo>
                <a:lnTo>
                  <a:pt x="234" y="466"/>
                </a:lnTo>
                <a:lnTo>
                  <a:pt x="232" y="466"/>
                </a:lnTo>
                <a:lnTo>
                  <a:pt x="227" y="468"/>
                </a:lnTo>
                <a:lnTo>
                  <a:pt x="220" y="471"/>
                </a:lnTo>
                <a:lnTo>
                  <a:pt x="218" y="471"/>
                </a:lnTo>
                <a:lnTo>
                  <a:pt x="208" y="468"/>
                </a:lnTo>
                <a:lnTo>
                  <a:pt x="201" y="468"/>
                </a:lnTo>
                <a:lnTo>
                  <a:pt x="192" y="468"/>
                </a:lnTo>
                <a:lnTo>
                  <a:pt x="192" y="468"/>
                </a:lnTo>
                <a:lnTo>
                  <a:pt x="178" y="473"/>
                </a:lnTo>
                <a:lnTo>
                  <a:pt x="175" y="473"/>
                </a:lnTo>
                <a:lnTo>
                  <a:pt x="173" y="475"/>
                </a:lnTo>
                <a:lnTo>
                  <a:pt x="173" y="478"/>
                </a:lnTo>
                <a:lnTo>
                  <a:pt x="171" y="480"/>
                </a:lnTo>
                <a:lnTo>
                  <a:pt x="163" y="475"/>
                </a:lnTo>
                <a:lnTo>
                  <a:pt x="154" y="475"/>
                </a:lnTo>
                <a:lnTo>
                  <a:pt x="145" y="473"/>
                </a:lnTo>
                <a:lnTo>
                  <a:pt x="135" y="473"/>
                </a:lnTo>
                <a:lnTo>
                  <a:pt x="133" y="473"/>
                </a:lnTo>
                <a:lnTo>
                  <a:pt x="130" y="473"/>
                </a:lnTo>
                <a:lnTo>
                  <a:pt x="128" y="473"/>
                </a:lnTo>
                <a:lnTo>
                  <a:pt x="123" y="475"/>
                </a:lnTo>
                <a:lnTo>
                  <a:pt x="121" y="475"/>
                </a:lnTo>
                <a:lnTo>
                  <a:pt x="118" y="475"/>
                </a:lnTo>
                <a:lnTo>
                  <a:pt x="114" y="475"/>
                </a:lnTo>
                <a:lnTo>
                  <a:pt x="111" y="475"/>
                </a:lnTo>
                <a:lnTo>
                  <a:pt x="109" y="475"/>
                </a:lnTo>
                <a:lnTo>
                  <a:pt x="107" y="475"/>
                </a:lnTo>
                <a:lnTo>
                  <a:pt x="104" y="475"/>
                </a:lnTo>
                <a:lnTo>
                  <a:pt x="102" y="475"/>
                </a:lnTo>
                <a:lnTo>
                  <a:pt x="97" y="478"/>
                </a:lnTo>
                <a:lnTo>
                  <a:pt x="95" y="478"/>
                </a:lnTo>
                <a:lnTo>
                  <a:pt x="92" y="478"/>
                </a:lnTo>
                <a:lnTo>
                  <a:pt x="85" y="478"/>
                </a:lnTo>
                <a:lnTo>
                  <a:pt x="81" y="478"/>
                </a:lnTo>
                <a:lnTo>
                  <a:pt x="76" y="475"/>
                </a:lnTo>
                <a:lnTo>
                  <a:pt x="71" y="473"/>
                </a:lnTo>
                <a:lnTo>
                  <a:pt x="66" y="473"/>
                </a:lnTo>
                <a:lnTo>
                  <a:pt x="62" y="471"/>
                </a:lnTo>
                <a:lnTo>
                  <a:pt x="59" y="471"/>
                </a:lnTo>
                <a:lnTo>
                  <a:pt x="55" y="468"/>
                </a:lnTo>
                <a:lnTo>
                  <a:pt x="50" y="466"/>
                </a:lnTo>
                <a:lnTo>
                  <a:pt x="45" y="466"/>
                </a:lnTo>
                <a:lnTo>
                  <a:pt x="40" y="464"/>
                </a:lnTo>
                <a:lnTo>
                  <a:pt x="36" y="464"/>
                </a:lnTo>
                <a:lnTo>
                  <a:pt x="33" y="461"/>
                </a:lnTo>
                <a:lnTo>
                  <a:pt x="29" y="459"/>
                </a:lnTo>
                <a:lnTo>
                  <a:pt x="24" y="459"/>
                </a:lnTo>
                <a:lnTo>
                  <a:pt x="19" y="457"/>
                </a:lnTo>
                <a:lnTo>
                  <a:pt x="14" y="457"/>
                </a:lnTo>
                <a:lnTo>
                  <a:pt x="10" y="454"/>
                </a:lnTo>
                <a:lnTo>
                  <a:pt x="7" y="452"/>
                </a:lnTo>
                <a:lnTo>
                  <a:pt x="3" y="452"/>
                </a:lnTo>
                <a:lnTo>
                  <a:pt x="0" y="452"/>
                </a:lnTo>
                <a:lnTo>
                  <a:pt x="5" y="457"/>
                </a:lnTo>
                <a:lnTo>
                  <a:pt x="7" y="459"/>
                </a:lnTo>
                <a:lnTo>
                  <a:pt x="12" y="464"/>
                </a:lnTo>
                <a:lnTo>
                  <a:pt x="14" y="468"/>
                </a:lnTo>
                <a:lnTo>
                  <a:pt x="19" y="473"/>
                </a:lnTo>
                <a:lnTo>
                  <a:pt x="24" y="478"/>
                </a:lnTo>
                <a:lnTo>
                  <a:pt x="24" y="478"/>
                </a:lnTo>
                <a:lnTo>
                  <a:pt x="26" y="480"/>
                </a:lnTo>
                <a:lnTo>
                  <a:pt x="26" y="480"/>
                </a:lnTo>
                <a:lnTo>
                  <a:pt x="26" y="480"/>
                </a:lnTo>
                <a:lnTo>
                  <a:pt x="26" y="483"/>
                </a:lnTo>
                <a:lnTo>
                  <a:pt x="26" y="485"/>
                </a:lnTo>
                <a:lnTo>
                  <a:pt x="26" y="485"/>
                </a:lnTo>
                <a:lnTo>
                  <a:pt x="26" y="487"/>
                </a:lnTo>
                <a:lnTo>
                  <a:pt x="29" y="490"/>
                </a:lnTo>
                <a:lnTo>
                  <a:pt x="29" y="490"/>
                </a:lnTo>
                <a:lnTo>
                  <a:pt x="29" y="490"/>
                </a:lnTo>
                <a:lnTo>
                  <a:pt x="29" y="492"/>
                </a:lnTo>
                <a:lnTo>
                  <a:pt x="31" y="492"/>
                </a:lnTo>
                <a:lnTo>
                  <a:pt x="31" y="494"/>
                </a:lnTo>
                <a:lnTo>
                  <a:pt x="31" y="494"/>
                </a:lnTo>
                <a:lnTo>
                  <a:pt x="31" y="494"/>
                </a:lnTo>
                <a:lnTo>
                  <a:pt x="31" y="494"/>
                </a:lnTo>
                <a:lnTo>
                  <a:pt x="33" y="494"/>
                </a:lnTo>
                <a:lnTo>
                  <a:pt x="33" y="497"/>
                </a:lnTo>
                <a:lnTo>
                  <a:pt x="33" y="497"/>
                </a:lnTo>
                <a:lnTo>
                  <a:pt x="33" y="497"/>
                </a:lnTo>
                <a:lnTo>
                  <a:pt x="36" y="497"/>
                </a:lnTo>
                <a:lnTo>
                  <a:pt x="36" y="497"/>
                </a:lnTo>
                <a:lnTo>
                  <a:pt x="33" y="499"/>
                </a:lnTo>
                <a:lnTo>
                  <a:pt x="33" y="499"/>
                </a:lnTo>
                <a:lnTo>
                  <a:pt x="33" y="499"/>
                </a:lnTo>
                <a:lnTo>
                  <a:pt x="33" y="499"/>
                </a:lnTo>
                <a:lnTo>
                  <a:pt x="33" y="499"/>
                </a:lnTo>
                <a:lnTo>
                  <a:pt x="33" y="501"/>
                </a:lnTo>
                <a:lnTo>
                  <a:pt x="36" y="501"/>
                </a:lnTo>
                <a:lnTo>
                  <a:pt x="36" y="501"/>
                </a:lnTo>
                <a:lnTo>
                  <a:pt x="36" y="501"/>
                </a:lnTo>
                <a:lnTo>
                  <a:pt x="38" y="506"/>
                </a:lnTo>
                <a:lnTo>
                  <a:pt x="38" y="509"/>
                </a:lnTo>
                <a:lnTo>
                  <a:pt x="38" y="509"/>
                </a:lnTo>
                <a:lnTo>
                  <a:pt x="38" y="511"/>
                </a:lnTo>
                <a:lnTo>
                  <a:pt x="40" y="511"/>
                </a:lnTo>
                <a:lnTo>
                  <a:pt x="43" y="516"/>
                </a:lnTo>
                <a:lnTo>
                  <a:pt x="43" y="516"/>
                </a:lnTo>
                <a:lnTo>
                  <a:pt x="48" y="520"/>
                </a:lnTo>
                <a:lnTo>
                  <a:pt x="50" y="525"/>
                </a:lnTo>
                <a:lnTo>
                  <a:pt x="55" y="528"/>
                </a:lnTo>
                <a:lnTo>
                  <a:pt x="55" y="530"/>
                </a:lnTo>
                <a:lnTo>
                  <a:pt x="57" y="530"/>
                </a:lnTo>
                <a:lnTo>
                  <a:pt x="59" y="530"/>
                </a:lnTo>
                <a:lnTo>
                  <a:pt x="62" y="532"/>
                </a:lnTo>
                <a:lnTo>
                  <a:pt x="64" y="532"/>
                </a:lnTo>
                <a:lnTo>
                  <a:pt x="66" y="532"/>
                </a:lnTo>
                <a:lnTo>
                  <a:pt x="69" y="532"/>
                </a:lnTo>
                <a:lnTo>
                  <a:pt x="74" y="535"/>
                </a:lnTo>
                <a:lnTo>
                  <a:pt x="81" y="537"/>
                </a:lnTo>
                <a:lnTo>
                  <a:pt x="81" y="537"/>
                </a:lnTo>
                <a:lnTo>
                  <a:pt x="83" y="537"/>
                </a:lnTo>
                <a:lnTo>
                  <a:pt x="83" y="539"/>
                </a:lnTo>
                <a:lnTo>
                  <a:pt x="83" y="539"/>
                </a:lnTo>
                <a:lnTo>
                  <a:pt x="85" y="539"/>
                </a:lnTo>
                <a:lnTo>
                  <a:pt x="85" y="539"/>
                </a:lnTo>
                <a:lnTo>
                  <a:pt x="85" y="542"/>
                </a:lnTo>
                <a:lnTo>
                  <a:pt x="85" y="542"/>
                </a:lnTo>
                <a:lnTo>
                  <a:pt x="85" y="542"/>
                </a:lnTo>
                <a:lnTo>
                  <a:pt x="88" y="544"/>
                </a:lnTo>
                <a:lnTo>
                  <a:pt x="90" y="546"/>
                </a:lnTo>
                <a:lnTo>
                  <a:pt x="92" y="549"/>
                </a:lnTo>
                <a:lnTo>
                  <a:pt x="100" y="546"/>
                </a:lnTo>
                <a:lnTo>
                  <a:pt x="102" y="546"/>
                </a:lnTo>
                <a:lnTo>
                  <a:pt x="102" y="549"/>
                </a:lnTo>
                <a:lnTo>
                  <a:pt x="100" y="556"/>
                </a:lnTo>
                <a:lnTo>
                  <a:pt x="100" y="561"/>
                </a:lnTo>
                <a:lnTo>
                  <a:pt x="102" y="565"/>
                </a:lnTo>
                <a:lnTo>
                  <a:pt x="102" y="572"/>
                </a:lnTo>
                <a:lnTo>
                  <a:pt x="102" y="575"/>
                </a:lnTo>
                <a:lnTo>
                  <a:pt x="102" y="580"/>
                </a:lnTo>
                <a:lnTo>
                  <a:pt x="104" y="582"/>
                </a:lnTo>
                <a:lnTo>
                  <a:pt x="104" y="589"/>
                </a:lnTo>
                <a:lnTo>
                  <a:pt x="104" y="591"/>
                </a:lnTo>
                <a:lnTo>
                  <a:pt x="104" y="594"/>
                </a:lnTo>
                <a:lnTo>
                  <a:pt x="102" y="601"/>
                </a:lnTo>
                <a:lnTo>
                  <a:pt x="102" y="601"/>
                </a:lnTo>
                <a:lnTo>
                  <a:pt x="102" y="601"/>
                </a:lnTo>
                <a:lnTo>
                  <a:pt x="102" y="603"/>
                </a:lnTo>
                <a:lnTo>
                  <a:pt x="102" y="603"/>
                </a:lnTo>
                <a:lnTo>
                  <a:pt x="102" y="603"/>
                </a:lnTo>
                <a:lnTo>
                  <a:pt x="102" y="606"/>
                </a:lnTo>
                <a:lnTo>
                  <a:pt x="100" y="606"/>
                </a:lnTo>
                <a:lnTo>
                  <a:pt x="102" y="606"/>
                </a:lnTo>
                <a:lnTo>
                  <a:pt x="104" y="608"/>
                </a:lnTo>
                <a:lnTo>
                  <a:pt x="104" y="608"/>
                </a:lnTo>
                <a:lnTo>
                  <a:pt x="104" y="606"/>
                </a:lnTo>
                <a:lnTo>
                  <a:pt x="104" y="606"/>
                </a:lnTo>
                <a:lnTo>
                  <a:pt x="104" y="606"/>
                </a:lnTo>
                <a:lnTo>
                  <a:pt x="107" y="608"/>
                </a:lnTo>
                <a:lnTo>
                  <a:pt x="109" y="608"/>
                </a:lnTo>
                <a:lnTo>
                  <a:pt x="109" y="608"/>
                </a:lnTo>
                <a:lnTo>
                  <a:pt x="111" y="608"/>
                </a:lnTo>
                <a:lnTo>
                  <a:pt x="114" y="606"/>
                </a:lnTo>
                <a:lnTo>
                  <a:pt x="116" y="606"/>
                </a:lnTo>
                <a:lnTo>
                  <a:pt x="118" y="606"/>
                </a:lnTo>
                <a:lnTo>
                  <a:pt x="118" y="606"/>
                </a:lnTo>
                <a:lnTo>
                  <a:pt x="118" y="606"/>
                </a:lnTo>
                <a:lnTo>
                  <a:pt x="123" y="606"/>
                </a:lnTo>
                <a:lnTo>
                  <a:pt x="123" y="606"/>
                </a:lnTo>
                <a:lnTo>
                  <a:pt x="123" y="606"/>
                </a:lnTo>
                <a:lnTo>
                  <a:pt x="126" y="606"/>
                </a:lnTo>
                <a:lnTo>
                  <a:pt x="126" y="608"/>
                </a:lnTo>
                <a:lnTo>
                  <a:pt x="128" y="608"/>
                </a:lnTo>
                <a:lnTo>
                  <a:pt x="128" y="608"/>
                </a:lnTo>
                <a:lnTo>
                  <a:pt x="128" y="608"/>
                </a:lnTo>
                <a:lnTo>
                  <a:pt x="128" y="610"/>
                </a:lnTo>
                <a:lnTo>
                  <a:pt x="130" y="613"/>
                </a:lnTo>
                <a:lnTo>
                  <a:pt x="130" y="613"/>
                </a:lnTo>
                <a:lnTo>
                  <a:pt x="128" y="613"/>
                </a:lnTo>
                <a:lnTo>
                  <a:pt x="128" y="613"/>
                </a:lnTo>
                <a:lnTo>
                  <a:pt x="126" y="615"/>
                </a:lnTo>
                <a:lnTo>
                  <a:pt x="126" y="615"/>
                </a:lnTo>
                <a:lnTo>
                  <a:pt x="126" y="615"/>
                </a:lnTo>
                <a:lnTo>
                  <a:pt x="126" y="617"/>
                </a:lnTo>
                <a:lnTo>
                  <a:pt x="126" y="617"/>
                </a:lnTo>
                <a:lnTo>
                  <a:pt x="126" y="625"/>
                </a:lnTo>
                <a:lnTo>
                  <a:pt x="126" y="625"/>
                </a:lnTo>
                <a:lnTo>
                  <a:pt x="128" y="625"/>
                </a:lnTo>
                <a:lnTo>
                  <a:pt x="128" y="627"/>
                </a:lnTo>
                <a:lnTo>
                  <a:pt x="128" y="627"/>
                </a:lnTo>
                <a:lnTo>
                  <a:pt x="126" y="629"/>
                </a:lnTo>
                <a:lnTo>
                  <a:pt x="126" y="629"/>
                </a:lnTo>
                <a:lnTo>
                  <a:pt x="123" y="629"/>
                </a:lnTo>
                <a:lnTo>
                  <a:pt x="123" y="629"/>
                </a:lnTo>
                <a:lnTo>
                  <a:pt x="123" y="639"/>
                </a:lnTo>
                <a:lnTo>
                  <a:pt x="123" y="641"/>
                </a:lnTo>
                <a:lnTo>
                  <a:pt x="121" y="641"/>
                </a:lnTo>
                <a:lnTo>
                  <a:pt x="121" y="641"/>
                </a:lnTo>
                <a:lnTo>
                  <a:pt x="121" y="641"/>
                </a:lnTo>
                <a:lnTo>
                  <a:pt x="121" y="641"/>
                </a:lnTo>
                <a:lnTo>
                  <a:pt x="118" y="641"/>
                </a:lnTo>
                <a:lnTo>
                  <a:pt x="118" y="641"/>
                </a:lnTo>
                <a:lnTo>
                  <a:pt x="116" y="641"/>
                </a:lnTo>
                <a:lnTo>
                  <a:pt x="116" y="641"/>
                </a:lnTo>
                <a:lnTo>
                  <a:pt x="114" y="641"/>
                </a:lnTo>
                <a:lnTo>
                  <a:pt x="109" y="641"/>
                </a:lnTo>
                <a:lnTo>
                  <a:pt x="104" y="641"/>
                </a:lnTo>
                <a:lnTo>
                  <a:pt x="102" y="641"/>
                </a:lnTo>
                <a:lnTo>
                  <a:pt x="100" y="641"/>
                </a:lnTo>
                <a:lnTo>
                  <a:pt x="100" y="641"/>
                </a:lnTo>
                <a:lnTo>
                  <a:pt x="100" y="643"/>
                </a:lnTo>
                <a:lnTo>
                  <a:pt x="100" y="643"/>
                </a:lnTo>
                <a:lnTo>
                  <a:pt x="100" y="643"/>
                </a:lnTo>
                <a:lnTo>
                  <a:pt x="97" y="643"/>
                </a:lnTo>
                <a:lnTo>
                  <a:pt x="97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3"/>
                </a:lnTo>
                <a:lnTo>
                  <a:pt x="95" y="643"/>
                </a:lnTo>
                <a:lnTo>
                  <a:pt x="92" y="643"/>
                </a:lnTo>
                <a:lnTo>
                  <a:pt x="92" y="643"/>
                </a:lnTo>
                <a:lnTo>
                  <a:pt x="83" y="646"/>
                </a:lnTo>
                <a:lnTo>
                  <a:pt x="83" y="646"/>
                </a:lnTo>
                <a:lnTo>
                  <a:pt x="83" y="646"/>
                </a:lnTo>
                <a:lnTo>
                  <a:pt x="83" y="646"/>
                </a:lnTo>
                <a:lnTo>
                  <a:pt x="83" y="646"/>
                </a:lnTo>
                <a:lnTo>
                  <a:pt x="81" y="648"/>
                </a:lnTo>
                <a:lnTo>
                  <a:pt x="81" y="648"/>
                </a:lnTo>
                <a:lnTo>
                  <a:pt x="81" y="648"/>
                </a:lnTo>
                <a:lnTo>
                  <a:pt x="81" y="648"/>
                </a:lnTo>
                <a:lnTo>
                  <a:pt x="78" y="648"/>
                </a:lnTo>
                <a:lnTo>
                  <a:pt x="78" y="648"/>
                </a:lnTo>
                <a:lnTo>
                  <a:pt x="78" y="648"/>
                </a:lnTo>
                <a:lnTo>
                  <a:pt x="76" y="648"/>
                </a:lnTo>
                <a:lnTo>
                  <a:pt x="76" y="648"/>
                </a:lnTo>
                <a:lnTo>
                  <a:pt x="76" y="651"/>
                </a:lnTo>
                <a:lnTo>
                  <a:pt x="76" y="651"/>
                </a:lnTo>
                <a:lnTo>
                  <a:pt x="76" y="651"/>
                </a:lnTo>
                <a:lnTo>
                  <a:pt x="76" y="651"/>
                </a:lnTo>
                <a:lnTo>
                  <a:pt x="76" y="653"/>
                </a:lnTo>
                <a:lnTo>
                  <a:pt x="76" y="653"/>
                </a:lnTo>
                <a:lnTo>
                  <a:pt x="74" y="655"/>
                </a:lnTo>
                <a:lnTo>
                  <a:pt x="74" y="655"/>
                </a:lnTo>
                <a:lnTo>
                  <a:pt x="76" y="658"/>
                </a:lnTo>
                <a:lnTo>
                  <a:pt x="76" y="658"/>
                </a:lnTo>
                <a:lnTo>
                  <a:pt x="74" y="658"/>
                </a:lnTo>
                <a:lnTo>
                  <a:pt x="71" y="658"/>
                </a:lnTo>
                <a:lnTo>
                  <a:pt x="69" y="658"/>
                </a:lnTo>
                <a:lnTo>
                  <a:pt x="69" y="658"/>
                </a:lnTo>
                <a:lnTo>
                  <a:pt x="66" y="658"/>
                </a:lnTo>
                <a:lnTo>
                  <a:pt x="66" y="660"/>
                </a:lnTo>
                <a:lnTo>
                  <a:pt x="66" y="660"/>
                </a:lnTo>
                <a:lnTo>
                  <a:pt x="64" y="660"/>
                </a:lnTo>
                <a:lnTo>
                  <a:pt x="64" y="660"/>
                </a:lnTo>
                <a:lnTo>
                  <a:pt x="62" y="662"/>
                </a:lnTo>
                <a:lnTo>
                  <a:pt x="59" y="662"/>
                </a:lnTo>
                <a:lnTo>
                  <a:pt x="55" y="665"/>
                </a:lnTo>
                <a:lnTo>
                  <a:pt x="52" y="665"/>
                </a:lnTo>
                <a:lnTo>
                  <a:pt x="52" y="667"/>
                </a:lnTo>
                <a:lnTo>
                  <a:pt x="52" y="670"/>
                </a:lnTo>
                <a:lnTo>
                  <a:pt x="50" y="672"/>
                </a:lnTo>
                <a:lnTo>
                  <a:pt x="50" y="674"/>
                </a:lnTo>
                <a:lnTo>
                  <a:pt x="50" y="679"/>
                </a:lnTo>
                <a:lnTo>
                  <a:pt x="50" y="684"/>
                </a:lnTo>
                <a:lnTo>
                  <a:pt x="50" y="688"/>
                </a:lnTo>
                <a:lnTo>
                  <a:pt x="48" y="688"/>
                </a:lnTo>
                <a:lnTo>
                  <a:pt x="48" y="691"/>
                </a:lnTo>
                <a:lnTo>
                  <a:pt x="48" y="691"/>
                </a:lnTo>
                <a:lnTo>
                  <a:pt x="45" y="691"/>
                </a:lnTo>
                <a:lnTo>
                  <a:pt x="45" y="691"/>
                </a:lnTo>
                <a:lnTo>
                  <a:pt x="43" y="691"/>
                </a:lnTo>
                <a:lnTo>
                  <a:pt x="43" y="693"/>
                </a:lnTo>
                <a:lnTo>
                  <a:pt x="45" y="696"/>
                </a:lnTo>
                <a:lnTo>
                  <a:pt x="45" y="698"/>
                </a:lnTo>
                <a:lnTo>
                  <a:pt x="43" y="698"/>
                </a:lnTo>
                <a:lnTo>
                  <a:pt x="43" y="700"/>
                </a:lnTo>
                <a:lnTo>
                  <a:pt x="43" y="700"/>
                </a:lnTo>
                <a:lnTo>
                  <a:pt x="43" y="700"/>
                </a:lnTo>
                <a:lnTo>
                  <a:pt x="43" y="705"/>
                </a:lnTo>
                <a:lnTo>
                  <a:pt x="43" y="710"/>
                </a:lnTo>
                <a:lnTo>
                  <a:pt x="43" y="714"/>
                </a:lnTo>
                <a:lnTo>
                  <a:pt x="40" y="719"/>
                </a:lnTo>
                <a:lnTo>
                  <a:pt x="40" y="724"/>
                </a:lnTo>
                <a:lnTo>
                  <a:pt x="40" y="724"/>
                </a:lnTo>
                <a:lnTo>
                  <a:pt x="43" y="724"/>
                </a:lnTo>
                <a:lnTo>
                  <a:pt x="43" y="724"/>
                </a:lnTo>
                <a:lnTo>
                  <a:pt x="43" y="724"/>
                </a:lnTo>
                <a:lnTo>
                  <a:pt x="45" y="724"/>
                </a:lnTo>
                <a:lnTo>
                  <a:pt x="45" y="724"/>
                </a:lnTo>
                <a:lnTo>
                  <a:pt x="45" y="724"/>
                </a:lnTo>
                <a:lnTo>
                  <a:pt x="45" y="724"/>
                </a:lnTo>
                <a:lnTo>
                  <a:pt x="45" y="726"/>
                </a:lnTo>
                <a:lnTo>
                  <a:pt x="48" y="726"/>
                </a:lnTo>
                <a:lnTo>
                  <a:pt x="48" y="726"/>
                </a:lnTo>
                <a:lnTo>
                  <a:pt x="48" y="726"/>
                </a:lnTo>
                <a:lnTo>
                  <a:pt x="48" y="726"/>
                </a:lnTo>
                <a:lnTo>
                  <a:pt x="48" y="726"/>
                </a:lnTo>
                <a:lnTo>
                  <a:pt x="50" y="726"/>
                </a:lnTo>
                <a:lnTo>
                  <a:pt x="50" y="726"/>
                </a:lnTo>
                <a:lnTo>
                  <a:pt x="50" y="726"/>
                </a:lnTo>
                <a:lnTo>
                  <a:pt x="50" y="724"/>
                </a:lnTo>
                <a:lnTo>
                  <a:pt x="50" y="726"/>
                </a:lnTo>
                <a:lnTo>
                  <a:pt x="50" y="726"/>
                </a:lnTo>
                <a:lnTo>
                  <a:pt x="50" y="726"/>
                </a:lnTo>
                <a:lnTo>
                  <a:pt x="50" y="729"/>
                </a:lnTo>
                <a:lnTo>
                  <a:pt x="50" y="729"/>
                </a:lnTo>
                <a:lnTo>
                  <a:pt x="50" y="729"/>
                </a:lnTo>
                <a:lnTo>
                  <a:pt x="50" y="729"/>
                </a:lnTo>
                <a:lnTo>
                  <a:pt x="48" y="731"/>
                </a:lnTo>
                <a:lnTo>
                  <a:pt x="48" y="731"/>
                </a:lnTo>
                <a:lnTo>
                  <a:pt x="48" y="731"/>
                </a:lnTo>
                <a:lnTo>
                  <a:pt x="48" y="731"/>
                </a:lnTo>
                <a:lnTo>
                  <a:pt x="48" y="733"/>
                </a:lnTo>
                <a:lnTo>
                  <a:pt x="48" y="733"/>
                </a:lnTo>
                <a:lnTo>
                  <a:pt x="48" y="736"/>
                </a:lnTo>
                <a:lnTo>
                  <a:pt x="48" y="736"/>
                </a:lnTo>
                <a:lnTo>
                  <a:pt x="50" y="736"/>
                </a:lnTo>
                <a:lnTo>
                  <a:pt x="52" y="733"/>
                </a:lnTo>
                <a:lnTo>
                  <a:pt x="52" y="733"/>
                </a:lnTo>
                <a:lnTo>
                  <a:pt x="52" y="733"/>
                </a:lnTo>
                <a:lnTo>
                  <a:pt x="55" y="731"/>
                </a:lnTo>
                <a:lnTo>
                  <a:pt x="55" y="731"/>
                </a:lnTo>
                <a:lnTo>
                  <a:pt x="55" y="731"/>
                </a:lnTo>
                <a:lnTo>
                  <a:pt x="55" y="731"/>
                </a:lnTo>
                <a:lnTo>
                  <a:pt x="57" y="729"/>
                </a:lnTo>
                <a:lnTo>
                  <a:pt x="62" y="729"/>
                </a:lnTo>
                <a:lnTo>
                  <a:pt x="64" y="731"/>
                </a:lnTo>
                <a:lnTo>
                  <a:pt x="66" y="731"/>
                </a:lnTo>
                <a:lnTo>
                  <a:pt x="66" y="731"/>
                </a:lnTo>
                <a:lnTo>
                  <a:pt x="66" y="729"/>
                </a:lnTo>
                <a:lnTo>
                  <a:pt x="66" y="729"/>
                </a:lnTo>
                <a:lnTo>
                  <a:pt x="64" y="726"/>
                </a:lnTo>
                <a:lnTo>
                  <a:pt x="64" y="726"/>
                </a:lnTo>
                <a:lnTo>
                  <a:pt x="64" y="726"/>
                </a:lnTo>
                <a:lnTo>
                  <a:pt x="66" y="724"/>
                </a:lnTo>
                <a:lnTo>
                  <a:pt x="66" y="724"/>
                </a:lnTo>
                <a:lnTo>
                  <a:pt x="69" y="724"/>
                </a:lnTo>
                <a:lnTo>
                  <a:pt x="71" y="724"/>
                </a:lnTo>
                <a:lnTo>
                  <a:pt x="74" y="724"/>
                </a:lnTo>
                <a:lnTo>
                  <a:pt x="74" y="724"/>
                </a:lnTo>
                <a:lnTo>
                  <a:pt x="76" y="724"/>
                </a:lnTo>
                <a:lnTo>
                  <a:pt x="76" y="726"/>
                </a:lnTo>
                <a:lnTo>
                  <a:pt x="78" y="726"/>
                </a:lnTo>
                <a:lnTo>
                  <a:pt x="78" y="729"/>
                </a:lnTo>
                <a:lnTo>
                  <a:pt x="78" y="729"/>
                </a:lnTo>
                <a:lnTo>
                  <a:pt x="78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29"/>
                </a:lnTo>
                <a:lnTo>
                  <a:pt x="76" y="731"/>
                </a:lnTo>
                <a:lnTo>
                  <a:pt x="76" y="731"/>
                </a:lnTo>
                <a:lnTo>
                  <a:pt x="78" y="731"/>
                </a:lnTo>
                <a:lnTo>
                  <a:pt x="81" y="731"/>
                </a:lnTo>
                <a:lnTo>
                  <a:pt x="81" y="731"/>
                </a:lnTo>
                <a:lnTo>
                  <a:pt x="81" y="729"/>
                </a:lnTo>
                <a:lnTo>
                  <a:pt x="81" y="729"/>
                </a:lnTo>
                <a:lnTo>
                  <a:pt x="78" y="729"/>
                </a:lnTo>
                <a:lnTo>
                  <a:pt x="78" y="729"/>
                </a:lnTo>
                <a:lnTo>
                  <a:pt x="78" y="726"/>
                </a:lnTo>
                <a:lnTo>
                  <a:pt x="81" y="726"/>
                </a:lnTo>
                <a:lnTo>
                  <a:pt x="81" y="726"/>
                </a:lnTo>
                <a:lnTo>
                  <a:pt x="81" y="724"/>
                </a:lnTo>
                <a:lnTo>
                  <a:pt x="83" y="724"/>
                </a:lnTo>
                <a:lnTo>
                  <a:pt x="85" y="724"/>
                </a:lnTo>
                <a:lnTo>
                  <a:pt x="85" y="724"/>
                </a:lnTo>
                <a:lnTo>
                  <a:pt x="88" y="724"/>
                </a:lnTo>
                <a:lnTo>
                  <a:pt x="85" y="724"/>
                </a:lnTo>
                <a:lnTo>
                  <a:pt x="85" y="722"/>
                </a:lnTo>
                <a:lnTo>
                  <a:pt x="85" y="722"/>
                </a:lnTo>
                <a:lnTo>
                  <a:pt x="90" y="722"/>
                </a:lnTo>
                <a:lnTo>
                  <a:pt x="92" y="722"/>
                </a:lnTo>
                <a:lnTo>
                  <a:pt x="102" y="722"/>
                </a:lnTo>
                <a:lnTo>
                  <a:pt x="111" y="724"/>
                </a:lnTo>
                <a:lnTo>
                  <a:pt x="116" y="724"/>
                </a:lnTo>
                <a:lnTo>
                  <a:pt x="116" y="724"/>
                </a:lnTo>
                <a:lnTo>
                  <a:pt x="118" y="722"/>
                </a:lnTo>
                <a:lnTo>
                  <a:pt x="121" y="722"/>
                </a:lnTo>
                <a:lnTo>
                  <a:pt x="123" y="722"/>
                </a:lnTo>
                <a:lnTo>
                  <a:pt x="126" y="722"/>
                </a:lnTo>
                <a:lnTo>
                  <a:pt x="128" y="724"/>
                </a:lnTo>
                <a:lnTo>
                  <a:pt x="130" y="724"/>
                </a:lnTo>
                <a:lnTo>
                  <a:pt x="133" y="724"/>
                </a:lnTo>
                <a:lnTo>
                  <a:pt x="135" y="724"/>
                </a:lnTo>
                <a:lnTo>
                  <a:pt x="137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4"/>
                </a:lnTo>
                <a:lnTo>
                  <a:pt x="140" y="722"/>
                </a:lnTo>
                <a:lnTo>
                  <a:pt x="137" y="719"/>
                </a:lnTo>
                <a:lnTo>
                  <a:pt x="137" y="719"/>
                </a:lnTo>
                <a:lnTo>
                  <a:pt x="140" y="719"/>
                </a:lnTo>
                <a:lnTo>
                  <a:pt x="140" y="719"/>
                </a:lnTo>
                <a:lnTo>
                  <a:pt x="140" y="717"/>
                </a:lnTo>
                <a:lnTo>
                  <a:pt x="142" y="717"/>
                </a:lnTo>
                <a:lnTo>
                  <a:pt x="142" y="714"/>
                </a:lnTo>
                <a:lnTo>
                  <a:pt x="145" y="714"/>
                </a:lnTo>
                <a:lnTo>
                  <a:pt x="145" y="714"/>
                </a:lnTo>
                <a:lnTo>
                  <a:pt x="149" y="714"/>
                </a:lnTo>
                <a:lnTo>
                  <a:pt x="152" y="714"/>
                </a:lnTo>
                <a:lnTo>
                  <a:pt x="156" y="714"/>
                </a:lnTo>
                <a:lnTo>
                  <a:pt x="161" y="717"/>
                </a:lnTo>
                <a:lnTo>
                  <a:pt x="163" y="717"/>
                </a:lnTo>
                <a:lnTo>
                  <a:pt x="163" y="717"/>
                </a:lnTo>
                <a:lnTo>
                  <a:pt x="166" y="717"/>
                </a:lnTo>
                <a:lnTo>
                  <a:pt x="166" y="717"/>
                </a:lnTo>
                <a:lnTo>
                  <a:pt x="168" y="717"/>
                </a:lnTo>
                <a:lnTo>
                  <a:pt x="168" y="717"/>
                </a:lnTo>
                <a:lnTo>
                  <a:pt x="171" y="717"/>
                </a:lnTo>
                <a:lnTo>
                  <a:pt x="171" y="714"/>
                </a:lnTo>
                <a:lnTo>
                  <a:pt x="168" y="712"/>
                </a:lnTo>
                <a:lnTo>
                  <a:pt x="168" y="712"/>
                </a:lnTo>
                <a:lnTo>
                  <a:pt x="168" y="712"/>
                </a:lnTo>
                <a:lnTo>
                  <a:pt x="168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8" y="710"/>
                </a:lnTo>
                <a:lnTo>
                  <a:pt x="168" y="710"/>
                </a:lnTo>
                <a:lnTo>
                  <a:pt x="171" y="710"/>
                </a:lnTo>
                <a:lnTo>
                  <a:pt x="173" y="710"/>
                </a:lnTo>
                <a:lnTo>
                  <a:pt x="173" y="710"/>
                </a:lnTo>
                <a:lnTo>
                  <a:pt x="173" y="710"/>
                </a:lnTo>
                <a:lnTo>
                  <a:pt x="175" y="710"/>
                </a:lnTo>
                <a:lnTo>
                  <a:pt x="173" y="712"/>
                </a:lnTo>
                <a:lnTo>
                  <a:pt x="173" y="712"/>
                </a:lnTo>
                <a:lnTo>
                  <a:pt x="173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2"/>
                </a:lnTo>
                <a:lnTo>
                  <a:pt x="171" y="714"/>
                </a:lnTo>
                <a:lnTo>
                  <a:pt x="171" y="714"/>
                </a:lnTo>
                <a:lnTo>
                  <a:pt x="171" y="714"/>
                </a:lnTo>
                <a:lnTo>
                  <a:pt x="171" y="717"/>
                </a:lnTo>
                <a:lnTo>
                  <a:pt x="171" y="717"/>
                </a:lnTo>
                <a:lnTo>
                  <a:pt x="175" y="717"/>
                </a:lnTo>
                <a:lnTo>
                  <a:pt x="178" y="717"/>
                </a:lnTo>
                <a:lnTo>
                  <a:pt x="180" y="719"/>
                </a:lnTo>
                <a:lnTo>
                  <a:pt x="180" y="719"/>
                </a:lnTo>
                <a:lnTo>
                  <a:pt x="180" y="719"/>
                </a:lnTo>
                <a:lnTo>
                  <a:pt x="182" y="719"/>
                </a:lnTo>
                <a:lnTo>
                  <a:pt x="185" y="719"/>
                </a:lnTo>
                <a:lnTo>
                  <a:pt x="187" y="722"/>
                </a:lnTo>
                <a:lnTo>
                  <a:pt x="187" y="722"/>
                </a:lnTo>
                <a:lnTo>
                  <a:pt x="189" y="722"/>
                </a:lnTo>
                <a:lnTo>
                  <a:pt x="189" y="722"/>
                </a:lnTo>
                <a:lnTo>
                  <a:pt x="189" y="722"/>
                </a:lnTo>
                <a:lnTo>
                  <a:pt x="192" y="722"/>
                </a:lnTo>
                <a:lnTo>
                  <a:pt x="192" y="722"/>
                </a:lnTo>
                <a:lnTo>
                  <a:pt x="192" y="722"/>
                </a:lnTo>
                <a:lnTo>
                  <a:pt x="194" y="719"/>
                </a:lnTo>
                <a:lnTo>
                  <a:pt x="194" y="719"/>
                </a:lnTo>
                <a:lnTo>
                  <a:pt x="197" y="722"/>
                </a:lnTo>
                <a:lnTo>
                  <a:pt x="197" y="722"/>
                </a:lnTo>
                <a:lnTo>
                  <a:pt x="199" y="722"/>
                </a:lnTo>
                <a:lnTo>
                  <a:pt x="199" y="724"/>
                </a:lnTo>
                <a:lnTo>
                  <a:pt x="199" y="724"/>
                </a:lnTo>
                <a:lnTo>
                  <a:pt x="197" y="726"/>
                </a:lnTo>
                <a:lnTo>
                  <a:pt x="199" y="726"/>
                </a:lnTo>
                <a:lnTo>
                  <a:pt x="199" y="726"/>
                </a:lnTo>
                <a:lnTo>
                  <a:pt x="201" y="726"/>
                </a:lnTo>
                <a:lnTo>
                  <a:pt x="204" y="726"/>
                </a:lnTo>
                <a:lnTo>
                  <a:pt x="204" y="726"/>
                </a:lnTo>
                <a:lnTo>
                  <a:pt x="204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4"/>
                </a:lnTo>
                <a:lnTo>
                  <a:pt x="201" y="722"/>
                </a:lnTo>
                <a:lnTo>
                  <a:pt x="201" y="719"/>
                </a:lnTo>
                <a:lnTo>
                  <a:pt x="201" y="719"/>
                </a:lnTo>
                <a:lnTo>
                  <a:pt x="204" y="717"/>
                </a:lnTo>
                <a:lnTo>
                  <a:pt x="206" y="717"/>
                </a:lnTo>
                <a:lnTo>
                  <a:pt x="208" y="717"/>
                </a:lnTo>
                <a:lnTo>
                  <a:pt x="211" y="717"/>
                </a:lnTo>
                <a:lnTo>
                  <a:pt x="211" y="717"/>
                </a:lnTo>
                <a:lnTo>
                  <a:pt x="213" y="717"/>
                </a:lnTo>
                <a:lnTo>
                  <a:pt x="213" y="717"/>
                </a:lnTo>
                <a:lnTo>
                  <a:pt x="218" y="717"/>
                </a:lnTo>
                <a:lnTo>
                  <a:pt x="220" y="717"/>
                </a:lnTo>
                <a:lnTo>
                  <a:pt x="223" y="717"/>
                </a:lnTo>
                <a:lnTo>
                  <a:pt x="223" y="719"/>
                </a:lnTo>
                <a:lnTo>
                  <a:pt x="225" y="719"/>
                </a:lnTo>
                <a:lnTo>
                  <a:pt x="225" y="719"/>
                </a:lnTo>
                <a:lnTo>
                  <a:pt x="227" y="719"/>
                </a:lnTo>
                <a:lnTo>
                  <a:pt x="227" y="719"/>
                </a:lnTo>
                <a:lnTo>
                  <a:pt x="227" y="719"/>
                </a:lnTo>
                <a:lnTo>
                  <a:pt x="227" y="719"/>
                </a:lnTo>
                <a:lnTo>
                  <a:pt x="230" y="717"/>
                </a:lnTo>
                <a:lnTo>
                  <a:pt x="230" y="714"/>
                </a:lnTo>
                <a:lnTo>
                  <a:pt x="232" y="714"/>
                </a:lnTo>
                <a:lnTo>
                  <a:pt x="234" y="714"/>
                </a:lnTo>
                <a:lnTo>
                  <a:pt x="234" y="714"/>
                </a:lnTo>
                <a:lnTo>
                  <a:pt x="237" y="714"/>
                </a:lnTo>
                <a:lnTo>
                  <a:pt x="237" y="714"/>
                </a:lnTo>
                <a:lnTo>
                  <a:pt x="239" y="714"/>
                </a:lnTo>
                <a:lnTo>
                  <a:pt x="239" y="714"/>
                </a:lnTo>
                <a:lnTo>
                  <a:pt x="239" y="714"/>
                </a:lnTo>
                <a:lnTo>
                  <a:pt x="239" y="714"/>
                </a:lnTo>
                <a:lnTo>
                  <a:pt x="241" y="714"/>
                </a:lnTo>
                <a:lnTo>
                  <a:pt x="241" y="714"/>
                </a:lnTo>
                <a:lnTo>
                  <a:pt x="244" y="714"/>
                </a:lnTo>
                <a:lnTo>
                  <a:pt x="244" y="714"/>
                </a:lnTo>
                <a:lnTo>
                  <a:pt x="251" y="717"/>
                </a:lnTo>
                <a:lnTo>
                  <a:pt x="253" y="717"/>
                </a:lnTo>
                <a:lnTo>
                  <a:pt x="253" y="717"/>
                </a:lnTo>
                <a:lnTo>
                  <a:pt x="256" y="714"/>
                </a:lnTo>
                <a:lnTo>
                  <a:pt x="258" y="714"/>
                </a:lnTo>
                <a:lnTo>
                  <a:pt x="260" y="712"/>
                </a:lnTo>
                <a:lnTo>
                  <a:pt x="260" y="712"/>
                </a:lnTo>
                <a:lnTo>
                  <a:pt x="263" y="712"/>
                </a:lnTo>
                <a:lnTo>
                  <a:pt x="265" y="712"/>
                </a:lnTo>
                <a:lnTo>
                  <a:pt x="267" y="712"/>
                </a:lnTo>
                <a:lnTo>
                  <a:pt x="270" y="712"/>
                </a:lnTo>
                <a:lnTo>
                  <a:pt x="275" y="710"/>
                </a:lnTo>
                <a:lnTo>
                  <a:pt x="279" y="710"/>
                </a:lnTo>
                <a:lnTo>
                  <a:pt x="279" y="710"/>
                </a:lnTo>
                <a:lnTo>
                  <a:pt x="282" y="710"/>
                </a:lnTo>
                <a:lnTo>
                  <a:pt x="284" y="710"/>
                </a:lnTo>
                <a:lnTo>
                  <a:pt x="286" y="710"/>
                </a:lnTo>
                <a:lnTo>
                  <a:pt x="286" y="710"/>
                </a:lnTo>
                <a:lnTo>
                  <a:pt x="289" y="710"/>
                </a:lnTo>
                <a:lnTo>
                  <a:pt x="294" y="712"/>
                </a:lnTo>
                <a:lnTo>
                  <a:pt x="296" y="712"/>
                </a:lnTo>
                <a:lnTo>
                  <a:pt x="296" y="712"/>
                </a:lnTo>
                <a:lnTo>
                  <a:pt x="296" y="712"/>
                </a:lnTo>
                <a:lnTo>
                  <a:pt x="298" y="712"/>
                </a:lnTo>
                <a:lnTo>
                  <a:pt x="296" y="712"/>
                </a:lnTo>
                <a:lnTo>
                  <a:pt x="294" y="710"/>
                </a:lnTo>
                <a:lnTo>
                  <a:pt x="296" y="707"/>
                </a:lnTo>
                <a:lnTo>
                  <a:pt x="296" y="707"/>
                </a:lnTo>
                <a:lnTo>
                  <a:pt x="294" y="707"/>
                </a:lnTo>
                <a:lnTo>
                  <a:pt x="294" y="707"/>
                </a:lnTo>
                <a:lnTo>
                  <a:pt x="294" y="707"/>
                </a:lnTo>
                <a:lnTo>
                  <a:pt x="291" y="707"/>
                </a:lnTo>
                <a:lnTo>
                  <a:pt x="291" y="707"/>
                </a:lnTo>
                <a:lnTo>
                  <a:pt x="291" y="705"/>
                </a:lnTo>
                <a:lnTo>
                  <a:pt x="291" y="705"/>
                </a:lnTo>
                <a:lnTo>
                  <a:pt x="289" y="705"/>
                </a:lnTo>
                <a:lnTo>
                  <a:pt x="289" y="705"/>
                </a:lnTo>
                <a:lnTo>
                  <a:pt x="289" y="705"/>
                </a:lnTo>
                <a:lnTo>
                  <a:pt x="289" y="705"/>
                </a:lnTo>
                <a:lnTo>
                  <a:pt x="286" y="705"/>
                </a:lnTo>
                <a:lnTo>
                  <a:pt x="286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5"/>
                </a:lnTo>
                <a:lnTo>
                  <a:pt x="284" y="707"/>
                </a:lnTo>
                <a:lnTo>
                  <a:pt x="282" y="707"/>
                </a:lnTo>
                <a:lnTo>
                  <a:pt x="282" y="707"/>
                </a:lnTo>
                <a:lnTo>
                  <a:pt x="282" y="707"/>
                </a:lnTo>
                <a:lnTo>
                  <a:pt x="277" y="710"/>
                </a:lnTo>
                <a:lnTo>
                  <a:pt x="275" y="710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7" y="707"/>
                </a:lnTo>
                <a:lnTo>
                  <a:pt x="279" y="705"/>
                </a:lnTo>
                <a:lnTo>
                  <a:pt x="279" y="703"/>
                </a:lnTo>
                <a:lnTo>
                  <a:pt x="279" y="703"/>
                </a:lnTo>
                <a:lnTo>
                  <a:pt x="282" y="703"/>
                </a:lnTo>
                <a:lnTo>
                  <a:pt x="284" y="703"/>
                </a:lnTo>
                <a:lnTo>
                  <a:pt x="284" y="700"/>
                </a:lnTo>
                <a:lnTo>
                  <a:pt x="284" y="700"/>
                </a:lnTo>
                <a:lnTo>
                  <a:pt x="284" y="700"/>
                </a:lnTo>
                <a:lnTo>
                  <a:pt x="284" y="700"/>
                </a:lnTo>
                <a:lnTo>
                  <a:pt x="286" y="700"/>
                </a:lnTo>
                <a:lnTo>
                  <a:pt x="286" y="700"/>
                </a:lnTo>
                <a:lnTo>
                  <a:pt x="289" y="700"/>
                </a:lnTo>
                <a:lnTo>
                  <a:pt x="289" y="700"/>
                </a:lnTo>
                <a:lnTo>
                  <a:pt x="291" y="700"/>
                </a:lnTo>
                <a:lnTo>
                  <a:pt x="291" y="700"/>
                </a:lnTo>
                <a:lnTo>
                  <a:pt x="291" y="703"/>
                </a:lnTo>
                <a:lnTo>
                  <a:pt x="291" y="703"/>
                </a:lnTo>
                <a:lnTo>
                  <a:pt x="294" y="703"/>
                </a:lnTo>
                <a:lnTo>
                  <a:pt x="294" y="703"/>
                </a:lnTo>
                <a:lnTo>
                  <a:pt x="296" y="705"/>
                </a:lnTo>
                <a:lnTo>
                  <a:pt x="296" y="705"/>
                </a:lnTo>
                <a:lnTo>
                  <a:pt x="296" y="705"/>
                </a:lnTo>
                <a:lnTo>
                  <a:pt x="296" y="707"/>
                </a:lnTo>
                <a:lnTo>
                  <a:pt x="298" y="705"/>
                </a:lnTo>
                <a:lnTo>
                  <a:pt x="298" y="707"/>
                </a:lnTo>
                <a:lnTo>
                  <a:pt x="298" y="707"/>
                </a:lnTo>
                <a:lnTo>
                  <a:pt x="298" y="707"/>
                </a:lnTo>
                <a:lnTo>
                  <a:pt x="298" y="707"/>
                </a:lnTo>
                <a:lnTo>
                  <a:pt x="298" y="707"/>
                </a:lnTo>
                <a:lnTo>
                  <a:pt x="301" y="710"/>
                </a:lnTo>
                <a:lnTo>
                  <a:pt x="301" y="710"/>
                </a:lnTo>
                <a:lnTo>
                  <a:pt x="301" y="712"/>
                </a:lnTo>
                <a:lnTo>
                  <a:pt x="301" y="712"/>
                </a:lnTo>
                <a:lnTo>
                  <a:pt x="301" y="714"/>
                </a:lnTo>
                <a:lnTo>
                  <a:pt x="301" y="714"/>
                </a:lnTo>
                <a:lnTo>
                  <a:pt x="298" y="714"/>
                </a:lnTo>
                <a:lnTo>
                  <a:pt x="301" y="717"/>
                </a:lnTo>
                <a:lnTo>
                  <a:pt x="303" y="717"/>
                </a:lnTo>
                <a:lnTo>
                  <a:pt x="305" y="719"/>
                </a:lnTo>
                <a:lnTo>
                  <a:pt x="305" y="719"/>
                </a:lnTo>
                <a:lnTo>
                  <a:pt x="305" y="722"/>
                </a:lnTo>
                <a:lnTo>
                  <a:pt x="308" y="722"/>
                </a:lnTo>
                <a:lnTo>
                  <a:pt x="308" y="722"/>
                </a:lnTo>
                <a:lnTo>
                  <a:pt x="308" y="724"/>
                </a:lnTo>
                <a:lnTo>
                  <a:pt x="310" y="726"/>
                </a:lnTo>
                <a:lnTo>
                  <a:pt x="310" y="726"/>
                </a:lnTo>
                <a:lnTo>
                  <a:pt x="310" y="729"/>
                </a:lnTo>
                <a:lnTo>
                  <a:pt x="308" y="729"/>
                </a:lnTo>
                <a:lnTo>
                  <a:pt x="308" y="731"/>
                </a:lnTo>
                <a:lnTo>
                  <a:pt x="308" y="731"/>
                </a:lnTo>
                <a:lnTo>
                  <a:pt x="308" y="733"/>
                </a:lnTo>
                <a:lnTo>
                  <a:pt x="305" y="738"/>
                </a:lnTo>
                <a:lnTo>
                  <a:pt x="305" y="741"/>
                </a:lnTo>
                <a:lnTo>
                  <a:pt x="308" y="743"/>
                </a:lnTo>
                <a:lnTo>
                  <a:pt x="308" y="743"/>
                </a:lnTo>
                <a:lnTo>
                  <a:pt x="305" y="743"/>
                </a:lnTo>
                <a:lnTo>
                  <a:pt x="305" y="745"/>
                </a:lnTo>
                <a:lnTo>
                  <a:pt x="305" y="745"/>
                </a:lnTo>
                <a:lnTo>
                  <a:pt x="305" y="745"/>
                </a:lnTo>
                <a:lnTo>
                  <a:pt x="308" y="745"/>
                </a:lnTo>
                <a:lnTo>
                  <a:pt x="308" y="745"/>
                </a:lnTo>
                <a:lnTo>
                  <a:pt x="310" y="745"/>
                </a:lnTo>
                <a:lnTo>
                  <a:pt x="312" y="745"/>
                </a:lnTo>
                <a:lnTo>
                  <a:pt x="312" y="745"/>
                </a:lnTo>
                <a:lnTo>
                  <a:pt x="315" y="745"/>
                </a:lnTo>
                <a:lnTo>
                  <a:pt x="315" y="745"/>
                </a:lnTo>
                <a:lnTo>
                  <a:pt x="317" y="745"/>
                </a:lnTo>
                <a:lnTo>
                  <a:pt x="317" y="745"/>
                </a:lnTo>
                <a:lnTo>
                  <a:pt x="320" y="745"/>
                </a:lnTo>
                <a:lnTo>
                  <a:pt x="320" y="748"/>
                </a:lnTo>
                <a:lnTo>
                  <a:pt x="322" y="748"/>
                </a:lnTo>
                <a:lnTo>
                  <a:pt x="322" y="748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4" y="748"/>
                </a:lnTo>
                <a:lnTo>
                  <a:pt x="324" y="748"/>
                </a:lnTo>
                <a:lnTo>
                  <a:pt x="327" y="748"/>
                </a:lnTo>
                <a:lnTo>
                  <a:pt x="327" y="750"/>
                </a:lnTo>
                <a:lnTo>
                  <a:pt x="327" y="748"/>
                </a:lnTo>
                <a:lnTo>
                  <a:pt x="327" y="748"/>
                </a:lnTo>
                <a:lnTo>
                  <a:pt x="329" y="748"/>
                </a:lnTo>
                <a:lnTo>
                  <a:pt x="329" y="748"/>
                </a:lnTo>
                <a:lnTo>
                  <a:pt x="329" y="748"/>
                </a:lnTo>
                <a:lnTo>
                  <a:pt x="331" y="748"/>
                </a:lnTo>
                <a:lnTo>
                  <a:pt x="331" y="748"/>
                </a:lnTo>
                <a:lnTo>
                  <a:pt x="331" y="748"/>
                </a:lnTo>
                <a:lnTo>
                  <a:pt x="331" y="748"/>
                </a:lnTo>
                <a:lnTo>
                  <a:pt x="331" y="750"/>
                </a:lnTo>
                <a:lnTo>
                  <a:pt x="331" y="750"/>
                </a:lnTo>
                <a:lnTo>
                  <a:pt x="334" y="750"/>
                </a:lnTo>
                <a:lnTo>
                  <a:pt x="334" y="750"/>
                </a:lnTo>
                <a:lnTo>
                  <a:pt x="336" y="750"/>
                </a:lnTo>
                <a:lnTo>
                  <a:pt x="336" y="750"/>
                </a:lnTo>
                <a:lnTo>
                  <a:pt x="336" y="750"/>
                </a:lnTo>
                <a:lnTo>
                  <a:pt x="336" y="750"/>
                </a:lnTo>
                <a:lnTo>
                  <a:pt x="334" y="752"/>
                </a:lnTo>
                <a:lnTo>
                  <a:pt x="334" y="752"/>
                </a:lnTo>
                <a:lnTo>
                  <a:pt x="331" y="755"/>
                </a:lnTo>
                <a:lnTo>
                  <a:pt x="331" y="755"/>
                </a:lnTo>
                <a:lnTo>
                  <a:pt x="331" y="757"/>
                </a:lnTo>
                <a:lnTo>
                  <a:pt x="331" y="757"/>
                </a:lnTo>
                <a:lnTo>
                  <a:pt x="331" y="759"/>
                </a:lnTo>
                <a:lnTo>
                  <a:pt x="331" y="757"/>
                </a:lnTo>
                <a:lnTo>
                  <a:pt x="334" y="757"/>
                </a:lnTo>
                <a:lnTo>
                  <a:pt x="334" y="757"/>
                </a:lnTo>
                <a:lnTo>
                  <a:pt x="334" y="759"/>
                </a:lnTo>
                <a:lnTo>
                  <a:pt x="336" y="759"/>
                </a:lnTo>
                <a:lnTo>
                  <a:pt x="336" y="759"/>
                </a:lnTo>
                <a:lnTo>
                  <a:pt x="334" y="759"/>
                </a:lnTo>
                <a:lnTo>
                  <a:pt x="334" y="759"/>
                </a:lnTo>
                <a:lnTo>
                  <a:pt x="334" y="759"/>
                </a:lnTo>
                <a:lnTo>
                  <a:pt x="334" y="759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6" y="764"/>
                </a:lnTo>
                <a:lnTo>
                  <a:pt x="334" y="764"/>
                </a:lnTo>
                <a:lnTo>
                  <a:pt x="336" y="764"/>
                </a:lnTo>
                <a:lnTo>
                  <a:pt x="336" y="767"/>
                </a:lnTo>
                <a:lnTo>
                  <a:pt x="336" y="769"/>
                </a:lnTo>
                <a:lnTo>
                  <a:pt x="336" y="769"/>
                </a:lnTo>
                <a:lnTo>
                  <a:pt x="338" y="769"/>
                </a:lnTo>
                <a:lnTo>
                  <a:pt x="338" y="769"/>
                </a:lnTo>
                <a:lnTo>
                  <a:pt x="338" y="769"/>
                </a:lnTo>
                <a:lnTo>
                  <a:pt x="338" y="771"/>
                </a:lnTo>
                <a:lnTo>
                  <a:pt x="336" y="771"/>
                </a:lnTo>
                <a:lnTo>
                  <a:pt x="338" y="774"/>
                </a:lnTo>
                <a:lnTo>
                  <a:pt x="341" y="774"/>
                </a:lnTo>
                <a:lnTo>
                  <a:pt x="341" y="774"/>
                </a:lnTo>
                <a:lnTo>
                  <a:pt x="341" y="774"/>
                </a:lnTo>
                <a:lnTo>
                  <a:pt x="341" y="774"/>
                </a:lnTo>
                <a:lnTo>
                  <a:pt x="338" y="774"/>
                </a:lnTo>
                <a:lnTo>
                  <a:pt x="338" y="774"/>
                </a:lnTo>
                <a:lnTo>
                  <a:pt x="338" y="776"/>
                </a:lnTo>
                <a:lnTo>
                  <a:pt x="338" y="776"/>
                </a:lnTo>
                <a:lnTo>
                  <a:pt x="338" y="776"/>
                </a:lnTo>
                <a:lnTo>
                  <a:pt x="338" y="778"/>
                </a:lnTo>
                <a:lnTo>
                  <a:pt x="338" y="778"/>
                </a:lnTo>
                <a:lnTo>
                  <a:pt x="338" y="778"/>
                </a:lnTo>
                <a:lnTo>
                  <a:pt x="338" y="781"/>
                </a:lnTo>
                <a:lnTo>
                  <a:pt x="338" y="781"/>
                </a:lnTo>
                <a:lnTo>
                  <a:pt x="338" y="783"/>
                </a:lnTo>
                <a:lnTo>
                  <a:pt x="341" y="785"/>
                </a:lnTo>
                <a:lnTo>
                  <a:pt x="341" y="785"/>
                </a:lnTo>
                <a:lnTo>
                  <a:pt x="341" y="788"/>
                </a:lnTo>
                <a:lnTo>
                  <a:pt x="341" y="790"/>
                </a:lnTo>
                <a:lnTo>
                  <a:pt x="343" y="790"/>
                </a:lnTo>
                <a:lnTo>
                  <a:pt x="346" y="790"/>
                </a:lnTo>
                <a:lnTo>
                  <a:pt x="348" y="790"/>
                </a:lnTo>
                <a:lnTo>
                  <a:pt x="348" y="790"/>
                </a:lnTo>
                <a:lnTo>
                  <a:pt x="350" y="790"/>
                </a:lnTo>
                <a:lnTo>
                  <a:pt x="350" y="790"/>
                </a:lnTo>
                <a:lnTo>
                  <a:pt x="350" y="790"/>
                </a:lnTo>
                <a:lnTo>
                  <a:pt x="350" y="790"/>
                </a:lnTo>
                <a:lnTo>
                  <a:pt x="348" y="793"/>
                </a:lnTo>
                <a:lnTo>
                  <a:pt x="348" y="793"/>
                </a:lnTo>
                <a:lnTo>
                  <a:pt x="348" y="793"/>
                </a:lnTo>
                <a:lnTo>
                  <a:pt x="346" y="795"/>
                </a:lnTo>
                <a:lnTo>
                  <a:pt x="348" y="795"/>
                </a:lnTo>
                <a:lnTo>
                  <a:pt x="350" y="795"/>
                </a:lnTo>
                <a:lnTo>
                  <a:pt x="350" y="795"/>
                </a:lnTo>
                <a:lnTo>
                  <a:pt x="348" y="797"/>
                </a:lnTo>
                <a:lnTo>
                  <a:pt x="348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797"/>
                </a:lnTo>
                <a:lnTo>
                  <a:pt x="350" y="800"/>
                </a:lnTo>
                <a:lnTo>
                  <a:pt x="350" y="800"/>
                </a:lnTo>
                <a:lnTo>
                  <a:pt x="350" y="800"/>
                </a:lnTo>
                <a:lnTo>
                  <a:pt x="348" y="800"/>
                </a:lnTo>
                <a:lnTo>
                  <a:pt x="348" y="800"/>
                </a:lnTo>
                <a:lnTo>
                  <a:pt x="348" y="800"/>
                </a:lnTo>
                <a:lnTo>
                  <a:pt x="348" y="800"/>
                </a:lnTo>
                <a:lnTo>
                  <a:pt x="353" y="800"/>
                </a:lnTo>
                <a:lnTo>
                  <a:pt x="350" y="800"/>
                </a:lnTo>
                <a:lnTo>
                  <a:pt x="350" y="800"/>
                </a:lnTo>
                <a:lnTo>
                  <a:pt x="350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3" y="800"/>
                </a:lnTo>
                <a:lnTo>
                  <a:pt x="355" y="802"/>
                </a:lnTo>
                <a:lnTo>
                  <a:pt x="355" y="802"/>
                </a:lnTo>
                <a:lnTo>
                  <a:pt x="355" y="802"/>
                </a:lnTo>
                <a:lnTo>
                  <a:pt x="355" y="802"/>
                </a:lnTo>
                <a:lnTo>
                  <a:pt x="357" y="800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800"/>
                </a:lnTo>
                <a:lnTo>
                  <a:pt x="357" y="802"/>
                </a:lnTo>
                <a:lnTo>
                  <a:pt x="357" y="802"/>
                </a:lnTo>
                <a:lnTo>
                  <a:pt x="355" y="802"/>
                </a:lnTo>
                <a:lnTo>
                  <a:pt x="355" y="804"/>
                </a:lnTo>
                <a:lnTo>
                  <a:pt x="355" y="804"/>
                </a:lnTo>
                <a:lnTo>
                  <a:pt x="355" y="804"/>
                </a:lnTo>
                <a:lnTo>
                  <a:pt x="357" y="804"/>
                </a:lnTo>
                <a:lnTo>
                  <a:pt x="357" y="804"/>
                </a:lnTo>
                <a:lnTo>
                  <a:pt x="357" y="804"/>
                </a:lnTo>
                <a:lnTo>
                  <a:pt x="360" y="804"/>
                </a:lnTo>
                <a:lnTo>
                  <a:pt x="360" y="804"/>
                </a:lnTo>
                <a:lnTo>
                  <a:pt x="362" y="804"/>
                </a:lnTo>
                <a:lnTo>
                  <a:pt x="362" y="804"/>
                </a:lnTo>
                <a:lnTo>
                  <a:pt x="362" y="804"/>
                </a:lnTo>
                <a:lnTo>
                  <a:pt x="362" y="802"/>
                </a:lnTo>
                <a:lnTo>
                  <a:pt x="360" y="802"/>
                </a:lnTo>
                <a:lnTo>
                  <a:pt x="364" y="804"/>
                </a:lnTo>
                <a:lnTo>
                  <a:pt x="364" y="804"/>
                </a:lnTo>
                <a:lnTo>
                  <a:pt x="367" y="804"/>
                </a:lnTo>
                <a:lnTo>
                  <a:pt x="367" y="804"/>
                </a:lnTo>
                <a:lnTo>
                  <a:pt x="367" y="800"/>
                </a:lnTo>
                <a:lnTo>
                  <a:pt x="367" y="797"/>
                </a:lnTo>
                <a:lnTo>
                  <a:pt x="369" y="800"/>
                </a:lnTo>
                <a:lnTo>
                  <a:pt x="369" y="802"/>
                </a:lnTo>
                <a:lnTo>
                  <a:pt x="369" y="802"/>
                </a:lnTo>
                <a:lnTo>
                  <a:pt x="369" y="802"/>
                </a:lnTo>
                <a:lnTo>
                  <a:pt x="369" y="800"/>
                </a:lnTo>
                <a:lnTo>
                  <a:pt x="369" y="800"/>
                </a:lnTo>
                <a:lnTo>
                  <a:pt x="372" y="802"/>
                </a:lnTo>
                <a:lnTo>
                  <a:pt x="369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2"/>
                </a:lnTo>
                <a:lnTo>
                  <a:pt x="372" y="804"/>
                </a:lnTo>
                <a:lnTo>
                  <a:pt x="372" y="804"/>
                </a:lnTo>
                <a:lnTo>
                  <a:pt x="374" y="804"/>
                </a:lnTo>
                <a:lnTo>
                  <a:pt x="374" y="804"/>
                </a:lnTo>
                <a:lnTo>
                  <a:pt x="374" y="804"/>
                </a:lnTo>
                <a:lnTo>
                  <a:pt x="374" y="804"/>
                </a:lnTo>
                <a:lnTo>
                  <a:pt x="374" y="804"/>
                </a:lnTo>
                <a:lnTo>
                  <a:pt x="376" y="804"/>
                </a:lnTo>
                <a:lnTo>
                  <a:pt x="376" y="804"/>
                </a:lnTo>
                <a:lnTo>
                  <a:pt x="376" y="804"/>
                </a:lnTo>
                <a:lnTo>
                  <a:pt x="376" y="807"/>
                </a:lnTo>
                <a:lnTo>
                  <a:pt x="376" y="807"/>
                </a:lnTo>
                <a:lnTo>
                  <a:pt x="376" y="807"/>
                </a:lnTo>
                <a:lnTo>
                  <a:pt x="376" y="804"/>
                </a:lnTo>
                <a:lnTo>
                  <a:pt x="379" y="802"/>
                </a:lnTo>
                <a:lnTo>
                  <a:pt x="379" y="802"/>
                </a:lnTo>
                <a:lnTo>
                  <a:pt x="376" y="797"/>
                </a:lnTo>
                <a:lnTo>
                  <a:pt x="376" y="797"/>
                </a:lnTo>
                <a:lnTo>
                  <a:pt x="379" y="797"/>
                </a:lnTo>
                <a:lnTo>
                  <a:pt x="379" y="797"/>
                </a:lnTo>
                <a:lnTo>
                  <a:pt x="379" y="797"/>
                </a:lnTo>
                <a:lnTo>
                  <a:pt x="379" y="800"/>
                </a:lnTo>
                <a:lnTo>
                  <a:pt x="379" y="802"/>
                </a:lnTo>
                <a:lnTo>
                  <a:pt x="379" y="802"/>
                </a:lnTo>
                <a:lnTo>
                  <a:pt x="381" y="802"/>
                </a:lnTo>
                <a:lnTo>
                  <a:pt x="381" y="804"/>
                </a:lnTo>
                <a:lnTo>
                  <a:pt x="381" y="804"/>
                </a:lnTo>
                <a:lnTo>
                  <a:pt x="381" y="804"/>
                </a:lnTo>
                <a:lnTo>
                  <a:pt x="379" y="804"/>
                </a:lnTo>
                <a:lnTo>
                  <a:pt x="379" y="804"/>
                </a:lnTo>
                <a:lnTo>
                  <a:pt x="379" y="804"/>
                </a:lnTo>
                <a:lnTo>
                  <a:pt x="379" y="807"/>
                </a:lnTo>
                <a:lnTo>
                  <a:pt x="379" y="807"/>
                </a:lnTo>
                <a:lnTo>
                  <a:pt x="379" y="807"/>
                </a:lnTo>
                <a:lnTo>
                  <a:pt x="379" y="807"/>
                </a:lnTo>
                <a:lnTo>
                  <a:pt x="379" y="809"/>
                </a:lnTo>
                <a:lnTo>
                  <a:pt x="379" y="809"/>
                </a:lnTo>
                <a:lnTo>
                  <a:pt x="381" y="809"/>
                </a:lnTo>
                <a:lnTo>
                  <a:pt x="381" y="809"/>
                </a:lnTo>
                <a:lnTo>
                  <a:pt x="381" y="809"/>
                </a:lnTo>
                <a:lnTo>
                  <a:pt x="383" y="811"/>
                </a:lnTo>
                <a:lnTo>
                  <a:pt x="383" y="811"/>
                </a:lnTo>
                <a:lnTo>
                  <a:pt x="383" y="809"/>
                </a:lnTo>
                <a:lnTo>
                  <a:pt x="383" y="807"/>
                </a:lnTo>
                <a:lnTo>
                  <a:pt x="383" y="807"/>
                </a:lnTo>
                <a:lnTo>
                  <a:pt x="383" y="807"/>
                </a:lnTo>
                <a:lnTo>
                  <a:pt x="383" y="804"/>
                </a:lnTo>
                <a:lnTo>
                  <a:pt x="383" y="802"/>
                </a:lnTo>
                <a:lnTo>
                  <a:pt x="383" y="802"/>
                </a:lnTo>
                <a:lnTo>
                  <a:pt x="383" y="802"/>
                </a:lnTo>
                <a:lnTo>
                  <a:pt x="383" y="802"/>
                </a:lnTo>
                <a:lnTo>
                  <a:pt x="383" y="800"/>
                </a:lnTo>
                <a:lnTo>
                  <a:pt x="383" y="800"/>
                </a:lnTo>
                <a:lnTo>
                  <a:pt x="386" y="802"/>
                </a:lnTo>
                <a:lnTo>
                  <a:pt x="386" y="802"/>
                </a:lnTo>
                <a:lnTo>
                  <a:pt x="386" y="802"/>
                </a:lnTo>
                <a:lnTo>
                  <a:pt x="386" y="800"/>
                </a:lnTo>
                <a:lnTo>
                  <a:pt x="386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800"/>
                </a:lnTo>
                <a:lnTo>
                  <a:pt x="388" y="797"/>
                </a:lnTo>
                <a:lnTo>
                  <a:pt x="388" y="797"/>
                </a:lnTo>
                <a:lnTo>
                  <a:pt x="388" y="797"/>
                </a:lnTo>
                <a:lnTo>
                  <a:pt x="388" y="797"/>
                </a:lnTo>
                <a:lnTo>
                  <a:pt x="390" y="797"/>
                </a:lnTo>
                <a:lnTo>
                  <a:pt x="390" y="797"/>
                </a:lnTo>
                <a:lnTo>
                  <a:pt x="390" y="797"/>
                </a:lnTo>
                <a:lnTo>
                  <a:pt x="390" y="797"/>
                </a:lnTo>
                <a:lnTo>
                  <a:pt x="390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5"/>
                </a:lnTo>
                <a:lnTo>
                  <a:pt x="393" y="795"/>
                </a:lnTo>
                <a:lnTo>
                  <a:pt x="393" y="795"/>
                </a:lnTo>
                <a:lnTo>
                  <a:pt x="393" y="795"/>
                </a:lnTo>
                <a:lnTo>
                  <a:pt x="393" y="795"/>
                </a:lnTo>
                <a:lnTo>
                  <a:pt x="393" y="797"/>
                </a:lnTo>
                <a:lnTo>
                  <a:pt x="393" y="797"/>
                </a:lnTo>
                <a:lnTo>
                  <a:pt x="395" y="795"/>
                </a:lnTo>
                <a:lnTo>
                  <a:pt x="398" y="795"/>
                </a:lnTo>
                <a:lnTo>
                  <a:pt x="405" y="795"/>
                </a:lnTo>
                <a:lnTo>
                  <a:pt x="409" y="795"/>
                </a:lnTo>
                <a:lnTo>
                  <a:pt x="414" y="795"/>
                </a:lnTo>
                <a:lnTo>
                  <a:pt x="414" y="788"/>
                </a:lnTo>
                <a:lnTo>
                  <a:pt x="414" y="781"/>
                </a:lnTo>
                <a:lnTo>
                  <a:pt x="414" y="776"/>
                </a:lnTo>
                <a:lnTo>
                  <a:pt x="414" y="774"/>
                </a:lnTo>
                <a:lnTo>
                  <a:pt x="416" y="774"/>
                </a:lnTo>
                <a:lnTo>
                  <a:pt x="419" y="776"/>
                </a:lnTo>
                <a:lnTo>
                  <a:pt x="419" y="778"/>
                </a:lnTo>
                <a:lnTo>
                  <a:pt x="419" y="781"/>
                </a:lnTo>
                <a:lnTo>
                  <a:pt x="419" y="778"/>
                </a:lnTo>
                <a:lnTo>
                  <a:pt x="421" y="776"/>
                </a:lnTo>
                <a:lnTo>
                  <a:pt x="421" y="776"/>
                </a:lnTo>
                <a:lnTo>
                  <a:pt x="421" y="776"/>
                </a:lnTo>
                <a:lnTo>
                  <a:pt x="421" y="776"/>
                </a:lnTo>
                <a:lnTo>
                  <a:pt x="424" y="776"/>
                </a:lnTo>
                <a:lnTo>
                  <a:pt x="424" y="776"/>
                </a:lnTo>
                <a:lnTo>
                  <a:pt x="424" y="776"/>
                </a:lnTo>
                <a:lnTo>
                  <a:pt x="424" y="776"/>
                </a:lnTo>
                <a:lnTo>
                  <a:pt x="426" y="778"/>
                </a:lnTo>
                <a:lnTo>
                  <a:pt x="426" y="778"/>
                </a:lnTo>
                <a:lnTo>
                  <a:pt x="426" y="778"/>
                </a:lnTo>
                <a:lnTo>
                  <a:pt x="428" y="778"/>
                </a:lnTo>
                <a:lnTo>
                  <a:pt x="431" y="776"/>
                </a:lnTo>
                <a:lnTo>
                  <a:pt x="431" y="776"/>
                </a:lnTo>
                <a:lnTo>
                  <a:pt x="433" y="776"/>
                </a:lnTo>
                <a:lnTo>
                  <a:pt x="435" y="778"/>
                </a:lnTo>
                <a:lnTo>
                  <a:pt x="435" y="778"/>
                </a:lnTo>
                <a:lnTo>
                  <a:pt x="438" y="778"/>
                </a:lnTo>
                <a:lnTo>
                  <a:pt x="443" y="776"/>
                </a:lnTo>
                <a:lnTo>
                  <a:pt x="457" y="778"/>
                </a:lnTo>
                <a:lnTo>
                  <a:pt x="459" y="778"/>
                </a:lnTo>
                <a:lnTo>
                  <a:pt x="464" y="783"/>
                </a:lnTo>
                <a:lnTo>
                  <a:pt x="466" y="783"/>
                </a:lnTo>
                <a:lnTo>
                  <a:pt x="469" y="783"/>
                </a:lnTo>
                <a:lnTo>
                  <a:pt x="478" y="783"/>
                </a:lnTo>
                <a:lnTo>
                  <a:pt x="480" y="783"/>
                </a:lnTo>
                <a:lnTo>
                  <a:pt x="483" y="781"/>
                </a:lnTo>
                <a:lnTo>
                  <a:pt x="483" y="781"/>
                </a:lnTo>
                <a:lnTo>
                  <a:pt x="485" y="776"/>
                </a:lnTo>
                <a:lnTo>
                  <a:pt x="485" y="776"/>
                </a:lnTo>
                <a:lnTo>
                  <a:pt x="485" y="776"/>
                </a:lnTo>
                <a:lnTo>
                  <a:pt x="487" y="776"/>
                </a:lnTo>
                <a:lnTo>
                  <a:pt x="490" y="774"/>
                </a:lnTo>
                <a:lnTo>
                  <a:pt x="492" y="774"/>
                </a:lnTo>
                <a:lnTo>
                  <a:pt x="492" y="774"/>
                </a:lnTo>
                <a:lnTo>
                  <a:pt x="495" y="774"/>
                </a:lnTo>
                <a:lnTo>
                  <a:pt x="495" y="774"/>
                </a:lnTo>
                <a:lnTo>
                  <a:pt x="499" y="771"/>
                </a:lnTo>
                <a:lnTo>
                  <a:pt x="499" y="771"/>
                </a:lnTo>
                <a:lnTo>
                  <a:pt x="502" y="771"/>
                </a:lnTo>
                <a:lnTo>
                  <a:pt x="506" y="769"/>
                </a:lnTo>
                <a:lnTo>
                  <a:pt x="509" y="769"/>
                </a:lnTo>
                <a:lnTo>
                  <a:pt x="511" y="771"/>
                </a:lnTo>
                <a:lnTo>
                  <a:pt x="509" y="771"/>
                </a:lnTo>
                <a:lnTo>
                  <a:pt x="509" y="771"/>
                </a:lnTo>
                <a:lnTo>
                  <a:pt x="509" y="771"/>
                </a:lnTo>
                <a:lnTo>
                  <a:pt x="509" y="774"/>
                </a:lnTo>
                <a:lnTo>
                  <a:pt x="509" y="774"/>
                </a:lnTo>
                <a:lnTo>
                  <a:pt x="509" y="776"/>
                </a:lnTo>
                <a:lnTo>
                  <a:pt x="509" y="778"/>
                </a:lnTo>
                <a:lnTo>
                  <a:pt x="511" y="778"/>
                </a:lnTo>
                <a:lnTo>
                  <a:pt x="513" y="778"/>
                </a:lnTo>
                <a:lnTo>
                  <a:pt x="521" y="781"/>
                </a:lnTo>
                <a:lnTo>
                  <a:pt x="521" y="781"/>
                </a:lnTo>
                <a:lnTo>
                  <a:pt x="523" y="778"/>
                </a:lnTo>
                <a:lnTo>
                  <a:pt x="523" y="778"/>
                </a:lnTo>
                <a:lnTo>
                  <a:pt x="525" y="778"/>
                </a:lnTo>
                <a:lnTo>
                  <a:pt x="525" y="778"/>
                </a:lnTo>
                <a:lnTo>
                  <a:pt x="525" y="776"/>
                </a:lnTo>
                <a:lnTo>
                  <a:pt x="523" y="776"/>
                </a:lnTo>
                <a:lnTo>
                  <a:pt x="525" y="774"/>
                </a:lnTo>
                <a:lnTo>
                  <a:pt x="528" y="774"/>
                </a:lnTo>
                <a:lnTo>
                  <a:pt x="530" y="771"/>
                </a:lnTo>
                <a:lnTo>
                  <a:pt x="530" y="771"/>
                </a:lnTo>
                <a:lnTo>
                  <a:pt x="530" y="774"/>
                </a:lnTo>
                <a:lnTo>
                  <a:pt x="532" y="774"/>
                </a:lnTo>
                <a:lnTo>
                  <a:pt x="532" y="774"/>
                </a:lnTo>
                <a:lnTo>
                  <a:pt x="532" y="771"/>
                </a:lnTo>
                <a:lnTo>
                  <a:pt x="535" y="771"/>
                </a:lnTo>
                <a:lnTo>
                  <a:pt x="537" y="771"/>
                </a:lnTo>
                <a:lnTo>
                  <a:pt x="537" y="769"/>
                </a:lnTo>
                <a:lnTo>
                  <a:pt x="537" y="769"/>
                </a:lnTo>
                <a:lnTo>
                  <a:pt x="535" y="769"/>
                </a:lnTo>
                <a:lnTo>
                  <a:pt x="532" y="767"/>
                </a:lnTo>
                <a:lnTo>
                  <a:pt x="530" y="767"/>
                </a:lnTo>
                <a:lnTo>
                  <a:pt x="530" y="767"/>
                </a:lnTo>
                <a:lnTo>
                  <a:pt x="530" y="767"/>
                </a:lnTo>
                <a:lnTo>
                  <a:pt x="530" y="767"/>
                </a:lnTo>
                <a:lnTo>
                  <a:pt x="530" y="764"/>
                </a:lnTo>
                <a:lnTo>
                  <a:pt x="530" y="764"/>
                </a:lnTo>
                <a:lnTo>
                  <a:pt x="532" y="764"/>
                </a:lnTo>
                <a:lnTo>
                  <a:pt x="532" y="764"/>
                </a:lnTo>
                <a:lnTo>
                  <a:pt x="532" y="762"/>
                </a:lnTo>
                <a:lnTo>
                  <a:pt x="530" y="762"/>
                </a:lnTo>
                <a:lnTo>
                  <a:pt x="530" y="762"/>
                </a:lnTo>
                <a:lnTo>
                  <a:pt x="530" y="759"/>
                </a:lnTo>
                <a:lnTo>
                  <a:pt x="530" y="757"/>
                </a:lnTo>
                <a:lnTo>
                  <a:pt x="530" y="757"/>
                </a:lnTo>
                <a:lnTo>
                  <a:pt x="535" y="755"/>
                </a:lnTo>
                <a:lnTo>
                  <a:pt x="535" y="755"/>
                </a:lnTo>
                <a:lnTo>
                  <a:pt x="535" y="755"/>
                </a:lnTo>
                <a:lnTo>
                  <a:pt x="535" y="752"/>
                </a:lnTo>
                <a:lnTo>
                  <a:pt x="532" y="748"/>
                </a:lnTo>
                <a:lnTo>
                  <a:pt x="530" y="743"/>
                </a:lnTo>
                <a:lnTo>
                  <a:pt x="528" y="738"/>
                </a:lnTo>
                <a:lnTo>
                  <a:pt x="528" y="736"/>
                </a:lnTo>
                <a:lnTo>
                  <a:pt x="525" y="729"/>
                </a:lnTo>
                <a:lnTo>
                  <a:pt x="525" y="726"/>
                </a:lnTo>
                <a:lnTo>
                  <a:pt x="523" y="726"/>
                </a:lnTo>
                <a:lnTo>
                  <a:pt x="521" y="722"/>
                </a:lnTo>
                <a:lnTo>
                  <a:pt x="518" y="722"/>
                </a:lnTo>
                <a:lnTo>
                  <a:pt x="518" y="719"/>
                </a:lnTo>
                <a:lnTo>
                  <a:pt x="518" y="719"/>
                </a:lnTo>
                <a:lnTo>
                  <a:pt x="518" y="717"/>
                </a:lnTo>
                <a:lnTo>
                  <a:pt x="516" y="714"/>
                </a:lnTo>
                <a:lnTo>
                  <a:pt x="513" y="712"/>
                </a:lnTo>
                <a:lnTo>
                  <a:pt x="513" y="712"/>
                </a:lnTo>
                <a:lnTo>
                  <a:pt x="513" y="705"/>
                </a:lnTo>
                <a:lnTo>
                  <a:pt x="513" y="700"/>
                </a:lnTo>
                <a:lnTo>
                  <a:pt x="513" y="698"/>
                </a:lnTo>
                <a:lnTo>
                  <a:pt x="513" y="696"/>
                </a:lnTo>
                <a:lnTo>
                  <a:pt x="511" y="696"/>
                </a:lnTo>
                <a:lnTo>
                  <a:pt x="509" y="696"/>
                </a:lnTo>
                <a:lnTo>
                  <a:pt x="506" y="696"/>
                </a:lnTo>
                <a:lnTo>
                  <a:pt x="504" y="698"/>
                </a:lnTo>
                <a:lnTo>
                  <a:pt x="499" y="698"/>
                </a:lnTo>
                <a:lnTo>
                  <a:pt x="497" y="696"/>
                </a:lnTo>
                <a:lnTo>
                  <a:pt x="495" y="696"/>
                </a:lnTo>
                <a:lnTo>
                  <a:pt x="492" y="696"/>
                </a:lnTo>
                <a:lnTo>
                  <a:pt x="492" y="693"/>
                </a:lnTo>
                <a:lnTo>
                  <a:pt x="492" y="691"/>
                </a:lnTo>
                <a:lnTo>
                  <a:pt x="490" y="688"/>
                </a:lnTo>
                <a:lnTo>
                  <a:pt x="487" y="688"/>
                </a:lnTo>
                <a:lnTo>
                  <a:pt x="485" y="686"/>
                </a:lnTo>
                <a:lnTo>
                  <a:pt x="485" y="681"/>
                </a:lnTo>
                <a:lnTo>
                  <a:pt x="483" y="679"/>
                </a:lnTo>
                <a:lnTo>
                  <a:pt x="483" y="679"/>
                </a:lnTo>
                <a:lnTo>
                  <a:pt x="483" y="677"/>
                </a:lnTo>
                <a:lnTo>
                  <a:pt x="483" y="674"/>
                </a:lnTo>
                <a:lnTo>
                  <a:pt x="485" y="672"/>
                </a:lnTo>
                <a:lnTo>
                  <a:pt x="487" y="667"/>
                </a:lnTo>
                <a:lnTo>
                  <a:pt x="487" y="665"/>
                </a:lnTo>
                <a:lnTo>
                  <a:pt x="487" y="665"/>
                </a:lnTo>
                <a:lnTo>
                  <a:pt x="487" y="662"/>
                </a:lnTo>
                <a:lnTo>
                  <a:pt x="487" y="660"/>
                </a:lnTo>
                <a:lnTo>
                  <a:pt x="487" y="660"/>
                </a:lnTo>
                <a:lnTo>
                  <a:pt x="487" y="658"/>
                </a:lnTo>
                <a:lnTo>
                  <a:pt x="487" y="658"/>
                </a:lnTo>
                <a:lnTo>
                  <a:pt x="487" y="655"/>
                </a:lnTo>
                <a:lnTo>
                  <a:pt x="487" y="651"/>
                </a:lnTo>
                <a:lnTo>
                  <a:pt x="487" y="648"/>
                </a:lnTo>
                <a:lnTo>
                  <a:pt x="487" y="646"/>
                </a:lnTo>
                <a:lnTo>
                  <a:pt x="485" y="643"/>
                </a:lnTo>
                <a:lnTo>
                  <a:pt x="483" y="643"/>
                </a:lnTo>
                <a:lnTo>
                  <a:pt x="471" y="643"/>
                </a:lnTo>
                <a:lnTo>
                  <a:pt x="469" y="643"/>
                </a:lnTo>
                <a:lnTo>
                  <a:pt x="464" y="641"/>
                </a:lnTo>
                <a:lnTo>
                  <a:pt x="461" y="639"/>
                </a:lnTo>
                <a:lnTo>
                  <a:pt x="454" y="636"/>
                </a:lnTo>
                <a:lnTo>
                  <a:pt x="452" y="634"/>
                </a:lnTo>
                <a:lnTo>
                  <a:pt x="452" y="632"/>
                </a:lnTo>
                <a:lnTo>
                  <a:pt x="452" y="625"/>
                </a:lnTo>
                <a:lnTo>
                  <a:pt x="454" y="617"/>
                </a:lnTo>
                <a:lnTo>
                  <a:pt x="457" y="613"/>
                </a:lnTo>
                <a:lnTo>
                  <a:pt x="457" y="608"/>
                </a:lnTo>
                <a:lnTo>
                  <a:pt x="461" y="603"/>
                </a:lnTo>
                <a:lnTo>
                  <a:pt x="466" y="601"/>
                </a:lnTo>
                <a:lnTo>
                  <a:pt x="471" y="596"/>
                </a:lnTo>
                <a:lnTo>
                  <a:pt x="476" y="591"/>
                </a:lnTo>
                <a:lnTo>
                  <a:pt x="480" y="587"/>
                </a:lnTo>
                <a:lnTo>
                  <a:pt x="480" y="584"/>
                </a:lnTo>
                <a:lnTo>
                  <a:pt x="485" y="572"/>
                </a:lnTo>
                <a:lnTo>
                  <a:pt x="485" y="572"/>
                </a:lnTo>
                <a:lnTo>
                  <a:pt x="490" y="568"/>
                </a:lnTo>
                <a:lnTo>
                  <a:pt x="490" y="568"/>
                </a:lnTo>
                <a:lnTo>
                  <a:pt x="495" y="565"/>
                </a:lnTo>
                <a:lnTo>
                  <a:pt x="497" y="561"/>
                </a:lnTo>
                <a:lnTo>
                  <a:pt x="497" y="561"/>
                </a:lnTo>
                <a:lnTo>
                  <a:pt x="499" y="561"/>
                </a:lnTo>
                <a:lnTo>
                  <a:pt x="502" y="561"/>
                </a:lnTo>
                <a:lnTo>
                  <a:pt x="504" y="558"/>
                </a:lnTo>
                <a:lnTo>
                  <a:pt x="504" y="558"/>
                </a:lnTo>
                <a:lnTo>
                  <a:pt x="504" y="558"/>
                </a:lnTo>
                <a:lnTo>
                  <a:pt x="506" y="561"/>
                </a:lnTo>
                <a:lnTo>
                  <a:pt x="509" y="561"/>
                </a:lnTo>
                <a:lnTo>
                  <a:pt x="509" y="561"/>
                </a:lnTo>
                <a:lnTo>
                  <a:pt x="511" y="563"/>
                </a:lnTo>
                <a:lnTo>
                  <a:pt x="513" y="565"/>
                </a:lnTo>
                <a:lnTo>
                  <a:pt x="513" y="565"/>
                </a:lnTo>
                <a:lnTo>
                  <a:pt x="513" y="568"/>
                </a:lnTo>
                <a:lnTo>
                  <a:pt x="513" y="568"/>
                </a:lnTo>
                <a:lnTo>
                  <a:pt x="513" y="570"/>
                </a:lnTo>
                <a:lnTo>
                  <a:pt x="516" y="575"/>
                </a:lnTo>
                <a:lnTo>
                  <a:pt x="518" y="577"/>
                </a:lnTo>
                <a:lnTo>
                  <a:pt x="521" y="580"/>
                </a:lnTo>
                <a:lnTo>
                  <a:pt x="523" y="580"/>
                </a:lnTo>
                <a:lnTo>
                  <a:pt x="528" y="577"/>
                </a:lnTo>
                <a:lnTo>
                  <a:pt x="535" y="575"/>
                </a:lnTo>
                <a:lnTo>
                  <a:pt x="539" y="572"/>
                </a:lnTo>
                <a:lnTo>
                  <a:pt x="544" y="570"/>
                </a:lnTo>
                <a:lnTo>
                  <a:pt x="549" y="570"/>
                </a:lnTo>
                <a:lnTo>
                  <a:pt x="554" y="570"/>
                </a:lnTo>
                <a:lnTo>
                  <a:pt x="558" y="570"/>
                </a:lnTo>
                <a:lnTo>
                  <a:pt x="561" y="570"/>
                </a:lnTo>
                <a:lnTo>
                  <a:pt x="568" y="568"/>
                </a:lnTo>
                <a:lnTo>
                  <a:pt x="577" y="565"/>
                </a:lnTo>
                <a:lnTo>
                  <a:pt x="577" y="563"/>
                </a:lnTo>
                <a:lnTo>
                  <a:pt x="577" y="563"/>
                </a:lnTo>
                <a:lnTo>
                  <a:pt x="580" y="556"/>
                </a:lnTo>
                <a:lnTo>
                  <a:pt x="580" y="554"/>
                </a:lnTo>
                <a:lnTo>
                  <a:pt x="580" y="554"/>
                </a:lnTo>
                <a:lnTo>
                  <a:pt x="584" y="549"/>
                </a:lnTo>
                <a:lnTo>
                  <a:pt x="592" y="542"/>
                </a:lnTo>
                <a:lnTo>
                  <a:pt x="592" y="539"/>
                </a:lnTo>
                <a:lnTo>
                  <a:pt x="594" y="537"/>
                </a:lnTo>
                <a:lnTo>
                  <a:pt x="594" y="535"/>
                </a:lnTo>
                <a:lnTo>
                  <a:pt x="599" y="523"/>
                </a:lnTo>
                <a:lnTo>
                  <a:pt x="599" y="520"/>
                </a:lnTo>
                <a:lnTo>
                  <a:pt x="603" y="516"/>
                </a:lnTo>
                <a:lnTo>
                  <a:pt x="606" y="516"/>
                </a:lnTo>
                <a:lnTo>
                  <a:pt x="613" y="511"/>
                </a:lnTo>
                <a:lnTo>
                  <a:pt x="620" y="509"/>
                </a:lnTo>
                <a:lnTo>
                  <a:pt x="625" y="504"/>
                </a:lnTo>
                <a:lnTo>
                  <a:pt x="632" y="501"/>
                </a:lnTo>
                <a:lnTo>
                  <a:pt x="632" y="499"/>
                </a:lnTo>
                <a:lnTo>
                  <a:pt x="634" y="499"/>
                </a:lnTo>
                <a:lnTo>
                  <a:pt x="634" y="494"/>
                </a:lnTo>
                <a:lnTo>
                  <a:pt x="636" y="492"/>
                </a:lnTo>
                <a:lnTo>
                  <a:pt x="639" y="490"/>
                </a:lnTo>
                <a:lnTo>
                  <a:pt x="644" y="480"/>
                </a:lnTo>
                <a:lnTo>
                  <a:pt x="646" y="475"/>
                </a:lnTo>
                <a:lnTo>
                  <a:pt x="648" y="471"/>
                </a:lnTo>
                <a:lnTo>
                  <a:pt x="653" y="461"/>
                </a:lnTo>
                <a:lnTo>
                  <a:pt x="653" y="454"/>
                </a:lnTo>
                <a:lnTo>
                  <a:pt x="655" y="447"/>
                </a:lnTo>
                <a:lnTo>
                  <a:pt x="658" y="445"/>
                </a:lnTo>
                <a:lnTo>
                  <a:pt x="667" y="442"/>
                </a:lnTo>
                <a:lnTo>
                  <a:pt x="677" y="440"/>
                </a:lnTo>
                <a:lnTo>
                  <a:pt x="677" y="438"/>
                </a:lnTo>
                <a:lnTo>
                  <a:pt x="686" y="430"/>
                </a:lnTo>
                <a:lnTo>
                  <a:pt x="686" y="430"/>
                </a:lnTo>
                <a:lnTo>
                  <a:pt x="686" y="428"/>
                </a:lnTo>
                <a:lnTo>
                  <a:pt x="686" y="426"/>
                </a:lnTo>
                <a:lnTo>
                  <a:pt x="684" y="423"/>
                </a:lnTo>
                <a:lnTo>
                  <a:pt x="684" y="423"/>
                </a:lnTo>
                <a:lnTo>
                  <a:pt x="681" y="421"/>
                </a:lnTo>
                <a:lnTo>
                  <a:pt x="681" y="421"/>
                </a:lnTo>
                <a:lnTo>
                  <a:pt x="681" y="419"/>
                </a:lnTo>
                <a:lnTo>
                  <a:pt x="681" y="419"/>
                </a:lnTo>
                <a:lnTo>
                  <a:pt x="684" y="419"/>
                </a:lnTo>
                <a:lnTo>
                  <a:pt x="684" y="419"/>
                </a:lnTo>
                <a:lnTo>
                  <a:pt x="684" y="419"/>
                </a:lnTo>
                <a:lnTo>
                  <a:pt x="684" y="416"/>
                </a:lnTo>
                <a:lnTo>
                  <a:pt x="684" y="416"/>
                </a:lnTo>
                <a:lnTo>
                  <a:pt x="684" y="416"/>
                </a:lnTo>
                <a:lnTo>
                  <a:pt x="686" y="416"/>
                </a:lnTo>
                <a:lnTo>
                  <a:pt x="686" y="416"/>
                </a:lnTo>
                <a:lnTo>
                  <a:pt x="688" y="414"/>
                </a:lnTo>
                <a:lnTo>
                  <a:pt x="688" y="412"/>
                </a:lnTo>
                <a:lnTo>
                  <a:pt x="688" y="412"/>
                </a:lnTo>
                <a:lnTo>
                  <a:pt x="691" y="412"/>
                </a:lnTo>
                <a:lnTo>
                  <a:pt x="693" y="409"/>
                </a:lnTo>
                <a:lnTo>
                  <a:pt x="693" y="409"/>
                </a:lnTo>
                <a:lnTo>
                  <a:pt x="693" y="407"/>
                </a:lnTo>
                <a:lnTo>
                  <a:pt x="693" y="407"/>
                </a:lnTo>
                <a:lnTo>
                  <a:pt x="693" y="404"/>
                </a:lnTo>
                <a:lnTo>
                  <a:pt x="693" y="404"/>
                </a:lnTo>
                <a:lnTo>
                  <a:pt x="693" y="404"/>
                </a:lnTo>
                <a:lnTo>
                  <a:pt x="696" y="404"/>
                </a:lnTo>
                <a:lnTo>
                  <a:pt x="696" y="402"/>
                </a:lnTo>
                <a:lnTo>
                  <a:pt x="698" y="402"/>
                </a:lnTo>
                <a:lnTo>
                  <a:pt x="698" y="402"/>
                </a:lnTo>
                <a:lnTo>
                  <a:pt x="698" y="402"/>
                </a:lnTo>
                <a:lnTo>
                  <a:pt x="698" y="400"/>
                </a:lnTo>
                <a:lnTo>
                  <a:pt x="698" y="400"/>
                </a:lnTo>
                <a:lnTo>
                  <a:pt x="700" y="400"/>
                </a:lnTo>
                <a:lnTo>
                  <a:pt x="700" y="397"/>
                </a:lnTo>
                <a:lnTo>
                  <a:pt x="700" y="397"/>
                </a:lnTo>
                <a:lnTo>
                  <a:pt x="703" y="395"/>
                </a:lnTo>
                <a:lnTo>
                  <a:pt x="703" y="395"/>
                </a:lnTo>
                <a:lnTo>
                  <a:pt x="703" y="395"/>
                </a:lnTo>
                <a:lnTo>
                  <a:pt x="703" y="395"/>
                </a:lnTo>
                <a:lnTo>
                  <a:pt x="703" y="395"/>
                </a:lnTo>
                <a:lnTo>
                  <a:pt x="703" y="393"/>
                </a:lnTo>
                <a:lnTo>
                  <a:pt x="703" y="393"/>
                </a:lnTo>
                <a:lnTo>
                  <a:pt x="705" y="393"/>
                </a:lnTo>
                <a:lnTo>
                  <a:pt x="705" y="393"/>
                </a:lnTo>
                <a:lnTo>
                  <a:pt x="705" y="390"/>
                </a:lnTo>
                <a:lnTo>
                  <a:pt x="705" y="390"/>
                </a:lnTo>
                <a:lnTo>
                  <a:pt x="705" y="388"/>
                </a:lnTo>
                <a:lnTo>
                  <a:pt x="705" y="388"/>
                </a:lnTo>
                <a:lnTo>
                  <a:pt x="707" y="388"/>
                </a:lnTo>
                <a:lnTo>
                  <a:pt x="707" y="388"/>
                </a:lnTo>
                <a:lnTo>
                  <a:pt x="707" y="388"/>
                </a:lnTo>
                <a:lnTo>
                  <a:pt x="710" y="388"/>
                </a:lnTo>
                <a:lnTo>
                  <a:pt x="710" y="388"/>
                </a:lnTo>
                <a:lnTo>
                  <a:pt x="710" y="388"/>
                </a:lnTo>
                <a:lnTo>
                  <a:pt x="710" y="388"/>
                </a:lnTo>
                <a:lnTo>
                  <a:pt x="712" y="386"/>
                </a:lnTo>
                <a:lnTo>
                  <a:pt x="712" y="386"/>
                </a:lnTo>
                <a:lnTo>
                  <a:pt x="712" y="386"/>
                </a:lnTo>
                <a:lnTo>
                  <a:pt x="715" y="386"/>
                </a:lnTo>
                <a:lnTo>
                  <a:pt x="715" y="386"/>
                </a:lnTo>
                <a:lnTo>
                  <a:pt x="717" y="383"/>
                </a:lnTo>
                <a:lnTo>
                  <a:pt x="717" y="383"/>
                </a:lnTo>
                <a:lnTo>
                  <a:pt x="717" y="383"/>
                </a:lnTo>
                <a:lnTo>
                  <a:pt x="719" y="381"/>
                </a:lnTo>
                <a:lnTo>
                  <a:pt x="719" y="381"/>
                </a:lnTo>
                <a:lnTo>
                  <a:pt x="719" y="378"/>
                </a:lnTo>
                <a:lnTo>
                  <a:pt x="722" y="378"/>
                </a:lnTo>
                <a:lnTo>
                  <a:pt x="724" y="376"/>
                </a:lnTo>
                <a:lnTo>
                  <a:pt x="724" y="376"/>
                </a:lnTo>
                <a:lnTo>
                  <a:pt x="722" y="376"/>
                </a:lnTo>
                <a:lnTo>
                  <a:pt x="722" y="374"/>
                </a:lnTo>
                <a:lnTo>
                  <a:pt x="722" y="374"/>
                </a:lnTo>
                <a:lnTo>
                  <a:pt x="719" y="376"/>
                </a:lnTo>
                <a:lnTo>
                  <a:pt x="717" y="374"/>
                </a:lnTo>
                <a:lnTo>
                  <a:pt x="717" y="374"/>
                </a:lnTo>
                <a:lnTo>
                  <a:pt x="717" y="374"/>
                </a:lnTo>
                <a:lnTo>
                  <a:pt x="717" y="371"/>
                </a:lnTo>
                <a:lnTo>
                  <a:pt x="717" y="371"/>
                </a:lnTo>
                <a:lnTo>
                  <a:pt x="717" y="369"/>
                </a:lnTo>
                <a:lnTo>
                  <a:pt x="717" y="367"/>
                </a:lnTo>
                <a:lnTo>
                  <a:pt x="717" y="364"/>
                </a:lnTo>
                <a:lnTo>
                  <a:pt x="717" y="364"/>
                </a:lnTo>
                <a:lnTo>
                  <a:pt x="719" y="357"/>
                </a:lnTo>
                <a:lnTo>
                  <a:pt x="719" y="357"/>
                </a:lnTo>
                <a:lnTo>
                  <a:pt x="722" y="357"/>
                </a:lnTo>
                <a:lnTo>
                  <a:pt x="722" y="355"/>
                </a:lnTo>
                <a:lnTo>
                  <a:pt x="722" y="355"/>
                </a:lnTo>
                <a:lnTo>
                  <a:pt x="722" y="352"/>
                </a:lnTo>
                <a:lnTo>
                  <a:pt x="719" y="350"/>
                </a:lnTo>
                <a:lnTo>
                  <a:pt x="719" y="345"/>
                </a:lnTo>
                <a:lnTo>
                  <a:pt x="715" y="338"/>
                </a:lnTo>
                <a:lnTo>
                  <a:pt x="715" y="338"/>
                </a:lnTo>
                <a:lnTo>
                  <a:pt x="715" y="338"/>
                </a:lnTo>
                <a:lnTo>
                  <a:pt x="715" y="338"/>
                </a:lnTo>
                <a:lnTo>
                  <a:pt x="717" y="338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6"/>
                </a:lnTo>
                <a:lnTo>
                  <a:pt x="717" y="333"/>
                </a:lnTo>
                <a:lnTo>
                  <a:pt x="717" y="333"/>
                </a:lnTo>
                <a:lnTo>
                  <a:pt x="717" y="333"/>
                </a:lnTo>
                <a:lnTo>
                  <a:pt x="719" y="331"/>
                </a:lnTo>
                <a:lnTo>
                  <a:pt x="719" y="331"/>
                </a:lnTo>
                <a:lnTo>
                  <a:pt x="724" y="326"/>
                </a:lnTo>
                <a:lnTo>
                  <a:pt x="724" y="326"/>
                </a:lnTo>
                <a:lnTo>
                  <a:pt x="724" y="326"/>
                </a:lnTo>
                <a:lnTo>
                  <a:pt x="726" y="324"/>
                </a:lnTo>
                <a:lnTo>
                  <a:pt x="729" y="324"/>
                </a:lnTo>
                <a:lnTo>
                  <a:pt x="731" y="324"/>
                </a:lnTo>
                <a:lnTo>
                  <a:pt x="731" y="322"/>
                </a:lnTo>
                <a:lnTo>
                  <a:pt x="731" y="322"/>
                </a:lnTo>
                <a:lnTo>
                  <a:pt x="733" y="319"/>
                </a:lnTo>
                <a:lnTo>
                  <a:pt x="736" y="319"/>
                </a:lnTo>
                <a:lnTo>
                  <a:pt x="736" y="319"/>
                </a:lnTo>
                <a:lnTo>
                  <a:pt x="736" y="319"/>
                </a:lnTo>
                <a:lnTo>
                  <a:pt x="738" y="319"/>
                </a:lnTo>
                <a:lnTo>
                  <a:pt x="738" y="319"/>
                </a:lnTo>
                <a:lnTo>
                  <a:pt x="741" y="319"/>
                </a:lnTo>
                <a:lnTo>
                  <a:pt x="741" y="317"/>
                </a:lnTo>
                <a:lnTo>
                  <a:pt x="741" y="317"/>
                </a:lnTo>
                <a:lnTo>
                  <a:pt x="741" y="317"/>
                </a:lnTo>
                <a:lnTo>
                  <a:pt x="741" y="317"/>
                </a:lnTo>
                <a:lnTo>
                  <a:pt x="743" y="317"/>
                </a:lnTo>
                <a:lnTo>
                  <a:pt x="743" y="317"/>
                </a:lnTo>
                <a:lnTo>
                  <a:pt x="743" y="315"/>
                </a:lnTo>
                <a:lnTo>
                  <a:pt x="743" y="315"/>
                </a:lnTo>
                <a:lnTo>
                  <a:pt x="748" y="317"/>
                </a:lnTo>
                <a:lnTo>
                  <a:pt x="748" y="317"/>
                </a:lnTo>
                <a:lnTo>
                  <a:pt x="748" y="317"/>
                </a:lnTo>
                <a:lnTo>
                  <a:pt x="748" y="315"/>
                </a:lnTo>
                <a:lnTo>
                  <a:pt x="750" y="315"/>
                </a:lnTo>
                <a:lnTo>
                  <a:pt x="750" y="315"/>
                </a:lnTo>
                <a:lnTo>
                  <a:pt x="750" y="315"/>
                </a:lnTo>
                <a:lnTo>
                  <a:pt x="750" y="315"/>
                </a:lnTo>
                <a:lnTo>
                  <a:pt x="752" y="312"/>
                </a:lnTo>
                <a:lnTo>
                  <a:pt x="752" y="312"/>
                </a:lnTo>
                <a:lnTo>
                  <a:pt x="755" y="312"/>
                </a:lnTo>
                <a:lnTo>
                  <a:pt x="755" y="312"/>
                </a:lnTo>
                <a:lnTo>
                  <a:pt x="757" y="312"/>
                </a:lnTo>
                <a:lnTo>
                  <a:pt x="757" y="310"/>
                </a:lnTo>
                <a:lnTo>
                  <a:pt x="757" y="310"/>
                </a:lnTo>
                <a:lnTo>
                  <a:pt x="757" y="307"/>
                </a:lnTo>
                <a:lnTo>
                  <a:pt x="759" y="305"/>
                </a:lnTo>
                <a:lnTo>
                  <a:pt x="759" y="305"/>
                </a:lnTo>
                <a:lnTo>
                  <a:pt x="759" y="303"/>
                </a:lnTo>
                <a:lnTo>
                  <a:pt x="759" y="300"/>
                </a:lnTo>
                <a:lnTo>
                  <a:pt x="757" y="300"/>
                </a:lnTo>
                <a:lnTo>
                  <a:pt x="755" y="298"/>
                </a:lnTo>
                <a:lnTo>
                  <a:pt x="752" y="296"/>
                </a:lnTo>
                <a:lnTo>
                  <a:pt x="748" y="296"/>
                </a:lnTo>
                <a:lnTo>
                  <a:pt x="748" y="293"/>
                </a:lnTo>
                <a:lnTo>
                  <a:pt x="745" y="293"/>
                </a:lnTo>
                <a:lnTo>
                  <a:pt x="743" y="291"/>
                </a:lnTo>
                <a:lnTo>
                  <a:pt x="741" y="293"/>
                </a:lnTo>
                <a:lnTo>
                  <a:pt x="738" y="293"/>
                </a:lnTo>
                <a:lnTo>
                  <a:pt x="736" y="293"/>
                </a:lnTo>
                <a:lnTo>
                  <a:pt x="733" y="291"/>
                </a:lnTo>
                <a:lnTo>
                  <a:pt x="731" y="291"/>
                </a:lnTo>
                <a:lnTo>
                  <a:pt x="729" y="293"/>
                </a:lnTo>
                <a:lnTo>
                  <a:pt x="726" y="293"/>
                </a:lnTo>
                <a:lnTo>
                  <a:pt x="726" y="291"/>
                </a:lnTo>
                <a:lnTo>
                  <a:pt x="724" y="291"/>
                </a:lnTo>
                <a:lnTo>
                  <a:pt x="722" y="286"/>
                </a:lnTo>
                <a:lnTo>
                  <a:pt x="722" y="284"/>
                </a:lnTo>
                <a:lnTo>
                  <a:pt x="722" y="284"/>
                </a:lnTo>
                <a:lnTo>
                  <a:pt x="724" y="281"/>
                </a:lnTo>
                <a:lnTo>
                  <a:pt x="724" y="281"/>
                </a:lnTo>
                <a:lnTo>
                  <a:pt x="724" y="279"/>
                </a:lnTo>
                <a:lnTo>
                  <a:pt x="724" y="277"/>
                </a:lnTo>
                <a:lnTo>
                  <a:pt x="724" y="277"/>
                </a:lnTo>
                <a:lnTo>
                  <a:pt x="724" y="274"/>
                </a:lnTo>
                <a:lnTo>
                  <a:pt x="724" y="272"/>
                </a:lnTo>
                <a:lnTo>
                  <a:pt x="726" y="272"/>
                </a:lnTo>
                <a:lnTo>
                  <a:pt x="724" y="270"/>
                </a:lnTo>
                <a:lnTo>
                  <a:pt x="724" y="270"/>
                </a:lnTo>
                <a:lnTo>
                  <a:pt x="724" y="270"/>
                </a:lnTo>
                <a:lnTo>
                  <a:pt x="722" y="270"/>
                </a:lnTo>
                <a:lnTo>
                  <a:pt x="722" y="272"/>
                </a:lnTo>
                <a:lnTo>
                  <a:pt x="722" y="272"/>
                </a:lnTo>
                <a:lnTo>
                  <a:pt x="722" y="274"/>
                </a:lnTo>
                <a:lnTo>
                  <a:pt x="719" y="274"/>
                </a:lnTo>
                <a:lnTo>
                  <a:pt x="719" y="274"/>
                </a:lnTo>
                <a:lnTo>
                  <a:pt x="717" y="274"/>
                </a:lnTo>
                <a:lnTo>
                  <a:pt x="715" y="274"/>
                </a:lnTo>
                <a:lnTo>
                  <a:pt x="715" y="274"/>
                </a:lnTo>
                <a:lnTo>
                  <a:pt x="712" y="272"/>
                </a:lnTo>
                <a:lnTo>
                  <a:pt x="712" y="272"/>
                </a:lnTo>
                <a:lnTo>
                  <a:pt x="712" y="272"/>
                </a:lnTo>
                <a:lnTo>
                  <a:pt x="710" y="274"/>
                </a:lnTo>
                <a:lnTo>
                  <a:pt x="707" y="274"/>
                </a:lnTo>
                <a:lnTo>
                  <a:pt x="707" y="274"/>
                </a:lnTo>
                <a:lnTo>
                  <a:pt x="707" y="272"/>
                </a:lnTo>
                <a:lnTo>
                  <a:pt x="705" y="272"/>
                </a:lnTo>
                <a:lnTo>
                  <a:pt x="705" y="270"/>
                </a:lnTo>
                <a:lnTo>
                  <a:pt x="705" y="270"/>
                </a:lnTo>
                <a:lnTo>
                  <a:pt x="705" y="270"/>
                </a:lnTo>
                <a:lnTo>
                  <a:pt x="705" y="270"/>
                </a:lnTo>
                <a:lnTo>
                  <a:pt x="707" y="267"/>
                </a:lnTo>
                <a:lnTo>
                  <a:pt x="707" y="267"/>
                </a:lnTo>
                <a:lnTo>
                  <a:pt x="707" y="265"/>
                </a:lnTo>
                <a:lnTo>
                  <a:pt x="705" y="260"/>
                </a:lnTo>
                <a:lnTo>
                  <a:pt x="705" y="260"/>
                </a:lnTo>
                <a:lnTo>
                  <a:pt x="705" y="258"/>
                </a:lnTo>
                <a:lnTo>
                  <a:pt x="700" y="258"/>
                </a:lnTo>
                <a:lnTo>
                  <a:pt x="698" y="255"/>
                </a:lnTo>
                <a:lnTo>
                  <a:pt x="696" y="253"/>
                </a:lnTo>
                <a:lnTo>
                  <a:pt x="693" y="251"/>
                </a:lnTo>
                <a:lnTo>
                  <a:pt x="691" y="248"/>
                </a:lnTo>
                <a:lnTo>
                  <a:pt x="688" y="248"/>
                </a:lnTo>
                <a:lnTo>
                  <a:pt x="688" y="246"/>
                </a:lnTo>
                <a:lnTo>
                  <a:pt x="688" y="244"/>
                </a:lnTo>
                <a:lnTo>
                  <a:pt x="688" y="241"/>
                </a:lnTo>
                <a:lnTo>
                  <a:pt x="691" y="241"/>
                </a:lnTo>
                <a:lnTo>
                  <a:pt x="693" y="241"/>
                </a:lnTo>
                <a:lnTo>
                  <a:pt x="693" y="241"/>
                </a:lnTo>
                <a:lnTo>
                  <a:pt x="693" y="239"/>
                </a:lnTo>
                <a:lnTo>
                  <a:pt x="693" y="239"/>
                </a:lnTo>
                <a:lnTo>
                  <a:pt x="696" y="236"/>
                </a:lnTo>
                <a:lnTo>
                  <a:pt x="696" y="234"/>
                </a:lnTo>
                <a:lnTo>
                  <a:pt x="698" y="227"/>
                </a:lnTo>
                <a:lnTo>
                  <a:pt x="696" y="225"/>
                </a:lnTo>
                <a:lnTo>
                  <a:pt x="693" y="222"/>
                </a:lnTo>
                <a:lnTo>
                  <a:pt x="691" y="220"/>
                </a:lnTo>
                <a:lnTo>
                  <a:pt x="688" y="217"/>
                </a:lnTo>
                <a:lnTo>
                  <a:pt x="688" y="217"/>
                </a:lnTo>
                <a:lnTo>
                  <a:pt x="688" y="217"/>
                </a:lnTo>
                <a:lnTo>
                  <a:pt x="686" y="215"/>
                </a:lnTo>
                <a:lnTo>
                  <a:pt x="688" y="213"/>
                </a:lnTo>
                <a:lnTo>
                  <a:pt x="688" y="213"/>
                </a:lnTo>
                <a:lnTo>
                  <a:pt x="688" y="213"/>
                </a:lnTo>
                <a:lnTo>
                  <a:pt x="688" y="210"/>
                </a:lnTo>
                <a:lnTo>
                  <a:pt x="691" y="208"/>
                </a:lnTo>
                <a:lnTo>
                  <a:pt x="691" y="208"/>
                </a:lnTo>
                <a:lnTo>
                  <a:pt x="696" y="206"/>
                </a:lnTo>
                <a:lnTo>
                  <a:pt x="698" y="206"/>
                </a:lnTo>
                <a:lnTo>
                  <a:pt x="700" y="203"/>
                </a:lnTo>
                <a:lnTo>
                  <a:pt x="703" y="203"/>
                </a:lnTo>
                <a:lnTo>
                  <a:pt x="703" y="201"/>
                </a:lnTo>
                <a:lnTo>
                  <a:pt x="703" y="199"/>
                </a:lnTo>
                <a:lnTo>
                  <a:pt x="703" y="196"/>
                </a:lnTo>
                <a:lnTo>
                  <a:pt x="700" y="196"/>
                </a:lnTo>
                <a:lnTo>
                  <a:pt x="700" y="196"/>
                </a:lnTo>
                <a:lnTo>
                  <a:pt x="698" y="196"/>
                </a:lnTo>
                <a:lnTo>
                  <a:pt x="696" y="196"/>
                </a:lnTo>
                <a:lnTo>
                  <a:pt x="693" y="196"/>
                </a:lnTo>
                <a:lnTo>
                  <a:pt x="691" y="196"/>
                </a:lnTo>
                <a:lnTo>
                  <a:pt x="688" y="196"/>
                </a:lnTo>
                <a:lnTo>
                  <a:pt x="686" y="196"/>
                </a:lnTo>
                <a:lnTo>
                  <a:pt x="684" y="194"/>
                </a:lnTo>
                <a:lnTo>
                  <a:pt x="684" y="194"/>
                </a:lnTo>
                <a:lnTo>
                  <a:pt x="684" y="191"/>
                </a:lnTo>
                <a:lnTo>
                  <a:pt x="684" y="189"/>
                </a:lnTo>
                <a:lnTo>
                  <a:pt x="684" y="189"/>
                </a:lnTo>
                <a:lnTo>
                  <a:pt x="688" y="187"/>
                </a:lnTo>
                <a:lnTo>
                  <a:pt x="688" y="184"/>
                </a:lnTo>
                <a:lnTo>
                  <a:pt x="688" y="184"/>
                </a:lnTo>
                <a:lnTo>
                  <a:pt x="688" y="182"/>
                </a:lnTo>
                <a:lnTo>
                  <a:pt x="688" y="182"/>
                </a:lnTo>
                <a:lnTo>
                  <a:pt x="686" y="177"/>
                </a:lnTo>
                <a:lnTo>
                  <a:pt x="686" y="177"/>
                </a:lnTo>
                <a:lnTo>
                  <a:pt x="684" y="177"/>
                </a:lnTo>
                <a:lnTo>
                  <a:pt x="684" y="177"/>
                </a:lnTo>
                <a:lnTo>
                  <a:pt x="681" y="177"/>
                </a:lnTo>
                <a:lnTo>
                  <a:pt x="681" y="177"/>
                </a:lnTo>
                <a:lnTo>
                  <a:pt x="679" y="175"/>
                </a:lnTo>
                <a:lnTo>
                  <a:pt x="679" y="175"/>
                </a:lnTo>
                <a:lnTo>
                  <a:pt x="677" y="173"/>
                </a:lnTo>
                <a:lnTo>
                  <a:pt x="677" y="173"/>
                </a:lnTo>
                <a:lnTo>
                  <a:pt x="679" y="170"/>
                </a:lnTo>
                <a:lnTo>
                  <a:pt x="679" y="170"/>
                </a:lnTo>
                <a:lnTo>
                  <a:pt x="681" y="168"/>
                </a:lnTo>
                <a:lnTo>
                  <a:pt x="681" y="168"/>
                </a:lnTo>
                <a:lnTo>
                  <a:pt x="681" y="168"/>
                </a:lnTo>
                <a:lnTo>
                  <a:pt x="681" y="165"/>
                </a:lnTo>
                <a:lnTo>
                  <a:pt x="681" y="165"/>
                </a:lnTo>
                <a:lnTo>
                  <a:pt x="681" y="163"/>
                </a:lnTo>
                <a:lnTo>
                  <a:pt x="684" y="163"/>
                </a:lnTo>
                <a:lnTo>
                  <a:pt x="686" y="161"/>
                </a:lnTo>
                <a:lnTo>
                  <a:pt x="686" y="158"/>
                </a:lnTo>
                <a:lnTo>
                  <a:pt x="686" y="158"/>
                </a:lnTo>
                <a:lnTo>
                  <a:pt x="686" y="156"/>
                </a:lnTo>
                <a:lnTo>
                  <a:pt x="686" y="154"/>
                </a:lnTo>
                <a:lnTo>
                  <a:pt x="688" y="154"/>
                </a:lnTo>
                <a:lnTo>
                  <a:pt x="696" y="154"/>
                </a:lnTo>
                <a:lnTo>
                  <a:pt x="698" y="151"/>
                </a:lnTo>
                <a:lnTo>
                  <a:pt x="700" y="149"/>
                </a:lnTo>
                <a:lnTo>
                  <a:pt x="705" y="149"/>
                </a:lnTo>
                <a:lnTo>
                  <a:pt x="707" y="146"/>
                </a:lnTo>
                <a:lnTo>
                  <a:pt x="710" y="149"/>
                </a:lnTo>
                <a:lnTo>
                  <a:pt x="724" y="154"/>
                </a:lnTo>
                <a:lnTo>
                  <a:pt x="743" y="156"/>
                </a:lnTo>
                <a:lnTo>
                  <a:pt x="748" y="156"/>
                </a:lnTo>
                <a:lnTo>
                  <a:pt x="750" y="156"/>
                </a:lnTo>
                <a:lnTo>
                  <a:pt x="752" y="156"/>
                </a:lnTo>
                <a:lnTo>
                  <a:pt x="752" y="156"/>
                </a:lnTo>
                <a:lnTo>
                  <a:pt x="752" y="156"/>
                </a:lnTo>
                <a:lnTo>
                  <a:pt x="755" y="156"/>
                </a:lnTo>
                <a:lnTo>
                  <a:pt x="755" y="158"/>
                </a:lnTo>
                <a:lnTo>
                  <a:pt x="755" y="158"/>
                </a:lnTo>
                <a:lnTo>
                  <a:pt x="757" y="161"/>
                </a:lnTo>
                <a:lnTo>
                  <a:pt x="759" y="161"/>
                </a:lnTo>
                <a:lnTo>
                  <a:pt x="774" y="165"/>
                </a:lnTo>
                <a:lnTo>
                  <a:pt x="776" y="165"/>
                </a:lnTo>
                <a:lnTo>
                  <a:pt x="778" y="165"/>
                </a:lnTo>
                <a:lnTo>
                  <a:pt x="781" y="165"/>
                </a:lnTo>
                <a:lnTo>
                  <a:pt x="783" y="165"/>
                </a:lnTo>
                <a:lnTo>
                  <a:pt x="783" y="165"/>
                </a:lnTo>
                <a:lnTo>
                  <a:pt x="785" y="163"/>
                </a:lnTo>
                <a:lnTo>
                  <a:pt x="788" y="161"/>
                </a:lnTo>
                <a:lnTo>
                  <a:pt x="790" y="158"/>
                </a:lnTo>
                <a:lnTo>
                  <a:pt x="793" y="158"/>
                </a:lnTo>
                <a:lnTo>
                  <a:pt x="793" y="158"/>
                </a:lnTo>
                <a:lnTo>
                  <a:pt x="793" y="156"/>
                </a:lnTo>
                <a:lnTo>
                  <a:pt x="795" y="154"/>
                </a:lnTo>
                <a:lnTo>
                  <a:pt x="795" y="154"/>
                </a:lnTo>
                <a:lnTo>
                  <a:pt x="797" y="154"/>
                </a:lnTo>
                <a:lnTo>
                  <a:pt x="800" y="154"/>
                </a:lnTo>
                <a:lnTo>
                  <a:pt x="802" y="154"/>
                </a:lnTo>
                <a:lnTo>
                  <a:pt x="807" y="154"/>
                </a:lnTo>
                <a:lnTo>
                  <a:pt x="814" y="149"/>
                </a:lnTo>
                <a:lnTo>
                  <a:pt x="816" y="149"/>
                </a:lnTo>
                <a:lnTo>
                  <a:pt x="819" y="149"/>
                </a:lnTo>
                <a:lnTo>
                  <a:pt x="821" y="151"/>
                </a:lnTo>
                <a:lnTo>
                  <a:pt x="821" y="151"/>
                </a:lnTo>
                <a:lnTo>
                  <a:pt x="823" y="151"/>
                </a:lnTo>
                <a:lnTo>
                  <a:pt x="828" y="149"/>
                </a:lnTo>
                <a:lnTo>
                  <a:pt x="828" y="149"/>
                </a:lnTo>
                <a:lnTo>
                  <a:pt x="833" y="144"/>
                </a:lnTo>
                <a:lnTo>
                  <a:pt x="833" y="144"/>
                </a:lnTo>
                <a:lnTo>
                  <a:pt x="833" y="139"/>
                </a:lnTo>
                <a:lnTo>
                  <a:pt x="833" y="139"/>
                </a:lnTo>
                <a:lnTo>
                  <a:pt x="835" y="137"/>
                </a:lnTo>
                <a:lnTo>
                  <a:pt x="838" y="137"/>
                </a:lnTo>
                <a:lnTo>
                  <a:pt x="838" y="137"/>
                </a:lnTo>
                <a:lnTo>
                  <a:pt x="840" y="137"/>
                </a:lnTo>
                <a:lnTo>
                  <a:pt x="842" y="137"/>
                </a:lnTo>
                <a:lnTo>
                  <a:pt x="842" y="139"/>
                </a:lnTo>
                <a:lnTo>
                  <a:pt x="842" y="137"/>
                </a:lnTo>
                <a:lnTo>
                  <a:pt x="845" y="137"/>
                </a:lnTo>
                <a:lnTo>
                  <a:pt x="847" y="135"/>
                </a:lnTo>
                <a:lnTo>
                  <a:pt x="847" y="132"/>
                </a:lnTo>
                <a:lnTo>
                  <a:pt x="847" y="130"/>
                </a:lnTo>
                <a:lnTo>
                  <a:pt x="847" y="130"/>
                </a:lnTo>
                <a:lnTo>
                  <a:pt x="847" y="128"/>
                </a:lnTo>
                <a:lnTo>
                  <a:pt x="849" y="125"/>
                </a:lnTo>
                <a:lnTo>
                  <a:pt x="849" y="125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Freeform 17">
            <a:extLst>
              <a:ext uri="{FF2B5EF4-FFF2-40B4-BE49-F238E27FC236}">
                <a16:creationId xmlns:a16="http://schemas.microsoft.com/office/drawing/2014/main" id="{3582C4E2-4CDC-D3A7-66CB-77E26082D095}"/>
              </a:ext>
            </a:extLst>
          </p:cNvPr>
          <p:cNvSpPr>
            <a:spLocks noEditPoints="1"/>
          </p:cNvSpPr>
          <p:nvPr/>
        </p:nvSpPr>
        <p:spPr bwMode="auto">
          <a:xfrm>
            <a:off x="3618365" y="4361580"/>
            <a:ext cx="206346" cy="220868"/>
          </a:xfrm>
          <a:custGeom>
            <a:avLst/>
            <a:gdLst>
              <a:gd name="T0" fmla="*/ 24 w 341"/>
              <a:gd name="T1" fmla="*/ 241 h 365"/>
              <a:gd name="T2" fmla="*/ 0 w 341"/>
              <a:gd name="T3" fmla="*/ 223 h 365"/>
              <a:gd name="T4" fmla="*/ 43 w 341"/>
              <a:gd name="T5" fmla="*/ 355 h 365"/>
              <a:gd name="T6" fmla="*/ 33 w 341"/>
              <a:gd name="T7" fmla="*/ 310 h 365"/>
              <a:gd name="T8" fmla="*/ 33 w 341"/>
              <a:gd name="T9" fmla="*/ 239 h 365"/>
              <a:gd name="T10" fmla="*/ 331 w 341"/>
              <a:gd name="T11" fmla="*/ 28 h 365"/>
              <a:gd name="T12" fmla="*/ 310 w 341"/>
              <a:gd name="T13" fmla="*/ 5 h 365"/>
              <a:gd name="T14" fmla="*/ 294 w 341"/>
              <a:gd name="T15" fmla="*/ 14 h 365"/>
              <a:gd name="T16" fmla="*/ 282 w 341"/>
              <a:gd name="T17" fmla="*/ 40 h 365"/>
              <a:gd name="T18" fmla="*/ 268 w 341"/>
              <a:gd name="T19" fmla="*/ 43 h 365"/>
              <a:gd name="T20" fmla="*/ 263 w 341"/>
              <a:gd name="T21" fmla="*/ 55 h 365"/>
              <a:gd name="T22" fmla="*/ 230 w 341"/>
              <a:gd name="T23" fmla="*/ 71 h 365"/>
              <a:gd name="T24" fmla="*/ 213 w 341"/>
              <a:gd name="T25" fmla="*/ 97 h 365"/>
              <a:gd name="T26" fmla="*/ 192 w 341"/>
              <a:gd name="T27" fmla="*/ 111 h 365"/>
              <a:gd name="T28" fmla="*/ 166 w 341"/>
              <a:gd name="T29" fmla="*/ 107 h 365"/>
              <a:gd name="T30" fmla="*/ 154 w 341"/>
              <a:gd name="T31" fmla="*/ 102 h 365"/>
              <a:gd name="T32" fmla="*/ 140 w 341"/>
              <a:gd name="T33" fmla="*/ 85 h 365"/>
              <a:gd name="T34" fmla="*/ 123 w 341"/>
              <a:gd name="T35" fmla="*/ 107 h 365"/>
              <a:gd name="T36" fmla="*/ 100 w 341"/>
              <a:gd name="T37" fmla="*/ 140 h 365"/>
              <a:gd name="T38" fmla="*/ 83 w 341"/>
              <a:gd name="T39" fmla="*/ 149 h 365"/>
              <a:gd name="T40" fmla="*/ 66 w 341"/>
              <a:gd name="T41" fmla="*/ 161 h 365"/>
              <a:gd name="T42" fmla="*/ 48 w 341"/>
              <a:gd name="T43" fmla="*/ 170 h 365"/>
              <a:gd name="T44" fmla="*/ 29 w 341"/>
              <a:gd name="T45" fmla="*/ 185 h 365"/>
              <a:gd name="T46" fmla="*/ 10 w 341"/>
              <a:gd name="T47" fmla="*/ 213 h 365"/>
              <a:gd name="T48" fmla="*/ 19 w 341"/>
              <a:gd name="T49" fmla="*/ 225 h 365"/>
              <a:gd name="T50" fmla="*/ 24 w 341"/>
              <a:gd name="T51" fmla="*/ 237 h 365"/>
              <a:gd name="T52" fmla="*/ 33 w 341"/>
              <a:gd name="T53" fmla="*/ 227 h 365"/>
              <a:gd name="T54" fmla="*/ 48 w 341"/>
              <a:gd name="T55" fmla="*/ 239 h 365"/>
              <a:gd name="T56" fmla="*/ 62 w 341"/>
              <a:gd name="T57" fmla="*/ 244 h 365"/>
              <a:gd name="T58" fmla="*/ 64 w 341"/>
              <a:gd name="T59" fmla="*/ 263 h 365"/>
              <a:gd name="T60" fmla="*/ 55 w 341"/>
              <a:gd name="T61" fmla="*/ 275 h 365"/>
              <a:gd name="T62" fmla="*/ 55 w 341"/>
              <a:gd name="T63" fmla="*/ 296 h 365"/>
              <a:gd name="T64" fmla="*/ 64 w 341"/>
              <a:gd name="T65" fmla="*/ 291 h 365"/>
              <a:gd name="T66" fmla="*/ 69 w 341"/>
              <a:gd name="T67" fmla="*/ 301 h 365"/>
              <a:gd name="T68" fmla="*/ 52 w 341"/>
              <a:gd name="T69" fmla="*/ 301 h 365"/>
              <a:gd name="T70" fmla="*/ 43 w 341"/>
              <a:gd name="T71" fmla="*/ 308 h 365"/>
              <a:gd name="T72" fmla="*/ 33 w 341"/>
              <a:gd name="T73" fmla="*/ 331 h 365"/>
              <a:gd name="T74" fmla="*/ 55 w 341"/>
              <a:gd name="T75" fmla="*/ 341 h 365"/>
              <a:gd name="T76" fmla="*/ 43 w 341"/>
              <a:gd name="T77" fmla="*/ 346 h 365"/>
              <a:gd name="T78" fmla="*/ 57 w 341"/>
              <a:gd name="T79" fmla="*/ 355 h 365"/>
              <a:gd name="T80" fmla="*/ 66 w 341"/>
              <a:gd name="T81" fmla="*/ 350 h 365"/>
              <a:gd name="T82" fmla="*/ 64 w 341"/>
              <a:gd name="T83" fmla="*/ 362 h 365"/>
              <a:gd name="T84" fmla="*/ 76 w 341"/>
              <a:gd name="T85" fmla="*/ 355 h 365"/>
              <a:gd name="T86" fmla="*/ 78 w 341"/>
              <a:gd name="T87" fmla="*/ 346 h 365"/>
              <a:gd name="T88" fmla="*/ 90 w 341"/>
              <a:gd name="T89" fmla="*/ 353 h 365"/>
              <a:gd name="T90" fmla="*/ 102 w 341"/>
              <a:gd name="T91" fmla="*/ 360 h 365"/>
              <a:gd name="T92" fmla="*/ 128 w 341"/>
              <a:gd name="T93" fmla="*/ 350 h 365"/>
              <a:gd name="T94" fmla="*/ 192 w 341"/>
              <a:gd name="T95" fmla="*/ 324 h 365"/>
              <a:gd name="T96" fmla="*/ 204 w 341"/>
              <a:gd name="T97" fmla="*/ 286 h 365"/>
              <a:gd name="T98" fmla="*/ 178 w 341"/>
              <a:gd name="T99" fmla="*/ 268 h 365"/>
              <a:gd name="T100" fmla="*/ 171 w 341"/>
              <a:gd name="T101" fmla="*/ 253 h 365"/>
              <a:gd name="T102" fmla="*/ 173 w 341"/>
              <a:gd name="T103" fmla="*/ 241 h 365"/>
              <a:gd name="T104" fmla="*/ 189 w 341"/>
              <a:gd name="T105" fmla="*/ 218 h 365"/>
              <a:gd name="T106" fmla="*/ 211 w 341"/>
              <a:gd name="T107" fmla="*/ 208 h 365"/>
              <a:gd name="T108" fmla="*/ 234 w 341"/>
              <a:gd name="T109" fmla="*/ 194 h 365"/>
              <a:gd name="T110" fmla="*/ 260 w 341"/>
              <a:gd name="T111" fmla="*/ 168 h 365"/>
              <a:gd name="T112" fmla="*/ 277 w 341"/>
              <a:gd name="T113" fmla="*/ 156 h 365"/>
              <a:gd name="T114" fmla="*/ 289 w 341"/>
              <a:gd name="T115" fmla="*/ 135 h 365"/>
              <a:gd name="T116" fmla="*/ 286 w 341"/>
              <a:gd name="T117" fmla="*/ 97 h 365"/>
              <a:gd name="T118" fmla="*/ 303 w 341"/>
              <a:gd name="T119" fmla="*/ 73 h 365"/>
              <a:gd name="T120" fmla="*/ 315 w 341"/>
              <a:gd name="T121" fmla="*/ 64 h 365"/>
              <a:gd name="T122" fmla="*/ 324 w 341"/>
              <a:gd name="T123" fmla="*/ 50 h 365"/>
              <a:gd name="T124" fmla="*/ 59 w 341"/>
              <a:gd name="T125" fmla="*/ 36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1" h="365">
                <a:moveTo>
                  <a:pt x="26" y="244"/>
                </a:moveTo>
                <a:lnTo>
                  <a:pt x="26" y="244"/>
                </a:lnTo>
                <a:lnTo>
                  <a:pt x="26" y="244"/>
                </a:lnTo>
                <a:lnTo>
                  <a:pt x="26" y="241"/>
                </a:lnTo>
                <a:lnTo>
                  <a:pt x="26" y="241"/>
                </a:lnTo>
                <a:lnTo>
                  <a:pt x="26" y="241"/>
                </a:lnTo>
                <a:lnTo>
                  <a:pt x="26" y="241"/>
                </a:lnTo>
                <a:lnTo>
                  <a:pt x="26" y="241"/>
                </a:lnTo>
                <a:lnTo>
                  <a:pt x="26" y="241"/>
                </a:lnTo>
                <a:lnTo>
                  <a:pt x="26" y="241"/>
                </a:lnTo>
                <a:lnTo>
                  <a:pt x="26" y="244"/>
                </a:lnTo>
                <a:lnTo>
                  <a:pt x="26" y="244"/>
                </a:lnTo>
                <a:close/>
                <a:moveTo>
                  <a:pt x="26" y="239"/>
                </a:moveTo>
                <a:lnTo>
                  <a:pt x="26" y="239"/>
                </a:lnTo>
                <a:lnTo>
                  <a:pt x="26" y="239"/>
                </a:lnTo>
                <a:lnTo>
                  <a:pt x="26" y="239"/>
                </a:lnTo>
                <a:lnTo>
                  <a:pt x="24" y="239"/>
                </a:lnTo>
                <a:lnTo>
                  <a:pt x="24" y="239"/>
                </a:lnTo>
                <a:lnTo>
                  <a:pt x="24" y="239"/>
                </a:lnTo>
                <a:lnTo>
                  <a:pt x="24" y="239"/>
                </a:lnTo>
                <a:lnTo>
                  <a:pt x="22" y="239"/>
                </a:lnTo>
                <a:lnTo>
                  <a:pt x="22" y="239"/>
                </a:lnTo>
                <a:lnTo>
                  <a:pt x="22" y="239"/>
                </a:lnTo>
                <a:lnTo>
                  <a:pt x="22" y="241"/>
                </a:lnTo>
                <a:lnTo>
                  <a:pt x="22" y="241"/>
                </a:lnTo>
                <a:lnTo>
                  <a:pt x="22" y="241"/>
                </a:lnTo>
                <a:lnTo>
                  <a:pt x="24" y="239"/>
                </a:lnTo>
                <a:lnTo>
                  <a:pt x="24" y="241"/>
                </a:lnTo>
                <a:lnTo>
                  <a:pt x="26" y="241"/>
                </a:lnTo>
                <a:lnTo>
                  <a:pt x="26" y="239"/>
                </a:lnTo>
                <a:close/>
                <a:moveTo>
                  <a:pt x="22" y="246"/>
                </a:moveTo>
                <a:lnTo>
                  <a:pt x="22" y="246"/>
                </a:lnTo>
                <a:lnTo>
                  <a:pt x="22" y="246"/>
                </a:lnTo>
                <a:lnTo>
                  <a:pt x="22" y="246"/>
                </a:lnTo>
                <a:lnTo>
                  <a:pt x="22" y="246"/>
                </a:lnTo>
                <a:lnTo>
                  <a:pt x="22" y="246"/>
                </a:lnTo>
                <a:lnTo>
                  <a:pt x="22" y="249"/>
                </a:lnTo>
                <a:lnTo>
                  <a:pt x="22" y="249"/>
                </a:lnTo>
                <a:lnTo>
                  <a:pt x="22" y="249"/>
                </a:lnTo>
                <a:lnTo>
                  <a:pt x="22" y="249"/>
                </a:lnTo>
                <a:lnTo>
                  <a:pt x="22" y="246"/>
                </a:lnTo>
                <a:lnTo>
                  <a:pt x="22" y="246"/>
                </a:lnTo>
                <a:close/>
                <a:moveTo>
                  <a:pt x="3" y="223"/>
                </a:move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0" y="223"/>
                </a:lnTo>
                <a:lnTo>
                  <a:pt x="3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0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lnTo>
                  <a:pt x="3" y="223"/>
                </a:lnTo>
                <a:close/>
                <a:moveTo>
                  <a:pt x="43" y="355"/>
                </a:move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5"/>
                </a:lnTo>
                <a:lnTo>
                  <a:pt x="43" y="357"/>
                </a:lnTo>
                <a:lnTo>
                  <a:pt x="43" y="357"/>
                </a:lnTo>
                <a:lnTo>
                  <a:pt x="43" y="355"/>
                </a:lnTo>
                <a:lnTo>
                  <a:pt x="45" y="355"/>
                </a:lnTo>
                <a:lnTo>
                  <a:pt x="45" y="355"/>
                </a:lnTo>
                <a:lnTo>
                  <a:pt x="45" y="355"/>
                </a:lnTo>
                <a:lnTo>
                  <a:pt x="45" y="355"/>
                </a:lnTo>
                <a:lnTo>
                  <a:pt x="45" y="355"/>
                </a:lnTo>
                <a:lnTo>
                  <a:pt x="43" y="355"/>
                </a:lnTo>
                <a:close/>
                <a:moveTo>
                  <a:pt x="52" y="355"/>
                </a:moveTo>
                <a:lnTo>
                  <a:pt x="52" y="355"/>
                </a:lnTo>
                <a:lnTo>
                  <a:pt x="50" y="355"/>
                </a:lnTo>
                <a:lnTo>
                  <a:pt x="50" y="357"/>
                </a:lnTo>
                <a:lnTo>
                  <a:pt x="50" y="357"/>
                </a:lnTo>
                <a:lnTo>
                  <a:pt x="50" y="357"/>
                </a:lnTo>
                <a:lnTo>
                  <a:pt x="50" y="357"/>
                </a:lnTo>
                <a:lnTo>
                  <a:pt x="50" y="357"/>
                </a:lnTo>
                <a:lnTo>
                  <a:pt x="52" y="357"/>
                </a:lnTo>
                <a:lnTo>
                  <a:pt x="52" y="355"/>
                </a:lnTo>
                <a:lnTo>
                  <a:pt x="52" y="355"/>
                </a:lnTo>
                <a:lnTo>
                  <a:pt x="52" y="355"/>
                </a:lnTo>
                <a:lnTo>
                  <a:pt x="52" y="355"/>
                </a:lnTo>
                <a:lnTo>
                  <a:pt x="52" y="355"/>
                </a:lnTo>
                <a:close/>
                <a:moveTo>
                  <a:pt x="31" y="310"/>
                </a:moveTo>
                <a:lnTo>
                  <a:pt x="31" y="310"/>
                </a:lnTo>
                <a:lnTo>
                  <a:pt x="33" y="308"/>
                </a:lnTo>
                <a:lnTo>
                  <a:pt x="33" y="310"/>
                </a:lnTo>
                <a:lnTo>
                  <a:pt x="36" y="310"/>
                </a:lnTo>
                <a:lnTo>
                  <a:pt x="38" y="310"/>
                </a:lnTo>
                <a:lnTo>
                  <a:pt x="38" y="310"/>
                </a:lnTo>
                <a:lnTo>
                  <a:pt x="36" y="308"/>
                </a:lnTo>
                <a:lnTo>
                  <a:pt x="36" y="308"/>
                </a:lnTo>
                <a:lnTo>
                  <a:pt x="36" y="308"/>
                </a:lnTo>
                <a:lnTo>
                  <a:pt x="33" y="308"/>
                </a:lnTo>
                <a:lnTo>
                  <a:pt x="33" y="308"/>
                </a:lnTo>
                <a:lnTo>
                  <a:pt x="33" y="308"/>
                </a:lnTo>
                <a:lnTo>
                  <a:pt x="31" y="308"/>
                </a:lnTo>
                <a:lnTo>
                  <a:pt x="31" y="310"/>
                </a:lnTo>
                <a:close/>
                <a:moveTo>
                  <a:pt x="33" y="241"/>
                </a:moveTo>
                <a:lnTo>
                  <a:pt x="33" y="244"/>
                </a:lnTo>
                <a:lnTo>
                  <a:pt x="33" y="244"/>
                </a:lnTo>
                <a:lnTo>
                  <a:pt x="36" y="244"/>
                </a:lnTo>
                <a:lnTo>
                  <a:pt x="36" y="241"/>
                </a:lnTo>
                <a:lnTo>
                  <a:pt x="38" y="241"/>
                </a:lnTo>
                <a:lnTo>
                  <a:pt x="38" y="239"/>
                </a:lnTo>
                <a:lnTo>
                  <a:pt x="38" y="239"/>
                </a:lnTo>
                <a:lnTo>
                  <a:pt x="38" y="237"/>
                </a:lnTo>
                <a:lnTo>
                  <a:pt x="38" y="237"/>
                </a:lnTo>
                <a:lnTo>
                  <a:pt x="38" y="237"/>
                </a:lnTo>
                <a:lnTo>
                  <a:pt x="36" y="234"/>
                </a:lnTo>
                <a:lnTo>
                  <a:pt x="36" y="237"/>
                </a:lnTo>
                <a:lnTo>
                  <a:pt x="36" y="237"/>
                </a:lnTo>
                <a:lnTo>
                  <a:pt x="36" y="237"/>
                </a:lnTo>
                <a:lnTo>
                  <a:pt x="36" y="237"/>
                </a:lnTo>
                <a:lnTo>
                  <a:pt x="33" y="239"/>
                </a:lnTo>
                <a:lnTo>
                  <a:pt x="33" y="239"/>
                </a:lnTo>
                <a:lnTo>
                  <a:pt x="36" y="239"/>
                </a:lnTo>
                <a:lnTo>
                  <a:pt x="36" y="239"/>
                </a:lnTo>
                <a:lnTo>
                  <a:pt x="36" y="239"/>
                </a:lnTo>
                <a:lnTo>
                  <a:pt x="33" y="241"/>
                </a:lnTo>
                <a:lnTo>
                  <a:pt x="33" y="241"/>
                </a:lnTo>
                <a:lnTo>
                  <a:pt x="36" y="241"/>
                </a:lnTo>
                <a:lnTo>
                  <a:pt x="33" y="241"/>
                </a:lnTo>
                <a:lnTo>
                  <a:pt x="33" y="241"/>
                </a:lnTo>
                <a:close/>
                <a:moveTo>
                  <a:pt x="338" y="50"/>
                </a:moveTo>
                <a:lnTo>
                  <a:pt x="338" y="47"/>
                </a:lnTo>
                <a:lnTo>
                  <a:pt x="338" y="47"/>
                </a:lnTo>
                <a:lnTo>
                  <a:pt x="338" y="45"/>
                </a:lnTo>
                <a:lnTo>
                  <a:pt x="338" y="45"/>
                </a:lnTo>
                <a:lnTo>
                  <a:pt x="338" y="43"/>
                </a:lnTo>
                <a:lnTo>
                  <a:pt x="336" y="43"/>
                </a:lnTo>
                <a:lnTo>
                  <a:pt x="336" y="40"/>
                </a:lnTo>
                <a:lnTo>
                  <a:pt x="334" y="40"/>
                </a:lnTo>
                <a:lnTo>
                  <a:pt x="334" y="40"/>
                </a:lnTo>
                <a:lnTo>
                  <a:pt x="334" y="38"/>
                </a:lnTo>
                <a:lnTo>
                  <a:pt x="334" y="36"/>
                </a:lnTo>
                <a:lnTo>
                  <a:pt x="334" y="36"/>
                </a:lnTo>
                <a:lnTo>
                  <a:pt x="331" y="36"/>
                </a:lnTo>
                <a:lnTo>
                  <a:pt x="331" y="36"/>
                </a:lnTo>
                <a:lnTo>
                  <a:pt x="331" y="36"/>
                </a:lnTo>
                <a:lnTo>
                  <a:pt x="331" y="33"/>
                </a:lnTo>
                <a:lnTo>
                  <a:pt x="331" y="33"/>
                </a:lnTo>
                <a:lnTo>
                  <a:pt x="331" y="28"/>
                </a:lnTo>
                <a:lnTo>
                  <a:pt x="331" y="28"/>
                </a:lnTo>
                <a:lnTo>
                  <a:pt x="329" y="28"/>
                </a:lnTo>
                <a:lnTo>
                  <a:pt x="329" y="28"/>
                </a:lnTo>
                <a:lnTo>
                  <a:pt x="329" y="28"/>
                </a:lnTo>
                <a:lnTo>
                  <a:pt x="327" y="31"/>
                </a:lnTo>
                <a:lnTo>
                  <a:pt x="329" y="31"/>
                </a:lnTo>
                <a:lnTo>
                  <a:pt x="329" y="31"/>
                </a:lnTo>
                <a:lnTo>
                  <a:pt x="327" y="33"/>
                </a:lnTo>
                <a:lnTo>
                  <a:pt x="327" y="31"/>
                </a:lnTo>
                <a:lnTo>
                  <a:pt x="327" y="31"/>
                </a:lnTo>
                <a:lnTo>
                  <a:pt x="327" y="28"/>
                </a:lnTo>
                <a:lnTo>
                  <a:pt x="327" y="28"/>
                </a:lnTo>
                <a:lnTo>
                  <a:pt x="327" y="28"/>
                </a:lnTo>
                <a:lnTo>
                  <a:pt x="324" y="28"/>
                </a:lnTo>
                <a:lnTo>
                  <a:pt x="324" y="28"/>
                </a:lnTo>
                <a:lnTo>
                  <a:pt x="324" y="28"/>
                </a:lnTo>
                <a:lnTo>
                  <a:pt x="322" y="26"/>
                </a:lnTo>
                <a:lnTo>
                  <a:pt x="320" y="24"/>
                </a:lnTo>
                <a:lnTo>
                  <a:pt x="317" y="21"/>
                </a:lnTo>
                <a:lnTo>
                  <a:pt x="317" y="19"/>
                </a:lnTo>
                <a:lnTo>
                  <a:pt x="317" y="17"/>
                </a:lnTo>
                <a:lnTo>
                  <a:pt x="317" y="10"/>
                </a:lnTo>
                <a:lnTo>
                  <a:pt x="317" y="7"/>
                </a:lnTo>
                <a:lnTo>
                  <a:pt x="315" y="7"/>
                </a:lnTo>
                <a:lnTo>
                  <a:pt x="310" y="7"/>
                </a:lnTo>
                <a:lnTo>
                  <a:pt x="310" y="5"/>
                </a:lnTo>
                <a:lnTo>
                  <a:pt x="310" y="5"/>
                </a:lnTo>
                <a:lnTo>
                  <a:pt x="310" y="5"/>
                </a:lnTo>
                <a:lnTo>
                  <a:pt x="310" y="2"/>
                </a:lnTo>
                <a:lnTo>
                  <a:pt x="310" y="2"/>
                </a:lnTo>
                <a:lnTo>
                  <a:pt x="310" y="2"/>
                </a:lnTo>
                <a:lnTo>
                  <a:pt x="308" y="2"/>
                </a:lnTo>
                <a:lnTo>
                  <a:pt x="305" y="2"/>
                </a:lnTo>
                <a:lnTo>
                  <a:pt x="305" y="2"/>
                </a:lnTo>
                <a:lnTo>
                  <a:pt x="303" y="2"/>
                </a:lnTo>
                <a:lnTo>
                  <a:pt x="303" y="2"/>
                </a:lnTo>
                <a:lnTo>
                  <a:pt x="303" y="2"/>
                </a:lnTo>
                <a:lnTo>
                  <a:pt x="301" y="0"/>
                </a:lnTo>
                <a:lnTo>
                  <a:pt x="301" y="0"/>
                </a:lnTo>
                <a:lnTo>
                  <a:pt x="301" y="0"/>
                </a:lnTo>
                <a:lnTo>
                  <a:pt x="298" y="0"/>
                </a:lnTo>
                <a:lnTo>
                  <a:pt x="298" y="0"/>
                </a:lnTo>
                <a:lnTo>
                  <a:pt x="298" y="0"/>
                </a:lnTo>
                <a:lnTo>
                  <a:pt x="298" y="0"/>
                </a:lnTo>
                <a:lnTo>
                  <a:pt x="298" y="2"/>
                </a:lnTo>
                <a:lnTo>
                  <a:pt x="298" y="2"/>
                </a:lnTo>
                <a:lnTo>
                  <a:pt x="298" y="2"/>
                </a:lnTo>
                <a:lnTo>
                  <a:pt x="298" y="2"/>
                </a:lnTo>
                <a:lnTo>
                  <a:pt x="296" y="2"/>
                </a:lnTo>
                <a:lnTo>
                  <a:pt x="296" y="2"/>
                </a:lnTo>
                <a:lnTo>
                  <a:pt x="296" y="5"/>
                </a:lnTo>
                <a:lnTo>
                  <a:pt x="296" y="5"/>
                </a:lnTo>
                <a:lnTo>
                  <a:pt x="296" y="7"/>
                </a:lnTo>
                <a:lnTo>
                  <a:pt x="296" y="7"/>
                </a:lnTo>
                <a:lnTo>
                  <a:pt x="294" y="12"/>
                </a:lnTo>
                <a:lnTo>
                  <a:pt x="294" y="14"/>
                </a:lnTo>
                <a:lnTo>
                  <a:pt x="294" y="14"/>
                </a:lnTo>
                <a:lnTo>
                  <a:pt x="291" y="17"/>
                </a:lnTo>
                <a:lnTo>
                  <a:pt x="291" y="19"/>
                </a:lnTo>
                <a:lnTo>
                  <a:pt x="291" y="19"/>
                </a:lnTo>
                <a:lnTo>
                  <a:pt x="291" y="19"/>
                </a:lnTo>
                <a:lnTo>
                  <a:pt x="291" y="21"/>
                </a:lnTo>
                <a:lnTo>
                  <a:pt x="291" y="21"/>
                </a:lnTo>
                <a:lnTo>
                  <a:pt x="291" y="21"/>
                </a:lnTo>
                <a:lnTo>
                  <a:pt x="294" y="24"/>
                </a:lnTo>
                <a:lnTo>
                  <a:pt x="294" y="24"/>
                </a:lnTo>
                <a:lnTo>
                  <a:pt x="291" y="24"/>
                </a:lnTo>
                <a:lnTo>
                  <a:pt x="291" y="24"/>
                </a:lnTo>
                <a:lnTo>
                  <a:pt x="291" y="26"/>
                </a:lnTo>
                <a:lnTo>
                  <a:pt x="291" y="26"/>
                </a:lnTo>
                <a:lnTo>
                  <a:pt x="291" y="26"/>
                </a:lnTo>
                <a:lnTo>
                  <a:pt x="291" y="28"/>
                </a:lnTo>
                <a:lnTo>
                  <a:pt x="291" y="28"/>
                </a:lnTo>
                <a:lnTo>
                  <a:pt x="291" y="28"/>
                </a:lnTo>
                <a:lnTo>
                  <a:pt x="291" y="31"/>
                </a:lnTo>
                <a:lnTo>
                  <a:pt x="289" y="33"/>
                </a:lnTo>
                <a:lnTo>
                  <a:pt x="289" y="36"/>
                </a:lnTo>
                <a:lnTo>
                  <a:pt x="289" y="38"/>
                </a:lnTo>
                <a:lnTo>
                  <a:pt x="289" y="40"/>
                </a:lnTo>
                <a:lnTo>
                  <a:pt x="286" y="40"/>
                </a:lnTo>
                <a:lnTo>
                  <a:pt x="284" y="40"/>
                </a:lnTo>
                <a:lnTo>
                  <a:pt x="282" y="40"/>
                </a:lnTo>
                <a:lnTo>
                  <a:pt x="282" y="40"/>
                </a:lnTo>
                <a:lnTo>
                  <a:pt x="282" y="40"/>
                </a:lnTo>
                <a:lnTo>
                  <a:pt x="282" y="43"/>
                </a:lnTo>
                <a:lnTo>
                  <a:pt x="282" y="43"/>
                </a:lnTo>
                <a:lnTo>
                  <a:pt x="282" y="43"/>
                </a:lnTo>
                <a:lnTo>
                  <a:pt x="282" y="43"/>
                </a:lnTo>
                <a:lnTo>
                  <a:pt x="279" y="45"/>
                </a:lnTo>
                <a:lnTo>
                  <a:pt x="279" y="45"/>
                </a:lnTo>
                <a:lnTo>
                  <a:pt x="279" y="45"/>
                </a:lnTo>
                <a:lnTo>
                  <a:pt x="279" y="45"/>
                </a:lnTo>
                <a:lnTo>
                  <a:pt x="279" y="45"/>
                </a:lnTo>
                <a:lnTo>
                  <a:pt x="279" y="43"/>
                </a:lnTo>
                <a:lnTo>
                  <a:pt x="277" y="43"/>
                </a:lnTo>
                <a:lnTo>
                  <a:pt x="277" y="43"/>
                </a:lnTo>
                <a:lnTo>
                  <a:pt x="275" y="40"/>
                </a:lnTo>
                <a:lnTo>
                  <a:pt x="272" y="40"/>
                </a:lnTo>
                <a:lnTo>
                  <a:pt x="272" y="40"/>
                </a:lnTo>
                <a:lnTo>
                  <a:pt x="272" y="40"/>
                </a:lnTo>
                <a:lnTo>
                  <a:pt x="272" y="40"/>
                </a:lnTo>
                <a:lnTo>
                  <a:pt x="270" y="40"/>
                </a:lnTo>
                <a:lnTo>
                  <a:pt x="270" y="40"/>
                </a:lnTo>
                <a:lnTo>
                  <a:pt x="270" y="40"/>
                </a:lnTo>
                <a:lnTo>
                  <a:pt x="270" y="40"/>
                </a:lnTo>
                <a:lnTo>
                  <a:pt x="270" y="40"/>
                </a:lnTo>
                <a:lnTo>
                  <a:pt x="270" y="40"/>
                </a:lnTo>
                <a:lnTo>
                  <a:pt x="270" y="40"/>
                </a:lnTo>
                <a:lnTo>
                  <a:pt x="270" y="43"/>
                </a:lnTo>
                <a:lnTo>
                  <a:pt x="268" y="40"/>
                </a:lnTo>
                <a:lnTo>
                  <a:pt x="268" y="40"/>
                </a:lnTo>
                <a:lnTo>
                  <a:pt x="268" y="43"/>
                </a:lnTo>
                <a:lnTo>
                  <a:pt x="268" y="43"/>
                </a:lnTo>
                <a:lnTo>
                  <a:pt x="268" y="43"/>
                </a:lnTo>
                <a:lnTo>
                  <a:pt x="265" y="45"/>
                </a:lnTo>
                <a:lnTo>
                  <a:pt x="263" y="45"/>
                </a:lnTo>
                <a:lnTo>
                  <a:pt x="263" y="45"/>
                </a:lnTo>
                <a:lnTo>
                  <a:pt x="263" y="45"/>
                </a:lnTo>
                <a:lnTo>
                  <a:pt x="263" y="47"/>
                </a:lnTo>
                <a:lnTo>
                  <a:pt x="263" y="47"/>
                </a:lnTo>
                <a:lnTo>
                  <a:pt x="265" y="47"/>
                </a:lnTo>
                <a:lnTo>
                  <a:pt x="265" y="47"/>
                </a:lnTo>
                <a:lnTo>
                  <a:pt x="263" y="47"/>
                </a:lnTo>
                <a:lnTo>
                  <a:pt x="263" y="50"/>
                </a:lnTo>
                <a:lnTo>
                  <a:pt x="263" y="50"/>
                </a:lnTo>
                <a:lnTo>
                  <a:pt x="263" y="50"/>
                </a:lnTo>
                <a:lnTo>
                  <a:pt x="263" y="50"/>
                </a:lnTo>
                <a:lnTo>
                  <a:pt x="263" y="50"/>
                </a:lnTo>
                <a:lnTo>
                  <a:pt x="263" y="50"/>
                </a:lnTo>
                <a:lnTo>
                  <a:pt x="263" y="50"/>
                </a:lnTo>
                <a:lnTo>
                  <a:pt x="263" y="50"/>
                </a:lnTo>
                <a:lnTo>
                  <a:pt x="263" y="52"/>
                </a:lnTo>
                <a:lnTo>
                  <a:pt x="263" y="52"/>
                </a:lnTo>
                <a:lnTo>
                  <a:pt x="263" y="52"/>
                </a:lnTo>
                <a:lnTo>
                  <a:pt x="263" y="52"/>
                </a:lnTo>
                <a:lnTo>
                  <a:pt x="260" y="52"/>
                </a:lnTo>
                <a:lnTo>
                  <a:pt x="260" y="52"/>
                </a:lnTo>
                <a:lnTo>
                  <a:pt x="260" y="55"/>
                </a:lnTo>
                <a:lnTo>
                  <a:pt x="260" y="55"/>
                </a:lnTo>
                <a:lnTo>
                  <a:pt x="263" y="55"/>
                </a:lnTo>
                <a:lnTo>
                  <a:pt x="263" y="55"/>
                </a:lnTo>
                <a:lnTo>
                  <a:pt x="263" y="55"/>
                </a:lnTo>
                <a:lnTo>
                  <a:pt x="263" y="57"/>
                </a:lnTo>
                <a:lnTo>
                  <a:pt x="263" y="57"/>
                </a:lnTo>
                <a:lnTo>
                  <a:pt x="260" y="57"/>
                </a:lnTo>
                <a:lnTo>
                  <a:pt x="258" y="59"/>
                </a:lnTo>
                <a:lnTo>
                  <a:pt x="258" y="62"/>
                </a:lnTo>
                <a:lnTo>
                  <a:pt x="258" y="62"/>
                </a:lnTo>
                <a:lnTo>
                  <a:pt x="256" y="62"/>
                </a:lnTo>
                <a:lnTo>
                  <a:pt x="256" y="59"/>
                </a:lnTo>
                <a:lnTo>
                  <a:pt x="256" y="62"/>
                </a:lnTo>
                <a:lnTo>
                  <a:pt x="253" y="62"/>
                </a:lnTo>
                <a:lnTo>
                  <a:pt x="253" y="64"/>
                </a:lnTo>
                <a:lnTo>
                  <a:pt x="251" y="64"/>
                </a:lnTo>
                <a:lnTo>
                  <a:pt x="251" y="64"/>
                </a:lnTo>
                <a:lnTo>
                  <a:pt x="249" y="64"/>
                </a:lnTo>
                <a:lnTo>
                  <a:pt x="249" y="66"/>
                </a:lnTo>
                <a:lnTo>
                  <a:pt x="249" y="69"/>
                </a:lnTo>
                <a:lnTo>
                  <a:pt x="246" y="69"/>
                </a:lnTo>
                <a:lnTo>
                  <a:pt x="246" y="69"/>
                </a:lnTo>
                <a:lnTo>
                  <a:pt x="241" y="69"/>
                </a:lnTo>
                <a:lnTo>
                  <a:pt x="237" y="69"/>
                </a:lnTo>
                <a:lnTo>
                  <a:pt x="237" y="69"/>
                </a:lnTo>
                <a:lnTo>
                  <a:pt x="234" y="69"/>
                </a:lnTo>
                <a:lnTo>
                  <a:pt x="232" y="69"/>
                </a:lnTo>
                <a:lnTo>
                  <a:pt x="230" y="69"/>
                </a:lnTo>
                <a:lnTo>
                  <a:pt x="230" y="69"/>
                </a:lnTo>
                <a:lnTo>
                  <a:pt x="230" y="71"/>
                </a:lnTo>
                <a:lnTo>
                  <a:pt x="230" y="71"/>
                </a:lnTo>
                <a:lnTo>
                  <a:pt x="227" y="71"/>
                </a:lnTo>
                <a:lnTo>
                  <a:pt x="227" y="71"/>
                </a:lnTo>
                <a:lnTo>
                  <a:pt x="225" y="71"/>
                </a:lnTo>
                <a:lnTo>
                  <a:pt x="225" y="71"/>
                </a:lnTo>
                <a:lnTo>
                  <a:pt x="223" y="71"/>
                </a:lnTo>
                <a:lnTo>
                  <a:pt x="220" y="71"/>
                </a:lnTo>
                <a:lnTo>
                  <a:pt x="220" y="69"/>
                </a:lnTo>
                <a:lnTo>
                  <a:pt x="218" y="69"/>
                </a:lnTo>
                <a:lnTo>
                  <a:pt x="213" y="69"/>
                </a:lnTo>
                <a:lnTo>
                  <a:pt x="204" y="71"/>
                </a:lnTo>
                <a:lnTo>
                  <a:pt x="201" y="71"/>
                </a:lnTo>
                <a:lnTo>
                  <a:pt x="201" y="71"/>
                </a:lnTo>
                <a:lnTo>
                  <a:pt x="201" y="73"/>
                </a:lnTo>
                <a:lnTo>
                  <a:pt x="201" y="73"/>
                </a:lnTo>
                <a:lnTo>
                  <a:pt x="201" y="81"/>
                </a:lnTo>
                <a:lnTo>
                  <a:pt x="201" y="81"/>
                </a:lnTo>
                <a:lnTo>
                  <a:pt x="201" y="81"/>
                </a:lnTo>
                <a:lnTo>
                  <a:pt x="204" y="83"/>
                </a:lnTo>
                <a:lnTo>
                  <a:pt x="204" y="83"/>
                </a:lnTo>
                <a:lnTo>
                  <a:pt x="206" y="88"/>
                </a:lnTo>
                <a:lnTo>
                  <a:pt x="208" y="90"/>
                </a:lnTo>
                <a:lnTo>
                  <a:pt x="208" y="92"/>
                </a:lnTo>
                <a:lnTo>
                  <a:pt x="208" y="92"/>
                </a:lnTo>
                <a:lnTo>
                  <a:pt x="211" y="95"/>
                </a:lnTo>
                <a:lnTo>
                  <a:pt x="213" y="95"/>
                </a:lnTo>
                <a:lnTo>
                  <a:pt x="213" y="97"/>
                </a:lnTo>
                <a:lnTo>
                  <a:pt x="213" y="97"/>
                </a:lnTo>
                <a:lnTo>
                  <a:pt x="213" y="99"/>
                </a:lnTo>
                <a:lnTo>
                  <a:pt x="215" y="99"/>
                </a:lnTo>
                <a:lnTo>
                  <a:pt x="213" y="102"/>
                </a:lnTo>
                <a:lnTo>
                  <a:pt x="208" y="114"/>
                </a:lnTo>
                <a:lnTo>
                  <a:pt x="206" y="114"/>
                </a:lnTo>
                <a:lnTo>
                  <a:pt x="204" y="114"/>
                </a:lnTo>
                <a:lnTo>
                  <a:pt x="206" y="114"/>
                </a:lnTo>
                <a:lnTo>
                  <a:pt x="204" y="114"/>
                </a:lnTo>
                <a:lnTo>
                  <a:pt x="204" y="114"/>
                </a:lnTo>
                <a:lnTo>
                  <a:pt x="204" y="114"/>
                </a:lnTo>
                <a:lnTo>
                  <a:pt x="201" y="114"/>
                </a:lnTo>
                <a:lnTo>
                  <a:pt x="201" y="111"/>
                </a:lnTo>
                <a:lnTo>
                  <a:pt x="201" y="111"/>
                </a:lnTo>
                <a:lnTo>
                  <a:pt x="201" y="111"/>
                </a:lnTo>
                <a:lnTo>
                  <a:pt x="199" y="111"/>
                </a:lnTo>
                <a:lnTo>
                  <a:pt x="199" y="111"/>
                </a:lnTo>
                <a:lnTo>
                  <a:pt x="199" y="109"/>
                </a:lnTo>
                <a:lnTo>
                  <a:pt x="199" y="109"/>
                </a:lnTo>
                <a:lnTo>
                  <a:pt x="199" y="109"/>
                </a:lnTo>
                <a:lnTo>
                  <a:pt x="199" y="109"/>
                </a:lnTo>
                <a:lnTo>
                  <a:pt x="199" y="109"/>
                </a:lnTo>
                <a:lnTo>
                  <a:pt x="199" y="109"/>
                </a:lnTo>
                <a:lnTo>
                  <a:pt x="197" y="109"/>
                </a:lnTo>
                <a:lnTo>
                  <a:pt x="194" y="109"/>
                </a:lnTo>
                <a:lnTo>
                  <a:pt x="192" y="109"/>
                </a:lnTo>
                <a:lnTo>
                  <a:pt x="192" y="109"/>
                </a:lnTo>
                <a:lnTo>
                  <a:pt x="192" y="111"/>
                </a:lnTo>
                <a:lnTo>
                  <a:pt x="192" y="111"/>
                </a:lnTo>
                <a:lnTo>
                  <a:pt x="189" y="111"/>
                </a:lnTo>
                <a:lnTo>
                  <a:pt x="189" y="109"/>
                </a:lnTo>
                <a:lnTo>
                  <a:pt x="187" y="111"/>
                </a:lnTo>
                <a:lnTo>
                  <a:pt x="182" y="111"/>
                </a:lnTo>
                <a:lnTo>
                  <a:pt x="182" y="109"/>
                </a:lnTo>
                <a:lnTo>
                  <a:pt x="182" y="109"/>
                </a:lnTo>
                <a:lnTo>
                  <a:pt x="180" y="111"/>
                </a:lnTo>
                <a:lnTo>
                  <a:pt x="180" y="111"/>
                </a:lnTo>
                <a:lnTo>
                  <a:pt x="180" y="111"/>
                </a:lnTo>
                <a:lnTo>
                  <a:pt x="178" y="109"/>
                </a:lnTo>
                <a:lnTo>
                  <a:pt x="175" y="109"/>
                </a:lnTo>
                <a:lnTo>
                  <a:pt x="175" y="109"/>
                </a:lnTo>
                <a:lnTo>
                  <a:pt x="175" y="107"/>
                </a:lnTo>
                <a:lnTo>
                  <a:pt x="175" y="107"/>
                </a:lnTo>
                <a:lnTo>
                  <a:pt x="173" y="107"/>
                </a:lnTo>
                <a:lnTo>
                  <a:pt x="173" y="107"/>
                </a:lnTo>
                <a:lnTo>
                  <a:pt x="171" y="107"/>
                </a:lnTo>
                <a:lnTo>
                  <a:pt x="171" y="107"/>
                </a:lnTo>
                <a:lnTo>
                  <a:pt x="171" y="107"/>
                </a:lnTo>
                <a:lnTo>
                  <a:pt x="168" y="107"/>
                </a:lnTo>
                <a:lnTo>
                  <a:pt x="168" y="107"/>
                </a:lnTo>
                <a:lnTo>
                  <a:pt x="168" y="107"/>
                </a:lnTo>
                <a:lnTo>
                  <a:pt x="168" y="107"/>
                </a:lnTo>
                <a:lnTo>
                  <a:pt x="168" y="107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63" y="107"/>
                </a:lnTo>
                <a:lnTo>
                  <a:pt x="161" y="107"/>
                </a:lnTo>
                <a:lnTo>
                  <a:pt x="161" y="107"/>
                </a:lnTo>
                <a:lnTo>
                  <a:pt x="161" y="107"/>
                </a:lnTo>
                <a:lnTo>
                  <a:pt x="161" y="104"/>
                </a:lnTo>
                <a:lnTo>
                  <a:pt x="161" y="104"/>
                </a:lnTo>
                <a:lnTo>
                  <a:pt x="161" y="104"/>
                </a:lnTo>
                <a:lnTo>
                  <a:pt x="161" y="104"/>
                </a:lnTo>
                <a:lnTo>
                  <a:pt x="161" y="104"/>
                </a:lnTo>
                <a:lnTo>
                  <a:pt x="161" y="104"/>
                </a:lnTo>
                <a:lnTo>
                  <a:pt x="161" y="104"/>
                </a:lnTo>
                <a:lnTo>
                  <a:pt x="159" y="104"/>
                </a:lnTo>
                <a:lnTo>
                  <a:pt x="159" y="104"/>
                </a:lnTo>
                <a:lnTo>
                  <a:pt x="159" y="102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6" y="104"/>
                </a:lnTo>
                <a:lnTo>
                  <a:pt x="154" y="104"/>
                </a:lnTo>
                <a:lnTo>
                  <a:pt x="154" y="104"/>
                </a:lnTo>
                <a:lnTo>
                  <a:pt x="154" y="104"/>
                </a:lnTo>
                <a:lnTo>
                  <a:pt x="154" y="104"/>
                </a:lnTo>
                <a:lnTo>
                  <a:pt x="154" y="104"/>
                </a:lnTo>
                <a:lnTo>
                  <a:pt x="152" y="104"/>
                </a:lnTo>
                <a:lnTo>
                  <a:pt x="152" y="104"/>
                </a:lnTo>
                <a:lnTo>
                  <a:pt x="154" y="102"/>
                </a:lnTo>
                <a:lnTo>
                  <a:pt x="154" y="102"/>
                </a:lnTo>
                <a:lnTo>
                  <a:pt x="154" y="99"/>
                </a:lnTo>
                <a:lnTo>
                  <a:pt x="156" y="99"/>
                </a:lnTo>
                <a:lnTo>
                  <a:pt x="156" y="99"/>
                </a:lnTo>
                <a:lnTo>
                  <a:pt x="152" y="99"/>
                </a:lnTo>
                <a:lnTo>
                  <a:pt x="152" y="97"/>
                </a:lnTo>
                <a:lnTo>
                  <a:pt x="152" y="97"/>
                </a:lnTo>
                <a:lnTo>
                  <a:pt x="152" y="97"/>
                </a:lnTo>
                <a:lnTo>
                  <a:pt x="152" y="97"/>
                </a:lnTo>
                <a:lnTo>
                  <a:pt x="149" y="97"/>
                </a:lnTo>
                <a:lnTo>
                  <a:pt x="149" y="95"/>
                </a:lnTo>
                <a:lnTo>
                  <a:pt x="149" y="95"/>
                </a:lnTo>
                <a:lnTo>
                  <a:pt x="149" y="95"/>
                </a:lnTo>
                <a:lnTo>
                  <a:pt x="149" y="92"/>
                </a:lnTo>
                <a:lnTo>
                  <a:pt x="152" y="92"/>
                </a:lnTo>
                <a:lnTo>
                  <a:pt x="149" y="92"/>
                </a:lnTo>
                <a:lnTo>
                  <a:pt x="149" y="90"/>
                </a:lnTo>
                <a:lnTo>
                  <a:pt x="149" y="90"/>
                </a:lnTo>
                <a:lnTo>
                  <a:pt x="149" y="90"/>
                </a:lnTo>
                <a:lnTo>
                  <a:pt x="147" y="88"/>
                </a:lnTo>
                <a:lnTo>
                  <a:pt x="147" y="88"/>
                </a:lnTo>
                <a:lnTo>
                  <a:pt x="145" y="88"/>
                </a:lnTo>
                <a:lnTo>
                  <a:pt x="145" y="88"/>
                </a:lnTo>
                <a:lnTo>
                  <a:pt x="145" y="88"/>
                </a:lnTo>
                <a:lnTo>
                  <a:pt x="145" y="85"/>
                </a:lnTo>
                <a:lnTo>
                  <a:pt x="142" y="85"/>
                </a:lnTo>
                <a:lnTo>
                  <a:pt x="142" y="85"/>
                </a:lnTo>
                <a:lnTo>
                  <a:pt x="140" y="85"/>
                </a:lnTo>
                <a:lnTo>
                  <a:pt x="140" y="88"/>
                </a:lnTo>
                <a:lnTo>
                  <a:pt x="140" y="88"/>
                </a:lnTo>
                <a:lnTo>
                  <a:pt x="137" y="90"/>
                </a:lnTo>
                <a:lnTo>
                  <a:pt x="135" y="92"/>
                </a:lnTo>
                <a:lnTo>
                  <a:pt x="135" y="92"/>
                </a:lnTo>
                <a:lnTo>
                  <a:pt x="135" y="92"/>
                </a:lnTo>
                <a:lnTo>
                  <a:pt x="133" y="90"/>
                </a:lnTo>
                <a:lnTo>
                  <a:pt x="133" y="90"/>
                </a:lnTo>
                <a:lnTo>
                  <a:pt x="133" y="90"/>
                </a:lnTo>
                <a:lnTo>
                  <a:pt x="130" y="90"/>
                </a:lnTo>
                <a:lnTo>
                  <a:pt x="130" y="90"/>
                </a:lnTo>
                <a:lnTo>
                  <a:pt x="130" y="90"/>
                </a:lnTo>
                <a:lnTo>
                  <a:pt x="130" y="90"/>
                </a:lnTo>
                <a:lnTo>
                  <a:pt x="133" y="92"/>
                </a:lnTo>
                <a:lnTo>
                  <a:pt x="133" y="92"/>
                </a:lnTo>
                <a:lnTo>
                  <a:pt x="133" y="92"/>
                </a:lnTo>
                <a:lnTo>
                  <a:pt x="130" y="95"/>
                </a:lnTo>
                <a:lnTo>
                  <a:pt x="130" y="95"/>
                </a:lnTo>
                <a:lnTo>
                  <a:pt x="128" y="95"/>
                </a:lnTo>
                <a:lnTo>
                  <a:pt x="128" y="95"/>
                </a:lnTo>
                <a:lnTo>
                  <a:pt x="126" y="97"/>
                </a:lnTo>
                <a:lnTo>
                  <a:pt x="123" y="97"/>
                </a:lnTo>
                <a:lnTo>
                  <a:pt x="123" y="99"/>
                </a:lnTo>
                <a:lnTo>
                  <a:pt x="126" y="99"/>
                </a:lnTo>
                <a:lnTo>
                  <a:pt x="126" y="102"/>
                </a:lnTo>
                <a:lnTo>
                  <a:pt x="126" y="102"/>
                </a:lnTo>
                <a:lnTo>
                  <a:pt x="123" y="104"/>
                </a:lnTo>
                <a:lnTo>
                  <a:pt x="123" y="107"/>
                </a:lnTo>
                <a:lnTo>
                  <a:pt x="121" y="109"/>
                </a:lnTo>
                <a:lnTo>
                  <a:pt x="121" y="111"/>
                </a:lnTo>
                <a:lnTo>
                  <a:pt x="121" y="111"/>
                </a:lnTo>
                <a:lnTo>
                  <a:pt x="121" y="114"/>
                </a:lnTo>
                <a:lnTo>
                  <a:pt x="121" y="116"/>
                </a:lnTo>
                <a:lnTo>
                  <a:pt x="121" y="116"/>
                </a:lnTo>
                <a:lnTo>
                  <a:pt x="121" y="116"/>
                </a:lnTo>
                <a:lnTo>
                  <a:pt x="121" y="116"/>
                </a:lnTo>
                <a:lnTo>
                  <a:pt x="121" y="116"/>
                </a:lnTo>
                <a:lnTo>
                  <a:pt x="121" y="116"/>
                </a:lnTo>
                <a:lnTo>
                  <a:pt x="121" y="116"/>
                </a:lnTo>
                <a:lnTo>
                  <a:pt x="119" y="116"/>
                </a:lnTo>
                <a:lnTo>
                  <a:pt x="119" y="116"/>
                </a:lnTo>
                <a:lnTo>
                  <a:pt x="116" y="121"/>
                </a:lnTo>
                <a:lnTo>
                  <a:pt x="114" y="121"/>
                </a:lnTo>
                <a:lnTo>
                  <a:pt x="114" y="123"/>
                </a:lnTo>
                <a:lnTo>
                  <a:pt x="111" y="123"/>
                </a:lnTo>
                <a:lnTo>
                  <a:pt x="111" y="126"/>
                </a:lnTo>
                <a:lnTo>
                  <a:pt x="111" y="126"/>
                </a:lnTo>
                <a:lnTo>
                  <a:pt x="109" y="130"/>
                </a:lnTo>
                <a:lnTo>
                  <a:pt x="109" y="130"/>
                </a:lnTo>
                <a:lnTo>
                  <a:pt x="109" y="130"/>
                </a:lnTo>
                <a:lnTo>
                  <a:pt x="102" y="135"/>
                </a:lnTo>
                <a:lnTo>
                  <a:pt x="102" y="135"/>
                </a:lnTo>
                <a:lnTo>
                  <a:pt x="102" y="137"/>
                </a:lnTo>
                <a:lnTo>
                  <a:pt x="102" y="137"/>
                </a:lnTo>
                <a:lnTo>
                  <a:pt x="100" y="137"/>
                </a:lnTo>
                <a:lnTo>
                  <a:pt x="100" y="140"/>
                </a:lnTo>
                <a:lnTo>
                  <a:pt x="100" y="140"/>
                </a:lnTo>
                <a:lnTo>
                  <a:pt x="100" y="140"/>
                </a:lnTo>
                <a:lnTo>
                  <a:pt x="100" y="140"/>
                </a:lnTo>
                <a:lnTo>
                  <a:pt x="100" y="142"/>
                </a:lnTo>
                <a:lnTo>
                  <a:pt x="97" y="142"/>
                </a:lnTo>
                <a:lnTo>
                  <a:pt x="97" y="142"/>
                </a:lnTo>
                <a:lnTo>
                  <a:pt x="97" y="142"/>
                </a:lnTo>
                <a:lnTo>
                  <a:pt x="97" y="144"/>
                </a:lnTo>
                <a:lnTo>
                  <a:pt x="95" y="144"/>
                </a:lnTo>
                <a:lnTo>
                  <a:pt x="95" y="144"/>
                </a:lnTo>
                <a:lnTo>
                  <a:pt x="95" y="147"/>
                </a:lnTo>
                <a:lnTo>
                  <a:pt x="92" y="147"/>
                </a:lnTo>
                <a:lnTo>
                  <a:pt x="95" y="147"/>
                </a:lnTo>
                <a:lnTo>
                  <a:pt x="95" y="147"/>
                </a:lnTo>
                <a:lnTo>
                  <a:pt x="95" y="147"/>
                </a:lnTo>
                <a:lnTo>
                  <a:pt x="95" y="147"/>
                </a:lnTo>
                <a:lnTo>
                  <a:pt x="95" y="149"/>
                </a:lnTo>
                <a:lnTo>
                  <a:pt x="92" y="149"/>
                </a:lnTo>
                <a:lnTo>
                  <a:pt x="92" y="149"/>
                </a:lnTo>
                <a:lnTo>
                  <a:pt x="90" y="149"/>
                </a:lnTo>
                <a:lnTo>
                  <a:pt x="90" y="149"/>
                </a:lnTo>
                <a:lnTo>
                  <a:pt x="90" y="149"/>
                </a:lnTo>
                <a:lnTo>
                  <a:pt x="90" y="147"/>
                </a:lnTo>
                <a:lnTo>
                  <a:pt x="88" y="147"/>
                </a:lnTo>
                <a:lnTo>
                  <a:pt x="88" y="149"/>
                </a:lnTo>
                <a:lnTo>
                  <a:pt x="85" y="149"/>
                </a:lnTo>
                <a:lnTo>
                  <a:pt x="85" y="149"/>
                </a:lnTo>
                <a:lnTo>
                  <a:pt x="83" y="149"/>
                </a:lnTo>
                <a:lnTo>
                  <a:pt x="83" y="149"/>
                </a:lnTo>
                <a:lnTo>
                  <a:pt x="83" y="149"/>
                </a:lnTo>
                <a:lnTo>
                  <a:pt x="81" y="149"/>
                </a:lnTo>
                <a:lnTo>
                  <a:pt x="81" y="149"/>
                </a:lnTo>
                <a:lnTo>
                  <a:pt x="81" y="149"/>
                </a:lnTo>
                <a:lnTo>
                  <a:pt x="81" y="149"/>
                </a:lnTo>
                <a:lnTo>
                  <a:pt x="78" y="152"/>
                </a:lnTo>
                <a:lnTo>
                  <a:pt x="78" y="152"/>
                </a:lnTo>
                <a:lnTo>
                  <a:pt x="78" y="152"/>
                </a:lnTo>
                <a:lnTo>
                  <a:pt x="76" y="154"/>
                </a:lnTo>
                <a:lnTo>
                  <a:pt x="78" y="156"/>
                </a:lnTo>
                <a:lnTo>
                  <a:pt x="78" y="156"/>
                </a:lnTo>
                <a:lnTo>
                  <a:pt x="78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1" y="156"/>
                </a:lnTo>
                <a:lnTo>
                  <a:pt x="71" y="156"/>
                </a:lnTo>
                <a:lnTo>
                  <a:pt x="71" y="156"/>
                </a:lnTo>
                <a:lnTo>
                  <a:pt x="71" y="159"/>
                </a:lnTo>
                <a:lnTo>
                  <a:pt x="71" y="159"/>
                </a:lnTo>
                <a:lnTo>
                  <a:pt x="71" y="161"/>
                </a:lnTo>
                <a:lnTo>
                  <a:pt x="69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1"/>
                </a:lnTo>
                <a:lnTo>
                  <a:pt x="66" y="163"/>
                </a:lnTo>
                <a:lnTo>
                  <a:pt x="66" y="163"/>
                </a:lnTo>
                <a:lnTo>
                  <a:pt x="66" y="163"/>
                </a:lnTo>
                <a:lnTo>
                  <a:pt x="64" y="163"/>
                </a:lnTo>
                <a:lnTo>
                  <a:pt x="64" y="163"/>
                </a:lnTo>
                <a:lnTo>
                  <a:pt x="64" y="166"/>
                </a:lnTo>
                <a:lnTo>
                  <a:pt x="64" y="166"/>
                </a:lnTo>
                <a:lnTo>
                  <a:pt x="64" y="166"/>
                </a:lnTo>
                <a:lnTo>
                  <a:pt x="64" y="166"/>
                </a:lnTo>
                <a:lnTo>
                  <a:pt x="62" y="166"/>
                </a:lnTo>
                <a:lnTo>
                  <a:pt x="62" y="166"/>
                </a:lnTo>
                <a:lnTo>
                  <a:pt x="62" y="166"/>
                </a:lnTo>
                <a:lnTo>
                  <a:pt x="62" y="166"/>
                </a:lnTo>
                <a:lnTo>
                  <a:pt x="62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7" y="166"/>
                </a:lnTo>
                <a:lnTo>
                  <a:pt x="57" y="166"/>
                </a:lnTo>
                <a:lnTo>
                  <a:pt x="57" y="166"/>
                </a:lnTo>
                <a:lnTo>
                  <a:pt x="57" y="166"/>
                </a:lnTo>
                <a:lnTo>
                  <a:pt x="55" y="168"/>
                </a:lnTo>
                <a:lnTo>
                  <a:pt x="55" y="168"/>
                </a:lnTo>
                <a:lnTo>
                  <a:pt x="55" y="168"/>
                </a:lnTo>
                <a:lnTo>
                  <a:pt x="52" y="168"/>
                </a:lnTo>
                <a:lnTo>
                  <a:pt x="50" y="170"/>
                </a:lnTo>
                <a:lnTo>
                  <a:pt x="50" y="170"/>
                </a:lnTo>
                <a:lnTo>
                  <a:pt x="48" y="170"/>
                </a:lnTo>
                <a:lnTo>
                  <a:pt x="48" y="170"/>
                </a:lnTo>
                <a:lnTo>
                  <a:pt x="45" y="173"/>
                </a:lnTo>
                <a:lnTo>
                  <a:pt x="45" y="173"/>
                </a:lnTo>
                <a:lnTo>
                  <a:pt x="43" y="173"/>
                </a:lnTo>
                <a:lnTo>
                  <a:pt x="43" y="173"/>
                </a:lnTo>
                <a:lnTo>
                  <a:pt x="43" y="175"/>
                </a:lnTo>
                <a:lnTo>
                  <a:pt x="43" y="175"/>
                </a:lnTo>
                <a:lnTo>
                  <a:pt x="45" y="175"/>
                </a:lnTo>
                <a:lnTo>
                  <a:pt x="45" y="178"/>
                </a:lnTo>
                <a:lnTo>
                  <a:pt x="45" y="178"/>
                </a:lnTo>
                <a:lnTo>
                  <a:pt x="43" y="178"/>
                </a:lnTo>
                <a:lnTo>
                  <a:pt x="43" y="178"/>
                </a:lnTo>
                <a:lnTo>
                  <a:pt x="40" y="178"/>
                </a:lnTo>
                <a:lnTo>
                  <a:pt x="40" y="178"/>
                </a:lnTo>
                <a:lnTo>
                  <a:pt x="38" y="178"/>
                </a:lnTo>
                <a:lnTo>
                  <a:pt x="38" y="178"/>
                </a:lnTo>
                <a:lnTo>
                  <a:pt x="38" y="178"/>
                </a:lnTo>
                <a:lnTo>
                  <a:pt x="38" y="178"/>
                </a:lnTo>
                <a:lnTo>
                  <a:pt x="38" y="178"/>
                </a:lnTo>
                <a:lnTo>
                  <a:pt x="36" y="175"/>
                </a:lnTo>
                <a:lnTo>
                  <a:pt x="36" y="178"/>
                </a:lnTo>
                <a:lnTo>
                  <a:pt x="36" y="178"/>
                </a:lnTo>
                <a:lnTo>
                  <a:pt x="33" y="180"/>
                </a:lnTo>
                <a:lnTo>
                  <a:pt x="31" y="182"/>
                </a:lnTo>
                <a:lnTo>
                  <a:pt x="31" y="182"/>
                </a:lnTo>
                <a:lnTo>
                  <a:pt x="29" y="182"/>
                </a:lnTo>
                <a:lnTo>
                  <a:pt x="29" y="185"/>
                </a:lnTo>
                <a:lnTo>
                  <a:pt x="29" y="185"/>
                </a:lnTo>
                <a:lnTo>
                  <a:pt x="29" y="187"/>
                </a:lnTo>
                <a:lnTo>
                  <a:pt x="26" y="187"/>
                </a:lnTo>
                <a:lnTo>
                  <a:pt x="26" y="189"/>
                </a:lnTo>
                <a:lnTo>
                  <a:pt x="24" y="189"/>
                </a:lnTo>
                <a:lnTo>
                  <a:pt x="22" y="189"/>
                </a:lnTo>
                <a:lnTo>
                  <a:pt x="22" y="192"/>
                </a:lnTo>
                <a:lnTo>
                  <a:pt x="19" y="192"/>
                </a:lnTo>
                <a:lnTo>
                  <a:pt x="19" y="192"/>
                </a:lnTo>
                <a:lnTo>
                  <a:pt x="19" y="194"/>
                </a:lnTo>
                <a:lnTo>
                  <a:pt x="19" y="194"/>
                </a:lnTo>
                <a:lnTo>
                  <a:pt x="19" y="194"/>
                </a:lnTo>
                <a:lnTo>
                  <a:pt x="19" y="194"/>
                </a:lnTo>
                <a:lnTo>
                  <a:pt x="17" y="194"/>
                </a:lnTo>
                <a:lnTo>
                  <a:pt x="17" y="194"/>
                </a:lnTo>
                <a:lnTo>
                  <a:pt x="10" y="201"/>
                </a:lnTo>
                <a:lnTo>
                  <a:pt x="10" y="204"/>
                </a:lnTo>
                <a:lnTo>
                  <a:pt x="10" y="204"/>
                </a:lnTo>
                <a:lnTo>
                  <a:pt x="10" y="206"/>
                </a:lnTo>
                <a:lnTo>
                  <a:pt x="10" y="206"/>
                </a:lnTo>
                <a:lnTo>
                  <a:pt x="12" y="206"/>
                </a:lnTo>
                <a:lnTo>
                  <a:pt x="12" y="206"/>
                </a:lnTo>
                <a:lnTo>
                  <a:pt x="14" y="208"/>
                </a:lnTo>
                <a:lnTo>
                  <a:pt x="17" y="208"/>
                </a:lnTo>
                <a:lnTo>
                  <a:pt x="14" y="208"/>
                </a:lnTo>
                <a:lnTo>
                  <a:pt x="12" y="208"/>
                </a:lnTo>
                <a:lnTo>
                  <a:pt x="12" y="208"/>
                </a:lnTo>
                <a:lnTo>
                  <a:pt x="10" y="208"/>
                </a:lnTo>
                <a:lnTo>
                  <a:pt x="10" y="213"/>
                </a:lnTo>
                <a:lnTo>
                  <a:pt x="10" y="213"/>
                </a:lnTo>
                <a:lnTo>
                  <a:pt x="10" y="213"/>
                </a:lnTo>
                <a:lnTo>
                  <a:pt x="7" y="213"/>
                </a:lnTo>
                <a:lnTo>
                  <a:pt x="7" y="215"/>
                </a:lnTo>
                <a:lnTo>
                  <a:pt x="7" y="215"/>
                </a:lnTo>
                <a:lnTo>
                  <a:pt x="7" y="215"/>
                </a:lnTo>
                <a:lnTo>
                  <a:pt x="7" y="215"/>
                </a:lnTo>
                <a:lnTo>
                  <a:pt x="7" y="215"/>
                </a:lnTo>
                <a:lnTo>
                  <a:pt x="7" y="218"/>
                </a:lnTo>
                <a:lnTo>
                  <a:pt x="10" y="218"/>
                </a:lnTo>
                <a:lnTo>
                  <a:pt x="10" y="218"/>
                </a:lnTo>
                <a:lnTo>
                  <a:pt x="10" y="218"/>
                </a:lnTo>
                <a:lnTo>
                  <a:pt x="10" y="218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2" y="220"/>
                </a:lnTo>
                <a:lnTo>
                  <a:pt x="17" y="223"/>
                </a:lnTo>
                <a:lnTo>
                  <a:pt x="19" y="223"/>
                </a:lnTo>
                <a:lnTo>
                  <a:pt x="19" y="223"/>
                </a:lnTo>
                <a:lnTo>
                  <a:pt x="19" y="223"/>
                </a:lnTo>
                <a:lnTo>
                  <a:pt x="19" y="225"/>
                </a:lnTo>
                <a:lnTo>
                  <a:pt x="19" y="225"/>
                </a:lnTo>
                <a:lnTo>
                  <a:pt x="22" y="225"/>
                </a:lnTo>
                <a:lnTo>
                  <a:pt x="22" y="225"/>
                </a:lnTo>
                <a:lnTo>
                  <a:pt x="22" y="225"/>
                </a:lnTo>
                <a:lnTo>
                  <a:pt x="19" y="227"/>
                </a:lnTo>
                <a:lnTo>
                  <a:pt x="19" y="227"/>
                </a:lnTo>
                <a:lnTo>
                  <a:pt x="22" y="227"/>
                </a:lnTo>
                <a:lnTo>
                  <a:pt x="22" y="227"/>
                </a:lnTo>
                <a:lnTo>
                  <a:pt x="22" y="227"/>
                </a:lnTo>
                <a:lnTo>
                  <a:pt x="22" y="230"/>
                </a:lnTo>
                <a:lnTo>
                  <a:pt x="22" y="230"/>
                </a:lnTo>
                <a:lnTo>
                  <a:pt x="22" y="230"/>
                </a:lnTo>
                <a:lnTo>
                  <a:pt x="22" y="230"/>
                </a:lnTo>
                <a:lnTo>
                  <a:pt x="24" y="230"/>
                </a:lnTo>
                <a:lnTo>
                  <a:pt x="24" y="230"/>
                </a:lnTo>
                <a:lnTo>
                  <a:pt x="24" y="230"/>
                </a:lnTo>
                <a:lnTo>
                  <a:pt x="24" y="232"/>
                </a:lnTo>
                <a:lnTo>
                  <a:pt x="24" y="232"/>
                </a:lnTo>
                <a:lnTo>
                  <a:pt x="24" y="232"/>
                </a:lnTo>
                <a:lnTo>
                  <a:pt x="22" y="234"/>
                </a:lnTo>
                <a:lnTo>
                  <a:pt x="22" y="234"/>
                </a:lnTo>
                <a:lnTo>
                  <a:pt x="22" y="234"/>
                </a:lnTo>
                <a:lnTo>
                  <a:pt x="22" y="234"/>
                </a:lnTo>
                <a:lnTo>
                  <a:pt x="22" y="237"/>
                </a:lnTo>
                <a:lnTo>
                  <a:pt x="24" y="237"/>
                </a:lnTo>
                <a:lnTo>
                  <a:pt x="22" y="237"/>
                </a:lnTo>
                <a:lnTo>
                  <a:pt x="22" y="237"/>
                </a:lnTo>
                <a:lnTo>
                  <a:pt x="22" y="237"/>
                </a:lnTo>
                <a:lnTo>
                  <a:pt x="24" y="237"/>
                </a:lnTo>
                <a:lnTo>
                  <a:pt x="24" y="237"/>
                </a:lnTo>
                <a:lnTo>
                  <a:pt x="24" y="237"/>
                </a:lnTo>
                <a:lnTo>
                  <a:pt x="26" y="234"/>
                </a:lnTo>
                <a:lnTo>
                  <a:pt x="26" y="234"/>
                </a:lnTo>
                <a:lnTo>
                  <a:pt x="26" y="234"/>
                </a:lnTo>
                <a:lnTo>
                  <a:pt x="29" y="234"/>
                </a:lnTo>
                <a:lnTo>
                  <a:pt x="29" y="234"/>
                </a:lnTo>
                <a:lnTo>
                  <a:pt x="29" y="232"/>
                </a:lnTo>
                <a:lnTo>
                  <a:pt x="29" y="232"/>
                </a:lnTo>
                <a:lnTo>
                  <a:pt x="29" y="232"/>
                </a:lnTo>
                <a:lnTo>
                  <a:pt x="29" y="232"/>
                </a:lnTo>
                <a:lnTo>
                  <a:pt x="29" y="230"/>
                </a:lnTo>
                <a:lnTo>
                  <a:pt x="29" y="230"/>
                </a:lnTo>
                <a:lnTo>
                  <a:pt x="29" y="230"/>
                </a:lnTo>
                <a:lnTo>
                  <a:pt x="29" y="230"/>
                </a:lnTo>
                <a:lnTo>
                  <a:pt x="29" y="227"/>
                </a:lnTo>
                <a:lnTo>
                  <a:pt x="29" y="227"/>
                </a:lnTo>
                <a:lnTo>
                  <a:pt x="29" y="227"/>
                </a:lnTo>
                <a:lnTo>
                  <a:pt x="29" y="227"/>
                </a:lnTo>
                <a:lnTo>
                  <a:pt x="29" y="225"/>
                </a:lnTo>
                <a:lnTo>
                  <a:pt x="29" y="225"/>
                </a:lnTo>
                <a:lnTo>
                  <a:pt x="29" y="225"/>
                </a:lnTo>
                <a:lnTo>
                  <a:pt x="29" y="225"/>
                </a:lnTo>
                <a:lnTo>
                  <a:pt x="29" y="227"/>
                </a:lnTo>
                <a:lnTo>
                  <a:pt x="31" y="227"/>
                </a:lnTo>
                <a:lnTo>
                  <a:pt x="31" y="227"/>
                </a:lnTo>
                <a:lnTo>
                  <a:pt x="31" y="227"/>
                </a:lnTo>
                <a:lnTo>
                  <a:pt x="33" y="227"/>
                </a:lnTo>
                <a:lnTo>
                  <a:pt x="33" y="227"/>
                </a:lnTo>
                <a:lnTo>
                  <a:pt x="33" y="227"/>
                </a:lnTo>
                <a:lnTo>
                  <a:pt x="36" y="230"/>
                </a:lnTo>
                <a:lnTo>
                  <a:pt x="36" y="230"/>
                </a:lnTo>
                <a:lnTo>
                  <a:pt x="36" y="230"/>
                </a:lnTo>
                <a:lnTo>
                  <a:pt x="38" y="232"/>
                </a:lnTo>
                <a:lnTo>
                  <a:pt x="38" y="232"/>
                </a:lnTo>
                <a:lnTo>
                  <a:pt x="38" y="232"/>
                </a:lnTo>
                <a:lnTo>
                  <a:pt x="38" y="234"/>
                </a:lnTo>
                <a:lnTo>
                  <a:pt x="40" y="232"/>
                </a:lnTo>
                <a:lnTo>
                  <a:pt x="40" y="232"/>
                </a:lnTo>
                <a:lnTo>
                  <a:pt x="40" y="234"/>
                </a:lnTo>
                <a:lnTo>
                  <a:pt x="43" y="234"/>
                </a:lnTo>
                <a:lnTo>
                  <a:pt x="43" y="234"/>
                </a:lnTo>
                <a:lnTo>
                  <a:pt x="43" y="234"/>
                </a:lnTo>
                <a:lnTo>
                  <a:pt x="43" y="234"/>
                </a:lnTo>
                <a:lnTo>
                  <a:pt x="43" y="234"/>
                </a:lnTo>
                <a:lnTo>
                  <a:pt x="45" y="237"/>
                </a:lnTo>
                <a:lnTo>
                  <a:pt x="45" y="237"/>
                </a:lnTo>
                <a:lnTo>
                  <a:pt x="45" y="237"/>
                </a:lnTo>
                <a:lnTo>
                  <a:pt x="45" y="237"/>
                </a:lnTo>
                <a:lnTo>
                  <a:pt x="48" y="237"/>
                </a:lnTo>
                <a:lnTo>
                  <a:pt x="48" y="237"/>
                </a:lnTo>
                <a:lnTo>
                  <a:pt x="48" y="237"/>
                </a:lnTo>
                <a:lnTo>
                  <a:pt x="48" y="237"/>
                </a:lnTo>
                <a:lnTo>
                  <a:pt x="48" y="237"/>
                </a:lnTo>
                <a:lnTo>
                  <a:pt x="48" y="239"/>
                </a:lnTo>
                <a:lnTo>
                  <a:pt x="48" y="239"/>
                </a:lnTo>
                <a:lnTo>
                  <a:pt x="48" y="239"/>
                </a:lnTo>
                <a:lnTo>
                  <a:pt x="50" y="239"/>
                </a:lnTo>
                <a:lnTo>
                  <a:pt x="52" y="239"/>
                </a:lnTo>
                <a:lnTo>
                  <a:pt x="50" y="239"/>
                </a:lnTo>
                <a:lnTo>
                  <a:pt x="50" y="237"/>
                </a:lnTo>
                <a:lnTo>
                  <a:pt x="50" y="237"/>
                </a:lnTo>
                <a:lnTo>
                  <a:pt x="55" y="237"/>
                </a:lnTo>
                <a:lnTo>
                  <a:pt x="52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9"/>
                </a:lnTo>
                <a:lnTo>
                  <a:pt x="55" y="239"/>
                </a:lnTo>
                <a:lnTo>
                  <a:pt x="57" y="241"/>
                </a:lnTo>
                <a:lnTo>
                  <a:pt x="57" y="241"/>
                </a:lnTo>
                <a:lnTo>
                  <a:pt x="57" y="241"/>
                </a:lnTo>
                <a:lnTo>
                  <a:pt x="57" y="241"/>
                </a:lnTo>
                <a:lnTo>
                  <a:pt x="59" y="241"/>
                </a:lnTo>
                <a:lnTo>
                  <a:pt x="64" y="239"/>
                </a:lnTo>
                <a:lnTo>
                  <a:pt x="66" y="237"/>
                </a:lnTo>
                <a:lnTo>
                  <a:pt x="66" y="239"/>
                </a:lnTo>
                <a:lnTo>
                  <a:pt x="66" y="239"/>
                </a:lnTo>
                <a:lnTo>
                  <a:pt x="64" y="239"/>
                </a:lnTo>
                <a:lnTo>
                  <a:pt x="64" y="241"/>
                </a:lnTo>
                <a:lnTo>
                  <a:pt x="64" y="241"/>
                </a:lnTo>
                <a:lnTo>
                  <a:pt x="64" y="241"/>
                </a:lnTo>
                <a:lnTo>
                  <a:pt x="64" y="244"/>
                </a:lnTo>
                <a:lnTo>
                  <a:pt x="62" y="244"/>
                </a:lnTo>
                <a:lnTo>
                  <a:pt x="62" y="244"/>
                </a:lnTo>
                <a:lnTo>
                  <a:pt x="59" y="246"/>
                </a:lnTo>
                <a:lnTo>
                  <a:pt x="59" y="249"/>
                </a:lnTo>
                <a:lnTo>
                  <a:pt x="59" y="249"/>
                </a:lnTo>
                <a:lnTo>
                  <a:pt x="62" y="246"/>
                </a:lnTo>
                <a:lnTo>
                  <a:pt x="62" y="246"/>
                </a:lnTo>
                <a:lnTo>
                  <a:pt x="62" y="246"/>
                </a:lnTo>
                <a:lnTo>
                  <a:pt x="62" y="249"/>
                </a:lnTo>
                <a:lnTo>
                  <a:pt x="62" y="251"/>
                </a:lnTo>
                <a:lnTo>
                  <a:pt x="62" y="251"/>
                </a:lnTo>
                <a:lnTo>
                  <a:pt x="64" y="251"/>
                </a:lnTo>
                <a:lnTo>
                  <a:pt x="66" y="251"/>
                </a:lnTo>
                <a:lnTo>
                  <a:pt x="66" y="251"/>
                </a:lnTo>
                <a:lnTo>
                  <a:pt x="66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3"/>
                </a:lnTo>
                <a:lnTo>
                  <a:pt x="64" y="256"/>
                </a:lnTo>
                <a:lnTo>
                  <a:pt x="64" y="256"/>
                </a:lnTo>
                <a:lnTo>
                  <a:pt x="64" y="256"/>
                </a:lnTo>
                <a:lnTo>
                  <a:pt x="66" y="256"/>
                </a:lnTo>
                <a:lnTo>
                  <a:pt x="64" y="256"/>
                </a:lnTo>
                <a:lnTo>
                  <a:pt x="62" y="260"/>
                </a:lnTo>
                <a:lnTo>
                  <a:pt x="62" y="260"/>
                </a:lnTo>
                <a:lnTo>
                  <a:pt x="64" y="260"/>
                </a:lnTo>
                <a:lnTo>
                  <a:pt x="64" y="263"/>
                </a:lnTo>
                <a:lnTo>
                  <a:pt x="62" y="263"/>
                </a:lnTo>
                <a:lnTo>
                  <a:pt x="62" y="263"/>
                </a:lnTo>
                <a:lnTo>
                  <a:pt x="59" y="263"/>
                </a:lnTo>
                <a:lnTo>
                  <a:pt x="59" y="263"/>
                </a:lnTo>
                <a:lnTo>
                  <a:pt x="59" y="265"/>
                </a:lnTo>
                <a:lnTo>
                  <a:pt x="59" y="265"/>
                </a:lnTo>
                <a:lnTo>
                  <a:pt x="59" y="265"/>
                </a:lnTo>
                <a:lnTo>
                  <a:pt x="59" y="265"/>
                </a:lnTo>
                <a:lnTo>
                  <a:pt x="59" y="265"/>
                </a:lnTo>
                <a:lnTo>
                  <a:pt x="57" y="265"/>
                </a:lnTo>
                <a:lnTo>
                  <a:pt x="57" y="268"/>
                </a:lnTo>
                <a:lnTo>
                  <a:pt x="57" y="268"/>
                </a:lnTo>
                <a:lnTo>
                  <a:pt x="57" y="268"/>
                </a:lnTo>
                <a:lnTo>
                  <a:pt x="57" y="268"/>
                </a:lnTo>
                <a:lnTo>
                  <a:pt x="57" y="268"/>
                </a:lnTo>
                <a:lnTo>
                  <a:pt x="57" y="268"/>
                </a:lnTo>
                <a:lnTo>
                  <a:pt x="57" y="270"/>
                </a:lnTo>
                <a:lnTo>
                  <a:pt x="57" y="270"/>
                </a:lnTo>
                <a:lnTo>
                  <a:pt x="57" y="270"/>
                </a:lnTo>
                <a:lnTo>
                  <a:pt x="57" y="270"/>
                </a:lnTo>
                <a:lnTo>
                  <a:pt x="57" y="270"/>
                </a:lnTo>
                <a:lnTo>
                  <a:pt x="59" y="272"/>
                </a:lnTo>
                <a:lnTo>
                  <a:pt x="59" y="272"/>
                </a:lnTo>
                <a:lnTo>
                  <a:pt x="57" y="272"/>
                </a:lnTo>
                <a:lnTo>
                  <a:pt x="57" y="272"/>
                </a:lnTo>
                <a:lnTo>
                  <a:pt x="55" y="272"/>
                </a:lnTo>
                <a:lnTo>
                  <a:pt x="55" y="275"/>
                </a:lnTo>
                <a:lnTo>
                  <a:pt x="55" y="275"/>
                </a:lnTo>
                <a:lnTo>
                  <a:pt x="52" y="277"/>
                </a:lnTo>
                <a:lnTo>
                  <a:pt x="52" y="277"/>
                </a:lnTo>
                <a:lnTo>
                  <a:pt x="52" y="279"/>
                </a:lnTo>
                <a:lnTo>
                  <a:pt x="52" y="279"/>
                </a:lnTo>
                <a:lnTo>
                  <a:pt x="52" y="282"/>
                </a:lnTo>
                <a:lnTo>
                  <a:pt x="50" y="282"/>
                </a:lnTo>
                <a:lnTo>
                  <a:pt x="50" y="284"/>
                </a:lnTo>
                <a:lnTo>
                  <a:pt x="50" y="286"/>
                </a:lnTo>
                <a:lnTo>
                  <a:pt x="50" y="289"/>
                </a:lnTo>
                <a:lnTo>
                  <a:pt x="50" y="289"/>
                </a:lnTo>
                <a:lnTo>
                  <a:pt x="50" y="291"/>
                </a:lnTo>
                <a:lnTo>
                  <a:pt x="50" y="291"/>
                </a:lnTo>
                <a:lnTo>
                  <a:pt x="50" y="294"/>
                </a:lnTo>
                <a:lnTo>
                  <a:pt x="52" y="294"/>
                </a:lnTo>
                <a:lnTo>
                  <a:pt x="52" y="294"/>
                </a:lnTo>
                <a:lnTo>
                  <a:pt x="52" y="294"/>
                </a:lnTo>
                <a:lnTo>
                  <a:pt x="55" y="294"/>
                </a:lnTo>
                <a:lnTo>
                  <a:pt x="55" y="291"/>
                </a:lnTo>
                <a:lnTo>
                  <a:pt x="55" y="291"/>
                </a:lnTo>
                <a:lnTo>
                  <a:pt x="55" y="291"/>
                </a:lnTo>
                <a:lnTo>
                  <a:pt x="55" y="291"/>
                </a:lnTo>
                <a:lnTo>
                  <a:pt x="55" y="291"/>
                </a:lnTo>
                <a:lnTo>
                  <a:pt x="55" y="294"/>
                </a:lnTo>
                <a:lnTo>
                  <a:pt x="55" y="294"/>
                </a:lnTo>
                <a:lnTo>
                  <a:pt x="57" y="294"/>
                </a:lnTo>
                <a:lnTo>
                  <a:pt x="55" y="294"/>
                </a:lnTo>
                <a:lnTo>
                  <a:pt x="55" y="296"/>
                </a:lnTo>
                <a:lnTo>
                  <a:pt x="55" y="296"/>
                </a:lnTo>
                <a:lnTo>
                  <a:pt x="57" y="296"/>
                </a:lnTo>
                <a:lnTo>
                  <a:pt x="57" y="296"/>
                </a:lnTo>
                <a:lnTo>
                  <a:pt x="57" y="296"/>
                </a:lnTo>
                <a:lnTo>
                  <a:pt x="59" y="296"/>
                </a:lnTo>
                <a:lnTo>
                  <a:pt x="59" y="296"/>
                </a:lnTo>
                <a:lnTo>
                  <a:pt x="57" y="296"/>
                </a:lnTo>
                <a:lnTo>
                  <a:pt x="57" y="296"/>
                </a:lnTo>
                <a:lnTo>
                  <a:pt x="57" y="296"/>
                </a:lnTo>
                <a:lnTo>
                  <a:pt x="57" y="294"/>
                </a:lnTo>
                <a:lnTo>
                  <a:pt x="57" y="294"/>
                </a:lnTo>
                <a:lnTo>
                  <a:pt x="59" y="296"/>
                </a:lnTo>
                <a:lnTo>
                  <a:pt x="59" y="296"/>
                </a:lnTo>
                <a:lnTo>
                  <a:pt x="59" y="296"/>
                </a:lnTo>
                <a:lnTo>
                  <a:pt x="59" y="296"/>
                </a:lnTo>
                <a:lnTo>
                  <a:pt x="59" y="296"/>
                </a:lnTo>
                <a:lnTo>
                  <a:pt x="62" y="294"/>
                </a:lnTo>
                <a:lnTo>
                  <a:pt x="62" y="294"/>
                </a:lnTo>
                <a:lnTo>
                  <a:pt x="62" y="296"/>
                </a:lnTo>
                <a:lnTo>
                  <a:pt x="62" y="296"/>
                </a:lnTo>
                <a:lnTo>
                  <a:pt x="64" y="296"/>
                </a:lnTo>
                <a:lnTo>
                  <a:pt x="64" y="294"/>
                </a:lnTo>
                <a:lnTo>
                  <a:pt x="64" y="294"/>
                </a:lnTo>
                <a:lnTo>
                  <a:pt x="64" y="294"/>
                </a:lnTo>
                <a:lnTo>
                  <a:pt x="64" y="294"/>
                </a:lnTo>
                <a:lnTo>
                  <a:pt x="64" y="294"/>
                </a:lnTo>
                <a:lnTo>
                  <a:pt x="64" y="294"/>
                </a:lnTo>
                <a:lnTo>
                  <a:pt x="64" y="291"/>
                </a:lnTo>
                <a:lnTo>
                  <a:pt x="64" y="291"/>
                </a:lnTo>
                <a:lnTo>
                  <a:pt x="66" y="291"/>
                </a:lnTo>
                <a:lnTo>
                  <a:pt x="66" y="291"/>
                </a:lnTo>
                <a:lnTo>
                  <a:pt x="66" y="291"/>
                </a:lnTo>
                <a:lnTo>
                  <a:pt x="66" y="296"/>
                </a:lnTo>
                <a:lnTo>
                  <a:pt x="66" y="296"/>
                </a:lnTo>
                <a:lnTo>
                  <a:pt x="69" y="296"/>
                </a:lnTo>
                <a:lnTo>
                  <a:pt x="69" y="296"/>
                </a:lnTo>
                <a:lnTo>
                  <a:pt x="69" y="296"/>
                </a:lnTo>
                <a:lnTo>
                  <a:pt x="71" y="296"/>
                </a:lnTo>
                <a:lnTo>
                  <a:pt x="74" y="298"/>
                </a:lnTo>
                <a:lnTo>
                  <a:pt x="74" y="301"/>
                </a:lnTo>
                <a:lnTo>
                  <a:pt x="74" y="301"/>
                </a:lnTo>
                <a:lnTo>
                  <a:pt x="76" y="301"/>
                </a:lnTo>
                <a:lnTo>
                  <a:pt x="76" y="301"/>
                </a:lnTo>
                <a:lnTo>
                  <a:pt x="76" y="301"/>
                </a:lnTo>
                <a:lnTo>
                  <a:pt x="76" y="301"/>
                </a:lnTo>
                <a:lnTo>
                  <a:pt x="76" y="303"/>
                </a:lnTo>
                <a:lnTo>
                  <a:pt x="74" y="301"/>
                </a:lnTo>
                <a:lnTo>
                  <a:pt x="74" y="301"/>
                </a:lnTo>
                <a:lnTo>
                  <a:pt x="71" y="301"/>
                </a:lnTo>
                <a:lnTo>
                  <a:pt x="71" y="301"/>
                </a:lnTo>
                <a:lnTo>
                  <a:pt x="71" y="298"/>
                </a:lnTo>
                <a:lnTo>
                  <a:pt x="71" y="298"/>
                </a:lnTo>
                <a:lnTo>
                  <a:pt x="71" y="298"/>
                </a:lnTo>
                <a:lnTo>
                  <a:pt x="71" y="298"/>
                </a:lnTo>
                <a:lnTo>
                  <a:pt x="71" y="298"/>
                </a:lnTo>
                <a:lnTo>
                  <a:pt x="71" y="301"/>
                </a:lnTo>
                <a:lnTo>
                  <a:pt x="69" y="301"/>
                </a:lnTo>
                <a:lnTo>
                  <a:pt x="69" y="301"/>
                </a:lnTo>
                <a:lnTo>
                  <a:pt x="69" y="298"/>
                </a:lnTo>
                <a:lnTo>
                  <a:pt x="69" y="298"/>
                </a:lnTo>
                <a:lnTo>
                  <a:pt x="66" y="296"/>
                </a:lnTo>
                <a:lnTo>
                  <a:pt x="66" y="296"/>
                </a:lnTo>
                <a:lnTo>
                  <a:pt x="66" y="298"/>
                </a:lnTo>
                <a:lnTo>
                  <a:pt x="66" y="298"/>
                </a:lnTo>
                <a:lnTo>
                  <a:pt x="64" y="298"/>
                </a:lnTo>
                <a:lnTo>
                  <a:pt x="64" y="298"/>
                </a:lnTo>
                <a:lnTo>
                  <a:pt x="64" y="298"/>
                </a:lnTo>
                <a:lnTo>
                  <a:pt x="64" y="298"/>
                </a:lnTo>
                <a:lnTo>
                  <a:pt x="62" y="298"/>
                </a:lnTo>
                <a:lnTo>
                  <a:pt x="59" y="298"/>
                </a:lnTo>
                <a:lnTo>
                  <a:pt x="59" y="298"/>
                </a:lnTo>
                <a:lnTo>
                  <a:pt x="59" y="298"/>
                </a:lnTo>
                <a:lnTo>
                  <a:pt x="59" y="298"/>
                </a:lnTo>
                <a:lnTo>
                  <a:pt x="57" y="301"/>
                </a:lnTo>
                <a:lnTo>
                  <a:pt x="57" y="301"/>
                </a:lnTo>
                <a:lnTo>
                  <a:pt x="57" y="298"/>
                </a:lnTo>
                <a:lnTo>
                  <a:pt x="55" y="298"/>
                </a:lnTo>
                <a:lnTo>
                  <a:pt x="55" y="301"/>
                </a:lnTo>
                <a:lnTo>
                  <a:pt x="55" y="301"/>
                </a:lnTo>
                <a:lnTo>
                  <a:pt x="52" y="301"/>
                </a:lnTo>
                <a:lnTo>
                  <a:pt x="52" y="301"/>
                </a:lnTo>
                <a:lnTo>
                  <a:pt x="52" y="298"/>
                </a:lnTo>
                <a:lnTo>
                  <a:pt x="52" y="298"/>
                </a:lnTo>
                <a:lnTo>
                  <a:pt x="52" y="301"/>
                </a:lnTo>
                <a:lnTo>
                  <a:pt x="52" y="301"/>
                </a:lnTo>
                <a:lnTo>
                  <a:pt x="52" y="301"/>
                </a:lnTo>
                <a:lnTo>
                  <a:pt x="50" y="301"/>
                </a:lnTo>
                <a:lnTo>
                  <a:pt x="50" y="301"/>
                </a:lnTo>
                <a:lnTo>
                  <a:pt x="50" y="301"/>
                </a:lnTo>
                <a:lnTo>
                  <a:pt x="48" y="298"/>
                </a:lnTo>
                <a:lnTo>
                  <a:pt x="48" y="301"/>
                </a:lnTo>
                <a:lnTo>
                  <a:pt x="48" y="301"/>
                </a:lnTo>
                <a:lnTo>
                  <a:pt x="50" y="301"/>
                </a:lnTo>
                <a:lnTo>
                  <a:pt x="50" y="303"/>
                </a:lnTo>
                <a:lnTo>
                  <a:pt x="50" y="303"/>
                </a:lnTo>
                <a:lnTo>
                  <a:pt x="50" y="305"/>
                </a:lnTo>
                <a:lnTo>
                  <a:pt x="50" y="305"/>
                </a:lnTo>
                <a:lnTo>
                  <a:pt x="48" y="303"/>
                </a:lnTo>
                <a:lnTo>
                  <a:pt x="45" y="305"/>
                </a:lnTo>
                <a:lnTo>
                  <a:pt x="45" y="305"/>
                </a:lnTo>
                <a:lnTo>
                  <a:pt x="45" y="305"/>
                </a:lnTo>
                <a:lnTo>
                  <a:pt x="45" y="305"/>
                </a:lnTo>
                <a:lnTo>
                  <a:pt x="43" y="305"/>
                </a:lnTo>
                <a:lnTo>
                  <a:pt x="43" y="305"/>
                </a:lnTo>
                <a:lnTo>
                  <a:pt x="43" y="305"/>
                </a:lnTo>
                <a:lnTo>
                  <a:pt x="40" y="305"/>
                </a:lnTo>
                <a:lnTo>
                  <a:pt x="40" y="305"/>
                </a:lnTo>
                <a:lnTo>
                  <a:pt x="43" y="305"/>
                </a:lnTo>
                <a:lnTo>
                  <a:pt x="43" y="305"/>
                </a:lnTo>
                <a:lnTo>
                  <a:pt x="43" y="305"/>
                </a:lnTo>
                <a:lnTo>
                  <a:pt x="43" y="308"/>
                </a:lnTo>
                <a:lnTo>
                  <a:pt x="43" y="308"/>
                </a:lnTo>
                <a:lnTo>
                  <a:pt x="43" y="308"/>
                </a:lnTo>
                <a:lnTo>
                  <a:pt x="43" y="310"/>
                </a:lnTo>
                <a:lnTo>
                  <a:pt x="43" y="310"/>
                </a:lnTo>
                <a:lnTo>
                  <a:pt x="43" y="312"/>
                </a:lnTo>
                <a:lnTo>
                  <a:pt x="40" y="312"/>
                </a:lnTo>
                <a:lnTo>
                  <a:pt x="40" y="315"/>
                </a:lnTo>
                <a:lnTo>
                  <a:pt x="40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2"/>
                </a:lnTo>
                <a:lnTo>
                  <a:pt x="40" y="315"/>
                </a:lnTo>
                <a:lnTo>
                  <a:pt x="38" y="315"/>
                </a:lnTo>
                <a:lnTo>
                  <a:pt x="38" y="317"/>
                </a:lnTo>
                <a:lnTo>
                  <a:pt x="36" y="320"/>
                </a:lnTo>
                <a:lnTo>
                  <a:pt x="36" y="320"/>
                </a:lnTo>
                <a:lnTo>
                  <a:pt x="36" y="324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8" y="329"/>
                </a:lnTo>
                <a:lnTo>
                  <a:pt x="40" y="329"/>
                </a:lnTo>
                <a:lnTo>
                  <a:pt x="43" y="329"/>
                </a:lnTo>
                <a:lnTo>
                  <a:pt x="38" y="331"/>
                </a:lnTo>
                <a:lnTo>
                  <a:pt x="38" y="331"/>
                </a:lnTo>
                <a:lnTo>
                  <a:pt x="36" y="329"/>
                </a:lnTo>
                <a:lnTo>
                  <a:pt x="36" y="329"/>
                </a:lnTo>
                <a:lnTo>
                  <a:pt x="36" y="329"/>
                </a:lnTo>
                <a:lnTo>
                  <a:pt x="33" y="329"/>
                </a:lnTo>
                <a:lnTo>
                  <a:pt x="33" y="331"/>
                </a:lnTo>
                <a:lnTo>
                  <a:pt x="33" y="331"/>
                </a:lnTo>
                <a:lnTo>
                  <a:pt x="31" y="331"/>
                </a:lnTo>
                <a:lnTo>
                  <a:pt x="31" y="331"/>
                </a:lnTo>
                <a:lnTo>
                  <a:pt x="31" y="334"/>
                </a:lnTo>
                <a:lnTo>
                  <a:pt x="29" y="334"/>
                </a:lnTo>
                <a:lnTo>
                  <a:pt x="26" y="334"/>
                </a:lnTo>
                <a:lnTo>
                  <a:pt x="24" y="334"/>
                </a:lnTo>
                <a:lnTo>
                  <a:pt x="24" y="336"/>
                </a:lnTo>
                <a:lnTo>
                  <a:pt x="26" y="336"/>
                </a:lnTo>
                <a:lnTo>
                  <a:pt x="31" y="336"/>
                </a:lnTo>
                <a:lnTo>
                  <a:pt x="33" y="336"/>
                </a:lnTo>
                <a:lnTo>
                  <a:pt x="36" y="336"/>
                </a:lnTo>
                <a:lnTo>
                  <a:pt x="36" y="336"/>
                </a:lnTo>
                <a:lnTo>
                  <a:pt x="36" y="334"/>
                </a:lnTo>
                <a:lnTo>
                  <a:pt x="38" y="336"/>
                </a:lnTo>
                <a:lnTo>
                  <a:pt x="38" y="336"/>
                </a:lnTo>
                <a:lnTo>
                  <a:pt x="43" y="339"/>
                </a:lnTo>
                <a:lnTo>
                  <a:pt x="43" y="339"/>
                </a:lnTo>
                <a:lnTo>
                  <a:pt x="45" y="339"/>
                </a:lnTo>
                <a:lnTo>
                  <a:pt x="48" y="336"/>
                </a:lnTo>
                <a:lnTo>
                  <a:pt x="50" y="336"/>
                </a:lnTo>
                <a:lnTo>
                  <a:pt x="50" y="336"/>
                </a:lnTo>
                <a:lnTo>
                  <a:pt x="52" y="339"/>
                </a:lnTo>
                <a:lnTo>
                  <a:pt x="52" y="339"/>
                </a:lnTo>
                <a:lnTo>
                  <a:pt x="55" y="339"/>
                </a:lnTo>
                <a:lnTo>
                  <a:pt x="57" y="339"/>
                </a:lnTo>
                <a:lnTo>
                  <a:pt x="57" y="339"/>
                </a:lnTo>
                <a:lnTo>
                  <a:pt x="55" y="341"/>
                </a:lnTo>
                <a:lnTo>
                  <a:pt x="55" y="343"/>
                </a:lnTo>
                <a:lnTo>
                  <a:pt x="55" y="343"/>
                </a:lnTo>
                <a:lnTo>
                  <a:pt x="55" y="341"/>
                </a:lnTo>
                <a:lnTo>
                  <a:pt x="55" y="341"/>
                </a:lnTo>
                <a:lnTo>
                  <a:pt x="52" y="341"/>
                </a:lnTo>
                <a:lnTo>
                  <a:pt x="52" y="341"/>
                </a:lnTo>
                <a:lnTo>
                  <a:pt x="50" y="341"/>
                </a:lnTo>
                <a:lnTo>
                  <a:pt x="48" y="341"/>
                </a:lnTo>
                <a:lnTo>
                  <a:pt x="48" y="341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48" y="343"/>
                </a:lnTo>
                <a:lnTo>
                  <a:pt x="50" y="346"/>
                </a:lnTo>
                <a:lnTo>
                  <a:pt x="50" y="346"/>
                </a:lnTo>
                <a:lnTo>
                  <a:pt x="50" y="346"/>
                </a:lnTo>
                <a:lnTo>
                  <a:pt x="52" y="343"/>
                </a:lnTo>
                <a:lnTo>
                  <a:pt x="52" y="346"/>
                </a:lnTo>
                <a:lnTo>
                  <a:pt x="52" y="346"/>
                </a:lnTo>
                <a:lnTo>
                  <a:pt x="50" y="346"/>
                </a:lnTo>
                <a:lnTo>
                  <a:pt x="50" y="346"/>
                </a:lnTo>
                <a:lnTo>
                  <a:pt x="50" y="346"/>
                </a:lnTo>
                <a:lnTo>
                  <a:pt x="48" y="346"/>
                </a:lnTo>
                <a:lnTo>
                  <a:pt x="48" y="346"/>
                </a:lnTo>
                <a:lnTo>
                  <a:pt x="45" y="346"/>
                </a:lnTo>
                <a:lnTo>
                  <a:pt x="45" y="346"/>
                </a:lnTo>
                <a:lnTo>
                  <a:pt x="45" y="346"/>
                </a:lnTo>
                <a:lnTo>
                  <a:pt x="43" y="346"/>
                </a:lnTo>
                <a:lnTo>
                  <a:pt x="43" y="346"/>
                </a:lnTo>
                <a:lnTo>
                  <a:pt x="43" y="346"/>
                </a:lnTo>
                <a:lnTo>
                  <a:pt x="40" y="348"/>
                </a:lnTo>
                <a:lnTo>
                  <a:pt x="40" y="348"/>
                </a:lnTo>
                <a:lnTo>
                  <a:pt x="40" y="348"/>
                </a:lnTo>
                <a:lnTo>
                  <a:pt x="43" y="348"/>
                </a:lnTo>
                <a:lnTo>
                  <a:pt x="43" y="348"/>
                </a:lnTo>
                <a:lnTo>
                  <a:pt x="43" y="350"/>
                </a:lnTo>
                <a:lnTo>
                  <a:pt x="43" y="350"/>
                </a:lnTo>
                <a:lnTo>
                  <a:pt x="45" y="350"/>
                </a:lnTo>
                <a:lnTo>
                  <a:pt x="45" y="350"/>
                </a:lnTo>
                <a:lnTo>
                  <a:pt x="48" y="353"/>
                </a:lnTo>
                <a:lnTo>
                  <a:pt x="48" y="353"/>
                </a:lnTo>
                <a:lnTo>
                  <a:pt x="50" y="353"/>
                </a:lnTo>
                <a:lnTo>
                  <a:pt x="52" y="353"/>
                </a:lnTo>
                <a:lnTo>
                  <a:pt x="52" y="353"/>
                </a:lnTo>
                <a:lnTo>
                  <a:pt x="52" y="350"/>
                </a:lnTo>
                <a:lnTo>
                  <a:pt x="55" y="350"/>
                </a:lnTo>
                <a:lnTo>
                  <a:pt x="55" y="350"/>
                </a:lnTo>
                <a:lnTo>
                  <a:pt x="55" y="348"/>
                </a:lnTo>
                <a:lnTo>
                  <a:pt x="55" y="348"/>
                </a:lnTo>
                <a:lnTo>
                  <a:pt x="55" y="350"/>
                </a:lnTo>
                <a:lnTo>
                  <a:pt x="57" y="350"/>
                </a:lnTo>
                <a:lnTo>
                  <a:pt x="59" y="353"/>
                </a:lnTo>
                <a:lnTo>
                  <a:pt x="57" y="353"/>
                </a:lnTo>
                <a:lnTo>
                  <a:pt x="55" y="355"/>
                </a:lnTo>
                <a:lnTo>
                  <a:pt x="55" y="355"/>
                </a:lnTo>
                <a:lnTo>
                  <a:pt x="57" y="355"/>
                </a:lnTo>
                <a:lnTo>
                  <a:pt x="57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59" y="355"/>
                </a:lnTo>
                <a:lnTo>
                  <a:pt x="62" y="355"/>
                </a:lnTo>
                <a:lnTo>
                  <a:pt x="62" y="353"/>
                </a:lnTo>
                <a:lnTo>
                  <a:pt x="62" y="353"/>
                </a:lnTo>
                <a:lnTo>
                  <a:pt x="62" y="353"/>
                </a:lnTo>
                <a:lnTo>
                  <a:pt x="59" y="353"/>
                </a:lnTo>
                <a:lnTo>
                  <a:pt x="62" y="353"/>
                </a:lnTo>
                <a:lnTo>
                  <a:pt x="64" y="353"/>
                </a:lnTo>
                <a:lnTo>
                  <a:pt x="64" y="353"/>
                </a:lnTo>
                <a:lnTo>
                  <a:pt x="66" y="355"/>
                </a:lnTo>
                <a:lnTo>
                  <a:pt x="66" y="353"/>
                </a:lnTo>
                <a:lnTo>
                  <a:pt x="64" y="353"/>
                </a:lnTo>
                <a:lnTo>
                  <a:pt x="64" y="350"/>
                </a:lnTo>
                <a:lnTo>
                  <a:pt x="62" y="350"/>
                </a:lnTo>
                <a:lnTo>
                  <a:pt x="62" y="350"/>
                </a:lnTo>
                <a:lnTo>
                  <a:pt x="64" y="350"/>
                </a:lnTo>
                <a:lnTo>
                  <a:pt x="64" y="350"/>
                </a:lnTo>
                <a:lnTo>
                  <a:pt x="64" y="350"/>
                </a:lnTo>
                <a:lnTo>
                  <a:pt x="64" y="350"/>
                </a:lnTo>
                <a:lnTo>
                  <a:pt x="64" y="350"/>
                </a:lnTo>
                <a:lnTo>
                  <a:pt x="66" y="348"/>
                </a:lnTo>
                <a:lnTo>
                  <a:pt x="66" y="350"/>
                </a:lnTo>
                <a:lnTo>
                  <a:pt x="66" y="350"/>
                </a:lnTo>
                <a:lnTo>
                  <a:pt x="66" y="350"/>
                </a:lnTo>
                <a:lnTo>
                  <a:pt x="69" y="350"/>
                </a:lnTo>
                <a:lnTo>
                  <a:pt x="69" y="350"/>
                </a:lnTo>
                <a:lnTo>
                  <a:pt x="66" y="353"/>
                </a:lnTo>
                <a:lnTo>
                  <a:pt x="66" y="353"/>
                </a:lnTo>
                <a:lnTo>
                  <a:pt x="69" y="355"/>
                </a:lnTo>
                <a:lnTo>
                  <a:pt x="69" y="355"/>
                </a:lnTo>
                <a:lnTo>
                  <a:pt x="69" y="355"/>
                </a:lnTo>
                <a:lnTo>
                  <a:pt x="69" y="355"/>
                </a:lnTo>
                <a:lnTo>
                  <a:pt x="69" y="355"/>
                </a:lnTo>
                <a:lnTo>
                  <a:pt x="66" y="355"/>
                </a:lnTo>
                <a:lnTo>
                  <a:pt x="64" y="355"/>
                </a:lnTo>
                <a:lnTo>
                  <a:pt x="64" y="355"/>
                </a:lnTo>
                <a:lnTo>
                  <a:pt x="62" y="357"/>
                </a:lnTo>
                <a:lnTo>
                  <a:pt x="62" y="357"/>
                </a:lnTo>
                <a:lnTo>
                  <a:pt x="62" y="357"/>
                </a:lnTo>
                <a:lnTo>
                  <a:pt x="64" y="357"/>
                </a:lnTo>
                <a:lnTo>
                  <a:pt x="66" y="357"/>
                </a:lnTo>
                <a:lnTo>
                  <a:pt x="62" y="360"/>
                </a:lnTo>
                <a:lnTo>
                  <a:pt x="62" y="360"/>
                </a:lnTo>
                <a:lnTo>
                  <a:pt x="59" y="360"/>
                </a:lnTo>
                <a:lnTo>
                  <a:pt x="59" y="365"/>
                </a:lnTo>
                <a:lnTo>
                  <a:pt x="59" y="365"/>
                </a:lnTo>
                <a:lnTo>
                  <a:pt x="62" y="365"/>
                </a:lnTo>
                <a:lnTo>
                  <a:pt x="62" y="365"/>
                </a:lnTo>
                <a:lnTo>
                  <a:pt x="62" y="362"/>
                </a:lnTo>
                <a:lnTo>
                  <a:pt x="62" y="362"/>
                </a:lnTo>
                <a:lnTo>
                  <a:pt x="64" y="362"/>
                </a:lnTo>
                <a:lnTo>
                  <a:pt x="64" y="362"/>
                </a:lnTo>
                <a:lnTo>
                  <a:pt x="66" y="362"/>
                </a:lnTo>
                <a:lnTo>
                  <a:pt x="69" y="360"/>
                </a:lnTo>
                <a:lnTo>
                  <a:pt x="69" y="357"/>
                </a:lnTo>
                <a:lnTo>
                  <a:pt x="69" y="357"/>
                </a:lnTo>
                <a:lnTo>
                  <a:pt x="69" y="357"/>
                </a:lnTo>
                <a:lnTo>
                  <a:pt x="69" y="357"/>
                </a:lnTo>
                <a:lnTo>
                  <a:pt x="71" y="360"/>
                </a:lnTo>
                <a:lnTo>
                  <a:pt x="71" y="360"/>
                </a:lnTo>
                <a:lnTo>
                  <a:pt x="71" y="357"/>
                </a:lnTo>
                <a:lnTo>
                  <a:pt x="71" y="357"/>
                </a:lnTo>
                <a:lnTo>
                  <a:pt x="71" y="357"/>
                </a:lnTo>
                <a:lnTo>
                  <a:pt x="74" y="357"/>
                </a:lnTo>
                <a:lnTo>
                  <a:pt x="74" y="357"/>
                </a:lnTo>
                <a:lnTo>
                  <a:pt x="74" y="357"/>
                </a:lnTo>
                <a:lnTo>
                  <a:pt x="74" y="357"/>
                </a:lnTo>
                <a:lnTo>
                  <a:pt x="71" y="357"/>
                </a:lnTo>
                <a:lnTo>
                  <a:pt x="74" y="360"/>
                </a:lnTo>
                <a:lnTo>
                  <a:pt x="74" y="360"/>
                </a:lnTo>
                <a:lnTo>
                  <a:pt x="74" y="360"/>
                </a:lnTo>
                <a:lnTo>
                  <a:pt x="74" y="360"/>
                </a:lnTo>
                <a:lnTo>
                  <a:pt x="74" y="360"/>
                </a:lnTo>
                <a:lnTo>
                  <a:pt x="74" y="357"/>
                </a:lnTo>
                <a:lnTo>
                  <a:pt x="74" y="357"/>
                </a:lnTo>
                <a:lnTo>
                  <a:pt x="74" y="357"/>
                </a:lnTo>
                <a:lnTo>
                  <a:pt x="74" y="357"/>
                </a:lnTo>
                <a:lnTo>
                  <a:pt x="74" y="355"/>
                </a:lnTo>
                <a:lnTo>
                  <a:pt x="76" y="355"/>
                </a:lnTo>
                <a:lnTo>
                  <a:pt x="76" y="355"/>
                </a:lnTo>
                <a:lnTo>
                  <a:pt x="76" y="355"/>
                </a:lnTo>
                <a:lnTo>
                  <a:pt x="76" y="355"/>
                </a:lnTo>
                <a:lnTo>
                  <a:pt x="76" y="355"/>
                </a:lnTo>
                <a:lnTo>
                  <a:pt x="76" y="353"/>
                </a:lnTo>
                <a:lnTo>
                  <a:pt x="76" y="353"/>
                </a:lnTo>
                <a:lnTo>
                  <a:pt x="76" y="350"/>
                </a:lnTo>
                <a:lnTo>
                  <a:pt x="76" y="348"/>
                </a:lnTo>
                <a:lnTo>
                  <a:pt x="76" y="350"/>
                </a:lnTo>
                <a:lnTo>
                  <a:pt x="76" y="350"/>
                </a:lnTo>
                <a:lnTo>
                  <a:pt x="78" y="350"/>
                </a:lnTo>
                <a:lnTo>
                  <a:pt x="78" y="350"/>
                </a:lnTo>
                <a:lnTo>
                  <a:pt x="78" y="350"/>
                </a:lnTo>
                <a:lnTo>
                  <a:pt x="81" y="350"/>
                </a:lnTo>
                <a:lnTo>
                  <a:pt x="81" y="348"/>
                </a:lnTo>
                <a:lnTo>
                  <a:pt x="81" y="348"/>
                </a:lnTo>
                <a:lnTo>
                  <a:pt x="81" y="348"/>
                </a:lnTo>
                <a:lnTo>
                  <a:pt x="81" y="348"/>
                </a:lnTo>
                <a:lnTo>
                  <a:pt x="81" y="348"/>
                </a:lnTo>
                <a:lnTo>
                  <a:pt x="78" y="348"/>
                </a:lnTo>
                <a:lnTo>
                  <a:pt x="78" y="348"/>
                </a:lnTo>
                <a:lnTo>
                  <a:pt x="81" y="346"/>
                </a:lnTo>
                <a:lnTo>
                  <a:pt x="78" y="346"/>
                </a:lnTo>
                <a:lnTo>
                  <a:pt x="78" y="346"/>
                </a:lnTo>
                <a:lnTo>
                  <a:pt x="78" y="346"/>
                </a:lnTo>
                <a:lnTo>
                  <a:pt x="78" y="346"/>
                </a:lnTo>
                <a:lnTo>
                  <a:pt x="78" y="346"/>
                </a:lnTo>
                <a:lnTo>
                  <a:pt x="78" y="346"/>
                </a:lnTo>
                <a:lnTo>
                  <a:pt x="76" y="346"/>
                </a:lnTo>
                <a:lnTo>
                  <a:pt x="74" y="346"/>
                </a:lnTo>
                <a:lnTo>
                  <a:pt x="74" y="343"/>
                </a:lnTo>
                <a:lnTo>
                  <a:pt x="74" y="343"/>
                </a:lnTo>
                <a:lnTo>
                  <a:pt x="74" y="341"/>
                </a:lnTo>
                <a:lnTo>
                  <a:pt x="74" y="341"/>
                </a:lnTo>
                <a:lnTo>
                  <a:pt x="74" y="341"/>
                </a:lnTo>
                <a:lnTo>
                  <a:pt x="76" y="341"/>
                </a:lnTo>
                <a:lnTo>
                  <a:pt x="78" y="343"/>
                </a:lnTo>
                <a:lnTo>
                  <a:pt x="78" y="343"/>
                </a:lnTo>
                <a:lnTo>
                  <a:pt x="81" y="343"/>
                </a:lnTo>
                <a:lnTo>
                  <a:pt x="81" y="343"/>
                </a:lnTo>
                <a:lnTo>
                  <a:pt x="83" y="343"/>
                </a:lnTo>
                <a:lnTo>
                  <a:pt x="83" y="343"/>
                </a:lnTo>
                <a:lnTo>
                  <a:pt x="83" y="343"/>
                </a:lnTo>
                <a:lnTo>
                  <a:pt x="85" y="343"/>
                </a:lnTo>
                <a:lnTo>
                  <a:pt x="83" y="346"/>
                </a:lnTo>
                <a:lnTo>
                  <a:pt x="83" y="346"/>
                </a:lnTo>
                <a:lnTo>
                  <a:pt x="85" y="346"/>
                </a:lnTo>
                <a:lnTo>
                  <a:pt x="85" y="348"/>
                </a:lnTo>
                <a:lnTo>
                  <a:pt x="85" y="348"/>
                </a:lnTo>
                <a:lnTo>
                  <a:pt x="85" y="348"/>
                </a:lnTo>
                <a:lnTo>
                  <a:pt x="85" y="348"/>
                </a:lnTo>
                <a:lnTo>
                  <a:pt x="90" y="353"/>
                </a:lnTo>
                <a:lnTo>
                  <a:pt x="90" y="353"/>
                </a:lnTo>
                <a:lnTo>
                  <a:pt x="90" y="353"/>
                </a:lnTo>
                <a:lnTo>
                  <a:pt x="90" y="353"/>
                </a:lnTo>
                <a:lnTo>
                  <a:pt x="90" y="353"/>
                </a:lnTo>
                <a:lnTo>
                  <a:pt x="92" y="355"/>
                </a:lnTo>
                <a:lnTo>
                  <a:pt x="92" y="355"/>
                </a:lnTo>
                <a:lnTo>
                  <a:pt x="92" y="355"/>
                </a:lnTo>
                <a:lnTo>
                  <a:pt x="92" y="355"/>
                </a:lnTo>
                <a:lnTo>
                  <a:pt x="95" y="355"/>
                </a:lnTo>
                <a:lnTo>
                  <a:pt x="92" y="355"/>
                </a:lnTo>
                <a:lnTo>
                  <a:pt x="92" y="353"/>
                </a:lnTo>
                <a:lnTo>
                  <a:pt x="92" y="353"/>
                </a:lnTo>
                <a:lnTo>
                  <a:pt x="92" y="353"/>
                </a:lnTo>
                <a:lnTo>
                  <a:pt x="92" y="350"/>
                </a:lnTo>
                <a:lnTo>
                  <a:pt x="92" y="350"/>
                </a:lnTo>
                <a:lnTo>
                  <a:pt x="92" y="350"/>
                </a:lnTo>
                <a:lnTo>
                  <a:pt x="92" y="350"/>
                </a:lnTo>
                <a:lnTo>
                  <a:pt x="95" y="350"/>
                </a:lnTo>
                <a:lnTo>
                  <a:pt x="95" y="350"/>
                </a:lnTo>
                <a:lnTo>
                  <a:pt x="95" y="353"/>
                </a:lnTo>
                <a:lnTo>
                  <a:pt x="95" y="353"/>
                </a:lnTo>
                <a:lnTo>
                  <a:pt x="95" y="353"/>
                </a:lnTo>
                <a:lnTo>
                  <a:pt x="97" y="353"/>
                </a:lnTo>
                <a:lnTo>
                  <a:pt x="97" y="355"/>
                </a:lnTo>
                <a:lnTo>
                  <a:pt x="97" y="357"/>
                </a:lnTo>
                <a:lnTo>
                  <a:pt x="97" y="357"/>
                </a:lnTo>
                <a:lnTo>
                  <a:pt x="100" y="357"/>
                </a:lnTo>
                <a:lnTo>
                  <a:pt x="100" y="357"/>
                </a:lnTo>
                <a:lnTo>
                  <a:pt x="100" y="360"/>
                </a:lnTo>
                <a:lnTo>
                  <a:pt x="102" y="362"/>
                </a:lnTo>
                <a:lnTo>
                  <a:pt x="102" y="360"/>
                </a:lnTo>
                <a:lnTo>
                  <a:pt x="102" y="360"/>
                </a:lnTo>
                <a:lnTo>
                  <a:pt x="102" y="360"/>
                </a:lnTo>
                <a:lnTo>
                  <a:pt x="102" y="357"/>
                </a:lnTo>
                <a:lnTo>
                  <a:pt x="102" y="357"/>
                </a:lnTo>
                <a:lnTo>
                  <a:pt x="102" y="355"/>
                </a:lnTo>
                <a:lnTo>
                  <a:pt x="102" y="355"/>
                </a:lnTo>
                <a:lnTo>
                  <a:pt x="102" y="355"/>
                </a:lnTo>
                <a:lnTo>
                  <a:pt x="102" y="355"/>
                </a:lnTo>
                <a:lnTo>
                  <a:pt x="104" y="355"/>
                </a:lnTo>
                <a:lnTo>
                  <a:pt x="104" y="353"/>
                </a:lnTo>
                <a:lnTo>
                  <a:pt x="107" y="355"/>
                </a:lnTo>
                <a:lnTo>
                  <a:pt x="109" y="353"/>
                </a:lnTo>
                <a:lnTo>
                  <a:pt x="109" y="353"/>
                </a:lnTo>
                <a:lnTo>
                  <a:pt x="114" y="350"/>
                </a:lnTo>
                <a:lnTo>
                  <a:pt x="114" y="350"/>
                </a:lnTo>
                <a:lnTo>
                  <a:pt x="116" y="350"/>
                </a:lnTo>
                <a:lnTo>
                  <a:pt x="116" y="350"/>
                </a:lnTo>
                <a:lnTo>
                  <a:pt x="116" y="353"/>
                </a:lnTo>
                <a:lnTo>
                  <a:pt x="119" y="353"/>
                </a:lnTo>
                <a:lnTo>
                  <a:pt x="126" y="357"/>
                </a:lnTo>
                <a:lnTo>
                  <a:pt x="126" y="357"/>
                </a:lnTo>
                <a:lnTo>
                  <a:pt x="128" y="357"/>
                </a:lnTo>
                <a:lnTo>
                  <a:pt x="128" y="357"/>
                </a:lnTo>
                <a:lnTo>
                  <a:pt x="128" y="357"/>
                </a:lnTo>
                <a:lnTo>
                  <a:pt x="128" y="357"/>
                </a:lnTo>
                <a:lnTo>
                  <a:pt x="128" y="355"/>
                </a:lnTo>
                <a:lnTo>
                  <a:pt x="130" y="355"/>
                </a:lnTo>
                <a:lnTo>
                  <a:pt x="130" y="355"/>
                </a:lnTo>
                <a:lnTo>
                  <a:pt x="128" y="350"/>
                </a:lnTo>
                <a:lnTo>
                  <a:pt x="130" y="348"/>
                </a:lnTo>
                <a:lnTo>
                  <a:pt x="130" y="348"/>
                </a:lnTo>
                <a:lnTo>
                  <a:pt x="130" y="348"/>
                </a:lnTo>
                <a:lnTo>
                  <a:pt x="133" y="346"/>
                </a:lnTo>
                <a:lnTo>
                  <a:pt x="135" y="346"/>
                </a:lnTo>
                <a:lnTo>
                  <a:pt x="140" y="339"/>
                </a:lnTo>
                <a:lnTo>
                  <a:pt x="140" y="336"/>
                </a:lnTo>
                <a:lnTo>
                  <a:pt x="142" y="336"/>
                </a:lnTo>
                <a:lnTo>
                  <a:pt x="142" y="334"/>
                </a:lnTo>
                <a:lnTo>
                  <a:pt x="145" y="331"/>
                </a:lnTo>
                <a:lnTo>
                  <a:pt x="145" y="331"/>
                </a:lnTo>
                <a:lnTo>
                  <a:pt x="145" y="329"/>
                </a:lnTo>
                <a:lnTo>
                  <a:pt x="145" y="329"/>
                </a:lnTo>
                <a:lnTo>
                  <a:pt x="149" y="327"/>
                </a:lnTo>
                <a:lnTo>
                  <a:pt x="152" y="324"/>
                </a:lnTo>
                <a:lnTo>
                  <a:pt x="154" y="324"/>
                </a:lnTo>
                <a:lnTo>
                  <a:pt x="159" y="322"/>
                </a:lnTo>
                <a:lnTo>
                  <a:pt x="161" y="322"/>
                </a:lnTo>
                <a:lnTo>
                  <a:pt x="166" y="322"/>
                </a:lnTo>
                <a:lnTo>
                  <a:pt x="171" y="324"/>
                </a:lnTo>
                <a:lnTo>
                  <a:pt x="173" y="324"/>
                </a:lnTo>
                <a:lnTo>
                  <a:pt x="175" y="322"/>
                </a:lnTo>
                <a:lnTo>
                  <a:pt x="187" y="322"/>
                </a:lnTo>
                <a:lnTo>
                  <a:pt x="187" y="322"/>
                </a:lnTo>
                <a:lnTo>
                  <a:pt x="187" y="324"/>
                </a:lnTo>
                <a:lnTo>
                  <a:pt x="187" y="324"/>
                </a:lnTo>
                <a:lnTo>
                  <a:pt x="189" y="324"/>
                </a:lnTo>
                <a:lnTo>
                  <a:pt x="192" y="324"/>
                </a:lnTo>
                <a:lnTo>
                  <a:pt x="197" y="324"/>
                </a:lnTo>
                <a:lnTo>
                  <a:pt x="201" y="324"/>
                </a:lnTo>
                <a:lnTo>
                  <a:pt x="204" y="322"/>
                </a:lnTo>
                <a:lnTo>
                  <a:pt x="208" y="320"/>
                </a:lnTo>
                <a:lnTo>
                  <a:pt x="211" y="317"/>
                </a:lnTo>
                <a:lnTo>
                  <a:pt x="213" y="315"/>
                </a:lnTo>
                <a:lnTo>
                  <a:pt x="213" y="312"/>
                </a:lnTo>
                <a:lnTo>
                  <a:pt x="213" y="312"/>
                </a:lnTo>
                <a:lnTo>
                  <a:pt x="213" y="310"/>
                </a:lnTo>
                <a:lnTo>
                  <a:pt x="213" y="308"/>
                </a:lnTo>
                <a:lnTo>
                  <a:pt x="213" y="305"/>
                </a:lnTo>
                <a:lnTo>
                  <a:pt x="213" y="305"/>
                </a:lnTo>
                <a:lnTo>
                  <a:pt x="215" y="303"/>
                </a:lnTo>
                <a:lnTo>
                  <a:pt x="218" y="303"/>
                </a:lnTo>
                <a:lnTo>
                  <a:pt x="218" y="303"/>
                </a:lnTo>
                <a:lnTo>
                  <a:pt x="218" y="301"/>
                </a:lnTo>
                <a:lnTo>
                  <a:pt x="218" y="301"/>
                </a:lnTo>
                <a:lnTo>
                  <a:pt x="218" y="298"/>
                </a:lnTo>
                <a:lnTo>
                  <a:pt x="218" y="298"/>
                </a:lnTo>
                <a:lnTo>
                  <a:pt x="218" y="298"/>
                </a:lnTo>
                <a:lnTo>
                  <a:pt x="218" y="296"/>
                </a:lnTo>
                <a:lnTo>
                  <a:pt x="215" y="296"/>
                </a:lnTo>
                <a:lnTo>
                  <a:pt x="215" y="296"/>
                </a:lnTo>
                <a:lnTo>
                  <a:pt x="213" y="294"/>
                </a:lnTo>
                <a:lnTo>
                  <a:pt x="213" y="294"/>
                </a:lnTo>
                <a:lnTo>
                  <a:pt x="211" y="296"/>
                </a:lnTo>
                <a:lnTo>
                  <a:pt x="211" y="296"/>
                </a:lnTo>
                <a:lnTo>
                  <a:pt x="204" y="286"/>
                </a:lnTo>
                <a:lnTo>
                  <a:pt x="199" y="286"/>
                </a:lnTo>
                <a:lnTo>
                  <a:pt x="199" y="286"/>
                </a:lnTo>
                <a:lnTo>
                  <a:pt x="197" y="282"/>
                </a:lnTo>
                <a:lnTo>
                  <a:pt x="197" y="282"/>
                </a:lnTo>
                <a:lnTo>
                  <a:pt x="197" y="282"/>
                </a:lnTo>
                <a:lnTo>
                  <a:pt x="194" y="282"/>
                </a:lnTo>
                <a:lnTo>
                  <a:pt x="194" y="282"/>
                </a:lnTo>
                <a:lnTo>
                  <a:pt x="194" y="279"/>
                </a:lnTo>
                <a:lnTo>
                  <a:pt x="194" y="279"/>
                </a:lnTo>
                <a:lnTo>
                  <a:pt x="194" y="279"/>
                </a:lnTo>
                <a:lnTo>
                  <a:pt x="194" y="279"/>
                </a:lnTo>
                <a:lnTo>
                  <a:pt x="194" y="279"/>
                </a:lnTo>
                <a:lnTo>
                  <a:pt x="194" y="279"/>
                </a:lnTo>
                <a:lnTo>
                  <a:pt x="194" y="279"/>
                </a:lnTo>
                <a:lnTo>
                  <a:pt x="192" y="277"/>
                </a:lnTo>
                <a:lnTo>
                  <a:pt x="189" y="275"/>
                </a:lnTo>
                <a:lnTo>
                  <a:pt x="189" y="275"/>
                </a:lnTo>
                <a:lnTo>
                  <a:pt x="189" y="275"/>
                </a:lnTo>
                <a:lnTo>
                  <a:pt x="189" y="272"/>
                </a:lnTo>
                <a:lnTo>
                  <a:pt x="187" y="270"/>
                </a:lnTo>
                <a:lnTo>
                  <a:pt x="187" y="270"/>
                </a:lnTo>
                <a:lnTo>
                  <a:pt x="185" y="270"/>
                </a:lnTo>
                <a:lnTo>
                  <a:pt x="182" y="270"/>
                </a:lnTo>
                <a:lnTo>
                  <a:pt x="182" y="270"/>
                </a:lnTo>
                <a:lnTo>
                  <a:pt x="180" y="268"/>
                </a:lnTo>
                <a:lnTo>
                  <a:pt x="180" y="268"/>
                </a:lnTo>
                <a:lnTo>
                  <a:pt x="180" y="268"/>
                </a:lnTo>
                <a:lnTo>
                  <a:pt x="178" y="268"/>
                </a:lnTo>
                <a:lnTo>
                  <a:pt x="175" y="268"/>
                </a:lnTo>
                <a:lnTo>
                  <a:pt x="173" y="268"/>
                </a:lnTo>
                <a:lnTo>
                  <a:pt x="173" y="263"/>
                </a:lnTo>
                <a:lnTo>
                  <a:pt x="171" y="263"/>
                </a:lnTo>
                <a:lnTo>
                  <a:pt x="171" y="265"/>
                </a:lnTo>
                <a:lnTo>
                  <a:pt x="171" y="265"/>
                </a:lnTo>
                <a:lnTo>
                  <a:pt x="171" y="265"/>
                </a:lnTo>
                <a:lnTo>
                  <a:pt x="171" y="265"/>
                </a:lnTo>
                <a:lnTo>
                  <a:pt x="171" y="265"/>
                </a:lnTo>
                <a:lnTo>
                  <a:pt x="168" y="265"/>
                </a:lnTo>
                <a:lnTo>
                  <a:pt x="168" y="263"/>
                </a:lnTo>
                <a:lnTo>
                  <a:pt x="168" y="263"/>
                </a:lnTo>
                <a:lnTo>
                  <a:pt x="166" y="263"/>
                </a:lnTo>
                <a:lnTo>
                  <a:pt x="166" y="260"/>
                </a:lnTo>
                <a:lnTo>
                  <a:pt x="166" y="258"/>
                </a:lnTo>
                <a:lnTo>
                  <a:pt x="168" y="258"/>
                </a:lnTo>
                <a:lnTo>
                  <a:pt x="168" y="256"/>
                </a:lnTo>
                <a:lnTo>
                  <a:pt x="168" y="256"/>
                </a:lnTo>
                <a:lnTo>
                  <a:pt x="168" y="253"/>
                </a:lnTo>
                <a:lnTo>
                  <a:pt x="168" y="253"/>
                </a:lnTo>
                <a:lnTo>
                  <a:pt x="168" y="253"/>
                </a:lnTo>
                <a:lnTo>
                  <a:pt x="168" y="253"/>
                </a:lnTo>
                <a:lnTo>
                  <a:pt x="168" y="253"/>
                </a:lnTo>
                <a:lnTo>
                  <a:pt x="168" y="253"/>
                </a:lnTo>
                <a:lnTo>
                  <a:pt x="168" y="256"/>
                </a:lnTo>
                <a:lnTo>
                  <a:pt x="171" y="253"/>
                </a:lnTo>
                <a:lnTo>
                  <a:pt x="171" y="253"/>
                </a:lnTo>
                <a:lnTo>
                  <a:pt x="171" y="253"/>
                </a:lnTo>
                <a:lnTo>
                  <a:pt x="171" y="253"/>
                </a:lnTo>
                <a:lnTo>
                  <a:pt x="171" y="253"/>
                </a:lnTo>
                <a:lnTo>
                  <a:pt x="171" y="253"/>
                </a:lnTo>
                <a:lnTo>
                  <a:pt x="168" y="253"/>
                </a:lnTo>
                <a:lnTo>
                  <a:pt x="168" y="253"/>
                </a:lnTo>
                <a:lnTo>
                  <a:pt x="168" y="253"/>
                </a:lnTo>
                <a:lnTo>
                  <a:pt x="166" y="251"/>
                </a:lnTo>
                <a:lnTo>
                  <a:pt x="166" y="251"/>
                </a:lnTo>
                <a:lnTo>
                  <a:pt x="168" y="251"/>
                </a:lnTo>
                <a:lnTo>
                  <a:pt x="171" y="251"/>
                </a:lnTo>
                <a:lnTo>
                  <a:pt x="171" y="249"/>
                </a:lnTo>
                <a:lnTo>
                  <a:pt x="171" y="249"/>
                </a:lnTo>
                <a:lnTo>
                  <a:pt x="171" y="249"/>
                </a:lnTo>
                <a:lnTo>
                  <a:pt x="173" y="249"/>
                </a:lnTo>
                <a:lnTo>
                  <a:pt x="173" y="249"/>
                </a:lnTo>
                <a:lnTo>
                  <a:pt x="173" y="249"/>
                </a:lnTo>
                <a:lnTo>
                  <a:pt x="173" y="249"/>
                </a:lnTo>
                <a:lnTo>
                  <a:pt x="175" y="251"/>
                </a:lnTo>
                <a:lnTo>
                  <a:pt x="175" y="253"/>
                </a:lnTo>
                <a:lnTo>
                  <a:pt x="173" y="256"/>
                </a:lnTo>
                <a:lnTo>
                  <a:pt x="175" y="256"/>
                </a:lnTo>
                <a:lnTo>
                  <a:pt x="175" y="256"/>
                </a:lnTo>
                <a:lnTo>
                  <a:pt x="175" y="256"/>
                </a:lnTo>
                <a:lnTo>
                  <a:pt x="175" y="256"/>
                </a:lnTo>
                <a:lnTo>
                  <a:pt x="175" y="256"/>
                </a:lnTo>
                <a:lnTo>
                  <a:pt x="175" y="253"/>
                </a:lnTo>
                <a:lnTo>
                  <a:pt x="175" y="246"/>
                </a:lnTo>
                <a:lnTo>
                  <a:pt x="173" y="241"/>
                </a:lnTo>
                <a:lnTo>
                  <a:pt x="175" y="239"/>
                </a:lnTo>
                <a:lnTo>
                  <a:pt x="178" y="237"/>
                </a:lnTo>
                <a:lnTo>
                  <a:pt x="178" y="234"/>
                </a:lnTo>
                <a:lnTo>
                  <a:pt x="175" y="234"/>
                </a:lnTo>
                <a:lnTo>
                  <a:pt x="175" y="234"/>
                </a:lnTo>
                <a:lnTo>
                  <a:pt x="173" y="234"/>
                </a:lnTo>
                <a:lnTo>
                  <a:pt x="173" y="232"/>
                </a:lnTo>
                <a:lnTo>
                  <a:pt x="173" y="232"/>
                </a:lnTo>
                <a:lnTo>
                  <a:pt x="173" y="230"/>
                </a:lnTo>
                <a:lnTo>
                  <a:pt x="173" y="230"/>
                </a:lnTo>
                <a:lnTo>
                  <a:pt x="173" y="230"/>
                </a:lnTo>
                <a:lnTo>
                  <a:pt x="173" y="230"/>
                </a:lnTo>
                <a:lnTo>
                  <a:pt x="173" y="227"/>
                </a:lnTo>
                <a:lnTo>
                  <a:pt x="173" y="227"/>
                </a:lnTo>
                <a:lnTo>
                  <a:pt x="173" y="227"/>
                </a:lnTo>
                <a:lnTo>
                  <a:pt x="175" y="225"/>
                </a:lnTo>
                <a:lnTo>
                  <a:pt x="175" y="225"/>
                </a:lnTo>
                <a:lnTo>
                  <a:pt x="178" y="223"/>
                </a:lnTo>
                <a:lnTo>
                  <a:pt x="178" y="223"/>
                </a:lnTo>
                <a:lnTo>
                  <a:pt x="178" y="223"/>
                </a:lnTo>
                <a:lnTo>
                  <a:pt x="180" y="220"/>
                </a:lnTo>
                <a:lnTo>
                  <a:pt x="180" y="223"/>
                </a:lnTo>
                <a:lnTo>
                  <a:pt x="182" y="223"/>
                </a:lnTo>
                <a:lnTo>
                  <a:pt x="182" y="223"/>
                </a:lnTo>
                <a:lnTo>
                  <a:pt x="182" y="220"/>
                </a:lnTo>
                <a:lnTo>
                  <a:pt x="185" y="220"/>
                </a:lnTo>
                <a:lnTo>
                  <a:pt x="187" y="220"/>
                </a:lnTo>
                <a:lnTo>
                  <a:pt x="189" y="218"/>
                </a:lnTo>
                <a:lnTo>
                  <a:pt x="189" y="218"/>
                </a:lnTo>
                <a:lnTo>
                  <a:pt x="187" y="218"/>
                </a:lnTo>
                <a:lnTo>
                  <a:pt x="192" y="218"/>
                </a:lnTo>
                <a:lnTo>
                  <a:pt x="194" y="215"/>
                </a:lnTo>
                <a:lnTo>
                  <a:pt x="194" y="213"/>
                </a:lnTo>
                <a:lnTo>
                  <a:pt x="194" y="213"/>
                </a:lnTo>
                <a:lnTo>
                  <a:pt x="194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11"/>
                </a:lnTo>
                <a:lnTo>
                  <a:pt x="197" y="208"/>
                </a:lnTo>
                <a:lnTo>
                  <a:pt x="197" y="208"/>
                </a:lnTo>
                <a:lnTo>
                  <a:pt x="199" y="208"/>
                </a:lnTo>
                <a:lnTo>
                  <a:pt x="199" y="208"/>
                </a:lnTo>
                <a:lnTo>
                  <a:pt x="199" y="208"/>
                </a:lnTo>
                <a:lnTo>
                  <a:pt x="199" y="208"/>
                </a:lnTo>
                <a:lnTo>
                  <a:pt x="199" y="206"/>
                </a:lnTo>
                <a:lnTo>
                  <a:pt x="199" y="206"/>
                </a:lnTo>
                <a:lnTo>
                  <a:pt x="206" y="208"/>
                </a:lnTo>
                <a:lnTo>
                  <a:pt x="206" y="208"/>
                </a:lnTo>
                <a:lnTo>
                  <a:pt x="206" y="208"/>
                </a:lnTo>
                <a:lnTo>
                  <a:pt x="208" y="208"/>
                </a:lnTo>
                <a:lnTo>
                  <a:pt x="208" y="208"/>
                </a:lnTo>
                <a:lnTo>
                  <a:pt x="208" y="208"/>
                </a:lnTo>
                <a:lnTo>
                  <a:pt x="208" y="208"/>
                </a:lnTo>
                <a:lnTo>
                  <a:pt x="211" y="208"/>
                </a:lnTo>
                <a:lnTo>
                  <a:pt x="211" y="208"/>
                </a:lnTo>
                <a:lnTo>
                  <a:pt x="211" y="208"/>
                </a:lnTo>
                <a:lnTo>
                  <a:pt x="211" y="206"/>
                </a:lnTo>
                <a:lnTo>
                  <a:pt x="211" y="204"/>
                </a:lnTo>
                <a:lnTo>
                  <a:pt x="213" y="204"/>
                </a:lnTo>
                <a:lnTo>
                  <a:pt x="213" y="206"/>
                </a:lnTo>
                <a:lnTo>
                  <a:pt x="215" y="206"/>
                </a:lnTo>
                <a:lnTo>
                  <a:pt x="215" y="208"/>
                </a:lnTo>
                <a:lnTo>
                  <a:pt x="218" y="204"/>
                </a:lnTo>
                <a:lnTo>
                  <a:pt x="218" y="204"/>
                </a:lnTo>
                <a:lnTo>
                  <a:pt x="220" y="204"/>
                </a:lnTo>
                <a:lnTo>
                  <a:pt x="220" y="204"/>
                </a:lnTo>
                <a:lnTo>
                  <a:pt x="223" y="201"/>
                </a:lnTo>
                <a:lnTo>
                  <a:pt x="223" y="201"/>
                </a:lnTo>
                <a:lnTo>
                  <a:pt x="223" y="201"/>
                </a:lnTo>
                <a:lnTo>
                  <a:pt x="225" y="201"/>
                </a:lnTo>
                <a:lnTo>
                  <a:pt x="225" y="201"/>
                </a:lnTo>
                <a:lnTo>
                  <a:pt x="227" y="199"/>
                </a:lnTo>
                <a:lnTo>
                  <a:pt x="227" y="199"/>
                </a:lnTo>
                <a:lnTo>
                  <a:pt x="227" y="199"/>
                </a:lnTo>
                <a:lnTo>
                  <a:pt x="230" y="197"/>
                </a:lnTo>
                <a:lnTo>
                  <a:pt x="230" y="197"/>
                </a:lnTo>
                <a:lnTo>
                  <a:pt x="232" y="197"/>
                </a:lnTo>
                <a:lnTo>
                  <a:pt x="232" y="197"/>
                </a:lnTo>
                <a:lnTo>
                  <a:pt x="232" y="197"/>
                </a:lnTo>
                <a:lnTo>
                  <a:pt x="232" y="197"/>
                </a:lnTo>
                <a:lnTo>
                  <a:pt x="232" y="197"/>
                </a:lnTo>
                <a:lnTo>
                  <a:pt x="232" y="197"/>
                </a:lnTo>
                <a:lnTo>
                  <a:pt x="234" y="197"/>
                </a:lnTo>
                <a:lnTo>
                  <a:pt x="234" y="194"/>
                </a:lnTo>
                <a:lnTo>
                  <a:pt x="234" y="192"/>
                </a:lnTo>
                <a:lnTo>
                  <a:pt x="234" y="192"/>
                </a:lnTo>
                <a:lnTo>
                  <a:pt x="234" y="192"/>
                </a:lnTo>
                <a:lnTo>
                  <a:pt x="232" y="192"/>
                </a:lnTo>
                <a:lnTo>
                  <a:pt x="232" y="192"/>
                </a:lnTo>
                <a:lnTo>
                  <a:pt x="232" y="189"/>
                </a:lnTo>
                <a:lnTo>
                  <a:pt x="232" y="187"/>
                </a:lnTo>
                <a:lnTo>
                  <a:pt x="234" y="187"/>
                </a:lnTo>
                <a:lnTo>
                  <a:pt x="234" y="187"/>
                </a:lnTo>
                <a:lnTo>
                  <a:pt x="234" y="187"/>
                </a:lnTo>
                <a:lnTo>
                  <a:pt x="234" y="187"/>
                </a:lnTo>
                <a:lnTo>
                  <a:pt x="237" y="187"/>
                </a:lnTo>
                <a:lnTo>
                  <a:pt x="239" y="187"/>
                </a:lnTo>
                <a:lnTo>
                  <a:pt x="239" y="185"/>
                </a:lnTo>
                <a:lnTo>
                  <a:pt x="239" y="185"/>
                </a:lnTo>
                <a:lnTo>
                  <a:pt x="241" y="185"/>
                </a:lnTo>
                <a:lnTo>
                  <a:pt x="241" y="185"/>
                </a:lnTo>
                <a:lnTo>
                  <a:pt x="244" y="185"/>
                </a:lnTo>
                <a:lnTo>
                  <a:pt x="246" y="182"/>
                </a:lnTo>
                <a:lnTo>
                  <a:pt x="251" y="178"/>
                </a:lnTo>
                <a:lnTo>
                  <a:pt x="253" y="178"/>
                </a:lnTo>
                <a:lnTo>
                  <a:pt x="256" y="178"/>
                </a:lnTo>
                <a:lnTo>
                  <a:pt x="258" y="175"/>
                </a:lnTo>
                <a:lnTo>
                  <a:pt x="260" y="173"/>
                </a:lnTo>
                <a:lnTo>
                  <a:pt x="260" y="170"/>
                </a:lnTo>
                <a:lnTo>
                  <a:pt x="260" y="170"/>
                </a:lnTo>
                <a:lnTo>
                  <a:pt x="260" y="170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6"/>
                </a:lnTo>
                <a:lnTo>
                  <a:pt x="260" y="166"/>
                </a:lnTo>
                <a:lnTo>
                  <a:pt x="263" y="166"/>
                </a:lnTo>
                <a:lnTo>
                  <a:pt x="263" y="166"/>
                </a:lnTo>
                <a:lnTo>
                  <a:pt x="263" y="163"/>
                </a:lnTo>
                <a:lnTo>
                  <a:pt x="263" y="163"/>
                </a:lnTo>
                <a:lnTo>
                  <a:pt x="263" y="163"/>
                </a:lnTo>
                <a:lnTo>
                  <a:pt x="263" y="163"/>
                </a:lnTo>
                <a:lnTo>
                  <a:pt x="263" y="163"/>
                </a:lnTo>
                <a:lnTo>
                  <a:pt x="263" y="161"/>
                </a:lnTo>
                <a:lnTo>
                  <a:pt x="263" y="161"/>
                </a:lnTo>
                <a:lnTo>
                  <a:pt x="265" y="161"/>
                </a:lnTo>
                <a:lnTo>
                  <a:pt x="265" y="161"/>
                </a:lnTo>
                <a:lnTo>
                  <a:pt x="265" y="161"/>
                </a:lnTo>
                <a:lnTo>
                  <a:pt x="268" y="163"/>
                </a:lnTo>
                <a:lnTo>
                  <a:pt x="268" y="163"/>
                </a:lnTo>
                <a:lnTo>
                  <a:pt x="268" y="163"/>
                </a:lnTo>
                <a:lnTo>
                  <a:pt x="268" y="163"/>
                </a:lnTo>
                <a:lnTo>
                  <a:pt x="268" y="161"/>
                </a:lnTo>
                <a:lnTo>
                  <a:pt x="270" y="159"/>
                </a:lnTo>
                <a:lnTo>
                  <a:pt x="270" y="159"/>
                </a:lnTo>
                <a:lnTo>
                  <a:pt x="272" y="156"/>
                </a:lnTo>
                <a:lnTo>
                  <a:pt x="275" y="156"/>
                </a:lnTo>
                <a:lnTo>
                  <a:pt x="277" y="154"/>
                </a:lnTo>
                <a:lnTo>
                  <a:pt x="277" y="156"/>
                </a:lnTo>
                <a:lnTo>
                  <a:pt x="279" y="154"/>
                </a:lnTo>
                <a:lnTo>
                  <a:pt x="279" y="154"/>
                </a:lnTo>
                <a:lnTo>
                  <a:pt x="279" y="154"/>
                </a:lnTo>
                <a:lnTo>
                  <a:pt x="279" y="152"/>
                </a:lnTo>
                <a:lnTo>
                  <a:pt x="282" y="152"/>
                </a:lnTo>
                <a:lnTo>
                  <a:pt x="282" y="152"/>
                </a:lnTo>
                <a:lnTo>
                  <a:pt x="284" y="152"/>
                </a:lnTo>
                <a:lnTo>
                  <a:pt x="284" y="152"/>
                </a:lnTo>
                <a:lnTo>
                  <a:pt x="284" y="152"/>
                </a:lnTo>
                <a:lnTo>
                  <a:pt x="286" y="152"/>
                </a:lnTo>
                <a:lnTo>
                  <a:pt x="286" y="152"/>
                </a:lnTo>
                <a:lnTo>
                  <a:pt x="289" y="152"/>
                </a:lnTo>
                <a:lnTo>
                  <a:pt x="289" y="152"/>
                </a:lnTo>
                <a:lnTo>
                  <a:pt x="289" y="152"/>
                </a:lnTo>
                <a:lnTo>
                  <a:pt x="289" y="152"/>
                </a:lnTo>
                <a:lnTo>
                  <a:pt x="291" y="149"/>
                </a:lnTo>
                <a:lnTo>
                  <a:pt x="289" y="149"/>
                </a:lnTo>
                <a:lnTo>
                  <a:pt x="291" y="147"/>
                </a:lnTo>
                <a:lnTo>
                  <a:pt x="291" y="147"/>
                </a:lnTo>
                <a:lnTo>
                  <a:pt x="291" y="144"/>
                </a:lnTo>
                <a:lnTo>
                  <a:pt x="291" y="144"/>
                </a:lnTo>
                <a:lnTo>
                  <a:pt x="291" y="144"/>
                </a:lnTo>
                <a:lnTo>
                  <a:pt x="289" y="142"/>
                </a:lnTo>
                <a:lnTo>
                  <a:pt x="289" y="142"/>
                </a:lnTo>
                <a:lnTo>
                  <a:pt x="289" y="140"/>
                </a:lnTo>
                <a:lnTo>
                  <a:pt x="289" y="137"/>
                </a:lnTo>
                <a:lnTo>
                  <a:pt x="289" y="135"/>
                </a:lnTo>
                <a:lnTo>
                  <a:pt x="289" y="135"/>
                </a:lnTo>
                <a:lnTo>
                  <a:pt x="289" y="133"/>
                </a:lnTo>
                <a:lnTo>
                  <a:pt x="289" y="130"/>
                </a:lnTo>
                <a:lnTo>
                  <a:pt x="291" y="121"/>
                </a:lnTo>
                <a:lnTo>
                  <a:pt x="291" y="118"/>
                </a:lnTo>
                <a:lnTo>
                  <a:pt x="294" y="118"/>
                </a:lnTo>
                <a:lnTo>
                  <a:pt x="294" y="118"/>
                </a:lnTo>
                <a:lnTo>
                  <a:pt x="294" y="116"/>
                </a:lnTo>
                <a:lnTo>
                  <a:pt x="294" y="116"/>
                </a:lnTo>
                <a:lnTo>
                  <a:pt x="294" y="116"/>
                </a:lnTo>
                <a:lnTo>
                  <a:pt x="294" y="116"/>
                </a:lnTo>
                <a:lnTo>
                  <a:pt x="294" y="114"/>
                </a:lnTo>
                <a:lnTo>
                  <a:pt x="294" y="114"/>
                </a:lnTo>
                <a:lnTo>
                  <a:pt x="294" y="114"/>
                </a:lnTo>
                <a:lnTo>
                  <a:pt x="291" y="114"/>
                </a:lnTo>
                <a:lnTo>
                  <a:pt x="291" y="114"/>
                </a:lnTo>
                <a:lnTo>
                  <a:pt x="291" y="114"/>
                </a:lnTo>
                <a:lnTo>
                  <a:pt x="291" y="114"/>
                </a:lnTo>
                <a:lnTo>
                  <a:pt x="291" y="111"/>
                </a:lnTo>
                <a:lnTo>
                  <a:pt x="289" y="111"/>
                </a:lnTo>
                <a:lnTo>
                  <a:pt x="289" y="111"/>
                </a:lnTo>
                <a:lnTo>
                  <a:pt x="286" y="109"/>
                </a:lnTo>
                <a:lnTo>
                  <a:pt x="286" y="109"/>
                </a:lnTo>
                <a:lnTo>
                  <a:pt x="286" y="107"/>
                </a:lnTo>
                <a:lnTo>
                  <a:pt x="286" y="107"/>
                </a:lnTo>
                <a:lnTo>
                  <a:pt x="286" y="104"/>
                </a:lnTo>
                <a:lnTo>
                  <a:pt x="286" y="102"/>
                </a:lnTo>
                <a:lnTo>
                  <a:pt x="286" y="102"/>
                </a:lnTo>
                <a:lnTo>
                  <a:pt x="286" y="97"/>
                </a:lnTo>
                <a:lnTo>
                  <a:pt x="286" y="95"/>
                </a:lnTo>
                <a:lnTo>
                  <a:pt x="289" y="95"/>
                </a:lnTo>
                <a:lnTo>
                  <a:pt x="291" y="92"/>
                </a:lnTo>
                <a:lnTo>
                  <a:pt x="291" y="92"/>
                </a:lnTo>
                <a:lnTo>
                  <a:pt x="291" y="90"/>
                </a:lnTo>
                <a:lnTo>
                  <a:pt x="291" y="88"/>
                </a:lnTo>
                <a:lnTo>
                  <a:pt x="294" y="88"/>
                </a:lnTo>
                <a:lnTo>
                  <a:pt x="296" y="88"/>
                </a:lnTo>
                <a:lnTo>
                  <a:pt x="296" y="88"/>
                </a:lnTo>
                <a:lnTo>
                  <a:pt x="296" y="88"/>
                </a:lnTo>
                <a:lnTo>
                  <a:pt x="296" y="85"/>
                </a:lnTo>
                <a:lnTo>
                  <a:pt x="296" y="85"/>
                </a:lnTo>
                <a:lnTo>
                  <a:pt x="298" y="83"/>
                </a:lnTo>
                <a:lnTo>
                  <a:pt x="298" y="81"/>
                </a:lnTo>
                <a:lnTo>
                  <a:pt x="298" y="78"/>
                </a:lnTo>
                <a:lnTo>
                  <a:pt x="298" y="78"/>
                </a:lnTo>
                <a:lnTo>
                  <a:pt x="298" y="78"/>
                </a:lnTo>
                <a:lnTo>
                  <a:pt x="301" y="78"/>
                </a:lnTo>
                <a:lnTo>
                  <a:pt x="301" y="78"/>
                </a:lnTo>
                <a:lnTo>
                  <a:pt x="301" y="78"/>
                </a:lnTo>
                <a:lnTo>
                  <a:pt x="303" y="78"/>
                </a:lnTo>
                <a:lnTo>
                  <a:pt x="303" y="76"/>
                </a:lnTo>
                <a:lnTo>
                  <a:pt x="303" y="76"/>
                </a:lnTo>
                <a:lnTo>
                  <a:pt x="303" y="76"/>
                </a:lnTo>
                <a:lnTo>
                  <a:pt x="303" y="76"/>
                </a:lnTo>
                <a:lnTo>
                  <a:pt x="303" y="76"/>
                </a:lnTo>
                <a:lnTo>
                  <a:pt x="303" y="73"/>
                </a:lnTo>
                <a:lnTo>
                  <a:pt x="303" y="73"/>
                </a:lnTo>
                <a:lnTo>
                  <a:pt x="303" y="73"/>
                </a:lnTo>
                <a:lnTo>
                  <a:pt x="303" y="73"/>
                </a:lnTo>
                <a:lnTo>
                  <a:pt x="303" y="73"/>
                </a:lnTo>
                <a:lnTo>
                  <a:pt x="303" y="73"/>
                </a:lnTo>
                <a:lnTo>
                  <a:pt x="303" y="71"/>
                </a:lnTo>
                <a:lnTo>
                  <a:pt x="303" y="71"/>
                </a:lnTo>
                <a:lnTo>
                  <a:pt x="305" y="71"/>
                </a:lnTo>
                <a:lnTo>
                  <a:pt x="305" y="71"/>
                </a:lnTo>
                <a:lnTo>
                  <a:pt x="305" y="71"/>
                </a:lnTo>
                <a:lnTo>
                  <a:pt x="305" y="71"/>
                </a:lnTo>
                <a:lnTo>
                  <a:pt x="305" y="69"/>
                </a:lnTo>
                <a:lnTo>
                  <a:pt x="305" y="69"/>
                </a:lnTo>
                <a:lnTo>
                  <a:pt x="305" y="69"/>
                </a:lnTo>
                <a:lnTo>
                  <a:pt x="308" y="66"/>
                </a:lnTo>
                <a:lnTo>
                  <a:pt x="308" y="66"/>
                </a:lnTo>
                <a:lnTo>
                  <a:pt x="308" y="66"/>
                </a:lnTo>
                <a:lnTo>
                  <a:pt x="308" y="64"/>
                </a:lnTo>
                <a:lnTo>
                  <a:pt x="310" y="64"/>
                </a:lnTo>
                <a:lnTo>
                  <a:pt x="310" y="64"/>
                </a:lnTo>
                <a:lnTo>
                  <a:pt x="312" y="66"/>
                </a:lnTo>
                <a:lnTo>
                  <a:pt x="312" y="66"/>
                </a:lnTo>
                <a:lnTo>
                  <a:pt x="312" y="66"/>
                </a:lnTo>
                <a:lnTo>
                  <a:pt x="312" y="66"/>
                </a:lnTo>
                <a:lnTo>
                  <a:pt x="312" y="64"/>
                </a:lnTo>
                <a:lnTo>
                  <a:pt x="312" y="64"/>
                </a:lnTo>
                <a:lnTo>
                  <a:pt x="312" y="64"/>
                </a:lnTo>
                <a:lnTo>
                  <a:pt x="315" y="64"/>
                </a:lnTo>
                <a:lnTo>
                  <a:pt x="315" y="64"/>
                </a:lnTo>
                <a:lnTo>
                  <a:pt x="315" y="59"/>
                </a:lnTo>
                <a:lnTo>
                  <a:pt x="315" y="59"/>
                </a:lnTo>
                <a:lnTo>
                  <a:pt x="315" y="59"/>
                </a:lnTo>
                <a:lnTo>
                  <a:pt x="315" y="59"/>
                </a:lnTo>
                <a:lnTo>
                  <a:pt x="317" y="57"/>
                </a:lnTo>
                <a:lnTo>
                  <a:pt x="320" y="55"/>
                </a:lnTo>
                <a:lnTo>
                  <a:pt x="320" y="55"/>
                </a:lnTo>
                <a:lnTo>
                  <a:pt x="320" y="57"/>
                </a:lnTo>
                <a:lnTo>
                  <a:pt x="320" y="57"/>
                </a:lnTo>
                <a:lnTo>
                  <a:pt x="320" y="59"/>
                </a:lnTo>
                <a:lnTo>
                  <a:pt x="320" y="59"/>
                </a:lnTo>
                <a:lnTo>
                  <a:pt x="322" y="57"/>
                </a:lnTo>
                <a:lnTo>
                  <a:pt x="322" y="57"/>
                </a:lnTo>
                <a:lnTo>
                  <a:pt x="322" y="57"/>
                </a:lnTo>
                <a:lnTo>
                  <a:pt x="322" y="55"/>
                </a:lnTo>
                <a:lnTo>
                  <a:pt x="324" y="55"/>
                </a:lnTo>
                <a:lnTo>
                  <a:pt x="322" y="55"/>
                </a:lnTo>
                <a:lnTo>
                  <a:pt x="322" y="52"/>
                </a:lnTo>
                <a:lnTo>
                  <a:pt x="324" y="52"/>
                </a:lnTo>
                <a:lnTo>
                  <a:pt x="324" y="55"/>
                </a:lnTo>
                <a:lnTo>
                  <a:pt x="324" y="55"/>
                </a:lnTo>
                <a:lnTo>
                  <a:pt x="324" y="55"/>
                </a:lnTo>
                <a:lnTo>
                  <a:pt x="324" y="52"/>
                </a:lnTo>
                <a:lnTo>
                  <a:pt x="324" y="52"/>
                </a:lnTo>
                <a:lnTo>
                  <a:pt x="324" y="52"/>
                </a:lnTo>
                <a:lnTo>
                  <a:pt x="324" y="52"/>
                </a:lnTo>
                <a:lnTo>
                  <a:pt x="324" y="52"/>
                </a:lnTo>
                <a:lnTo>
                  <a:pt x="324" y="50"/>
                </a:lnTo>
                <a:lnTo>
                  <a:pt x="324" y="50"/>
                </a:lnTo>
                <a:lnTo>
                  <a:pt x="324" y="50"/>
                </a:lnTo>
                <a:lnTo>
                  <a:pt x="324" y="50"/>
                </a:lnTo>
                <a:lnTo>
                  <a:pt x="324" y="47"/>
                </a:lnTo>
                <a:lnTo>
                  <a:pt x="327" y="47"/>
                </a:lnTo>
                <a:lnTo>
                  <a:pt x="327" y="50"/>
                </a:lnTo>
                <a:lnTo>
                  <a:pt x="327" y="50"/>
                </a:lnTo>
                <a:lnTo>
                  <a:pt x="327" y="50"/>
                </a:lnTo>
                <a:lnTo>
                  <a:pt x="329" y="47"/>
                </a:lnTo>
                <a:lnTo>
                  <a:pt x="329" y="47"/>
                </a:lnTo>
                <a:lnTo>
                  <a:pt x="329" y="47"/>
                </a:lnTo>
                <a:lnTo>
                  <a:pt x="331" y="47"/>
                </a:lnTo>
                <a:lnTo>
                  <a:pt x="331" y="47"/>
                </a:lnTo>
                <a:lnTo>
                  <a:pt x="331" y="50"/>
                </a:lnTo>
                <a:lnTo>
                  <a:pt x="334" y="50"/>
                </a:lnTo>
                <a:lnTo>
                  <a:pt x="334" y="50"/>
                </a:lnTo>
                <a:lnTo>
                  <a:pt x="336" y="50"/>
                </a:lnTo>
                <a:lnTo>
                  <a:pt x="336" y="50"/>
                </a:lnTo>
                <a:lnTo>
                  <a:pt x="336" y="52"/>
                </a:lnTo>
                <a:lnTo>
                  <a:pt x="336" y="52"/>
                </a:lnTo>
                <a:lnTo>
                  <a:pt x="336" y="52"/>
                </a:lnTo>
                <a:lnTo>
                  <a:pt x="336" y="52"/>
                </a:lnTo>
                <a:lnTo>
                  <a:pt x="336" y="52"/>
                </a:lnTo>
                <a:lnTo>
                  <a:pt x="338" y="52"/>
                </a:lnTo>
                <a:lnTo>
                  <a:pt x="341" y="50"/>
                </a:lnTo>
                <a:lnTo>
                  <a:pt x="341" y="50"/>
                </a:lnTo>
                <a:lnTo>
                  <a:pt x="338" y="50"/>
                </a:lnTo>
                <a:close/>
                <a:moveTo>
                  <a:pt x="59" y="360"/>
                </a:moveTo>
                <a:lnTo>
                  <a:pt x="57" y="360"/>
                </a:lnTo>
                <a:lnTo>
                  <a:pt x="57" y="360"/>
                </a:lnTo>
                <a:lnTo>
                  <a:pt x="57" y="360"/>
                </a:lnTo>
                <a:lnTo>
                  <a:pt x="57" y="360"/>
                </a:lnTo>
                <a:lnTo>
                  <a:pt x="57" y="360"/>
                </a:lnTo>
                <a:lnTo>
                  <a:pt x="57" y="360"/>
                </a:lnTo>
                <a:lnTo>
                  <a:pt x="57" y="360"/>
                </a:lnTo>
                <a:lnTo>
                  <a:pt x="57" y="362"/>
                </a:lnTo>
                <a:lnTo>
                  <a:pt x="57" y="360"/>
                </a:lnTo>
                <a:lnTo>
                  <a:pt x="55" y="362"/>
                </a:lnTo>
                <a:lnTo>
                  <a:pt x="55" y="362"/>
                </a:lnTo>
                <a:lnTo>
                  <a:pt x="55" y="365"/>
                </a:lnTo>
                <a:lnTo>
                  <a:pt x="55" y="365"/>
                </a:lnTo>
                <a:lnTo>
                  <a:pt x="55" y="362"/>
                </a:lnTo>
                <a:lnTo>
                  <a:pt x="57" y="362"/>
                </a:lnTo>
                <a:lnTo>
                  <a:pt x="57" y="362"/>
                </a:lnTo>
                <a:lnTo>
                  <a:pt x="59" y="360"/>
                </a:lnTo>
                <a:lnTo>
                  <a:pt x="59" y="360"/>
                </a:lnTo>
                <a:lnTo>
                  <a:pt x="59" y="36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70D72DC6-75A8-9AB2-B1A6-A9ABDF24677F}"/>
              </a:ext>
            </a:extLst>
          </p:cNvPr>
          <p:cNvSpPr>
            <a:spLocks/>
          </p:cNvSpPr>
          <p:nvPr/>
        </p:nvSpPr>
        <p:spPr bwMode="auto">
          <a:xfrm>
            <a:off x="2219933" y="4858383"/>
            <a:ext cx="257781" cy="146439"/>
          </a:xfrm>
          <a:custGeom>
            <a:avLst/>
            <a:gdLst>
              <a:gd name="T0" fmla="*/ 414 w 426"/>
              <a:gd name="T1" fmla="*/ 197 h 242"/>
              <a:gd name="T2" fmla="*/ 419 w 426"/>
              <a:gd name="T3" fmla="*/ 178 h 242"/>
              <a:gd name="T4" fmla="*/ 421 w 426"/>
              <a:gd name="T5" fmla="*/ 154 h 242"/>
              <a:gd name="T6" fmla="*/ 400 w 426"/>
              <a:gd name="T7" fmla="*/ 156 h 242"/>
              <a:gd name="T8" fmla="*/ 384 w 426"/>
              <a:gd name="T9" fmla="*/ 154 h 242"/>
              <a:gd name="T10" fmla="*/ 360 w 426"/>
              <a:gd name="T11" fmla="*/ 149 h 242"/>
              <a:gd name="T12" fmla="*/ 343 w 426"/>
              <a:gd name="T13" fmla="*/ 140 h 242"/>
              <a:gd name="T14" fmla="*/ 336 w 426"/>
              <a:gd name="T15" fmla="*/ 149 h 242"/>
              <a:gd name="T16" fmla="*/ 324 w 426"/>
              <a:gd name="T17" fmla="*/ 145 h 242"/>
              <a:gd name="T18" fmla="*/ 317 w 426"/>
              <a:gd name="T19" fmla="*/ 145 h 242"/>
              <a:gd name="T20" fmla="*/ 317 w 426"/>
              <a:gd name="T21" fmla="*/ 152 h 242"/>
              <a:gd name="T22" fmla="*/ 306 w 426"/>
              <a:gd name="T23" fmla="*/ 140 h 242"/>
              <a:gd name="T24" fmla="*/ 294 w 426"/>
              <a:gd name="T25" fmla="*/ 128 h 242"/>
              <a:gd name="T26" fmla="*/ 277 w 426"/>
              <a:gd name="T27" fmla="*/ 130 h 242"/>
              <a:gd name="T28" fmla="*/ 265 w 426"/>
              <a:gd name="T29" fmla="*/ 123 h 242"/>
              <a:gd name="T30" fmla="*/ 263 w 426"/>
              <a:gd name="T31" fmla="*/ 107 h 242"/>
              <a:gd name="T32" fmla="*/ 251 w 426"/>
              <a:gd name="T33" fmla="*/ 114 h 242"/>
              <a:gd name="T34" fmla="*/ 235 w 426"/>
              <a:gd name="T35" fmla="*/ 102 h 242"/>
              <a:gd name="T36" fmla="*/ 216 w 426"/>
              <a:gd name="T37" fmla="*/ 83 h 242"/>
              <a:gd name="T38" fmla="*/ 211 w 426"/>
              <a:gd name="T39" fmla="*/ 71 h 242"/>
              <a:gd name="T40" fmla="*/ 199 w 426"/>
              <a:gd name="T41" fmla="*/ 71 h 242"/>
              <a:gd name="T42" fmla="*/ 183 w 426"/>
              <a:gd name="T43" fmla="*/ 76 h 242"/>
              <a:gd name="T44" fmla="*/ 173 w 426"/>
              <a:gd name="T45" fmla="*/ 59 h 242"/>
              <a:gd name="T46" fmla="*/ 166 w 426"/>
              <a:gd name="T47" fmla="*/ 50 h 242"/>
              <a:gd name="T48" fmla="*/ 152 w 426"/>
              <a:gd name="T49" fmla="*/ 48 h 242"/>
              <a:gd name="T50" fmla="*/ 138 w 426"/>
              <a:gd name="T51" fmla="*/ 38 h 242"/>
              <a:gd name="T52" fmla="*/ 121 w 426"/>
              <a:gd name="T53" fmla="*/ 26 h 242"/>
              <a:gd name="T54" fmla="*/ 112 w 426"/>
              <a:gd name="T55" fmla="*/ 14 h 242"/>
              <a:gd name="T56" fmla="*/ 100 w 426"/>
              <a:gd name="T57" fmla="*/ 5 h 242"/>
              <a:gd name="T58" fmla="*/ 78 w 426"/>
              <a:gd name="T59" fmla="*/ 5 h 242"/>
              <a:gd name="T60" fmla="*/ 69 w 426"/>
              <a:gd name="T61" fmla="*/ 12 h 242"/>
              <a:gd name="T62" fmla="*/ 64 w 426"/>
              <a:gd name="T63" fmla="*/ 22 h 242"/>
              <a:gd name="T64" fmla="*/ 50 w 426"/>
              <a:gd name="T65" fmla="*/ 14 h 242"/>
              <a:gd name="T66" fmla="*/ 31 w 426"/>
              <a:gd name="T67" fmla="*/ 29 h 242"/>
              <a:gd name="T68" fmla="*/ 17 w 426"/>
              <a:gd name="T69" fmla="*/ 52 h 242"/>
              <a:gd name="T70" fmla="*/ 10 w 426"/>
              <a:gd name="T71" fmla="*/ 59 h 242"/>
              <a:gd name="T72" fmla="*/ 10 w 426"/>
              <a:gd name="T73" fmla="*/ 76 h 242"/>
              <a:gd name="T74" fmla="*/ 0 w 426"/>
              <a:gd name="T75" fmla="*/ 93 h 242"/>
              <a:gd name="T76" fmla="*/ 15 w 426"/>
              <a:gd name="T77" fmla="*/ 104 h 242"/>
              <a:gd name="T78" fmla="*/ 26 w 426"/>
              <a:gd name="T79" fmla="*/ 104 h 242"/>
              <a:gd name="T80" fmla="*/ 43 w 426"/>
              <a:gd name="T81" fmla="*/ 116 h 242"/>
              <a:gd name="T82" fmla="*/ 62 w 426"/>
              <a:gd name="T83" fmla="*/ 128 h 242"/>
              <a:gd name="T84" fmla="*/ 71 w 426"/>
              <a:gd name="T85" fmla="*/ 138 h 242"/>
              <a:gd name="T86" fmla="*/ 93 w 426"/>
              <a:gd name="T87" fmla="*/ 152 h 242"/>
              <a:gd name="T88" fmla="*/ 126 w 426"/>
              <a:gd name="T89" fmla="*/ 166 h 242"/>
              <a:gd name="T90" fmla="*/ 168 w 426"/>
              <a:gd name="T91" fmla="*/ 183 h 242"/>
              <a:gd name="T92" fmla="*/ 187 w 426"/>
              <a:gd name="T93" fmla="*/ 178 h 242"/>
              <a:gd name="T94" fmla="*/ 204 w 426"/>
              <a:gd name="T95" fmla="*/ 178 h 242"/>
              <a:gd name="T96" fmla="*/ 220 w 426"/>
              <a:gd name="T97" fmla="*/ 180 h 242"/>
              <a:gd name="T98" fmla="*/ 249 w 426"/>
              <a:gd name="T99" fmla="*/ 204 h 242"/>
              <a:gd name="T100" fmla="*/ 263 w 426"/>
              <a:gd name="T101" fmla="*/ 213 h 242"/>
              <a:gd name="T102" fmla="*/ 284 w 426"/>
              <a:gd name="T103" fmla="*/ 216 h 242"/>
              <a:gd name="T104" fmla="*/ 303 w 426"/>
              <a:gd name="T105" fmla="*/ 230 h 242"/>
              <a:gd name="T106" fmla="*/ 322 w 426"/>
              <a:gd name="T107" fmla="*/ 227 h 242"/>
              <a:gd name="T108" fmla="*/ 339 w 426"/>
              <a:gd name="T109" fmla="*/ 232 h 242"/>
              <a:gd name="T110" fmla="*/ 358 w 426"/>
              <a:gd name="T111" fmla="*/ 235 h 242"/>
              <a:gd name="T112" fmla="*/ 372 w 426"/>
              <a:gd name="T113" fmla="*/ 239 h 242"/>
              <a:gd name="T114" fmla="*/ 395 w 426"/>
              <a:gd name="T115" fmla="*/ 239 h 242"/>
              <a:gd name="T116" fmla="*/ 410 w 426"/>
              <a:gd name="T117" fmla="*/ 235 h 242"/>
              <a:gd name="T118" fmla="*/ 421 w 426"/>
              <a:gd name="T119" fmla="*/ 227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6" h="242">
                <a:moveTo>
                  <a:pt x="426" y="218"/>
                </a:moveTo>
                <a:lnTo>
                  <a:pt x="426" y="216"/>
                </a:lnTo>
                <a:lnTo>
                  <a:pt x="426" y="213"/>
                </a:lnTo>
                <a:lnTo>
                  <a:pt x="424" y="213"/>
                </a:lnTo>
                <a:lnTo>
                  <a:pt x="424" y="211"/>
                </a:lnTo>
                <a:lnTo>
                  <a:pt x="424" y="209"/>
                </a:lnTo>
                <a:lnTo>
                  <a:pt x="424" y="209"/>
                </a:lnTo>
                <a:lnTo>
                  <a:pt x="421" y="206"/>
                </a:lnTo>
                <a:lnTo>
                  <a:pt x="421" y="204"/>
                </a:lnTo>
                <a:lnTo>
                  <a:pt x="419" y="204"/>
                </a:lnTo>
                <a:lnTo>
                  <a:pt x="419" y="201"/>
                </a:lnTo>
                <a:lnTo>
                  <a:pt x="419" y="201"/>
                </a:lnTo>
                <a:lnTo>
                  <a:pt x="417" y="201"/>
                </a:lnTo>
                <a:lnTo>
                  <a:pt x="417" y="199"/>
                </a:lnTo>
                <a:lnTo>
                  <a:pt x="417" y="199"/>
                </a:lnTo>
                <a:lnTo>
                  <a:pt x="414" y="199"/>
                </a:lnTo>
                <a:lnTo>
                  <a:pt x="414" y="197"/>
                </a:lnTo>
                <a:lnTo>
                  <a:pt x="414" y="197"/>
                </a:lnTo>
                <a:lnTo>
                  <a:pt x="417" y="194"/>
                </a:lnTo>
                <a:lnTo>
                  <a:pt x="417" y="192"/>
                </a:lnTo>
                <a:lnTo>
                  <a:pt x="417" y="190"/>
                </a:lnTo>
                <a:lnTo>
                  <a:pt x="419" y="187"/>
                </a:lnTo>
                <a:lnTo>
                  <a:pt x="419" y="185"/>
                </a:lnTo>
                <a:lnTo>
                  <a:pt x="419" y="185"/>
                </a:lnTo>
                <a:lnTo>
                  <a:pt x="419" y="183"/>
                </a:lnTo>
                <a:lnTo>
                  <a:pt x="417" y="183"/>
                </a:lnTo>
                <a:lnTo>
                  <a:pt x="417" y="183"/>
                </a:lnTo>
                <a:lnTo>
                  <a:pt x="417" y="183"/>
                </a:lnTo>
                <a:lnTo>
                  <a:pt x="419" y="180"/>
                </a:lnTo>
                <a:lnTo>
                  <a:pt x="419" y="180"/>
                </a:lnTo>
                <a:lnTo>
                  <a:pt x="419" y="180"/>
                </a:lnTo>
                <a:lnTo>
                  <a:pt x="419" y="180"/>
                </a:lnTo>
                <a:lnTo>
                  <a:pt x="419" y="178"/>
                </a:lnTo>
                <a:lnTo>
                  <a:pt x="419" y="178"/>
                </a:lnTo>
                <a:lnTo>
                  <a:pt x="419" y="178"/>
                </a:lnTo>
                <a:lnTo>
                  <a:pt x="419" y="178"/>
                </a:lnTo>
                <a:lnTo>
                  <a:pt x="419" y="175"/>
                </a:lnTo>
                <a:lnTo>
                  <a:pt x="419" y="175"/>
                </a:lnTo>
                <a:lnTo>
                  <a:pt x="419" y="175"/>
                </a:lnTo>
                <a:lnTo>
                  <a:pt x="419" y="173"/>
                </a:lnTo>
                <a:lnTo>
                  <a:pt x="424" y="166"/>
                </a:lnTo>
                <a:lnTo>
                  <a:pt x="424" y="161"/>
                </a:lnTo>
                <a:lnTo>
                  <a:pt x="424" y="161"/>
                </a:lnTo>
                <a:lnTo>
                  <a:pt x="426" y="159"/>
                </a:lnTo>
                <a:lnTo>
                  <a:pt x="426" y="156"/>
                </a:lnTo>
                <a:lnTo>
                  <a:pt x="426" y="154"/>
                </a:lnTo>
                <a:lnTo>
                  <a:pt x="426" y="154"/>
                </a:lnTo>
                <a:lnTo>
                  <a:pt x="426" y="154"/>
                </a:lnTo>
                <a:lnTo>
                  <a:pt x="424" y="154"/>
                </a:lnTo>
                <a:lnTo>
                  <a:pt x="424" y="154"/>
                </a:lnTo>
                <a:lnTo>
                  <a:pt x="421" y="154"/>
                </a:lnTo>
                <a:lnTo>
                  <a:pt x="419" y="152"/>
                </a:lnTo>
                <a:lnTo>
                  <a:pt x="419" y="152"/>
                </a:lnTo>
                <a:lnTo>
                  <a:pt x="417" y="152"/>
                </a:lnTo>
                <a:lnTo>
                  <a:pt x="417" y="152"/>
                </a:lnTo>
                <a:lnTo>
                  <a:pt x="417" y="152"/>
                </a:lnTo>
                <a:lnTo>
                  <a:pt x="414" y="152"/>
                </a:lnTo>
                <a:lnTo>
                  <a:pt x="414" y="152"/>
                </a:lnTo>
                <a:lnTo>
                  <a:pt x="414" y="152"/>
                </a:lnTo>
                <a:lnTo>
                  <a:pt x="410" y="152"/>
                </a:lnTo>
                <a:lnTo>
                  <a:pt x="407" y="152"/>
                </a:lnTo>
                <a:lnTo>
                  <a:pt x="407" y="152"/>
                </a:lnTo>
                <a:lnTo>
                  <a:pt x="407" y="152"/>
                </a:lnTo>
                <a:lnTo>
                  <a:pt x="407" y="154"/>
                </a:lnTo>
                <a:lnTo>
                  <a:pt x="405" y="154"/>
                </a:lnTo>
                <a:lnTo>
                  <a:pt x="405" y="156"/>
                </a:lnTo>
                <a:lnTo>
                  <a:pt x="403" y="156"/>
                </a:lnTo>
                <a:lnTo>
                  <a:pt x="400" y="156"/>
                </a:lnTo>
                <a:lnTo>
                  <a:pt x="400" y="156"/>
                </a:lnTo>
                <a:lnTo>
                  <a:pt x="400" y="156"/>
                </a:lnTo>
                <a:lnTo>
                  <a:pt x="398" y="156"/>
                </a:lnTo>
                <a:lnTo>
                  <a:pt x="398" y="156"/>
                </a:lnTo>
                <a:lnTo>
                  <a:pt x="395" y="156"/>
                </a:lnTo>
                <a:lnTo>
                  <a:pt x="395" y="156"/>
                </a:lnTo>
                <a:lnTo>
                  <a:pt x="393" y="156"/>
                </a:lnTo>
                <a:lnTo>
                  <a:pt x="393" y="156"/>
                </a:lnTo>
                <a:lnTo>
                  <a:pt x="393" y="156"/>
                </a:lnTo>
                <a:lnTo>
                  <a:pt x="393" y="156"/>
                </a:lnTo>
                <a:lnTo>
                  <a:pt x="393" y="154"/>
                </a:lnTo>
                <a:lnTo>
                  <a:pt x="391" y="154"/>
                </a:lnTo>
                <a:lnTo>
                  <a:pt x="388" y="156"/>
                </a:lnTo>
                <a:lnTo>
                  <a:pt x="386" y="156"/>
                </a:lnTo>
                <a:lnTo>
                  <a:pt x="384" y="156"/>
                </a:lnTo>
                <a:lnTo>
                  <a:pt x="384" y="156"/>
                </a:lnTo>
                <a:lnTo>
                  <a:pt x="384" y="154"/>
                </a:lnTo>
                <a:lnTo>
                  <a:pt x="384" y="154"/>
                </a:lnTo>
                <a:lnTo>
                  <a:pt x="384" y="154"/>
                </a:lnTo>
                <a:lnTo>
                  <a:pt x="381" y="154"/>
                </a:lnTo>
                <a:lnTo>
                  <a:pt x="381" y="156"/>
                </a:lnTo>
                <a:lnTo>
                  <a:pt x="379" y="156"/>
                </a:lnTo>
                <a:lnTo>
                  <a:pt x="377" y="156"/>
                </a:lnTo>
                <a:lnTo>
                  <a:pt x="374" y="156"/>
                </a:lnTo>
                <a:lnTo>
                  <a:pt x="372" y="156"/>
                </a:lnTo>
                <a:lnTo>
                  <a:pt x="372" y="154"/>
                </a:lnTo>
                <a:lnTo>
                  <a:pt x="367" y="152"/>
                </a:lnTo>
                <a:lnTo>
                  <a:pt x="367" y="149"/>
                </a:lnTo>
                <a:lnTo>
                  <a:pt x="365" y="149"/>
                </a:lnTo>
                <a:lnTo>
                  <a:pt x="365" y="149"/>
                </a:lnTo>
                <a:lnTo>
                  <a:pt x="365" y="149"/>
                </a:lnTo>
                <a:lnTo>
                  <a:pt x="362" y="149"/>
                </a:lnTo>
                <a:lnTo>
                  <a:pt x="362" y="149"/>
                </a:lnTo>
                <a:lnTo>
                  <a:pt x="360" y="149"/>
                </a:lnTo>
                <a:lnTo>
                  <a:pt x="360" y="147"/>
                </a:lnTo>
                <a:lnTo>
                  <a:pt x="358" y="147"/>
                </a:lnTo>
                <a:lnTo>
                  <a:pt x="358" y="145"/>
                </a:lnTo>
                <a:lnTo>
                  <a:pt x="358" y="145"/>
                </a:lnTo>
                <a:lnTo>
                  <a:pt x="355" y="145"/>
                </a:lnTo>
                <a:lnTo>
                  <a:pt x="353" y="145"/>
                </a:lnTo>
                <a:lnTo>
                  <a:pt x="350" y="145"/>
                </a:lnTo>
                <a:lnTo>
                  <a:pt x="350" y="142"/>
                </a:lnTo>
                <a:lnTo>
                  <a:pt x="350" y="142"/>
                </a:lnTo>
                <a:lnTo>
                  <a:pt x="350" y="140"/>
                </a:lnTo>
                <a:lnTo>
                  <a:pt x="350" y="140"/>
                </a:lnTo>
                <a:lnTo>
                  <a:pt x="348" y="140"/>
                </a:lnTo>
                <a:lnTo>
                  <a:pt x="348" y="140"/>
                </a:lnTo>
                <a:lnTo>
                  <a:pt x="346" y="140"/>
                </a:lnTo>
                <a:lnTo>
                  <a:pt x="346" y="140"/>
                </a:lnTo>
                <a:lnTo>
                  <a:pt x="346" y="140"/>
                </a:lnTo>
                <a:lnTo>
                  <a:pt x="343" y="140"/>
                </a:lnTo>
                <a:lnTo>
                  <a:pt x="343" y="140"/>
                </a:lnTo>
                <a:lnTo>
                  <a:pt x="343" y="140"/>
                </a:lnTo>
                <a:lnTo>
                  <a:pt x="341" y="140"/>
                </a:lnTo>
                <a:lnTo>
                  <a:pt x="341" y="140"/>
                </a:lnTo>
                <a:lnTo>
                  <a:pt x="341" y="140"/>
                </a:lnTo>
                <a:lnTo>
                  <a:pt x="341" y="140"/>
                </a:lnTo>
                <a:lnTo>
                  <a:pt x="341" y="142"/>
                </a:lnTo>
                <a:lnTo>
                  <a:pt x="341" y="142"/>
                </a:lnTo>
                <a:lnTo>
                  <a:pt x="341" y="142"/>
                </a:lnTo>
                <a:lnTo>
                  <a:pt x="339" y="145"/>
                </a:lnTo>
                <a:lnTo>
                  <a:pt x="339" y="145"/>
                </a:lnTo>
                <a:lnTo>
                  <a:pt x="339" y="145"/>
                </a:lnTo>
                <a:lnTo>
                  <a:pt x="339" y="147"/>
                </a:lnTo>
                <a:lnTo>
                  <a:pt x="339" y="147"/>
                </a:lnTo>
                <a:lnTo>
                  <a:pt x="339" y="149"/>
                </a:lnTo>
                <a:lnTo>
                  <a:pt x="339" y="149"/>
                </a:lnTo>
                <a:lnTo>
                  <a:pt x="336" y="149"/>
                </a:lnTo>
                <a:lnTo>
                  <a:pt x="336" y="152"/>
                </a:lnTo>
                <a:lnTo>
                  <a:pt x="334" y="152"/>
                </a:lnTo>
                <a:lnTo>
                  <a:pt x="334" y="149"/>
                </a:lnTo>
                <a:lnTo>
                  <a:pt x="332" y="149"/>
                </a:lnTo>
                <a:lnTo>
                  <a:pt x="332" y="149"/>
                </a:lnTo>
                <a:lnTo>
                  <a:pt x="332" y="149"/>
                </a:lnTo>
                <a:lnTo>
                  <a:pt x="329" y="149"/>
                </a:lnTo>
                <a:lnTo>
                  <a:pt x="329" y="149"/>
                </a:lnTo>
                <a:lnTo>
                  <a:pt x="329" y="149"/>
                </a:lnTo>
                <a:lnTo>
                  <a:pt x="329" y="149"/>
                </a:lnTo>
                <a:lnTo>
                  <a:pt x="327" y="147"/>
                </a:lnTo>
                <a:lnTo>
                  <a:pt x="327" y="147"/>
                </a:lnTo>
                <a:lnTo>
                  <a:pt x="327" y="147"/>
                </a:lnTo>
                <a:lnTo>
                  <a:pt x="324" y="147"/>
                </a:lnTo>
                <a:lnTo>
                  <a:pt x="324" y="145"/>
                </a:lnTo>
                <a:lnTo>
                  <a:pt x="324" y="145"/>
                </a:lnTo>
                <a:lnTo>
                  <a:pt x="324" y="145"/>
                </a:lnTo>
                <a:lnTo>
                  <a:pt x="322" y="145"/>
                </a:lnTo>
                <a:lnTo>
                  <a:pt x="322" y="145"/>
                </a:lnTo>
                <a:lnTo>
                  <a:pt x="322" y="142"/>
                </a:lnTo>
                <a:lnTo>
                  <a:pt x="322" y="142"/>
                </a:lnTo>
                <a:lnTo>
                  <a:pt x="322" y="142"/>
                </a:lnTo>
                <a:lnTo>
                  <a:pt x="322" y="142"/>
                </a:lnTo>
                <a:lnTo>
                  <a:pt x="322" y="140"/>
                </a:lnTo>
                <a:lnTo>
                  <a:pt x="322" y="140"/>
                </a:lnTo>
                <a:lnTo>
                  <a:pt x="322" y="138"/>
                </a:lnTo>
                <a:lnTo>
                  <a:pt x="322" y="138"/>
                </a:lnTo>
                <a:lnTo>
                  <a:pt x="320" y="135"/>
                </a:lnTo>
                <a:lnTo>
                  <a:pt x="315" y="140"/>
                </a:lnTo>
                <a:lnTo>
                  <a:pt x="315" y="142"/>
                </a:lnTo>
                <a:lnTo>
                  <a:pt x="317" y="142"/>
                </a:lnTo>
                <a:lnTo>
                  <a:pt x="317" y="142"/>
                </a:lnTo>
                <a:lnTo>
                  <a:pt x="317" y="142"/>
                </a:lnTo>
                <a:lnTo>
                  <a:pt x="317" y="145"/>
                </a:lnTo>
                <a:lnTo>
                  <a:pt x="317" y="145"/>
                </a:lnTo>
                <a:lnTo>
                  <a:pt x="317" y="145"/>
                </a:lnTo>
                <a:lnTo>
                  <a:pt x="317" y="145"/>
                </a:lnTo>
                <a:lnTo>
                  <a:pt x="317" y="145"/>
                </a:lnTo>
                <a:lnTo>
                  <a:pt x="317" y="145"/>
                </a:lnTo>
                <a:lnTo>
                  <a:pt x="317" y="145"/>
                </a:lnTo>
                <a:lnTo>
                  <a:pt x="317" y="145"/>
                </a:lnTo>
                <a:lnTo>
                  <a:pt x="317" y="147"/>
                </a:lnTo>
                <a:lnTo>
                  <a:pt x="317" y="147"/>
                </a:lnTo>
                <a:lnTo>
                  <a:pt x="317" y="147"/>
                </a:lnTo>
                <a:lnTo>
                  <a:pt x="317" y="147"/>
                </a:lnTo>
                <a:lnTo>
                  <a:pt x="317" y="149"/>
                </a:lnTo>
                <a:lnTo>
                  <a:pt x="317" y="149"/>
                </a:lnTo>
                <a:lnTo>
                  <a:pt x="317" y="149"/>
                </a:lnTo>
                <a:lnTo>
                  <a:pt x="317" y="149"/>
                </a:lnTo>
                <a:lnTo>
                  <a:pt x="317" y="149"/>
                </a:lnTo>
                <a:lnTo>
                  <a:pt x="317" y="152"/>
                </a:lnTo>
                <a:lnTo>
                  <a:pt x="315" y="152"/>
                </a:lnTo>
                <a:lnTo>
                  <a:pt x="315" y="152"/>
                </a:lnTo>
                <a:lnTo>
                  <a:pt x="315" y="152"/>
                </a:lnTo>
                <a:lnTo>
                  <a:pt x="313" y="152"/>
                </a:lnTo>
                <a:lnTo>
                  <a:pt x="310" y="152"/>
                </a:lnTo>
                <a:lnTo>
                  <a:pt x="310" y="152"/>
                </a:lnTo>
                <a:lnTo>
                  <a:pt x="310" y="149"/>
                </a:lnTo>
                <a:lnTo>
                  <a:pt x="310" y="149"/>
                </a:lnTo>
                <a:lnTo>
                  <a:pt x="310" y="147"/>
                </a:lnTo>
                <a:lnTo>
                  <a:pt x="310" y="147"/>
                </a:lnTo>
                <a:lnTo>
                  <a:pt x="310" y="145"/>
                </a:lnTo>
                <a:lnTo>
                  <a:pt x="308" y="145"/>
                </a:lnTo>
                <a:lnTo>
                  <a:pt x="308" y="142"/>
                </a:lnTo>
                <a:lnTo>
                  <a:pt x="306" y="142"/>
                </a:lnTo>
                <a:lnTo>
                  <a:pt x="306" y="142"/>
                </a:lnTo>
                <a:lnTo>
                  <a:pt x="306" y="140"/>
                </a:lnTo>
                <a:lnTo>
                  <a:pt x="306" y="140"/>
                </a:lnTo>
                <a:lnTo>
                  <a:pt x="306" y="140"/>
                </a:lnTo>
                <a:lnTo>
                  <a:pt x="306" y="138"/>
                </a:lnTo>
                <a:lnTo>
                  <a:pt x="306" y="138"/>
                </a:lnTo>
                <a:lnTo>
                  <a:pt x="303" y="135"/>
                </a:lnTo>
                <a:lnTo>
                  <a:pt x="303" y="135"/>
                </a:lnTo>
                <a:lnTo>
                  <a:pt x="301" y="135"/>
                </a:lnTo>
                <a:lnTo>
                  <a:pt x="298" y="133"/>
                </a:lnTo>
                <a:lnTo>
                  <a:pt x="298" y="133"/>
                </a:lnTo>
                <a:lnTo>
                  <a:pt x="298" y="130"/>
                </a:lnTo>
                <a:lnTo>
                  <a:pt x="296" y="130"/>
                </a:lnTo>
                <a:lnTo>
                  <a:pt x="296" y="128"/>
                </a:lnTo>
                <a:lnTo>
                  <a:pt x="296" y="126"/>
                </a:lnTo>
                <a:lnTo>
                  <a:pt x="296" y="126"/>
                </a:lnTo>
                <a:lnTo>
                  <a:pt x="296" y="126"/>
                </a:lnTo>
                <a:lnTo>
                  <a:pt x="296" y="126"/>
                </a:lnTo>
                <a:lnTo>
                  <a:pt x="296" y="128"/>
                </a:lnTo>
                <a:lnTo>
                  <a:pt x="294" y="128"/>
                </a:lnTo>
                <a:lnTo>
                  <a:pt x="294" y="128"/>
                </a:lnTo>
                <a:lnTo>
                  <a:pt x="294" y="128"/>
                </a:lnTo>
                <a:lnTo>
                  <a:pt x="291" y="130"/>
                </a:lnTo>
                <a:lnTo>
                  <a:pt x="291" y="130"/>
                </a:lnTo>
                <a:lnTo>
                  <a:pt x="291" y="130"/>
                </a:lnTo>
                <a:lnTo>
                  <a:pt x="289" y="128"/>
                </a:lnTo>
                <a:lnTo>
                  <a:pt x="289" y="128"/>
                </a:lnTo>
                <a:lnTo>
                  <a:pt x="287" y="128"/>
                </a:lnTo>
                <a:lnTo>
                  <a:pt x="287" y="128"/>
                </a:lnTo>
                <a:lnTo>
                  <a:pt x="284" y="128"/>
                </a:lnTo>
                <a:lnTo>
                  <a:pt x="284" y="128"/>
                </a:lnTo>
                <a:lnTo>
                  <a:pt x="282" y="128"/>
                </a:lnTo>
                <a:lnTo>
                  <a:pt x="282" y="128"/>
                </a:lnTo>
                <a:lnTo>
                  <a:pt x="282" y="128"/>
                </a:lnTo>
                <a:lnTo>
                  <a:pt x="280" y="130"/>
                </a:lnTo>
                <a:lnTo>
                  <a:pt x="280" y="130"/>
                </a:lnTo>
                <a:lnTo>
                  <a:pt x="277" y="130"/>
                </a:lnTo>
                <a:lnTo>
                  <a:pt x="277" y="130"/>
                </a:lnTo>
                <a:lnTo>
                  <a:pt x="277" y="128"/>
                </a:lnTo>
                <a:lnTo>
                  <a:pt x="277" y="128"/>
                </a:lnTo>
                <a:lnTo>
                  <a:pt x="275" y="128"/>
                </a:lnTo>
                <a:lnTo>
                  <a:pt x="275" y="130"/>
                </a:lnTo>
                <a:lnTo>
                  <a:pt x="272" y="130"/>
                </a:lnTo>
                <a:lnTo>
                  <a:pt x="272" y="130"/>
                </a:lnTo>
                <a:lnTo>
                  <a:pt x="272" y="130"/>
                </a:lnTo>
                <a:lnTo>
                  <a:pt x="270" y="128"/>
                </a:lnTo>
                <a:lnTo>
                  <a:pt x="270" y="128"/>
                </a:lnTo>
                <a:lnTo>
                  <a:pt x="268" y="128"/>
                </a:lnTo>
                <a:lnTo>
                  <a:pt x="268" y="128"/>
                </a:lnTo>
                <a:lnTo>
                  <a:pt x="265" y="128"/>
                </a:lnTo>
                <a:lnTo>
                  <a:pt x="265" y="128"/>
                </a:lnTo>
                <a:lnTo>
                  <a:pt x="263" y="126"/>
                </a:lnTo>
                <a:lnTo>
                  <a:pt x="265" y="126"/>
                </a:lnTo>
                <a:lnTo>
                  <a:pt x="265" y="123"/>
                </a:lnTo>
                <a:lnTo>
                  <a:pt x="265" y="123"/>
                </a:lnTo>
                <a:lnTo>
                  <a:pt x="263" y="119"/>
                </a:lnTo>
                <a:lnTo>
                  <a:pt x="265" y="119"/>
                </a:lnTo>
                <a:lnTo>
                  <a:pt x="265" y="119"/>
                </a:lnTo>
                <a:lnTo>
                  <a:pt x="265" y="119"/>
                </a:lnTo>
                <a:lnTo>
                  <a:pt x="265" y="116"/>
                </a:lnTo>
                <a:lnTo>
                  <a:pt x="265" y="116"/>
                </a:lnTo>
                <a:lnTo>
                  <a:pt x="265" y="116"/>
                </a:lnTo>
                <a:lnTo>
                  <a:pt x="268" y="116"/>
                </a:lnTo>
                <a:lnTo>
                  <a:pt x="268" y="114"/>
                </a:lnTo>
                <a:lnTo>
                  <a:pt x="268" y="114"/>
                </a:lnTo>
                <a:lnTo>
                  <a:pt x="268" y="114"/>
                </a:lnTo>
                <a:lnTo>
                  <a:pt x="268" y="112"/>
                </a:lnTo>
                <a:lnTo>
                  <a:pt x="268" y="109"/>
                </a:lnTo>
                <a:lnTo>
                  <a:pt x="265" y="109"/>
                </a:lnTo>
                <a:lnTo>
                  <a:pt x="263" y="109"/>
                </a:lnTo>
                <a:lnTo>
                  <a:pt x="263" y="107"/>
                </a:lnTo>
                <a:lnTo>
                  <a:pt x="261" y="107"/>
                </a:lnTo>
                <a:lnTo>
                  <a:pt x="261" y="109"/>
                </a:lnTo>
                <a:lnTo>
                  <a:pt x="261" y="109"/>
                </a:lnTo>
                <a:lnTo>
                  <a:pt x="261" y="109"/>
                </a:lnTo>
                <a:lnTo>
                  <a:pt x="261" y="109"/>
                </a:lnTo>
                <a:lnTo>
                  <a:pt x="261" y="112"/>
                </a:lnTo>
                <a:lnTo>
                  <a:pt x="258" y="112"/>
                </a:lnTo>
                <a:lnTo>
                  <a:pt x="258" y="112"/>
                </a:lnTo>
                <a:lnTo>
                  <a:pt x="258" y="112"/>
                </a:lnTo>
                <a:lnTo>
                  <a:pt x="256" y="114"/>
                </a:lnTo>
                <a:lnTo>
                  <a:pt x="256" y="114"/>
                </a:lnTo>
                <a:lnTo>
                  <a:pt x="256" y="114"/>
                </a:lnTo>
                <a:lnTo>
                  <a:pt x="256" y="114"/>
                </a:lnTo>
                <a:lnTo>
                  <a:pt x="254" y="114"/>
                </a:lnTo>
                <a:lnTo>
                  <a:pt x="254" y="114"/>
                </a:lnTo>
                <a:lnTo>
                  <a:pt x="251" y="114"/>
                </a:lnTo>
                <a:lnTo>
                  <a:pt x="251" y="114"/>
                </a:lnTo>
                <a:lnTo>
                  <a:pt x="249" y="114"/>
                </a:lnTo>
                <a:lnTo>
                  <a:pt x="249" y="112"/>
                </a:lnTo>
                <a:lnTo>
                  <a:pt x="246" y="112"/>
                </a:lnTo>
                <a:lnTo>
                  <a:pt x="246" y="109"/>
                </a:lnTo>
                <a:lnTo>
                  <a:pt x="244" y="109"/>
                </a:lnTo>
                <a:lnTo>
                  <a:pt x="244" y="109"/>
                </a:lnTo>
                <a:lnTo>
                  <a:pt x="244" y="107"/>
                </a:lnTo>
                <a:lnTo>
                  <a:pt x="242" y="107"/>
                </a:lnTo>
                <a:lnTo>
                  <a:pt x="242" y="107"/>
                </a:lnTo>
                <a:lnTo>
                  <a:pt x="242" y="107"/>
                </a:lnTo>
                <a:lnTo>
                  <a:pt x="239" y="104"/>
                </a:lnTo>
                <a:lnTo>
                  <a:pt x="239" y="104"/>
                </a:lnTo>
                <a:lnTo>
                  <a:pt x="239" y="104"/>
                </a:lnTo>
                <a:lnTo>
                  <a:pt x="237" y="104"/>
                </a:lnTo>
                <a:lnTo>
                  <a:pt x="235" y="104"/>
                </a:lnTo>
                <a:lnTo>
                  <a:pt x="235" y="102"/>
                </a:lnTo>
                <a:lnTo>
                  <a:pt x="235" y="102"/>
                </a:lnTo>
                <a:lnTo>
                  <a:pt x="232" y="102"/>
                </a:lnTo>
                <a:lnTo>
                  <a:pt x="232" y="102"/>
                </a:lnTo>
                <a:lnTo>
                  <a:pt x="230" y="100"/>
                </a:lnTo>
                <a:lnTo>
                  <a:pt x="230" y="97"/>
                </a:lnTo>
                <a:lnTo>
                  <a:pt x="230" y="97"/>
                </a:lnTo>
                <a:lnTo>
                  <a:pt x="227" y="97"/>
                </a:lnTo>
                <a:lnTo>
                  <a:pt x="227" y="95"/>
                </a:lnTo>
                <a:lnTo>
                  <a:pt x="227" y="95"/>
                </a:lnTo>
                <a:lnTo>
                  <a:pt x="225" y="95"/>
                </a:lnTo>
                <a:lnTo>
                  <a:pt x="223" y="93"/>
                </a:lnTo>
                <a:lnTo>
                  <a:pt x="220" y="93"/>
                </a:lnTo>
                <a:lnTo>
                  <a:pt x="220" y="90"/>
                </a:lnTo>
                <a:lnTo>
                  <a:pt x="218" y="90"/>
                </a:lnTo>
                <a:lnTo>
                  <a:pt x="220" y="85"/>
                </a:lnTo>
                <a:lnTo>
                  <a:pt x="218" y="83"/>
                </a:lnTo>
                <a:lnTo>
                  <a:pt x="218" y="83"/>
                </a:lnTo>
                <a:lnTo>
                  <a:pt x="216" y="83"/>
                </a:lnTo>
                <a:lnTo>
                  <a:pt x="216" y="81"/>
                </a:lnTo>
                <a:lnTo>
                  <a:pt x="216" y="81"/>
                </a:lnTo>
                <a:lnTo>
                  <a:pt x="216" y="81"/>
                </a:lnTo>
                <a:lnTo>
                  <a:pt x="216" y="78"/>
                </a:lnTo>
                <a:lnTo>
                  <a:pt x="216" y="78"/>
                </a:lnTo>
                <a:lnTo>
                  <a:pt x="216" y="76"/>
                </a:lnTo>
                <a:lnTo>
                  <a:pt x="216" y="76"/>
                </a:lnTo>
                <a:lnTo>
                  <a:pt x="216" y="74"/>
                </a:lnTo>
                <a:lnTo>
                  <a:pt x="216" y="74"/>
                </a:lnTo>
                <a:lnTo>
                  <a:pt x="216" y="74"/>
                </a:lnTo>
                <a:lnTo>
                  <a:pt x="213" y="74"/>
                </a:lnTo>
                <a:lnTo>
                  <a:pt x="213" y="74"/>
                </a:lnTo>
                <a:lnTo>
                  <a:pt x="213" y="74"/>
                </a:lnTo>
                <a:lnTo>
                  <a:pt x="213" y="71"/>
                </a:lnTo>
                <a:lnTo>
                  <a:pt x="213" y="71"/>
                </a:lnTo>
                <a:lnTo>
                  <a:pt x="211" y="71"/>
                </a:lnTo>
                <a:lnTo>
                  <a:pt x="211" y="71"/>
                </a:lnTo>
                <a:lnTo>
                  <a:pt x="209" y="71"/>
                </a:lnTo>
                <a:lnTo>
                  <a:pt x="209" y="71"/>
                </a:lnTo>
                <a:lnTo>
                  <a:pt x="209" y="69"/>
                </a:lnTo>
                <a:lnTo>
                  <a:pt x="209" y="69"/>
                </a:lnTo>
                <a:lnTo>
                  <a:pt x="206" y="69"/>
                </a:lnTo>
                <a:lnTo>
                  <a:pt x="206" y="71"/>
                </a:lnTo>
                <a:lnTo>
                  <a:pt x="206" y="69"/>
                </a:lnTo>
                <a:lnTo>
                  <a:pt x="206" y="69"/>
                </a:lnTo>
                <a:lnTo>
                  <a:pt x="206" y="69"/>
                </a:lnTo>
                <a:lnTo>
                  <a:pt x="204" y="69"/>
                </a:lnTo>
                <a:lnTo>
                  <a:pt x="204" y="69"/>
                </a:lnTo>
                <a:lnTo>
                  <a:pt x="204" y="69"/>
                </a:lnTo>
                <a:lnTo>
                  <a:pt x="201" y="69"/>
                </a:lnTo>
                <a:lnTo>
                  <a:pt x="201" y="69"/>
                </a:lnTo>
                <a:lnTo>
                  <a:pt x="201" y="71"/>
                </a:lnTo>
                <a:lnTo>
                  <a:pt x="201" y="71"/>
                </a:lnTo>
                <a:lnTo>
                  <a:pt x="199" y="71"/>
                </a:lnTo>
                <a:lnTo>
                  <a:pt x="197" y="71"/>
                </a:lnTo>
                <a:lnTo>
                  <a:pt x="197" y="71"/>
                </a:lnTo>
                <a:lnTo>
                  <a:pt x="194" y="71"/>
                </a:lnTo>
                <a:lnTo>
                  <a:pt x="192" y="71"/>
                </a:lnTo>
                <a:lnTo>
                  <a:pt x="192" y="74"/>
                </a:lnTo>
                <a:lnTo>
                  <a:pt x="190" y="74"/>
                </a:lnTo>
                <a:lnTo>
                  <a:pt x="190" y="74"/>
                </a:lnTo>
                <a:lnTo>
                  <a:pt x="190" y="76"/>
                </a:lnTo>
                <a:lnTo>
                  <a:pt x="190" y="76"/>
                </a:lnTo>
                <a:lnTo>
                  <a:pt x="190" y="76"/>
                </a:lnTo>
                <a:lnTo>
                  <a:pt x="190" y="76"/>
                </a:lnTo>
                <a:lnTo>
                  <a:pt x="187" y="76"/>
                </a:lnTo>
                <a:lnTo>
                  <a:pt x="185" y="76"/>
                </a:lnTo>
                <a:lnTo>
                  <a:pt x="185" y="76"/>
                </a:lnTo>
                <a:lnTo>
                  <a:pt x="185" y="76"/>
                </a:lnTo>
                <a:lnTo>
                  <a:pt x="183" y="76"/>
                </a:lnTo>
                <a:lnTo>
                  <a:pt x="183" y="76"/>
                </a:lnTo>
                <a:lnTo>
                  <a:pt x="183" y="74"/>
                </a:lnTo>
                <a:lnTo>
                  <a:pt x="183" y="74"/>
                </a:lnTo>
                <a:lnTo>
                  <a:pt x="183" y="74"/>
                </a:lnTo>
                <a:lnTo>
                  <a:pt x="183" y="71"/>
                </a:lnTo>
                <a:lnTo>
                  <a:pt x="180" y="69"/>
                </a:lnTo>
                <a:lnTo>
                  <a:pt x="180" y="69"/>
                </a:lnTo>
                <a:lnTo>
                  <a:pt x="178" y="69"/>
                </a:lnTo>
                <a:lnTo>
                  <a:pt x="178" y="69"/>
                </a:lnTo>
                <a:lnTo>
                  <a:pt x="178" y="67"/>
                </a:lnTo>
                <a:lnTo>
                  <a:pt x="178" y="67"/>
                </a:lnTo>
                <a:lnTo>
                  <a:pt x="175" y="67"/>
                </a:lnTo>
                <a:lnTo>
                  <a:pt x="175" y="64"/>
                </a:lnTo>
                <a:lnTo>
                  <a:pt x="175" y="64"/>
                </a:lnTo>
                <a:lnTo>
                  <a:pt x="175" y="64"/>
                </a:lnTo>
                <a:lnTo>
                  <a:pt x="175" y="62"/>
                </a:lnTo>
                <a:lnTo>
                  <a:pt x="173" y="62"/>
                </a:lnTo>
                <a:lnTo>
                  <a:pt x="173" y="59"/>
                </a:lnTo>
                <a:lnTo>
                  <a:pt x="173" y="59"/>
                </a:lnTo>
                <a:lnTo>
                  <a:pt x="173" y="59"/>
                </a:lnTo>
                <a:lnTo>
                  <a:pt x="173" y="57"/>
                </a:lnTo>
                <a:lnTo>
                  <a:pt x="168" y="57"/>
                </a:lnTo>
                <a:lnTo>
                  <a:pt x="168" y="57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5"/>
                </a:lnTo>
                <a:lnTo>
                  <a:pt x="168" y="52"/>
                </a:lnTo>
                <a:lnTo>
                  <a:pt x="168" y="52"/>
                </a:lnTo>
                <a:lnTo>
                  <a:pt x="166" y="52"/>
                </a:lnTo>
                <a:lnTo>
                  <a:pt x="166" y="52"/>
                </a:lnTo>
                <a:lnTo>
                  <a:pt x="166" y="50"/>
                </a:lnTo>
                <a:lnTo>
                  <a:pt x="166" y="50"/>
                </a:lnTo>
                <a:lnTo>
                  <a:pt x="166" y="50"/>
                </a:lnTo>
                <a:lnTo>
                  <a:pt x="166" y="50"/>
                </a:lnTo>
                <a:lnTo>
                  <a:pt x="164" y="50"/>
                </a:lnTo>
                <a:lnTo>
                  <a:pt x="164" y="48"/>
                </a:lnTo>
                <a:lnTo>
                  <a:pt x="164" y="48"/>
                </a:lnTo>
                <a:lnTo>
                  <a:pt x="161" y="50"/>
                </a:lnTo>
                <a:lnTo>
                  <a:pt x="161" y="50"/>
                </a:lnTo>
                <a:lnTo>
                  <a:pt x="161" y="50"/>
                </a:lnTo>
                <a:lnTo>
                  <a:pt x="159" y="50"/>
                </a:lnTo>
                <a:lnTo>
                  <a:pt x="159" y="50"/>
                </a:lnTo>
                <a:lnTo>
                  <a:pt x="159" y="52"/>
                </a:lnTo>
                <a:lnTo>
                  <a:pt x="159" y="52"/>
                </a:lnTo>
                <a:lnTo>
                  <a:pt x="159" y="50"/>
                </a:lnTo>
                <a:lnTo>
                  <a:pt x="157" y="50"/>
                </a:lnTo>
                <a:lnTo>
                  <a:pt x="157" y="50"/>
                </a:lnTo>
                <a:lnTo>
                  <a:pt x="154" y="48"/>
                </a:lnTo>
                <a:lnTo>
                  <a:pt x="154" y="45"/>
                </a:lnTo>
                <a:lnTo>
                  <a:pt x="152" y="48"/>
                </a:lnTo>
                <a:lnTo>
                  <a:pt x="152" y="48"/>
                </a:lnTo>
                <a:lnTo>
                  <a:pt x="152" y="45"/>
                </a:lnTo>
                <a:lnTo>
                  <a:pt x="149" y="45"/>
                </a:lnTo>
                <a:lnTo>
                  <a:pt x="149" y="45"/>
                </a:lnTo>
                <a:lnTo>
                  <a:pt x="149" y="45"/>
                </a:lnTo>
                <a:lnTo>
                  <a:pt x="147" y="45"/>
                </a:lnTo>
                <a:lnTo>
                  <a:pt x="147" y="48"/>
                </a:lnTo>
                <a:lnTo>
                  <a:pt x="147" y="45"/>
                </a:lnTo>
                <a:lnTo>
                  <a:pt x="145" y="45"/>
                </a:lnTo>
                <a:lnTo>
                  <a:pt x="145" y="45"/>
                </a:lnTo>
                <a:lnTo>
                  <a:pt x="145" y="45"/>
                </a:lnTo>
                <a:lnTo>
                  <a:pt x="145" y="43"/>
                </a:lnTo>
                <a:lnTo>
                  <a:pt x="142" y="43"/>
                </a:lnTo>
                <a:lnTo>
                  <a:pt x="142" y="43"/>
                </a:lnTo>
                <a:lnTo>
                  <a:pt x="140" y="41"/>
                </a:lnTo>
                <a:lnTo>
                  <a:pt x="138" y="38"/>
                </a:lnTo>
                <a:lnTo>
                  <a:pt x="138" y="38"/>
                </a:lnTo>
                <a:lnTo>
                  <a:pt x="140" y="38"/>
                </a:lnTo>
                <a:lnTo>
                  <a:pt x="140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5" y="36"/>
                </a:lnTo>
                <a:lnTo>
                  <a:pt x="135" y="36"/>
                </a:lnTo>
                <a:lnTo>
                  <a:pt x="131" y="31"/>
                </a:lnTo>
                <a:lnTo>
                  <a:pt x="131" y="31"/>
                </a:lnTo>
                <a:lnTo>
                  <a:pt x="128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3" y="26"/>
                </a:lnTo>
                <a:lnTo>
                  <a:pt x="123" y="26"/>
                </a:lnTo>
                <a:lnTo>
                  <a:pt x="123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6"/>
                </a:lnTo>
                <a:lnTo>
                  <a:pt x="121" y="24"/>
                </a:lnTo>
                <a:lnTo>
                  <a:pt x="119" y="24"/>
                </a:lnTo>
                <a:lnTo>
                  <a:pt x="119" y="24"/>
                </a:lnTo>
                <a:lnTo>
                  <a:pt x="116" y="24"/>
                </a:lnTo>
                <a:lnTo>
                  <a:pt x="116" y="24"/>
                </a:lnTo>
                <a:lnTo>
                  <a:pt x="114" y="22"/>
                </a:lnTo>
                <a:lnTo>
                  <a:pt x="114" y="22"/>
                </a:lnTo>
                <a:lnTo>
                  <a:pt x="112" y="24"/>
                </a:lnTo>
                <a:lnTo>
                  <a:pt x="112" y="24"/>
                </a:lnTo>
                <a:lnTo>
                  <a:pt x="112" y="22"/>
                </a:lnTo>
                <a:lnTo>
                  <a:pt x="109" y="22"/>
                </a:lnTo>
                <a:lnTo>
                  <a:pt x="109" y="19"/>
                </a:lnTo>
                <a:lnTo>
                  <a:pt x="109" y="19"/>
                </a:lnTo>
                <a:lnTo>
                  <a:pt x="112" y="17"/>
                </a:lnTo>
                <a:lnTo>
                  <a:pt x="112" y="14"/>
                </a:lnTo>
                <a:lnTo>
                  <a:pt x="109" y="14"/>
                </a:lnTo>
                <a:lnTo>
                  <a:pt x="109" y="14"/>
                </a:lnTo>
                <a:lnTo>
                  <a:pt x="107" y="14"/>
                </a:lnTo>
                <a:lnTo>
                  <a:pt x="107" y="12"/>
                </a:lnTo>
                <a:lnTo>
                  <a:pt x="107" y="10"/>
                </a:lnTo>
                <a:lnTo>
                  <a:pt x="107" y="7"/>
                </a:lnTo>
                <a:lnTo>
                  <a:pt x="107" y="7"/>
                </a:lnTo>
                <a:lnTo>
                  <a:pt x="107" y="5"/>
                </a:lnTo>
                <a:lnTo>
                  <a:pt x="105" y="5"/>
                </a:lnTo>
                <a:lnTo>
                  <a:pt x="105" y="5"/>
                </a:lnTo>
                <a:lnTo>
                  <a:pt x="102" y="5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0" y="5"/>
                </a:lnTo>
                <a:lnTo>
                  <a:pt x="100" y="5"/>
                </a:lnTo>
                <a:lnTo>
                  <a:pt x="100" y="5"/>
                </a:lnTo>
                <a:lnTo>
                  <a:pt x="100" y="5"/>
                </a:lnTo>
                <a:lnTo>
                  <a:pt x="97" y="5"/>
                </a:lnTo>
                <a:lnTo>
                  <a:pt x="95" y="5"/>
                </a:lnTo>
                <a:lnTo>
                  <a:pt x="93" y="5"/>
                </a:lnTo>
                <a:lnTo>
                  <a:pt x="93" y="5"/>
                </a:lnTo>
                <a:lnTo>
                  <a:pt x="90" y="5"/>
                </a:lnTo>
                <a:lnTo>
                  <a:pt x="90" y="5"/>
                </a:lnTo>
                <a:lnTo>
                  <a:pt x="83" y="3"/>
                </a:lnTo>
                <a:lnTo>
                  <a:pt x="83" y="0"/>
                </a:lnTo>
                <a:lnTo>
                  <a:pt x="81" y="0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78" y="3"/>
                </a:lnTo>
                <a:lnTo>
                  <a:pt x="78" y="3"/>
                </a:lnTo>
                <a:lnTo>
                  <a:pt x="78" y="5"/>
                </a:lnTo>
                <a:lnTo>
                  <a:pt x="78" y="7"/>
                </a:lnTo>
                <a:lnTo>
                  <a:pt x="76" y="7"/>
                </a:lnTo>
                <a:lnTo>
                  <a:pt x="76" y="7"/>
                </a:lnTo>
                <a:lnTo>
                  <a:pt x="74" y="5"/>
                </a:lnTo>
                <a:lnTo>
                  <a:pt x="74" y="5"/>
                </a:lnTo>
                <a:lnTo>
                  <a:pt x="71" y="3"/>
                </a:lnTo>
                <a:lnTo>
                  <a:pt x="71" y="3"/>
                </a:lnTo>
                <a:lnTo>
                  <a:pt x="71" y="5"/>
                </a:lnTo>
                <a:lnTo>
                  <a:pt x="71" y="5"/>
                </a:lnTo>
                <a:lnTo>
                  <a:pt x="71" y="7"/>
                </a:lnTo>
                <a:lnTo>
                  <a:pt x="69" y="7"/>
                </a:lnTo>
                <a:lnTo>
                  <a:pt x="69" y="7"/>
                </a:lnTo>
                <a:lnTo>
                  <a:pt x="69" y="10"/>
                </a:lnTo>
                <a:lnTo>
                  <a:pt x="69" y="10"/>
                </a:lnTo>
                <a:lnTo>
                  <a:pt x="71" y="12"/>
                </a:lnTo>
                <a:lnTo>
                  <a:pt x="71" y="12"/>
                </a:lnTo>
                <a:lnTo>
                  <a:pt x="69" y="12"/>
                </a:lnTo>
                <a:lnTo>
                  <a:pt x="69" y="14"/>
                </a:lnTo>
                <a:lnTo>
                  <a:pt x="69" y="17"/>
                </a:lnTo>
                <a:lnTo>
                  <a:pt x="69" y="17"/>
                </a:lnTo>
                <a:lnTo>
                  <a:pt x="69" y="17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4" y="19"/>
                </a:lnTo>
                <a:lnTo>
                  <a:pt x="64" y="19"/>
                </a:lnTo>
                <a:lnTo>
                  <a:pt x="64" y="19"/>
                </a:lnTo>
                <a:lnTo>
                  <a:pt x="64" y="19"/>
                </a:lnTo>
                <a:lnTo>
                  <a:pt x="64" y="22"/>
                </a:lnTo>
                <a:lnTo>
                  <a:pt x="64" y="22"/>
                </a:lnTo>
                <a:lnTo>
                  <a:pt x="64" y="22"/>
                </a:lnTo>
                <a:lnTo>
                  <a:pt x="64" y="22"/>
                </a:lnTo>
                <a:lnTo>
                  <a:pt x="64" y="22"/>
                </a:lnTo>
                <a:lnTo>
                  <a:pt x="64" y="22"/>
                </a:lnTo>
                <a:lnTo>
                  <a:pt x="62" y="24"/>
                </a:lnTo>
                <a:lnTo>
                  <a:pt x="62" y="24"/>
                </a:lnTo>
                <a:lnTo>
                  <a:pt x="62" y="26"/>
                </a:lnTo>
                <a:lnTo>
                  <a:pt x="62" y="26"/>
                </a:lnTo>
                <a:lnTo>
                  <a:pt x="57" y="24"/>
                </a:lnTo>
                <a:lnTo>
                  <a:pt x="57" y="24"/>
                </a:lnTo>
                <a:lnTo>
                  <a:pt x="55" y="26"/>
                </a:lnTo>
                <a:lnTo>
                  <a:pt x="55" y="24"/>
                </a:lnTo>
                <a:lnTo>
                  <a:pt x="55" y="24"/>
                </a:lnTo>
                <a:lnTo>
                  <a:pt x="55" y="22"/>
                </a:lnTo>
                <a:lnTo>
                  <a:pt x="55" y="22"/>
                </a:lnTo>
                <a:lnTo>
                  <a:pt x="52" y="19"/>
                </a:lnTo>
                <a:lnTo>
                  <a:pt x="52" y="17"/>
                </a:lnTo>
                <a:lnTo>
                  <a:pt x="52" y="17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3" y="14"/>
                </a:lnTo>
                <a:lnTo>
                  <a:pt x="43" y="14"/>
                </a:lnTo>
                <a:lnTo>
                  <a:pt x="43" y="17"/>
                </a:lnTo>
                <a:lnTo>
                  <a:pt x="43" y="17"/>
                </a:lnTo>
                <a:lnTo>
                  <a:pt x="41" y="19"/>
                </a:lnTo>
                <a:lnTo>
                  <a:pt x="38" y="22"/>
                </a:lnTo>
                <a:lnTo>
                  <a:pt x="38" y="22"/>
                </a:lnTo>
                <a:lnTo>
                  <a:pt x="36" y="24"/>
                </a:lnTo>
                <a:lnTo>
                  <a:pt x="36" y="26"/>
                </a:lnTo>
                <a:lnTo>
                  <a:pt x="34" y="26"/>
                </a:lnTo>
                <a:lnTo>
                  <a:pt x="34" y="29"/>
                </a:lnTo>
                <a:lnTo>
                  <a:pt x="31" y="29"/>
                </a:lnTo>
                <a:lnTo>
                  <a:pt x="31" y="29"/>
                </a:lnTo>
                <a:lnTo>
                  <a:pt x="29" y="29"/>
                </a:lnTo>
                <a:lnTo>
                  <a:pt x="29" y="29"/>
                </a:lnTo>
                <a:lnTo>
                  <a:pt x="29" y="31"/>
                </a:lnTo>
                <a:lnTo>
                  <a:pt x="26" y="33"/>
                </a:lnTo>
                <a:lnTo>
                  <a:pt x="26" y="33"/>
                </a:lnTo>
                <a:lnTo>
                  <a:pt x="24" y="38"/>
                </a:lnTo>
                <a:lnTo>
                  <a:pt x="22" y="38"/>
                </a:lnTo>
                <a:lnTo>
                  <a:pt x="19" y="41"/>
                </a:lnTo>
                <a:lnTo>
                  <a:pt x="17" y="41"/>
                </a:lnTo>
                <a:lnTo>
                  <a:pt x="17" y="43"/>
                </a:lnTo>
                <a:lnTo>
                  <a:pt x="17" y="43"/>
                </a:lnTo>
                <a:lnTo>
                  <a:pt x="17" y="45"/>
                </a:lnTo>
                <a:lnTo>
                  <a:pt x="17" y="48"/>
                </a:lnTo>
                <a:lnTo>
                  <a:pt x="19" y="48"/>
                </a:lnTo>
                <a:lnTo>
                  <a:pt x="19" y="50"/>
                </a:lnTo>
                <a:lnTo>
                  <a:pt x="17" y="52"/>
                </a:lnTo>
                <a:lnTo>
                  <a:pt x="17" y="52"/>
                </a:lnTo>
                <a:lnTo>
                  <a:pt x="17" y="52"/>
                </a:lnTo>
                <a:lnTo>
                  <a:pt x="15" y="52"/>
                </a:lnTo>
                <a:lnTo>
                  <a:pt x="15" y="52"/>
                </a:lnTo>
                <a:lnTo>
                  <a:pt x="15" y="55"/>
                </a:lnTo>
                <a:lnTo>
                  <a:pt x="15" y="55"/>
                </a:lnTo>
                <a:lnTo>
                  <a:pt x="15" y="55"/>
                </a:lnTo>
                <a:lnTo>
                  <a:pt x="15" y="55"/>
                </a:lnTo>
                <a:lnTo>
                  <a:pt x="15" y="55"/>
                </a:lnTo>
                <a:lnTo>
                  <a:pt x="15" y="55"/>
                </a:lnTo>
                <a:lnTo>
                  <a:pt x="15" y="57"/>
                </a:lnTo>
                <a:lnTo>
                  <a:pt x="15" y="57"/>
                </a:lnTo>
                <a:lnTo>
                  <a:pt x="12" y="57"/>
                </a:lnTo>
                <a:lnTo>
                  <a:pt x="12" y="57"/>
                </a:lnTo>
                <a:lnTo>
                  <a:pt x="12" y="57"/>
                </a:lnTo>
                <a:lnTo>
                  <a:pt x="12" y="59"/>
                </a:lnTo>
                <a:lnTo>
                  <a:pt x="12" y="59"/>
                </a:lnTo>
                <a:lnTo>
                  <a:pt x="10" y="59"/>
                </a:lnTo>
                <a:lnTo>
                  <a:pt x="10" y="59"/>
                </a:lnTo>
                <a:lnTo>
                  <a:pt x="10" y="62"/>
                </a:lnTo>
                <a:lnTo>
                  <a:pt x="10" y="62"/>
                </a:lnTo>
                <a:lnTo>
                  <a:pt x="10" y="64"/>
                </a:lnTo>
                <a:lnTo>
                  <a:pt x="12" y="67"/>
                </a:lnTo>
                <a:lnTo>
                  <a:pt x="12" y="67"/>
                </a:lnTo>
                <a:lnTo>
                  <a:pt x="12" y="67"/>
                </a:lnTo>
                <a:lnTo>
                  <a:pt x="12" y="67"/>
                </a:lnTo>
                <a:lnTo>
                  <a:pt x="12" y="67"/>
                </a:lnTo>
                <a:lnTo>
                  <a:pt x="12" y="69"/>
                </a:lnTo>
                <a:lnTo>
                  <a:pt x="12" y="71"/>
                </a:lnTo>
                <a:lnTo>
                  <a:pt x="12" y="74"/>
                </a:lnTo>
                <a:lnTo>
                  <a:pt x="12" y="74"/>
                </a:lnTo>
                <a:lnTo>
                  <a:pt x="10" y="74"/>
                </a:lnTo>
                <a:lnTo>
                  <a:pt x="10" y="74"/>
                </a:lnTo>
                <a:lnTo>
                  <a:pt x="10" y="74"/>
                </a:lnTo>
                <a:lnTo>
                  <a:pt x="10" y="76"/>
                </a:lnTo>
                <a:lnTo>
                  <a:pt x="10" y="78"/>
                </a:lnTo>
                <a:lnTo>
                  <a:pt x="10" y="78"/>
                </a:lnTo>
                <a:lnTo>
                  <a:pt x="10" y="78"/>
                </a:lnTo>
                <a:lnTo>
                  <a:pt x="8" y="78"/>
                </a:lnTo>
                <a:lnTo>
                  <a:pt x="8" y="78"/>
                </a:lnTo>
                <a:lnTo>
                  <a:pt x="5" y="81"/>
                </a:lnTo>
                <a:lnTo>
                  <a:pt x="5" y="81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8"/>
                </a:lnTo>
                <a:lnTo>
                  <a:pt x="3" y="88"/>
                </a:lnTo>
                <a:lnTo>
                  <a:pt x="3" y="88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0" y="93"/>
                </a:lnTo>
                <a:lnTo>
                  <a:pt x="0" y="93"/>
                </a:lnTo>
                <a:lnTo>
                  <a:pt x="0" y="95"/>
                </a:lnTo>
                <a:lnTo>
                  <a:pt x="0" y="97"/>
                </a:lnTo>
                <a:lnTo>
                  <a:pt x="3" y="97"/>
                </a:lnTo>
                <a:lnTo>
                  <a:pt x="3" y="97"/>
                </a:lnTo>
                <a:lnTo>
                  <a:pt x="5" y="97"/>
                </a:lnTo>
                <a:lnTo>
                  <a:pt x="5" y="100"/>
                </a:lnTo>
                <a:lnTo>
                  <a:pt x="8" y="100"/>
                </a:lnTo>
                <a:lnTo>
                  <a:pt x="8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2" y="104"/>
                </a:lnTo>
                <a:lnTo>
                  <a:pt x="12" y="104"/>
                </a:lnTo>
                <a:lnTo>
                  <a:pt x="12" y="104"/>
                </a:lnTo>
                <a:lnTo>
                  <a:pt x="12" y="104"/>
                </a:lnTo>
                <a:lnTo>
                  <a:pt x="15" y="104"/>
                </a:lnTo>
                <a:lnTo>
                  <a:pt x="15" y="107"/>
                </a:lnTo>
                <a:lnTo>
                  <a:pt x="15" y="109"/>
                </a:lnTo>
                <a:lnTo>
                  <a:pt x="17" y="109"/>
                </a:lnTo>
                <a:lnTo>
                  <a:pt x="17" y="109"/>
                </a:lnTo>
                <a:lnTo>
                  <a:pt x="19" y="109"/>
                </a:lnTo>
                <a:lnTo>
                  <a:pt x="19" y="109"/>
                </a:lnTo>
                <a:lnTo>
                  <a:pt x="22" y="109"/>
                </a:lnTo>
                <a:lnTo>
                  <a:pt x="22" y="112"/>
                </a:lnTo>
                <a:lnTo>
                  <a:pt x="24" y="112"/>
                </a:lnTo>
                <a:lnTo>
                  <a:pt x="24" y="112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7"/>
                </a:lnTo>
                <a:lnTo>
                  <a:pt x="26" y="107"/>
                </a:lnTo>
                <a:lnTo>
                  <a:pt x="29" y="107"/>
                </a:lnTo>
                <a:lnTo>
                  <a:pt x="29" y="107"/>
                </a:lnTo>
                <a:lnTo>
                  <a:pt x="29" y="107"/>
                </a:lnTo>
                <a:lnTo>
                  <a:pt x="31" y="109"/>
                </a:lnTo>
                <a:lnTo>
                  <a:pt x="31" y="109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6" y="112"/>
                </a:lnTo>
                <a:lnTo>
                  <a:pt x="38" y="114"/>
                </a:lnTo>
                <a:lnTo>
                  <a:pt x="38" y="114"/>
                </a:lnTo>
                <a:lnTo>
                  <a:pt x="41" y="116"/>
                </a:lnTo>
                <a:lnTo>
                  <a:pt x="41" y="116"/>
                </a:lnTo>
                <a:lnTo>
                  <a:pt x="43" y="116"/>
                </a:lnTo>
                <a:lnTo>
                  <a:pt x="43" y="116"/>
                </a:lnTo>
                <a:lnTo>
                  <a:pt x="45" y="116"/>
                </a:lnTo>
                <a:lnTo>
                  <a:pt x="45" y="119"/>
                </a:lnTo>
                <a:lnTo>
                  <a:pt x="45" y="119"/>
                </a:lnTo>
                <a:lnTo>
                  <a:pt x="45" y="119"/>
                </a:lnTo>
                <a:lnTo>
                  <a:pt x="45" y="119"/>
                </a:lnTo>
                <a:lnTo>
                  <a:pt x="48" y="121"/>
                </a:lnTo>
                <a:lnTo>
                  <a:pt x="48" y="121"/>
                </a:lnTo>
                <a:lnTo>
                  <a:pt x="50" y="119"/>
                </a:lnTo>
                <a:lnTo>
                  <a:pt x="50" y="121"/>
                </a:lnTo>
                <a:lnTo>
                  <a:pt x="50" y="121"/>
                </a:lnTo>
                <a:lnTo>
                  <a:pt x="50" y="121"/>
                </a:lnTo>
                <a:lnTo>
                  <a:pt x="50" y="121"/>
                </a:lnTo>
                <a:lnTo>
                  <a:pt x="52" y="123"/>
                </a:lnTo>
                <a:lnTo>
                  <a:pt x="57" y="123"/>
                </a:lnTo>
                <a:lnTo>
                  <a:pt x="60" y="123"/>
                </a:lnTo>
                <a:lnTo>
                  <a:pt x="60" y="126"/>
                </a:lnTo>
                <a:lnTo>
                  <a:pt x="62" y="128"/>
                </a:lnTo>
                <a:lnTo>
                  <a:pt x="62" y="130"/>
                </a:lnTo>
                <a:lnTo>
                  <a:pt x="64" y="135"/>
                </a:lnTo>
                <a:lnTo>
                  <a:pt x="67" y="135"/>
                </a:lnTo>
                <a:lnTo>
                  <a:pt x="64" y="135"/>
                </a:lnTo>
                <a:lnTo>
                  <a:pt x="64" y="135"/>
                </a:lnTo>
                <a:lnTo>
                  <a:pt x="64" y="138"/>
                </a:lnTo>
                <a:lnTo>
                  <a:pt x="67" y="138"/>
                </a:lnTo>
                <a:lnTo>
                  <a:pt x="67" y="138"/>
                </a:lnTo>
                <a:lnTo>
                  <a:pt x="67" y="138"/>
                </a:lnTo>
                <a:lnTo>
                  <a:pt x="67" y="138"/>
                </a:lnTo>
                <a:lnTo>
                  <a:pt x="69" y="138"/>
                </a:lnTo>
                <a:lnTo>
                  <a:pt x="69" y="138"/>
                </a:lnTo>
                <a:lnTo>
                  <a:pt x="69" y="135"/>
                </a:lnTo>
                <a:lnTo>
                  <a:pt x="69" y="135"/>
                </a:lnTo>
                <a:lnTo>
                  <a:pt x="69" y="135"/>
                </a:lnTo>
                <a:lnTo>
                  <a:pt x="71" y="135"/>
                </a:lnTo>
                <a:lnTo>
                  <a:pt x="71" y="138"/>
                </a:lnTo>
                <a:lnTo>
                  <a:pt x="74" y="138"/>
                </a:lnTo>
                <a:lnTo>
                  <a:pt x="74" y="140"/>
                </a:lnTo>
                <a:lnTo>
                  <a:pt x="74" y="140"/>
                </a:lnTo>
                <a:lnTo>
                  <a:pt x="74" y="140"/>
                </a:lnTo>
                <a:lnTo>
                  <a:pt x="74" y="140"/>
                </a:lnTo>
                <a:lnTo>
                  <a:pt x="76" y="142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1" y="145"/>
                </a:lnTo>
                <a:lnTo>
                  <a:pt x="83" y="147"/>
                </a:lnTo>
                <a:lnTo>
                  <a:pt x="86" y="147"/>
                </a:lnTo>
                <a:lnTo>
                  <a:pt x="86" y="147"/>
                </a:lnTo>
                <a:lnTo>
                  <a:pt x="88" y="149"/>
                </a:lnTo>
                <a:lnTo>
                  <a:pt x="90" y="152"/>
                </a:lnTo>
                <a:lnTo>
                  <a:pt x="93" y="152"/>
                </a:lnTo>
                <a:lnTo>
                  <a:pt x="95" y="154"/>
                </a:lnTo>
                <a:lnTo>
                  <a:pt x="95" y="154"/>
                </a:lnTo>
                <a:lnTo>
                  <a:pt x="97" y="154"/>
                </a:lnTo>
                <a:lnTo>
                  <a:pt x="97" y="154"/>
                </a:lnTo>
                <a:lnTo>
                  <a:pt x="100" y="152"/>
                </a:lnTo>
                <a:lnTo>
                  <a:pt x="102" y="149"/>
                </a:lnTo>
                <a:lnTo>
                  <a:pt x="105" y="152"/>
                </a:lnTo>
                <a:lnTo>
                  <a:pt x="105" y="152"/>
                </a:lnTo>
                <a:lnTo>
                  <a:pt x="105" y="152"/>
                </a:lnTo>
                <a:lnTo>
                  <a:pt x="107" y="152"/>
                </a:lnTo>
                <a:lnTo>
                  <a:pt x="107" y="154"/>
                </a:lnTo>
                <a:lnTo>
                  <a:pt x="109" y="154"/>
                </a:lnTo>
                <a:lnTo>
                  <a:pt x="112" y="154"/>
                </a:lnTo>
                <a:lnTo>
                  <a:pt x="116" y="159"/>
                </a:lnTo>
                <a:lnTo>
                  <a:pt x="121" y="161"/>
                </a:lnTo>
                <a:lnTo>
                  <a:pt x="123" y="164"/>
                </a:lnTo>
                <a:lnTo>
                  <a:pt x="126" y="166"/>
                </a:lnTo>
                <a:lnTo>
                  <a:pt x="131" y="164"/>
                </a:lnTo>
                <a:lnTo>
                  <a:pt x="138" y="164"/>
                </a:lnTo>
                <a:lnTo>
                  <a:pt x="138" y="164"/>
                </a:lnTo>
                <a:lnTo>
                  <a:pt x="138" y="164"/>
                </a:lnTo>
                <a:lnTo>
                  <a:pt x="140" y="166"/>
                </a:lnTo>
                <a:lnTo>
                  <a:pt x="140" y="168"/>
                </a:lnTo>
                <a:lnTo>
                  <a:pt x="140" y="171"/>
                </a:lnTo>
                <a:lnTo>
                  <a:pt x="140" y="173"/>
                </a:lnTo>
                <a:lnTo>
                  <a:pt x="142" y="175"/>
                </a:lnTo>
                <a:lnTo>
                  <a:pt x="149" y="175"/>
                </a:lnTo>
                <a:lnTo>
                  <a:pt x="149" y="175"/>
                </a:lnTo>
                <a:lnTo>
                  <a:pt x="152" y="178"/>
                </a:lnTo>
                <a:lnTo>
                  <a:pt x="157" y="178"/>
                </a:lnTo>
                <a:lnTo>
                  <a:pt x="161" y="178"/>
                </a:lnTo>
                <a:lnTo>
                  <a:pt x="164" y="178"/>
                </a:lnTo>
                <a:lnTo>
                  <a:pt x="166" y="180"/>
                </a:lnTo>
                <a:lnTo>
                  <a:pt x="168" y="183"/>
                </a:lnTo>
                <a:lnTo>
                  <a:pt x="168" y="183"/>
                </a:lnTo>
                <a:lnTo>
                  <a:pt x="168" y="185"/>
                </a:lnTo>
                <a:lnTo>
                  <a:pt x="168" y="185"/>
                </a:lnTo>
                <a:lnTo>
                  <a:pt x="171" y="185"/>
                </a:lnTo>
                <a:lnTo>
                  <a:pt x="171" y="185"/>
                </a:lnTo>
                <a:lnTo>
                  <a:pt x="173" y="185"/>
                </a:lnTo>
                <a:lnTo>
                  <a:pt x="173" y="183"/>
                </a:lnTo>
                <a:lnTo>
                  <a:pt x="173" y="183"/>
                </a:lnTo>
                <a:lnTo>
                  <a:pt x="175" y="180"/>
                </a:lnTo>
                <a:lnTo>
                  <a:pt x="175" y="180"/>
                </a:lnTo>
                <a:lnTo>
                  <a:pt x="173" y="180"/>
                </a:lnTo>
                <a:lnTo>
                  <a:pt x="173" y="178"/>
                </a:lnTo>
                <a:lnTo>
                  <a:pt x="173" y="178"/>
                </a:lnTo>
                <a:lnTo>
                  <a:pt x="173" y="178"/>
                </a:lnTo>
                <a:lnTo>
                  <a:pt x="175" y="175"/>
                </a:lnTo>
                <a:lnTo>
                  <a:pt x="180" y="178"/>
                </a:lnTo>
                <a:lnTo>
                  <a:pt x="187" y="178"/>
                </a:lnTo>
                <a:lnTo>
                  <a:pt x="190" y="178"/>
                </a:lnTo>
                <a:lnTo>
                  <a:pt x="197" y="183"/>
                </a:lnTo>
                <a:lnTo>
                  <a:pt x="199" y="183"/>
                </a:lnTo>
                <a:lnTo>
                  <a:pt x="199" y="185"/>
                </a:lnTo>
                <a:lnTo>
                  <a:pt x="199" y="185"/>
                </a:lnTo>
                <a:lnTo>
                  <a:pt x="201" y="183"/>
                </a:lnTo>
                <a:lnTo>
                  <a:pt x="201" y="183"/>
                </a:lnTo>
                <a:lnTo>
                  <a:pt x="201" y="183"/>
                </a:lnTo>
                <a:lnTo>
                  <a:pt x="201" y="183"/>
                </a:lnTo>
                <a:lnTo>
                  <a:pt x="201" y="183"/>
                </a:lnTo>
                <a:lnTo>
                  <a:pt x="201" y="183"/>
                </a:lnTo>
                <a:lnTo>
                  <a:pt x="199" y="180"/>
                </a:lnTo>
                <a:lnTo>
                  <a:pt x="199" y="178"/>
                </a:lnTo>
                <a:lnTo>
                  <a:pt x="199" y="178"/>
                </a:lnTo>
                <a:lnTo>
                  <a:pt x="201" y="178"/>
                </a:lnTo>
                <a:lnTo>
                  <a:pt x="204" y="178"/>
                </a:lnTo>
                <a:lnTo>
                  <a:pt x="204" y="178"/>
                </a:lnTo>
                <a:lnTo>
                  <a:pt x="204" y="178"/>
                </a:lnTo>
                <a:lnTo>
                  <a:pt x="206" y="178"/>
                </a:lnTo>
                <a:lnTo>
                  <a:pt x="209" y="178"/>
                </a:lnTo>
                <a:lnTo>
                  <a:pt x="209" y="178"/>
                </a:lnTo>
                <a:lnTo>
                  <a:pt x="211" y="175"/>
                </a:lnTo>
                <a:lnTo>
                  <a:pt x="213" y="173"/>
                </a:lnTo>
                <a:lnTo>
                  <a:pt x="213" y="173"/>
                </a:lnTo>
                <a:lnTo>
                  <a:pt x="213" y="175"/>
                </a:lnTo>
                <a:lnTo>
                  <a:pt x="213" y="175"/>
                </a:lnTo>
                <a:lnTo>
                  <a:pt x="216" y="175"/>
                </a:lnTo>
                <a:lnTo>
                  <a:pt x="216" y="175"/>
                </a:lnTo>
                <a:lnTo>
                  <a:pt x="216" y="178"/>
                </a:lnTo>
                <a:lnTo>
                  <a:pt x="218" y="178"/>
                </a:lnTo>
                <a:lnTo>
                  <a:pt x="218" y="178"/>
                </a:lnTo>
                <a:lnTo>
                  <a:pt x="220" y="178"/>
                </a:lnTo>
                <a:lnTo>
                  <a:pt x="220" y="178"/>
                </a:lnTo>
                <a:lnTo>
                  <a:pt x="220" y="180"/>
                </a:lnTo>
                <a:lnTo>
                  <a:pt x="223" y="183"/>
                </a:lnTo>
                <a:lnTo>
                  <a:pt x="223" y="183"/>
                </a:lnTo>
                <a:lnTo>
                  <a:pt x="237" y="185"/>
                </a:lnTo>
                <a:lnTo>
                  <a:pt x="239" y="185"/>
                </a:lnTo>
                <a:lnTo>
                  <a:pt x="242" y="187"/>
                </a:lnTo>
                <a:lnTo>
                  <a:pt x="242" y="190"/>
                </a:lnTo>
                <a:lnTo>
                  <a:pt x="242" y="192"/>
                </a:lnTo>
                <a:lnTo>
                  <a:pt x="242" y="194"/>
                </a:lnTo>
                <a:lnTo>
                  <a:pt x="242" y="197"/>
                </a:lnTo>
                <a:lnTo>
                  <a:pt x="242" y="199"/>
                </a:lnTo>
                <a:lnTo>
                  <a:pt x="242" y="199"/>
                </a:lnTo>
                <a:lnTo>
                  <a:pt x="239" y="201"/>
                </a:lnTo>
                <a:lnTo>
                  <a:pt x="239" y="201"/>
                </a:lnTo>
                <a:lnTo>
                  <a:pt x="242" y="201"/>
                </a:lnTo>
                <a:lnTo>
                  <a:pt x="246" y="204"/>
                </a:lnTo>
                <a:lnTo>
                  <a:pt x="249" y="204"/>
                </a:lnTo>
                <a:lnTo>
                  <a:pt x="249" y="204"/>
                </a:lnTo>
                <a:lnTo>
                  <a:pt x="249" y="204"/>
                </a:lnTo>
                <a:lnTo>
                  <a:pt x="251" y="204"/>
                </a:lnTo>
                <a:lnTo>
                  <a:pt x="251" y="204"/>
                </a:lnTo>
                <a:lnTo>
                  <a:pt x="251" y="204"/>
                </a:lnTo>
                <a:lnTo>
                  <a:pt x="251" y="206"/>
                </a:lnTo>
                <a:lnTo>
                  <a:pt x="256" y="206"/>
                </a:lnTo>
                <a:lnTo>
                  <a:pt x="256" y="206"/>
                </a:lnTo>
                <a:lnTo>
                  <a:pt x="256" y="209"/>
                </a:lnTo>
                <a:lnTo>
                  <a:pt x="256" y="209"/>
                </a:lnTo>
                <a:lnTo>
                  <a:pt x="258" y="211"/>
                </a:lnTo>
                <a:lnTo>
                  <a:pt x="258" y="211"/>
                </a:lnTo>
                <a:lnTo>
                  <a:pt x="258" y="211"/>
                </a:lnTo>
                <a:lnTo>
                  <a:pt x="261" y="211"/>
                </a:lnTo>
                <a:lnTo>
                  <a:pt x="261" y="211"/>
                </a:lnTo>
                <a:lnTo>
                  <a:pt x="261" y="213"/>
                </a:lnTo>
                <a:lnTo>
                  <a:pt x="261" y="213"/>
                </a:lnTo>
                <a:lnTo>
                  <a:pt x="263" y="213"/>
                </a:lnTo>
                <a:lnTo>
                  <a:pt x="265" y="213"/>
                </a:lnTo>
                <a:lnTo>
                  <a:pt x="265" y="211"/>
                </a:lnTo>
                <a:lnTo>
                  <a:pt x="268" y="213"/>
                </a:lnTo>
                <a:lnTo>
                  <a:pt x="268" y="216"/>
                </a:lnTo>
                <a:lnTo>
                  <a:pt x="268" y="216"/>
                </a:lnTo>
                <a:lnTo>
                  <a:pt x="270" y="218"/>
                </a:lnTo>
                <a:lnTo>
                  <a:pt x="275" y="220"/>
                </a:lnTo>
                <a:lnTo>
                  <a:pt x="275" y="220"/>
                </a:lnTo>
                <a:lnTo>
                  <a:pt x="277" y="218"/>
                </a:lnTo>
                <a:lnTo>
                  <a:pt x="280" y="218"/>
                </a:lnTo>
                <a:lnTo>
                  <a:pt x="280" y="218"/>
                </a:lnTo>
                <a:lnTo>
                  <a:pt x="280" y="218"/>
                </a:lnTo>
                <a:lnTo>
                  <a:pt x="280" y="216"/>
                </a:lnTo>
                <a:lnTo>
                  <a:pt x="282" y="216"/>
                </a:lnTo>
                <a:lnTo>
                  <a:pt x="282" y="218"/>
                </a:lnTo>
                <a:lnTo>
                  <a:pt x="282" y="216"/>
                </a:lnTo>
                <a:lnTo>
                  <a:pt x="284" y="216"/>
                </a:lnTo>
                <a:lnTo>
                  <a:pt x="287" y="213"/>
                </a:lnTo>
                <a:lnTo>
                  <a:pt x="291" y="213"/>
                </a:lnTo>
                <a:lnTo>
                  <a:pt x="291" y="213"/>
                </a:lnTo>
                <a:lnTo>
                  <a:pt x="296" y="216"/>
                </a:lnTo>
                <a:lnTo>
                  <a:pt x="296" y="216"/>
                </a:lnTo>
                <a:lnTo>
                  <a:pt x="296" y="218"/>
                </a:lnTo>
                <a:lnTo>
                  <a:pt x="296" y="223"/>
                </a:lnTo>
                <a:lnTo>
                  <a:pt x="296" y="225"/>
                </a:lnTo>
                <a:lnTo>
                  <a:pt x="298" y="225"/>
                </a:lnTo>
                <a:lnTo>
                  <a:pt x="301" y="227"/>
                </a:lnTo>
                <a:lnTo>
                  <a:pt x="301" y="227"/>
                </a:lnTo>
                <a:lnTo>
                  <a:pt x="301" y="227"/>
                </a:lnTo>
                <a:lnTo>
                  <a:pt x="303" y="227"/>
                </a:lnTo>
                <a:lnTo>
                  <a:pt x="303" y="227"/>
                </a:lnTo>
                <a:lnTo>
                  <a:pt x="303" y="227"/>
                </a:lnTo>
                <a:lnTo>
                  <a:pt x="303" y="230"/>
                </a:lnTo>
                <a:lnTo>
                  <a:pt x="303" y="230"/>
                </a:lnTo>
                <a:lnTo>
                  <a:pt x="303" y="230"/>
                </a:lnTo>
                <a:lnTo>
                  <a:pt x="303" y="230"/>
                </a:lnTo>
                <a:lnTo>
                  <a:pt x="306" y="227"/>
                </a:lnTo>
                <a:lnTo>
                  <a:pt x="308" y="225"/>
                </a:lnTo>
                <a:lnTo>
                  <a:pt x="310" y="225"/>
                </a:lnTo>
                <a:lnTo>
                  <a:pt x="310" y="225"/>
                </a:lnTo>
                <a:lnTo>
                  <a:pt x="313" y="225"/>
                </a:lnTo>
                <a:lnTo>
                  <a:pt x="315" y="225"/>
                </a:lnTo>
                <a:lnTo>
                  <a:pt x="317" y="227"/>
                </a:lnTo>
                <a:lnTo>
                  <a:pt x="317" y="227"/>
                </a:lnTo>
                <a:lnTo>
                  <a:pt x="320" y="227"/>
                </a:lnTo>
                <a:lnTo>
                  <a:pt x="320" y="227"/>
                </a:lnTo>
                <a:lnTo>
                  <a:pt x="320" y="227"/>
                </a:lnTo>
                <a:lnTo>
                  <a:pt x="320" y="227"/>
                </a:lnTo>
                <a:lnTo>
                  <a:pt x="322" y="227"/>
                </a:lnTo>
                <a:lnTo>
                  <a:pt x="322" y="227"/>
                </a:lnTo>
                <a:lnTo>
                  <a:pt x="322" y="227"/>
                </a:lnTo>
                <a:lnTo>
                  <a:pt x="322" y="227"/>
                </a:lnTo>
                <a:lnTo>
                  <a:pt x="322" y="227"/>
                </a:lnTo>
                <a:lnTo>
                  <a:pt x="322" y="227"/>
                </a:lnTo>
                <a:lnTo>
                  <a:pt x="324" y="227"/>
                </a:lnTo>
                <a:lnTo>
                  <a:pt x="327" y="227"/>
                </a:lnTo>
                <a:lnTo>
                  <a:pt x="327" y="227"/>
                </a:lnTo>
                <a:lnTo>
                  <a:pt x="329" y="227"/>
                </a:lnTo>
                <a:lnTo>
                  <a:pt x="329" y="227"/>
                </a:lnTo>
                <a:lnTo>
                  <a:pt x="329" y="227"/>
                </a:lnTo>
                <a:lnTo>
                  <a:pt x="329" y="227"/>
                </a:lnTo>
                <a:lnTo>
                  <a:pt x="329" y="227"/>
                </a:lnTo>
                <a:lnTo>
                  <a:pt x="329" y="227"/>
                </a:lnTo>
                <a:lnTo>
                  <a:pt x="332" y="227"/>
                </a:lnTo>
                <a:lnTo>
                  <a:pt x="332" y="230"/>
                </a:lnTo>
                <a:lnTo>
                  <a:pt x="336" y="230"/>
                </a:lnTo>
                <a:lnTo>
                  <a:pt x="336" y="232"/>
                </a:lnTo>
                <a:lnTo>
                  <a:pt x="339" y="232"/>
                </a:lnTo>
                <a:lnTo>
                  <a:pt x="339" y="232"/>
                </a:lnTo>
                <a:lnTo>
                  <a:pt x="339" y="232"/>
                </a:lnTo>
                <a:lnTo>
                  <a:pt x="341" y="235"/>
                </a:lnTo>
                <a:lnTo>
                  <a:pt x="341" y="235"/>
                </a:lnTo>
                <a:lnTo>
                  <a:pt x="341" y="235"/>
                </a:lnTo>
                <a:lnTo>
                  <a:pt x="346" y="237"/>
                </a:lnTo>
                <a:lnTo>
                  <a:pt x="348" y="237"/>
                </a:lnTo>
                <a:lnTo>
                  <a:pt x="350" y="239"/>
                </a:lnTo>
                <a:lnTo>
                  <a:pt x="350" y="237"/>
                </a:lnTo>
                <a:lnTo>
                  <a:pt x="350" y="237"/>
                </a:lnTo>
                <a:lnTo>
                  <a:pt x="350" y="237"/>
                </a:lnTo>
                <a:lnTo>
                  <a:pt x="350" y="237"/>
                </a:lnTo>
                <a:lnTo>
                  <a:pt x="353" y="237"/>
                </a:lnTo>
                <a:lnTo>
                  <a:pt x="353" y="237"/>
                </a:lnTo>
                <a:lnTo>
                  <a:pt x="355" y="237"/>
                </a:lnTo>
                <a:lnTo>
                  <a:pt x="358" y="237"/>
                </a:lnTo>
                <a:lnTo>
                  <a:pt x="358" y="235"/>
                </a:lnTo>
                <a:lnTo>
                  <a:pt x="358" y="235"/>
                </a:lnTo>
                <a:lnTo>
                  <a:pt x="360" y="232"/>
                </a:lnTo>
                <a:lnTo>
                  <a:pt x="362" y="232"/>
                </a:lnTo>
                <a:lnTo>
                  <a:pt x="362" y="232"/>
                </a:lnTo>
                <a:lnTo>
                  <a:pt x="365" y="230"/>
                </a:lnTo>
                <a:lnTo>
                  <a:pt x="365" y="230"/>
                </a:lnTo>
                <a:lnTo>
                  <a:pt x="367" y="227"/>
                </a:lnTo>
                <a:lnTo>
                  <a:pt x="367" y="227"/>
                </a:lnTo>
                <a:lnTo>
                  <a:pt x="367" y="230"/>
                </a:lnTo>
                <a:lnTo>
                  <a:pt x="367" y="230"/>
                </a:lnTo>
                <a:lnTo>
                  <a:pt x="367" y="235"/>
                </a:lnTo>
                <a:lnTo>
                  <a:pt x="367" y="235"/>
                </a:lnTo>
                <a:lnTo>
                  <a:pt x="367" y="235"/>
                </a:lnTo>
                <a:lnTo>
                  <a:pt x="367" y="235"/>
                </a:lnTo>
                <a:lnTo>
                  <a:pt x="369" y="237"/>
                </a:lnTo>
                <a:lnTo>
                  <a:pt x="369" y="239"/>
                </a:lnTo>
                <a:lnTo>
                  <a:pt x="372" y="239"/>
                </a:lnTo>
                <a:lnTo>
                  <a:pt x="374" y="239"/>
                </a:lnTo>
                <a:lnTo>
                  <a:pt x="377" y="239"/>
                </a:lnTo>
                <a:lnTo>
                  <a:pt x="377" y="239"/>
                </a:lnTo>
                <a:lnTo>
                  <a:pt x="377" y="239"/>
                </a:lnTo>
                <a:lnTo>
                  <a:pt x="377" y="242"/>
                </a:lnTo>
                <a:lnTo>
                  <a:pt x="379" y="242"/>
                </a:lnTo>
                <a:lnTo>
                  <a:pt x="381" y="242"/>
                </a:lnTo>
                <a:lnTo>
                  <a:pt x="381" y="242"/>
                </a:lnTo>
                <a:lnTo>
                  <a:pt x="381" y="242"/>
                </a:lnTo>
                <a:lnTo>
                  <a:pt x="384" y="239"/>
                </a:lnTo>
                <a:lnTo>
                  <a:pt x="384" y="239"/>
                </a:lnTo>
                <a:lnTo>
                  <a:pt x="384" y="237"/>
                </a:lnTo>
                <a:lnTo>
                  <a:pt x="386" y="237"/>
                </a:lnTo>
                <a:lnTo>
                  <a:pt x="388" y="237"/>
                </a:lnTo>
                <a:lnTo>
                  <a:pt x="391" y="237"/>
                </a:lnTo>
                <a:lnTo>
                  <a:pt x="393" y="239"/>
                </a:lnTo>
                <a:lnTo>
                  <a:pt x="395" y="239"/>
                </a:lnTo>
                <a:lnTo>
                  <a:pt x="398" y="239"/>
                </a:lnTo>
                <a:lnTo>
                  <a:pt x="398" y="239"/>
                </a:lnTo>
                <a:lnTo>
                  <a:pt x="400" y="237"/>
                </a:lnTo>
                <a:lnTo>
                  <a:pt x="400" y="237"/>
                </a:lnTo>
                <a:lnTo>
                  <a:pt x="400" y="239"/>
                </a:lnTo>
                <a:lnTo>
                  <a:pt x="403" y="239"/>
                </a:lnTo>
                <a:lnTo>
                  <a:pt x="403" y="239"/>
                </a:lnTo>
                <a:lnTo>
                  <a:pt x="403" y="239"/>
                </a:lnTo>
                <a:lnTo>
                  <a:pt x="405" y="237"/>
                </a:lnTo>
                <a:lnTo>
                  <a:pt x="405" y="237"/>
                </a:lnTo>
                <a:lnTo>
                  <a:pt x="405" y="237"/>
                </a:lnTo>
                <a:lnTo>
                  <a:pt x="405" y="237"/>
                </a:lnTo>
                <a:lnTo>
                  <a:pt x="407" y="237"/>
                </a:lnTo>
                <a:lnTo>
                  <a:pt x="407" y="237"/>
                </a:lnTo>
                <a:lnTo>
                  <a:pt x="410" y="235"/>
                </a:lnTo>
                <a:lnTo>
                  <a:pt x="410" y="235"/>
                </a:lnTo>
                <a:lnTo>
                  <a:pt x="410" y="235"/>
                </a:lnTo>
                <a:lnTo>
                  <a:pt x="412" y="237"/>
                </a:lnTo>
                <a:lnTo>
                  <a:pt x="412" y="237"/>
                </a:lnTo>
                <a:lnTo>
                  <a:pt x="412" y="237"/>
                </a:lnTo>
                <a:lnTo>
                  <a:pt x="412" y="237"/>
                </a:lnTo>
                <a:lnTo>
                  <a:pt x="412" y="239"/>
                </a:lnTo>
                <a:lnTo>
                  <a:pt x="414" y="239"/>
                </a:lnTo>
                <a:lnTo>
                  <a:pt x="414" y="239"/>
                </a:lnTo>
                <a:lnTo>
                  <a:pt x="417" y="242"/>
                </a:lnTo>
                <a:lnTo>
                  <a:pt x="417" y="242"/>
                </a:lnTo>
                <a:lnTo>
                  <a:pt x="419" y="239"/>
                </a:lnTo>
                <a:lnTo>
                  <a:pt x="421" y="237"/>
                </a:lnTo>
                <a:lnTo>
                  <a:pt x="421" y="235"/>
                </a:lnTo>
                <a:lnTo>
                  <a:pt x="421" y="235"/>
                </a:lnTo>
                <a:lnTo>
                  <a:pt x="421" y="232"/>
                </a:lnTo>
                <a:lnTo>
                  <a:pt x="421" y="232"/>
                </a:lnTo>
                <a:lnTo>
                  <a:pt x="421" y="230"/>
                </a:lnTo>
                <a:lnTo>
                  <a:pt x="421" y="227"/>
                </a:lnTo>
                <a:lnTo>
                  <a:pt x="424" y="223"/>
                </a:lnTo>
                <a:lnTo>
                  <a:pt x="426" y="220"/>
                </a:lnTo>
                <a:lnTo>
                  <a:pt x="426" y="220"/>
                </a:lnTo>
                <a:lnTo>
                  <a:pt x="426" y="218"/>
                </a:lnTo>
                <a:lnTo>
                  <a:pt x="426" y="21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ADC44E6D-7D50-038B-A4F2-5474978CC1AD}"/>
              </a:ext>
            </a:extLst>
          </p:cNvPr>
          <p:cNvSpPr>
            <a:spLocks noEditPoints="1"/>
          </p:cNvSpPr>
          <p:nvPr/>
        </p:nvSpPr>
        <p:spPr bwMode="auto">
          <a:xfrm>
            <a:off x="2603579" y="4927366"/>
            <a:ext cx="286222" cy="628719"/>
          </a:xfrm>
          <a:custGeom>
            <a:avLst/>
            <a:gdLst>
              <a:gd name="T0" fmla="*/ 298 w 473"/>
              <a:gd name="T1" fmla="*/ 892 h 1039"/>
              <a:gd name="T2" fmla="*/ 308 w 473"/>
              <a:gd name="T3" fmla="*/ 902 h 1039"/>
              <a:gd name="T4" fmla="*/ 279 w 473"/>
              <a:gd name="T5" fmla="*/ 679 h 1039"/>
              <a:gd name="T6" fmla="*/ 71 w 473"/>
              <a:gd name="T7" fmla="*/ 502 h 1039"/>
              <a:gd name="T8" fmla="*/ 116 w 473"/>
              <a:gd name="T9" fmla="*/ 707 h 1039"/>
              <a:gd name="T10" fmla="*/ 310 w 473"/>
              <a:gd name="T11" fmla="*/ 939 h 1039"/>
              <a:gd name="T12" fmla="*/ 327 w 473"/>
              <a:gd name="T13" fmla="*/ 932 h 1039"/>
              <a:gd name="T14" fmla="*/ 83 w 473"/>
              <a:gd name="T15" fmla="*/ 521 h 1039"/>
              <a:gd name="T16" fmla="*/ 322 w 473"/>
              <a:gd name="T17" fmla="*/ 887 h 1039"/>
              <a:gd name="T18" fmla="*/ 417 w 473"/>
              <a:gd name="T19" fmla="*/ 405 h 1039"/>
              <a:gd name="T20" fmla="*/ 372 w 473"/>
              <a:gd name="T21" fmla="*/ 355 h 1039"/>
              <a:gd name="T22" fmla="*/ 353 w 473"/>
              <a:gd name="T23" fmla="*/ 303 h 1039"/>
              <a:gd name="T24" fmla="*/ 301 w 473"/>
              <a:gd name="T25" fmla="*/ 263 h 1039"/>
              <a:gd name="T26" fmla="*/ 296 w 473"/>
              <a:gd name="T27" fmla="*/ 192 h 1039"/>
              <a:gd name="T28" fmla="*/ 336 w 473"/>
              <a:gd name="T29" fmla="*/ 147 h 1039"/>
              <a:gd name="T30" fmla="*/ 341 w 473"/>
              <a:gd name="T31" fmla="*/ 57 h 1039"/>
              <a:gd name="T32" fmla="*/ 282 w 473"/>
              <a:gd name="T33" fmla="*/ 0 h 1039"/>
              <a:gd name="T34" fmla="*/ 249 w 473"/>
              <a:gd name="T35" fmla="*/ 61 h 1039"/>
              <a:gd name="T36" fmla="*/ 182 w 473"/>
              <a:gd name="T37" fmla="*/ 97 h 1039"/>
              <a:gd name="T38" fmla="*/ 142 w 473"/>
              <a:gd name="T39" fmla="*/ 173 h 1039"/>
              <a:gd name="T40" fmla="*/ 107 w 473"/>
              <a:gd name="T41" fmla="*/ 263 h 1039"/>
              <a:gd name="T42" fmla="*/ 64 w 473"/>
              <a:gd name="T43" fmla="*/ 310 h 1039"/>
              <a:gd name="T44" fmla="*/ 43 w 473"/>
              <a:gd name="T45" fmla="*/ 376 h 1039"/>
              <a:gd name="T46" fmla="*/ 3 w 473"/>
              <a:gd name="T47" fmla="*/ 421 h 1039"/>
              <a:gd name="T48" fmla="*/ 33 w 473"/>
              <a:gd name="T49" fmla="*/ 473 h 1039"/>
              <a:gd name="T50" fmla="*/ 52 w 473"/>
              <a:gd name="T51" fmla="*/ 499 h 1039"/>
              <a:gd name="T52" fmla="*/ 74 w 473"/>
              <a:gd name="T53" fmla="*/ 494 h 1039"/>
              <a:gd name="T54" fmla="*/ 93 w 473"/>
              <a:gd name="T55" fmla="*/ 518 h 1039"/>
              <a:gd name="T56" fmla="*/ 93 w 473"/>
              <a:gd name="T57" fmla="*/ 549 h 1039"/>
              <a:gd name="T58" fmla="*/ 100 w 473"/>
              <a:gd name="T59" fmla="*/ 551 h 1039"/>
              <a:gd name="T60" fmla="*/ 123 w 473"/>
              <a:gd name="T61" fmla="*/ 608 h 1039"/>
              <a:gd name="T62" fmla="*/ 116 w 473"/>
              <a:gd name="T63" fmla="*/ 665 h 1039"/>
              <a:gd name="T64" fmla="*/ 133 w 473"/>
              <a:gd name="T65" fmla="*/ 679 h 1039"/>
              <a:gd name="T66" fmla="*/ 142 w 473"/>
              <a:gd name="T67" fmla="*/ 703 h 1039"/>
              <a:gd name="T68" fmla="*/ 154 w 473"/>
              <a:gd name="T69" fmla="*/ 703 h 1039"/>
              <a:gd name="T70" fmla="*/ 164 w 473"/>
              <a:gd name="T71" fmla="*/ 722 h 1039"/>
              <a:gd name="T72" fmla="*/ 213 w 473"/>
              <a:gd name="T73" fmla="*/ 667 h 1039"/>
              <a:gd name="T74" fmla="*/ 249 w 473"/>
              <a:gd name="T75" fmla="*/ 632 h 1039"/>
              <a:gd name="T76" fmla="*/ 279 w 473"/>
              <a:gd name="T77" fmla="*/ 679 h 1039"/>
              <a:gd name="T78" fmla="*/ 294 w 473"/>
              <a:gd name="T79" fmla="*/ 741 h 1039"/>
              <a:gd name="T80" fmla="*/ 308 w 473"/>
              <a:gd name="T81" fmla="*/ 781 h 1039"/>
              <a:gd name="T82" fmla="*/ 315 w 473"/>
              <a:gd name="T83" fmla="*/ 835 h 1039"/>
              <a:gd name="T84" fmla="*/ 324 w 473"/>
              <a:gd name="T85" fmla="*/ 838 h 1039"/>
              <a:gd name="T86" fmla="*/ 343 w 473"/>
              <a:gd name="T87" fmla="*/ 883 h 1039"/>
              <a:gd name="T88" fmla="*/ 341 w 473"/>
              <a:gd name="T89" fmla="*/ 918 h 1039"/>
              <a:gd name="T90" fmla="*/ 353 w 473"/>
              <a:gd name="T91" fmla="*/ 937 h 1039"/>
              <a:gd name="T92" fmla="*/ 339 w 473"/>
              <a:gd name="T93" fmla="*/ 980 h 1039"/>
              <a:gd name="T94" fmla="*/ 348 w 473"/>
              <a:gd name="T95" fmla="*/ 1001 h 1039"/>
              <a:gd name="T96" fmla="*/ 386 w 473"/>
              <a:gd name="T97" fmla="*/ 942 h 1039"/>
              <a:gd name="T98" fmla="*/ 369 w 473"/>
              <a:gd name="T99" fmla="*/ 878 h 1039"/>
              <a:gd name="T100" fmla="*/ 341 w 473"/>
              <a:gd name="T101" fmla="*/ 800 h 1039"/>
              <a:gd name="T102" fmla="*/ 327 w 473"/>
              <a:gd name="T103" fmla="*/ 741 h 1039"/>
              <a:gd name="T104" fmla="*/ 339 w 473"/>
              <a:gd name="T105" fmla="*/ 681 h 1039"/>
              <a:gd name="T106" fmla="*/ 303 w 473"/>
              <a:gd name="T107" fmla="*/ 625 h 1039"/>
              <a:gd name="T108" fmla="*/ 275 w 473"/>
              <a:gd name="T109" fmla="*/ 568 h 1039"/>
              <a:gd name="T110" fmla="*/ 305 w 473"/>
              <a:gd name="T111" fmla="*/ 509 h 1039"/>
              <a:gd name="T112" fmla="*/ 374 w 473"/>
              <a:gd name="T113" fmla="*/ 485 h 1039"/>
              <a:gd name="T114" fmla="*/ 426 w 473"/>
              <a:gd name="T115" fmla="*/ 445 h 1039"/>
              <a:gd name="T116" fmla="*/ 334 w 473"/>
              <a:gd name="T117" fmla="*/ 973 h 1039"/>
              <a:gd name="T118" fmla="*/ 320 w 473"/>
              <a:gd name="T119" fmla="*/ 923 h 1039"/>
              <a:gd name="T120" fmla="*/ 320 w 473"/>
              <a:gd name="T121" fmla="*/ 1025 h 1039"/>
              <a:gd name="T122" fmla="*/ 320 w 473"/>
              <a:gd name="T123" fmla="*/ 932 h 1039"/>
              <a:gd name="T124" fmla="*/ 317 w 473"/>
              <a:gd name="T125" fmla="*/ 961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3" h="1039">
                <a:moveTo>
                  <a:pt x="298" y="878"/>
                </a:moveTo>
                <a:lnTo>
                  <a:pt x="298" y="878"/>
                </a:lnTo>
                <a:lnTo>
                  <a:pt x="298" y="880"/>
                </a:lnTo>
                <a:lnTo>
                  <a:pt x="298" y="880"/>
                </a:lnTo>
                <a:lnTo>
                  <a:pt x="298" y="880"/>
                </a:lnTo>
                <a:lnTo>
                  <a:pt x="298" y="880"/>
                </a:lnTo>
                <a:lnTo>
                  <a:pt x="298" y="880"/>
                </a:lnTo>
                <a:lnTo>
                  <a:pt x="298" y="880"/>
                </a:lnTo>
                <a:lnTo>
                  <a:pt x="298" y="878"/>
                </a:lnTo>
                <a:close/>
                <a:moveTo>
                  <a:pt x="289" y="734"/>
                </a:moveTo>
                <a:lnTo>
                  <a:pt x="289" y="731"/>
                </a:lnTo>
                <a:lnTo>
                  <a:pt x="289" y="731"/>
                </a:lnTo>
                <a:lnTo>
                  <a:pt x="289" y="731"/>
                </a:lnTo>
                <a:lnTo>
                  <a:pt x="289" y="729"/>
                </a:lnTo>
                <a:lnTo>
                  <a:pt x="289" y="729"/>
                </a:lnTo>
                <a:lnTo>
                  <a:pt x="289" y="729"/>
                </a:lnTo>
                <a:lnTo>
                  <a:pt x="289" y="729"/>
                </a:lnTo>
                <a:lnTo>
                  <a:pt x="289" y="734"/>
                </a:lnTo>
                <a:lnTo>
                  <a:pt x="289" y="734"/>
                </a:lnTo>
                <a:lnTo>
                  <a:pt x="289" y="734"/>
                </a:lnTo>
                <a:close/>
                <a:moveTo>
                  <a:pt x="289" y="925"/>
                </a:moveTo>
                <a:lnTo>
                  <a:pt x="287" y="928"/>
                </a:lnTo>
                <a:lnTo>
                  <a:pt x="287" y="928"/>
                </a:lnTo>
                <a:lnTo>
                  <a:pt x="289" y="930"/>
                </a:lnTo>
                <a:lnTo>
                  <a:pt x="289" y="930"/>
                </a:lnTo>
                <a:lnTo>
                  <a:pt x="289" y="930"/>
                </a:lnTo>
                <a:lnTo>
                  <a:pt x="289" y="928"/>
                </a:lnTo>
                <a:lnTo>
                  <a:pt x="289" y="928"/>
                </a:lnTo>
                <a:lnTo>
                  <a:pt x="289" y="928"/>
                </a:lnTo>
                <a:lnTo>
                  <a:pt x="289" y="928"/>
                </a:lnTo>
                <a:lnTo>
                  <a:pt x="289" y="928"/>
                </a:lnTo>
                <a:lnTo>
                  <a:pt x="289" y="925"/>
                </a:lnTo>
                <a:close/>
                <a:moveTo>
                  <a:pt x="303" y="1003"/>
                </a:moveTo>
                <a:lnTo>
                  <a:pt x="303" y="1003"/>
                </a:lnTo>
                <a:lnTo>
                  <a:pt x="303" y="1003"/>
                </a:lnTo>
                <a:lnTo>
                  <a:pt x="301" y="1003"/>
                </a:lnTo>
                <a:lnTo>
                  <a:pt x="301" y="1001"/>
                </a:lnTo>
                <a:lnTo>
                  <a:pt x="301" y="1001"/>
                </a:lnTo>
                <a:lnTo>
                  <a:pt x="301" y="1001"/>
                </a:lnTo>
                <a:lnTo>
                  <a:pt x="301" y="1003"/>
                </a:lnTo>
                <a:lnTo>
                  <a:pt x="301" y="1003"/>
                </a:lnTo>
                <a:lnTo>
                  <a:pt x="301" y="1003"/>
                </a:lnTo>
                <a:lnTo>
                  <a:pt x="301" y="1006"/>
                </a:lnTo>
                <a:lnTo>
                  <a:pt x="301" y="1006"/>
                </a:lnTo>
                <a:lnTo>
                  <a:pt x="301" y="1006"/>
                </a:lnTo>
                <a:lnTo>
                  <a:pt x="303" y="1006"/>
                </a:lnTo>
                <a:lnTo>
                  <a:pt x="303" y="1006"/>
                </a:lnTo>
                <a:lnTo>
                  <a:pt x="303" y="1006"/>
                </a:lnTo>
                <a:lnTo>
                  <a:pt x="303" y="1006"/>
                </a:lnTo>
                <a:lnTo>
                  <a:pt x="303" y="1003"/>
                </a:lnTo>
                <a:lnTo>
                  <a:pt x="303" y="1003"/>
                </a:lnTo>
                <a:lnTo>
                  <a:pt x="303" y="1003"/>
                </a:lnTo>
                <a:lnTo>
                  <a:pt x="303" y="1003"/>
                </a:lnTo>
                <a:lnTo>
                  <a:pt x="303" y="1003"/>
                </a:lnTo>
                <a:close/>
                <a:moveTo>
                  <a:pt x="298" y="890"/>
                </a:moveTo>
                <a:lnTo>
                  <a:pt x="298" y="890"/>
                </a:lnTo>
                <a:lnTo>
                  <a:pt x="298" y="890"/>
                </a:lnTo>
                <a:lnTo>
                  <a:pt x="298" y="890"/>
                </a:lnTo>
                <a:lnTo>
                  <a:pt x="298" y="890"/>
                </a:lnTo>
                <a:lnTo>
                  <a:pt x="296" y="890"/>
                </a:lnTo>
                <a:lnTo>
                  <a:pt x="296" y="890"/>
                </a:lnTo>
                <a:lnTo>
                  <a:pt x="298" y="890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2"/>
                </a:lnTo>
                <a:lnTo>
                  <a:pt x="298" y="890"/>
                </a:lnTo>
                <a:close/>
                <a:moveTo>
                  <a:pt x="313" y="911"/>
                </a:moveTo>
                <a:lnTo>
                  <a:pt x="313" y="911"/>
                </a:lnTo>
                <a:lnTo>
                  <a:pt x="313" y="909"/>
                </a:lnTo>
                <a:lnTo>
                  <a:pt x="313" y="909"/>
                </a:lnTo>
                <a:lnTo>
                  <a:pt x="313" y="909"/>
                </a:lnTo>
                <a:lnTo>
                  <a:pt x="313" y="909"/>
                </a:lnTo>
                <a:lnTo>
                  <a:pt x="313" y="906"/>
                </a:lnTo>
                <a:lnTo>
                  <a:pt x="313" y="906"/>
                </a:lnTo>
                <a:lnTo>
                  <a:pt x="310" y="906"/>
                </a:lnTo>
                <a:lnTo>
                  <a:pt x="310" y="906"/>
                </a:lnTo>
                <a:lnTo>
                  <a:pt x="310" y="906"/>
                </a:lnTo>
                <a:lnTo>
                  <a:pt x="308" y="906"/>
                </a:lnTo>
                <a:lnTo>
                  <a:pt x="308" y="909"/>
                </a:lnTo>
                <a:lnTo>
                  <a:pt x="308" y="909"/>
                </a:lnTo>
                <a:lnTo>
                  <a:pt x="308" y="911"/>
                </a:lnTo>
                <a:lnTo>
                  <a:pt x="310" y="911"/>
                </a:lnTo>
                <a:lnTo>
                  <a:pt x="310" y="913"/>
                </a:lnTo>
                <a:lnTo>
                  <a:pt x="310" y="913"/>
                </a:lnTo>
                <a:lnTo>
                  <a:pt x="310" y="913"/>
                </a:lnTo>
                <a:lnTo>
                  <a:pt x="310" y="913"/>
                </a:lnTo>
                <a:lnTo>
                  <a:pt x="313" y="913"/>
                </a:lnTo>
                <a:lnTo>
                  <a:pt x="313" y="913"/>
                </a:lnTo>
                <a:lnTo>
                  <a:pt x="313" y="913"/>
                </a:lnTo>
                <a:lnTo>
                  <a:pt x="313" y="913"/>
                </a:lnTo>
                <a:lnTo>
                  <a:pt x="313" y="913"/>
                </a:lnTo>
                <a:lnTo>
                  <a:pt x="313" y="911"/>
                </a:lnTo>
                <a:lnTo>
                  <a:pt x="313" y="911"/>
                </a:lnTo>
                <a:lnTo>
                  <a:pt x="313" y="911"/>
                </a:lnTo>
                <a:lnTo>
                  <a:pt x="313" y="911"/>
                </a:lnTo>
                <a:lnTo>
                  <a:pt x="310" y="911"/>
                </a:lnTo>
                <a:lnTo>
                  <a:pt x="313" y="911"/>
                </a:lnTo>
                <a:lnTo>
                  <a:pt x="313" y="911"/>
                </a:lnTo>
                <a:close/>
                <a:moveTo>
                  <a:pt x="301" y="980"/>
                </a:moveTo>
                <a:lnTo>
                  <a:pt x="301" y="980"/>
                </a:lnTo>
                <a:lnTo>
                  <a:pt x="301" y="980"/>
                </a:lnTo>
                <a:lnTo>
                  <a:pt x="301" y="982"/>
                </a:lnTo>
                <a:lnTo>
                  <a:pt x="301" y="982"/>
                </a:lnTo>
                <a:lnTo>
                  <a:pt x="301" y="982"/>
                </a:lnTo>
                <a:lnTo>
                  <a:pt x="301" y="982"/>
                </a:lnTo>
                <a:lnTo>
                  <a:pt x="301" y="982"/>
                </a:lnTo>
                <a:lnTo>
                  <a:pt x="303" y="982"/>
                </a:lnTo>
                <a:lnTo>
                  <a:pt x="303" y="980"/>
                </a:lnTo>
                <a:lnTo>
                  <a:pt x="303" y="980"/>
                </a:lnTo>
                <a:lnTo>
                  <a:pt x="303" y="980"/>
                </a:lnTo>
                <a:lnTo>
                  <a:pt x="301" y="980"/>
                </a:lnTo>
                <a:close/>
                <a:moveTo>
                  <a:pt x="308" y="906"/>
                </a:moveTo>
                <a:lnTo>
                  <a:pt x="308" y="904"/>
                </a:lnTo>
                <a:lnTo>
                  <a:pt x="308" y="904"/>
                </a:lnTo>
                <a:lnTo>
                  <a:pt x="308" y="904"/>
                </a:lnTo>
                <a:lnTo>
                  <a:pt x="308" y="904"/>
                </a:lnTo>
                <a:lnTo>
                  <a:pt x="308" y="904"/>
                </a:lnTo>
                <a:lnTo>
                  <a:pt x="310" y="902"/>
                </a:lnTo>
                <a:lnTo>
                  <a:pt x="310" y="902"/>
                </a:lnTo>
                <a:lnTo>
                  <a:pt x="310" y="902"/>
                </a:lnTo>
                <a:lnTo>
                  <a:pt x="310" y="902"/>
                </a:lnTo>
                <a:lnTo>
                  <a:pt x="310" y="902"/>
                </a:lnTo>
                <a:lnTo>
                  <a:pt x="310" y="902"/>
                </a:lnTo>
                <a:lnTo>
                  <a:pt x="313" y="902"/>
                </a:lnTo>
                <a:lnTo>
                  <a:pt x="313" y="899"/>
                </a:lnTo>
                <a:lnTo>
                  <a:pt x="310" y="899"/>
                </a:lnTo>
                <a:lnTo>
                  <a:pt x="310" y="899"/>
                </a:lnTo>
                <a:lnTo>
                  <a:pt x="310" y="899"/>
                </a:lnTo>
                <a:lnTo>
                  <a:pt x="310" y="899"/>
                </a:lnTo>
                <a:lnTo>
                  <a:pt x="310" y="899"/>
                </a:lnTo>
                <a:lnTo>
                  <a:pt x="308" y="902"/>
                </a:lnTo>
                <a:lnTo>
                  <a:pt x="308" y="902"/>
                </a:lnTo>
                <a:lnTo>
                  <a:pt x="308" y="902"/>
                </a:lnTo>
                <a:lnTo>
                  <a:pt x="308" y="902"/>
                </a:lnTo>
                <a:lnTo>
                  <a:pt x="308" y="902"/>
                </a:lnTo>
                <a:lnTo>
                  <a:pt x="308" y="902"/>
                </a:lnTo>
                <a:lnTo>
                  <a:pt x="308" y="902"/>
                </a:lnTo>
                <a:lnTo>
                  <a:pt x="305" y="902"/>
                </a:lnTo>
                <a:lnTo>
                  <a:pt x="305" y="902"/>
                </a:lnTo>
                <a:lnTo>
                  <a:pt x="308" y="902"/>
                </a:lnTo>
                <a:lnTo>
                  <a:pt x="308" y="902"/>
                </a:lnTo>
                <a:lnTo>
                  <a:pt x="308" y="899"/>
                </a:lnTo>
                <a:lnTo>
                  <a:pt x="308" y="899"/>
                </a:lnTo>
                <a:lnTo>
                  <a:pt x="305" y="899"/>
                </a:lnTo>
                <a:lnTo>
                  <a:pt x="305" y="902"/>
                </a:lnTo>
                <a:lnTo>
                  <a:pt x="303" y="902"/>
                </a:lnTo>
                <a:lnTo>
                  <a:pt x="303" y="902"/>
                </a:lnTo>
                <a:lnTo>
                  <a:pt x="303" y="904"/>
                </a:lnTo>
                <a:lnTo>
                  <a:pt x="303" y="904"/>
                </a:lnTo>
                <a:lnTo>
                  <a:pt x="303" y="904"/>
                </a:lnTo>
                <a:lnTo>
                  <a:pt x="303" y="904"/>
                </a:lnTo>
                <a:lnTo>
                  <a:pt x="305" y="902"/>
                </a:lnTo>
                <a:lnTo>
                  <a:pt x="305" y="904"/>
                </a:lnTo>
                <a:lnTo>
                  <a:pt x="303" y="904"/>
                </a:lnTo>
                <a:lnTo>
                  <a:pt x="303" y="904"/>
                </a:lnTo>
                <a:lnTo>
                  <a:pt x="303" y="904"/>
                </a:lnTo>
                <a:lnTo>
                  <a:pt x="303" y="906"/>
                </a:lnTo>
                <a:lnTo>
                  <a:pt x="305" y="904"/>
                </a:lnTo>
                <a:lnTo>
                  <a:pt x="305" y="904"/>
                </a:lnTo>
                <a:lnTo>
                  <a:pt x="305" y="906"/>
                </a:lnTo>
                <a:lnTo>
                  <a:pt x="305" y="906"/>
                </a:lnTo>
                <a:lnTo>
                  <a:pt x="305" y="906"/>
                </a:lnTo>
                <a:lnTo>
                  <a:pt x="308" y="906"/>
                </a:lnTo>
                <a:close/>
                <a:moveTo>
                  <a:pt x="308" y="1036"/>
                </a:moveTo>
                <a:lnTo>
                  <a:pt x="308" y="1036"/>
                </a:lnTo>
                <a:lnTo>
                  <a:pt x="308" y="1036"/>
                </a:lnTo>
                <a:lnTo>
                  <a:pt x="308" y="1036"/>
                </a:lnTo>
                <a:lnTo>
                  <a:pt x="308" y="1039"/>
                </a:lnTo>
                <a:lnTo>
                  <a:pt x="308" y="1039"/>
                </a:lnTo>
                <a:lnTo>
                  <a:pt x="310" y="1039"/>
                </a:lnTo>
                <a:lnTo>
                  <a:pt x="310" y="1036"/>
                </a:lnTo>
                <a:lnTo>
                  <a:pt x="308" y="1036"/>
                </a:lnTo>
                <a:close/>
                <a:moveTo>
                  <a:pt x="303" y="826"/>
                </a:moveTo>
                <a:lnTo>
                  <a:pt x="303" y="823"/>
                </a:lnTo>
                <a:lnTo>
                  <a:pt x="303" y="823"/>
                </a:lnTo>
                <a:lnTo>
                  <a:pt x="303" y="823"/>
                </a:lnTo>
                <a:lnTo>
                  <a:pt x="303" y="821"/>
                </a:lnTo>
                <a:lnTo>
                  <a:pt x="303" y="823"/>
                </a:lnTo>
                <a:lnTo>
                  <a:pt x="301" y="823"/>
                </a:lnTo>
                <a:lnTo>
                  <a:pt x="301" y="826"/>
                </a:lnTo>
                <a:lnTo>
                  <a:pt x="303" y="826"/>
                </a:lnTo>
                <a:lnTo>
                  <a:pt x="303" y="826"/>
                </a:lnTo>
                <a:close/>
                <a:moveTo>
                  <a:pt x="81" y="767"/>
                </a:moveTo>
                <a:lnTo>
                  <a:pt x="81" y="767"/>
                </a:lnTo>
                <a:lnTo>
                  <a:pt x="81" y="769"/>
                </a:lnTo>
                <a:lnTo>
                  <a:pt x="81" y="769"/>
                </a:lnTo>
                <a:lnTo>
                  <a:pt x="81" y="767"/>
                </a:lnTo>
                <a:lnTo>
                  <a:pt x="83" y="767"/>
                </a:lnTo>
                <a:lnTo>
                  <a:pt x="83" y="767"/>
                </a:lnTo>
                <a:lnTo>
                  <a:pt x="83" y="767"/>
                </a:lnTo>
                <a:lnTo>
                  <a:pt x="81" y="767"/>
                </a:lnTo>
                <a:lnTo>
                  <a:pt x="81" y="767"/>
                </a:lnTo>
                <a:close/>
                <a:moveTo>
                  <a:pt x="284" y="693"/>
                </a:moveTo>
                <a:lnTo>
                  <a:pt x="284" y="691"/>
                </a:lnTo>
                <a:lnTo>
                  <a:pt x="284" y="691"/>
                </a:lnTo>
                <a:lnTo>
                  <a:pt x="284" y="691"/>
                </a:lnTo>
                <a:lnTo>
                  <a:pt x="284" y="689"/>
                </a:lnTo>
                <a:lnTo>
                  <a:pt x="284" y="689"/>
                </a:lnTo>
                <a:lnTo>
                  <a:pt x="284" y="689"/>
                </a:lnTo>
                <a:lnTo>
                  <a:pt x="284" y="686"/>
                </a:lnTo>
                <a:lnTo>
                  <a:pt x="284" y="686"/>
                </a:lnTo>
                <a:lnTo>
                  <a:pt x="284" y="684"/>
                </a:lnTo>
                <a:lnTo>
                  <a:pt x="287" y="684"/>
                </a:lnTo>
                <a:lnTo>
                  <a:pt x="287" y="681"/>
                </a:lnTo>
                <a:lnTo>
                  <a:pt x="287" y="681"/>
                </a:lnTo>
                <a:lnTo>
                  <a:pt x="284" y="681"/>
                </a:lnTo>
                <a:lnTo>
                  <a:pt x="284" y="679"/>
                </a:lnTo>
                <a:lnTo>
                  <a:pt x="282" y="679"/>
                </a:lnTo>
                <a:lnTo>
                  <a:pt x="279" y="679"/>
                </a:lnTo>
                <a:lnTo>
                  <a:pt x="279" y="679"/>
                </a:lnTo>
                <a:lnTo>
                  <a:pt x="279" y="679"/>
                </a:lnTo>
                <a:lnTo>
                  <a:pt x="277" y="681"/>
                </a:lnTo>
                <a:lnTo>
                  <a:pt x="279" y="681"/>
                </a:lnTo>
                <a:lnTo>
                  <a:pt x="277" y="681"/>
                </a:lnTo>
                <a:lnTo>
                  <a:pt x="277" y="681"/>
                </a:lnTo>
                <a:lnTo>
                  <a:pt x="277" y="681"/>
                </a:lnTo>
                <a:lnTo>
                  <a:pt x="277" y="684"/>
                </a:lnTo>
                <a:lnTo>
                  <a:pt x="277" y="684"/>
                </a:lnTo>
                <a:lnTo>
                  <a:pt x="279" y="684"/>
                </a:lnTo>
                <a:lnTo>
                  <a:pt x="279" y="686"/>
                </a:lnTo>
                <a:lnTo>
                  <a:pt x="279" y="686"/>
                </a:lnTo>
                <a:lnTo>
                  <a:pt x="279" y="689"/>
                </a:lnTo>
                <a:lnTo>
                  <a:pt x="279" y="689"/>
                </a:lnTo>
                <a:lnTo>
                  <a:pt x="277" y="691"/>
                </a:lnTo>
                <a:lnTo>
                  <a:pt x="279" y="693"/>
                </a:lnTo>
                <a:lnTo>
                  <a:pt x="282" y="693"/>
                </a:lnTo>
                <a:lnTo>
                  <a:pt x="282" y="696"/>
                </a:lnTo>
                <a:lnTo>
                  <a:pt x="282" y="696"/>
                </a:lnTo>
                <a:lnTo>
                  <a:pt x="284" y="696"/>
                </a:lnTo>
                <a:lnTo>
                  <a:pt x="284" y="693"/>
                </a:lnTo>
                <a:close/>
                <a:moveTo>
                  <a:pt x="64" y="807"/>
                </a:moveTo>
                <a:lnTo>
                  <a:pt x="64" y="807"/>
                </a:lnTo>
                <a:lnTo>
                  <a:pt x="64" y="807"/>
                </a:lnTo>
                <a:lnTo>
                  <a:pt x="64" y="812"/>
                </a:lnTo>
                <a:lnTo>
                  <a:pt x="64" y="812"/>
                </a:lnTo>
                <a:lnTo>
                  <a:pt x="67" y="809"/>
                </a:lnTo>
                <a:lnTo>
                  <a:pt x="64" y="807"/>
                </a:lnTo>
                <a:lnTo>
                  <a:pt x="64" y="807"/>
                </a:lnTo>
                <a:close/>
                <a:moveTo>
                  <a:pt x="45" y="492"/>
                </a:moveTo>
                <a:lnTo>
                  <a:pt x="43" y="487"/>
                </a:lnTo>
                <a:lnTo>
                  <a:pt x="43" y="485"/>
                </a:lnTo>
                <a:lnTo>
                  <a:pt x="43" y="485"/>
                </a:lnTo>
                <a:lnTo>
                  <a:pt x="43" y="485"/>
                </a:lnTo>
                <a:lnTo>
                  <a:pt x="43" y="485"/>
                </a:lnTo>
                <a:lnTo>
                  <a:pt x="43" y="485"/>
                </a:lnTo>
                <a:lnTo>
                  <a:pt x="41" y="483"/>
                </a:lnTo>
                <a:lnTo>
                  <a:pt x="41" y="483"/>
                </a:lnTo>
                <a:lnTo>
                  <a:pt x="41" y="483"/>
                </a:lnTo>
                <a:lnTo>
                  <a:pt x="41" y="483"/>
                </a:lnTo>
                <a:lnTo>
                  <a:pt x="41" y="483"/>
                </a:lnTo>
                <a:lnTo>
                  <a:pt x="41" y="485"/>
                </a:lnTo>
                <a:lnTo>
                  <a:pt x="41" y="485"/>
                </a:lnTo>
                <a:lnTo>
                  <a:pt x="41" y="485"/>
                </a:lnTo>
                <a:lnTo>
                  <a:pt x="41" y="485"/>
                </a:lnTo>
                <a:lnTo>
                  <a:pt x="41" y="485"/>
                </a:lnTo>
                <a:lnTo>
                  <a:pt x="43" y="492"/>
                </a:lnTo>
                <a:lnTo>
                  <a:pt x="45" y="492"/>
                </a:lnTo>
                <a:lnTo>
                  <a:pt x="45" y="494"/>
                </a:lnTo>
                <a:lnTo>
                  <a:pt x="45" y="497"/>
                </a:lnTo>
                <a:lnTo>
                  <a:pt x="45" y="497"/>
                </a:lnTo>
                <a:lnTo>
                  <a:pt x="45" y="497"/>
                </a:lnTo>
                <a:lnTo>
                  <a:pt x="45" y="494"/>
                </a:lnTo>
                <a:lnTo>
                  <a:pt x="45" y="492"/>
                </a:lnTo>
                <a:close/>
                <a:moveTo>
                  <a:pt x="71" y="502"/>
                </a:moveTo>
                <a:lnTo>
                  <a:pt x="71" y="499"/>
                </a:lnTo>
                <a:lnTo>
                  <a:pt x="71" y="499"/>
                </a:lnTo>
                <a:lnTo>
                  <a:pt x="71" y="497"/>
                </a:lnTo>
                <a:lnTo>
                  <a:pt x="71" y="494"/>
                </a:lnTo>
                <a:lnTo>
                  <a:pt x="71" y="494"/>
                </a:lnTo>
                <a:lnTo>
                  <a:pt x="69" y="494"/>
                </a:lnTo>
                <a:lnTo>
                  <a:pt x="69" y="492"/>
                </a:lnTo>
                <a:lnTo>
                  <a:pt x="69" y="492"/>
                </a:lnTo>
                <a:lnTo>
                  <a:pt x="69" y="492"/>
                </a:lnTo>
                <a:lnTo>
                  <a:pt x="69" y="492"/>
                </a:lnTo>
                <a:lnTo>
                  <a:pt x="69" y="492"/>
                </a:lnTo>
                <a:lnTo>
                  <a:pt x="67" y="490"/>
                </a:lnTo>
                <a:lnTo>
                  <a:pt x="67" y="490"/>
                </a:lnTo>
                <a:lnTo>
                  <a:pt x="67" y="492"/>
                </a:lnTo>
                <a:lnTo>
                  <a:pt x="67" y="499"/>
                </a:lnTo>
                <a:lnTo>
                  <a:pt x="69" y="499"/>
                </a:lnTo>
                <a:lnTo>
                  <a:pt x="71" y="502"/>
                </a:lnTo>
                <a:lnTo>
                  <a:pt x="71" y="502"/>
                </a:lnTo>
                <a:close/>
                <a:moveTo>
                  <a:pt x="140" y="712"/>
                </a:moveTo>
                <a:lnTo>
                  <a:pt x="140" y="710"/>
                </a:lnTo>
                <a:lnTo>
                  <a:pt x="140" y="710"/>
                </a:lnTo>
                <a:lnTo>
                  <a:pt x="140" y="710"/>
                </a:lnTo>
                <a:lnTo>
                  <a:pt x="140" y="710"/>
                </a:lnTo>
                <a:lnTo>
                  <a:pt x="137" y="712"/>
                </a:lnTo>
                <a:lnTo>
                  <a:pt x="137" y="715"/>
                </a:lnTo>
                <a:lnTo>
                  <a:pt x="135" y="717"/>
                </a:lnTo>
                <a:lnTo>
                  <a:pt x="135" y="717"/>
                </a:lnTo>
                <a:lnTo>
                  <a:pt x="135" y="717"/>
                </a:lnTo>
                <a:lnTo>
                  <a:pt x="135" y="717"/>
                </a:lnTo>
                <a:lnTo>
                  <a:pt x="137" y="717"/>
                </a:lnTo>
                <a:lnTo>
                  <a:pt x="140" y="717"/>
                </a:lnTo>
                <a:lnTo>
                  <a:pt x="140" y="717"/>
                </a:lnTo>
                <a:lnTo>
                  <a:pt x="140" y="715"/>
                </a:lnTo>
                <a:lnTo>
                  <a:pt x="140" y="715"/>
                </a:lnTo>
                <a:lnTo>
                  <a:pt x="140" y="712"/>
                </a:lnTo>
                <a:lnTo>
                  <a:pt x="140" y="712"/>
                </a:lnTo>
                <a:close/>
                <a:moveTo>
                  <a:pt x="277" y="932"/>
                </a:moveTo>
                <a:lnTo>
                  <a:pt x="277" y="932"/>
                </a:lnTo>
                <a:lnTo>
                  <a:pt x="277" y="932"/>
                </a:lnTo>
                <a:lnTo>
                  <a:pt x="277" y="932"/>
                </a:lnTo>
                <a:lnTo>
                  <a:pt x="279" y="932"/>
                </a:lnTo>
                <a:lnTo>
                  <a:pt x="279" y="932"/>
                </a:lnTo>
                <a:lnTo>
                  <a:pt x="277" y="932"/>
                </a:lnTo>
                <a:close/>
                <a:moveTo>
                  <a:pt x="83" y="554"/>
                </a:moveTo>
                <a:lnTo>
                  <a:pt x="83" y="554"/>
                </a:lnTo>
                <a:lnTo>
                  <a:pt x="83" y="554"/>
                </a:lnTo>
                <a:lnTo>
                  <a:pt x="83" y="551"/>
                </a:lnTo>
                <a:lnTo>
                  <a:pt x="83" y="551"/>
                </a:lnTo>
                <a:lnTo>
                  <a:pt x="83" y="551"/>
                </a:lnTo>
                <a:lnTo>
                  <a:pt x="81" y="551"/>
                </a:lnTo>
                <a:lnTo>
                  <a:pt x="81" y="551"/>
                </a:lnTo>
                <a:lnTo>
                  <a:pt x="81" y="551"/>
                </a:lnTo>
                <a:lnTo>
                  <a:pt x="78" y="549"/>
                </a:lnTo>
                <a:lnTo>
                  <a:pt x="78" y="549"/>
                </a:lnTo>
                <a:lnTo>
                  <a:pt x="76" y="549"/>
                </a:lnTo>
                <a:lnTo>
                  <a:pt x="76" y="549"/>
                </a:lnTo>
                <a:lnTo>
                  <a:pt x="76" y="549"/>
                </a:lnTo>
                <a:lnTo>
                  <a:pt x="74" y="549"/>
                </a:lnTo>
                <a:lnTo>
                  <a:pt x="69" y="549"/>
                </a:lnTo>
                <a:lnTo>
                  <a:pt x="71" y="551"/>
                </a:lnTo>
                <a:lnTo>
                  <a:pt x="71" y="551"/>
                </a:lnTo>
                <a:lnTo>
                  <a:pt x="76" y="558"/>
                </a:lnTo>
                <a:lnTo>
                  <a:pt x="76" y="558"/>
                </a:lnTo>
                <a:lnTo>
                  <a:pt x="78" y="561"/>
                </a:lnTo>
                <a:lnTo>
                  <a:pt x="78" y="561"/>
                </a:lnTo>
                <a:lnTo>
                  <a:pt x="78" y="561"/>
                </a:lnTo>
                <a:lnTo>
                  <a:pt x="78" y="561"/>
                </a:lnTo>
                <a:lnTo>
                  <a:pt x="81" y="561"/>
                </a:lnTo>
                <a:lnTo>
                  <a:pt x="81" y="561"/>
                </a:lnTo>
                <a:lnTo>
                  <a:pt x="83" y="561"/>
                </a:lnTo>
                <a:lnTo>
                  <a:pt x="83" y="558"/>
                </a:lnTo>
                <a:lnTo>
                  <a:pt x="83" y="558"/>
                </a:lnTo>
                <a:lnTo>
                  <a:pt x="85" y="556"/>
                </a:lnTo>
                <a:lnTo>
                  <a:pt x="83" y="556"/>
                </a:lnTo>
                <a:lnTo>
                  <a:pt x="83" y="554"/>
                </a:lnTo>
                <a:close/>
                <a:moveTo>
                  <a:pt x="128" y="705"/>
                </a:moveTo>
                <a:lnTo>
                  <a:pt x="130" y="703"/>
                </a:lnTo>
                <a:lnTo>
                  <a:pt x="130" y="700"/>
                </a:lnTo>
                <a:lnTo>
                  <a:pt x="133" y="698"/>
                </a:lnTo>
                <a:lnTo>
                  <a:pt x="130" y="696"/>
                </a:lnTo>
                <a:lnTo>
                  <a:pt x="130" y="693"/>
                </a:lnTo>
                <a:lnTo>
                  <a:pt x="128" y="696"/>
                </a:lnTo>
                <a:lnTo>
                  <a:pt x="126" y="698"/>
                </a:lnTo>
                <a:lnTo>
                  <a:pt x="123" y="700"/>
                </a:lnTo>
                <a:lnTo>
                  <a:pt x="123" y="700"/>
                </a:lnTo>
                <a:lnTo>
                  <a:pt x="123" y="703"/>
                </a:lnTo>
                <a:lnTo>
                  <a:pt x="123" y="703"/>
                </a:lnTo>
                <a:lnTo>
                  <a:pt x="121" y="705"/>
                </a:lnTo>
                <a:lnTo>
                  <a:pt x="119" y="705"/>
                </a:lnTo>
                <a:lnTo>
                  <a:pt x="116" y="707"/>
                </a:lnTo>
                <a:lnTo>
                  <a:pt x="116" y="707"/>
                </a:lnTo>
                <a:lnTo>
                  <a:pt x="119" y="712"/>
                </a:lnTo>
                <a:lnTo>
                  <a:pt x="119" y="715"/>
                </a:lnTo>
                <a:lnTo>
                  <a:pt x="119" y="715"/>
                </a:lnTo>
                <a:lnTo>
                  <a:pt x="119" y="715"/>
                </a:lnTo>
                <a:lnTo>
                  <a:pt x="119" y="715"/>
                </a:lnTo>
                <a:lnTo>
                  <a:pt x="119" y="715"/>
                </a:lnTo>
                <a:lnTo>
                  <a:pt x="121" y="712"/>
                </a:lnTo>
                <a:lnTo>
                  <a:pt x="121" y="712"/>
                </a:lnTo>
                <a:lnTo>
                  <a:pt x="121" y="712"/>
                </a:lnTo>
                <a:lnTo>
                  <a:pt x="121" y="710"/>
                </a:lnTo>
                <a:lnTo>
                  <a:pt x="121" y="710"/>
                </a:lnTo>
                <a:lnTo>
                  <a:pt x="121" y="710"/>
                </a:lnTo>
                <a:lnTo>
                  <a:pt x="121" y="710"/>
                </a:lnTo>
                <a:lnTo>
                  <a:pt x="121" y="710"/>
                </a:lnTo>
                <a:lnTo>
                  <a:pt x="123" y="707"/>
                </a:lnTo>
                <a:lnTo>
                  <a:pt x="123" y="707"/>
                </a:lnTo>
                <a:lnTo>
                  <a:pt x="126" y="707"/>
                </a:lnTo>
                <a:lnTo>
                  <a:pt x="126" y="707"/>
                </a:lnTo>
                <a:lnTo>
                  <a:pt x="128" y="705"/>
                </a:lnTo>
                <a:close/>
                <a:moveTo>
                  <a:pt x="322" y="866"/>
                </a:moveTo>
                <a:lnTo>
                  <a:pt x="322" y="866"/>
                </a:lnTo>
                <a:lnTo>
                  <a:pt x="322" y="866"/>
                </a:lnTo>
                <a:lnTo>
                  <a:pt x="322" y="866"/>
                </a:lnTo>
                <a:lnTo>
                  <a:pt x="324" y="864"/>
                </a:lnTo>
                <a:lnTo>
                  <a:pt x="324" y="864"/>
                </a:lnTo>
                <a:lnTo>
                  <a:pt x="324" y="864"/>
                </a:lnTo>
                <a:lnTo>
                  <a:pt x="322" y="864"/>
                </a:lnTo>
                <a:lnTo>
                  <a:pt x="322" y="864"/>
                </a:lnTo>
                <a:lnTo>
                  <a:pt x="322" y="864"/>
                </a:lnTo>
                <a:lnTo>
                  <a:pt x="322" y="864"/>
                </a:lnTo>
                <a:lnTo>
                  <a:pt x="322" y="864"/>
                </a:lnTo>
                <a:lnTo>
                  <a:pt x="320" y="857"/>
                </a:lnTo>
                <a:lnTo>
                  <a:pt x="320" y="857"/>
                </a:lnTo>
                <a:lnTo>
                  <a:pt x="320" y="857"/>
                </a:lnTo>
                <a:lnTo>
                  <a:pt x="320" y="857"/>
                </a:lnTo>
                <a:lnTo>
                  <a:pt x="320" y="859"/>
                </a:lnTo>
                <a:lnTo>
                  <a:pt x="320" y="861"/>
                </a:lnTo>
                <a:lnTo>
                  <a:pt x="320" y="861"/>
                </a:lnTo>
                <a:lnTo>
                  <a:pt x="320" y="866"/>
                </a:lnTo>
                <a:lnTo>
                  <a:pt x="322" y="868"/>
                </a:lnTo>
                <a:lnTo>
                  <a:pt x="322" y="868"/>
                </a:lnTo>
                <a:lnTo>
                  <a:pt x="322" y="871"/>
                </a:lnTo>
                <a:lnTo>
                  <a:pt x="322" y="871"/>
                </a:lnTo>
                <a:lnTo>
                  <a:pt x="322" y="873"/>
                </a:lnTo>
                <a:lnTo>
                  <a:pt x="322" y="873"/>
                </a:lnTo>
                <a:lnTo>
                  <a:pt x="322" y="871"/>
                </a:lnTo>
                <a:lnTo>
                  <a:pt x="322" y="868"/>
                </a:lnTo>
                <a:lnTo>
                  <a:pt x="322" y="866"/>
                </a:lnTo>
                <a:lnTo>
                  <a:pt x="322" y="866"/>
                </a:lnTo>
                <a:lnTo>
                  <a:pt x="322" y="866"/>
                </a:lnTo>
                <a:close/>
                <a:moveTo>
                  <a:pt x="334" y="984"/>
                </a:moveTo>
                <a:lnTo>
                  <a:pt x="334" y="984"/>
                </a:lnTo>
                <a:lnTo>
                  <a:pt x="331" y="984"/>
                </a:lnTo>
                <a:lnTo>
                  <a:pt x="331" y="984"/>
                </a:lnTo>
                <a:lnTo>
                  <a:pt x="334" y="987"/>
                </a:lnTo>
                <a:lnTo>
                  <a:pt x="334" y="987"/>
                </a:lnTo>
                <a:lnTo>
                  <a:pt x="334" y="984"/>
                </a:lnTo>
                <a:lnTo>
                  <a:pt x="336" y="984"/>
                </a:lnTo>
                <a:lnTo>
                  <a:pt x="334" y="982"/>
                </a:lnTo>
                <a:lnTo>
                  <a:pt x="334" y="982"/>
                </a:lnTo>
                <a:lnTo>
                  <a:pt x="331" y="980"/>
                </a:lnTo>
                <a:lnTo>
                  <a:pt x="331" y="980"/>
                </a:lnTo>
                <a:lnTo>
                  <a:pt x="331" y="982"/>
                </a:lnTo>
                <a:lnTo>
                  <a:pt x="331" y="982"/>
                </a:lnTo>
                <a:lnTo>
                  <a:pt x="331" y="982"/>
                </a:lnTo>
                <a:lnTo>
                  <a:pt x="331" y="984"/>
                </a:lnTo>
                <a:lnTo>
                  <a:pt x="334" y="984"/>
                </a:lnTo>
                <a:lnTo>
                  <a:pt x="334" y="984"/>
                </a:lnTo>
                <a:lnTo>
                  <a:pt x="334" y="984"/>
                </a:lnTo>
                <a:lnTo>
                  <a:pt x="334" y="984"/>
                </a:lnTo>
                <a:lnTo>
                  <a:pt x="334" y="984"/>
                </a:lnTo>
                <a:lnTo>
                  <a:pt x="334" y="984"/>
                </a:lnTo>
                <a:close/>
                <a:moveTo>
                  <a:pt x="310" y="939"/>
                </a:moveTo>
                <a:lnTo>
                  <a:pt x="310" y="939"/>
                </a:lnTo>
                <a:lnTo>
                  <a:pt x="310" y="939"/>
                </a:lnTo>
                <a:lnTo>
                  <a:pt x="310" y="939"/>
                </a:lnTo>
                <a:lnTo>
                  <a:pt x="310" y="937"/>
                </a:lnTo>
                <a:lnTo>
                  <a:pt x="310" y="937"/>
                </a:lnTo>
                <a:lnTo>
                  <a:pt x="310" y="937"/>
                </a:lnTo>
                <a:lnTo>
                  <a:pt x="310" y="937"/>
                </a:lnTo>
                <a:lnTo>
                  <a:pt x="310" y="937"/>
                </a:lnTo>
                <a:lnTo>
                  <a:pt x="310" y="937"/>
                </a:lnTo>
                <a:lnTo>
                  <a:pt x="310" y="935"/>
                </a:lnTo>
                <a:lnTo>
                  <a:pt x="310" y="935"/>
                </a:lnTo>
                <a:lnTo>
                  <a:pt x="308" y="935"/>
                </a:lnTo>
                <a:lnTo>
                  <a:pt x="308" y="932"/>
                </a:lnTo>
                <a:lnTo>
                  <a:pt x="308" y="932"/>
                </a:lnTo>
                <a:lnTo>
                  <a:pt x="308" y="932"/>
                </a:lnTo>
                <a:lnTo>
                  <a:pt x="308" y="932"/>
                </a:lnTo>
                <a:lnTo>
                  <a:pt x="308" y="930"/>
                </a:lnTo>
                <a:lnTo>
                  <a:pt x="308" y="928"/>
                </a:lnTo>
                <a:lnTo>
                  <a:pt x="305" y="930"/>
                </a:lnTo>
                <a:lnTo>
                  <a:pt x="308" y="932"/>
                </a:lnTo>
                <a:lnTo>
                  <a:pt x="305" y="935"/>
                </a:lnTo>
                <a:lnTo>
                  <a:pt x="308" y="935"/>
                </a:lnTo>
                <a:lnTo>
                  <a:pt x="308" y="935"/>
                </a:lnTo>
                <a:lnTo>
                  <a:pt x="308" y="937"/>
                </a:lnTo>
                <a:lnTo>
                  <a:pt x="308" y="937"/>
                </a:lnTo>
                <a:lnTo>
                  <a:pt x="308" y="937"/>
                </a:lnTo>
                <a:lnTo>
                  <a:pt x="308" y="937"/>
                </a:lnTo>
                <a:lnTo>
                  <a:pt x="308" y="937"/>
                </a:lnTo>
                <a:lnTo>
                  <a:pt x="308" y="939"/>
                </a:lnTo>
                <a:lnTo>
                  <a:pt x="310" y="939"/>
                </a:lnTo>
                <a:lnTo>
                  <a:pt x="310" y="939"/>
                </a:lnTo>
                <a:lnTo>
                  <a:pt x="310" y="939"/>
                </a:lnTo>
                <a:lnTo>
                  <a:pt x="310" y="942"/>
                </a:lnTo>
                <a:lnTo>
                  <a:pt x="310" y="939"/>
                </a:lnTo>
                <a:close/>
                <a:moveTo>
                  <a:pt x="329" y="944"/>
                </a:moveTo>
                <a:lnTo>
                  <a:pt x="329" y="944"/>
                </a:lnTo>
                <a:lnTo>
                  <a:pt x="329" y="944"/>
                </a:lnTo>
                <a:lnTo>
                  <a:pt x="331" y="944"/>
                </a:lnTo>
                <a:lnTo>
                  <a:pt x="331" y="944"/>
                </a:lnTo>
                <a:lnTo>
                  <a:pt x="331" y="944"/>
                </a:lnTo>
                <a:lnTo>
                  <a:pt x="331" y="944"/>
                </a:lnTo>
                <a:lnTo>
                  <a:pt x="334" y="944"/>
                </a:lnTo>
                <a:lnTo>
                  <a:pt x="334" y="947"/>
                </a:lnTo>
                <a:lnTo>
                  <a:pt x="334" y="947"/>
                </a:lnTo>
                <a:lnTo>
                  <a:pt x="334" y="947"/>
                </a:lnTo>
                <a:lnTo>
                  <a:pt x="334" y="944"/>
                </a:lnTo>
                <a:lnTo>
                  <a:pt x="334" y="944"/>
                </a:lnTo>
                <a:lnTo>
                  <a:pt x="334" y="944"/>
                </a:lnTo>
                <a:lnTo>
                  <a:pt x="334" y="942"/>
                </a:lnTo>
                <a:lnTo>
                  <a:pt x="334" y="942"/>
                </a:lnTo>
                <a:lnTo>
                  <a:pt x="334" y="937"/>
                </a:lnTo>
                <a:lnTo>
                  <a:pt x="336" y="935"/>
                </a:lnTo>
                <a:lnTo>
                  <a:pt x="336" y="935"/>
                </a:lnTo>
                <a:lnTo>
                  <a:pt x="336" y="935"/>
                </a:lnTo>
                <a:lnTo>
                  <a:pt x="336" y="932"/>
                </a:lnTo>
                <a:lnTo>
                  <a:pt x="334" y="932"/>
                </a:lnTo>
                <a:lnTo>
                  <a:pt x="334" y="932"/>
                </a:lnTo>
                <a:lnTo>
                  <a:pt x="334" y="932"/>
                </a:lnTo>
                <a:lnTo>
                  <a:pt x="334" y="932"/>
                </a:lnTo>
                <a:lnTo>
                  <a:pt x="331" y="932"/>
                </a:lnTo>
                <a:lnTo>
                  <a:pt x="331" y="932"/>
                </a:lnTo>
                <a:lnTo>
                  <a:pt x="329" y="932"/>
                </a:lnTo>
                <a:lnTo>
                  <a:pt x="329" y="932"/>
                </a:lnTo>
                <a:lnTo>
                  <a:pt x="329" y="932"/>
                </a:lnTo>
                <a:lnTo>
                  <a:pt x="329" y="932"/>
                </a:lnTo>
                <a:lnTo>
                  <a:pt x="329" y="932"/>
                </a:lnTo>
                <a:lnTo>
                  <a:pt x="329" y="932"/>
                </a:lnTo>
                <a:lnTo>
                  <a:pt x="327" y="932"/>
                </a:lnTo>
                <a:lnTo>
                  <a:pt x="327" y="932"/>
                </a:lnTo>
                <a:lnTo>
                  <a:pt x="327" y="932"/>
                </a:lnTo>
                <a:lnTo>
                  <a:pt x="327" y="932"/>
                </a:lnTo>
                <a:lnTo>
                  <a:pt x="327" y="932"/>
                </a:lnTo>
                <a:lnTo>
                  <a:pt x="327" y="932"/>
                </a:lnTo>
                <a:lnTo>
                  <a:pt x="327" y="932"/>
                </a:lnTo>
                <a:lnTo>
                  <a:pt x="327" y="935"/>
                </a:lnTo>
                <a:lnTo>
                  <a:pt x="327" y="935"/>
                </a:lnTo>
                <a:lnTo>
                  <a:pt x="327" y="935"/>
                </a:lnTo>
                <a:lnTo>
                  <a:pt x="327" y="935"/>
                </a:lnTo>
                <a:lnTo>
                  <a:pt x="327" y="935"/>
                </a:lnTo>
                <a:lnTo>
                  <a:pt x="327" y="935"/>
                </a:lnTo>
                <a:lnTo>
                  <a:pt x="327" y="935"/>
                </a:lnTo>
                <a:lnTo>
                  <a:pt x="327" y="935"/>
                </a:lnTo>
                <a:lnTo>
                  <a:pt x="327" y="937"/>
                </a:lnTo>
                <a:lnTo>
                  <a:pt x="327" y="937"/>
                </a:lnTo>
                <a:lnTo>
                  <a:pt x="327" y="937"/>
                </a:lnTo>
                <a:lnTo>
                  <a:pt x="327" y="937"/>
                </a:lnTo>
                <a:lnTo>
                  <a:pt x="327" y="939"/>
                </a:lnTo>
                <a:lnTo>
                  <a:pt x="327" y="939"/>
                </a:lnTo>
                <a:lnTo>
                  <a:pt x="327" y="939"/>
                </a:lnTo>
                <a:lnTo>
                  <a:pt x="329" y="942"/>
                </a:lnTo>
                <a:lnTo>
                  <a:pt x="327" y="942"/>
                </a:lnTo>
                <a:lnTo>
                  <a:pt x="329" y="942"/>
                </a:lnTo>
                <a:lnTo>
                  <a:pt x="329" y="942"/>
                </a:lnTo>
                <a:lnTo>
                  <a:pt x="329" y="942"/>
                </a:lnTo>
                <a:lnTo>
                  <a:pt x="329" y="942"/>
                </a:lnTo>
                <a:lnTo>
                  <a:pt x="329" y="944"/>
                </a:lnTo>
                <a:lnTo>
                  <a:pt x="329" y="944"/>
                </a:lnTo>
                <a:close/>
                <a:moveTo>
                  <a:pt x="329" y="916"/>
                </a:moveTo>
                <a:lnTo>
                  <a:pt x="329" y="916"/>
                </a:lnTo>
                <a:lnTo>
                  <a:pt x="329" y="916"/>
                </a:lnTo>
                <a:lnTo>
                  <a:pt x="329" y="916"/>
                </a:lnTo>
                <a:lnTo>
                  <a:pt x="329" y="918"/>
                </a:lnTo>
                <a:lnTo>
                  <a:pt x="329" y="920"/>
                </a:lnTo>
                <a:lnTo>
                  <a:pt x="329" y="920"/>
                </a:lnTo>
                <a:lnTo>
                  <a:pt x="329" y="920"/>
                </a:lnTo>
                <a:lnTo>
                  <a:pt x="329" y="920"/>
                </a:lnTo>
                <a:lnTo>
                  <a:pt x="329" y="920"/>
                </a:lnTo>
                <a:lnTo>
                  <a:pt x="331" y="923"/>
                </a:lnTo>
                <a:lnTo>
                  <a:pt x="331" y="923"/>
                </a:lnTo>
                <a:lnTo>
                  <a:pt x="331" y="923"/>
                </a:lnTo>
                <a:lnTo>
                  <a:pt x="331" y="923"/>
                </a:lnTo>
                <a:lnTo>
                  <a:pt x="331" y="923"/>
                </a:lnTo>
                <a:lnTo>
                  <a:pt x="329" y="925"/>
                </a:lnTo>
                <a:lnTo>
                  <a:pt x="331" y="925"/>
                </a:lnTo>
                <a:lnTo>
                  <a:pt x="331" y="925"/>
                </a:lnTo>
                <a:lnTo>
                  <a:pt x="331" y="928"/>
                </a:lnTo>
                <a:lnTo>
                  <a:pt x="331" y="928"/>
                </a:lnTo>
                <a:lnTo>
                  <a:pt x="334" y="928"/>
                </a:lnTo>
                <a:lnTo>
                  <a:pt x="334" y="925"/>
                </a:lnTo>
                <a:lnTo>
                  <a:pt x="336" y="925"/>
                </a:lnTo>
                <a:lnTo>
                  <a:pt x="336" y="925"/>
                </a:lnTo>
                <a:lnTo>
                  <a:pt x="339" y="925"/>
                </a:lnTo>
                <a:lnTo>
                  <a:pt x="341" y="925"/>
                </a:lnTo>
                <a:lnTo>
                  <a:pt x="341" y="925"/>
                </a:lnTo>
                <a:lnTo>
                  <a:pt x="341" y="925"/>
                </a:lnTo>
                <a:lnTo>
                  <a:pt x="341" y="923"/>
                </a:lnTo>
                <a:lnTo>
                  <a:pt x="339" y="923"/>
                </a:lnTo>
                <a:lnTo>
                  <a:pt x="336" y="923"/>
                </a:lnTo>
                <a:lnTo>
                  <a:pt x="336" y="920"/>
                </a:lnTo>
                <a:lnTo>
                  <a:pt x="334" y="920"/>
                </a:lnTo>
                <a:lnTo>
                  <a:pt x="334" y="920"/>
                </a:lnTo>
                <a:lnTo>
                  <a:pt x="334" y="920"/>
                </a:lnTo>
                <a:lnTo>
                  <a:pt x="331" y="918"/>
                </a:lnTo>
                <a:lnTo>
                  <a:pt x="331" y="918"/>
                </a:lnTo>
                <a:lnTo>
                  <a:pt x="329" y="916"/>
                </a:lnTo>
                <a:close/>
                <a:moveTo>
                  <a:pt x="78" y="516"/>
                </a:moveTo>
                <a:lnTo>
                  <a:pt x="78" y="518"/>
                </a:lnTo>
                <a:lnTo>
                  <a:pt x="81" y="518"/>
                </a:lnTo>
                <a:lnTo>
                  <a:pt x="81" y="518"/>
                </a:lnTo>
                <a:lnTo>
                  <a:pt x="83" y="521"/>
                </a:lnTo>
                <a:lnTo>
                  <a:pt x="83" y="521"/>
                </a:lnTo>
                <a:lnTo>
                  <a:pt x="83" y="521"/>
                </a:lnTo>
                <a:lnTo>
                  <a:pt x="83" y="521"/>
                </a:lnTo>
                <a:lnTo>
                  <a:pt x="83" y="521"/>
                </a:lnTo>
                <a:lnTo>
                  <a:pt x="83" y="521"/>
                </a:lnTo>
                <a:lnTo>
                  <a:pt x="83" y="521"/>
                </a:lnTo>
                <a:lnTo>
                  <a:pt x="83" y="523"/>
                </a:lnTo>
                <a:lnTo>
                  <a:pt x="83" y="523"/>
                </a:lnTo>
                <a:lnTo>
                  <a:pt x="83" y="523"/>
                </a:lnTo>
                <a:lnTo>
                  <a:pt x="83" y="523"/>
                </a:lnTo>
                <a:lnTo>
                  <a:pt x="83" y="523"/>
                </a:lnTo>
                <a:lnTo>
                  <a:pt x="83" y="523"/>
                </a:lnTo>
                <a:lnTo>
                  <a:pt x="83" y="525"/>
                </a:lnTo>
                <a:lnTo>
                  <a:pt x="83" y="525"/>
                </a:lnTo>
                <a:lnTo>
                  <a:pt x="85" y="528"/>
                </a:lnTo>
                <a:lnTo>
                  <a:pt x="85" y="528"/>
                </a:lnTo>
                <a:lnTo>
                  <a:pt x="85" y="528"/>
                </a:lnTo>
                <a:lnTo>
                  <a:pt x="85" y="528"/>
                </a:lnTo>
                <a:lnTo>
                  <a:pt x="88" y="528"/>
                </a:lnTo>
                <a:lnTo>
                  <a:pt x="88" y="528"/>
                </a:lnTo>
                <a:lnTo>
                  <a:pt x="90" y="528"/>
                </a:lnTo>
                <a:lnTo>
                  <a:pt x="90" y="528"/>
                </a:lnTo>
                <a:lnTo>
                  <a:pt x="90" y="528"/>
                </a:lnTo>
                <a:lnTo>
                  <a:pt x="90" y="528"/>
                </a:lnTo>
                <a:lnTo>
                  <a:pt x="90" y="525"/>
                </a:lnTo>
                <a:lnTo>
                  <a:pt x="90" y="525"/>
                </a:lnTo>
                <a:lnTo>
                  <a:pt x="90" y="525"/>
                </a:lnTo>
                <a:lnTo>
                  <a:pt x="90" y="525"/>
                </a:lnTo>
                <a:lnTo>
                  <a:pt x="90" y="528"/>
                </a:lnTo>
                <a:lnTo>
                  <a:pt x="90" y="528"/>
                </a:lnTo>
                <a:lnTo>
                  <a:pt x="93" y="528"/>
                </a:lnTo>
                <a:lnTo>
                  <a:pt x="93" y="525"/>
                </a:lnTo>
                <a:lnTo>
                  <a:pt x="93" y="525"/>
                </a:lnTo>
                <a:lnTo>
                  <a:pt x="93" y="525"/>
                </a:lnTo>
                <a:lnTo>
                  <a:pt x="95" y="523"/>
                </a:lnTo>
                <a:lnTo>
                  <a:pt x="95" y="523"/>
                </a:lnTo>
                <a:lnTo>
                  <a:pt x="95" y="523"/>
                </a:lnTo>
                <a:lnTo>
                  <a:pt x="95" y="523"/>
                </a:lnTo>
                <a:lnTo>
                  <a:pt x="95" y="521"/>
                </a:lnTo>
                <a:lnTo>
                  <a:pt x="95" y="521"/>
                </a:lnTo>
                <a:lnTo>
                  <a:pt x="95" y="518"/>
                </a:lnTo>
                <a:lnTo>
                  <a:pt x="93" y="518"/>
                </a:lnTo>
                <a:lnTo>
                  <a:pt x="93" y="518"/>
                </a:lnTo>
                <a:lnTo>
                  <a:pt x="90" y="516"/>
                </a:lnTo>
                <a:lnTo>
                  <a:pt x="90" y="516"/>
                </a:lnTo>
                <a:lnTo>
                  <a:pt x="88" y="516"/>
                </a:lnTo>
                <a:lnTo>
                  <a:pt x="88" y="518"/>
                </a:lnTo>
                <a:lnTo>
                  <a:pt x="85" y="516"/>
                </a:lnTo>
                <a:lnTo>
                  <a:pt x="83" y="513"/>
                </a:lnTo>
                <a:lnTo>
                  <a:pt x="83" y="513"/>
                </a:lnTo>
                <a:lnTo>
                  <a:pt x="83" y="513"/>
                </a:lnTo>
                <a:lnTo>
                  <a:pt x="83" y="513"/>
                </a:lnTo>
                <a:lnTo>
                  <a:pt x="83" y="513"/>
                </a:lnTo>
                <a:lnTo>
                  <a:pt x="83" y="513"/>
                </a:lnTo>
                <a:lnTo>
                  <a:pt x="81" y="513"/>
                </a:lnTo>
                <a:lnTo>
                  <a:pt x="81" y="511"/>
                </a:lnTo>
                <a:lnTo>
                  <a:pt x="81" y="513"/>
                </a:lnTo>
                <a:lnTo>
                  <a:pt x="78" y="516"/>
                </a:lnTo>
                <a:lnTo>
                  <a:pt x="78" y="516"/>
                </a:lnTo>
                <a:lnTo>
                  <a:pt x="78" y="516"/>
                </a:lnTo>
                <a:lnTo>
                  <a:pt x="78" y="516"/>
                </a:lnTo>
                <a:lnTo>
                  <a:pt x="78" y="516"/>
                </a:lnTo>
                <a:close/>
                <a:moveTo>
                  <a:pt x="329" y="897"/>
                </a:moveTo>
                <a:lnTo>
                  <a:pt x="331" y="897"/>
                </a:lnTo>
                <a:lnTo>
                  <a:pt x="331" y="894"/>
                </a:lnTo>
                <a:lnTo>
                  <a:pt x="331" y="892"/>
                </a:lnTo>
                <a:lnTo>
                  <a:pt x="331" y="890"/>
                </a:lnTo>
                <a:lnTo>
                  <a:pt x="329" y="890"/>
                </a:lnTo>
                <a:lnTo>
                  <a:pt x="329" y="890"/>
                </a:lnTo>
                <a:lnTo>
                  <a:pt x="329" y="892"/>
                </a:lnTo>
                <a:lnTo>
                  <a:pt x="329" y="892"/>
                </a:lnTo>
                <a:lnTo>
                  <a:pt x="327" y="892"/>
                </a:lnTo>
                <a:lnTo>
                  <a:pt x="327" y="890"/>
                </a:lnTo>
                <a:lnTo>
                  <a:pt x="327" y="887"/>
                </a:lnTo>
                <a:lnTo>
                  <a:pt x="327" y="887"/>
                </a:lnTo>
                <a:lnTo>
                  <a:pt x="327" y="887"/>
                </a:lnTo>
                <a:lnTo>
                  <a:pt x="324" y="885"/>
                </a:lnTo>
                <a:lnTo>
                  <a:pt x="322" y="885"/>
                </a:lnTo>
                <a:lnTo>
                  <a:pt x="322" y="887"/>
                </a:lnTo>
                <a:lnTo>
                  <a:pt x="322" y="890"/>
                </a:lnTo>
                <a:lnTo>
                  <a:pt x="322" y="892"/>
                </a:lnTo>
                <a:lnTo>
                  <a:pt x="324" y="894"/>
                </a:lnTo>
                <a:lnTo>
                  <a:pt x="324" y="894"/>
                </a:lnTo>
                <a:lnTo>
                  <a:pt x="324" y="894"/>
                </a:lnTo>
                <a:lnTo>
                  <a:pt x="322" y="894"/>
                </a:lnTo>
                <a:lnTo>
                  <a:pt x="322" y="894"/>
                </a:lnTo>
                <a:lnTo>
                  <a:pt x="322" y="894"/>
                </a:lnTo>
                <a:lnTo>
                  <a:pt x="322" y="894"/>
                </a:lnTo>
                <a:lnTo>
                  <a:pt x="324" y="897"/>
                </a:lnTo>
                <a:lnTo>
                  <a:pt x="324" y="897"/>
                </a:lnTo>
                <a:lnTo>
                  <a:pt x="324" y="897"/>
                </a:lnTo>
                <a:lnTo>
                  <a:pt x="324" y="899"/>
                </a:lnTo>
                <a:lnTo>
                  <a:pt x="322" y="902"/>
                </a:lnTo>
                <a:lnTo>
                  <a:pt x="322" y="902"/>
                </a:lnTo>
                <a:lnTo>
                  <a:pt x="322" y="902"/>
                </a:lnTo>
                <a:lnTo>
                  <a:pt x="322" y="904"/>
                </a:lnTo>
                <a:lnTo>
                  <a:pt x="324" y="904"/>
                </a:lnTo>
                <a:lnTo>
                  <a:pt x="327" y="902"/>
                </a:lnTo>
                <a:lnTo>
                  <a:pt x="329" y="897"/>
                </a:lnTo>
                <a:close/>
                <a:moveTo>
                  <a:pt x="471" y="400"/>
                </a:moveTo>
                <a:lnTo>
                  <a:pt x="473" y="397"/>
                </a:lnTo>
                <a:lnTo>
                  <a:pt x="471" y="397"/>
                </a:lnTo>
                <a:lnTo>
                  <a:pt x="471" y="397"/>
                </a:lnTo>
                <a:lnTo>
                  <a:pt x="471" y="395"/>
                </a:lnTo>
                <a:lnTo>
                  <a:pt x="471" y="395"/>
                </a:lnTo>
                <a:lnTo>
                  <a:pt x="471" y="395"/>
                </a:lnTo>
                <a:lnTo>
                  <a:pt x="471" y="393"/>
                </a:lnTo>
                <a:lnTo>
                  <a:pt x="469" y="390"/>
                </a:lnTo>
                <a:lnTo>
                  <a:pt x="469" y="390"/>
                </a:lnTo>
                <a:lnTo>
                  <a:pt x="469" y="390"/>
                </a:lnTo>
                <a:lnTo>
                  <a:pt x="466" y="390"/>
                </a:lnTo>
                <a:lnTo>
                  <a:pt x="466" y="390"/>
                </a:lnTo>
                <a:lnTo>
                  <a:pt x="466" y="390"/>
                </a:lnTo>
                <a:lnTo>
                  <a:pt x="464" y="393"/>
                </a:lnTo>
                <a:lnTo>
                  <a:pt x="462" y="393"/>
                </a:lnTo>
                <a:lnTo>
                  <a:pt x="457" y="395"/>
                </a:lnTo>
                <a:lnTo>
                  <a:pt x="454" y="395"/>
                </a:lnTo>
                <a:lnTo>
                  <a:pt x="452" y="397"/>
                </a:lnTo>
                <a:lnTo>
                  <a:pt x="450" y="400"/>
                </a:lnTo>
                <a:lnTo>
                  <a:pt x="447" y="405"/>
                </a:lnTo>
                <a:lnTo>
                  <a:pt x="445" y="405"/>
                </a:lnTo>
                <a:lnTo>
                  <a:pt x="445" y="405"/>
                </a:lnTo>
                <a:lnTo>
                  <a:pt x="445" y="405"/>
                </a:lnTo>
                <a:lnTo>
                  <a:pt x="445" y="405"/>
                </a:lnTo>
                <a:lnTo>
                  <a:pt x="445" y="405"/>
                </a:lnTo>
                <a:lnTo>
                  <a:pt x="443" y="407"/>
                </a:lnTo>
                <a:lnTo>
                  <a:pt x="440" y="407"/>
                </a:lnTo>
                <a:lnTo>
                  <a:pt x="440" y="407"/>
                </a:lnTo>
                <a:lnTo>
                  <a:pt x="438" y="407"/>
                </a:lnTo>
                <a:lnTo>
                  <a:pt x="436" y="407"/>
                </a:lnTo>
                <a:lnTo>
                  <a:pt x="436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5"/>
                </a:lnTo>
                <a:lnTo>
                  <a:pt x="431" y="402"/>
                </a:lnTo>
                <a:lnTo>
                  <a:pt x="431" y="402"/>
                </a:lnTo>
                <a:lnTo>
                  <a:pt x="431" y="402"/>
                </a:lnTo>
                <a:lnTo>
                  <a:pt x="428" y="402"/>
                </a:lnTo>
                <a:lnTo>
                  <a:pt x="428" y="402"/>
                </a:lnTo>
                <a:lnTo>
                  <a:pt x="428" y="405"/>
                </a:lnTo>
                <a:lnTo>
                  <a:pt x="426" y="405"/>
                </a:lnTo>
                <a:lnTo>
                  <a:pt x="426" y="405"/>
                </a:lnTo>
                <a:lnTo>
                  <a:pt x="426" y="405"/>
                </a:lnTo>
                <a:lnTo>
                  <a:pt x="426" y="405"/>
                </a:lnTo>
                <a:lnTo>
                  <a:pt x="426" y="405"/>
                </a:lnTo>
                <a:lnTo>
                  <a:pt x="426" y="407"/>
                </a:lnTo>
                <a:lnTo>
                  <a:pt x="424" y="407"/>
                </a:lnTo>
                <a:lnTo>
                  <a:pt x="424" y="407"/>
                </a:lnTo>
                <a:lnTo>
                  <a:pt x="421" y="409"/>
                </a:lnTo>
                <a:lnTo>
                  <a:pt x="421" y="409"/>
                </a:lnTo>
                <a:lnTo>
                  <a:pt x="419" y="407"/>
                </a:lnTo>
                <a:lnTo>
                  <a:pt x="417" y="405"/>
                </a:lnTo>
                <a:lnTo>
                  <a:pt x="417" y="405"/>
                </a:lnTo>
                <a:lnTo>
                  <a:pt x="417" y="405"/>
                </a:lnTo>
                <a:lnTo>
                  <a:pt x="417" y="402"/>
                </a:lnTo>
                <a:lnTo>
                  <a:pt x="414" y="402"/>
                </a:lnTo>
                <a:lnTo>
                  <a:pt x="414" y="400"/>
                </a:lnTo>
                <a:lnTo>
                  <a:pt x="417" y="400"/>
                </a:lnTo>
                <a:lnTo>
                  <a:pt x="417" y="400"/>
                </a:lnTo>
                <a:lnTo>
                  <a:pt x="417" y="397"/>
                </a:lnTo>
                <a:lnTo>
                  <a:pt x="417" y="397"/>
                </a:lnTo>
                <a:lnTo>
                  <a:pt x="417" y="397"/>
                </a:lnTo>
                <a:lnTo>
                  <a:pt x="419" y="397"/>
                </a:lnTo>
                <a:lnTo>
                  <a:pt x="419" y="397"/>
                </a:lnTo>
                <a:lnTo>
                  <a:pt x="419" y="395"/>
                </a:lnTo>
                <a:lnTo>
                  <a:pt x="419" y="395"/>
                </a:lnTo>
                <a:lnTo>
                  <a:pt x="419" y="395"/>
                </a:lnTo>
                <a:lnTo>
                  <a:pt x="417" y="395"/>
                </a:lnTo>
                <a:lnTo>
                  <a:pt x="414" y="395"/>
                </a:lnTo>
                <a:lnTo>
                  <a:pt x="412" y="395"/>
                </a:lnTo>
                <a:lnTo>
                  <a:pt x="409" y="393"/>
                </a:lnTo>
                <a:lnTo>
                  <a:pt x="407" y="393"/>
                </a:lnTo>
                <a:lnTo>
                  <a:pt x="407" y="388"/>
                </a:lnTo>
                <a:lnTo>
                  <a:pt x="407" y="388"/>
                </a:lnTo>
                <a:lnTo>
                  <a:pt x="407" y="386"/>
                </a:lnTo>
                <a:lnTo>
                  <a:pt x="407" y="386"/>
                </a:lnTo>
                <a:lnTo>
                  <a:pt x="409" y="381"/>
                </a:lnTo>
                <a:lnTo>
                  <a:pt x="409" y="379"/>
                </a:lnTo>
                <a:lnTo>
                  <a:pt x="407" y="376"/>
                </a:lnTo>
                <a:lnTo>
                  <a:pt x="407" y="376"/>
                </a:lnTo>
                <a:lnTo>
                  <a:pt x="407" y="376"/>
                </a:lnTo>
                <a:lnTo>
                  <a:pt x="407" y="374"/>
                </a:lnTo>
                <a:lnTo>
                  <a:pt x="407" y="374"/>
                </a:lnTo>
                <a:lnTo>
                  <a:pt x="405" y="374"/>
                </a:lnTo>
                <a:lnTo>
                  <a:pt x="402" y="374"/>
                </a:lnTo>
                <a:lnTo>
                  <a:pt x="402" y="374"/>
                </a:lnTo>
                <a:lnTo>
                  <a:pt x="402" y="374"/>
                </a:lnTo>
                <a:lnTo>
                  <a:pt x="402" y="376"/>
                </a:lnTo>
                <a:lnTo>
                  <a:pt x="402" y="376"/>
                </a:lnTo>
                <a:lnTo>
                  <a:pt x="400" y="376"/>
                </a:lnTo>
                <a:lnTo>
                  <a:pt x="400" y="374"/>
                </a:lnTo>
                <a:lnTo>
                  <a:pt x="400" y="374"/>
                </a:lnTo>
                <a:lnTo>
                  <a:pt x="398" y="374"/>
                </a:lnTo>
                <a:lnTo>
                  <a:pt x="395" y="371"/>
                </a:lnTo>
                <a:lnTo>
                  <a:pt x="395" y="374"/>
                </a:lnTo>
                <a:lnTo>
                  <a:pt x="395" y="374"/>
                </a:lnTo>
                <a:lnTo>
                  <a:pt x="395" y="374"/>
                </a:lnTo>
                <a:lnTo>
                  <a:pt x="393" y="374"/>
                </a:lnTo>
                <a:lnTo>
                  <a:pt x="393" y="374"/>
                </a:lnTo>
                <a:lnTo>
                  <a:pt x="393" y="371"/>
                </a:lnTo>
                <a:lnTo>
                  <a:pt x="393" y="371"/>
                </a:lnTo>
                <a:lnTo>
                  <a:pt x="391" y="371"/>
                </a:lnTo>
                <a:lnTo>
                  <a:pt x="386" y="371"/>
                </a:lnTo>
                <a:lnTo>
                  <a:pt x="386" y="371"/>
                </a:lnTo>
                <a:lnTo>
                  <a:pt x="383" y="371"/>
                </a:lnTo>
                <a:lnTo>
                  <a:pt x="381" y="369"/>
                </a:lnTo>
                <a:lnTo>
                  <a:pt x="381" y="369"/>
                </a:lnTo>
                <a:lnTo>
                  <a:pt x="379" y="371"/>
                </a:lnTo>
                <a:lnTo>
                  <a:pt x="376" y="371"/>
                </a:lnTo>
                <a:lnTo>
                  <a:pt x="372" y="371"/>
                </a:lnTo>
                <a:lnTo>
                  <a:pt x="369" y="369"/>
                </a:lnTo>
                <a:lnTo>
                  <a:pt x="367" y="369"/>
                </a:lnTo>
                <a:lnTo>
                  <a:pt x="367" y="367"/>
                </a:lnTo>
                <a:lnTo>
                  <a:pt x="367" y="367"/>
                </a:lnTo>
                <a:lnTo>
                  <a:pt x="367" y="367"/>
                </a:lnTo>
                <a:lnTo>
                  <a:pt x="367" y="364"/>
                </a:lnTo>
                <a:lnTo>
                  <a:pt x="369" y="362"/>
                </a:lnTo>
                <a:lnTo>
                  <a:pt x="369" y="362"/>
                </a:lnTo>
                <a:lnTo>
                  <a:pt x="369" y="360"/>
                </a:lnTo>
                <a:lnTo>
                  <a:pt x="369" y="357"/>
                </a:lnTo>
                <a:lnTo>
                  <a:pt x="372" y="357"/>
                </a:lnTo>
                <a:lnTo>
                  <a:pt x="372" y="357"/>
                </a:lnTo>
                <a:lnTo>
                  <a:pt x="372" y="355"/>
                </a:lnTo>
                <a:lnTo>
                  <a:pt x="372" y="355"/>
                </a:lnTo>
                <a:lnTo>
                  <a:pt x="372" y="355"/>
                </a:lnTo>
                <a:lnTo>
                  <a:pt x="372" y="355"/>
                </a:lnTo>
                <a:lnTo>
                  <a:pt x="374" y="352"/>
                </a:lnTo>
                <a:lnTo>
                  <a:pt x="376" y="350"/>
                </a:lnTo>
                <a:lnTo>
                  <a:pt x="376" y="350"/>
                </a:lnTo>
                <a:lnTo>
                  <a:pt x="376" y="348"/>
                </a:lnTo>
                <a:lnTo>
                  <a:pt x="376" y="348"/>
                </a:lnTo>
                <a:lnTo>
                  <a:pt x="376" y="348"/>
                </a:lnTo>
                <a:lnTo>
                  <a:pt x="376" y="345"/>
                </a:lnTo>
                <a:lnTo>
                  <a:pt x="376" y="345"/>
                </a:lnTo>
                <a:lnTo>
                  <a:pt x="376" y="343"/>
                </a:lnTo>
                <a:lnTo>
                  <a:pt x="376" y="343"/>
                </a:lnTo>
                <a:lnTo>
                  <a:pt x="374" y="336"/>
                </a:lnTo>
                <a:lnTo>
                  <a:pt x="374" y="334"/>
                </a:lnTo>
                <a:lnTo>
                  <a:pt x="374" y="334"/>
                </a:lnTo>
                <a:lnTo>
                  <a:pt x="376" y="334"/>
                </a:lnTo>
                <a:lnTo>
                  <a:pt x="376" y="334"/>
                </a:lnTo>
                <a:lnTo>
                  <a:pt x="376" y="334"/>
                </a:lnTo>
                <a:lnTo>
                  <a:pt x="376" y="334"/>
                </a:lnTo>
                <a:lnTo>
                  <a:pt x="379" y="331"/>
                </a:lnTo>
                <a:lnTo>
                  <a:pt x="379" y="329"/>
                </a:lnTo>
                <a:lnTo>
                  <a:pt x="381" y="329"/>
                </a:lnTo>
                <a:lnTo>
                  <a:pt x="381" y="326"/>
                </a:lnTo>
                <a:lnTo>
                  <a:pt x="381" y="324"/>
                </a:lnTo>
                <a:lnTo>
                  <a:pt x="381" y="324"/>
                </a:lnTo>
                <a:lnTo>
                  <a:pt x="381" y="324"/>
                </a:lnTo>
                <a:lnTo>
                  <a:pt x="383" y="324"/>
                </a:lnTo>
                <a:lnTo>
                  <a:pt x="386" y="324"/>
                </a:lnTo>
                <a:lnTo>
                  <a:pt x="386" y="324"/>
                </a:lnTo>
                <a:lnTo>
                  <a:pt x="386" y="322"/>
                </a:lnTo>
                <a:lnTo>
                  <a:pt x="383" y="319"/>
                </a:lnTo>
                <a:lnTo>
                  <a:pt x="383" y="319"/>
                </a:lnTo>
                <a:lnTo>
                  <a:pt x="383" y="319"/>
                </a:lnTo>
                <a:lnTo>
                  <a:pt x="383" y="317"/>
                </a:lnTo>
                <a:lnTo>
                  <a:pt x="383" y="317"/>
                </a:lnTo>
                <a:lnTo>
                  <a:pt x="383" y="317"/>
                </a:lnTo>
                <a:lnTo>
                  <a:pt x="379" y="317"/>
                </a:lnTo>
                <a:lnTo>
                  <a:pt x="379" y="315"/>
                </a:lnTo>
                <a:lnTo>
                  <a:pt x="376" y="312"/>
                </a:lnTo>
                <a:lnTo>
                  <a:pt x="376" y="312"/>
                </a:lnTo>
                <a:lnTo>
                  <a:pt x="374" y="312"/>
                </a:lnTo>
                <a:lnTo>
                  <a:pt x="374" y="315"/>
                </a:lnTo>
                <a:lnTo>
                  <a:pt x="374" y="315"/>
                </a:lnTo>
                <a:lnTo>
                  <a:pt x="374" y="315"/>
                </a:lnTo>
                <a:lnTo>
                  <a:pt x="372" y="315"/>
                </a:lnTo>
                <a:lnTo>
                  <a:pt x="372" y="315"/>
                </a:lnTo>
                <a:lnTo>
                  <a:pt x="372" y="317"/>
                </a:lnTo>
                <a:lnTo>
                  <a:pt x="369" y="317"/>
                </a:lnTo>
                <a:lnTo>
                  <a:pt x="369" y="317"/>
                </a:lnTo>
                <a:lnTo>
                  <a:pt x="369" y="317"/>
                </a:lnTo>
                <a:lnTo>
                  <a:pt x="369" y="317"/>
                </a:lnTo>
                <a:lnTo>
                  <a:pt x="369" y="317"/>
                </a:lnTo>
                <a:lnTo>
                  <a:pt x="369" y="315"/>
                </a:lnTo>
                <a:lnTo>
                  <a:pt x="369" y="315"/>
                </a:lnTo>
                <a:lnTo>
                  <a:pt x="369" y="315"/>
                </a:lnTo>
                <a:lnTo>
                  <a:pt x="369" y="315"/>
                </a:lnTo>
                <a:lnTo>
                  <a:pt x="367" y="315"/>
                </a:lnTo>
                <a:lnTo>
                  <a:pt x="367" y="315"/>
                </a:lnTo>
                <a:lnTo>
                  <a:pt x="367" y="315"/>
                </a:lnTo>
                <a:lnTo>
                  <a:pt x="365" y="315"/>
                </a:lnTo>
                <a:lnTo>
                  <a:pt x="365" y="315"/>
                </a:lnTo>
                <a:lnTo>
                  <a:pt x="362" y="315"/>
                </a:lnTo>
                <a:lnTo>
                  <a:pt x="362" y="315"/>
                </a:lnTo>
                <a:lnTo>
                  <a:pt x="360" y="312"/>
                </a:lnTo>
                <a:lnTo>
                  <a:pt x="360" y="312"/>
                </a:lnTo>
                <a:lnTo>
                  <a:pt x="360" y="310"/>
                </a:lnTo>
                <a:lnTo>
                  <a:pt x="360" y="310"/>
                </a:lnTo>
                <a:lnTo>
                  <a:pt x="357" y="310"/>
                </a:lnTo>
                <a:lnTo>
                  <a:pt x="357" y="310"/>
                </a:lnTo>
                <a:lnTo>
                  <a:pt x="355" y="310"/>
                </a:lnTo>
                <a:lnTo>
                  <a:pt x="350" y="310"/>
                </a:lnTo>
                <a:lnTo>
                  <a:pt x="350" y="308"/>
                </a:lnTo>
                <a:lnTo>
                  <a:pt x="353" y="303"/>
                </a:lnTo>
                <a:lnTo>
                  <a:pt x="353" y="303"/>
                </a:lnTo>
                <a:lnTo>
                  <a:pt x="350" y="303"/>
                </a:lnTo>
                <a:lnTo>
                  <a:pt x="350" y="303"/>
                </a:lnTo>
                <a:lnTo>
                  <a:pt x="350" y="300"/>
                </a:lnTo>
                <a:lnTo>
                  <a:pt x="350" y="300"/>
                </a:lnTo>
                <a:lnTo>
                  <a:pt x="353" y="300"/>
                </a:lnTo>
                <a:lnTo>
                  <a:pt x="353" y="300"/>
                </a:lnTo>
                <a:lnTo>
                  <a:pt x="353" y="298"/>
                </a:lnTo>
                <a:lnTo>
                  <a:pt x="353" y="298"/>
                </a:lnTo>
                <a:lnTo>
                  <a:pt x="353" y="298"/>
                </a:lnTo>
                <a:lnTo>
                  <a:pt x="353" y="296"/>
                </a:lnTo>
                <a:lnTo>
                  <a:pt x="350" y="293"/>
                </a:lnTo>
                <a:lnTo>
                  <a:pt x="350" y="293"/>
                </a:lnTo>
                <a:lnTo>
                  <a:pt x="350" y="293"/>
                </a:lnTo>
                <a:lnTo>
                  <a:pt x="348" y="293"/>
                </a:lnTo>
                <a:lnTo>
                  <a:pt x="348" y="293"/>
                </a:lnTo>
                <a:lnTo>
                  <a:pt x="348" y="291"/>
                </a:lnTo>
                <a:lnTo>
                  <a:pt x="348" y="289"/>
                </a:lnTo>
                <a:lnTo>
                  <a:pt x="348" y="289"/>
                </a:lnTo>
                <a:lnTo>
                  <a:pt x="350" y="286"/>
                </a:lnTo>
                <a:lnTo>
                  <a:pt x="350" y="286"/>
                </a:lnTo>
                <a:lnTo>
                  <a:pt x="350" y="286"/>
                </a:lnTo>
                <a:lnTo>
                  <a:pt x="350" y="286"/>
                </a:lnTo>
                <a:lnTo>
                  <a:pt x="350" y="286"/>
                </a:lnTo>
                <a:lnTo>
                  <a:pt x="348" y="281"/>
                </a:lnTo>
                <a:lnTo>
                  <a:pt x="348" y="281"/>
                </a:lnTo>
                <a:lnTo>
                  <a:pt x="348" y="277"/>
                </a:lnTo>
                <a:lnTo>
                  <a:pt x="348" y="277"/>
                </a:lnTo>
                <a:lnTo>
                  <a:pt x="348" y="277"/>
                </a:lnTo>
                <a:lnTo>
                  <a:pt x="346" y="277"/>
                </a:lnTo>
                <a:lnTo>
                  <a:pt x="343" y="274"/>
                </a:lnTo>
                <a:lnTo>
                  <a:pt x="341" y="274"/>
                </a:lnTo>
                <a:lnTo>
                  <a:pt x="341" y="274"/>
                </a:lnTo>
                <a:lnTo>
                  <a:pt x="341" y="274"/>
                </a:lnTo>
                <a:lnTo>
                  <a:pt x="341" y="274"/>
                </a:lnTo>
                <a:lnTo>
                  <a:pt x="341" y="274"/>
                </a:lnTo>
                <a:lnTo>
                  <a:pt x="341" y="274"/>
                </a:lnTo>
                <a:lnTo>
                  <a:pt x="341" y="270"/>
                </a:lnTo>
                <a:lnTo>
                  <a:pt x="341" y="270"/>
                </a:lnTo>
                <a:lnTo>
                  <a:pt x="341" y="267"/>
                </a:lnTo>
                <a:lnTo>
                  <a:pt x="341" y="267"/>
                </a:lnTo>
                <a:lnTo>
                  <a:pt x="341" y="265"/>
                </a:lnTo>
                <a:lnTo>
                  <a:pt x="341" y="265"/>
                </a:lnTo>
                <a:lnTo>
                  <a:pt x="341" y="265"/>
                </a:lnTo>
                <a:lnTo>
                  <a:pt x="341" y="265"/>
                </a:lnTo>
                <a:lnTo>
                  <a:pt x="343" y="265"/>
                </a:lnTo>
                <a:lnTo>
                  <a:pt x="343" y="265"/>
                </a:lnTo>
                <a:lnTo>
                  <a:pt x="346" y="263"/>
                </a:lnTo>
                <a:lnTo>
                  <a:pt x="350" y="258"/>
                </a:lnTo>
                <a:lnTo>
                  <a:pt x="353" y="258"/>
                </a:lnTo>
                <a:lnTo>
                  <a:pt x="353" y="255"/>
                </a:lnTo>
                <a:lnTo>
                  <a:pt x="350" y="255"/>
                </a:lnTo>
                <a:lnTo>
                  <a:pt x="350" y="255"/>
                </a:lnTo>
                <a:lnTo>
                  <a:pt x="348" y="255"/>
                </a:lnTo>
                <a:lnTo>
                  <a:pt x="343" y="255"/>
                </a:lnTo>
                <a:lnTo>
                  <a:pt x="341" y="258"/>
                </a:lnTo>
                <a:lnTo>
                  <a:pt x="341" y="258"/>
                </a:lnTo>
                <a:lnTo>
                  <a:pt x="339" y="258"/>
                </a:lnTo>
                <a:lnTo>
                  <a:pt x="339" y="258"/>
                </a:lnTo>
                <a:lnTo>
                  <a:pt x="336" y="258"/>
                </a:lnTo>
                <a:lnTo>
                  <a:pt x="336" y="258"/>
                </a:lnTo>
                <a:lnTo>
                  <a:pt x="334" y="258"/>
                </a:lnTo>
                <a:lnTo>
                  <a:pt x="331" y="255"/>
                </a:lnTo>
                <a:lnTo>
                  <a:pt x="331" y="255"/>
                </a:lnTo>
                <a:lnTo>
                  <a:pt x="329" y="255"/>
                </a:lnTo>
                <a:lnTo>
                  <a:pt x="327" y="255"/>
                </a:lnTo>
                <a:lnTo>
                  <a:pt x="327" y="255"/>
                </a:lnTo>
                <a:lnTo>
                  <a:pt x="324" y="258"/>
                </a:lnTo>
                <a:lnTo>
                  <a:pt x="324" y="258"/>
                </a:lnTo>
                <a:lnTo>
                  <a:pt x="322" y="258"/>
                </a:lnTo>
                <a:lnTo>
                  <a:pt x="317" y="255"/>
                </a:lnTo>
                <a:lnTo>
                  <a:pt x="315" y="255"/>
                </a:lnTo>
                <a:lnTo>
                  <a:pt x="313" y="258"/>
                </a:lnTo>
                <a:lnTo>
                  <a:pt x="301" y="263"/>
                </a:lnTo>
                <a:lnTo>
                  <a:pt x="301" y="263"/>
                </a:lnTo>
                <a:lnTo>
                  <a:pt x="298" y="265"/>
                </a:lnTo>
                <a:lnTo>
                  <a:pt x="296" y="265"/>
                </a:lnTo>
                <a:lnTo>
                  <a:pt x="296" y="265"/>
                </a:lnTo>
                <a:lnTo>
                  <a:pt x="296" y="265"/>
                </a:lnTo>
                <a:lnTo>
                  <a:pt x="294" y="267"/>
                </a:lnTo>
                <a:lnTo>
                  <a:pt x="294" y="267"/>
                </a:lnTo>
                <a:lnTo>
                  <a:pt x="291" y="270"/>
                </a:lnTo>
                <a:lnTo>
                  <a:pt x="289" y="270"/>
                </a:lnTo>
                <a:lnTo>
                  <a:pt x="289" y="270"/>
                </a:lnTo>
                <a:lnTo>
                  <a:pt x="289" y="270"/>
                </a:lnTo>
                <a:lnTo>
                  <a:pt x="287" y="272"/>
                </a:lnTo>
                <a:lnTo>
                  <a:pt x="287" y="272"/>
                </a:lnTo>
                <a:lnTo>
                  <a:pt x="287" y="272"/>
                </a:lnTo>
                <a:lnTo>
                  <a:pt x="287" y="270"/>
                </a:lnTo>
                <a:lnTo>
                  <a:pt x="287" y="270"/>
                </a:lnTo>
                <a:lnTo>
                  <a:pt x="284" y="270"/>
                </a:lnTo>
                <a:lnTo>
                  <a:pt x="282" y="267"/>
                </a:lnTo>
                <a:lnTo>
                  <a:pt x="282" y="267"/>
                </a:lnTo>
                <a:lnTo>
                  <a:pt x="291" y="255"/>
                </a:lnTo>
                <a:lnTo>
                  <a:pt x="291" y="255"/>
                </a:lnTo>
                <a:lnTo>
                  <a:pt x="291" y="253"/>
                </a:lnTo>
                <a:lnTo>
                  <a:pt x="291" y="253"/>
                </a:lnTo>
                <a:lnTo>
                  <a:pt x="291" y="251"/>
                </a:lnTo>
                <a:lnTo>
                  <a:pt x="291" y="251"/>
                </a:lnTo>
                <a:lnTo>
                  <a:pt x="291" y="251"/>
                </a:lnTo>
                <a:lnTo>
                  <a:pt x="291" y="251"/>
                </a:lnTo>
                <a:lnTo>
                  <a:pt x="291" y="251"/>
                </a:lnTo>
                <a:lnTo>
                  <a:pt x="291" y="248"/>
                </a:lnTo>
                <a:lnTo>
                  <a:pt x="291" y="248"/>
                </a:lnTo>
                <a:lnTo>
                  <a:pt x="287" y="246"/>
                </a:lnTo>
                <a:lnTo>
                  <a:pt x="287" y="244"/>
                </a:lnTo>
                <a:lnTo>
                  <a:pt x="289" y="244"/>
                </a:lnTo>
                <a:lnTo>
                  <a:pt x="289" y="244"/>
                </a:lnTo>
                <a:lnTo>
                  <a:pt x="289" y="244"/>
                </a:lnTo>
                <a:lnTo>
                  <a:pt x="289" y="241"/>
                </a:lnTo>
                <a:lnTo>
                  <a:pt x="289" y="241"/>
                </a:lnTo>
                <a:lnTo>
                  <a:pt x="289" y="241"/>
                </a:lnTo>
                <a:lnTo>
                  <a:pt x="289" y="241"/>
                </a:lnTo>
                <a:lnTo>
                  <a:pt x="289" y="239"/>
                </a:lnTo>
                <a:lnTo>
                  <a:pt x="289" y="239"/>
                </a:lnTo>
                <a:lnTo>
                  <a:pt x="289" y="239"/>
                </a:lnTo>
                <a:lnTo>
                  <a:pt x="287" y="239"/>
                </a:lnTo>
                <a:lnTo>
                  <a:pt x="287" y="239"/>
                </a:lnTo>
                <a:lnTo>
                  <a:pt x="287" y="239"/>
                </a:lnTo>
                <a:lnTo>
                  <a:pt x="282" y="239"/>
                </a:lnTo>
                <a:lnTo>
                  <a:pt x="282" y="239"/>
                </a:lnTo>
                <a:lnTo>
                  <a:pt x="282" y="237"/>
                </a:lnTo>
                <a:lnTo>
                  <a:pt x="282" y="229"/>
                </a:lnTo>
                <a:lnTo>
                  <a:pt x="282" y="222"/>
                </a:lnTo>
                <a:lnTo>
                  <a:pt x="282" y="220"/>
                </a:lnTo>
                <a:lnTo>
                  <a:pt x="282" y="220"/>
                </a:lnTo>
                <a:lnTo>
                  <a:pt x="287" y="218"/>
                </a:lnTo>
                <a:lnTo>
                  <a:pt x="287" y="218"/>
                </a:lnTo>
                <a:lnTo>
                  <a:pt x="289" y="215"/>
                </a:lnTo>
                <a:lnTo>
                  <a:pt x="289" y="215"/>
                </a:lnTo>
                <a:lnTo>
                  <a:pt x="291" y="215"/>
                </a:lnTo>
                <a:lnTo>
                  <a:pt x="294" y="215"/>
                </a:lnTo>
                <a:lnTo>
                  <a:pt x="294" y="215"/>
                </a:lnTo>
                <a:lnTo>
                  <a:pt x="294" y="215"/>
                </a:lnTo>
                <a:lnTo>
                  <a:pt x="294" y="213"/>
                </a:lnTo>
                <a:lnTo>
                  <a:pt x="291" y="213"/>
                </a:lnTo>
                <a:lnTo>
                  <a:pt x="291" y="211"/>
                </a:lnTo>
                <a:lnTo>
                  <a:pt x="291" y="208"/>
                </a:lnTo>
                <a:lnTo>
                  <a:pt x="291" y="203"/>
                </a:lnTo>
                <a:lnTo>
                  <a:pt x="291" y="203"/>
                </a:lnTo>
                <a:lnTo>
                  <a:pt x="291" y="201"/>
                </a:lnTo>
                <a:lnTo>
                  <a:pt x="291" y="201"/>
                </a:lnTo>
                <a:lnTo>
                  <a:pt x="294" y="201"/>
                </a:lnTo>
                <a:lnTo>
                  <a:pt x="294" y="199"/>
                </a:lnTo>
                <a:lnTo>
                  <a:pt x="294" y="196"/>
                </a:lnTo>
                <a:lnTo>
                  <a:pt x="296" y="192"/>
                </a:lnTo>
                <a:lnTo>
                  <a:pt x="296" y="192"/>
                </a:lnTo>
                <a:lnTo>
                  <a:pt x="298" y="192"/>
                </a:lnTo>
                <a:lnTo>
                  <a:pt x="301" y="194"/>
                </a:lnTo>
                <a:lnTo>
                  <a:pt x="301" y="194"/>
                </a:lnTo>
                <a:lnTo>
                  <a:pt x="301" y="194"/>
                </a:lnTo>
                <a:lnTo>
                  <a:pt x="301" y="194"/>
                </a:lnTo>
                <a:lnTo>
                  <a:pt x="303" y="194"/>
                </a:lnTo>
                <a:lnTo>
                  <a:pt x="305" y="189"/>
                </a:lnTo>
                <a:lnTo>
                  <a:pt x="305" y="189"/>
                </a:lnTo>
                <a:lnTo>
                  <a:pt x="308" y="189"/>
                </a:lnTo>
                <a:lnTo>
                  <a:pt x="308" y="189"/>
                </a:lnTo>
                <a:lnTo>
                  <a:pt x="310" y="184"/>
                </a:lnTo>
                <a:lnTo>
                  <a:pt x="310" y="184"/>
                </a:lnTo>
                <a:lnTo>
                  <a:pt x="310" y="184"/>
                </a:lnTo>
                <a:lnTo>
                  <a:pt x="313" y="184"/>
                </a:lnTo>
                <a:lnTo>
                  <a:pt x="313" y="182"/>
                </a:lnTo>
                <a:lnTo>
                  <a:pt x="313" y="182"/>
                </a:lnTo>
                <a:lnTo>
                  <a:pt x="313" y="180"/>
                </a:lnTo>
                <a:lnTo>
                  <a:pt x="313" y="180"/>
                </a:lnTo>
                <a:lnTo>
                  <a:pt x="313" y="180"/>
                </a:lnTo>
                <a:lnTo>
                  <a:pt x="313" y="177"/>
                </a:lnTo>
                <a:lnTo>
                  <a:pt x="313" y="177"/>
                </a:lnTo>
                <a:lnTo>
                  <a:pt x="313" y="177"/>
                </a:lnTo>
                <a:lnTo>
                  <a:pt x="313" y="175"/>
                </a:lnTo>
                <a:lnTo>
                  <a:pt x="313" y="175"/>
                </a:lnTo>
                <a:lnTo>
                  <a:pt x="313" y="175"/>
                </a:lnTo>
                <a:lnTo>
                  <a:pt x="313" y="173"/>
                </a:lnTo>
                <a:lnTo>
                  <a:pt x="313" y="170"/>
                </a:lnTo>
                <a:lnTo>
                  <a:pt x="315" y="170"/>
                </a:lnTo>
                <a:lnTo>
                  <a:pt x="317" y="173"/>
                </a:lnTo>
                <a:lnTo>
                  <a:pt x="320" y="173"/>
                </a:lnTo>
                <a:lnTo>
                  <a:pt x="320" y="175"/>
                </a:lnTo>
                <a:lnTo>
                  <a:pt x="322" y="175"/>
                </a:lnTo>
                <a:lnTo>
                  <a:pt x="322" y="175"/>
                </a:lnTo>
                <a:lnTo>
                  <a:pt x="324" y="173"/>
                </a:lnTo>
                <a:lnTo>
                  <a:pt x="324" y="173"/>
                </a:lnTo>
                <a:lnTo>
                  <a:pt x="324" y="173"/>
                </a:lnTo>
                <a:lnTo>
                  <a:pt x="327" y="170"/>
                </a:lnTo>
                <a:lnTo>
                  <a:pt x="327" y="168"/>
                </a:lnTo>
                <a:lnTo>
                  <a:pt x="327" y="166"/>
                </a:lnTo>
                <a:lnTo>
                  <a:pt x="329" y="166"/>
                </a:lnTo>
                <a:lnTo>
                  <a:pt x="329" y="166"/>
                </a:lnTo>
                <a:lnTo>
                  <a:pt x="329" y="163"/>
                </a:lnTo>
                <a:lnTo>
                  <a:pt x="329" y="163"/>
                </a:lnTo>
                <a:lnTo>
                  <a:pt x="329" y="163"/>
                </a:lnTo>
                <a:lnTo>
                  <a:pt x="329" y="163"/>
                </a:lnTo>
                <a:lnTo>
                  <a:pt x="329" y="161"/>
                </a:lnTo>
                <a:lnTo>
                  <a:pt x="331" y="161"/>
                </a:lnTo>
                <a:lnTo>
                  <a:pt x="331" y="158"/>
                </a:lnTo>
                <a:lnTo>
                  <a:pt x="331" y="158"/>
                </a:lnTo>
                <a:lnTo>
                  <a:pt x="334" y="158"/>
                </a:lnTo>
                <a:lnTo>
                  <a:pt x="334" y="158"/>
                </a:lnTo>
                <a:lnTo>
                  <a:pt x="334" y="158"/>
                </a:lnTo>
                <a:lnTo>
                  <a:pt x="336" y="158"/>
                </a:lnTo>
                <a:lnTo>
                  <a:pt x="336" y="158"/>
                </a:lnTo>
                <a:lnTo>
                  <a:pt x="339" y="161"/>
                </a:lnTo>
                <a:lnTo>
                  <a:pt x="339" y="161"/>
                </a:lnTo>
                <a:lnTo>
                  <a:pt x="339" y="158"/>
                </a:lnTo>
                <a:lnTo>
                  <a:pt x="341" y="158"/>
                </a:lnTo>
                <a:lnTo>
                  <a:pt x="341" y="156"/>
                </a:lnTo>
                <a:lnTo>
                  <a:pt x="343" y="156"/>
                </a:lnTo>
                <a:lnTo>
                  <a:pt x="343" y="156"/>
                </a:lnTo>
                <a:lnTo>
                  <a:pt x="343" y="154"/>
                </a:lnTo>
                <a:lnTo>
                  <a:pt x="341" y="154"/>
                </a:lnTo>
                <a:lnTo>
                  <a:pt x="341" y="154"/>
                </a:lnTo>
                <a:lnTo>
                  <a:pt x="341" y="154"/>
                </a:lnTo>
                <a:lnTo>
                  <a:pt x="341" y="154"/>
                </a:lnTo>
                <a:lnTo>
                  <a:pt x="339" y="149"/>
                </a:lnTo>
                <a:lnTo>
                  <a:pt x="339" y="149"/>
                </a:lnTo>
                <a:lnTo>
                  <a:pt x="339" y="149"/>
                </a:lnTo>
                <a:lnTo>
                  <a:pt x="336" y="149"/>
                </a:lnTo>
                <a:lnTo>
                  <a:pt x="336" y="149"/>
                </a:lnTo>
                <a:lnTo>
                  <a:pt x="336" y="149"/>
                </a:lnTo>
                <a:lnTo>
                  <a:pt x="336" y="147"/>
                </a:lnTo>
                <a:lnTo>
                  <a:pt x="336" y="147"/>
                </a:lnTo>
                <a:lnTo>
                  <a:pt x="336" y="144"/>
                </a:lnTo>
                <a:lnTo>
                  <a:pt x="334" y="144"/>
                </a:lnTo>
                <a:lnTo>
                  <a:pt x="334" y="142"/>
                </a:lnTo>
                <a:lnTo>
                  <a:pt x="336" y="142"/>
                </a:lnTo>
                <a:lnTo>
                  <a:pt x="336" y="142"/>
                </a:lnTo>
                <a:lnTo>
                  <a:pt x="339" y="140"/>
                </a:lnTo>
                <a:lnTo>
                  <a:pt x="339" y="140"/>
                </a:lnTo>
                <a:lnTo>
                  <a:pt x="339" y="140"/>
                </a:lnTo>
                <a:lnTo>
                  <a:pt x="339" y="142"/>
                </a:lnTo>
                <a:lnTo>
                  <a:pt x="339" y="142"/>
                </a:lnTo>
                <a:lnTo>
                  <a:pt x="341" y="142"/>
                </a:lnTo>
                <a:lnTo>
                  <a:pt x="341" y="142"/>
                </a:lnTo>
                <a:lnTo>
                  <a:pt x="343" y="140"/>
                </a:lnTo>
                <a:lnTo>
                  <a:pt x="343" y="140"/>
                </a:lnTo>
                <a:lnTo>
                  <a:pt x="343" y="140"/>
                </a:lnTo>
                <a:lnTo>
                  <a:pt x="343" y="140"/>
                </a:lnTo>
                <a:lnTo>
                  <a:pt x="343" y="137"/>
                </a:lnTo>
                <a:lnTo>
                  <a:pt x="343" y="137"/>
                </a:lnTo>
                <a:lnTo>
                  <a:pt x="341" y="135"/>
                </a:lnTo>
                <a:lnTo>
                  <a:pt x="341" y="135"/>
                </a:lnTo>
                <a:lnTo>
                  <a:pt x="341" y="135"/>
                </a:lnTo>
                <a:lnTo>
                  <a:pt x="341" y="132"/>
                </a:lnTo>
                <a:lnTo>
                  <a:pt x="341" y="132"/>
                </a:lnTo>
                <a:lnTo>
                  <a:pt x="341" y="132"/>
                </a:lnTo>
                <a:lnTo>
                  <a:pt x="341" y="130"/>
                </a:lnTo>
                <a:lnTo>
                  <a:pt x="343" y="128"/>
                </a:lnTo>
                <a:lnTo>
                  <a:pt x="343" y="128"/>
                </a:lnTo>
                <a:lnTo>
                  <a:pt x="343" y="125"/>
                </a:lnTo>
                <a:lnTo>
                  <a:pt x="343" y="125"/>
                </a:lnTo>
                <a:lnTo>
                  <a:pt x="343" y="118"/>
                </a:lnTo>
                <a:lnTo>
                  <a:pt x="343" y="116"/>
                </a:lnTo>
                <a:lnTo>
                  <a:pt x="346" y="113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09"/>
                </a:lnTo>
                <a:lnTo>
                  <a:pt x="346" y="109"/>
                </a:lnTo>
                <a:lnTo>
                  <a:pt x="346" y="109"/>
                </a:lnTo>
                <a:lnTo>
                  <a:pt x="346" y="106"/>
                </a:lnTo>
                <a:lnTo>
                  <a:pt x="346" y="106"/>
                </a:lnTo>
                <a:lnTo>
                  <a:pt x="346" y="104"/>
                </a:lnTo>
                <a:lnTo>
                  <a:pt x="346" y="102"/>
                </a:lnTo>
                <a:lnTo>
                  <a:pt x="346" y="102"/>
                </a:lnTo>
                <a:lnTo>
                  <a:pt x="343" y="99"/>
                </a:lnTo>
                <a:lnTo>
                  <a:pt x="343" y="99"/>
                </a:lnTo>
                <a:lnTo>
                  <a:pt x="343" y="97"/>
                </a:lnTo>
                <a:lnTo>
                  <a:pt x="346" y="97"/>
                </a:lnTo>
                <a:lnTo>
                  <a:pt x="346" y="97"/>
                </a:lnTo>
                <a:lnTo>
                  <a:pt x="346" y="95"/>
                </a:lnTo>
                <a:lnTo>
                  <a:pt x="343" y="90"/>
                </a:lnTo>
                <a:lnTo>
                  <a:pt x="343" y="90"/>
                </a:lnTo>
                <a:lnTo>
                  <a:pt x="346" y="87"/>
                </a:lnTo>
                <a:lnTo>
                  <a:pt x="346" y="87"/>
                </a:lnTo>
                <a:lnTo>
                  <a:pt x="346" y="85"/>
                </a:lnTo>
                <a:lnTo>
                  <a:pt x="343" y="85"/>
                </a:lnTo>
                <a:lnTo>
                  <a:pt x="343" y="85"/>
                </a:lnTo>
                <a:lnTo>
                  <a:pt x="343" y="85"/>
                </a:lnTo>
                <a:lnTo>
                  <a:pt x="341" y="83"/>
                </a:lnTo>
                <a:lnTo>
                  <a:pt x="341" y="80"/>
                </a:lnTo>
                <a:lnTo>
                  <a:pt x="341" y="78"/>
                </a:lnTo>
                <a:lnTo>
                  <a:pt x="341" y="76"/>
                </a:lnTo>
                <a:lnTo>
                  <a:pt x="343" y="73"/>
                </a:lnTo>
                <a:lnTo>
                  <a:pt x="343" y="71"/>
                </a:lnTo>
                <a:lnTo>
                  <a:pt x="343" y="69"/>
                </a:lnTo>
                <a:lnTo>
                  <a:pt x="343" y="69"/>
                </a:lnTo>
                <a:lnTo>
                  <a:pt x="341" y="69"/>
                </a:lnTo>
                <a:lnTo>
                  <a:pt x="341" y="69"/>
                </a:lnTo>
                <a:lnTo>
                  <a:pt x="341" y="69"/>
                </a:lnTo>
                <a:lnTo>
                  <a:pt x="341" y="61"/>
                </a:lnTo>
                <a:lnTo>
                  <a:pt x="341" y="59"/>
                </a:lnTo>
                <a:lnTo>
                  <a:pt x="341" y="57"/>
                </a:lnTo>
                <a:lnTo>
                  <a:pt x="341" y="57"/>
                </a:lnTo>
                <a:lnTo>
                  <a:pt x="341" y="57"/>
                </a:lnTo>
                <a:lnTo>
                  <a:pt x="341" y="54"/>
                </a:lnTo>
                <a:lnTo>
                  <a:pt x="341" y="54"/>
                </a:lnTo>
                <a:lnTo>
                  <a:pt x="341" y="54"/>
                </a:lnTo>
                <a:lnTo>
                  <a:pt x="339" y="54"/>
                </a:lnTo>
                <a:lnTo>
                  <a:pt x="339" y="54"/>
                </a:lnTo>
                <a:lnTo>
                  <a:pt x="339" y="54"/>
                </a:lnTo>
                <a:lnTo>
                  <a:pt x="339" y="54"/>
                </a:lnTo>
                <a:lnTo>
                  <a:pt x="336" y="54"/>
                </a:lnTo>
                <a:lnTo>
                  <a:pt x="336" y="54"/>
                </a:lnTo>
                <a:lnTo>
                  <a:pt x="334" y="52"/>
                </a:lnTo>
                <a:lnTo>
                  <a:pt x="334" y="52"/>
                </a:lnTo>
                <a:lnTo>
                  <a:pt x="331" y="52"/>
                </a:lnTo>
                <a:lnTo>
                  <a:pt x="331" y="52"/>
                </a:lnTo>
                <a:lnTo>
                  <a:pt x="329" y="50"/>
                </a:lnTo>
                <a:lnTo>
                  <a:pt x="327" y="50"/>
                </a:lnTo>
                <a:lnTo>
                  <a:pt x="327" y="50"/>
                </a:lnTo>
                <a:lnTo>
                  <a:pt x="327" y="52"/>
                </a:lnTo>
                <a:lnTo>
                  <a:pt x="327" y="54"/>
                </a:lnTo>
                <a:lnTo>
                  <a:pt x="327" y="57"/>
                </a:lnTo>
                <a:lnTo>
                  <a:pt x="327" y="57"/>
                </a:lnTo>
                <a:lnTo>
                  <a:pt x="324" y="59"/>
                </a:lnTo>
                <a:lnTo>
                  <a:pt x="324" y="59"/>
                </a:lnTo>
                <a:lnTo>
                  <a:pt x="322" y="59"/>
                </a:lnTo>
                <a:lnTo>
                  <a:pt x="320" y="57"/>
                </a:lnTo>
                <a:lnTo>
                  <a:pt x="320" y="52"/>
                </a:lnTo>
                <a:lnTo>
                  <a:pt x="320" y="50"/>
                </a:lnTo>
                <a:lnTo>
                  <a:pt x="317" y="47"/>
                </a:lnTo>
                <a:lnTo>
                  <a:pt x="317" y="47"/>
                </a:lnTo>
                <a:lnTo>
                  <a:pt x="317" y="45"/>
                </a:lnTo>
                <a:lnTo>
                  <a:pt x="317" y="45"/>
                </a:lnTo>
                <a:lnTo>
                  <a:pt x="317" y="45"/>
                </a:lnTo>
                <a:lnTo>
                  <a:pt x="317" y="45"/>
                </a:lnTo>
                <a:lnTo>
                  <a:pt x="317" y="42"/>
                </a:lnTo>
                <a:lnTo>
                  <a:pt x="317" y="42"/>
                </a:lnTo>
                <a:lnTo>
                  <a:pt x="317" y="42"/>
                </a:lnTo>
                <a:lnTo>
                  <a:pt x="315" y="40"/>
                </a:lnTo>
                <a:lnTo>
                  <a:pt x="315" y="40"/>
                </a:lnTo>
                <a:lnTo>
                  <a:pt x="313" y="38"/>
                </a:lnTo>
                <a:lnTo>
                  <a:pt x="315" y="38"/>
                </a:lnTo>
                <a:lnTo>
                  <a:pt x="315" y="38"/>
                </a:lnTo>
                <a:lnTo>
                  <a:pt x="315" y="35"/>
                </a:lnTo>
                <a:lnTo>
                  <a:pt x="315" y="35"/>
                </a:lnTo>
                <a:lnTo>
                  <a:pt x="315" y="35"/>
                </a:lnTo>
                <a:lnTo>
                  <a:pt x="313" y="33"/>
                </a:lnTo>
                <a:lnTo>
                  <a:pt x="313" y="33"/>
                </a:lnTo>
                <a:lnTo>
                  <a:pt x="313" y="31"/>
                </a:lnTo>
                <a:lnTo>
                  <a:pt x="313" y="31"/>
                </a:lnTo>
                <a:lnTo>
                  <a:pt x="313" y="26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08" y="19"/>
                </a:lnTo>
                <a:lnTo>
                  <a:pt x="308" y="19"/>
                </a:lnTo>
                <a:lnTo>
                  <a:pt x="305" y="19"/>
                </a:lnTo>
                <a:lnTo>
                  <a:pt x="305" y="19"/>
                </a:lnTo>
                <a:lnTo>
                  <a:pt x="305" y="16"/>
                </a:lnTo>
                <a:lnTo>
                  <a:pt x="305" y="16"/>
                </a:lnTo>
                <a:lnTo>
                  <a:pt x="305" y="14"/>
                </a:lnTo>
                <a:lnTo>
                  <a:pt x="303" y="14"/>
                </a:lnTo>
                <a:lnTo>
                  <a:pt x="301" y="9"/>
                </a:lnTo>
                <a:lnTo>
                  <a:pt x="298" y="9"/>
                </a:lnTo>
                <a:lnTo>
                  <a:pt x="296" y="12"/>
                </a:lnTo>
                <a:lnTo>
                  <a:pt x="294" y="12"/>
                </a:lnTo>
                <a:lnTo>
                  <a:pt x="294" y="9"/>
                </a:lnTo>
                <a:lnTo>
                  <a:pt x="291" y="2"/>
                </a:lnTo>
                <a:lnTo>
                  <a:pt x="289" y="2"/>
                </a:lnTo>
                <a:lnTo>
                  <a:pt x="287" y="2"/>
                </a:lnTo>
                <a:lnTo>
                  <a:pt x="287" y="2"/>
                </a:lnTo>
                <a:lnTo>
                  <a:pt x="284" y="2"/>
                </a:lnTo>
                <a:lnTo>
                  <a:pt x="284" y="0"/>
                </a:lnTo>
                <a:lnTo>
                  <a:pt x="282" y="0"/>
                </a:lnTo>
                <a:lnTo>
                  <a:pt x="282" y="0"/>
                </a:lnTo>
                <a:lnTo>
                  <a:pt x="282" y="2"/>
                </a:lnTo>
                <a:lnTo>
                  <a:pt x="279" y="2"/>
                </a:lnTo>
                <a:lnTo>
                  <a:pt x="279" y="5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77" y="9"/>
                </a:lnTo>
                <a:lnTo>
                  <a:pt x="277" y="9"/>
                </a:lnTo>
                <a:lnTo>
                  <a:pt x="277" y="9"/>
                </a:lnTo>
                <a:lnTo>
                  <a:pt x="277" y="9"/>
                </a:lnTo>
                <a:lnTo>
                  <a:pt x="277" y="9"/>
                </a:lnTo>
                <a:lnTo>
                  <a:pt x="277" y="12"/>
                </a:lnTo>
                <a:lnTo>
                  <a:pt x="277" y="14"/>
                </a:lnTo>
                <a:lnTo>
                  <a:pt x="277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6"/>
                </a:lnTo>
                <a:lnTo>
                  <a:pt x="272" y="16"/>
                </a:lnTo>
                <a:lnTo>
                  <a:pt x="272" y="16"/>
                </a:lnTo>
                <a:lnTo>
                  <a:pt x="270" y="19"/>
                </a:lnTo>
                <a:lnTo>
                  <a:pt x="270" y="21"/>
                </a:lnTo>
                <a:lnTo>
                  <a:pt x="270" y="24"/>
                </a:lnTo>
                <a:lnTo>
                  <a:pt x="270" y="26"/>
                </a:lnTo>
                <a:lnTo>
                  <a:pt x="270" y="28"/>
                </a:lnTo>
                <a:lnTo>
                  <a:pt x="272" y="31"/>
                </a:lnTo>
                <a:lnTo>
                  <a:pt x="272" y="31"/>
                </a:lnTo>
                <a:lnTo>
                  <a:pt x="272" y="33"/>
                </a:lnTo>
                <a:lnTo>
                  <a:pt x="272" y="35"/>
                </a:lnTo>
                <a:lnTo>
                  <a:pt x="272" y="35"/>
                </a:lnTo>
                <a:lnTo>
                  <a:pt x="272" y="35"/>
                </a:lnTo>
                <a:lnTo>
                  <a:pt x="272" y="38"/>
                </a:lnTo>
                <a:lnTo>
                  <a:pt x="272" y="38"/>
                </a:lnTo>
                <a:lnTo>
                  <a:pt x="270" y="38"/>
                </a:lnTo>
                <a:lnTo>
                  <a:pt x="270" y="38"/>
                </a:lnTo>
                <a:lnTo>
                  <a:pt x="270" y="38"/>
                </a:lnTo>
                <a:lnTo>
                  <a:pt x="270" y="38"/>
                </a:lnTo>
                <a:lnTo>
                  <a:pt x="268" y="38"/>
                </a:lnTo>
                <a:lnTo>
                  <a:pt x="268" y="38"/>
                </a:lnTo>
                <a:lnTo>
                  <a:pt x="268" y="38"/>
                </a:lnTo>
                <a:lnTo>
                  <a:pt x="265" y="38"/>
                </a:lnTo>
                <a:lnTo>
                  <a:pt x="265" y="38"/>
                </a:lnTo>
                <a:lnTo>
                  <a:pt x="265" y="38"/>
                </a:lnTo>
                <a:lnTo>
                  <a:pt x="263" y="40"/>
                </a:lnTo>
                <a:lnTo>
                  <a:pt x="260" y="42"/>
                </a:lnTo>
                <a:lnTo>
                  <a:pt x="260" y="42"/>
                </a:lnTo>
                <a:lnTo>
                  <a:pt x="260" y="42"/>
                </a:lnTo>
                <a:lnTo>
                  <a:pt x="260" y="42"/>
                </a:lnTo>
                <a:lnTo>
                  <a:pt x="258" y="45"/>
                </a:lnTo>
                <a:lnTo>
                  <a:pt x="258" y="45"/>
                </a:lnTo>
                <a:lnTo>
                  <a:pt x="258" y="45"/>
                </a:lnTo>
                <a:lnTo>
                  <a:pt x="258" y="45"/>
                </a:lnTo>
                <a:lnTo>
                  <a:pt x="258" y="45"/>
                </a:lnTo>
                <a:lnTo>
                  <a:pt x="258" y="47"/>
                </a:lnTo>
                <a:lnTo>
                  <a:pt x="256" y="47"/>
                </a:lnTo>
                <a:lnTo>
                  <a:pt x="256" y="47"/>
                </a:lnTo>
                <a:lnTo>
                  <a:pt x="256" y="47"/>
                </a:lnTo>
                <a:lnTo>
                  <a:pt x="253" y="47"/>
                </a:lnTo>
                <a:lnTo>
                  <a:pt x="253" y="47"/>
                </a:lnTo>
                <a:lnTo>
                  <a:pt x="251" y="50"/>
                </a:lnTo>
                <a:lnTo>
                  <a:pt x="251" y="50"/>
                </a:lnTo>
                <a:lnTo>
                  <a:pt x="249" y="52"/>
                </a:lnTo>
                <a:lnTo>
                  <a:pt x="249" y="52"/>
                </a:lnTo>
                <a:lnTo>
                  <a:pt x="246" y="54"/>
                </a:lnTo>
                <a:lnTo>
                  <a:pt x="246" y="54"/>
                </a:lnTo>
                <a:lnTo>
                  <a:pt x="246" y="57"/>
                </a:lnTo>
                <a:lnTo>
                  <a:pt x="246" y="57"/>
                </a:lnTo>
                <a:lnTo>
                  <a:pt x="246" y="57"/>
                </a:lnTo>
                <a:lnTo>
                  <a:pt x="249" y="59"/>
                </a:lnTo>
                <a:lnTo>
                  <a:pt x="249" y="59"/>
                </a:lnTo>
                <a:lnTo>
                  <a:pt x="249" y="59"/>
                </a:lnTo>
                <a:lnTo>
                  <a:pt x="249" y="61"/>
                </a:lnTo>
                <a:lnTo>
                  <a:pt x="249" y="61"/>
                </a:lnTo>
                <a:lnTo>
                  <a:pt x="246" y="64"/>
                </a:lnTo>
                <a:lnTo>
                  <a:pt x="249" y="64"/>
                </a:lnTo>
                <a:lnTo>
                  <a:pt x="249" y="66"/>
                </a:lnTo>
                <a:lnTo>
                  <a:pt x="258" y="78"/>
                </a:lnTo>
                <a:lnTo>
                  <a:pt x="258" y="78"/>
                </a:lnTo>
                <a:lnTo>
                  <a:pt x="258" y="80"/>
                </a:lnTo>
                <a:lnTo>
                  <a:pt x="258" y="80"/>
                </a:lnTo>
                <a:lnTo>
                  <a:pt x="260" y="80"/>
                </a:lnTo>
                <a:lnTo>
                  <a:pt x="260" y="80"/>
                </a:lnTo>
                <a:lnTo>
                  <a:pt x="260" y="83"/>
                </a:lnTo>
                <a:lnTo>
                  <a:pt x="260" y="83"/>
                </a:lnTo>
                <a:lnTo>
                  <a:pt x="260" y="83"/>
                </a:lnTo>
                <a:lnTo>
                  <a:pt x="260" y="83"/>
                </a:lnTo>
                <a:lnTo>
                  <a:pt x="260" y="85"/>
                </a:lnTo>
                <a:lnTo>
                  <a:pt x="260" y="85"/>
                </a:lnTo>
                <a:lnTo>
                  <a:pt x="260" y="85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8" y="85"/>
                </a:lnTo>
                <a:lnTo>
                  <a:pt x="256" y="85"/>
                </a:lnTo>
                <a:lnTo>
                  <a:pt x="256" y="85"/>
                </a:lnTo>
                <a:lnTo>
                  <a:pt x="256" y="85"/>
                </a:lnTo>
                <a:lnTo>
                  <a:pt x="256" y="85"/>
                </a:lnTo>
                <a:lnTo>
                  <a:pt x="253" y="83"/>
                </a:lnTo>
                <a:lnTo>
                  <a:pt x="253" y="83"/>
                </a:lnTo>
                <a:lnTo>
                  <a:pt x="246" y="80"/>
                </a:lnTo>
                <a:lnTo>
                  <a:pt x="246" y="78"/>
                </a:lnTo>
                <a:lnTo>
                  <a:pt x="246" y="78"/>
                </a:lnTo>
                <a:lnTo>
                  <a:pt x="246" y="78"/>
                </a:lnTo>
                <a:lnTo>
                  <a:pt x="246" y="76"/>
                </a:lnTo>
                <a:lnTo>
                  <a:pt x="246" y="76"/>
                </a:lnTo>
                <a:lnTo>
                  <a:pt x="244" y="73"/>
                </a:lnTo>
                <a:lnTo>
                  <a:pt x="244" y="73"/>
                </a:lnTo>
                <a:lnTo>
                  <a:pt x="244" y="71"/>
                </a:lnTo>
                <a:lnTo>
                  <a:pt x="242" y="71"/>
                </a:lnTo>
                <a:lnTo>
                  <a:pt x="242" y="71"/>
                </a:lnTo>
                <a:lnTo>
                  <a:pt x="239" y="69"/>
                </a:lnTo>
                <a:lnTo>
                  <a:pt x="239" y="69"/>
                </a:lnTo>
                <a:lnTo>
                  <a:pt x="237" y="69"/>
                </a:lnTo>
                <a:lnTo>
                  <a:pt x="237" y="69"/>
                </a:lnTo>
                <a:lnTo>
                  <a:pt x="237" y="71"/>
                </a:lnTo>
                <a:lnTo>
                  <a:pt x="234" y="71"/>
                </a:lnTo>
                <a:lnTo>
                  <a:pt x="234" y="71"/>
                </a:lnTo>
                <a:lnTo>
                  <a:pt x="234" y="71"/>
                </a:lnTo>
                <a:lnTo>
                  <a:pt x="234" y="71"/>
                </a:lnTo>
                <a:lnTo>
                  <a:pt x="234" y="71"/>
                </a:lnTo>
                <a:lnTo>
                  <a:pt x="232" y="69"/>
                </a:lnTo>
                <a:lnTo>
                  <a:pt x="232" y="71"/>
                </a:lnTo>
                <a:lnTo>
                  <a:pt x="232" y="71"/>
                </a:lnTo>
                <a:lnTo>
                  <a:pt x="230" y="73"/>
                </a:lnTo>
                <a:lnTo>
                  <a:pt x="230" y="73"/>
                </a:lnTo>
                <a:lnTo>
                  <a:pt x="227" y="73"/>
                </a:lnTo>
                <a:lnTo>
                  <a:pt x="227" y="73"/>
                </a:lnTo>
                <a:lnTo>
                  <a:pt x="227" y="73"/>
                </a:lnTo>
                <a:lnTo>
                  <a:pt x="223" y="73"/>
                </a:lnTo>
                <a:lnTo>
                  <a:pt x="208" y="76"/>
                </a:lnTo>
                <a:lnTo>
                  <a:pt x="206" y="76"/>
                </a:lnTo>
                <a:lnTo>
                  <a:pt x="201" y="78"/>
                </a:lnTo>
                <a:lnTo>
                  <a:pt x="201" y="83"/>
                </a:lnTo>
                <a:lnTo>
                  <a:pt x="199" y="85"/>
                </a:lnTo>
                <a:lnTo>
                  <a:pt x="197" y="87"/>
                </a:lnTo>
                <a:lnTo>
                  <a:pt x="197" y="87"/>
                </a:lnTo>
                <a:lnTo>
                  <a:pt x="194" y="90"/>
                </a:lnTo>
                <a:lnTo>
                  <a:pt x="192" y="90"/>
                </a:lnTo>
                <a:lnTo>
                  <a:pt x="190" y="90"/>
                </a:lnTo>
                <a:lnTo>
                  <a:pt x="187" y="92"/>
                </a:lnTo>
                <a:lnTo>
                  <a:pt x="187" y="95"/>
                </a:lnTo>
                <a:lnTo>
                  <a:pt x="185" y="97"/>
                </a:lnTo>
                <a:lnTo>
                  <a:pt x="185" y="97"/>
                </a:lnTo>
                <a:lnTo>
                  <a:pt x="182" y="97"/>
                </a:lnTo>
                <a:lnTo>
                  <a:pt x="182" y="97"/>
                </a:lnTo>
                <a:lnTo>
                  <a:pt x="182" y="97"/>
                </a:lnTo>
                <a:lnTo>
                  <a:pt x="180" y="99"/>
                </a:lnTo>
                <a:lnTo>
                  <a:pt x="180" y="99"/>
                </a:lnTo>
                <a:lnTo>
                  <a:pt x="180" y="102"/>
                </a:lnTo>
                <a:lnTo>
                  <a:pt x="178" y="102"/>
                </a:lnTo>
                <a:lnTo>
                  <a:pt x="178" y="102"/>
                </a:lnTo>
                <a:lnTo>
                  <a:pt x="175" y="102"/>
                </a:lnTo>
                <a:lnTo>
                  <a:pt x="173" y="104"/>
                </a:lnTo>
                <a:lnTo>
                  <a:pt x="173" y="106"/>
                </a:lnTo>
                <a:lnTo>
                  <a:pt x="171" y="106"/>
                </a:lnTo>
                <a:lnTo>
                  <a:pt x="171" y="109"/>
                </a:lnTo>
                <a:lnTo>
                  <a:pt x="166" y="109"/>
                </a:lnTo>
                <a:lnTo>
                  <a:pt x="164" y="111"/>
                </a:lnTo>
                <a:lnTo>
                  <a:pt x="164" y="111"/>
                </a:lnTo>
                <a:lnTo>
                  <a:pt x="161" y="111"/>
                </a:lnTo>
                <a:lnTo>
                  <a:pt x="161" y="111"/>
                </a:lnTo>
                <a:lnTo>
                  <a:pt x="161" y="109"/>
                </a:lnTo>
                <a:lnTo>
                  <a:pt x="159" y="109"/>
                </a:lnTo>
                <a:lnTo>
                  <a:pt x="159" y="111"/>
                </a:lnTo>
                <a:lnTo>
                  <a:pt x="159" y="111"/>
                </a:lnTo>
                <a:lnTo>
                  <a:pt x="159" y="111"/>
                </a:lnTo>
                <a:lnTo>
                  <a:pt x="159" y="111"/>
                </a:lnTo>
                <a:lnTo>
                  <a:pt x="156" y="111"/>
                </a:lnTo>
                <a:lnTo>
                  <a:pt x="156" y="111"/>
                </a:lnTo>
                <a:lnTo>
                  <a:pt x="156" y="113"/>
                </a:lnTo>
                <a:lnTo>
                  <a:pt x="156" y="113"/>
                </a:lnTo>
                <a:lnTo>
                  <a:pt x="156" y="116"/>
                </a:lnTo>
                <a:lnTo>
                  <a:pt x="156" y="116"/>
                </a:lnTo>
                <a:lnTo>
                  <a:pt x="156" y="116"/>
                </a:lnTo>
                <a:lnTo>
                  <a:pt x="154" y="116"/>
                </a:lnTo>
                <a:lnTo>
                  <a:pt x="154" y="118"/>
                </a:lnTo>
                <a:lnTo>
                  <a:pt x="154" y="118"/>
                </a:lnTo>
                <a:lnTo>
                  <a:pt x="152" y="121"/>
                </a:lnTo>
                <a:lnTo>
                  <a:pt x="152" y="121"/>
                </a:lnTo>
                <a:lnTo>
                  <a:pt x="152" y="121"/>
                </a:lnTo>
                <a:lnTo>
                  <a:pt x="152" y="121"/>
                </a:lnTo>
                <a:lnTo>
                  <a:pt x="152" y="123"/>
                </a:lnTo>
                <a:lnTo>
                  <a:pt x="152" y="125"/>
                </a:lnTo>
                <a:lnTo>
                  <a:pt x="152" y="125"/>
                </a:lnTo>
                <a:lnTo>
                  <a:pt x="152" y="128"/>
                </a:lnTo>
                <a:lnTo>
                  <a:pt x="152" y="130"/>
                </a:lnTo>
                <a:lnTo>
                  <a:pt x="152" y="132"/>
                </a:lnTo>
                <a:lnTo>
                  <a:pt x="152" y="135"/>
                </a:lnTo>
                <a:lnTo>
                  <a:pt x="152" y="135"/>
                </a:lnTo>
                <a:lnTo>
                  <a:pt x="152" y="137"/>
                </a:lnTo>
                <a:lnTo>
                  <a:pt x="154" y="137"/>
                </a:lnTo>
                <a:lnTo>
                  <a:pt x="154" y="137"/>
                </a:lnTo>
                <a:lnTo>
                  <a:pt x="154" y="137"/>
                </a:lnTo>
                <a:lnTo>
                  <a:pt x="154" y="137"/>
                </a:lnTo>
                <a:lnTo>
                  <a:pt x="154" y="137"/>
                </a:lnTo>
                <a:lnTo>
                  <a:pt x="154" y="137"/>
                </a:lnTo>
                <a:lnTo>
                  <a:pt x="154" y="140"/>
                </a:lnTo>
                <a:lnTo>
                  <a:pt x="154" y="142"/>
                </a:lnTo>
                <a:lnTo>
                  <a:pt x="154" y="142"/>
                </a:lnTo>
                <a:lnTo>
                  <a:pt x="156" y="144"/>
                </a:lnTo>
                <a:lnTo>
                  <a:pt x="156" y="144"/>
                </a:lnTo>
                <a:lnTo>
                  <a:pt x="156" y="147"/>
                </a:lnTo>
                <a:lnTo>
                  <a:pt x="156" y="147"/>
                </a:lnTo>
                <a:lnTo>
                  <a:pt x="154" y="149"/>
                </a:lnTo>
                <a:lnTo>
                  <a:pt x="152" y="151"/>
                </a:lnTo>
                <a:lnTo>
                  <a:pt x="152" y="151"/>
                </a:lnTo>
                <a:lnTo>
                  <a:pt x="149" y="151"/>
                </a:lnTo>
                <a:lnTo>
                  <a:pt x="149" y="154"/>
                </a:lnTo>
                <a:lnTo>
                  <a:pt x="149" y="154"/>
                </a:lnTo>
                <a:lnTo>
                  <a:pt x="149" y="156"/>
                </a:lnTo>
                <a:lnTo>
                  <a:pt x="149" y="161"/>
                </a:lnTo>
                <a:lnTo>
                  <a:pt x="149" y="163"/>
                </a:lnTo>
                <a:lnTo>
                  <a:pt x="149" y="163"/>
                </a:lnTo>
                <a:lnTo>
                  <a:pt x="149" y="163"/>
                </a:lnTo>
                <a:lnTo>
                  <a:pt x="147" y="163"/>
                </a:lnTo>
                <a:lnTo>
                  <a:pt x="147" y="163"/>
                </a:lnTo>
                <a:lnTo>
                  <a:pt x="147" y="166"/>
                </a:lnTo>
                <a:lnTo>
                  <a:pt x="142" y="173"/>
                </a:lnTo>
                <a:lnTo>
                  <a:pt x="142" y="173"/>
                </a:lnTo>
                <a:lnTo>
                  <a:pt x="142" y="173"/>
                </a:lnTo>
                <a:lnTo>
                  <a:pt x="142" y="173"/>
                </a:lnTo>
                <a:lnTo>
                  <a:pt x="142" y="173"/>
                </a:lnTo>
                <a:lnTo>
                  <a:pt x="142" y="173"/>
                </a:lnTo>
                <a:lnTo>
                  <a:pt x="142" y="173"/>
                </a:lnTo>
                <a:lnTo>
                  <a:pt x="142" y="173"/>
                </a:lnTo>
                <a:lnTo>
                  <a:pt x="140" y="173"/>
                </a:lnTo>
                <a:lnTo>
                  <a:pt x="140" y="175"/>
                </a:lnTo>
                <a:lnTo>
                  <a:pt x="140" y="175"/>
                </a:lnTo>
                <a:lnTo>
                  <a:pt x="137" y="177"/>
                </a:lnTo>
                <a:lnTo>
                  <a:pt x="137" y="177"/>
                </a:lnTo>
                <a:lnTo>
                  <a:pt x="135" y="177"/>
                </a:lnTo>
                <a:lnTo>
                  <a:pt x="135" y="177"/>
                </a:lnTo>
                <a:lnTo>
                  <a:pt x="133" y="180"/>
                </a:lnTo>
                <a:lnTo>
                  <a:pt x="130" y="180"/>
                </a:lnTo>
                <a:lnTo>
                  <a:pt x="130" y="180"/>
                </a:lnTo>
                <a:lnTo>
                  <a:pt x="130" y="182"/>
                </a:lnTo>
                <a:lnTo>
                  <a:pt x="128" y="184"/>
                </a:lnTo>
                <a:lnTo>
                  <a:pt x="126" y="192"/>
                </a:lnTo>
                <a:lnTo>
                  <a:pt x="126" y="194"/>
                </a:lnTo>
                <a:lnTo>
                  <a:pt x="128" y="196"/>
                </a:lnTo>
                <a:lnTo>
                  <a:pt x="128" y="196"/>
                </a:lnTo>
                <a:lnTo>
                  <a:pt x="130" y="196"/>
                </a:lnTo>
                <a:lnTo>
                  <a:pt x="133" y="199"/>
                </a:lnTo>
                <a:lnTo>
                  <a:pt x="133" y="199"/>
                </a:lnTo>
                <a:lnTo>
                  <a:pt x="135" y="201"/>
                </a:lnTo>
                <a:lnTo>
                  <a:pt x="135" y="203"/>
                </a:lnTo>
                <a:lnTo>
                  <a:pt x="133" y="206"/>
                </a:lnTo>
                <a:lnTo>
                  <a:pt x="133" y="208"/>
                </a:lnTo>
                <a:lnTo>
                  <a:pt x="130" y="213"/>
                </a:lnTo>
                <a:lnTo>
                  <a:pt x="130" y="213"/>
                </a:lnTo>
                <a:lnTo>
                  <a:pt x="128" y="218"/>
                </a:lnTo>
                <a:lnTo>
                  <a:pt x="128" y="218"/>
                </a:lnTo>
                <a:lnTo>
                  <a:pt x="128" y="220"/>
                </a:lnTo>
                <a:lnTo>
                  <a:pt x="128" y="220"/>
                </a:lnTo>
                <a:lnTo>
                  <a:pt x="128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3" y="222"/>
                </a:lnTo>
                <a:lnTo>
                  <a:pt x="123" y="225"/>
                </a:lnTo>
                <a:lnTo>
                  <a:pt x="123" y="227"/>
                </a:lnTo>
                <a:lnTo>
                  <a:pt x="121" y="229"/>
                </a:lnTo>
                <a:lnTo>
                  <a:pt x="119" y="232"/>
                </a:lnTo>
                <a:lnTo>
                  <a:pt x="119" y="232"/>
                </a:lnTo>
                <a:lnTo>
                  <a:pt x="119" y="232"/>
                </a:lnTo>
                <a:lnTo>
                  <a:pt x="119" y="234"/>
                </a:lnTo>
                <a:lnTo>
                  <a:pt x="116" y="237"/>
                </a:lnTo>
                <a:lnTo>
                  <a:pt x="116" y="237"/>
                </a:lnTo>
                <a:lnTo>
                  <a:pt x="116" y="237"/>
                </a:lnTo>
                <a:lnTo>
                  <a:pt x="116" y="239"/>
                </a:lnTo>
                <a:lnTo>
                  <a:pt x="116" y="239"/>
                </a:lnTo>
                <a:lnTo>
                  <a:pt x="114" y="239"/>
                </a:lnTo>
                <a:lnTo>
                  <a:pt x="114" y="241"/>
                </a:lnTo>
                <a:lnTo>
                  <a:pt x="114" y="241"/>
                </a:lnTo>
                <a:lnTo>
                  <a:pt x="114" y="241"/>
                </a:lnTo>
                <a:lnTo>
                  <a:pt x="114" y="244"/>
                </a:lnTo>
                <a:lnTo>
                  <a:pt x="114" y="244"/>
                </a:lnTo>
                <a:lnTo>
                  <a:pt x="114" y="244"/>
                </a:lnTo>
                <a:lnTo>
                  <a:pt x="111" y="244"/>
                </a:lnTo>
                <a:lnTo>
                  <a:pt x="111" y="246"/>
                </a:lnTo>
                <a:lnTo>
                  <a:pt x="111" y="246"/>
                </a:lnTo>
                <a:lnTo>
                  <a:pt x="111" y="248"/>
                </a:lnTo>
                <a:lnTo>
                  <a:pt x="109" y="253"/>
                </a:lnTo>
                <a:lnTo>
                  <a:pt x="109" y="255"/>
                </a:lnTo>
                <a:lnTo>
                  <a:pt x="109" y="258"/>
                </a:lnTo>
                <a:lnTo>
                  <a:pt x="109" y="260"/>
                </a:lnTo>
                <a:lnTo>
                  <a:pt x="107" y="260"/>
                </a:lnTo>
                <a:lnTo>
                  <a:pt x="107" y="260"/>
                </a:lnTo>
                <a:lnTo>
                  <a:pt x="107" y="263"/>
                </a:lnTo>
                <a:lnTo>
                  <a:pt x="107" y="263"/>
                </a:lnTo>
                <a:lnTo>
                  <a:pt x="104" y="267"/>
                </a:lnTo>
                <a:lnTo>
                  <a:pt x="104" y="267"/>
                </a:lnTo>
                <a:lnTo>
                  <a:pt x="104" y="270"/>
                </a:lnTo>
                <a:lnTo>
                  <a:pt x="104" y="270"/>
                </a:lnTo>
                <a:lnTo>
                  <a:pt x="104" y="272"/>
                </a:lnTo>
                <a:lnTo>
                  <a:pt x="104" y="272"/>
                </a:lnTo>
                <a:lnTo>
                  <a:pt x="102" y="272"/>
                </a:lnTo>
                <a:lnTo>
                  <a:pt x="102" y="272"/>
                </a:lnTo>
                <a:lnTo>
                  <a:pt x="102" y="272"/>
                </a:lnTo>
                <a:lnTo>
                  <a:pt x="100" y="270"/>
                </a:lnTo>
                <a:lnTo>
                  <a:pt x="100" y="270"/>
                </a:lnTo>
                <a:lnTo>
                  <a:pt x="97" y="267"/>
                </a:lnTo>
                <a:lnTo>
                  <a:pt x="95" y="267"/>
                </a:lnTo>
                <a:lnTo>
                  <a:pt x="95" y="267"/>
                </a:lnTo>
                <a:lnTo>
                  <a:pt x="93" y="267"/>
                </a:lnTo>
                <a:lnTo>
                  <a:pt x="90" y="267"/>
                </a:lnTo>
                <a:lnTo>
                  <a:pt x="85" y="267"/>
                </a:lnTo>
                <a:lnTo>
                  <a:pt x="85" y="267"/>
                </a:lnTo>
                <a:lnTo>
                  <a:pt x="83" y="263"/>
                </a:lnTo>
                <a:lnTo>
                  <a:pt x="81" y="263"/>
                </a:lnTo>
                <a:lnTo>
                  <a:pt x="78" y="263"/>
                </a:lnTo>
                <a:lnTo>
                  <a:pt x="76" y="263"/>
                </a:lnTo>
                <a:lnTo>
                  <a:pt x="76" y="263"/>
                </a:lnTo>
                <a:lnTo>
                  <a:pt x="76" y="265"/>
                </a:lnTo>
                <a:lnTo>
                  <a:pt x="76" y="265"/>
                </a:lnTo>
                <a:lnTo>
                  <a:pt x="74" y="265"/>
                </a:lnTo>
                <a:lnTo>
                  <a:pt x="74" y="265"/>
                </a:lnTo>
                <a:lnTo>
                  <a:pt x="74" y="265"/>
                </a:lnTo>
                <a:lnTo>
                  <a:pt x="74" y="265"/>
                </a:lnTo>
                <a:lnTo>
                  <a:pt x="74" y="265"/>
                </a:lnTo>
                <a:lnTo>
                  <a:pt x="74" y="265"/>
                </a:lnTo>
                <a:lnTo>
                  <a:pt x="71" y="265"/>
                </a:lnTo>
                <a:lnTo>
                  <a:pt x="71" y="265"/>
                </a:lnTo>
                <a:lnTo>
                  <a:pt x="69" y="265"/>
                </a:lnTo>
                <a:lnTo>
                  <a:pt x="69" y="265"/>
                </a:lnTo>
                <a:lnTo>
                  <a:pt x="69" y="265"/>
                </a:lnTo>
                <a:lnTo>
                  <a:pt x="69" y="265"/>
                </a:lnTo>
                <a:lnTo>
                  <a:pt x="67" y="263"/>
                </a:lnTo>
                <a:lnTo>
                  <a:pt x="67" y="263"/>
                </a:lnTo>
                <a:lnTo>
                  <a:pt x="64" y="260"/>
                </a:lnTo>
                <a:lnTo>
                  <a:pt x="64" y="258"/>
                </a:lnTo>
                <a:lnTo>
                  <a:pt x="62" y="258"/>
                </a:lnTo>
                <a:lnTo>
                  <a:pt x="62" y="258"/>
                </a:lnTo>
                <a:lnTo>
                  <a:pt x="62" y="260"/>
                </a:lnTo>
                <a:lnTo>
                  <a:pt x="59" y="260"/>
                </a:lnTo>
                <a:lnTo>
                  <a:pt x="59" y="260"/>
                </a:lnTo>
                <a:lnTo>
                  <a:pt x="59" y="263"/>
                </a:lnTo>
                <a:lnTo>
                  <a:pt x="59" y="263"/>
                </a:lnTo>
                <a:lnTo>
                  <a:pt x="62" y="265"/>
                </a:lnTo>
                <a:lnTo>
                  <a:pt x="62" y="265"/>
                </a:lnTo>
                <a:lnTo>
                  <a:pt x="62" y="267"/>
                </a:lnTo>
                <a:lnTo>
                  <a:pt x="62" y="267"/>
                </a:lnTo>
                <a:lnTo>
                  <a:pt x="62" y="267"/>
                </a:lnTo>
                <a:lnTo>
                  <a:pt x="64" y="270"/>
                </a:lnTo>
                <a:lnTo>
                  <a:pt x="64" y="270"/>
                </a:lnTo>
                <a:lnTo>
                  <a:pt x="64" y="272"/>
                </a:lnTo>
                <a:lnTo>
                  <a:pt x="64" y="279"/>
                </a:lnTo>
                <a:lnTo>
                  <a:pt x="67" y="279"/>
                </a:lnTo>
                <a:lnTo>
                  <a:pt x="67" y="279"/>
                </a:lnTo>
                <a:lnTo>
                  <a:pt x="67" y="281"/>
                </a:lnTo>
                <a:lnTo>
                  <a:pt x="67" y="281"/>
                </a:lnTo>
                <a:lnTo>
                  <a:pt x="67" y="284"/>
                </a:lnTo>
                <a:lnTo>
                  <a:pt x="67" y="293"/>
                </a:lnTo>
                <a:lnTo>
                  <a:pt x="67" y="296"/>
                </a:lnTo>
                <a:lnTo>
                  <a:pt x="67" y="298"/>
                </a:lnTo>
                <a:lnTo>
                  <a:pt x="67" y="300"/>
                </a:lnTo>
                <a:lnTo>
                  <a:pt x="67" y="300"/>
                </a:lnTo>
                <a:lnTo>
                  <a:pt x="67" y="300"/>
                </a:lnTo>
                <a:lnTo>
                  <a:pt x="64" y="303"/>
                </a:lnTo>
                <a:lnTo>
                  <a:pt x="64" y="303"/>
                </a:lnTo>
                <a:lnTo>
                  <a:pt x="64" y="305"/>
                </a:lnTo>
                <a:lnTo>
                  <a:pt x="64" y="308"/>
                </a:lnTo>
                <a:lnTo>
                  <a:pt x="64" y="310"/>
                </a:lnTo>
                <a:lnTo>
                  <a:pt x="64" y="312"/>
                </a:lnTo>
                <a:lnTo>
                  <a:pt x="64" y="312"/>
                </a:lnTo>
                <a:lnTo>
                  <a:pt x="64" y="312"/>
                </a:lnTo>
                <a:lnTo>
                  <a:pt x="62" y="317"/>
                </a:lnTo>
                <a:lnTo>
                  <a:pt x="62" y="317"/>
                </a:lnTo>
                <a:lnTo>
                  <a:pt x="59" y="319"/>
                </a:lnTo>
                <a:lnTo>
                  <a:pt x="59" y="319"/>
                </a:lnTo>
                <a:lnTo>
                  <a:pt x="57" y="319"/>
                </a:lnTo>
                <a:lnTo>
                  <a:pt x="57" y="319"/>
                </a:lnTo>
                <a:lnTo>
                  <a:pt x="55" y="317"/>
                </a:lnTo>
                <a:lnTo>
                  <a:pt x="55" y="317"/>
                </a:lnTo>
                <a:lnTo>
                  <a:pt x="55" y="317"/>
                </a:lnTo>
                <a:lnTo>
                  <a:pt x="52" y="317"/>
                </a:lnTo>
                <a:lnTo>
                  <a:pt x="52" y="319"/>
                </a:lnTo>
                <a:lnTo>
                  <a:pt x="52" y="319"/>
                </a:lnTo>
                <a:lnTo>
                  <a:pt x="52" y="322"/>
                </a:lnTo>
                <a:lnTo>
                  <a:pt x="52" y="322"/>
                </a:lnTo>
                <a:lnTo>
                  <a:pt x="52" y="324"/>
                </a:lnTo>
                <a:lnTo>
                  <a:pt x="55" y="326"/>
                </a:lnTo>
                <a:lnTo>
                  <a:pt x="55" y="326"/>
                </a:lnTo>
                <a:lnTo>
                  <a:pt x="52" y="329"/>
                </a:lnTo>
                <a:lnTo>
                  <a:pt x="50" y="331"/>
                </a:lnTo>
                <a:lnTo>
                  <a:pt x="50" y="331"/>
                </a:lnTo>
                <a:lnTo>
                  <a:pt x="50" y="331"/>
                </a:lnTo>
                <a:lnTo>
                  <a:pt x="48" y="334"/>
                </a:lnTo>
                <a:lnTo>
                  <a:pt x="48" y="338"/>
                </a:lnTo>
                <a:lnTo>
                  <a:pt x="48" y="338"/>
                </a:lnTo>
                <a:lnTo>
                  <a:pt x="50" y="341"/>
                </a:lnTo>
                <a:lnTo>
                  <a:pt x="50" y="341"/>
                </a:lnTo>
                <a:lnTo>
                  <a:pt x="50" y="343"/>
                </a:lnTo>
                <a:lnTo>
                  <a:pt x="50" y="343"/>
                </a:lnTo>
                <a:lnTo>
                  <a:pt x="50" y="345"/>
                </a:lnTo>
                <a:lnTo>
                  <a:pt x="50" y="348"/>
                </a:lnTo>
                <a:lnTo>
                  <a:pt x="50" y="350"/>
                </a:lnTo>
                <a:lnTo>
                  <a:pt x="50" y="350"/>
                </a:lnTo>
                <a:lnTo>
                  <a:pt x="52" y="352"/>
                </a:lnTo>
                <a:lnTo>
                  <a:pt x="52" y="355"/>
                </a:lnTo>
                <a:lnTo>
                  <a:pt x="55" y="362"/>
                </a:lnTo>
                <a:lnTo>
                  <a:pt x="55" y="362"/>
                </a:lnTo>
                <a:lnTo>
                  <a:pt x="52" y="362"/>
                </a:lnTo>
                <a:lnTo>
                  <a:pt x="52" y="362"/>
                </a:lnTo>
                <a:lnTo>
                  <a:pt x="52" y="362"/>
                </a:lnTo>
                <a:lnTo>
                  <a:pt x="52" y="364"/>
                </a:lnTo>
                <a:lnTo>
                  <a:pt x="50" y="364"/>
                </a:lnTo>
                <a:lnTo>
                  <a:pt x="50" y="364"/>
                </a:lnTo>
                <a:lnTo>
                  <a:pt x="50" y="364"/>
                </a:lnTo>
                <a:lnTo>
                  <a:pt x="52" y="367"/>
                </a:lnTo>
                <a:lnTo>
                  <a:pt x="50" y="367"/>
                </a:lnTo>
                <a:lnTo>
                  <a:pt x="50" y="367"/>
                </a:lnTo>
                <a:lnTo>
                  <a:pt x="50" y="364"/>
                </a:lnTo>
                <a:lnTo>
                  <a:pt x="48" y="364"/>
                </a:lnTo>
                <a:lnTo>
                  <a:pt x="48" y="364"/>
                </a:lnTo>
                <a:lnTo>
                  <a:pt x="48" y="364"/>
                </a:lnTo>
                <a:lnTo>
                  <a:pt x="45" y="364"/>
                </a:lnTo>
                <a:lnTo>
                  <a:pt x="45" y="364"/>
                </a:lnTo>
                <a:lnTo>
                  <a:pt x="45" y="367"/>
                </a:lnTo>
                <a:lnTo>
                  <a:pt x="45" y="369"/>
                </a:lnTo>
                <a:lnTo>
                  <a:pt x="45" y="369"/>
                </a:lnTo>
                <a:lnTo>
                  <a:pt x="45" y="371"/>
                </a:lnTo>
                <a:lnTo>
                  <a:pt x="45" y="371"/>
                </a:lnTo>
                <a:lnTo>
                  <a:pt x="43" y="371"/>
                </a:lnTo>
                <a:lnTo>
                  <a:pt x="43" y="374"/>
                </a:lnTo>
                <a:lnTo>
                  <a:pt x="43" y="374"/>
                </a:lnTo>
                <a:lnTo>
                  <a:pt x="43" y="374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3" y="376"/>
                </a:lnTo>
                <a:lnTo>
                  <a:pt x="41" y="376"/>
                </a:lnTo>
                <a:lnTo>
                  <a:pt x="41" y="376"/>
                </a:lnTo>
                <a:lnTo>
                  <a:pt x="41" y="376"/>
                </a:lnTo>
                <a:lnTo>
                  <a:pt x="38" y="376"/>
                </a:lnTo>
                <a:lnTo>
                  <a:pt x="38" y="379"/>
                </a:lnTo>
                <a:lnTo>
                  <a:pt x="38" y="379"/>
                </a:lnTo>
                <a:lnTo>
                  <a:pt x="38" y="379"/>
                </a:lnTo>
                <a:lnTo>
                  <a:pt x="38" y="376"/>
                </a:lnTo>
                <a:lnTo>
                  <a:pt x="36" y="376"/>
                </a:lnTo>
                <a:lnTo>
                  <a:pt x="36" y="374"/>
                </a:lnTo>
                <a:lnTo>
                  <a:pt x="33" y="371"/>
                </a:lnTo>
                <a:lnTo>
                  <a:pt x="29" y="369"/>
                </a:lnTo>
                <a:lnTo>
                  <a:pt x="29" y="367"/>
                </a:lnTo>
                <a:lnTo>
                  <a:pt x="26" y="369"/>
                </a:lnTo>
                <a:lnTo>
                  <a:pt x="26" y="369"/>
                </a:lnTo>
                <a:lnTo>
                  <a:pt x="29" y="371"/>
                </a:lnTo>
                <a:lnTo>
                  <a:pt x="26" y="371"/>
                </a:lnTo>
                <a:lnTo>
                  <a:pt x="26" y="371"/>
                </a:lnTo>
                <a:lnTo>
                  <a:pt x="26" y="371"/>
                </a:lnTo>
                <a:lnTo>
                  <a:pt x="26" y="371"/>
                </a:lnTo>
                <a:lnTo>
                  <a:pt x="26" y="371"/>
                </a:lnTo>
                <a:lnTo>
                  <a:pt x="26" y="374"/>
                </a:lnTo>
                <a:lnTo>
                  <a:pt x="26" y="374"/>
                </a:lnTo>
                <a:lnTo>
                  <a:pt x="26" y="374"/>
                </a:lnTo>
                <a:lnTo>
                  <a:pt x="26" y="376"/>
                </a:lnTo>
                <a:lnTo>
                  <a:pt x="26" y="376"/>
                </a:lnTo>
                <a:lnTo>
                  <a:pt x="24" y="376"/>
                </a:lnTo>
                <a:lnTo>
                  <a:pt x="24" y="376"/>
                </a:lnTo>
                <a:lnTo>
                  <a:pt x="24" y="376"/>
                </a:lnTo>
                <a:lnTo>
                  <a:pt x="24" y="376"/>
                </a:lnTo>
                <a:lnTo>
                  <a:pt x="24" y="376"/>
                </a:lnTo>
                <a:lnTo>
                  <a:pt x="24" y="379"/>
                </a:lnTo>
                <a:lnTo>
                  <a:pt x="22" y="379"/>
                </a:lnTo>
                <a:lnTo>
                  <a:pt x="24" y="381"/>
                </a:lnTo>
                <a:lnTo>
                  <a:pt x="24" y="383"/>
                </a:lnTo>
                <a:lnTo>
                  <a:pt x="22" y="390"/>
                </a:lnTo>
                <a:lnTo>
                  <a:pt x="24" y="405"/>
                </a:lnTo>
                <a:lnTo>
                  <a:pt x="24" y="407"/>
                </a:lnTo>
                <a:lnTo>
                  <a:pt x="24" y="409"/>
                </a:lnTo>
                <a:lnTo>
                  <a:pt x="26" y="414"/>
                </a:lnTo>
                <a:lnTo>
                  <a:pt x="26" y="414"/>
                </a:lnTo>
                <a:lnTo>
                  <a:pt x="26" y="416"/>
                </a:lnTo>
                <a:lnTo>
                  <a:pt x="26" y="416"/>
                </a:lnTo>
                <a:lnTo>
                  <a:pt x="24" y="419"/>
                </a:lnTo>
                <a:lnTo>
                  <a:pt x="24" y="419"/>
                </a:lnTo>
                <a:lnTo>
                  <a:pt x="22" y="419"/>
                </a:lnTo>
                <a:lnTo>
                  <a:pt x="22" y="419"/>
                </a:lnTo>
                <a:lnTo>
                  <a:pt x="22" y="416"/>
                </a:lnTo>
                <a:lnTo>
                  <a:pt x="22" y="414"/>
                </a:lnTo>
                <a:lnTo>
                  <a:pt x="19" y="412"/>
                </a:lnTo>
                <a:lnTo>
                  <a:pt x="19" y="412"/>
                </a:lnTo>
                <a:lnTo>
                  <a:pt x="17" y="412"/>
                </a:lnTo>
                <a:lnTo>
                  <a:pt x="15" y="412"/>
                </a:lnTo>
                <a:lnTo>
                  <a:pt x="12" y="412"/>
                </a:lnTo>
                <a:lnTo>
                  <a:pt x="12" y="412"/>
                </a:lnTo>
                <a:lnTo>
                  <a:pt x="12" y="412"/>
                </a:lnTo>
                <a:lnTo>
                  <a:pt x="12" y="409"/>
                </a:lnTo>
                <a:lnTo>
                  <a:pt x="12" y="409"/>
                </a:lnTo>
                <a:lnTo>
                  <a:pt x="12" y="407"/>
                </a:lnTo>
                <a:lnTo>
                  <a:pt x="10" y="407"/>
                </a:lnTo>
                <a:lnTo>
                  <a:pt x="10" y="407"/>
                </a:lnTo>
                <a:lnTo>
                  <a:pt x="7" y="409"/>
                </a:lnTo>
                <a:lnTo>
                  <a:pt x="5" y="409"/>
                </a:lnTo>
                <a:lnTo>
                  <a:pt x="5" y="409"/>
                </a:lnTo>
                <a:lnTo>
                  <a:pt x="5" y="409"/>
                </a:lnTo>
                <a:lnTo>
                  <a:pt x="3" y="412"/>
                </a:lnTo>
                <a:lnTo>
                  <a:pt x="3" y="414"/>
                </a:lnTo>
                <a:lnTo>
                  <a:pt x="3" y="416"/>
                </a:lnTo>
                <a:lnTo>
                  <a:pt x="3" y="416"/>
                </a:lnTo>
                <a:lnTo>
                  <a:pt x="3" y="419"/>
                </a:lnTo>
                <a:lnTo>
                  <a:pt x="3" y="421"/>
                </a:lnTo>
                <a:lnTo>
                  <a:pt x="3" y="421"/>
                </a:lnTo>
                <a:lnTo>
                  <a:pt x="0" y="423"/>
                </a:lnTo>
                <a:lnTo>
                  <a:pt x="3" y="423"/>
                </a:lnTo>
                <a:lnTo>
                  <a:pt x="3" y="423"/>
                </a:lnTo>
                <a:lnTo>
                  <a:pt x="3" y="426"/>
                </a:lnTo>
                <a:lnTo>
                  <a:pt x="3" y="426"/>
                </a:lnTo>
                <a:lnTo>
                  <a:pt x="5" y="428"/>
                </a:lnTo>
                <a:lnTo>
                  <a:pt x="5" y="428"/>
                </a:lnTo>
                <a:lnTo>
                  <a:pt x="7" y="431"/>
                </a:lnTo>
                <a:lnTo>
                  <a:pt x="7" y="435"/>
                </a:lnTo>
                <a:lnTo>
                  <a:pt x="7" y="435"/>
                </a:lnTo>
                <a:lnTo>
                  <a:pt x="7" y="438"/>
                </a:lnTo>
                <a:lnTo>
                  <a:pt x="12" y="445"/>
                </a:lnTo>
                <a:lnTo>
                  <a:pt x="12" y="447"/>
                </a:lnTo>
                <a:lnTo>
                  <a:pt x="12" y="450"/>
                </a:lnTo>
                <a:lnTo>
                  <a:pt x="12" y="450"/>
                </a:lnTo>
                <a:lnTo>
                  <a:pt x="15" y="450"/>
                </a:lnTo>
                <a:lnTo>
                  <a:pt x="15" y="450"/>
                </a:lnTo>
                <a:lnTo>
                  <a:pt x="15" y="450"/>
                </a:lnTo>
                <a:lnTo>
                  <a:pt x="17" y="452"/>
                </a:lnTo>
                <a:lnTo>
                  <a:pt x="17" y="452"/>
                </a:lnTo>
                <a:lnTo>
                  <a:pt x="17" y="452"/>
                </a:lnTo>
                <a:lnTo>
                  <a:pt x="17" y="452"/>
                </a:lnTo>
                <a:lnTo>
                  <a:pt x="19" y="454"/>
                </a:lnTo>
                <a:lnTo>
                  <a:pt x="19" y="454"/>
                </a:lnTo>
                <a:lnTo>
                  <a:pt x="19" y="457"/>
                </a:lnTo>
                <a:lnTo>
                  <a:pt x="22" y="459"/>
                </a:lnTo>
                <a:lnTo>
                  <a:pt x="26" y="464"/>
                </a:lnTo>
                <a:lnTo>
                  <a:pt x="26" y="464"/>
                </a:lnTo>
                <a:lnTo>
                  <a:pt x="29" y="471"/>
                </a:lnTo>
                <a:lnTo>
                  <a:pt x="29" y="471"/>
                </a:lnTo>
                <a:lnTo>
                  <a:pt x="31" y="473"/>
                </a:lnTo>
                <a:lnTo>
                  <a:pt x="31" y="473"/>
                </a:lnTo>
                <a:lnTo>
                  <a:pt x="31" y="473"/>
                </a:lnTo>
                <a:lnTo>
                  <a:pt x="31" y="466"/>
                </a:lnTo>
                <a:lnTo>
                  <a:pt x="31" y="464"/>
                </a:lnTo>
                <a:lnTo>
                  <a:pt x="31" y="464"/>
                </a:lnTo>
                <a:lnTo>
                  <a:pt x="29" y="459"/>
                </a:lnTo>
                <a:lnTo>
                  <a:pt x="29" y="457"/>
                </a:lnTo>
                <a:lnTo>
                  <a:pt x="29" y="454"/>
                </a:lnTo>
                <a:lnTo>
                  <a:pt x="26" y="452"/>
                </a:lnTo>
                <a:lnTo>
                  <a:pt x="26" y="450"/>
                </a:lnTo>
                <a:lnTo>
                  <a:pt x="26" y="450"/>
                </a:lnTo>
                <a:lnTo>
                  <a:pt x="29" y="454"/>
                </a:lnTo>
                <a:lnTo>
                  <a:pt x="31" y="454"/>
                </a:lnTo>
                <a:lnTo>
                  <a:pt x="31" y="457"/>
                </a:lnTo>
                <a:lnTo>
                  <a:pt x="31" y="459"/>
                </a:lnTo>
                <a:lnTo>
                  <a:pt x="31" y="461"/>
                </a:lnTo>
                <a:lnTo>
                  <a:pt x="33" y="461"/>
                </a:lnTo>
                <a:lnTo>
                  <a:pt x="33" y="461"/>
                </a:lnTo>
                <a:lnTo>
                  <a:pt x="31" y="461"/>
                </a:lnTo>
                <a:lnTo>
                  <a:pt x="33" y="464"/>
                </a:lnTo>
                <a:lnTo>
                  <a:pt x="33" y="461"/>
                </a:lnTo>
                <a:lnTo>
                  <a:pt x="33" y="461"/>
                </a:lnTo>
                <a:lnTo>
                  <a:pt x="33" y="459"/>
                </a:lnTo>
                <a:lnTo>
                  <a:pt x="36" y="459"/>
                </a:lnTo>
                <a:lnTo>
                  <a:pt x="36" y="461"/>
                </a:lnTo>
                <a:lnTo>
                  <a:pt x="36" y="461"/>
                </a:lnTo>
                <a:lnTo>
                  <a:pt x="36" y="466"/>
                </a:lnTo>
                <a:lnTo>
                  <a:pt x="36" y="466"/>
                </a:lnTo>
                <a:lnTo>
                  <a:pt x="38" y="468"/>
                </a:lnTo>
                <a:lnTo>
                  <a:pt x="38" y="468"/>
                </a:lnTo>
                <a:lnTo>
                  <a:pt x="38" y="468"/>
                </a:lnTo>
                <a:lnTo>
                  <a:pt x="38" y="468"/>
                </a:lnTo>
                <a:lnTo>
                  <a:pt x="38" y="468"/>
                </a:lnTo>
                <a:lnTo>
                  <a:pt x="41" y="471"/>
                </a:lnTo>
                <a:lnTo>
                  <a:pt x="41" y="471"/>
                </a:lnTo>
                <a:lnTo>
                  <a:pt x="41" y="471"/>
                </a:lnTo>
                <a:lnTo>
                  <a:pt x="41" y="471"/>
                </a:lnTo>
                <a:lnTo>
                  <a:pt x="41" y="471"/>
                </a:lnTo>
                <a:lnTo>
                  <a:pt x="38" y="471"/>
                </a:lnTo>
                <a:lnTo>
                  <a:pt x="33" y="473"/>
                </a:lnTo>
                <a:lnTo>
                  <a:pt x="33" y="473"/>
                </a:lnTo>
                <a:lnTo>
                  <a:pt x="33" y="476"/>
                </a:lnTo>
                <a:lnTo>
                  <a:pt x="33" y="476"/>
                </a:lnTo>
                <a:lnTo>
                  <a:pt x="33" y="476"/>
                </a:lnTo>
                <a:lnTo>
                  <a:pt x="33" y="478"/>
                </a:lnTo>
                <a:lnTo>
                  <a:pt x="36" y="480"/>
                </a:lnTo>
                <a:lnTo>
                  <a:pt x="38" y="480"/>
                </a:lnTo>
                <a:lnTo>
                  <a:pt x="38" y="480"/>
                </a:lnTo>
                <a:lnTo>
                  <a:pt x="38" y="480"/>
                </a:lnTo>
                <a:lnTo>
                  <a:pt x="38" y="480"/>
                </a:lnTo>
                <a:lnTo>
                  <a:pt x="38" y="480"/>
                </a:lnTo>
                <a:lnTo>
                  <a:pt x="38" y="480"/>
                </a:lnTo>
                <a:lnTo>
                  <a:pt x="38" y="480"/>
                </a:lnTo>
                <a:lnTo>
                  <a:pt x="41" y="476"/>
                </a:lnTo>
                <a:lnTo>
                  <a:pt x="45" y="471"/>
                </a:lnTo>
                <a:lnTo>
                  <a:pt x="45" y="471"/>
                </a:lnTo>
                <a:lnTo>
                  <a:pt x="45" y="468"/>
                </a:lnTo>
                <a:lnTo>
                  <a:pt x="45" y="464"/>
                </a:lnTo>
                <a:lnTo>
                  <a:pt x="45" y="464"/>
                </a:lnTo>
                <a:lnTo>
                  <a:pt x="48" y="461"/>
                </a:lnTo>
                <a:lnTo>
                  <a:pt x="48" y="461"/>
                </a:lnTo>
                <a:lnTo>
                  <a:pt x="48" y="459"/>
                </a:lnTo>
                <a:lnTo>
                  <a:pt x="48" y="459"/>
                </a:lnTo>
                <a:lnTo>
                  <a:pt x="48" y="457"/>
                </a:lnTo>
                <a:lnTo>
                  <a:pt x="50" y="459"/>
                </a:lnTo>
                <a:lnTo>
                  <a:pt x="48" y="461"/>
                </a:lnTo>
                <a:lnTo>
                  <a:pt x="45" y="464"/>
                </a:lnTo>
                <a:lnTo>
                  <a:pt x="45" y="466"/>
                </a:lnTo>
                <a:lnTo>
                  <a:pt x="45" y="466"/>
                </a:lnTo>
                <a:lnTo>
                  <a:pt x="48" y="468"/>
                </a:lnTo>
                <a:lnTo>
                  <a:pt x="48" y="468"/>
                </a:lnTo>
                <a:lnTo>
                  <a:pt x="48" y="466"/>
                </a:lnTo>
                <a:lnTo>
                  <a:pt x="50" y="464"/>
                </a:lnTo>
                <a:lnTo>
                  <a:pt x="50" y="464"/>
                </a:lnTo>
                <a:lnTo>
                  <a:pt x="50" y="466"/>
                </a:lnTo>
                <a:lnTo>
                  <a:pt x="50" y="468"/>
                </a:lnTo>
                <a:lnTo>
                  <a:pt x="48" y="468"/>
                </a:lnTo>
                <a:lnTo>
                  <a:pt x="48" y="468"/>
                </a:lnTo>
                <a:lnTo>
                  <a:pt x="45" y="473"/>
                </a:lnTo>
                <a:lnTo>
                  <a:pt x="45" y="476"/>
                </a:lnTo>
                <a:lnTo>
                  <a:pt x="43" y="478"/>
                </a:lnTo>
                <a:lnTo>
                  <a:pt x="45" y="480"/>
                </a:lnTo>
                <a:lnTo>
                  <a:pt x="45" y="480"/>
                </a:lnTo>
                <a:lnTo>
                  <a:pt x="48" y="478"/>
                </a:lnTo>
                <a:lnTo>
                  <a:pt x="50" y="476"/>
                </a:lnTo>
                <a:lnTo>
                  <a:pt x="50" y="476"/>
                </a:lnTo>
                <a:lnTo>
                  <a:pt x="50" y="476"/>
                </a:lnTo>
                <a:lnTo>
                  <a:pt x="50" y="476"/>
                </a:lnTo>
                <a:lnTo>
                  <a:pt x="50" y="480"/>
                </a:lnTo>
                <a:lnTo>
                  <a:pt x="50" y="480"/>
                </a:lnTo>
                <a:lnTo>
                  <a:pt x="50" y="480"/>
                </a:lnTo>
                <a:lnTo>
                  <a:pt x="50" y="478"/>
                </a:lnTo>
                <a:lnTo>
                  <a:pt x="50" y="478"/>
                </a:lnTo>
                <a:lnTo>
                  <a:pt x="48" y="478"/>
                </a:lnTo>
                <a:lnTo>
                  <a:pt x="48" y="480"/>
                </a:lnTo>
                <a:lnTo>
                  <a:pt x="48" y="480"/>
                </a:lnTo>
                <a:lnTo>
                  <a:pt x="48" y="480"/>
                </a:lnTo>
                <a:lnTo>
                  <a:pt x="43" y="480"/>
                </a:lnTo>
                <a:lnTo>
                  <a:pt x="43" y="480"/>
                </a:lnTo>
                <a:lnTo>
                  <a:pt x="43" y="480"/>
                </a:lnTo>
                <a:lnTo>
                  <a:pt x="43" y="483"/>
                </a:lnTo>
                <a:lnTo>
                  <a:pt x="43" y="483"/>
                </a:lnTo>
                <a:lnTo>
                  <a:pt x="45" y="485"/>
                </a:lnTo>
                <a:lnTo>
                  <a:pt x="45" y="485"/>
                </a:lnTo>
                <a:lnTo>
                  <a:pt x="48" y="487"/>
                </a:lnTo>
                <a:lnTo>
                  <a:pt x="48" y="487"/>
                </a:lnTo>
                <a:lnTo>
                  <a:pt x="48" y="490"/>
                </a:lnTo>
                <a:lnTo>
                  <a:pt x="48" y="490"/>
                </a:lnTo>
                <a:lnTo>
                  <a:pt x="50" y="494"/>
                </a:lnTo>
                <a:lnTo>
                  <a:pt x="50" y="497"/>
                </a:lnTo>
                <a:lnTo>
                  <a:pt x="52" y="497"/>
                </a:lnTo>
                <a:lnTo>
                  <a:pt x="52" y="497"/>
                </a:lnTo>
                <a:lnTo>
                  <a:pt x="52" y="497"/>
                </a:lnTo>
                <a:lnTo>
                  <a:pt x="52" y="499"/>
                </a:lnTo>
                <a:lnTo>
                  <a:pt x="52" y="499"/>
                </a:lnTo>
                <a:lnTo>
                  <a:pt x="52" y="497"/>
                </a:lnTo>
                <a:lnTo>
                  <a:pt x="52" y="497"/>
                </a:lnTo>
                <a:lnTo>
                  <a:pt x="52" y="497"/>
                </a:lnTo>
                <a:lnTo>
                  <a:pt x="52" y="497"/>
                </a:lnTo>
                <a:lnTo>
                  <a:pt x="52" y="497"/>
                </a:lnTo>
                <a:lnTo>
                  <a:pt x="52" y="494"/>
                </a:lnTo>
                <a:lnTo>
                  <a:pt x="50" y="494"/>
                </a:lnTo>
                <a:lnTo>
                  <a:pt x="50" y="492"/>
                </a:lnTo>
                <a:lnTo>
                  <a:pt x="50" y="490"/>
                </a:lnTo>
                <a:lnTo>
                  <a:pt x="50" y="487"/>
                </a:lnTo>
                <a:lnTo>
                  <a:pt x="52" y="487"/>
                </a:lnTo>
                <a:lnTo>
                  <a:pt x="52" y="487"/>
                </a:lnTo>
                <a:lnTo>
                  <a:pt x="52" y="490"/>
                </a:lnTo>
                <a:lnTo>
                  <a:pt x="55" y="492"/>
                </a:lnTo>
                <a:lnTo>
                  <a:pt x="55" y="494"/>
                </a:lnTo>
                <a:lnTo>
                  <a:pt x="57" y="497"/>
                </a:lnTo>
                <a:lnTo>
                  <a:pt x="57" y="497"/>
                </a:lnTo>
                <a:lnTo>
                  <a:pt x="57" y="497"/>
                </a:lnTo>
                <a:lnTo>
                  <a:pt x="55" y="490"/>
                </a:lnTo>
                <a:lnTo>
                  <a:pt x="52" y="487"/>
                </a:lnTo>
                <a:lnTo>
                  <a:pt x="52" y="485"/>
                </a:lnTo>
                <a:lnTo>
                  <a:pt x="52" y="483"/>
                </a:lnTo>
                <a:lnTo>
                  <a:pt x="52" y="483"/>
                </a:lnTo>
                <a:lnTo>
                  <a:pt x="52" y="483"/>
                </a:lnTo>
                <a:lnTo>
                  <a:pt x="52" y="485"/>
                </a:lnTo>
                <a:lnTo>
                  <a:pt x="52" y="485"/>
                </a:lnTo>
                <a:lnTo>
                  <a:pt x="55" y="485"/>
                </a:lnTo>
                <a:lnTo>
                  <a:pt x="55" y="485"/>
                </a:lnTo>
                <a:lnTo>
                  <a:pt x="55" y="485"/>
                </a:lnTo>
                <a:lnTo>
                  <a:pt x="57" y="485"/>
                </a:lnTo>
                <a:lnTo>
                  <a:pt x="59" y="485"/>
                </a:lnTo>
                <a:lnTo>
                  <a:pt x="59" y="485"/>
                </a:lnTo>
                <a:lnTo>
                  <a:pt x="62" y="485"/>
                </a:lnTo>
                <a:lnTo>
                  <a:pt x="62" y="483"/>
                </a:lnTo>
                <a:lnTo>
                  <a:pt x="62" y="483"/>
                </a:lnTo>
                <a:lnTo>
                  <a:pt x="62" y="483"/>
                </a:lnTo>
                <a:lnTo>
                  <a:pt x="64" y="485"/>
                </a:lnTo>
                <a:lnTo>
                  <a:pt x="64" y="487"/>
                </a:lnTo>
                <a:lnTo>
                  <a:pt x="64" y="485"/>
                </a:lnTo>
                <a:lnTo>
                  <a:pt x="64" y="485"/>
                </a:lnTo>
                <a:lnTo>
                  <a:pt x="64" y="483"/>
                </a:lnTo>
                <a:lnTo>
                  <a:pt x="64" y="483"/>
                </a:lnTo>
                <a:lnTo>
                  <a:pt x="64" y="485"/>
                </a:lnTo>
                <a:lnTo>
                  <a:pt x="67" y="487"/>
                </a:lnTo>
                <a:lnTo>
                  <a:pt x="67" y="487"/>
                </a:lnTo>
                <a:lnTo>
                  <a:pt x="67" y="490"/>
                </a:lnTo>
                <a:lnTo>
                  <a:pt x="67" y="490"/>
                </a:lnTo>
                <a:lnTo>
                  <a:pt x="67" y="490"/>
                </a:lnTo>
                <a:lnTo>
                  <a:pt x="69" y="490"/>
                </a:lnTo>
                <a:lnTo>
                  <a:pt x="69" y="490"/>
                </a:lnTo>
                <a:lnTo>
                  <a:pt x="69" y="490"/>
                </a:lnTo>
                <a:lnTo>
                  <a:pt x="69" y="490"/>
                </a:lnTo>
                <a:lnTo>
                  <a:pt x="69" y="490"/>
                </a:lnTo>
                <a:lnTo>
                  <a:pt x="69" y="490"/>
                </a:lnTo>
                <a:lnTo>
                  <a:pt x="71" y="490"/>
                </a:lnTo>
                <a:lnTo>
                  <a:pt x="71" y="490"/>
                </a:lnTo>
                <a:lnTo>
                  <a:pt x="71" y="490"/>
                </a:lnTo>
                <a:lnTo>
                  <a:pt x="71" y="487"/>
                </a:lnTo>
                <a:lnTo>
                  <a:pt x="71" y="487"/>
                </a:lnTo>
                <a:lnTo>
                  <a:pt x="71" y="487"/>
                </a:lnTo>
                <a:lnTo>
                  <a:pt x="71" y="490"/>
                </a:lnTo>
                <a:lnTo>
                  <a:pt x="71" y="490"/>
                </a:lnTo>
                <a:lnTo>
                  <a:pt x="71" y="490"/>
                </a:lnTo>
                <a:lnTo>
                  <a:pt x="71" y="490"/>
                </a:lnTo>
                <a:lnTo>
                  <a:pt x="71" y="490"/>
                </a:lnTo>
                <a:lnTo>
                  <a:pt x="71" y="492"/>
                </a:lnTo>
                <a:lnTo>
                  <a:pt x="71" y="492"/>
                </a:lnTo>
                <a:lnTo>
                  <a:pt x="74" y="492"/>
                </a:lnTo>
                <a:lnTo>
                  <a:pt x="74" y="492"/>
                </a:lnTo>
                <a:lnTo>
                  <a:pt x="74" y="492"/>
                </a:lnTo>
                <a:lnTo>
                  <a:pt x="74" y="492"/>
                </a:lnTo>
                <a:lnTo>
                  <a:pt x="74" y="494"/>
                </a:lnTo>
                <a:lnTo>
                  <a:pt x="74" y="494"/>
                </a:lnTo>
                <a:lnTo>
                  <a:pt x="76" y="494"/>
                </a:lnTo>
                <a:lnTo>
                  <a:pt x="76" y="494"/>
                </a:lnTo>
                <a:lnTo>
                  <a:pt x="76" y="494"/>
                </a:lnTo>
                <a:lnTo>
                  <a:pt x="76" y="492"/>
                </a:lnTo>
                <a:lnTo>
                  <a:pt x="76" y="492"/>
                </a:lnTo>
                <a:lnTo>
                  <a:pt x="78" y="492"/>
                </a:lnTo>
                <a:lnTo>
                  <a:pt x="78" y="492"/>
                </a:lnTo>
                <a:lnTo>
                  <a:pt x="78" y="492"/>
                </a:lnTo>
                <a:lnTo>
                  <a:pt x="78" y="492"/>
                </a:lnTo>
                <a:lnTo>
                  <a:pt x="81" y="492"/>
                </a:lnTo>
                <a:lnTo>
                  <a:pt x="81" y="492"/>
                </a:lnTo>
                <a:lnTo>
                  <a:pt x="81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2"/>
                </a:lnTo>
                <a:lnTo>
                  <a:pt x="83" y="494"/>
                </a:lnTo>
                <a:lnTo>
                  <a:pt x="83" y="494"/>
                </a:lnTo>
                <a:lnTo>
                  <a:pt x="81" y="494"/>
                </a:lnTo>
                <a:lnTo>
                  <a:pt x="81" y="494"/>
                </a:lnTo>
                <a:lnTo>
                  <a:pt x="78" y="494"/>
                </a:lnTo>
                <a:lnTo>
                  <a:pt x="76" y="499"/>
                </a:lnTo>
                <a:lnTo>
                  <a:pt x="76" y="499"/>
                </a:lnTo>
                <a:lnTo>
                  <a:pt x="76" y="504"/>
                </a:lnTo>
                <a:lnTo>
                  <a:pt x="76" y="504"/>
                </a:lnTo>
                <a:lnTo>
                  <a:pt x="78" y="502"/>
                </a:lnTo>
                <a:lnTo>
                  <a:pt x="78" y="502"/>
                </a:lnTo>
                <a:lnTo>
                  <a:pt x="78" y="502"/>
                </a:lnTo>
                <a:lnTo>
                  <a:pt x="78" y="504"/>
                </a:lnTo>
                <a:lnTo>
                  <a:pt x="81" y="504"/>
                </a:lnTo>
                <a:lnTo>
                  <a:pt x="81" y="502"/>
                </a:lnTo>
                <a:lnTo>
                  <a:pt x="81" y="502"/>
                </a:lnTo>
                <a:lnTo>
                  <a:pt x="83" y="502"/>
                </a:lnTo>
                <a:lnTo>
                  <a:pt x="83" y="502"/>
                </a:lnTo>
                <a:lnTo>
                  <a:pt x="83" y="502"/>
                </a:lnTo>
                <a:lnTo>
                  <a:pt x="83" y="502"/>
                </a:lnTo>
                <a:lnTo>
                  <a:pt x="81" y="502"/>
                </a:lnTo>
                <a:lnTo>
                  <a:pt x="81" y="504"/>
                </a:lnTo>
                <a:lnTo>
                  <a:pt x="81" y="504"/>
                </a:lnTo>
                <a:lnTo>
                  <a:pt x="83" y="506"/>
                </a:lnTo>
                <a:lnTo>
                  <a:pt x="83" y="506"/>
                </a:lnTo>
                <a:lnTo>
                  <a:pt x="85" y="506"/>
                </a:lnTo>
                <a:lnTo>
                  <a:pt x="85" y="504"/>
                </a:lnTo>
                <a:lnTo>
                  <a:pt x="85" y="504"/>
                </a:lnTo>
                <a:lnTo>
                  <a:pt x="88" y="502"/>
                </a:lnTo>
                <a:lnTo>
                  <a:pt x="88" y="502"/>
                </a:lnTo>
                <a:lnTo>
                  <a:pt x="88" y="504"/>
                </a:lnTo>
                <a:lnTo>
                  <a:pt x="88" y="504"/>
                </a:lnTo>
                <a:lnTo>
                  <a:pt x="85" y="504"/>
                </a:lnTo>
                <a:lnTo>
                  <a:pt x="85" y="506"/>
                </a:lnTo>
                <a:lnTo>
                  <a:pt x="85" y="506"/>
                </a:lnTo>
                <a:lnTo>
                  <a:pt x="85" y="506"/>
                </a:lnTo>
                <a:lnTo>
                  <a:pt x="83" y="506"/>
                </a:lnTo>
                <a:lnTo>
                  <a:pt x="83" y="506"/>
                </a:lnTo>
                <a:lnTo>
                  <a:pt x="83" y="509"/>
                </a:lnTo>
                <a:lnTo>
                  <a:pt x="83" y="509"/>
                </a:lnTo>
                <a:lnTo>
                  <a:pt x="85" y="509"/>
                </a:lnTo>
                <a:lnTo>
                  <a:pt x="85" y="511"/>
                </a:lnTo>
                <a:lnTo>
                  <a:pt x="85" y="511"/>
                </a:lnTo>
                <a:lnTo>
                  <a:pt x="88" y="513"/>
                </a:lnTo>
                <a:lnTo>
                  <a:pt x="90" y="513"/>
                </a:lnTo>
                <a:lnTo>
                  <a:pt x="90" y="516"/>
                </a:lnTo>
                <a:lnTo>
                  <a:pt x="90" y="516"/>
                </a:lnTo>
                <a:lnTo>
                  <a:pt x="93" y="516"/>
                </a:lnTo>
                <a:lnTo>
                  <a:pt x="93" y="516"/>
                </a:lnTo>
                <a:lnTo>
                  <a:pt x="93" y="516"/>
                </a:lnTo>
                <a:lnTo>
                  <a:pt x="93" y="516"/>
                </a:lnTo>
                <a:lnTo>
                  <a:pt x="93" y="518"/>
                </a:lnTo>
                <a:lnTo>
                  <a:pt x="93" y="518"/>
                </a:lnTo>
                <a:lnTo>
                  <a:pt x="95" y="518"/>
                </a:lnTo>
                <a:lnTo>
                  <a:pt x="95" y="518"/>
                </a:lnTo>
                <a:lnTo>
                  <a:pt x="95" y="518"/>
                </a:lnTo>
                <a:lnTo>
                  <a:pt x="97" y="518"/>
                </a:lnTo>
                <a:lnTo>
                  <a:pt x="97" y="518"/>
                </a:lnTo>
                <a:lnTo>
                  <a:pt x="95" y="518"/>
                </a:lnTo>
                <a:lnTo>
                  <a:pt x="97" y="521"/>
                </a:lnTo>
                <a:lnTo>
                  <a:pt x="97" y="523"/>
                </a:lnTo>
                <a:lnTo>
                  <a:pt x="95" y="523"/>
                </a:lnTo>
                <a:lnTo>
                  <a:pt x="95" y="523"/>
                </a:lnTo>
                <a:lnTo>
                  <a:pt x="95" y="523"/>
                </a:lnTo>
                <a:lnTo>
                  <a:pt x="95" y="525"/>
                </a:lnTo>
                <a:lnTo>
                  <a:pt x="95" y="525"/>
                </a:lnTo>
                <a:lnTo>
                  <a:pt x="95" y="525"/>
                </a:lnTo>
                <a:lnTo>
                  <a:pt x="95" y="525"/>
                </a:lnTo>
                <a:lnTo>
                  <a:pt x="95" y="525"/>
                </a:lnTo>
                <a:lnTo>
                  <a:pt x="93" y="528"/>
                </a:lnTo>
                <a:lnTo>
                  <a:pt x="90" y="530"/>
                </a:lnTo>
                <a:lnTo>
                  <a:pt x="88" y="530"/>
                </a:lnTo>
                <a:lnTo>
                  <a:pt x="85" y="530"/>
                </a:lnTo>
                <a:lnTo>
                  <a:pt x="83" y="530"/>
                </a:lnTo>
                <a:lnTo>
                  <a:pt x="83" y="528"/>
                </a:lnTo>
                <a:lnTo>
                  <a:pt x="83" y="528"/>
                </a:lnTo>
                <a:lnTo>
                  <a:pt x="81" y="528"/>
                </a:lnTo>
                <a:lnTo>
                  <a:pt x="78" y="525"/>
                </a:lnTo>
                <a:lnTo>
                  <a:pt x="76" y="525"/>
                </a:lnTo>
                <a:lnTo>
                  <a:pt x="78" y="523"/>
                </a:lnTo>
                <a:lnTo>
                  <a:pt x="78" y="523"/>
                </a:lnTo>
                <a:lnTo>
                  <a:pt x="76" y="521"/>
                </a:lnTo>
                <a:lnTo>
                  <a:pt x="74" y="521"/>
                </a:lnTo>
                <a:lnTo>
                  <a:pt x="74" y="521"/>
                </a:lnTo>
                <a:lnTo>
                  <a:pt x="74" y="521"/>
                </a:lnTo>
                <a:lnTo>
                  <a:pt x="74" y="521"/>
                </a:lnTo>
                <a:lnTo>
                  <a:pt x="74" y="521"/>
                </a:lnTo>
                <a:lnTo>
                  <a:pt x="71" y="518"/>
                </a:lnTo>
                <a:lnTo>
                  <a:pt x="71" y="521"/>
                </a:lnTo>
                <a:lnTo>
                  <a:pt x="71" y="521"/>
                </a:lnTo>
                <a:lnTo>
                  <a:pt x="69" y="521"/>
                </a:lnTo>
                <a:lnTo>
                  <a:pt x="69" y="523"/>
                </a:lnTo>
                <a:lnTo>
                  <a:pt x="69" y="525"/>
                </a:lnTo>
                <a:lnTo>
                  <a:pt x="71" y="525"/>
                </a:lnTo>
                <a:lnTo>
                  <a:pt x="74" y="530"/>
                </a:lnTo>
                <a:lnTo>
                  <a:pt x="74" y="530"/>
                </a:lnTo>
                <a:lnTo>
                  <a:pt x="76" y="532"/>
                </a:lnTo>
                <a:lnTo>
                  <a:pt x="76" y="535"/>
                </a:lnTo>
                <a:lnTo>
                  <a:pt x="78" y="535"/>
                </a:lnTo>
                <a:lnTo>
                  <a:pt x="78" y="537"/>
                </a:lnTo>
                <a:lnTo>
                  <a:pt x="78" y="537"/>
                </a:lnTo>
                <a:lnTo>
                  <a:pt x="78" y="537"/>
                </a:lnTo>
                <a:lnTo>
                  <a:pt x="78" y="539"/>
                </a:lnTo>
                <a:lnTo>
                  <a:pt x="78" y="539"/>
                </a:lnTo>
                <a:lnTo>
                  <a:pt x="81" y="539"/>
                </a:lnTo>
                <a:lnTo>
                  <a:pt x="78" y="542"/>
                </a:lnTo>
                <a:lnTo>
                  <a:pt x="81" y="542"/>
                </a:lnTo>
                <a:lnTo>
                  <a:pt x="81" y="542"/>
                </a:lnTo>
                <a:lnTo>
                  <a:pt x="81" y="542"/>
                </a:lnTo>
                <a:lnTo>
                  <a:pt x="81" y="542"/>
                </a:lnTo>
                <a:lnTo>
                  <a:pt x="81" y="542"/>
                </a:lnTo>
                <a:lnTo>
                  <a:pt x="83" y="542"/>
                </a:lnTo>
                <a:lnTo>
                  <a:pt x="83" y="544"/>
                </a:lnTo>
                <a:lnTo>
                  <a:pt x="83" y="544"/>
                </a:lnTo>
                <a:lnTo>
                  <a:pt x="83" y="544"/>
                </a:lnTo>
                <a:lnTo>
                  <a:pt x="83" y="544"/>
                </a:lnTo>
                <a:lnTo>
                  <a:pt x="85" y="547"/>
                </a:lnTo>
                <a:lnTo>
                  <a:pt x="88" y="547"/>
                </a:lnTo>
                <a:lnTo>
                  <a:pt x="90" y="549"/>
                </a:lnTo>
                <a:lnTo>
                  <a:pt x="93" y="549"/>
                </a:lnTo>
                <a:lnTo>
                  <a:pt x="93" y="551"/>
                </a:lnTo>
                <a:lnTo>
                  <a:pt x="93" y="551"/>
                </a:lnTo>
                <a:lnTo>
                  <a:pt x="95" y="551"/>
                </a:lnTo>
                <a:lnTo>
                  <a:pt x="95" y="551"/>
                </a:lnTo>
                <a:lnTo>
                  <a:pt x="93" y="549"/>
                </a:lnTo>
                <a:lnTo>
                  <a:pt x="93" y="549"/>
                </a:lnTo>
                <a:lnTo>
                  <a:pt x="93" y="549"/>
                </a:lnTo>
                <a:lnTo>
                  <a:pt x="93" y="549"/>
                </a:lnTo>
                <a:lnTo>
                  <a:pt x="95" y="549"/>
                </a:lnTo>
                <a:lnTo>
                  <a:pt x="95" y="549"/>
                </a:lnTo>
                <a:lnTo>
                  <a:pt x="95" y="547"/>
                </a:lnTo>
                <a:lnTo>
                  <a:pt x="95" y="547"/>
                </a:lnTo>
                <a:lnTo>
                  <a:pt x="95" y="547"/>
                </a:lnTo>
                <a:lnTo>
                  <a:pt x="95" y="547"/>
                </a:lnTo>
                <a:lnTo>
                  <a:pt x="95" y="544"/>
                </a:lnTo>
                <a:lnTo>
                  <a:pt x="95" y="544"/>
                </a:lnTo>
                <a:lnTo>
                  <a:pt x="95" y="544"/>
                </a:lnTo>
                <a:lnTo>
                  <a:pt x="95" y="542"/>
                </a:lnTo>
                <a:lnTo>
                  <a:pt x="95" y="542"/>
                </a:lnTo>
                <a:lnTo>
                  <a:pt x="95" y="537"/>
                </a:lnTo>
                <a:lnTo>
                  <a:pt x="95" y="537"/>
                </a:lnTo>
                <a:lnTo>
                  <a:pt x="95" y="537"/>
                </a:lnTo>
                <a:lnTo>
                  <a:pt x="95" y="537"/>
                </a:lnTo>
                <a:lnTo>
                  <a:pt x="95" y="535"/>
                </a:lnTo>
                <a:lnTo>
                  <a:pt x="93" y="535"/>
                </a:lnTo>
                <a:lnTo>
                  <a:pt x="93" y="532"/>
                </a:lnTo>
                <a:lnTo>
                  <a:pt x="93" y="532"/>
                </a:lnTo>
                <a:lnTo>
                  <a:pt x="93" y="532"/>
                </a:lnTo>
                <a:lnTo>
                  <a:pt x="93" y="532"/>
                </a:lnTo>
                <a:lnTo>
                  <a:pt x="93" y="532"/>
                </a:lnTo>
                <a:lnTo>
                  <a:pt x="95" y="532"/>
                </a:lnTo>
                <a:lnTo>
                  <a:pt x="95" y="535"/>
                </a:lnTo>
                <a:lnTo>
                  <a:pt x="95" y="535"/>
                </a:lnTo>
                <a:lnTo>
                  <a:pt x="95" y="535"/>
                </a:lnTo>
                <a:lnTo>
                  <a:pt x="97" y="535"/>
                </a:lnTo>
                <a:lnTo>
                  <a:pt x="97" y="532"/>
                </a:lnTo>
                <a:lnTo>
                  <a:pt x="97" y="532"/>
                </a:lnTo>
                <a:lnTo>
                  <a:pt x="100" y="532"/>
                </a:lnTo>
                <a:lnTo>
                  <a:pt x="100" y="530"/>
                </a:lnTo>
                <a:lnTo>
                  <a:pt x="97" y="528"/>
                </a:lnTo>
                <a:lnTo>
                  <a:pt x="100" y="525"/>
                </a:lnTo>
                <a:lnTo>
                  <a:pt x="100" y="523"/>
                </a:lnTo>
                <a:lnTo>
                  <a:pt x="100" y="521"/>
                </a:lnTo>
                <a:lnTo>
                  <a:pt x="100" y="523"/>
                </a:lnTo>
                <a:lnTo>
                  <a:pt x="100" y="523"/>
                </a:lnTo>
                <a:lnTo>
                  <a:pt x="100" y="525"/>
                </a:lnTo>
                <a:lnTo>
                  <a:pt x="100" y="525"/>
                </a:lnTo>
                <a:lnTo>
                  <a:pt x="100" y="525"/>
                </a:lnTo>
                <a:lnTo>
                  <a:pt x="100" y="530"/>
                </a:lnTo>
                <a:lnTo>
                  <a:pt x="100" y="532"/>
                </a:lnTo>
                <a:lnTo>
                  <a:pt x="100" y="532"/>
                </a:lnTo>
                <a:lnTo>
                  <a:pt x="100" y="535"/>
                </a:lnTo>
                <a:lnTo>
                  <a:pt x="100" y="535"/>
                </a:lnTo>
                <a:lnTo>
                  <a:pt x="100" y="535"/>
                </a:lnTo>
                <a:lnTo>
                  <a:pt x="100" y="537"/>
                </a:lnTo>
                <a:lnTo>
                  <a:pt x="100" y="537"/>
                </a:lnTo>
                <a:lnTo>
                  <a:pt x="97" y="537"/>
                </a:lnTo>
                <a:lnTo>
                  <a:pt x="100" y="537"/>
                </a:lnTo>
                <a:lnTo>
                  <a:pt x="100" y="539"/>
                </a:lnTo>
                <a:lnTo>
                  <a:pt x="100" y="539"/>
                </a:lnTo>
                <a:lnTo>
                  <a:pt x="102" y="539"/>
                </a:lnTo>
                <a:lnTo>
                  <a:pt x="102" y="539"/>
                </a:lnTo>
                <a:lnTo>
                  <a:pt x="102" y="539"/>
                </a:lnTo>
                <a:lnTo>
                  <a:pt x="100" y="539"/>
                </a:lnTo>
                <a:lnTo>
                  <a:pt x="100" y="539"/>
                </a:lnTo>
                <a:lnTo>
                  <a:pt x="100" y="539"/>
                </a:lnTo>
                <a:lnTo>
                  <a:pt x="100" y="542"/>
                </a:lnTo>
                <a:lnTo>
                  <a:pt x="100" y="542"/>
                </a:lnTo>
                <a:lnTo>
                  <a:pt x="100" y="542"/>
                </a:lnTo>
                <a:lnTo>
                  <a:pt x="100" y="542"/>
                </a:lnTo>
                <a:lnTo>
                  <a:pt x="100" y="544"/>
                </a:lnTo>
                <a:lnTo>
                  <a:pt x="100" y="544"/>
                </a:lnTo>
                <a:lnTo>
                  <a:pt x="100" y="544"/>
                </a:lnTo>
                <a:lnTo>
                  <a:pt x="100" y="547"/>
                </a:lnTo>
                <a:lnTo>
                  <a:pt x="100" y="547"/>
                </a:lnTo>
                <a:lnTo>
                  <a:pt x="100" y="549"/>
                </a:lnTo>
                <a:lnTo>
                  <a:pt x="100" y="551"/>
                </a:lnTo>
                <a:lnTo>
                  <a:pt x="100" y="551"/>
                </a:lnTo>
                <a:lnTo>
                  <a:pt x="100" y="551"/>
                </a:lnTo>
                <a:lnTo>
                  <a:pt x="100" y="551"/>
                </a:lnTo>
                <a:lnTo>
                  <a:pt x="102" y="551"/>
                </a:lnTo>
                <a:lnTo>
                  <a:pt x="102" y="554"/>
                </a:lnTo>
                <a:lnTo>
                  <a:pt x="102" y="554"/>
                </a:lnTo>
                <a:lnTo>
                  <a:pt x="104" y="554"/>
                </a:lnTo>
                <a:lnTo>
                  <a:pt x="104" y="551"/>
                </a:lnTo>
                <a:lnTo>
                  <a:pt x="104" y="551"/>
                </a:lnTo>
                <a:lnTo>
                  <a:pt x="104" y="551"/>
                </a:lnTo>
                <a:lnTo>
                  <a:pt x="104" y="551"/>
                </a:lnTo>
                <a:lnTo>
                  <a:pt x="104" y="551"/>
                </a:lnTo>
                <a:lnTo>
                  <a:pt x="104" y="554"/>
                </a:lnTo>
                <a:lnTo>
                  <a:pt x="107" y="556"/>
                </a:lnTo>
                <a:lnTo>
                  <a:pt x="109" y="558"/>
                </a:lnTo>
                <a:lnTo>
                  <a:pt x="109" y="558"/>
                </a:lnTo>
                <a:lnTo>
                  <a:pt x="109" y="556"/>
                </a:lnTo>
                <a:lnTo>
                  <a:pt x="111" y="556"/>
                </a:lnTo>
                <a:lnTo>
                  <a:pt x="111" y="558"/>
                </a:lnTo>
                <a:lnTo>
                  <a:pt x="109" y="558"/>
                </a:lnTo>
                <a:lnTo>
                  <a:pt x="107" y="558"/>
                </a:lnTo>
                <a:lnTo>
                  <a:pt x="104" y="558"/>
                </a:lnTo>
                <a:lnTo>
                  <a:pt x="104" y="558"/>
                </a:lnTo>
                <a:lnTo>
                  <a:pt x="104" y="558"/>
                </a:lnTo>
                <a:lnTo>
                  <a:pt x="109" y="563"/>
                </a:lnTo>
                <a:lnTo>
                  <a:pt x="109" y="563"/>
                </a:lnTo>
                <a:lnTo>
                  <a:pt x="111" y="568"/>
                </a:lnTo>
                <a:lnTo>
                  <a:pt x="111" y="568"/>
                </a:lnTo>
                <a:lnTo>
                  <a:pt x="109" y="568"/>
                </a:lnTo>
                <a:lnTo>
                  <a:pt x="111" y="570"/>
                </a:lnTo>
                <a:lnTo>
                  <a:pt x="111" y="573"/>
                </a:lnTo>
                <a:lnTo>
                  <a:pt x="114" y="575"/>
                </a:lnTo>
                <a:lnTo>
                  <a:pt x="114" y="575"/>
                </a:lnTo>
                <a:lnTo>
                  <a:pt x="114" y="577"/>
                </a:lnTo>
                <a:lnTo>
                  <a:pt x="116" y="577"/>
                </a:lnTo>
                <a:lnTo>
                  <a:pt x="116" y="577"/>
                </a:lnTo>
                <a:lnTo>
                  <a:pt x="116" y="577"/>
                </a:lnTo>
                <a:lnTo>
                  <a:pt x="119" y="580"/>
                </a:lnTo>
                <a:lnTo>
                  <a:pt x="119" y="580"/>
                </a:lnTo>
                <a:lnTo>
                  <a:pt x="119" y="580"/>
                </a:lnTo>
                <a:lnTo>
                  <a:pt x="119" y="582"/>
                </a:lnTo>
                <a:lnTo>
                  <a:pt x="119" y="582"/>
                </a:lnTo>
                <a:lnTo>
                  <a:pt x="116" y="582"/>
                </a:lnTo>
                <a:lnTo>
                  <a:pt x="116" y="582"/>
                </a:lnTo>
                <a:lnTo>
                  <a:pt x="116" y="582"/>
                </a:lnTo>
                <a:lnTo>
                  <a:pt x="116" y="582"/>
                </a:lnTo>
                <a:lnTo>
                  <a:pt x="114" y="582"/>
                </a:lnTo>
                <a:lnTo>
                  <a:pt x="114" y="582"/>
                </a:lnTo>
                <a:lnTo>
                  <a:pt x="114" y="582"/>
                </a:lnTo>
                <a:lnTo>
                  <a:pt x="114" y="582"/>
                </a:lnTo>
                <a:lnTo>
                  <a:pt x="114" y="584"/>
                </a:lnTo>
                <a:lnTo>
                  <a:pt x="114" y="584"/>
                </a:lnTo>
                <a:lnTo>
                  <a:pt x="114" y="584"/>
                </a:lnTo>
                <a:lnTo>
                  <a:pt x="116" y="584"/>
                </a:lnTo>
                <a:lnTo>
                  <a:pt x="119" y="584"/>
                </a:lnTo>
                <a:lnTo>
                  <a:pt x="119" y="584"/>
                </a:lnTo>
                <a:lnTo>
                  <a:pt x="119" y="587"/>
                </a:lnTo>
                <a:lnTo>
                  <a:pt x="121" y="589"/>
                </a:lnTo>
                <a:lnTo>
                  <a:pt x="121" y="589"/>
                </a:lnTo>
                <a:lnTo>
                  <a:pt x="121" y="589"/>
                </a:lnTo>
                <a:lnTo>
                  <a:pt x="121" y="589"/>
                </a:lnTo>
                <a:lnTo>
                  <a:pt x="121" y="589"/>
                </a:lnTo>
                <a:lnTo>
                  <a:pt x="121" y="592"/>
                </a:lnTo>
                <a:lnTo>
                  <a:pt x="121" y="592"/>
                </a:lnTo>
                <a:lnTo>
                  <a:pt x="121" y="594"/>
                </a:lnTo>
                <a:lnTo>
                  <a:pt x="123" y="594"/>
                </a:lnTo>
                <a:lnTo>
                  <a:pt x="123" y="596"/>
                </a:lnTo>
                <a:lnTo>
                  <a:pt x="123" y="596"/>
                </a:lnTo>
                <a:lnTo>
                  <a:pt x="121" y="596"/>
                </a:lnTo>
                <a:lnTo>
                  <a:pt x="121" y="599"/>
                </a:lnTo>
                <a:lnTo>
                  <a:pt x="121" y="599"/>
                </a:lnTo>
                <a:lnTo>
                  <a:pt x="121" y="599"/>
                </a:lnTo>
                <a:lnTo>
                  <a:pt x="123" y="603"/>
                </a:lnTo>
                <a:lnTo>
                  <a:pt x="123" y="606"/>
                </a:lnTo>
                <a:lnTo>
                  <a:pt x="123" y="608"/>
                </a:lnTo>
                <a:lnTo>
                  <a:pt x="123" y="610"/>
                </a:lnTo>
                <a:lnTo>
                  <a:pt x="126" y="613"/>
                </a:lnTo>
                <a:lnTo>
                  <a:pt x="126" y="613"/>
                </a:lnTo>
                <a:lnTo>
                  <a:pt x="126" y="615"/>
                </a:lnTo>
                <a:lnTo>
                  <a:pt x="126" y="618"/>
                </a:lnTo>
                <a:lnTo>
                  <a:pt x="128" y="618"/>
                </a:lnTo>
                <a:lnTo>
                  <a:pt x="128" y="618"/>
                </a:lnTo>
                <a:lnTo>
                  <a:pt x="128" y="620"/>
                </a:lnTo>
                <a:lnTo>
                  <a:pt x="128" y="620"/>
                </a:lnTo>
                <a:lnTo>
                  <a:pt x="128" y="620"/>
                </a:lnTo>
                <a:lnTo>
                  <a:pt x="128" y="622"/>
                </a:lnTo>
                <a:lnTo>
                  <a:pt x="128" y="622"/>
                </a:lnTo>
                <a:lnTo>
                  <a:pt x="128" y="622"/>
                </a:lnTo>
                <a:lnTo>
                  <a:pt x="128" y="622"/>
                </a:lnTo>
                <a:lnTo>
                  <a:pt x="126" y="620"/>
                </a:lnTo>
                <a:lnTo>
                  <a:pt x="126" y="622"/>
                </a:lnTo>
                <a:lnTo>
                  <a:pt x="126" y="622"/>
                </a:lnTo>
                <a:lnTo>
                  <a:pt x="126" y="622"/>
                </a:lnTo>
                <a:lnTo>
                  <a:pt x="126" y="625"/>
                </a:lnTo>
                <a:lnTo>
                  <a:pt x="126" y="625"/>
                </a:lnTo>
                <a:lnTo>
                  <a:pt x="126" y="625"/>
                </a:lnTo>
                <a:lnTo>
                  <a:pt x="126" y="625"/>
                </a:lnTo>
                <a:lnTo>
                  <a:pt x="126" y="627"/>
                </a:lnTo>
                <a:lnTo>
                  <a:pt x="126" y="627"/>
                </a:lnTo>
                <a:lnTo>
                  <a:pt x="128" y="634"/>
                </a:lnTo>
                <a:lnTo>
                  <a:pt x="128" y="636"/>
                </a:lnTo>
                <a:lnTo>
                  <a:pt x="128" y="636"/>
                </a:lnTo>
                <a:lnTo>
                  <a:pt x="128" y="636"/>
                </a:lnTo>
                <a:lnTo>
                  <a:pt x="126" y="636"/>
                </a:lnTo>
                <a:lnTo>
                  <a:pt x="126" y="634"/>
                </a:lnTo>
                <a:lnTo>
                  <a:pt x="126" y="636"/>
                </a:lnTo>
                <a:lnTo>
                  <a:pt x="126" y="636"/>
                </a:lnTo>
                <a:lnTo>
                  <a:pt x="123" y="636"/>
                </a:lnTo>
                <a:lnTo>
                  <a:pt x="123" y="636"/>
                </a:lnTo>
                <a:lnTo>
                  <a:pt x="123" y="639"/>
                </a:lnTo>
                <a:lnTo>
                  <a:pt x="123" y="641"/>
                </a:lnTo>
                <a:lnTo>
                  <a:pt x="123" y="641"/>
                </a:lnTo>
                <a:lnTo>
                  <a:pt x="123" y="641"/>
                </a:lnTo>
                <a:lnTo>
                  <a:pt x="126" y="641"/>
                </a:lnTo>
                <a:lnTo>
                  <a:pt x="126" y="641"/>
                </a:lnTo>
                <a:lnTo>
                  <a:pt x="126" y="641"/>
                </a:lnTo>
                <a:lnTo>
                  <a:pt x="126" y="644"/>
                </a:lnTo>
                <a:lnTo>
                  <a:pt x="123" y="644"/>
                </a:lnTo>
                <a:lnTo>
                  <a:pt x="123" y="644"/>
                </a:lnTo>
                <a:lnTo>
                  <a:pt x="123" y="644"/>
                </a:lnTo>
                <a:lnTo>
                  <a:pt x="121" y="641"/>
                </a:lnTo>
                <a:lnTo>
                  <a:pt x="121" y="644"/>
                </a:lnTo>
                <a:lnTo>
                  <a:pt x="121" y="644"/>
                </a:lnTo>
                <a:lnTo>
                  <a:pt x="121" y="644"/>
                </a:lnTo>
                <a:lnTo>
                  <a:pt x="123" y="646"/>
                </a:lnTo>
                <a:lnTo>
                  <a:pt x="123" y="646"/>
                </a:lnTo>
                <a:lnTo>
                  <a:pt x="123" y="646"/>
                </a:lnTo>
                <a:lnTo>
                  <a:pt x="121" y="648"/>
                </a:lnTo>
                <a:lnTo>
                  <a:pt x="121" y="648"/>
                </a:lnTo>
                <a:lnTo>
                  <a:pt x="121" y="648"/>
                </a:lnTo>
                <a:lnTo>
                  <a:pt x="121" y="651"/>
                </a:lnTo>
                <a:lnTo>
                  <a:pt x="121" y="653"/>
                </a:lnTo>
                <a:lnTo>
                  <a:pt x="121" y="655"/>
                </a:lnTo>
                <a:lnTo>
                  <a:pt x="121" y="655"/>
                </a:lnTo>
                <a:lnTo>
                  <a:pt x="121" y="655"/>
                </a:lnTo>
                <a:lnTo>
                  <a:pt x="119" y="658"/>
                </a:lnTo>
                <a:lnTo>
                  <a:pt x="119" y="658"/>
                </a:lnTo>
                <a:lnTo>
                  <a:pt x="119" y="658"/>
                </a:lnTo>
                <a:lnTo>
                  <a:pt x="119" y="658"/>
                </a:lnTo>
                <a:lnTo>
                  <a:pt x="116" y="658"/>
                </a:lnTo>
                <a:lnTo>
                  <a:pt x="116" y="658"/>
                </a:lnTo>
                <a:lnTo>
                  <a:pt x="116" y="658"/>
                </a:lnTo>
                <a:lnTo>
                  <a:pt x="116" y="660"/>
                </a:lnTo>
                <a:lnTo>
                  <a:pt x="119" y="660"/>
                </a:lnTo>
                <a:lnTo>
                  <a:pt x="119" y="663"/>
                </a:lnTo>
                <a:lnTo>
                  <a:pt x="119" y="665"/>
                </a:lnTo>
                <a:lnTo>
                  <a:pt x="119" y="665"/>
                </a:lnTo>
                <a:lnTo>
                  <a:pt x="116" y="665"/>
                </a:lnTo>
                <a:lnTo>
                  <a:pt x="116" y="667"/>
                </a:lnTo>
                <a:lnTo>
                  <a:pt x="116" y="667"/>
                </a:lnTo>
                <a:lnTo>
                  <a:pt x="116" y="670"/>
                </a:lnTo>
                <a:lnTo>
                  <a:pt x="116" y="670"/>
                </a:lnTo>
                <a:lnTo>
                  <a:pt x="116" y="672"/>
                </a:lnTo>
                <a:lnTo>
                  <a:pt x="116" y="674"/>
                </a:lnTo>
                <a:lnTo>
                  <a:pt x="114" y="674"/>
                </a:lnTo>
                <a:lnTo>
                  <a:pt x="114" y="674"/>
                </a:lnTo>
                <a:lnTo>
                  <a:pt x="114" y="674"/>
                </a:lnTo>
                <a:lnTo>
                  <a:pt x="116" y="674"/>
                </a:lnTo>
                <a:lnTo>
                  <a:pt x="114" y="677"/>
                </a:lnTo>
                <a:lnTo>
                  <a:pt x="114" y="679"/>
                </a:lnTo>
                <a:lnTo>
                  <a:pt x="114" y="679"/>
                </a:lnTo>
                <a:lnTo>
                  <a:pt x="111" y="677"/>
                </a:lnTo>
                <a:lnTo>
                  <a:pt x="111" y="679"/>
                </a:lnTo>
                <a:lnTo>
                  <a:pt x="111" y="681"/>
                </a:lnTo>
                <a:lnTo>
                  <a:pt x="111" y="686"/>
                </a:lnTo>
                <a:lnTo>
                  <a:pt x="109" y="686"/>
                </a:lnTo>
                <a:lnTo>
                  <a:pt x="109" y="686"/>
                </a:lnTo>
                <a:lnTo>
                  <a:pt x="109" y="686"/>
                </a:lnTo>
                <a:lnTo>
                  <a:pt x="109" y="689"/>
                </a:lnTo>
                <a:lnTo>
                  <a:pt x="109" y="691"/>
                </a:lnTo>
                <a:lnTo>
                  <a:pt x="109" y="698"/>
                </a:lnTo>
                <a:lnTo>
                  <a:pt x="107" y="705"/>
                </a:lnTo>
                <a:lnTo>
                  <a:pt x="107" y="705"/>
                </a:lnTo>
                <a:lnTo>
                  <a:pt x="109" y="705"/>
                </a:lnTo>
                <a:lnTo>
                  <a:pt x="109" y="707"/>
                </a:lnTo>
                <a:lnTo>
                  <a:pt x="109" y="707"/>
                </a:lnTo>
                <a:lnTo>
                  <a:pt x="111" y="707"/>
                </a:lnTo>
                <a:lnTo>
                  <a:pt x="111" y="707"/>
                </a:lnTo>
                <a:lnTo>
                  <a:pt x="111" y="707"/>
                </a:lnTo>
                <a:lnTo>
                  <a:pt x="114" y="707"/>
                </a:lnTo>
                <a:lnTo>
                  <a:pt x="114" y="707"/>
                </a:lnTo>
                <a:lnTo>
                  <a:pt x="116" y="707"/>
                </a:lnTo>
                <a:lnTo>
                  <a:pt x="116" y="705"/>
                </a:lnTo>
                <a:lnTo>
                  <a:pt x="116" y="705"/>
                </a:lnTo>
                <a:lnTo>
                  <a:pt x="116" y="703"/>
                </a:lnTo>
                <a:lnTo>
                  <a:pt x="119" y="703"/>
                </a:lnTo>
                <a:lnTo>
                  <a:pt x="119" y="703"/>
                </a:lnTo>
                <a:lnTo>
                  <a:pt x="121" y="700"/>
                </a:lnTo>
                <a:lnTo>
                  <a:pt x="123" y="696"/>
                </a:lnTo>
                <a:lnTo>
                  <a:pt x="123" y="696"/>
                </a:lnTo>
                <a:lnTo>
                  <a:pt x="123" y="696"/>
                </a:lnTo>
                <a:lnTo>
                  <a:pt x="123" y="693"/>
                </a:lnTo>
                <a:lnTo>
                  <a:pt x="123" y="691"/>
                </a:lnTo>
                <a:lnTo>
                  <a:pt x="123" y="691"/>
                </a:lnTo>
                <a:lnTo>
                  <a:pt x="126" y="691"/>
                </a:lnTo>
                <a:lnTo>
                  <a:pt x="126" y="691"/>
                </a:lnTo>
                <a:lnTo>
                  <a:pt x="126" y="691"/>
                </a:lnTo>
                <a:lnTo>
                  <a:pt x="126" y="691"/>
                </a:lnTo>
                <a:lnTo>
                  <a:pt x="128" y="693"/>
                </a:lnTo>
                <a:lnTo>
                  <a:pt x="128" y="691"/>
                </a:lnTo>
                <a:lnTo>
                  <a:pt x="128" y="691"/>
                </a:lnTo>
                <a:lnTo>
                  <a:pt x="128" y="691"/>
                </a:lnTo>
                <a:lnTo>
                  <a:pt x="128" y="689"/>
                </a:lnTo>
                <a:lnTo>
                  <a:pt x="130" y="689"/>
                </a:lnTo>
                <a:lnTo>
                  <a:pt x="130" y="689"/>
                </a:lnTo>
                <a:lnTo>
                  <a:pt x="130" y="689"/>
                </a:lnTo>
                <a:lnTo>
                  <a:pt x="128" y="691"/>
                </a:lnTo>
                <a:lnTo>
                  <a:pt x="128" y="693"/>
                </a:lnTo>
                <a:lnTo>
                  <a:pt x="128" y="693"/>
                </a:lnTo>
                <a:lnTo>
                  <a:pt x="128" y="693"/>
                </a:lnTo>
                <a:lnTo>
                  <a:pt x="128" y="693"/>
                </a:lnTo>
                <a:lnTo>
                  <a:pt x="130" y="693"/>
                </a:lnTo>
                <a:lnTo>
                  <a:pt x="130" y="691"/>
                </a:lnTo>
                <a:lnTo>
                  <a:pt x="130" y="691"/>
                </a:lnTo>
                <a:lnTo>
                  <a:pt x="130" y="689"/>
                </a:lnTo>
                <a:lnTo>
                  <a:pt x="133" y="689"/>
                </a:lnTo>
                <a:lnTo>
                  <a:pt x="133" y="686"/>
                </a:lnTo>
                <a:lnTo>
                  <a:pt x="133" y="684"/>
                </a:lnTo>
                <a:lnTo>
                  <a:pt x="133" y="679"/>
                </a:lnTo>
                <a:lnTo>
                  <a:pt x="133" y="679"/>
                </a:lnTo>
                <a:lnTo>
                  <a:pt x="133" y="679"/>
                </a:lnTo>
                <a:lnTo>
                  <a:pt x="133" y="679"/>
                </a:lnTo>
                <a:lnTo>
                  <a:pt x="135" y="679"/>
                </a:lnTo>
                <a:lnTo>
                  <a:pt x="135" y="679"/>
                </a:lnTo>
                <a:lnTo>
                  <a:pt x="135" y="679"/>
                </a:lnTo>
                <a:lnTo>
                  <a:pt x="135" y="679"/>
                </a:lnTo>
                <a:lnTo>
                  <a:pt x="135" y="679"/>
                </a:lnTo>
                <a:lnTo>
                  <a:pt x="133" y="681"/>
                </a:lnTo>
                <a:lnTo>
                  <a:pt x="133" y="681"/>
                </a:lnTo>
                <a:lnTo>
                  <a:pt x="135" y="686"/>
                </a:lnTo>
                <a:lnTo>
                  <a:pt x="135" y="686"/>
                </a:lnTo>
                <a:lnTo>
                  <a:pt x="135" y="686"/>
                </a:lnTo>
                <a:lnTo>
                  <a:pt x="135" y="686"/>
                </a:lnTo>
                <a:lnTo>
                  <a:pt x="135" y="686"/>
                </a:lnTo>
                <a:lnTo>
                  <a:pt x="133" y="689"/>
                </a:lnTo>
                <a:lnTo>
                  <a:pt x="133" y="691"/>
                </a:lnTo>
                <a:lnTo>
                  <a:pt x="133" y="691"/>
                </a:lnTo>
                <a:lnTo>
                  <a:pt x="133" y="693"/>
                </a:lnTo>
                <a:lnTo>
                  <a:pt x="133" y="693"/>
                </a:lnTo>
                <a:lnTo>
                  <a:pt x="133" y="696"/>
                </a:lnTo>
                <a:lnTo>
                  <a:pt x="133" y="698"/>
                </a:lnTo>
                <a:lnTo>
                  <a:pt x="133" y="700"/>
                </a:lnTo>
                <a:lnTo>
                  <a:pt x="133" y="703"/>
                </a:lnTo>
                <a:lnTo>
                  <a:pt x="130" y="705"/>
                </a:lnTo>
                <a:lnTo>
                  <a:pt x="128" y="707"/>
                </a:lnTo>
                <a:lnTo>
                  <a:pt x="126" y="710"/>
                </a:lnTo>
                <a:lnTo>
                  <a:pt x="126" y="710"/>
                </a:lnTo>
                <a:lnTo>
                  <a:pt x="128" y="710"/>
                </a:lnTo>
                <a:lnTo>
                  <a:pt x="128" y="710"/>
                </a:lnTo>
                <a:lnTo>
                  <a:pt x="133" y="707"/>
                </a:lnTo>
                <a:lnTo>
                  <a:pt x="133" y="707"/>
                </a:lnTo>
                <a:lnTo>
                  <a:pt x="133" y="705"/>
                </a:lnTo>
                <a:lnTo>
                  <a:pt x="135" y="705"/>
                </a:lnTo>
                <a:lnTo>
                  <a:pt x="135" y="703"/>
                </a:lnTo>
                <a:lnTo>
                  <a:pt x="135" y="700"/>
                </a:lnTo>
                <a:lnTo>
                  <a:pt x="137" y="700"/>
                </a:lnTo>
                <a:lnTo>
                  <a:pt x="137" y="698"/>
                </a:lnTo>
                <a:lnTo>
                  <a:pt x="137" y="698"/>
                </a:lnTo>
                <a:lnTo>
                  <a:pt x="137" y="698"/>
                </a:lnTo>
                <a:lnTo>
                  <a:pt x="137" y="700"/>
                </a:lnTo>
                <a:lnTo>
                  <a:pt x="137" y="700"/>
                </a:lnTo>
                <a:lnTo>
                  <a:pt x="137" y="700"/>
                </a:lnTo>
                <a:lnTo>
                  <a:pt x="137" y="700"/>
                </a:lnTo>
                <a:lnTo>
                  <a:pt x="137" y="700"/>
                </a:lnTo>
                <a:lnTo>
                  <a:pt x="137" y="703"/>
                </a:lnTo>
                <a:lnTo>
                  <a:pt x="137" y="703"/>
                </a:lnTo>
                <a:lnTo>
                  <a:pt x="135" y="703"/>
                </a:lnTo>
                <a:lnTo>
                  <a:pt x="135" y="703"/>
                </a:lnTo>
                <a:lnTo>
                  <a:pt x="135" y="705"/>
                </a:lnTo>
                <a:lnTo>
                  <a:pt x="133" y="707"/>
                </a:lnTo>
                <a:lnTo>
                  <a:pt x="133" y="710"/>
                </a:lnTo>
                <a:lnTo>
                  <a:pt x="130" y="710"/>
                </a:lnTo>
                <a:lnTo>
                  <a:pt x="128" y="712"/>
                </a:lnTo>
                <a:lnTo>
                  <a:pt x="128" y="712"/>
                </a:lnTo>
                <a:lnTo>
                  <a:pt x="130" y="712"/>
                </a:lnTo>
                <a:lnTo>
                  <a:pt x="130" y="712"/>
                </a:lnTo>
                <a:lnTo>
                  <a:pt x="130" y="712"/>
                </a:lnTo>
                <a:lnTo>
                  <a:pt x="130" y="712"/>
                </a:lnTo>
                <a:lnTo>
                  <a:pt x="130" y="715"/>
                </a:lnTo>
                <a:lnTo>
                  <a:pt x="130" y="715"/>
                </a:lnTo>
                <a:lnTo>
                  <a:pt x="133" y="715"/>
                </a:lnTo>
                <a:lnTo>
                  <a:pt x="133" y="715"/>
                </a:lnTo>
                <a:lnTo>
                  <a:pt x="135" y="715"/>
                </a:lnTo>
                <a:lnTo>
                  <a:pt x="135" y="715"/>
                </a:lnTo>
                <a:lnTo>
                  <a:pt x="135" y="712"/>
                </a:lnTo>
                <a:lnTo>
                  <a:pt x="137" y="710"/>
                </a:lnTo>
                <a:lnTo>
                  <a:pt x="137" y="710"/>
                </a:lnTo>
                <a:lnTo>
                  <a:pt x="142" y="707"/>
                </a:lnTo>
                <a:lnTo>
                  <a:pt x="142" y="705"/>
                </a:lnTo>
                <a:lnTo>
                  <a:pt x="142" y="705"/>
                </a:lnTo>
                <a:lnTo>
                  <a:pt x="142" y="705"/>
                </a:lnTo>
                <a:lnTo>
                  <a:pt x="142" y="705"/>
                </a:lnTo>
                <a:lnTo>
                  <a:pt x="142" y="705"/>
                </a:lnTo>
                <a:lnTo>
                  <a:pt x="142" y="703"/>
                </a:lnTo>
                <a:lnTo>
                  <a:pt x="142" y="703"/>
                </a:lnTo>
                <a:lnTo>
                  <a:pt x="142" y="703"/>
                </a:lnTo>
                <a:lnTo>
                  <a:pt x="142" y="703"/>
                </a:lnTo>
                <a:lnTo>
                  <a:pt x="142" y="700"/>
                </a:lnTo>
                <a:lnTo>
                  <a:pt x="142" y="698"/>
                </a:lnTo>
                <a:lnTo>
                  <a:pt x="142" y="698"/>
                </a:lnTo>
                <a:lnTo>
                  <a:pt x="142" y="698"/>
                </a:lnTo>
                <a:lnTo>
                  <a:pt x="145" y="696"/>
                </a:lnTo>
                <a:lnTo>
                  <a:pt x="145" y="696"/>
                </a:lnTo>
                <a:lnTo>
                  <a:pt x="145" y="696"/>
                </a:lnTo>
                <a:lnTo>
                  <a:pt x="147" y="696"/>
                </a:lnTo>
                <a:lnTo>
                  <a:pt x="147" y="696"/>
                </a:lnTo>
                <a:lnTo>
                  <a:pt x="147" y="696"/>
                </a:lnTo>
                <a:lnTo>
                  <a:pt x="147" y="693"/>
                </a:lnTo>
                <a:lnTo>
                  <a:pt x="149" y="693"/>
                </a:lnTo>
                <a:lnTo>
                  <a:pt x="149" y="693"/>
                </a:lnTo>
                <a:lnTo>
                  <a:pt x="149" y="693"/>
                </a:lnTo>
                <a:lnTo>
                  <a:pt x="147" y="696"/>
                </a:lnTo>
                <a:lnTo>
                  <a:pt x="147" y="696"/>
                </a:lnTo>
                <a:lnTo>
                  <a:pt x="147" y="696"/>
                </a:lnTo>
                <a:lnTo>
                  <a:pt x="145" y="696"/>
                </a:lnTo>
                <a:lnTo>
                  <a:pt x="145" y="698"/>
                </a:lnTo>
                <a:lnTo>
                  <a:pt x="142" y="698"/>
                </a:lnTo>
                <a:lnTo>
                  <a:pt x="142" y="698"/>
                </a:lnTo>
                <a:lnTo>
                  <a:pt x="142" y="700"/>
                </a:lnTo>
                <a:lnTo>
                  <a:pt x="142" y="700"/>
                </a:lnTo>
                <a:lnTo>
                  <a:pt x="142" y="703"/>
                </a:lnTo>
                <a:lnTo>
                  <a:pt x="142" y="705"/>
                </a:lnTo>
                <a:lnTo>
                  <a:pt x="145" y="705"/>
                </a:lnTo>
                <a:lnTo>
                  <a:pt x="145" y="705"/>
                </a:lnTo>
                <a:lnTo>
                  <a:pt x="145" y="705"/>
                </a:lnTo>
                <a:lnTo>
                  <a:pt x="145" y="707"/>
                </a:lnTo>
                <a:lnTo>
                  <a:pt x="145" y="707"/>
                </a:lnTo>
                <a:lnTo>
                  <a:pt x="142" y="707"/>
                </a:lnTo>
                <a:lnTo>
                  <a:pt x="142" y="707"/>
                </a:lnTo>
                <a:lnTo>
                  <a:pt x="142" y="707"/>
                </a:lnTo>
                <a:lnTo>
                  <a:pt x="140" y="710"/>
                </a:lnTo>
                <a:lnTo>
                  <a:pt x="140" y="710"/>
                </a:lnTo>
                <a:lnTo>
                  <a:pt x="140" y="710"/>
                </a:lnTo>
                <a:lnTo>
                  <a:pt x="142" y="712"/>
                </a:lnTo>
                <a:lnTo>
                  <a:pt x="142" y="712"/>
                </a:lnTo>
                <a:lnTo>
                  <a:pt x="142" y="715"/>
                </a:lnTo>
                <a:lnTo>
                  <a:pt x="142" y="715"/>
                </a:lnTo>
                <a:lnTo>
                  <a:pt x="142" y="715"/>
                </a:lnTo>
                <a:lnTo>
                  <a:pt x="142" y="715"/>
                </a:lnTo>
                <a:lnTo>
                  <a:pt x="142" y="715"/>
                </a:lnTo>
                <a:lnTo>
                  <a:pt x="145" y="715"/>
                </a:lnTo>
                <a:lnTo>
                  <a:pt x="145" y="715"/>
                </a:lnTo>
                <a:lnTo>
                  <a:pt x="145" y="715"/>
                </a:lnTo>
                <a:lnTo>
                  <a:pt x="145" y="717"/>
                </a:lnTo>
                <a:lnTo>
                  <a:pt x="142" y="717"/>
                </a:lnTo>
                <a:lnTo>
                  <a:pt x="142" y="717"/>
                </a:lnTo>
                <a:lnTo>
                  <a:pt x="142" y="717"/>
                </a:lnTo>
                <a:lnTo>
                  <a:pt x="142" y="719"/>
                </a:lnTo>
                <a:lnTo>
                  <a:pt x="142" y="719"/>
                </a:lnTo>
                <a:lnTo>
                  <a:pt x="145" y="719"/>
                </a:lnTo>
                <a:lnTo>
                  <a:pt x="147" y="719"/>
                </a:lnTo>
                <a:lnTo>
                  <a:pt x="147" y="719"/>
                </a:lnTo>
                <a:lnTo>
                  <a:pt x="147" y="719"/>
                </a:lnTo>
                <a:lnTo>
                  <a:pt x="149" y="719"/>
                </a:lnTo>
                <a:lnTo>
                  <a:pt x="149" y="719"/>
                </a:lnTo>
                <a:lnTo>
                  <a:pt x="149" y="719"/>
                </a:lnTo>
                <a:lnTo>
                  <a:pt x="149" y="719"/>
                </a:lnTo>
                <a:lnTo>
                  <a:pt x="149" y="717"/>
                </a:lnTo>
                <a:lnTo>
                  <a:pt x="149" y="717"/>
                </a:lnTo>
                <a:lnTo>
                  <a:pt x="149" y="717"/>
                </a:lnTo>
                <a:lnTo>
                  <a:pt x="152" y="717"/>
                </a:lnTo>
                <a:lnTo>
                  <a:pt x="152" y="717"/>
                </a:lnTo>
                <a:lnTo>
                  <a:pt x="152" y="715"/>
                </a:lnTo>
                <a:lnTo>
                  <a:pt x="154" y="707"/>
                </a:lnTo>
                <a:lnTo>
                  <a:pt x="154" y="707"/>
                </a:lnTo>
                <a:lnTo>
                  <a:pt x="152" y="705"/>
                </a:lnTo>
                <a:lnTo>
                  <a:pt x="154" y="703"/>
                </a:lnTo>
                <a:lnTo>
                  <a:pt x="154" y="703"/>
                </a:lnTo>
                <a:lnTo>
                  <a:pt x="156" y="700"/>
                </a:lnTo>
                <a:lnTo>
                  <a:pt x="156" y="698"/>
                </a:lnTo>
                <a:lnTo>
                  <a:pt x="156" y="698"/>
                </a:lnTo>
                <a:lnTo>
                  <a:pt x="156" y="700"/>
                </a:lnTo>
                <a:lnTo>
                  <a:pt x="156" y="700"/>
                </a:lnTo>
                <a:lnTo>
                  <a:pt x="156" y="700"/>
                </a:lnTo>
                <a:lnTo>
                  <a:pt x="159" y="700"/>
                </a:lnTo>
                <a:lnTo>
                  <a:pt x="159" y="700"/>
                </a:lnTo>
                <a:lnTo>
                  <a:pt x="159" y="700"/>
                </a:lnTo>
                <a:lnTo>
                  <a:pt x="159" y="700"/>
                </a:lnTo>
                <a:lnTo>
                  <a:pt x="159" y="700"/>
                </a:lnTo>
                <a:lnTo>
                  <a:pt x="159" y="700"/>
                </a:lnTo>
                <a:lnTo>
                  <a:pt x="161" y="700"/>
                </a:lnTo>
                <a:lnTo>
                  <a:pt x="161" y="700"/>
                </a:lnTo>
                <a:lnTo>
                  <a:pt x="161" y="700"/>
                </a:lnTo>
                <a:lnTo>
                  <a:pt x="161" y="700"/>
                </a:lnTo>
                <a:lnTo>
                  <a:pt x="161" y="700"/>
                </a:lnTo>
                <a:lnTo>
                  <a:pt x="159" y="700"/>
                </a:lnTo>
                <a:lnTo>
                  <a:pt x="156" y="700"/>
                </a:lnTo>
                <a:lnTo>
                  <a:pt x="154" y="703"/>
                </a:lnTo>
                <a:lnTo>
                  <a:pt x="154" y="705"/>
                </a:lnTo>
                <a:lnTo>
                  <a:pt x="154" y="707"/>
                </a:lnTo>
                <a:lnTo>
                  <a:pt x="156" y="705"/>
                </a:lnTo>
                <a:lnTo>
                  <a:pt x="156" y="707"/>
                </a:lnTo>
                <a:lnTo>
                  <a:pt x="156" y="712"/>
                </a:lnTo>
                <a:lnTo>
                  <a:pt x="156" y="715"/>
                </a:lnTo>
                <a:lnTo>
                  <a:pt x="156" y="717"/>
                </a:lnTo>
                <a:lnTo>
                  <a:pt x="156" y="719"/>
                </a:lnTo>
                <a:lnTo>
                  <a:pt x="159" y="719"/>
                </a:lnTo>
                <a:lnTo>
                  <a:pt x="161" y="719"/>
                </a:lnTo>
                <a:lnTo>
                  <a:pt x="161" y="717"/>
                </a:lnTo>
                <a:lnTo>
                  <a:pt x="161" y="712"/>
                </a:lnTo>
                <a:lnTo>
                  <a:pt x="161" y="712"/>
                </a:lnTo>
                <a:lnTo>
                  <a:pt x="161" y="710"/>
                </a:lnTo>
                <a:lnTo>
                  <a:pt x="164" y="707"/>
                </a:lnTo>
                <a:lnTo>
                  <a:pt x="164" y="707"/>
                </a:lnTo>
                <a:lnTo>
                  <a:pt x="164" y="710"/>
                </a:lnTo>
                <a:lnTo>
                  <a:pt x="161" y="712"/>
                </a:lnTo>
                <a:lnTo>
                  <a:pt x="161" y="712"/>
                </a:lnTo>
                <a:lnTo>
                  <a:pt x="164" y="715"/>
                </a:lnTo>
                <a:lnTo>
                  <a:pt x="164" y="715"/>
                </a:lnTo>
                <a:lnTo>
                  <a:pt x="166" y="712"/>
                </a:lnTo>
                <a:lnTo>
                  <a:pt x="166" y="710"/>
                </a:lnTo>
                <a:lnTo>
                  <a:pt x="168" y="707"/>
                </a:lnTo>
                <a:lnTo>
                  <a:pt x="168" y="707"/>
                </a:lnTo>
                <a:lnTo>
                  <a:pt x="168" y="705"/>
                </a:lnTo>
                <a:lnTo>
                  <a:pt x="168" y="703"/>
                </a:lnTo>
                <a:lnTo>
                  <a:pt x="166" y="703"/>
                </a:lnTo>
                <a:lnTo>
                  <a:pt x="166" y="700"/>
                </a:lnTo>
                <a:lnTo>
                  <a:pt x="166" y="700"/>
                </a:lnTo>
                <a:lnTo>
                  <a:pt x="166" y="700"/>
                </a:lnTo>
                <a:lnTo>
                  <a:pt x="168" y="700"/>
                </a:lnTo>
                <a:lnTo>
                  <a:pt x="168" y="698"/>
                </a:lnTo>
                <a:lnTo>
                  <a:pt x="168" y="698"/>
                </a:lnTo>
                <a:lnTo>
                  <a:pt x="168" y="700"/>
                </a:lnTo>
                <a:lnTo>
                  <a:pt x="168" y="700"/>
                </a:lnTo>
                <a:lnTo>
                  <a:pt x="168" y="700"/>
                </a:lnTo>
                <a:lnTo>
                  <a:pt x="168" y="703"/>
                </a:lnTo>
                <a:lnTo>
                  <a:pt x="168" y="703"/>
                </a:lnTo>
                <a:lnTo>
                  <a:pt x="168" y="705"/>
                </a:lnTo>
                <a:lnTo>
                  <a:pt x="168" y="705"/>
                </a:lnTo>
                <a:lnTo>
                  <a:pt x="168" y="707"/>
                </a:lnTo>
                <a:lnTo>
                  <a:pt x="168" y="710"/>
                </a:lnTo>
                <a:lnTo>
                  <a:pt x="166" y="712"/>
                </a:lnTo>
                <a:lnTo>
                  <a:pt x="166" y="712"/>
                </a:lnTo>
                <a:lnTo>
                  <a:pt x="166" y="712"/>
                </a:lnTo>
                <a:lnTo>
                  <a:pt x="166" y="715"/>
                </a:lnTo>
                <a:lnTo>
                  <a:pt x="166" y="715"/>
                </a:lnTo>
                <a:lnTo>
                  <a:pt x="164" y="715"/>
                </a:lnTo>
                <a:lnTo>
                  <a:pt x="164" y="715"/>
                </a:lnTo>
                <a:lnTo>
                  <a:pt x="164" y="722"/>
                </a:lnTo>
                <a:lnTo>
                  <a:pt x="164" y="722"/>
                </a:lnTo>
                <a:lnTo>
                  <a:pt x="166" y="722"/>
                </a:lnTo>
                <a:lnTo>
                  <a:pt x="168" y="722"/>
                </a:lnTo>
                <a:lnTo>
                  <a:pt x="171" y="722"/>
                </a:lnTo>
                <a:lnTo>
                  <a:pt x="171" y="722"/>
                </a:lnTo>
                <a:lnTo>
                  <a:pt x="173" y="722"/>
                </a:lnTo>
                <a:lnTo>
                  <a:pt x="173" y="719"/>
                </a:lnTo>
                <a:lnTo>
                  <a:pt x="178" y="717"/>
                </a:lnTo>
                <a:lnTo>
                  <a:pt x="185" y="710"/>
                </a:lnTo>
                <a:lnTo>
                  <a:pt x="185" y="707"/>
                </a:lnTo>
                <a:lnTo>
                  <a:pt x="185" y="707"/>
                </a:lnTo>
                <a:lnTo>
                  <a:pt x="185" y="705"/>
                </a:lnTo>
                <a:lnTo>
                  <a:pt x="185" y="703"/>
                </a:lnTo>
                <a:lnTo>
                  <a:pt x="187" y="700"/>
                </a:lnTo>
                <a:lnTo>
                  <a:pt x="187" y="700"/>
                </a:lnTo>
                <a:lnTo>
                  <a:pt x="187" y="696"/>
                </a:lnTo>
                <a:lnTo>
                  <a:pt x="187" y="696"/>
                </a:lnTo>
                <a:lnTo>
                  <a:pt x="187" y="696"/>
                </a:lnTo>
                <a:lnTo>
                  <a:pt x="187" y="698"/>
                </a:lnTo>
                <a:lnTo>
                  <a:pt x="187" y="698"/>
                </a:lnTo>
                <a:lnTo>
                  <a:pt x="190" y="698"/>
                </a:lnTo>
                <a:lnTo>
                  <a:pt x="190" y="700"/>
                </a:lnTo>
                <a:lnTo>
                  <a:pt x="192" y="698"/>
                </a:lnTo>
                <a:lnTo>
                  <a:pt x="192" y="698"/>
                </a:lnTo>
                <a:lnTo>
                  <a:pt x="197" y="693"/>
                </a:lnTo>
                <a:lnTo>
                  <a:pt x="197" y="696"/>
                </a:lnTo>
                <a:lnTo>
                  <a:pt x="197" y="696"/>
                </a:lnTo>
                <a:lnTo>
                  <a:pt x="197" y="696"/>
                </a:lnTo>
                <a:lnTo>
                  <a:pt x="197" y="696"/>
                </a:lnTo>
                <a:lnTo>
                  <a:pt x="199" y="693"/>
                </a:lnTo>
                <a:lnTo>
                  <a:pt x="199" y="693"/>
                </a:lnTo>
                <a:lnTo>
                  <a:pt x="199" y="693"/>
                </a:lnTo>
                <a:lnTo>
                  <a:pt x="199" y="696"/>
                </a:lnTo>
                <a:lnTo>
                  <a:pt x="199" y="696"/>
                </a:lnTo>
                <a:lnTo>
                  <a:pt x="199" y="696"/>
                </a:lnTo>
                <a:lnTo>
                  <a:pt x="201" y="696"/>
                </a:lnTo>
                <a:lnTo>
                  <a:pt x="204" y="693"/>
                </a:lnTo>
                <a:lnTo>
                  <a:pt x="206" y="691"/>
                </a:lnTo>
                <a:lnTo>
                  <a:pt x="206" y="689"/>
                </a:lnTo>
                <a:lnTo>
                  <a:pt x="201" y="686"/>
                </a:lnTo>
                <a:lnTo>
                  <a:pt x="206" y="686"/>
                </a:lnTo>
                <a:lnTo>
                  <a:pt x="206" y="689"/>
                </a:lnTo>
                <a:lnTo>
                  <a:pt x="206" y="689"/>
                </a:lnTo>
                <a:lnTo>
                  <a:pt x="208" y="689"/>
                </a:lnTo>
                <a:lnTo>
                  <a:pt x="208" y="689"/>
                </a:lnTo>
                <a:lnTo>
                  <a:pt x="211" y="689"/>
                </a:lnTo>
                <a:lnTo>
                  <a:pt x="213" y="689"/>
                </a:lnTo>
                <a:lnTo>
                  <a:pt x="216" y="686"/>
                </a:lnTo>
                <a:lnTo>
                  <a:pt x="218" y="684"/>
                </a:lnTo>
                <a:lnTo>
                  <a:pt x="218" y="684"/>
                </a:lnTo>
                <a:lnTo>
                  <a:pt x="220" y="684"/>
                </a:lnTo>
                <a:lnTo>
                  <a:pt x="218" y="681"/>
                </a:lnTo>
                <a:lnTo>
                  <a:pt x="218" y="681"/>
                </a:lnTo>
                <a:lnTo>
                  <a:pt x="218" y="679"/>
                </a:lnTo>
                <a:lnTo>
                  <a:pt x="216" y="677"/>
                </a:lnTo>
                <a:lnTo>
                  <a:pt x="213" y="677"/>
                </a:lnTo>
                <a:lnTo>
                  <a:pt x="213" y="674"/>
                </a:lnTo>
                <a:lnTo>
                  <a:pt x="213" y="674"/>
                </a:lnTo>
                <a:lnTo>
                  <a:pt x="213" y="674"/>
                </a:lnTo>
                <a:lnTo>
                  <a:pt x="216" y="672"/>
                </a:lnTo>
                <a:lnTo>
                  <a:pt x="213" y="672"/>
                </a:lnTo>
                <a:lnTo>
                  <a:pt x="213" y="670"/>
                </a:lnTo>
                <a:lnTo>
                  <a:pt x="213" y="670"/>
                </a:lnTo>
                <a:lnTo>
                  <a:pt x="211" y="667"/>
                </a:lnTo>
                <a:lnTo>
                  <a:pt x="211" y="667"/>
                </a:lnTo>
                <a:lnTo>
                  <a:pt x="211" y="665"/>
                </a:lnTo>
                <a:lnTo>
                  <a:pt x="211" y="665"/>
                </a:lnTo>
                <a:lnTo>
                  <a:pt x="213" y="665"/>
                </a:lnTo>
                <a:lnTo>
                  <a:pt x="216" y="663"/>
                </a:lnTo>
                <a:lnTo>
                  <a:pt x="216" y="663"/>
                </a:lnTo>
                <a:lnTo>
                  <a:pt x="216" y="663"/>
                </a:lnTo>
                <a:lnTo>
                  <a:pt x="213" y="665"/>
                </a:lnTo>
                <a:lnTo>
                  <a:pt x="213" y="665"/>
                </a:lnTo>
                <a:lnTo>
                  <a:pt x="213" y="667"/>
                </a:lnTo>
                <a:lnTo>
                  <a:pt x="213" y="667"/>
                </a:lnTo>
                <a:lnTo>
                  <a:pt x="213" y="670"/>
                </a:lnTo>
                <a:lnTo>
                  <a:pt x="216" y="672"/>
                </a:lnTo>
                <a:lnTo>
                  <a:pt x="216" y="672"/>
                </a:lnTo>
                <a:lnTo>
                  <a:pt x="216" y="672"/>
                </a:lnTo>
                <a:lnTo>
                  <a:pt x="216" y="674"/>
                </a:lnTo>
                <a:lnTo>
                  <a:pt x="216" y="674"/>
                </a:lnTo>
                <a:lnTo>
                  <a:pt x="218" y="677"/>
                </a:lnTo>
                <a:lnTo>
                  <a:pt x="220" y="679"/>
                </a:lnTo>
                <a:lnTo>
                  <a:pt x="220" y="679"/>
                </a:lnTo>
                <a:lnTo>
                  <a:pt x="223" y="679"/>
                </a:lnTo>
                <a:lnTo>
                  <a:pt x="225" y="681"/>
                </a:lnTo>
                <a:lnTo>
                  <a:pt x="227" y="681"/>
                </a:lnTo>
                <a:lnTo>
                  <a:pt x="230" y="679"/>
                </a:lnTo>
                <a:lnTo>
                  <a:pt x="234" y="679"/>
                </a:lnTo>
                <a:lnTo>
                  <a:pt x="234" y="677"/>
                </a:lnTo>
                <a:lnTo>
                  <a:pt x="237" y="677"/>
                </a:lnTo>
                <a:lnTo>
                  <a:pt x="239" y="672"/>
                </a:lnTo>
                <a:lnTo>
                  <a:pt x="239" y="672"/>
                </a:lnTo>
                <a:lnTo>
                  <a:pt x="239" y="670"/>
                </a:lnTo>
                <a:lnTo>
                  <a:pt x="242" y="670"/>
                </a:lnTo>
                <a:lnTo>
                  <a:pt x="242" y="667"/>
                </a:lnTo>
                <a:lnTo>
                  <a:pt x="244" y="667"/>
                </a:lnTo>
                <a:lnTo>
                  <a:pt x="244" y="667"/>
                </a:lnTo>
                <a:lnTo>
                  <a:pt x="244" y="665"/>
                </a:lnTo>
                <a:lnTo>
                  <a:pt x="244" y="665"/>
                </a:lnTo>
                <a:lnTo>
                  <a:pt x="244" y="665"/>
                </a:lnTo>
                <a:lnTo>
                  <a:pt x="244" y="663"/>
                </a:lnTo>
                <a:lnTo>
                  <a:pt x="244" y="663"/>
                </a:lnTo>
                <a:lnTo>
                  <a:pt x="246" y="660"/>
                </a:lnTo>
                <a:lnTo>
                  <a:pt x="246" y="660"/>
                </a:lnTo>
                <a:lnTo>
                  <a:pt x="246" y="660"/>
                </a:lnTo>
                <a:lnTo>
                  <a:pt x="246" y="658"/>
                </a:lnTo>
                <a:lnTo>
                  <a:pt x="244" y="658"/>
                </a:lnTo>
                <a:lnTo>
                  <a:pt x="244" y="658"/>
                </a:lnTo>
                <a:lnTo>
                  <a:pt x="244" y="658"/>
                </a:lnTo>
                <a:lnTo>
                  <a:pt x="244" y="658"/>
                </a:lnTo>
                <a:lnTo>
                  <a:pt x="246" y="658"/>
                </a:lnTo>
                <a:lnTo>
                  <a:pt x="246" y="658"/>
                </a:lnTo>
                <a:lnTo>
                  <a:pt x="246" y="658"/>
                </a:lnTo>
                <a:lnTo>
                  <a:pt x="246" y="658"/>
                </a:lnTo>
                <a:lnTo>
                  <a:pt x="246" y="655"/>
                </a:lnTo>
                <a:lnTo>
                  <a:pt x="246" y="655"/>
                </a:lnTo>
                <a:lnTo>
                  <a:pt x="246" y="655"/>
                </a:lnTo>
                <a:lnTo>
                  <a:pt x="249" y="655"/>
                </a:lnTo>
                <a:lnTo>
                  <a:pt x="249" y="653"/>
                </a:lnTo>
                <a:lnTo>
                  <a:pt x="249" y="653"/>
                </a:lnTo>
                <a:lnTo>
                  <a:pt x="249" y="651"/>
                </a:lnTo>
                <a:lnTo>
                  <a:pt x="249" y="648"/>
                </a:lnTo>
                <a:lnTo>
                  <a:pt x="249" y="646"/>
                </a:lnTo>
                <a:lnTo>
                  <a:pt x="246" y="644"/>
                </a:lnTo>
                <a:lnTo>
                  <a:pt x="246" y="641"/>
                </a:lnTo>
                <a:lnTo>
                  <a:pt x="246" y="639"/>
                </a:lnTo>
                <a:lnTo>
                  <a:pt x="249" y="639"/>
                </a:lnTo>
                <a:lnTo>
                  <a:pt x="249" y="636"/>
                </a:lnTo>
                <a:lnTo>
                  <a:pt x="249" y="634"/>
                </a:lnTo>
                <a:lnTo>
                  <a:pt x="249" y="634"/>
                </a:lnTo>
                <a:lnTo>
                  <a:pt x="246" y="634"/>
                </a:lnTo>
                <a:lnTo>
                  <a:pt x="244" y="632"/>
                </a:lnTo>
                <a:lnTo>
                  <a:pt x="244" y="632"/>
                </a:lnTo>
                <a:lnTo>
                  <a:pt x="244" y="632"/>
                </a:lnTo>
                <a:lnTo>
                  <a:pt x="244" y="632"/>
                </a:lnTo>
                <a:lnTo>
                  <a:pt x="246" y="629"/>
                </a:lnTo>
                <a:lnTo>
                  <a:pt x="246" y="629"/>
                </a:lnTo>
                <a:lnTo>
                  <a:pt x="246" y="632"/>
                </a:lnTo>
                <a:lnTo>
                  <a:pt x="246" y="632"/>
                </a:lnTo>
                <a:lnTo>
                  <a:pt x="246" y="632"/>
                </a:lnTo>
                <a:lnTo>
                  <a:pt x="246" y="632"/>
                </a:lnTo>
                <a:lnTo>
                  <a:pt x="246" y="629"/>
                </a:lnTo>
                <a:lnTo>
                  <a:pt x="249" y="627"/>
                </a:lnTo>
                <a:lnTo>
                  <a:pt x="249" y="629"/>
                </a:lnTo>
                <a:lnTo>
                  <a:pt x="249" y="629"/>
                </a:lnTo>
                <a:lnTo>
                  <a:pt x="249" y="632"/>
                </a:lnTo>
                <a:lnTo>
                  <a:pt x="249" y="632"/>
                </a:lnTo>
                <a:lnTo>
                  <a:pt x="249" y="632"/>
                </a:lnTo>
                <a:lnTo>
                  <a:pt x="256" y="636"/>
                </a:lnTo>
                <a:lnTo>
                  <a:pt x="253" y="636"/>
                </a:lnTo>
                <a:lnTo>
                  <a:pt x="256" y="639"/>
                </a:lnTo>
                <a:lnTo>
                  <a:pt x="256" y="639"/>
                </a:lnTo>
                <a:lnTo>
                  <a:pt x="258" y="639"/>
                </a:lnTo>
                <a:lnTo>
                  <a:pt x="258" y="639"/>
                </a:lnTo>
                <a:lnTo>
                  <a:pt x="258" y="641"/>
                </a:lnTo>
                <a:lnTo>
                  <a:pt x="258" y="641"/>
                </a:lnTo>
                <a:lnTo>
                  <a:pt x="260" y="641"/>
                </a:lnTo>
                <a:lnTo>
                  <a:pt x="260" y="644"/>
                </a:lnTo>
                <a:lnTo>
                  <a:pt x="258" y="644"/>
                </a:lnTo>
                <a:lnTo>
                  <a:pt x="258" y="646"/>
                </a:lnTo>
                <a:lnTo>
                  <a:pt x="260" y="646"/>
                </a:lnTo>
                <a:lnTo>
                  <a:pt x="260" y="648"/>
                </a:lnTo>
                <a:lnTo>
                  <a:pt x="260" y="648"/>
                </a:lnTo>
                <a:lnTo>
                  <a:pt x="260" y="646"/>
                </a:lnTo>
                <a:lnTo>
                  <a:pt x="263" y="646"/>
                </a:lnTo>
                <a:lnTo>
                  <a:pt x="263" y="646"/>
                </a:lnTo>
                <a:lnTo>
                  <a:pt x="265" y="646"/>
                </a:lnTo>
                <a:lnTo>
                  <a:pt x="265" y="646"/>
                </a:lnTo>
                <a:lnTo>
                  <a:pt x="268" y="646"/>
                </a:lnTo>
                <a:lnTo>
                  <a:pt x="265" y="648"/>
                </a:lnTo>
                <a:lnTo>
                  <a:pt x="265" y="646"/>
                </a:lnTo>
                <a:lnTo>
                  <a:pt x="263" y="646"/>
                </a:lnTo>
                <a:lnTo>
                  <a:pt x="263" y="648"/>
                </a:lnTo>
                <a:lnTo>
                  <a:pt x="263" y="648"/>
                </a:lnTo>
                <a:lnTo>
                  <a:pt x="263" y="648"/>
                </a:lnTo>
                <a:lnTo>
                  <a:pt x="263" y="651"/>
                </a:lnTo>
                <a:lnTo>
                  <a:pt x="263" y="651"/>
                </a:lnTo>
                <a:lnTo>
                  <a:pt x="265" y="651"/>
                </a:lnTo>
                <a:lnTo>
                  <a:pt x="265" y="651"/>
                </a:lnTo>
                <a:lnTo>
                  <a:pt x="265" y="653"/>
                </a:lnTo>
                <a:lnTo>
                  <a:pt x="263" y="655"/>
                </a:lnTo>
                <a:lnTo>
                  <a:pt x="263" y="658"/>
                </a:lnTo>
                <a:lnTo>
                  <a:pt x="263" y="658"/>
                </a:lnTo>
                <a:lnTo>
                  <a:pt x="265" y="658"/>
                </a:lnTo>
                <a:lnTo>
                  <a:pt x="265" y="658"/>
                </a:lnTo>
                <a:lnTo>
                  <a:pt x="265" y="658"/>
                </a:lnTo>
                <a:lnTo>
                  <a:pt x="265" y="660"/>
                </a:lnTo>
                <a:lnTo>
                  <a:pt x="265" y="660"/>
                </a:lnTo>
                <a:lnTo>
                  <a:pt x="265" y="660"/>
                </a:lnTo>
                <a:lnTo>
                  <a:pt x="265" y="663"/>
                </a:lnTo>
                <a:lnTo>
                  <a:pt x="265" y="663"/>
                </a:lnTo>
                <a:lnTo>
                  <a:pt x="265" y="660"/>
                </a:lnTo>
                <a:lnTo>
                  <a:pt x="265" y="660"/>
                </a:lnTo>
                <a:lnTo>
                  <a:pt x="265" y="660"/>
                </a:lnTo>
                <a:lnTo>
                  <a:pt x="268" y="660"/>
                </a:lnTo>
                <a:lnTo>
                  <a:pt x="265" y="660"/>
                </a:lnTo>
                <a:lnTo>
                  <a:pt x="265" y="660"/>
                </a:lnTo>
                <a:lnTo>
                  <a:pt x="265" y="663"/>
                </a:lnTo>
                <a:lnTo>
                  <a:pt x="268" y="663"/>
                </a:lnTo>
                <a:lnTo>
                  <a:pt x="265" y="663"/>
                </a:lnTo>
                <a:lnTo>
                  <a:pt x="265" y="665"/>
                </a:lnTo>
                <a:lnTo>
                  <a:pt x="268" y="667"/>
                </a:lnTo>
                <a:lnTo>
                  <a:pt x="268" y="670"/>
                </a:lnTo>
                <a:lnTo>
                  <a:pt x="270" y="672"/>
                </a:lnTo>
                <a:lnTo>
                  <a:pt x="270" y="672"/>
                </a:lnTo>
                <a:lnTo>
                  <a:pt x="272" y="670"/>
                </a:lnTo>
                <a:lnTo>
                  <a:pt x="272" y="672"/>
                </a:lnTo>
                <a:lnTo>
                  <a:pt x="272" y="672"/>
                </a:lnTo>
                <a:lnTo>
                  <a:pt x="272" y="681"/>
                </a:lnTo>
                <a:lnTo>
                  <a:pt x="275" y="679"/>
                </a:lnTo>
                <a:lnTo>
                  <a:pt x="275" y="679"/>
                </a:lnTo>
                <a:lnTo>
                  <a:pt x="277" y="679"/>
                </a:lnTo>
                <a:lnTo>
                  <a:pt x="277" y="679"/>
                </a:lnTo>
                <a:lnTo>
                  <a:pt x="277" y="679"/>
                </a:lnTo>
                <a:lnTo>
                  <a:pt x="279" y="679"/>
                </a:lnTo>
                <a:lnTo>
                  <a:pt x="279" y="679"/>
                </a:lnTo>
                <a:lnTo>
                  <a:pt x="279" y="679"/>
                </a:lnTo>
                <a:lnTo>
                  <a:pt x="279" y="679"/>
                </a:lnTo>
                <a:lnTo>
                  <a:pt x="279" y="679"/>
                </a:lnTo>
                <a:lnTo>
                  <a:pt x="279" y="679"/>
                </a:lnTo>
                <a:lnTo>
                  <a:pt x="282" y="677"/>
                </a:lnTo>
                <a:lnTo>
                  <a:pt x="282" y="677"/>
                </a:lnTo>
                <a:lnTo>
                  <a:pt x="287" y="679"/>
                </a:lnTo>
                <a:lnTo>
                  <a:pt x="287" y="679"/>
                </a:lnTo>
                <a:lnTo>
                  <a:pt x="289" y="677"/>
                </a:lnTo>
                <a:lnTo>
                  <a:pt x="291" y="677"/>
                </a:lnTo>
                <a:lnTo>
                  <a:pt x="291" y="674"/>
                </a:lnTo>
                <a:lnTo>
                  <a:pt x="291" y="677"/>
                </a:lnTo>
                <a:lnTo>
                  <a:pt x="291" y="677"/>
                </a:lnTo>
                <a:lnTo>
                  <a:pt x="291" y="677"/>
                </a:lnTo>
                <a:lnTo>
                  <a:pt x="294" y="677"/>
                </a:lnTo>
                <a:lnTo>
                  <a:pt x="294" y="677"/>
                </a:lnTo>
                <a:lnTo>
                  <a:pt x="291" y="677"/>
                </a:lnTo>
                <a:lnTo>
                  <a:pt x="289" y="679"/>
                </a:lnTo>
                <a:lnTo>
                  <a:pt x="289" y="679"/>
                </a:lnTo>
                <a:lnTo>
                  <a:pt x="287" y="681"/>
                </a:lnTo>
                <a:lnTo>
                  <a:pt x="287" y="684"/>
                </a:lnTo>
                <a:lnTo>
                  <a:pt x="287" y="686"/>
                </a:lnTo>
                <a:lnTo>
                  <a:pt x="287" y="689"/>
                </a:lnTo>
                <a:lnTo>
                  <a:pt x="287" y="691"/>
                </a:lnTo>
                <a:lnTo>
                  <a:pt x="289" y="691"/>
                </a:lnTo>
                <a:lnTo>
                  <a:pt x="289" y="691"/>
                </a:lnTo>
                <a:lnTo>
                  <a:pt x="289" y="693"/>
                </a:lnTo>
                <a:lnTo>
                  <a:pt x="289" y="693"/>
                </a:lnTo>
                <a:lnTo>
                  <a:pt x="287" y="693"/>
                </a:lnTo>
                <a:lnTo>
                  <a:pt x="287" y="700"/>
                </a:lnTo>
                <a:lnTo>
                  <a:pt x="287" y="700"/>
                </a:lnTo>
                <a:lnTo>
                  <a:pt x="287" y="703"/>
                </a:lnTo>
                <a:lnTo>
                  <a:pt x="284" y="703"/>
                </a:lnTo>
                <a:lnTo>
                  <a:pt x="284" y="703"/>
                </a:lnTo>
                <a:lnTo>
                  <a:pt x="284" y="703"/>
                </a:lnTo>
                <a:lnTo>
                  <a:pt x="284" y="703"/>
                </a:lnTo>
                <a:lnTo>
                  <a:pt x="284" y="703"/>
                </a:lnTo>
                <a:lnTo>
                  <a:pt x="284" y="705"/>
                </a:lnTo>
                <a:lnTo>
                  <a:pt x="284" y="705"/>
                </a:lnTo>
                <a:lnTo>
                  <a:pt x="284" y="707"/>
                </a:lnTo>
                <a:lnTo>
                  <a:pt x="287" y="707"/>
                </a:lnTo>
                <a:lnTo>
                  <a:pt x="287" y="710"/>
                </a:lnTo>
                <a:lnTo>
                  <a:pt x="291" y="712"/>
                </a:lnTo>
                <a:lnTo>
                  <a:pt x="291" y="712"/>
                </a:lnTo>
                <a:lnTo>
                  <a:pt x="291" y="715"/>
                </a:lnTo>
                <a:lnTo>
                  <a:pt x="291" y="715"/>
                </a:lnTo>
                <a:lnTo>
                  <a:pt x="291" y="715"/>
                </a:lnTo>
                <a:lnTo>
                  <a:pt x="291" y="719"/>
                </a:lnTo>
                <a:lnTo>
                  <a:pt x="291" y="719"/>
                </a:lnTo>
                <a:lnTo>
                  <a:pt x="291" y="719"/>
                </a:lnTo>
                <a:lnTo>
                  <a:pt x="291" y="719"/>
                </a:lnTo>
                <a:lnTo>
                  <a:pt x="291" y="719"/>
                </a:lnTo>
                <a:lnTo>
                  <a:pt x="291" y="722"/>
                </a:lnTo>
                <a:lnTo>
                  <a:pt x="291" y="722"/>
                </a:lnTo>
                <a:lnTo>
                  <a:pt x="291" y="722"/>
                </a:lnTo>
                <a:lnTo>
                  <a:pt x="291" y="722"/>
                </a:lnTo>
                <a:lnTo>
                  <a:pt x="291" y="724"/>
                </a:lnTo>
                <a:lnTo>
                  <a:pt x="291" y="724"/>
                </a:lnTo>
                <a:lnTo>
                  <a:pt x="294" y="724"/>
                </a:lnTo>
                <a:lnTo>
                  <a:pt x="294" y="724"/>
                </a:lnTo>
                <a:lnTo>
                  <a:pt x="294" y="726"/>
                </a:lnTo>
                <a:lnTo>
                  <a:pt x="294" y="726"/>
                </a:lnTo>
                <a:lnTo>
                  <a:pt x="294" y="726"/>
                </a:lnTo>
                <a:lnTo>
                  <a:pt x="294" y="726"/>
                </a:lnTo>
                <a:lnTo>
                  <a:pt x="294" y="726"/>
                </a:lnTo>
                <a:lnTo>
                  <a:pt x="294" y="729"/>
                </a:lnTo>
                <a:lnTo>
                  <a:pt x="294" y="729"/>
                </a:lnTo>
                <a:lnTo>
                  <a:pt x="294" y="731"/>
                </a:lnTo>
                <a:lnTo>
                  <a:pt x="294" y="731"/>
                </a:lnTo>
                <a:lnTo>
                  <a:pt x="294" y="734"/>
                </a:lnTo>
                <a:lnTo>
                  <a:pt x="294" y="734"/>
                </a:lnTo>
                <a:lnTo>
                  <a:pt x="296" y="738"/>
                </a:lnTo>
                <a:lnTo>
                  <a:pt x="296" y="738"/>
                </a:lnTo>
                <a:lnTo>
                  <a:pt x="294" y="741"/>
                </a:lnTo>
                <a:lnTo>
                  <a:pt x="294" y="741"/>
                </a:lnTo>
                <a:lnTo>
                  <a:pt x="294" y="741"/>
                </a:lnTo>
                <a:lnTo>
                  <a:pt x="294" y="741"/>
                </a:lnTo>
                <a:lnTo>
                  <a:pt x="294" y="741"/>
                </a:lnTo>
                <a:lnTo>
                  <a:pt x="291" y="741"/>
                </a:lnTo>
                <a:lnTo>
                  <a:pt x="291" y="743"/>
                </a:lnTo>
                <a:lnTo>
                  <a:pt x="291" y="743"/>
                </a:lnTo>
                <a:lnTo>
                  <a:pt x="294" y="743"/>
                </a:lnTo>
                <a:lnTo>
                  <a:pt x="294" y="743"/>
                </a:lnTo>
                <a:lnTo>
                  <a:pt x="294" y="745"/>
                </a:lnTo>
                <a:lnTo>
                  <a:pt x="294" y="745"/>
                </a:lnTo>
                <a:lnTo>
                  <a:pt x="294" y="745"/>
                </a:lnTo>
                <a:lnTo>
                  <a:pt x="294" y="748"/>
                </a:lnTo>
                <a:lnTo>
                  <a:pt x="294" y="750"/>
                </a:lnTo>
                <a:lnTo>
                  <a:pt x="296" y="750"/>
                </a:lnTo>
                <a:lnTo>
                  <a:pt x="296" y="750"/>
                </a:lnTo>
                <a:lnTo>
                  <a:pt x="296" y="750"/>
                </a:lnTo>
                <a:lnTo>
                  <a:pt x="296" y="752"/>
                </a:lnTo>
                <a:lnTo>
                  <a:pt x="296" y="755"/>
                </a:lnTo>
                <a:lnTo>
                  <a:pt x="296" y="757"/>
                </a:lnTo>
                <a:lnTo>
                  <a:pt x="296" y="757"/>
                </a:lnTo>
                <a:lnTo>
                  <a:pt x="296" y="757"/>
                </a:lnTo>
                <a:lnTo>
                  <a:pt x="296" y="760"/>
                </a:lnTo>
                <a:lnTo>
                  <a:pt x="296" y="760"/>
                </a:lnTo>
                <a:lnTo>
                  <a:pt x="296" y="760"/>
                </a:lnTo>
                <a:lnTo>
                  <a:pt x="296" y="760"/>
                </a:lnTo>
                <a:lnTo>
                  <a:pt x="294" y="760"/>
                </a:lnTo>
                <a:lnTo>
                  <a:pt x="294" y="760"/>
                </a:lnTo>
                <a:lnTo>
                  <a:pt x="296" y="760"/>
                </a:lnTo>
                <a:lnTo>
                  <a:pt x="296" y="762"/>
                </a:lnTo>
                <a:lnTo>
                  <a:pt x="296" y="762"/>
                </a:lnTo>
                <a:lnTo>
                  <a:pt x="296" y="762"/>
                </a:lnTo>
                <a:lnTo>
                  <a:pt x="296" y="764"/>
                </a:lnTo>
                <a:lnTo>
                  <a:pt x="296" y="764"/>
                </a:lnTo>
                <a:lnTo>
                  <a:pt x="296" y="764"/>
                </a:lnTo>
                <a:lnTo>
                  <a:pt x="296" y="767"/>
                </a:lnTo>
                <a:lnTo>
                  <a:pt x="296" y="767"/>
                </a:lnTo>
                <a:lnTo>
                  <a:pt x="296" y="767"/>
                </a:lnTo>
                <a:lnTo>
                  <a:pt x="296" y="767"/>
                </a:lnTo>
                <a:lnTo>
                  <a:pt x="296" y="769"/>
                </a:lnTo>
                <a:lnTo>
                  <a:pt x="298" y="776"/>
                </a:lnTo>
                <a:lnTo>
                  <a:pt x="298" y="776"/>
                </a:lnTo>
                <a:lnTo>
                  <a:pt x="298" y="776"/>
                </a:lnTo>
                <a:lnTo>
                  <a:pt x="298" y="776"/>
                </a:lnTo>
                <a:lnTo>
                  <a:pt x="298" y="776"/>
                </a:lnTo>
                <a:lnTo>
                  <a:pt x="301" y="776"/>
                </a:lnTo>
                <a:lnTo>
                  <a:pt x="301" y="776"/>
                </a:lnTo>
                <a:lnTo>
                  <a:pt x="301" y="776"/>
                </a:lnTo>
                <a:lnTo>
                  <a:pt x="301" y="776"/>
                </a:lnTo>
                <a:lnTo>
                  <a:pt x="301" y="776"/>
                </a:lnTo>
                <a:lnTo>
                  <a:pt x="301" y="774"/>
                </a:lnTo>
                <a:lnTo>
                  <a:pt x="301" y="771"/>
                </a:lnTo>
                <a:lnTo>
                  <a:pt x="301" y="771"/>
                </a:lnTo>
                <a:lnTo>
                  <a:pt x="301" y="774"/>
                </a:lnTo>
                <a:lnTo>
                  <a:pt x="303" y="774"/>
                </a:lnTo>
                <a:lnTo>
                  <a:pt x="303" y="774"/>
                </a:lnTo>
                <a:lnTo>
                  <a:pt x="303" y="774"/>
                </a:lnTo>
                <a:lnTo>
                  <a:pt x="303" y="774"/>
                </a:lnTo>
                <a:lnTo>
                  <a:pt x="303" y="774"/>
                </a:lnTo>
                <a:lnTo>
                  <a:pt x="303" y="771"/>
                </a:lnTo>
                <a:lnTo>
                  <a:pt x="303" y="771"/>
                </a:lnTo>
                <a:lnTo>
                  <a:pt x="303" y="771"/>
                </a:lnTo>
                <a:lnTo>
                  <a:pt x="303" y="771"/>
                </a:lnTo>
                <a:lnTo>
                  <a:pt x="303" y="771"/>
                </a:lnTo>
                <a:lnTo>
                  <a:pt x="303" y="771"/>
                </a:lnTo>
                <a:lnTo>
                  <a:pt x="303" y="774"/>
                </a:lnTo>
                <a:lnTo>
                  <a:pt x="305" y="774"/>
                </a:lnTo>
                <a:lnTo>
                  <a:pt x="305" y="774"/>
                </a:lnTo>
                <a:lnTo>
                  <a:pt x="305" y="774"/>
                </a:lnTo>
                <a:lnTo>
                  <a:pt x="305" y="776"/>
                </a:lnTo>
                <a:lnTo>
                  <a:pt x="305" y="776"/>
                </a:lnTo>
                <a:lnTo>
                  <a:pt x="305" y="776"/>
                </a:lnTo>
                <a:lnTo>
                  <a:pt x="305" y="776"/>
                </a:lnTo>
                <a:lnTo>
                  <a:pt x="305" y="778"/>
                </a:lnTo>
                <a:lnTo>
                  <a:pt x="308" y="781"/>
                </a:lnTo>
                <a:lnTo>
                  <a:pt x="305" y="778"/>
                </a:lnTo>
                <a:lnTo>
                  <a:pt x="305" y="776"/>
                </a:lnTo>
                <a:lnTo>
                  <a:pt x="303" y="776"/>
                </a:lnTo>
                <a:lnTo>
                  <a:pt x="301" y="776"/>
                </a:lnTo>
                <a:lnTo>
                  <a:pt x="301" y="778"/>
                </a:lnTo>
                <a:lnTo>
                  <a:pt x="301" y="778"/>
                </a:lnTo>
                <a:lnTo>
                  <a:pt x="301" y="781"/>
                </a:lnTo>
                <a:lnTo>
                  <a:pt x="303" y="781"/>
                </a:lnTo>
                <a:lnTo>
                  <a:pt x="301" y="783"/>
                </a:lnTo>
                <a:lnTo>
                  <a:pt x="303" y="786"/>
                </a:lnTo>
                <a:lnTo>
                  <a:pt x="303" y="788"/>
                </a:lnTo>
                <a:lnTo>
                  <a:pt x="303" y="790"/>
                </a:lnTo>
                <a:lnTo>
                  <a:pt x="305" y="790"/>
                </a:lnTo>
                <a:lnTo>
                  <a:pt x="305" y="790"/>
                </a:lnTo>
                <a:lnTo>
                  <a:pt x="305" y="790"/>
                </a:lnTo>
                <a:lnTo>
                  <a:pt x="305" y="790"/>
                </a:lnTo>
                <a:lnTo>
                  <a:pt x="305" y="790"/>
                </a:lnTo>
                <a:lnTo>
                  <a:pt x="305" y="790"/>
                </a:lnTo>
                <a:lnTo>
                  <a:pt x="305" y="793"/>
                </a:lnTo>
                <a:lnTo>
                  <a:pt x="305" y="793"/>
                </a:lnTo>
                <a:lnTo>
                  <a:pt x="305" y="795"/>
                </a:lnTo>
                <a:lnTo>
                  <a:pt x="305" y="795"/>
                </a:lnTo>
                <a:lnTo>
                  <a:pt x="305" y="797"/>
                </a:lnTo>
                <a:lnTo>
                  <a:pt x="308" y="797"/>
                </a:lnTo>
                <a:lnTo>
                  <a:pt x="308" y="802"/>
                </a:lnTo>
                <a:lnTo>
                  <a:pt x="310" y="805"/>
                </a:lnTo>
                <a:lnTo>
                  <a:pt x="310" y="805"/>
                </a:lnTo>
                <a:lnTo>
                  <a:pt x="313" y="805"/>
                </a:lnTo>
                <a:lnTo>
                  <a:pt x="313" y="805"/>
                </a:lnTo>
                <a:lnTo>
                  <a:pt x="313" y="805"/>
                </a:lnTo>
                <a:lnTo>
                  <a:pt x="310" y="805"/>
                </a:lnTo>
                <a:lnTo>
                  <a:pt x="313" y="807"/>
                </a:lnTo>
                <a:lnTo>
                  <a:pt x="313" y="807"/>
                </a:lnTo>
                <a:lnTo>
                  <a:pt x="313" y="809"/>
                </a:lnTo>
                <a:lnTo>
                  <a:pt x="310" y="809"/>
                </a:lnTo>
                <a:lnTo>
                  <a:pt x="310" y="809"/>
                </a:lnTo>
                <a:lnTo>
                  <a:pt x="310" y="812"/>
                </a:lnTo>
                <a:lnTo>
                  <a:pt x="310" y="814"/>
                </a:lnTo>
                <a:lnTo>
                  <a:pt x="310" y="814"/>
                </a:lnTo>
                <a:lnTo>
                  <a:pt x="310" y="814"/>
                </a:lnTo>
                <a:lnTo>
                  <a:pt x="310" y="816"/>
                </a:lnTo>
                <a:lnTo>
                  <a:pt x="310" y="819"/>
                </a:lnTo>
                <a:lnTo>
                  <a:pt x="310" y="819"/>
                </a:lnTo>
                <a:lnTo>
                  <a:pt x="310" y="819"/>
                </a:lnTo>
                <a:lnTo>
                  <a:pt x="313" y="819"/>
                </a:lnTo>
                <a:lnTo>
                  <a:pt x="313" y="819"/>
                </a:lnTo>
                <a:lnTo>
                  <a:pt x="313" y="819"/>
                </a:lnTo>
                <a:lnTo>
                  <a:pt x="313" y="821"/>
                </a:lnTo>
                <a:lnTo>
                  <a:pt x="313" y="821"/>
                </a:lnTo>
                <a:lnTo>
                  <a:pt x="313" y="823"/>
                </a:lnTo>
                <a:lnTo>
                  <a:pt x="313" y="826"/>
                </a:lnTo>
                <a:lnTo>
                  <a:pt x="310" y="826"/>
                </a:lnTo>
                <a:lnTo>
                  <a:pt x="310" y="826"/>
                </a:lnTo>
                <a:lnTo>
                  <a:pt x="310" y="828"/>
                </a:lnTo>
                <a:lnTo>
                  <a:pt x="313" y="828"/>
                </a:lnTo>
                <a:lnTo>
                  <a:pt x="313" y="831"/>
                </a:lnTo>
                <a:lnTo>
                  <a:pt x="313" y="831"/>
                </a:lnTo>
                <a:lnTo>
                  <a:pt x="313" y="831"/>
                </a:lnTo>
                <a:lnTo>
                  <a:pt x="313" y="831"/>
                </a:lnTo>
                <a:lnTo>
                  <a:pt x="313" y="831"/>
                </a:lnTo>
                <a:lnTo>
                  <a:pt x="315" y="831"/>
                </a:lnTo>
                <a:lnTo>
                  <a:pt x="315" y="831"/>
                </a:lnTo>
                <a:lnTo>
                  <a:pt x="315" y="831"/>
                </a:lnTo>
                <a:lnTo>
                  <a:pt x="315" y="833"/>
                </a:lnTo>
                <a:lnTo>
                  <a:pt x="315" y="833"/>
                </a:lnTo>
                <a:lnTo>
                  <a:pt x="315" y="833"/>
                </a:lnTo>
                <a:lnTo>
                  <a:pt x="315" y="833"/>
                </a:lnTo>
                <a:lnTo>
                  <a:pt x="315" y="835"/>
                </a:lnTo>
                <a:lnTo>
                  <a:pt x="313" y="835"/>
                </a:lnTo>
                <a:lnTo>
                  <a:pt x="313" y="835"/>
                </a:lnTo>
                <a:lnTo>
                  <a:pt x="315" y="835"/>
                </a:lnTo>
                <a:lnTo>
                  <a:pt x="315" y="835"/>
                </a:lnTo>
                <a:lnTo>
                  <a:pt x="315" y="835"/>
                </a:lnTo>
                <a:lnTo>
                  <a:pt x="313" y="835"/>
                </a:lnTo>
                <a:lnTo>
                  <a:pt x="313" y="838"/>
                </a:lnTo>
                <a:lnTo>
                  <a:pt x="313" y="838"/>
                </a:lnTo>
                <a:lnTo>
                  <a:pt x="313" y="838"/>
                </a:lnTo>
                <a:lnTo>
                  <a:pt x="313" y="838"/>
                </a:lnTo>
                <a:lnTo>
                  <a:pt x="313" y="838"/>
                </a:lnTo>
                <a:lnTo>
                  <a:pt x="315" y="840"/>
                </a:lnTo>
                <a:lnTo>
                  <a:pt x="315" y="840"/>
                </a:lnTo>
                <a:lnTo>
                  <a:pt x="315" y="838"/>
                </a:lnTo>
                <a:lnTo>
                  <a:pt x="315" y="838"/>
                </a:lnTo>
                <a:lnTo>
                  <a:pt x="315" y="840"/>
                </a:lnTo>
                <a:lnTo>
                  <a:pt x="315" y="840"/>
                </a:lnTo>
                <a:lnTo>
                  <a:pt x="315" y="840"/>
                </a:lnTo>
                <a:lnTo>
                  <a:pt x="315" y="840"/>
                </a:lnTo>
                <a:lnTo>
                  <a:pt x="315" y="838"/>
                </a:lnTo>
                <a:lnTo>
                  <a:pt x="315" y="838"/>
                </a:lnTo>
                <a:lnTo>
                  <a:pt x="315" y="838"/>
                </a:lnTo>
                <a:lnTo>
                  <a:pt x="315" y="835"/>
                </a:lnTo>
                <a:lnTo>
                  <a:pt x="315" y="835"/>
                </a:lnTo>
                <a:lnTo>
                  <a:pt x="315" y="835"/>
                </a:lnTo>
                <a:lnTo>
                  <a:pt x="315" y="835"/>
                </a:lnTo>
                <a:lnTo>
                  <a:pt x="315" y="835"/>
                </a:lnTo>
                <a:lnTo>
                  <a:pt x="315" y="835"/>
                </a:lnTo>
                <a:lnTo>
                  <a:pt x="317" y="833"/>
                </a:lnTo>
                <a:lnTo>
                  <a:pt x="317" y="833"/>
                </a:lnTo>
                <a:lnTo>
                  <a:pt x="317" y="831"/>
                </a:lnTo>
                <a:lnTo>
                  <a:pt x="315" y="828"/>
                </a:lnTo>
                <a:lnTo>
                  <a:pt x="315" y="823"/>
                </a:lnTo>
                <a:lnTo>
                  <a:pt x="317" y="823"/>
                </a:lnTo>
                <a:lnTo>
                  <a:pt x="317" y="821"/>
                </a:lnTo>
                <a:lnTo>
                  <a:pt x="317" y="821"/>
                </a:lnTo>
                <a:lnTo>
                  <a:pt x="315" y="819"/>
                </a:lnTo>
                <a:lnTo>
                  <a:pt x="315" y="819"/>
                </a:lnTo>
                <a:lnTo>
                  <a:pt x="317" y="816"/>
                </a:lnTo>
                <a:lnTo>
                  <a:pt x="317" y="816"/>
                </a:lnTo>
                <a:lnTo>
                  <a:pt x="317" y="814"/>
                </a:lnTo>
                <a:lnTo>
                  <a:pt x="317" y="814"/>
                </a:lnTo>
                <a:lnTo>
                  <a:pt x="315" y="814"/>
                </a:lnTo>
                <a:lnTo>
                  <a:pt x="315" y="814"/>
                </a:lnTo>
                <a:lnTo>
                  <a:pt x="315" y="814"/>
                </a:lnTo>
                <a:lnTo>
                  <a:pt x="315" y="812"/>
                </a:lnTo>
                <a:lnTo>
                  <a:pt x="315" y="812"/>
                </a:lnTo>
                <a:lnTo>
                  <a:pt x="317" y="812"/>
                </a:lnTo>
                <a:lnTo>
                  <a:pt x="317" y="812"/>
                </a:lnTo>
                <a:lnTo>
                  <a:pt x="317" y="814"/>
                </a:lnTo>
                <a:lnTo>
                  <a:pt x="317" y="814"/>
                </a:lnTo>
                <a:lnTo>
                  <a:pt x="320" y="814"/>
                </a:lnTo>
                <a:lnTo>
                  <a:pt x="320" y="814"/>
                </a:lnTo>
                <a:lnTo>
                  <a:pt x="317" y="816"/>
                </a:lnTo>
                <a:lnTo>
                  <a:pt x="317" y="816"/>
                </a:lnTo>
                <a:lnTo>
                  <a:pt x="317" y="816"/>
                </a:lnTo>
                <a:lnTo>
                  <a:pt x="320" y="816"/>
                </a:lnTo>
                <a:lnTo>
                  <a:pt x="320" y="819"/>
                </a:lnTo>
                <a:lnTo>
                  <a:pt x="320" y="821"/>
                </a:lnTo>
                <a:lnTo>
                  <a:pt x="320" y="823"/>
                </a:lnTo>
                <a:lnTo>
                  <a:pt x="320" y="823"/>
                </a:lnTo>
                <a:lnTo>
                  <a:pt x="320" y="823"/>
                </a:lnTo>
                <a:lnTo>
                  <a:pt x="320" y="826"/>
                </a:lnTo>
                <a:lnTo>
                  <a:pt x="320" y="826"/>
                </a:lnTo>
                <a:lnTo>
                  <a:pt x="320" y="826"/>
                </a:lnTo>
                <a:lnTo>
                  <a:pt x="320" y="828"/>
                </a:lnTo>
                <a:lnTo>
                  <a:pt x="320" y="831"/>
                </a:lnTo>
                <a:lnTo>
                  <a:pt x="320" y="831"/>
                </a:lnTo>
                <a:lnTo>
                  <a:pt x="320" y="831"/>
                </a:lnTo>
                <a:lnTo>
                  <a:pt x="322" y="831"/>
                </a:lnTo>
                <a:lnTo>
                  <a:pt x="322" y="831"/>
                </a:lnTo>
                <a:lnTo>
                  <a:pt x="322" y="831"/>
                </a:lnTo>
                <a:lnTo>
                  <a:pt x="322" y="833"/>
                </a:lnTo>
                <a:lnTo>
                  <a:pt x="324" y="835"/>
                </a:lnTo>
                <a:lnTo>
                  <a:pt x="324" y="835"/>
                </a:lnTo>
                <a:lnTo>
                  <a:pt x="324" y="838"/>
                </a:lnTo>
                <a:lnTo>
                  <a:pt x="324" y="838"/>
                </a:lnTo>
                <a:lnTo>
                  <a:pt x="324" y="838"/>
                </a:lnTo>
                <a:lnTo>
                  <a:pt x="327" y="838"/>
                </a:lnTo>
                <a:lnTo>
                  <a:pt x="327" y="838"/>
                </a:lnTo>
                <a:lnTo>
                  <a:pt x="327" y="840"/>
                </a:lnTo>
                <a:lnTo>
                  <a:pt x="327" y="840"/>
                </a:lnTo>
                <a:lnTo>
                  <a:pt x="329" y="842"/>
                </a:lnTo>
                <a:lnTo>
                  <a:pt x="329" y="842"/>
                </a:lnTo>
                <a:lnTo>
                  <a:pt x="329" y="842"/>
                </a:lnTo>
                <a:lnTo>
                  <a:pt x="329" y="842"/>
                </a:lnTo>
                <a:lnTo>
                  <a:pt x="329" y="845"/>
                </a:lnTo>
                <a:lnTo>
                  <a:pt x="329" y="845"/>
                </a:lnTo>
                <a:lnTo>
                  <a:pt x="329" y="845"/>
                </a:lnTo>
                <a:lnTo>
                  <a:pt x="329" y="845"/>
                </a:lnTo>
                <a:lnTo>
                  <a:pt x="329" y="845"/>
                </a:lnTo>
                <a:lnTo>
                  <a:pt x="329" y="845"/>
                </a:lnTo>
                <a:lnTo>
                  <a:pt x="329" y="847"/>
                </a:lnTo>
                <a:lnTo>
                  <a:pt x="329" y="847"/>
                </a:lnTo>
                <a:lnTo>
                  <a:pt x="329" y="847"/>
                </a:lnTo>
                <a:lnTo>
                  <a:pt x="329" y="847"/>
                </a:lnTo>
                <a:lnTo>
                  <a:pt x="331" y="847"/>
                </a:lnTo>
                <a:lnTo>
                  <a:pt x="331" y="847"/>
                </a:lnTo>
                <a:lnTo>
                  <a:pt x="331" y="847"/>
                </a:lnTo>
                <a:lnTo>
                  <a:pt x="331" y="847"/>
                </a:lnTo>
                <a:lnTo>
                  <a:pt x="331" y="847"/>
                </a:lnTo>
                <a:lnTo>
                  <a:pt x="331" y="849"/>
                </a:lnTo>
                <a:lnTo>
                  <a:pt x="331" y="849"/>
                </a:lnTo>
                <a:lnTo>
                  <a:pt x="331" y="852"/>
                </a:lnTo>
                <a:lnTo>
                  <a:pt x="331" y="852"/>
                </a:lnTo>
                <a:lnTo>
                  <a:pt x="331" y="852"/>
                </a:lnTo>
                <a:lnTo>
                  <a:pt x="331" y="852"/>
                </a:lnTo>
                <a:lnTo>
                  <a:pt x="331" y="852"/>
                </a:lnTo>
                <a:lnTo>
                  <a:pt x="331" y="852"/>
                </a:lnTo>
                <a:lnTo>
                  <a:pt x="331" y="852"/>
                </a:lnTo>
                <a:lnTo>
                  <a:pt x="331" y="854"/>
                </a:lnTo>
                <a:lnTo>
                  <a:pt x="336" y="857"/>
                </a:lnTo>
                <a:lnTo>
                  <a:pt x="336" y="857"/>
                </a:lnTo>
                <a:lnTo>
                  <a:pt x="336" y="859"/>
                </a:lnTo>
                <a:lnTo>
                  <a:pt x="336" y="861"/>
                </a:lnTo>
                <a:lnTo>
                  <a:pt x="336" y="864"/>
                </a:lnTo>
                <a:lnTo>
                  <a:pt x="336" y="864"/>
                </a:lnTo>
                <a:lnTo>
                  <a:pt x="336" y="864"/>
                </a:lnTo>
                <a:lnTo>
                  <a:pt x="336" y="866"/>
                </a:lnTo>
                <a:lnTo>
                  <a:pt x="336" y="866"/>
                </a:lnTo>
                <a:lnTo>
                  <a:pt x="339" y="868"/>
                </a:lnTo>
                <a:lnTo>
                  <a:pt x="339" y="871"/>
                </a:lnTo>
                <a:lnTo>
                  <a:pt x="339" y="871"/>
                </a:lnTo>
                <a:lnTo>
                  <a:pt x="339" y="871"/>
                </a:lnTo>
                <a:lnTo>
                  <a:pt x="339" y="871"/>
                </a:lnTo>
                <a:lnTo>
                  <a:pt x="336" y="873"/>
                </a:lnTo>
                <a:lnTo>
                  <a:pt x="339" y="873"/>
                </a:lnTo>
                <a:lnTo>
                  <a:pt x="339" y="873"/>
                </a:lnTo>
                <a:lnTo>
                  <a:pt x="339" y="876"/>
                </a:lnTo>
                <a:lnTo>
                  <a:pt x="341" y="878"/>
                </a:lnTo>
                <a:lnTo>
                  <a:pt x="341" y="880"/>
                </a:lnTo>
                <a:lnTo>
                  <a:pt x="341" y="880"/>
                </a:lnTo>
                <a:lnTo>
                  <a:pt x="339" y="880"/>
                </a:lnTo>
                <a:lnTo>
                  <a:pt x="339" y="880"/>
                </a:lnTo>
                <a:lnTo>
                  <a:pt x="339" y="880"/>
                </a:lnTo>
                <a:lnTo>
                  <a:pt x="339" y="880"/>
                </a:lnTo>
                <a:lnTo>
                  <a:pt x="339" y="880"/>
                </a:lnTo>
                <a:lnTo>
                  <a:pt x="339" y="880"/>
                </a:lnTo>
                <a:lnTo>
                  <a:pt x="341" y="880"/>
                </a:lnTo>
                <a:lnTo>
                  <a:pt x="341" y="880"/>
                </a:lnTo>
                <a:lnTo>
                  <a:pt x="341" y="883"/>
                </a:lnTo>
                <a:lnTo>
                  <a:pt x="341" y="883"/>
                </a:lnTo>
                <a:lnTo>
                  <a:pt x="341" y="883"/>
                </a:lnTo>
                <a:lnTo>
                  <a:pt x="341" y="883"/>
                </a:lnTo>
                <a:lnTo>
                  <a:pt x="341" y="883"/>
                </a:lnTo>
                <a:lnTo>
                  <a:pt x="341" y="883"/>
                </a:lnTo>
                <a:lnTo>
                  <a:pt x="341" y="883"/>
                </a:lnTo>
                <a:lnTo>
                  <a:pt x="341" y="883"/>
                </a:lnTo>
                <a:lnTo>
                  <a:pt x="343" y="883"/>
                </a:lnTo>
                <a:lnTo>
                  <a:pt x="343" y="883"/>
                </a:lnTo>
                <a:lnTo>
                  <a:pt x="343" y="883"/>
                </a:lnTo>
                <a:lnTo>
                  <a:pt x="343" y="885"/>
                </a:lnTo>
                <a:lnTo>
                  <a:pt x="341" y="885"/>
                </a:lnTo>
                <a:lnTo>
                  <a:pt x="341" y="885"/>
                </a:lnTo>
                <a:lnTo>
                  <a:pt x="341" y="885"/>
                </a:lnTo>
                <a:lnTo>
                  <a:pt x="341" y="887"/>
                </a:lnTo>
                <a:lnTo>
                  <a:pt x="341" y="887"/>
                </a:lnTo>
                <a:lnTo>
                  <a:pt x="341" y="887"/>
                </a:lnTo>
                <a:lnTo>
                  <a:pt x="341" y="887"/>
                </a:lnTo>
                <a:lnTo>
                  <a:pt x="341" y="887"/>
                </a:lnTo>
                <a:lnTo>
                  <a:pt x="341" y="887"/>
                </a:lnTo>
                <a:lnTo>
                  <a:pt x="341" y="887"/>
                </a:lnTo>
                <a:lnTo>
                  <a:pt x="341" y="890"/>
                </a:lnTo>
                <a:lnTo>
                  <a:pt x="339" y="890"/>
                </a:lnTo>
                <a:lnTo>
                  <a:pt x="339" y="892"/>
                </a:lnTo>
                <a:lnTo>
                  <a:pt x="339" y="892"/>
                </a:lnTo>
                <a:lnTo>
                  <a:pt x="339" y="892"/>
                </a:lnTo>
                <a:lnTo>
                  <a:pt x="341" y="892"/>
                </a:lnTo>
                <a:lnTo>
                  <a:pt x="341" y="892"/>
                </a:lnTo>
                <a:lnTo>
                  <a:pt x="341" y="892"/>
                </a:lnTo>
                <a:lnTo>
                  <a:pt x="341" y="894"/>
                </a:lnTo>
                <a:lnTo>
                  <a:pt x="343" y="894"/>
                </a:lnTo>
                <a:lnTo>
                  <a:pt x="343" y="894"/>
                </a:lnTo>
                <a:lnTo>
                  <a:pt x="343" y="894"/>
                </a:lnTo>
                <a:lnTo>
                  <a:pt x="343" y="894"/>
                </a:lnTo>
                <a:lnTo>
                  <a:pt x="343" y="894"/>
                </a:lnTo>
                <a:lnTo>
                  <a:pt x="343" y="894"/>
                </a:lnTo>
                <a:lnTo>
                  <a:pt x="341" y="894"/>
                </a:lnTo>
                <a:lnTo>
                  <a:pt x="339" y="894"/>
                </a:lnTo>
                <a:lnTo>
                  <a:pt x="339" y="894"/>
                </a:lnTo>
                <a:lnTo>
                  <a:pt x="339" y="897"/>
                </a:lnTo>
                <a:lnTo>
                  <a:pt x="339" y="897"/>
                </a:lnTo>
                <a:lnTo>
                  <a:pt x="339" y="899"/>
                </a:lnTo>
                <a:lnTo>
                  <a:pt x="339" y="899"/>
                </a:lnTo>
                <a:lnTo>
                  <a:pt x="339" y="899"/>
                </a:lnTo>
                <a:lnTo>
                  <a:pt x="339" y="899"/>
                </a:lnTo>
                <a:lnTo>
                  <a:pt x="341" y="902"/>
                </a:lnTo>
                <a:lnTo>
                  <a:pt x="341" y="902"/>
                </a:lnTo>
                <a:lnTo>
                  <a:pt x="343" y="902"/>
                </a:lnTo>
                <a:lnTo>
                  <a:pt x="343" y="904"/>
                </a:lnTo>
                <a:lnTo>
                  <a:pt x="343" y="904"/>
                </a:lnTo>
                <a:lnTo>
                  <a:pt x="341" y="904"/>
                </a:lnTo>
                <a:lnTo>
                  <a:pt x="336" y="906"/>
                </a:lnTo>
                <a:lnTo>
                  <a:pt x="336" y="906"/>
                </a:lnTo>
                <a:lnTo>
                  <a:pt x="336" y="906"/>
                </a:lnTo>
                <a:lnTo>
                  <a:pt x="334" y="909"/>
                </a:lnTo>
                <a:lnTo>
                  <a:pt x="334" y="909"/>
                </a:lnTo>
                <a:lnTo>
                  <a:pt x="334" y="909"/>
                </a:lnTo>
                <a:lnTo>
                  <a:pt x="336" y="911"/>
                </a:lnTo>
                <a:lnTo>
                  <a:pt x="336" y="911"/>
                </a:lnTo>
                <a:lnTo>
                  <a:pt x="336" y="911"/>
                </a:lnTo>
                <a:lnTo>
                  <a:pt x="339" y="911"/>
                </a:lnTo>
                <a:lnTo>
                  <a:pt x="339" y="911"/>
                </a:lnTo>
                <a:lnTo>
                  <a:pt x="341" y="909"/>
                </a:lnTo>
                <a:lnTo>
                  <a:pt x="341" y="909"/>
                </a:lnTo>
                <a:lnTo>
                  <a:pt x="343" y="909"/>
                </a:lnTo>
                <a:lnTo>
                  <a:pt x="343" y="909"/>
                </a:lnTo>
                <a:lnTo>
                  <a:pt x="343" y="909"/>
                </a:lnTo>
                <a:lnTo>
                  <a:pt x="343" y="911"/>
                </a:lnTo>
                <a:lnTo>
                  <a:pt x="343" y="911"/>
                </a:lnTo>
                <a:lnTo>
                  <a:pt x="343" y="911"/>
                </a:lnTo>
                <a:lnTo>
                  <a:pt x="341" y="911"/>
                </a:lnTo>
                <a:lnTo>
                  <a:pt x="341" y="913"/>
                </a:lnTo>
                <a:lnTo>
                  <a:pt x="341" y="913"/>
                </a:lnTo>
                <a:lnTo>
                  <a:pt x="341" y="913"/>
                </a:lnTo>
                <a:lnTo>
                  <a:pt x="341" y="913"/>
                </a:lnTo>
                <a:lnTo>
                  <a:pt x="339" y="913"/>
                </a:lnTo>
                <a:lnTo>
                  <a:pt x="339" y="913"/>
                </a:lnTo>
                <a:lnTo>
                  <a:pt x="339" y="913"/>
                </a:lnTo>
                <a:lnTo>
                  <a:pt x="339" y="916"/>
                </a:lnTo>
                <a:lnTo>
                  <a:pt x="341" y="916"/>
                </a:lnTo>
                <a:lnTo>
                  <a:pt x="339" y="916"/>
                </a:lnTo>
                <a:lnTo>
                  <a:pt x="339" y="916"/>
                </a:lnTo>
                <a:lnTo>
                  <a:pt x="341" y="918"/>
                </a:lnTo>
                <a:lnTo>
                  <a:pt x="341" y="918"/>
                </a:lnTo>
                <a:lnTo>
                  <a:pt x="341" y="918"/>
                </a:lnTo>
                <a:lnTo>
                  <a:pt x="343" y="918"/>
                </a:lnTo>
                <a:lnTo>
                  <a:pt x="343" y="918"/>
                </a:lnTo>
                <a:lnTo>
                  <a:pt x="343" y="920"/>
                </a:lnTo>
                <a:lnTo>
                  <a:pt x="343" y="920"/>
                </a:lnTo>
                <a:lnTo>
                  <a:pt x="343" y="920"/>
                </a:lnTo>
                <a:lnTo>
                  <a:pt x="343" y="920"/>
                </a:lnTo>
                <a:lnTo>
                  <a:pt x="343" y="923"/>
                </a:lnTo>
                <a:lnTo>
                  <a:pt x="343" y="923"/>
                </a:lnTo>
                <a:lnTo>
                  <a:pt x="343" y="923"/>
                </a:lnTo>
                <a:lnTo>
                  <a:pt x="343" y="923"/>
                </a:lnTo>
                <a:lnTo>
                  <a:pt x="341" y="925"/>
                </a:lnTo>
                <a:lnTo>
                  <a:pt x="341" y="925"/>
                </a:lnTo>
                <a:lnTo>
                  <a:pt x="341" y="925"/>
                </a:lnTo>
                <a:lnTo>
                  <a:pt x="339" y="925"/>
                </a:lnTo>
                <a:lnTo>
                  <a:pt x="336" y="925"/>
                </a:lnTo>
                <a:lnTo>
                  <a:pt x="336" y="928"/>
                </a:lnTo>
                <a:lnTo>
                  <a:pt x="334" y="928"/>
                </a:lnTo>
                <a:lnTo>
                  <a:pt x="339" y="928"/>
                </a:lnTo>
                <a:lnTo>
                  <a:pt x="341" y="928"/>
                </a:lnTo>
                <a:lnTo>
                  <a:pt x="343" y="928"/>
                </a:lnTo>
                <a:lnTo>
                  <a:pt x="343" y="928"/>
                </a:lnTo>
                <a:lnTo>
                  <a:pt x="341" y="928"/>
                </a:lnTo>
                <a:lnTo>
                  <a:pt x="341" y="928"/>
                </a:lnTo>
                <a:lnTo>
                  <a:pt x="341" y="930"/>
                </a:lnTo>
                <a:lnTo>
                  <a:pt x="341" y="930"/>
                </a:lnTo>
                <a:lnTo>
                  <a:pt x="341" y="930"/>
                </a:lnTo>
                <a:lnTo>
                  <a:pt x="341" y="930"/>
                </a:lnTo>
                <a:lnTo>
                  <a:pt x="339" y="930"/>
                </a:lnTo>
                <a:lnTo>
                  <a:pt x="339" y="930"/>
                </a:lnTo>
                <a:lnTo>
                  <a:pt x="339" y="930"/>
                </a:lnTo>
                <a:lnTo>
                  <a:pt x="339" y="932"/>
                </a:lnTo>
                <a:lnTo>
                  <a:pt x="339" y="932"/>
                </a:lnTo>
                <a:lnTo>
                  <a:pt x="339" y="932"/>
                </a:lnTo>
                <a:lnTo>
                  <a:pt x="339" y="932"/>
                </a:lnTo>
                <a:lnTo>
                  <a:pt x="339" y="932"/>
                </a:lnTo>
                <a:lnTo>
                  <a:pt x="339" y="932"/>
                </a:lnTo>
                <a:lnTo>
                  <a:pt x="339" y="935"/>
                </a:lnTo>
                <a:lnTo>
                  <a:pt x="339" y="935"/>
                </a:lnTo>
                <a:lnTo>
                  <a:pt x="339" y="935"/>
                </a:lnTo>
                <a:lnTo>
                  <a:pt x="339" y="935"/>
                </a:lnTo>
                <a:lnTo>
                  <a:pt x="339" y="935"/>
                </a:lnTo>
                <a:lnTo>
                  <a:pt x="339" y="937"/>
                </a:lnTo>
                <a:lnTo>
                  <a:pt x="341" y="937"/>
                </a:lnTo>
                <a:lnTo>
                  <a:pt x="341" y="937"/>
                </a:lnTo>
                <a:lnTo>
                  <a:pt x="341" y="939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7"/>
                </a:lnTo>
                <a:lnTo>
                  <a:pt x="343" y="935"/>
                </a:lnTo>
                <a:lnTo>
                  <a:pt x="343" y="935"/>
                </a:lnTo>
                <a:lnTo>
                  <a:pt x="343" y="935"/>
                </a:lnTo>
                <a:lnTo>
                  <a:pt x="346" y="935"/>
                </a:lnTo>
                <a:lnTo>
                  <a:pt x="346" y="935"/>
                </a:lnTo>
                <a:lnTo>
                  <a:pt x="346" y="935"/>
                </a:lnTo>
                <a:lnTo>
                  <a:pt x="346" y="935"/>
                </a:lnTo>
                <a:lnTo>
                  <a:pt x="346" y="935"/>
                </a:lnTo>
                <a:lnTo>
                  <a:pt x="348" y="932"/>
                </a:lnTo>
                <a:lnTo>
                  <a:pt x="348" y="932"/>
                </a:lnTo>
                <a:lnTo>
                  <a:pt x="348" y="930"/>
                </a:lnTo>
                <a:lnTo>
                  <a:pt x="348" y="930"/>
                </a:lnTo>
                <a:lnTo>
                  <a:pt x="348" y="930"/>
                </a:lnTo>
                <a:lnTo>
                  <a:pt x="350" y="930"/>
                </a:lnTo>
                <a:lnTo>
                  <a:pt x="348" y="932"/>
                </a:lnTo>
                <a:lnTo>
                  <a:pt x="348" y="932"/>
                </a:lnTo>
                <a:lnTo>
                  <a:pt x="348" y="935"/>
                </a:lnTo>
                <a:lnTo>
                  <a:pt x="348" y="935"/>
                </a:lnTo>
                <a:lnTo>
                  <a:pt x="353" y="937"/>
                </a:lnTo>
                <a:lnTo>
                  <a:pt x="353" y="937"/>
                </a:lnTo>
                <a:lnTo>
                  <a:pt x="353" y="937"/>
                </a:lnTo>
                <a:lnTo>
                  <a:pt x="353" y="937"/>
                </a:lnTo>
                <a:lnTo>
                  <a:pt x="350" y="937"/>
                </a:lnTo>
                <a:lnTo>
                  <a:pt x="350" y="937"/>
                </a:lnTo>
                <a:lnTo>
                  <a:pt x="350" y="937"/>
                </a:lnTo>
                <a:lnTo>
                  <a:pt x="348" y="937"/>
                </a:lnTo>
                <a:lnTo>
                  <a:pt x="348" y="937"/>
                </a:lnTo>
                <a:lnTo>
                  <a:pt x="348" y="939"/>
                </a:lnTo>
                <a:lnTo>
                  <a:pt x="348" y="939"/>
                </a:lnTo>
                <a:lnTo>
                  <a:pt x="348" y="939"/>
                </a:lnTo>
                <a:lnTo>
                  <a:pt x="348" y="937"/>
                </a:lnTo>
                <a:lnTo>
                  <a:pt x="348" y="937"/>
                </a:lnTo>
                <a:lnTo>
                  <a:pt x="346" y="939"/>
                </a:lnTo>
                <a:lnTo>
                  <a:pt x="346" y="939"/>
                </a:lnTo>
                <a:lnTo>
                  <a:pt x="346" y="939"/>
                </a:lnTo>
                <a:lnTo>
                  <a:pt x="346" y="939"/>
                </a:lnTo>
                <a:lnTo>
                  <a:pt x="346" y="942"/>
                </a:lnTo>
                <a:lnTo>
                  <a:pt x="346" y="944"/>
                </a:lnTo>
                <a:lnTo>
                  <a:pt x="346" y="944"/>
                </a:lnTo>
                <a:lnTo>
                  <a:pt x="343" y="944"/>
                </a:lnTo>
                <a:lnTo>
                  <a:pt x="343" y="947"/>
                </a:lnTo>
                <a:lnTo>
                  <a:pt x="343" y="947"/>
                </a:lnTo>
                <a:lnTo>
                  <a:pt x="343" y="947"/>
                </a:lnTo>
                <a:lnTo>
                  <a:pt x="343" y="947"/>
                </a:lnTo>
                <a:lnTo>
                  <a:pt x="346" y="947"/>
                </a:lnTo>
                <a:lnTo>
                  <a:pt x="346" y="947"/>
                </a:lnTo>
                <a:lnTo>
                  <a:pt x="346" y="947"/>
                </a:lnTo>
                <a:lnTo>
                  <a:pt x="346" y="949"/>
                </a:lnTo>
                <a:lnTo>
                  <a:pt x="346" y="951"/>
                </a:lnTo>
                <a:lnTo>
                  <a:pt x="346" y="951"/>
                </a:lnTo>
                <a:lnTo>
                  <a:pt x="343" y="951"/>
                </a:lnTo>
                <a:lnTo>
                  <a:pt x="343" y="951"/>
                </a:lnTo>
                <a:lnTo>
                  <a:pt x="343" y="954"/>
                </a:lnTo>
                <a:lnTo>
                  <a:pt x="343" y="954"/>
                </a:lnTo>
                <a:lnTo>
                  <a:pt x="343" y="954"/>
                </a:lnTo>
                <a:lnTo>
                  <a:pt x="343" y="956"/>
                </a:lnTo>
                <a:lnTo>
                  <a:pt x="343" y="956"/>
                </a:lnTo>
                <a:lnTo>
                  <a:pt x="343" y="956"/>
                </a:lnTo>
                <a:lnTo>
                  <a:pt x="346" y="958"/>
                </a:lnTo>
                <a:lnTo>
                  <a:pt x="346" y="961"/>
                </a:lnTo>
                <a:lnTo>
                  <a:pt x="346" y="961"/>
                </a:lnTo>
                <a:lnTo>
                  <a:pt x="346" y="961"/>
                </a:lnTo>
                <a:lnTo>
                  <a:pt x="346" y="963"/>
                </a:lnTo>
                <a:lnTo>
                  <a:pt x="346" y="963"/>
                </a:lnTo>
                <a:lnTo>
                  <a:pt x="346" y="965"/>
                </a:lnTo>
                <a:lnTo>
                  <a:pt x="343" y="965"/>
                </a:lnTo>
                <a:lnTo>
                  <a:pt x="343" y="968"/>
                </a:lnTo>
                <a:lnTo>
                  <a:pt x="341" y="968"/>
                </a:lnTo>
                <a:lnTo>
                  <a:pt x="341" y="970"/>
                </a:lnTo>
                <a:lnTo>
                  <a:pt x="343" y="970"/>
                </a:lnTo>
                <a:lnTo>
                  <a:pt x="343" y="970"/>
                </a:lnTo>
                <a:lnTo>
                  <a:pt x="343" y="970"/>
                </a:lnTo>
                <a:lnTo>
                  <a:pt x="343" y="970"/>
                </a:lnTo>
                <a:lnTo>
                  <a:pt x="343" y="973"/>
                </a:lnTo>
                <a:lnTo>
                  <a:pt x="343" y="973"/>
                </a:lnTo>
                <a:lnTo>
                  <a:pt x="343" y="973"/>
                </a:lnTo>
                <a:lnTo>
                  <a:pt x="343" y="973"/>
                </a:lnTo>
                <a:lnTo>
                  <a:pt x="343" y="973"/>
                </a:lnTo>
                <a:lnTo>
                  <a:pt x="343" y="975"/>
                </a:lnTo>
                <a:lnTo>
                  <a:pt x="343" y="975"/>
                </a:lnTo>
                <a:lnTo>
                  <a:pt x="343" y="975"/>
                </a:lnTo>
                <a:lnTo>
                  <a:pt x="343" y="975"/>
                </a:lnTo>
                <a:lnTo>
                  <a:pt x="343" y="975"/>
                </a:lnTo>
                <a:lnTo>
                  <a:pt x="343" y="977"/>
                </a:lnTo>
                <a:lnTo>
                  <a:pt x="343" y="977"/>
                </a:lnTo>
                <a:lnTo>
                  <a:pt x="343" y="980"/>
                </a:lnTo>
                <a:lnTo>
                  <a:pt x="343" y="980"/>
                </a:lnTo>
                <a:lnTo>
                  <a:pt x="343" y="980"/>
                </a:lnTo>
                <a:lnTo>
                  <a:pt x="343" y="980"/>
                </a:lnTo>
                <a:lnTo>
                  <a:pt x="341" y="980"/>
                </a:lnTo>
                <a:lnTo>
                  <a:pt x="341" y="980"/>
                </a:lnTo>
                <a:lnTo>
                  <a:pt x="341" y="980"/>
                </a:lnTo>
                <a:lnTo>
                  <a:pt x="341" y="980"/>
                </a:lnTo>
                <a:lnTo>
                  <a:pt x="341" y="980"/>
                </a:lnTo>
                <a:lnTo>
                  <a:pt x="339" y="980"/>
                </a:lnTo>
                <a:lnTo>
                  <a:pt x="339" y="980"/>
                </a:lnTo>
                <a:lnTo>
                  <a:pt x="339" y="980"/>
                </a:lnTo>
                <a:lnTo>
                  <a:pt x="336" y="980"/>
                </a:lnTo>
                <a:lnTo>
                  <a:pt x="336" y="982"/>
                </a:lnTo>
                <a:lnTo>
                  <a:pt x="336" y="982"/>
                </a:lnTo>
                <a:lnTo>
                  <a:pt x="336" y="982"/>
                </a:lnTo>
                <a:lnTo>
                  <a:pt x="339" y="982"/>
                </a:lnTo>
                <a:lnTo>
                  <a:pt x="339" y="982"/>
                </a:lnTo>
                <a:lnTo>
                  <a:pt x="339" y="982"/>
                </a:lnTo>
                <a:lnTo>
                  <a:pt x="339" y="982"/>
                </a:lnTo>
                <a:lnTo>
                  <a:pt x="339" y="982"/>
                </a:lnTo>
                <a:lnTo>
                  <a:pt x="339" y="982"/>
                </a:lnTo>
                <a:lnTo>
                  <a:pt x="339" y="982"/>
                </a:lnTo>
                <a:lnTo>
                  <a:pt x="339" y="984"/>
                </a:lnTo>
                <a:lnTo>
                  <a:pt x="339" y="984"/>
                </a:lnTo>
                <a:lnTo>
                  <a:pt x="336" y="987"/>
                </a:lnTo>
                <a:lnTo>
                  <a:pt x="336" y="987"/>
                </a:lnTo>
                <a:lnTo>
                  <a:pt x="336" y="989"/>
                </a:lnTo>
                <a:lnTo>
                  <a:pt x="336" y="989"/>
                </a:lnTo>
                <a:lnTo>
                  <a:pt x="336" y="989"/>
                </a:lnTo>
                <a:lnTo>
                  <a:pt x="334" y="989"/>
                </a:lnTo>
                <a:lnTo>
                  <a:pt x="334" y="987"/>
                </a:lnTo>
                <a:lnTo>
                  <a:pt x="334" y="989"/>
                </a:lnTo>
                <a:lnTo>
                  <a:pt x="334" y="989"/>
                </a:lnTo>
                <a:lnTo>
                  <a:pt x="334" y="989"/>
                </a:lnTo>
                <a:lnTo>
                  <a:pt x="334" y="989"/>
                </a:lnTo>
                <a:lnTo>
                  <a:pt x="334" y="991"/>
                </a:lnTo>
                <a:lnTo>
                  <a:pt x="334" y="989"/>
                </a:lnTo>
                <a:lnTo>
                  <a:pt x="331" y="989"/>
                </a:lnTo>
                <a:lnTo>
                  <a:pt x="331" y="989"/>
                </a:lnTo>
                <a:lnTo>
                  <a:pt x="331" y="989"/>
                </a:lnTo>
                <a:lnTo>
                  <a:pt x="331" y="989"/>
                </a:lnTo>
                <a:lnTo>
                  <a:pt x="329" y="991"/>
                </a:lnTo>
                <a:lnTo>
                  <a:pt x="331" y="994"/>
                </a:lnTo>
                <a:lnTo>
                  <a:pt x="331" y="999"/>
                </a:lnTo>
                <a:lnTo>
                  <a:pt x="331" y="1001"/>
                </a:lnTo>
                <a:lnTo>
                  <a:pt x="331" y="1003"/>
                </a:lnTo>
                <a:lnTo>
                  <a:pt x="331" y="1003"/>
                </a:lnTo>
                <a:lnTo>
                  <a:pt x="334" y="1006"/>
                </a:lnTo>
                <a:lnTo>
                  <a:pt x="334" y="1008"/>
                </a:lnTo>
                <a:lnTo>
                  <a:pt x="334" y="1010"/>
                </a:lnTo>
                <a:lnTo>
                  <a:pt x="334" y="1010"/>
                </a:lnTo>
                <a:lnTo>
                  <a:pt x="334" y="1013"/>
                </a:lnTo>
                <a:lnTo>
                  <a:pt x="334" y="1015"/>
                </a:lnTo>
                <a:lnTo>
                  <a:pt x="331" y="1017"/>
                </a:lnTo>
                <a:lnTo>
                  <a:pt x="331" y="1017"/>
                </a:lnTo>
                <a:lnTo>
                  <a:pt x="331" y="1017"/>
                </a:lnTo>
                <a:lnTo>
                  <a:pt x="331" y="1017"/>
                </a:lnTo>
                <a:lnTo>
                  <a:pt x="334" y="1020"/>
                </a:lnTo>
                <a:lnTo>
                  <a:pt x="334" y="1022"/>
                </a:lnTo>
                <a:lnTo>
                  <a:pt x="334" y="1025"/>
                </a:lnTo>
                <a:lnTo>
                  <a:pt x="334" y="1025"/>
                </a:lnTo>
                <a:lnTo>
                  <a:pt x="334" y="1025"/>
                </a:lnTo>
                <a:lnTo>
                  <a:pt x="334" y="1027"/>
                </a:lnTo>
                <a:lnTo>
                  <a:pt x="334" y="1027"/>
                </a:lnTo>
                <a:lnTo>
                  <a:pt x="334" y="1027"/>
                </a:lnTo>
                <a:lnTo>
                  <a:pt x="334" y="1027"/>
                </a:lnTo>
                <a:lnTo>
                  <a:pt x="334" y="1027"/>
                </a:lnTo>
                <a:lnTo>
                  <a:pt x="336" y="1027"/>
                </a:lnTo>
                <a:lnTo>
                  <a:pt x="336" y="1025"/>
                </a:lnTo>
                <a:lnTo>
                  <a:pt x="341" y="1020"/>
                </a:lnTo>
                <a:lnTo>
                  <a:pt x="341" y="1017"/>
                </a:lnTo>
                <a:lnTo>
                  <a:pt x="343" y="1017"/>
                </a:lnTo>
                <a:lnTo>
                  <a:pt x="343" y="1015"/>
                </a:lnTo>
                <a:lnTo>
                  <a:pt x="343" y="1013"/>
                </a:lnTo>
                <a:lnTo>
                  <a:pt x="343" y="1010"/>
                </a:lnTo>
                <a:lnTo>
                  <a:pt x="346" y="1010"/>
                </a:lnTo>
                <a:lnTo>
                  <a:pt x="346" y="1010"/>
                </a:lnTo>
                <a:lnTo>
                  <a:pt x="346" y="1008"/>
                </a:lnTo>
                <a:lnTo>
                  <a:pt x="346" y="1008"/>
                </a:lnTo>
                <a:lnTo>
                  <a:pt x="346" y="1006"/>
                </a:lnTo>
                <a:lnTo>
                  <a:pt x="348" y="1003"/>
                </a:lnTo>
                <a:lnTo>
                  <a:pt x="348" y="1001"/>
                </a:lnTo>
                <a:lnTo>
                  <a:pt x="348" y="1001"/>
                </a:lnTo>
                <a:lnTo>
                  <a:pt x="348" y="996"/>
                </a:lnTo>
                <a:lnTo>
                  <a:pt x="346" y="996"/>
                </a:lnTo>
                <a:lnTo>
                  <a:pt x="346" y="996"/>
                </a:lnTo>
                <a:lnTo>
                  <a:pt x="346" y="994"/>
                </a:lnTo>
                <a:lnTo>
                  <a:pt x="346" y="991"/>
                </a:lnTo>
                <a:lnTo>
                  <a:pt x="346" y="991"/>
                </a:lnTo>
                <a:lnTo>
                  <a:pt x="348" y="987"/>
                </a:lnTo>
                <a:lnTo>
                  <a:pt x="350" y="987"/>
                </a:lnTo>
                <a:lnTo>
                  <a:pt x="350" y="987"/>
                </a:lnTo>
                <a:lnTo>
                  <a:pt x="350" y="987"/>
                </a:lnTo>
                <a:lnTo>
                  <a:pt x="353" y="987"/>
                </a:lnTo>
                <a:lnTo>
                  <a:pt x="353" y="987"/>
                </a:lnTo>
                <a:lnTo>
                  <a:pt x="353" y="987"/>
                </a:lnTo>
                <a:lnTo>
                  <a:pt x="353" y="984"/>
                </a:lnTo>
                <a:lnTo>
                  <a:pt x="353" y="984"/>
                </a:lnTo>
                <a:lnTo>
                  <a:pt x="353" y="984"/>
                </a:lnTo>
                <a:lnTo>
                  <a:pt x="355" y="984"/>
                </a:lnTo>
                <a:lnTo>
                  <a:pt x="355" y="984"/>
                </a:lnTo>
                <a:lnTo>
                  <a:pt x="355" y="984"/>
                </a:lnTo>
                <a:lnTo>
                  <a:pt x="357" y="984"/>
                </a:lnTo>
                <a:lnTo>
                  <a:pt x="357" y="984"/>
                </a:lnTo>
                <a:lnTo>
                  <a:pt x="357" y="984"/>
                </a:lnTo>
                <a:lnTo>
                  <a:pt x="357" y="982"/>
                </a:lnTo>
                <a:lnTo>
                  <a:pt x="357" y="982"/>
                </a:lnTo>
                <a:lnTo>
                  <a:pt x="357" y="982"/>
                </a:lnTo>
                <a:lnTo>
                  <a:pt x="357" y="980"/>
                </a:lnTo>
                <a:lnTo>
                  <a:pt x="357" y="980"/>
                </a:lnTo>
                <a:lnTo>
                  <a:pt x="357" y="980"/>
                </a:lnTo>
                <a:lnTo>
                  <a:pt x="357" y="977"/>
                </a:lnTo>
                <a:lnTo>
                  <a:pt x="357" y="977"/>
                </a:lnTo>
                <a:lnTo>
                  <a:pt x="357" y="977"/>
                </a:lnTo>
                <a:lnTo>
                  <a:pt x="357" y="977"/>
                </a:lnTo>
                <a:lnTo>
                  <a:pt x="360" y="977"/>
                </a:lnTo>
                <a:lnTo>
                  <a:pt x="360" y="977"/>
                </a:lnTo>
                <a:lnTo>
                  <a:pt x="360" y="977"/>
                </a:lnTo>
                <a:lnTo>
                  <a:pt x="360" y="977"/>
                </a:lnTo>
                <a:lnTo>
                  <a:pt x="360" y="977"/>
                </a:lnTo>
                <a:lnTo>
                  <a:pt x="362" y="977"/>
                </a:lnTo>
                <a:lnTo>
                  <a:pt x="362" y="977"/>
                </a:lnTo>
                <a:lnTo>
                  <a:pt x="362" y="975"/>
                </a:lnTo>
                <a:lnTo>
                  <a:pt x="362" y="975"/>
                </a:lnTo>
                <a:lnTo>
                  <a:pt x="365" y="975"/>
                </a:lnTo>
                <a:lnTo>
                  <a:pt x="365" y="973"/>
                </a:lnTo>
                <a:lnTo>
                  <a:pt x="367" y="973"/>
                </a:lnTo>
                <a:lnTo>
                  <a:pt x="367" y="973"/>
                </a:lnTo>
                <a:lnTo>
                  <a:pt x="367" y="973"/>
                </a:lnTo>
                <a:lnTo>
                  <a:pt x="367" y="970"/>
                </a:lnTo>
                <a:lnTo>
                  <a:pt x="367" y="970"/>
                </a:lnTo>
                <a:lnTo>
                  <a:pt x="369" y="970"/>
                </a:lnTo>
                <a:lnTo>
                  <a:pt x="369" y="970"/>
                </a:lnTo>
                <a:lnTo>
                  <a:pt x="369" y="968"/>
                </a:lnTo>
                <a:lnTo>
                  <a:pt x="372" y="963"/>
                </a:lnTo>
                <a:lnTo>
                  <a:pt x="372" y="963"/>
                </a:lnTo>
                <a:lnTo>
                  <a:pt x="374" y="961"/>
                </a:lnTo>
                <a:lnTo>
                  <a:pt x="374" y="961"/>
                </a:lnTo>
                <a:lnTo>
                  <a:pt x="374" y="958"/>
                </a:lnTo>
                <a:lnTo>
                  <a:pt x="376" y="956"/>
                </a:lnTo>
                <a:lnTo>
                  <a:pt x="379" y="954"/>
                </a:lnTo>
                <a:lnTo>
                  <a:pt x="379" y="954"/>
                </a:lnTo>
                <a:lnTo>
                  <a:pt x="379" y="954"/>
                </a:lnTo>
                <a:lnTo>
                  <a:pt x="379" y="951"/>
                </a:lnTo>
                <a:lnTo>
                  <a:pt x="379" y="951"/>
                </a:lnTo>
                <a:lnTo>
                  <a:pt x="381" y="949"/>
                </a:lnTo>
                <a:lnTo>
                  <a:pt x="381" y="949"/>
                </a:lnTo>
                <a:lnTo>
                  <a:pt x="381" y="947"/>
                </a:lnTo>
                <a:lnTo>
                  <a:pt x="381" y="947"/>
                </a:lnTo>
                <a:lnTo>
                  <a:pt x="381" y="944"/>
                </a:lnTo>
                <a:lnTo>
                  <a:pt x="381" y="942"/>
                </a:lnTo>
                <a:lnTo>
                  <a:pt x="381" y="942"/>
                </a:lnTo>
                <a:lnTo>
                  <a:pt x="383" y="942"/>
                </a:lnTo>
                <a:lnTo>
                  <a:pt x="383" y="942"/>
                </a:lnTo>
                <a:lnTo>
                  <a:pt x="386" y="942"/>
                </a:lnTo>
                <a:lnTo>
                  <a:pt x="386" y="939"/>
                </a:lnTo>
                <a:lnTo>
                  <a:pt x="391" y="937"/>
                </a:lnTo>
                <a:lnTo>
                  <a:pt x="391" y="935"/>
                </a:lnTo>
                <a:lnTo>
                  <a:pt x="391" y="932"/>
                </a:lnTo>
                <a:lnTo>
                  <a:pt x="391" y="930"/>
                </a:lnTo>
                <a:lnTo>
                  <a:pt x="391" y="930"/>
                </a:lnTo>
                <a:lnTo>
                  <a:pt x="391" y="930"/>
                </a:lnTo>
                <a:lnTo>
                  <a:pt x="388" y="930"/>
                </a:lnTo>
                <a:lnTo>
                  <a:pt x="388" y="928"/>
                </a:lnTo>
                <a:lnTo>
                  <a:pt x="388" y="928"/>
                </a:lnTo>
                <a:lnTo>
                  <a:pt x="388" y="925"/>
                </a:lnTo>
                <a:lnTo>
                  <a:pt x="388" y="923"/>
                </a:lnTo>
                <a:lnTo>
                  <a:pt x="388" y="923"/>
                </a:lnTo>
                <a:lnTo>
                  <a:pt x="388" y="923"/>
                </a:lnTo>
                <a:lnTo>
                  <a:pt x="388" y="920"/>
                </a:lnTo>
                <a:lnTo>
                  <a:pt x="386" y="920"/>
                </a:lnTo>
                <a:lnTo>
                  <a:pt x="386" y="920"/>
                </a:lnTo>
                <a:lnTo>
                  <a:pt x="386" y="918"/>
                </a:lnTo>
                <a:lnTo>
                  <a:pt x="386" y="916"/>
                </a:lnTo>
                <a:lnTo>
                  <a:pt x="386" y="916"/>
                </a:lnTo>
                <a:lnTo>
                  <a:pt x="386" y="916"/>
                </a:lnTo>
                <a:lnTo>
                  <a:pt x="388" y="913"/>
                </a:lnTo>
                <a:lnTo>
                  <a:pt x="386" y="913"/>
                </a:lnTo>
                <a:lnTo>
                  <a:pt x="386" y="913"/>
                </a:lnTo>
                <a:lnTo>
                  <a:pt x="386" y="913"/>
                </a:lnTo>
                <a:lnTo>
                  <a:pt x="383" y="916"/>
                </a:lnTo>
                <a:lnTo>
                  <a:pt x="381" y="913"/>
                </a:lnTo>
                <a:lnTo>
                  <a:pt x="381" y="913"/>
                </a:lnTo>
                <a:lnTo>
                  <a:pt x="383" y="913"/>
                </a:lnTo>
                <a:lnTo>
                  <a:pt x="383" y="913"/>
                </a:lnTo>
                <a:lnTo>
                  <a:pt x="383" y="911"/>
                </a:lnTo>
                <a:lnTo>
                  <a:pt x="383" y="911"/>
                </a:lnTo>
                <a:lnTo>
                  <a:pt x="383" y="911"/>
                </a:lnTo>
                <a:lnTo>
                  <a:pt x="383" y="911"/>
                </a:lnTo>
                <a:lnTo>
                  <a:pt x="383" y="909"/>
                </a:lnTo>
                <a:lnTo>
                  <a:pt x="383" y="909"/>
                </a:lnTo>
                <a:lnTo>
                  <a:pt x="383" y="909"/>
                </a:lnTo>
                <a:lnTo>
                  <a:pt x="383" y="906"/>
                </a:lnTo>
                <a:lnTo>
                  <a:pt x="381" y="906"/>
                </a:lnTo>
                <a:lnTo>
                  <a:pt x="381" y="906"/>
                </a:lnTo>
                <a:lnTo>
                  <a:pt x="381" y="904"/>
                </a:lnTo>
                <a:lnTo>
                  <a:pt x="381" y="904"/>
                </a:lnTo>
                <a:lnTo>
                  <a:pt x="381" y="902"/>
                </a:lnTo>
                <a:lnTo>
                  <a:pt x="381" y="899"/>
                </a:lnTo>
                <a:lnTo>
                  <a:pt x="379" y="897"/>
                </a:lnTo>
                <a:lnTo>
                  <a:pt x="379" y="897"/>
                </a:lnTo>
                <a:lnTo>
                  <a:pt x="379" y="897"/>
                </a:lnTo>
                <a:lnTo>
                  <a:pt x="379" y="894"/>
                </a:lnTo>
                <a:lnTo>
                  <a:pt x="379" y="894"/>
                </a:lnTo>
                <a:lnTo>
                  <a:pt x="379" y="892"/>
                </a:lnTo>
                <a:lnTo>
                  <a:pt x="379" y="892"/>
                </a:lnTo>
                <a:lnTo>
                  <a:pt x="379" y="892"/>
                </a:lnTo>
                <a:lnTo>
                  <a:pt x="379" y="890"/>
                </a:lnTo>
                <a:lnTo>
                  <a:pt x="379" y="890"/>
                </a:lnTo>
                <a:lnTo>
                  <a:pt x="376" y="890"/>
                </a:lnTo>
                <a:lnTo>
                  <a:pt x="376" y="887"/>
                </a:lnTo>
                <a:lnTo>
                  <a:pt x="376" y="887"/>
                </a:lnTo>
                <a:lnTo>
                  <a:pt x="374" y="887"/>
                </a:lnTo>
                <a:lnTo>
                  <a:pt x="374" y="887"/>
                </a:lnTo>
                <a:lnTo>
                  <a:pt x="374" y="887"/>
                </a:lnTo>
                <a:lnTo>
                  <a:pt x="374" y="885"/>
                </a:lnTo>
                <a:lnTo>
                  <a:pt x="374" y="885"/>
                </a:lnTo>
                <a:lnTo>
                  <a:pt x="372" y="885"/>
                </a:lnTo>
                <a:lnTo>
                  <a:pt x="372" y="885"/>
                </a:lnTo>
                <a:lnTo>
                  <a:pt x="372" y="883"/>
                </a:lnTo>
                <a:lnTo>
                  <a:pt x="372" y="883"/>
                </a:lnTo>
                <a:lnTo>
                  <a:pt x="369" y="883"/>
                </a:lnTo>
                <a:lnTo>
                  <a:pt x="369" y="883"/>
                </a:lnTo>
                <a:lnTo>
                  <a:pt x="369" y="880"/>
                </a:lnTo>
                <a:lnTo>
                  <a:pt x="369" y="880"/>
                </a:lnTo>
                <a:lnTo>
                  <a:pt x="369" y="880"/>
                </a:lnTo>
                <a:lnTo>
                  <a:pt x="369" y="878"/>
                </a:lnTo>
                <a:lnTo>
                  <a:pt x="369" y="878"/>
                </a:lnTo>
                <a:lnTo>
                  <a:pt x="367" y="878"/>
                </a:lnTo>
                <a:lnTo>
                  <a:pt x="367" y="876"/>
                </a:lnTo>
                <a:lnTo>
                  <a:pt x="367" y="876"/>
                </a:lnTo>
                <a:lnTo>
                  <a:pt x="367" y="873"/>
                </a:lnTo>
                <a:lnTo>
                  <a:pt x="367" y="873"/>
                </a:lnTo>
                <a:lnTo>
                  <a:pt x="367" y="873"/>
                </a:lnTo>
                <a:lnTo>
                  <a:pt x="367" y="871"/>
                </a:lnTo>
                <a:lnTo>
                  <a:pt x="367" y="871"/>
                </a:lnTo>
                <a:lnTo>
                  <a:pt x="367" y="871"/>
                </a:lnTo>
                <a:lnTo>
                  <a:pt x="367" y="868"/>
                </a:lnTo>
                <a:lnTo>
                  <a:pt x="367" y="868"/>
                </a:lnTo>
                <a:lnTo>
                  <a:pt x="365" y="868"/>
                </a:lnTo>
                <a:lnTo>
                  <a:pt x="365" y="866"/>
                </a:lnTo>
                <a:lnTo>
                  <a:pt x="365" y="866"/>
                </a:lnTo>
                <a:lnTo>
                  <a:pt x="362" y="866"/>
                </a:lnTo>
                <a:lnTo>
                  <a:pt x="365" y="864"/>
                </a:lnTo>
                <a:lnTo>
                  <a:pt x="365" y="864"/>
                </a:lnTo>
                <a:lnTo>
                  <a:pt x="365" y="861"/>
                </a:lnTo>
                <a:lnTo>
                  <a:pt x="365" y="859"/>
                </a:lnTo>
                <a:lnTo>
                  <a:pt x="365" y="859"/>
                </a:lnTo>
                <a:lnTo>
                  <a:pt x="365" y="859"/>
                </a:lnTo>
                <a:lnTo>
                  <a:pt x="365" y="857"/>
                </a:lnTo>
                <a:lnTo>
                  <a:pt x="367" y="857"/>
                </a:lnTo>
                <a:lnTo>
                  <a:pt x="369" y="857"/>
                </a:lnTo>
                <a:lnTo>
                  <a:pt x="369" y="857"/>
                </a:lnTo>
                <a:lnTo>
                  <a:pt x="369" y="857"/>
                </a:lnTo>
                <a:lnTo>
                  <a:pt x="369" y="854"/>
                </a:lnTo>
                <a:lnTo>
                  <a:pt x="367" y="852"/>
                </a:lnTo>
                <a:lnTo>
                  <a:pt x="367" y="852"/>
                </a:lnTo>
                <a:lnTo>
                  <a:pt x="367" y="852"/>
                </a:lnTo>
                <a:lnTo>
                  <a:pt x="369" y="852"/>
                </a:lnTo>
                <a:lnTo>
                  <a:pt x="369" y="849"/>
                </a:lnTo>
                <a:lnTo>
                  <a:pt x="369" y="849"/>
                </a:lnTo>
                <a:lnTo>
                  <a:pt x="369" y="849"/>
                </a:lnTo>
                <a:lnTo>
                  <a:pt x="369" y="847"/>
                </a:lnTo>
                <a:lnTo>
                  <a:pt x="369" y="845"/>
                </a:lnTo>
                <a:lnTo>
                  <a:pt x="367" y="838"/>
                </a:lnTo>
                <a:lnTo>
                  <a:pt x="367" y="833"/>
                </a:lnTo>
                <a:lnTo>
                  <a:pt x="367" y="831"/>
                </a:lnTo>
                <a:lnTo>
                  <a:pt x="367" y="831"/>
                </a:lnTo>
                <a:lnTo>
                  <a:pt x="367" y="831"/>
                </a:lnTo>
                <a:lnTo>
                  <a:pt x="367" y="828"/>
                </a:lnTo>
                <a:lnTo>
                  <a:pt x="365" y="828"/>
                </a:lnTo>
                <a:lnTo>
                  <a:pt x="365" y="826"/>
                </a:lnTo>
                <a:lnTo>
                  <a:pt x="362" y="823"/>
                </a:lnTo>
                <a:lnTo>
                  <a:pt x="362" y="823"/>
                </a:lnTo>
                <a:lnTo>
                  <a:pt x="362" y="823"/>
                </a:lnTo>
                <a:lnTo>
                  <a:pt x="365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19"/>
                </a:lnTo>
                <a:lnTo>
                  <a:pt x="362" y="819"/>
                </a:lnTo>
                <a:lnTo>
                  <a:pt x="360" y="819"/>
                </a:lnTo>
                <a:lnTo>
                  <a:pt x="360" y="816"/>
                </a:lnTo>
                <a:lnTo>
                  <a:pt x="357" y="816"/>
                </a:lnTo>
                <a:lnTo>
                  <a:pt x="357" y="814"/>
                </a:lnTo>
                <a:lnTo>
                  <a:pt x="355" y="814"/>
                </a:lnTo>
                <a:lnTo>
                  <a:pt x="355" y="812"/>
                </a:lnTo>
                <a:lnTo>
                  <a:pt x="355" y="812"/>
                </a:lnTo>
                <a:lnTo>
                  <a:pt x="355" y="809"/>
                </a:lnTo>
                <a:lnTo>
                  <a:pt x="355" y="809"/>
                </a:lnTo>
                <a:lnTo>
                  <a:pt x="353" y="809"/>
                </a:lnTo>
                <a:lnTo>
                  <a:pt x="353" y="809"/>
                </a:lnTo>
                <a:lnTo>
                  <a:pt x="346" y="805"/>
                </a:lnTo>
                <a:lnTo>
                  <a:pt x="346" y="802"/>
                </a:lnTo>
                <a:lnTo>
                  <a:pt x="343" y="800"/>
                </a:lnTo>
                <a:lnTo>
                  <a:pt x="343" y="800"/>
                </a:lnTo>
                <a:lnTo>
                  <a:pt x="343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41" y="800"/>
                </a:lnTo>
                <a:lnTo>
                  <a:pt x="339" y="797"/>
                </a:lnTo>
                <a:lnTo>
                  <a:pt x="339" y="797"/>
                </a:lnTo>
                <a:lnTo>
                  <a:pt x="339" y="797"/>
                </a:lnTo>
                <a:lnTo>
                  <a:pt x="339" y="797"/>
                </a:lnTo>
                <a:lnTo>
                  <a:pt x="336" y="797"/>
                </a:lnTo>
                <a:lnTo>
                  <a:pt x="334" y="795"/>
                </a:lnTo>
                <a:lnTo>
                  <a:pt x="331" y="788"/>
                </a:lnTo>
                <a:lnTo>
                  <a:pt x="331" y="786"/>
                </a:lnTo>
                <a:lnTo>
                  <a:pt x="329" y="786"/>
                </a:lnTo>
                <a:lnTo>
                  <a:pt x="329" y="786"/>
                </a:lnTo>
                <a:lnTo>
                  <a:pt x="329" y="783"/>
                </a:lnTo>
                <a:lnTo>
                  <a:pt x="329" y="783"/>
                </a:lnTo>
                <a:lnTo>
                  <a:pt x="329" y="781"/>
                </a:lnTo>
                <a:lnTo>
                  <a:pt x="322" y="776"/>
                </a:lnTo>
                <a:lnTo>
                  <a:pt x="320" y="771"/>
                </a:lnTo>
                <a:lnTo>
                  <a:pt x="320" y="771"/>
                </a:lnTo>
                <a:lnTo>
                  <a:pt x="320" y="769"/>
                </a:lnTo>
                <a:lnTo>
                  <a:pt x="320" y="769"/>
                </a:lnTo>
                <a:lnTo>
                  <a:pt x="320" y="769"/>
                </a:lnTo>
                <a:lnTo>
                  <a:pt x="317" y="769"/>
                </a:lnTo>
                <a:lnTo>
                  <a:pt x="317" y="769"/>
                </a:lnTo>
                <a:lnTo>
                  <a:pt x="317" y="767"/>
                </a:lnTo>
                <a:lnTo>
                  <a:pt x="317" y="764"/>
                </a:lnTo>
                <a:lnTo>
                  <a:pt x="317" y="764"/>
                </a:lnTo>
                <a:lnTo>
                  <a:pt x="317" y="762"/>
                </a:lnTo>
                <a:lnTo>
                  <a:pt x="317" y="762"/>
                </a:lnTo>
                <a:lnTo>
                  <a:pt x="317" y="762"/>
                </a:lnTo>
                <a:lnTo>
                  <a:pt x="317" y="762"/>
                </a:lnTo>
                <a:lnTo>
                  <a:pt x="317" y="760"/>
                </a:lnTo>
                <a:lnTo>
                  <a:pt x="317" y="760"/>
                </a:lnTo>
                <a:lnTo>
                  <a:pt x="317" y="760"/>
                </a:lnTo>
                <a:lnTo>
                  <a:pt x="317" y="757"/>
                </a:lnTo>
                <a:lnTo>
                  <a:pt x="317" y="757"/>
                </a:lnTo>
                <a:lnTo>
                  <a:pt x="315" y="757"/>
                </a:lnTo>
                <a:lnTo>
                  <a:pt x="315" y="757"/>
                </a:lnTo>
                <a:lnTo>
                  <a:pt x="315" y="755"/>
                </a:lnTo>
                <a:lnTo>
                  <a:pt x="315" y="755"/>
                </a:lnTo>
                <a:lnTo>
                  <a:pt x="315" y="752"/>
                </a:lnTo>
                <a:lnTo>
                  <a:pt x="317" y="750"/>
                </a:lnTo>
                <a:lnTo>
                  <a:pt x="315" y="750"/>
                </a:lnTo>
                <a:lnTo>
                  <a:pt x="315" y="750"/>
                </a:lnTo>
                <a:lnTo>
                  <a:pt x="315" y="750"/>
                </a:lnTo>
                <a:lnTo>
                  <a:pt x="315" y="750"/>
                </a:lnTo>
                <a:lnTo>
                  <a:pt x="317" y="750"/>
                </a:lnTo>
                <a:lnTo>
                  <a:pt x="317" y="750"/>
                </a:lnTo>
                <a:lnTo>
                  <a:pt x="317" y="748"/>
                </a:lnTo>
                <a:lnTo>
                  <a:pt x="320" y="748"/>
                </a:lnTo>
                <a:lnTo>
                  <a:pt x="322" y="745"/>
                </a:lnTo>
                <a:lnTo>
                  <a:pt x="322" y="745"/>
                </a:lnTo>
                <a:lnTo>
                  <a:pt x="322" y="745"/>
                </a:lnTo>
                <a:lnTo>
                  <a:pt x="324" y="745"/>
                </a:lnTo>
                <a:lnTo>
                  <a:pt x="327" y="748"/>
                </a:lnTo>
                <a:lnTo>
                  <a:pt x="327" y="748"/>
                </a:lnTo>
                <a:lnTo>
                  <a:pt x="327" y="748"/>
                </a:lnTo>
                <a:lnTo>
                  <a:pt x="327" y="748"/>
                </a:lnTo>
                <a:lnTo>
                  <a:pt x="327" y="745"/>
                </a:lnTo>
                <a:lnTo>
                  <a:pt x="327" y="745"/>
                </a:lnTo>
                <a:lnTo>
                  <a:pt x="327" y="745"/>
                </a:lnTo>
                <a:lnTo>
                  <a:pt x="327" y="745"/>
                </a:lnTo>
                <a:lnTo>
                  <a:pt x="327" y="745"/>
                </a:lnTo>
                <a:lnTo>
                  <a:pt x="327" y="745"/>
                </a:lnTo>
                <a:lnTo>
                  <a:pt x="327" y="745"/>
                </a:lnTo>
                <a:lnTo>
                  <a:pt x="327" y="743"/>
                </a:lnTo>
                <a:lnTo>
                  <a:pt x="327" y="743"/>
                </a:lnTo>
                <a:lnTo>
                  <a:pt x="327" y="743"/>
                </a:lnTo>
                <a:lnTo>
                  <a:pt x="327" y="743"/>
                </a:lnTo>
                <a:lnTo>
                  <a:pt x="327" y="743"/>
                </a:lnTo>
                <a:lnTo>
                  <a:pt x="327" y="743"/>
                </a:lnTo>
                <a:lnTo>
                  <a:pt x="327" y="741"/>
                </a:lnTo>
                <a:lnTo>
                  <a:pt x="327" y="741"/>
                </a:lnTo>
                <a:lnTo>
                  <a:pt x="329" y="741"/>
                </a:lnTo>
                <a:lnTo>
                  <a:pt x="329" y="741"/>
                </a:lnTo>
                <a:lnTo>
                  <a:pt x="331" y="741"/>
                </a:lnTo>
                <a:lnTo>
                  <a:pt x="331" y="741"/>
                </a:lnTo>
                <a:lnTo>
                  <a:pt x="334" y="741"/>
                </a:lnTo>
                <a:lnTo>
                  <a:pt x="334" y="743"/>
                </a:lnTo>
                <a:lnTo>
                  <a:pt x="334" y="743"/>
                </a:lnTo>
                <a:lnTo>
                  <a:pt x="336" y="741"/>
                </a:lnTo>
                <a:lnTo>
                  <a:pt x="336" y="738"/>
                </a:lnTo>
                <a:lnTo>
                  <a:pt x="336" y="736"/>
                </a:lnTo>
                <a:lnTo>
                  <a:pt x="334" y="729"/>
                </a:lnTo>
                <a:lnTo>
                  <a:pt x="334" y="726"/>
                </a:lnTo>
                <a:lnTo>
                  <a:pt x="334" y="724"/>
                </a:lnTo>
                <a:lnTo>
                  <a:pt x="334" y="722"/>
                </a:lnTo>
                <a:lnTo>
                  <a:pt x="334" y="722"/>
                </a:lnTo>
                <a:lnTo>
                  <a:pt x="336" y="715"/>
                </a:lnTo>
                <a:lnTo>
                  <a:pt x="336" y="715"/>
                </a:lnTo>
                <a:lnTo>
                  <a:pt x="336" y="712"/>
                </a:lnTo>
                <a:lnTo>
                  <a:pt x="336" y="712"/>
                </a:lnTo>
                <a:lnTo>
                  <a:pt x="336" y="710"/>
                </a:lnTo>
                <a:lnTo>
                  <a:pt x="336" y="707"/>
                </a:lnTo>
                <a:lnTo>
                  <a:pt x="336" y="707"/>
                </a:lnTo>
                <a:lnTo>
                  <a:pt x="336" y="705"/>
                </a:lnTo>
                <a:lnTo>
                  <a:pt x="334" y="705"/>
                </a:lnTo>
                <a:lnTo>
                  <a:pt x="336" y="703"/>
                </a:lnTo>
                <a:lnTo>
                  <a:pt x="336" y="703"/>
                </a:lnTo>
                <a:lnTo>
                  <a:pt x="336" y="705"/>
                </a:lnTo>
                <a:lnTo>
                  <a:pt x="336" y="705"/>
                </a:lnTo>
                <a:lnTo>
                  <a:pt x="339" y="705"/>
                </a:lnTo>
                <a:lnTo>
                  <a:pt x="339" y="705"/>
                </a:lnTo>
                <a:lnTo>
                  <a:pt x="339" y="705"/>
                </a:lnTo>
                <a:lnTo>
                  <a:pt x="339" y="703"/>
                </a:lnTo>
                <a:lnTo>
                  <a:pt x="341" y="703"/>
                </a:lnTo>
                <a:lnTo>
                  <a:pt x="341" y="700"/>
                </a:lnTo>
                <a:lnTo>
                  <a:pt x="341" y="700"/>
                </a:lnTo>
                <a:lnTo>
                  <a:pt x="341" y="700"/>
                </a:lnTo>
                <a:lnTo>
                  <a:pt x="343" y="700"/>
                </a:lnTo>
                <a:lnTo>
                  <a:pt x="346" y="700"/>
                </a:lnTo>
                <a:lnTo>
                  <a:pt x="346" y="700"/>
                </a:lnTo>
                <a:lnTo>
                  <a:pt x="348" y="700"/>
                </a:lnTo>
                <a:lnTo>
                  <a:pt x="348" y="700"/>
                </a:lnTo>
                <a:lnTo>
                  <a:pt x="348" y="700"/>
                </a:lnTo>
                <a:lnTo>
                  <a:pt x="348" y="700"/>
                </a:lnTo>
                <a:lnTo>
                  <a:pt x="350" y="700"/>
                </a:lnTo>
                <a:lnTo>
                  <a:pt x="350" y="698"/>
                </a:lnTo>
                <a:lnTo>
                  <a:pt x="350" y="698"/>
                </a:lnTo>
                <a:lnTo>
                  <a:pt x="350" y="696"/>
                </a:lnTo>
                <a:lnTo>
                  <a:pt x="350" y="696"/>
                </a:lnTo>
                <a:lnTo>
                  <a:pt x="350" y="696"/>
                </a:lnTo>
                <a:lnTo>
                  <a:pt x="353" y="693"/>
                </a:lnTo>
                <a:lnTo>
                  <a:pt x="353" y="691"/>
                </a:lnTo>
                <a:lnTo>
                  <a:pt x="353" y="689"/>
                </a:lnTo>
                <a:lnTo>
                  <a:pt x="353" y="686"/>
                </a:lnTo>
                <a:lnTo>
                  <a:pt x="353" y="686"/>
                </a:lnTo>
                <a:lnTo>
                  <a:pt x="353" y="684"/>
                </a:lnTo>
                <a:lnTo>
                  <a:pt x="350" y="684"/>
                </a:lnTo>
                <a:lnTo>
                  <a:pt x="350" y="684"/>
                </a:lnTo>
                <a:lnTo>
                  <a:pt x="350" y="681"/>
                </a:lnTo>
                <a:lnTo>
                  <a:pt x="348" y="681"/>
                </a:lnTo>
                <a:lnTo>
                  <a:pt x="348" y="684"/>
                </a:lnTo>
                <a:lnTo>
                  <a:pt x="348" y="686"/>
                </a:lnTo>
                <a:lnTo>
                  <a:pt x="348" y="686"/>
                </a:lnTo>
                <a:lnTo>
                  <a:pt x="343" y="689"/>
                </a:lnTo>
                <a:lnTo>
                  <a:pt x="343" y="691"/>
                </a:lnTo>
                <a:lnTo>
                  <a:pt x="341" y="691"/>
                </a:lnTo>
                <a:lnTo>
                  <a:pt x="341" y="691"/>
                </a:lnTo>
                <a:lnTo>
                  <a:pt x="341" y="691"/>
                </a:lnTo>
                <a:lnTo>
                  <a:pt x="341" y="686"/>
                </a:lnTo>
                <a:lnTo>
                  <a:pt x="339" y="686"/>
                </a:lnTo>
                <a:lnTo>
                  <a:pt x="339" y="684"/>
                </a:lnTo>
                <a:lnTo>
                  <a:pt x="339" y="684"/>
                </a:lnTo>
                <a:lnTo>
                  <a:pt x="339" y="684"/>
                </a:lnTo>
                <a:lnTo>
                  <a:pt x="339" y="681"/>
                </a:lnTo>
                <a:lnTo>
                  <a:pt x="336" y="677"/>
                </a:lnTo>
                <a:lnTo>
                  <a:pt x="336" y="677"/>
                </a:lnTo>
                <a:lnTo>
                  <a:pt x="336" y="677"/>
                </a:lnTo>
                <a:lnTo>
                  <a:pt x="336" y="677"/>
                </a:lnTo>
                <a:lnTo>
                  <a:pt x="336" y="674"/>
                </a:lnTo>
                <a:lnTo>
                  <a:pt x="336" y="674"/>
                </a:lnTo>
                <a:lnTo>
                  <a:pt x="336" y="674"/>
                </a:lnTo>
                <a:lnTo>
                  <a:pt x="334" y="674"/>
                </a:lnTo>
                <a:lnTo>
                  <a:pt x="334" y="672"/>
                </a:lnTo>
                <a:lnTo>
                  <a:pt x="331" y="672"/>
                </a:lnTo>
                <a:lnTo>
                  <a:pt x="331" y="670"/>
                </a:lnTo>
                <a:lnTo>
                  <a:pt x="331" y="670"/>
                </a:lnTo>
                <a:lnTo>
                  <a:pt x="329" y="667"/>
                </a:lnTo>
                <a:lnTo>
                  <a:pt x="329" y="667"/>
                </a:lnTo>
                <a:lnTo>
                  <a:pt x="331" y="665"/>
                </a:lnTo>
                <a:lnTo>
                  <a:pt x="331" y="665"/>
                </a:lnTo>
                <a:lnTo>
                  <a:pt x="331" y="665"/>
                </a:lnTo>
                <a:lnTo>
                  <a:pt x="334" y="665"/>
                </a:lnTo>
                <a:lnTo>
                  <a:pt x="334" y="663"/>
                </a:lnTo>
                <a:lnTo>
                  <a:pt x="334" y="663"/>
                </a:lnTo>
                <a:lnTo>
                  <a:pt x="334" y="663"/>
                </a:lnTo>
                <a:lnTo>
                  <a:pt x="331" y="663"/>
                </a:lnTo>
                <a:lnTo>
                  <a:pt x="331" y="663"/>
                </a:lnTo>
                <a:lnTo>
                  <a:pt x="331" y="660"/>
                </a:lnTo>
                <a:lnTo>
                  <a:pt x="331" y="660"/>
                </a:lnTo>
                <a:lnTo>
                  <a:pt x="331" y="660"/>
                </a:lnTo>
                <a:lnTo>
                  <a:pt x="334" y="660"/>
                </a:lnTo>
                <a:lnTo>
                  <a:pt x="334" y="660"/>
                </a:lnTo>
                <a:lnTo>
                  <a:pt x="334" y="660"/>
                </a:lnTo>
                <a:lnTo>
                  <a:pt x="334" y="658"/>
                </a:lnTo>
                <a:lnTo>
                  <a:pt x="331" y="658"/>
                </a:lnTo>
                <a:lnTo>
                  <a:pt x="331" y="658"/>
                </a:lnTo>
                <a:lnTo>
                  <a:pt x="331" y="658"/>
                </a:lnTo>
                <a:lnTo>
                  <a:pt x="331" y="655"/>
                </a:lnTo>
                <a:lnTo>
                  <a:pt x="331" y="655"/>
                </a:lnTo>
                <a:lnTo>
                  <a:pt x="331" y="655"/>
                </a:lnTo>
                <a:lnTo>
                  <a:pt x="329" y="653"/>
                </a:lnTo>
                <a:lnTo>
                  <a:pt x="329" y="653"/>
                </a:lnTo>
                <a:lnTo>
                  <a:pt x="329" y="651"/>
                </a:lnTo>
                <a:lnTo>
                  <a:pt x="327" y="651"/>
                </a:lnTo>
                <a:lnTo>
                  <a:pt x="327" y="651"/>
                </a:lnTo>
                <a:lnTo>
                  <a:pt x="324" y="651"/>
                </a:lnTo>
                <a:lnTo>
                  <a:pt x="322" y="651"/>
                </a:lnTo>
                <a:lnTo>
                  <a:pt x="322" y="648"/>
                </a:lnTo>
                <a:lnTo>
                  <a:pt x="322" y="648"/>
                </a:lnTo>
                <a:lnTo>
                  <a:pt x="322" y="648"/>
                </a:lnTo>
                <a:lnTo>
                  <a:pt x="322" y="646"/>
                </a:lnTo>
                <a:lnTo>
                  <a:pt x="322" y="646"/>
                </a:lnTo>
                <a:lnTo>
                  <a:pt x="320" y="646"/>
                </a:lnTo>
                <a:lnTo>
                  <a:pt x="320" y="646"/>
                </a:lnTo>
                <a:lnTo>
                  <a:pt x="320" y="646"/>
                </a:lnTo>
                <a:lnTo>
                  <a:pt x="322" y="646"/>
                </a:lnTo>
                <a:lnTo>
                  <a:pt x="320" y="644"/>
                </a:lnTo>
                <a:lnTo>
                  <a:pt x="317" y="641"/>
                </a:lnTo>
                <a:lnTo>
                  <a:pt x="317" y="641"/>
                </a:lnTo>
                <a:lnTo>
                  <a:pt x="315" y="641"/>
                </a:lnTo>
                <a:lnTo>
                  <a:pt x="313" y="636"/>
                </a:lnTo>
                <a:lnTo>
                  <a:pt x="310" y="636"/>
                </a:lnTo>
                <a:lnTo>
                  <a:pt x="310" y="634"/>
                </a:lnTo>
                <a:lnTo>
                  <a:pt x="310" y="634"/>
                </a:lnTo>
                <a:lnTo>
                  <a:pt x="310" y="634"/>
                </a:lnTo>
                <a:lnTo>
                  <a:pt x="310" y="632"/>
                </a:lnTo>
                <a:lnTo>
                  <a:pt x="310" y="632"/>
                </a:lnTo>
                <a:lnTo>
                  <a:pt x="310" y="632"/>
                </a:lnTo>
                <a:lnTo>
                  <a:pt x="308" y="632"/>
                </a:lnTo>
                <a:lnTo>
                  <a:pt x="308" y="629"/>
                </a:lnTo>
                <a:lnTo>
                  <a:pt x="308" y="629"/>
                </a:lnTo>
                <a:lnTo>
                  <a:pt x="308" y="627"/>
                </a:lnTo>
                <a:lnTo>
                  <a:pt x="305" y="627"/>
                </a:lnTo>
                <a:lnTo>
                  <a:pt x="305" y="625"/>
                </a:lnTo>
                <a:lnTo>
                  <a:pt x="305" y="625"/>
                </a:lnTo>
                <a:lnTo>
                  <a:pt x="305" y="625"/>
                </a:lnTo>
                <a:lnTo>
                  <a:pt x="303" y="625"/>
                </a:lnTo>
                <a:lnTo>
                  <a:pt x="303" y="625"/>
                </a:lnTo>
                <a:lnTo>
                  <a:pt x="301" y="622"/>
                </a:lnTo>
                <a:lnTo>
                  <a:pt x="294" y="615"/>
                </a:lnTo>
                <a:lnTo>
                  <a:pt x="294" y="615"/>
                </a:lnTo>
                <a:lnTo>
                  <a:pt x="294" y="615"/>
                </a:lnTo>
                <a:lnTo>
                  <a:pt x="294" y="613"/>
                </a:lnTo>
                <a:lnTo>
                  <a:pt x="294" y="613"/>
                </a:lnTo>
                <a:lnTo>
                  <a:pt x="294" y="613"/>
                </a:lnTo>
                <a:lnTo>
                  <a:pt x="294" y="613"/>
                </a:lnTo>
                <a:lnTo>
                  <a:pt x="291" y="610"/>
                </a:lnTo>
                <a:lnTo>
                  <a:pt x="291" y="610"/>
                </a:lnTo>
                <a:lnTo>
                  <a:pt x="291" y="608"/>
                </a:lnTo>
                <a:lnTo>
                  <a:pt x="291" y="608"/>
                </a:lnTo>
                <a:lnTo>
                  <a:pt x="289" y="608"/>
                </a:lnTo>
                <a:lnTo>
                  <a:pt x="289" y="608"/>
                </a:lnTo>
                <a:lnTo>
                  <a:pt x="291" y="608"/>
                </a:lnTo>
                <a:lnTo>
                  <a:pt x="289" y="603"/>
                </a:lnTo>
                <a:lnTo>
                  <a:pt x="291" y="603"/>
                </a:lnTo>
                <a:lnTo>
                  <a:pt x="291" y="601"/>
                </a:lnTo>
                <a:lnTo>
                  <a:pt x="294" y="601"/>
                </a:lnTo>
                <a:lnTo>
                  <a:pt x="294" y="601"/>
                </a:lnTo>
                <a:lnTo>
                  <a:pt x="294" y="599"/>
                </a:lnTo>
                <a:lnTo>
                  <a:pt x="294" y="599"/>
                </a:lnTo>
                <a:lnTo>
                  <a:pt x="294" y="599"/>
                </a:lnTo>
                <a:lnTo>
                  <a:pt x="294" y="599"/>
                </a:lnTo>
                <a:lnTo>
                  <a:pt x="294" y="599"/>
                </a:lnTo>
                <a:lnTo>
                  <a:pt x="291" y="596"/>
                </a:lnTo>
                <a:lnTo>
                  <a:pt x="291" y="596"/>
                </a:lnTo>
                <a:lnTo>
                  <a:pt x="291" y="596"/>
                </a:lnTo>
                <a:lnTo>
                  <a:pt x="291" y="594"/>
                </a:lnTo>
                <a:lnTo>
                  <a:pt x="291" y="594"/>
                </a:lnTo>
                <a:lnTo>
                  <a:pt x="291" y="594"/>
                </a:lnTo>
                <a:lnTo>
                  <a:pt x="291" y="594"/>
                </a:lnTo>
                <a:lnTo>
                  <a:pt x="291" y="594"/>
                </a:lnTo>
                <a:lnTo>
                  <a:pt x="291" y="594"/>
                </a:lnTo>
                <a:lnTo>
                  <a:pt x="291" y="594"/>
                </a:lnTo>
                <a:lnTo>
                  <a:pt x="291" y="594"/>
                </a:lnTo>
                <a:lnTo>
                  <a:pt x="291" y="592"/>
                </a:lnTo>
                <a:lnTo>
                  <a:pt x="289" y="592"/>
                </a:lnTo>
                <a:lnTo>
                  <a:pt x="289" y="592"/>
                </a:lnTo>
                <a:lnTo>
                  <a:pt x="289" y="589"/>
                </a:lnTo>
                <a:lnTo>
                  <a:pt x="289" y="589"/>
                </a:lnTo>
                <a:lnTo>
                  <a:pt x="289" y="589"/>
                </a:lnTo>
                <a:lnTo>
                  <a:pt x="287" y="587"/>
                </a:lnTo>
                <a:lnTo>
                  <a:pt x="287" y="584"/>
                </a:lnTo>
                <a:lnTo>
                  <a:pt x="287" y="584"/>
                </a:lnTo>
                <a:lnTo>
                  <a:pt x="287" y="584"/>
                </a:lnTo>
                <a:lnTo>
                  <a:pt x="287" y="582"/>
                </a:lnTo>
                <a:lnTo>
                  <a:pt x="287" y="582"/>
                </a:lnTo>
                <a:lnTo>
                  <a:pt x="287" y="582"/>
                </a:lnTo>
                <a:lnTo>
                  <a:pt x="287" y="580"/>
                </a:lnTo>
                <a:lnTo>
                  <a:pt x="284" y="580"/>
                </a:lnTo>
                <a:lnTo>
                  <a:pt x="284" y="580"/>
                </a:lnTo>
                <a:lnTo>
                  <a:pt x="284" y="580"/>
                </a:lnTo>
                <a:lnTo>
                  <a:pt x="282" y="582"/>
                </a:lnTo>
                <a:lnTo>
                  <a:pt x="282" y="582"/>
                </a:lnTo>
                <a:lnTo>
                  <a:pt x="282" y="584"/>
                </a:lnTo>
                <a:lnTo>
                  <a:pt x="279" y="582"/>
                </a:lnTo>
                <a:lnTo>
                  <a:pt x="279" y="582"/>
                </a:lnTo>
                <a:lnTo>
                  <a:pt x="279" y="582"/>
                </a:lnTo>
                <a:lnTo>
                  <a:pt x="277" y="580"/>
                </a:lnTo>
                <a:lnTo>
                  <a:pt x="277" y="577"/>
                </a:lnTo>
                <a:lnTo>
                  <a:pt x="277" y="577"/>
                </a:lnTo>
                <a:lnTo>
                  <a:pt x="277" y="575"/>
                </a:lnTo>
                <a:lnTo>
                  <a:pt x="275" y="575"/>
                </a:lnTo>
                <a:lnTo>
                  <a:pt x="275" y="570"/>
                </a:lnTo>
                <a:lnTo>
                  <a:pt x="275" y="570"/>
                </a:lnTo>
                <a:lnTo>
                  <a:pt x="275" y="570"/>
                </a:lnTo>
                <a:lnTo>
                  <a:pt x="272" y="568"/>
                </a:lnTo>
                <a:lnTo>
                  <a:pt x="272" y="568"/>
                </a:lnTo>
                <a:lnTo>
                  <a:pt x="272" y="568"/>
                </a:lnTo>
                <a:lnTo>
                  <a:pt x="275" y="568"/>
                </a:lnTo>
                <a:lnTo>
                  <a:pt x="275" y="568"/>
                </a:lnTo>
                <a:lnTo>
                  <a:pt x="275" y="570"/>
                </a:lnTo>
                <a:lnTo>
                  <a:pt x="275" y="570"/>
                </a:lnTo>
                <a:lnTo>
                  <a:pt x="275" y="570"/>
                </a:lnTo>
                <a:lnTo>
                  <a:pt x="277" y="570"/>
                </a:lnTo>
                <a:lnTo>
                  <a:pt x="277" y="570"/>
                </a:lnTo>
                <a:lnTo>
                  <a:pt x="277" y="570"/>
                </a:lnTo>
                <a:lnTo>
                  <a:pt x="279" y="570"/>
                </a:lnTo>
                <a:lnTo>
                  <a:pt x="282" y="570"/>
                </a:lnTo>
                <a:lnTo>
                  <a:pt x="287" y="568"/>
                </a:lnTo>
                <a:lnTo>
                  <a:pt x="287" y="568"/>
                </a:lnTo>
                <a:lnTo>
                  <a:pt x="289" y="568"/>
                </a:lnTo>
                <a:lnTo>
                  <a:pt x="294" y="568"/>
                </a:lnTo>
                <a:lnTo>
                  <a:pt x="294" y="568"/>
                </a:lnTo>
                <a:lnTo>
                  <a:pt x="294" y="568"/>
                </a:lnTo>
                <a:lnTo>
                  <a:pt x="294" y="565"/>
                </a:lnTo>
                <a:lnTo>
                  <a:pt x="294" y="563"/>
                </a:lnTo>
                <a:lnTo>
                  <a:pt x="294" y="561"/>
                </a:lnTo>
                <a:lnTo>
                  <a:pt x="294" y="558"/>
                </a:lnTo>
                <a:lnTo>
                  <a:pt x="294" y="558"/>
                </a:lnTo>
                <a:lnTo>
                  <a:pt x="291" y="556"/>
                </a:lnTo>
                <a:lnTo>
                  <a:pt x="291" y="556"/>
                </a:lnTo>
                <a:lnTo>
                  <a:pt x="291" y="554"/>
                </a:lnTo>
                <a:lnTo>
                  <a:pt x="291" y="554"/>
                </a:lnTo>
                <a:lnTo>
                  <a:pt x="291" y="551"/>
                </a:lnTo>
                <a:lnTo>
                  <a:pt x="291" y="551"/>
                </a:lnTo>
                <a:lnTo>
                  <a:pt x="291" y="549"/>
                </a:lnTo>
                <a:lnTo>
                  <a:pt x="289" y="549"/>
                </a:lnTo>
                <a:lnTo>
                  <a:pt x="289" y="549"/>
                </a:lnTo>
                <a:lnTo>
                  <a:pt x="289" y="547"/>
                </a:lnTo>
                <a:lnTo>
                  <a:pt x="289" y="547"/>
                </a:lnTo>
                <a:lnTo>
                  <a:pt x="289" y="547"/>
                </a:lnTo>
                <a:lnTo>
                  <a:pt x="291" y="544"/>
                </a:lnTo>
                <a:lnTo>
                  <a:pt x="291" y="544"/>
                </a:lnTo>
                <a:lnTo>
                  <a:pt x="291" y="542"/>
                </a:lnTo>
                <a:lnTo>
                  <a:pt x="291" y="542"/>
                </a:lnTo>
                <a:lnTo>
                  <a:pt x="296" y="539"/>
                </a:lnTo>
                <a:lnTo>
                  <a:pt x="296" y="537"/>
                </a:lnTo>
                <a:lnTo>
                  <a:pt x="296" y="537"/>
                </a:lnTo>
                <a:lnTo>
                  <a:pt x="296" y="532"/>
                </a:lnTo>
                <a:lnTo>
                  <a:pt x="296" y="532"/>
                </a:lnTo>
                <a:lnTo>
                  <a:pt x="296" y="530"/>
                </a:lnTo>
                <a:lnTo>
                  <a:pt x="296" y="530"/>
                </a:lnTo>
                <a:lnTo>
                  <a:pt x="294" y="530"/>
                </a:lnTo>
                <a:lnTo>
                  <a:pt x="294" y="528"/>
                </a:lnTo>
                <a:lnTo>
                  <a:pt x="294" y="528"/>
                </a:lnTo>
                <a:lnTo>
                  <a:pt x="294" y="528"/>
                </a:lnTo>
                <a:lnTo>
                  <a:pt x="296" y="528"/>
                </a:lnTo>
                <a:lnTo>
                  <a:pt x="296" y="528"/>
                </a:lnTo>
                <a:lnTo>
                  <a:pt x="296" y="528"/>
                </a:lnTo>
                <a:lnTo>
                  <a:pt x="296" y="525"/>
                </a:lnTo>
                <a:lnTo>
                  <a:pt x="296" y="525"/>
                </a:lnTo>
                <a:lnTo>
                  <a:pt x="294" y="523"/>
                </a:lnTo>
                <a:lnTo>
                  <a:pt x="294" y="523"/>
                </a:lnTo>
                <a:lnTo>
                  <a:pt x="294" y="521"/>
                </a:lnTo>
                <a:lnTo>
                  <a:pt x="294" y="521"/>
                </a:lnTo>
                <a:lnTo>
                  <a:pt x="296" y="518"/>
                </a:lnTo>
                <a:lnTo>
                  <a:pt x="298" y="518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6"/>
                </a:lnTo>
                <a:lnTo>
                  <a:pt x="298" y="513"/>
                </a:lnTo>
                <a:lnTo>
                  <a:pt x="298" y="513"/>
                </a:lnTo>
                <a:lnTo>
                  <a:pt x="298" y="513"/>
                </a:lnTo>
                <a:lnTo>
                  <a:pt x="298" y="511"/>
                </a:lnTo>
                <a:lnTo>
                  <a:pt x="298" y="511"/>
                </a:lnTo>
                <a:lnTo>
                  <a:pt x="301" y="511"/>
                </a:lnTo>
                <a:lnTo>
                  <a:pt x="303" y="511"/>
                </a:lnTo>
                <a:lnTo>
                  <a:pt x="303" y="509"/>
                </a:lnTo>
                <a:lnTo>
                  <a:pt x="305" y="509"/>
                </a:lnTo>
                <a:lnTo>
                  <a:pt x="305" y="509"/>
                </a:lnTo>
                <a:lnTo>
                  <a:pt x="305" y="509"/>
                </a:lnTo>
                <a:lnTo>
                  <a:pt x="305" y="509"/>
                </a:lnTo>
                <a:lnTo>
                  <a:pt x="308" y="509"/>
                </a:lnTo>
                <a:lnTo>
                  <a:pt x="308" y="506"/>
                </a:lnTo>
                <a:lnTo>
                  <a:pt x="308" y="506"/>
                </a:lnTo>
                <a:lnTo>
                  <a:pt x="305" y="504"/>
                </a:lnTo>
                <a:lnTo>
                  <a:pt x="305" y="504"/>
                </a:lnTo>
                <a:lnTo>
                  <a:pt x="308" y="499"/>
                </a:lnTo>
                <a:lnTo>
                  <a:pt x="308" y="499"/>
                </a:lnTo>
                <a:lnTo>
                  <a:pt x="308" y="499"/>
                </a:lnTo>
                <a:lnTo>
                  <a:pt x="310" y="499"/>
                </a:lnTo>
                <a:lnTo>
                  <a:pt x="310" y="499"/>
                </a:lnTo>
                <a:lnTo>
                  <a:pt x="310" y="502"/>
                </a:lnTo>
                <a:lnTo>
                  <a:pt x="313" y="499"/>
                </a:lnTo>
                <a:lnTo>
                  <a:pt x="313" y="502"/>
                </a:lnTo>
                <a:lnTo>
                  <a:pt x="315" y="502"/>
                </a:lnTo>
                <a:lnTo>
                  <a:pt x="317" y="504"/>
                </a:lnTo>
                <a:lnTo>
                  <a:pt x="317" y="504"/>
                </a:lnTo>
                <a:lnTo>
                  <a:pt x="317" y="504"/>
                </a:lnTo>
                <a:lnTo>
                  <a:pt x="317" y="506"/>
                </a:lnTo>
                <a:lnTo>
                  <a:pt x="317" y="506"/>
                </a:lnTo>
                <a:lnTo>
                  <a:pt x="320" y="506"/>
                </a:lnTo>
                <a:lnTo>
                  <a:pt x="320" y="506"/>
                </a:lnTo>
                <a:lnTo>
                  <a:pt x="322" y="504"/>
                </a:lnTo>
                <a:lnTo>
                  <a:pt x="324" y="504"/>
                </a:lnTo>
                <a:lnTo>
                  <a:pt x="327" y="506"/>
                </a:lnTo>
                <a:lnTo>
                  <a:pt x="329" y="506"/>
                </a:lnTo>
                <a:lnTo>
                  <a:pt x="331" y="504"/>
                </a:lnTo>
                <a:lnTo>
                  <a:pt x="331" y="504"/>
                </a:lnTo>
                <a:lnTo>
                  <a:pt x="331" y="504"/>
                </a:lnTo>
                <a:lnTo>
                  <a:pt x="331" y="504"/>
                </a:lnTo>
                <a:lnTo>
                  <a:pt x="334" y="504"/>
                </a:lnTo>
                <a:lnTo>
                  <a:pt x="334" y="506"/>
                </a:lnTo>
                <a:lnTo>
                  <a:pt x="334" y="506"/>
                </a:lnTo>
                <a:lnTo>
                  <a:pt x="334" y="506"/>
                </a:lnTo>
                <a:lnTo>
                  <a:pt x="334" y="506"/>
                </a:lnTo>
                <a:lnTo>
                  <a:pt x="334" y="504"/>
                </a:lnTo>
                <a:lnTo>
                  <a:pt x="336" y="504"/>
                </a:lnTo>
                <a:lnTo>
                  <a:pt x="336" y="504"/>
                </a:lnTo>
                <a:lnTo>
                  <a:pt x="339" y="504"/>
                </a:lnTo>
                <a:lnTo>
                  <a:pt x="339" y="504"/>
                </a:lnTo>
                <a:lnTo>
                  <a:pt x="339" y="502"/>
                </a:lnTo>
                <a:lnTo>
                  <a:pt x="341" y="502"/>
                </a:lnTo>
                <a:lnTo>
                  <a:pt x="343" y="502"/>
                </a:lnTo>
                <a:lnTo>
                  <a:pt x="346" y="502"/>
                </a:lnTo>
                <a:lnTo>
                  <a:pt x="348" y="499"/>
                </a:lnTo>
                <a:lnTo>
                  <a:pt x="350" y="499"/>
                </a:lnTo>
                <a:lnTo>
                  <a:pt x="350" y="499"/>
                </a:lnTo>
                <a:lnTo>
                  <a:pt x="350" y="502"/>
                </a:lnTo>
                <a:lnTo>
                  <a:pt x="353" y="502"/>
                </a:lnTo>
                <a:lnTo>
                  <a:pt x="353" y="502"/>
                </a:lnTo>
                <a:lnTo>
                  <a:pt x="355" y="502"/>
                </a:lnTo>
                <a:lnTo>
                  <a:pt x="357" y="499"/>
                </a:lnTo>
                <a:lnTo>
                  <a:pt x="357" y="499"/>
                </a:lnTo>
                <a:lnTo>
                  <a:pt x="357" y="497"/>
                </a:lnTo>
                <a:lnTo>
                  <a:pt x="360" y="497"/>
                </a:lnTo>
                <a:lnTo>
                  <a:pt x="360" y="494"/>
                </a:lnTo>
                <a:lnTo>
                  <a:pt x="360" y="494"/>
                </a:lnTo>
                <a:lnTo>
                  <a:pt x="357" y="492"/>
                </a:lnTo>
                <a:lnTo>
                  <a:pt x="357" y="492"/>
                </a:lnTo>
                <a:lnTo>
                  <a:pt x="360" y="492"/>
                </a:lnTo>
                <a:lnTo>
                  <a:pt x="360" y="492"/>
                </a:lnTo>
                <a:lnTo>
                  <a:pt x="360" y="492"/>
                </a:lnTo>
                <a:lnTo>
                  <a:pt x="360" y="492"/>
                </a:lnTo>
                <a:lnTo>
                  <a:pt x="360" y="490"/>
                </a:lnTo>
                <a:lnTo>
                  <a:pt x="360" y="490"/>
                </a:lnTo>
                <a:lnTo>
                  <a:pt x="360" y="485"/>
                </a:lnTo>
                <a:lnTo>
                  <a:pt x="360" y="483"/>
                </a:lnTo>
                <a:lnTo>
                  <a:pt x="362" y="483"/>
                </a:lnTo>
                <a:lnTo>
                  <a:pt x="365" y="480"/>
                </a:lnTo>
                <a:lnTo>
                  <a:pt x="367" y="480"/>
                </a:lnTo>
                <a:lnTo>
                  <a:pt x="367" y="480"/>
                </a:lnTo>
                <a:lnTo>
                  <a:pt x="369" y="483"/>
                </a:lnTo>
                <a:lnTo>
                  <a:pt x="372" y="483"/>
                </a:lnTo>
                <a:lnTo>
                  <a:pt x="374" y="485"/>
                </a:lnTo>
                <a:lnTo>
                  <a:pt x="374" y="485"/>
                </a:lnTo>
                <a:lnTo>
                  <a:pt x="376" y="485"/>
                </a:lnTo>
                <a:lnTo>
                  <a:pt x="381" y="483"/>
                </a:lnTo>
                <a:lnTo>
                  <a:pt x="383" y="480"/>
                </a:lnTo>
                <a:lnTo>
                  <a:pt x="383" y="480"/>
                </a:lnTo>
                <a:lnTo>
                  <a:pt x="386" y="480"/>
                </a:lnTo>
                <a:lnTo>
                  <a:pt x="386" y="480"/>
                </a:lnTo>
                <a:lnTo>
                  <a:pt x="386" y="480"/>
                </a:lnTo>
                <a:lnTo>
                  <a:pt x="386" y="478"/>
                </a:lnTo>
                <a:lnTo>
                  <a:pt x="386" y="478"/>
                </a:lnTo>
                <a:lnTo>
                  <a:pt x="386" y="476"/>
                </a:lnTo>
                <a:lnTo>
                  <a:pt x="383" y="473"/>
                </a:lnTo>
                <a:lnTo>
                  <a:pt x="383" y="471"/>
                </a:lnTo>
                <a:lnTo>
                  <a:pt x="383" y="471"/>
                </a:lnTo>
                <a:lnTo>
                  <a:pt x="381" y="468"/>
                </a:lnTo>
                <a:lnTo>
                  <a:pt x="381" y="466"/>
                </a:lnTo>
                <a:lnTo>
                  <a:pt x="381" y="466"/>
                </a:lnTo>
                <a:lnTo>
                  <a:pt x="383" y="466"/>
                </a:lnTo>
                <a:lnTo>
                  <a:pt x="386" y="468"/>
                </a:lnTo>
                <a:lnTo>
                  <a:pt x="388" y="471"/>
                </a:lnTo>
                <a:lnTo>
                  <a:pt x="391" y="471"/>
                </a:lnTo>
                <a:lnTo>
                  <a:pt x="391" y="471"/>
                </a:lnTo>
                <a:lnTo>
                  <a:pt x="391" y="471"/>
                </a:lnTo>
                <a:lnTo>
                  <a:pt x="391" y="471"/>
                </a:lnTo>
                <a:lnTo>
                  <a:pt x="393" y="471"/>
                </a:lnTo>
                <a:lnTo>
                  <a:pt x="393" y="471"/>
                </a:lnTo>
                <a:lnTo>
                  <a:pt x="393" y="471"/>
                </a:lnTo>
                <a:lnTo>
                  <a:pt x="395" y="471"/>
                </a:lnTo>
                <a:lnTo>
                  <a:pt x="398" y="471"/>
                </a:lnTo>
                <a:lnTo>
                  <a:pt x="398" y="471"/>
                </a:lnTo>
                <a:lnTo>
                  <a:pt x="400" y="468"/>
                </a:lnTo>
                <a:lnTo>
                  <a:pt x="400" y="468"/>
                </a:lnTo>
                <a:lnTo>
                  <a:pt x="400" y="468"/>
                </a:lnTo>
                <a:lnTo>
                  <a:pt x="402" y="466"/>
                </a:lnTo>
                <a:lnTo>
                  <a:pt x="402" y="464"/>
                </a:lnTo>
                <a:lnTo>
                  <a:pt x="402" y="464"/>
                </a:lnTo>
                <a:lnTo>
                  <a:pt x="405" y="464"/>
                </a:lnTo>
                <a:lnTo>
                  <a:pt x="407" y="464"/>
                </a:lnTo>
                <a:lnTo>
                  <a:pt x="407" y="464"/>
                </a:lnTo>
                <a:lnTo>
                  <a:pt x="407" y="464"/>
                </a:lnTo>
                <a:lnTo>
                  <a:pt x="409" y="464"/>
                </a:lnTo>
                <a:lnTo>
                  <a:pt x="409" y="464"/>
                </a:lnTo>
                <a:lnTo>
                  <a:pt x="409" y="464"/>
                </a:lnTo>
                <a:lnTo>
                  <a:pt x="409" y="466"/>
                </a:lnTo>
                <a:lnTo>
                  <a:pt x="409" y="466"/>
                </a:lnTo>
                <a:lnTo>
                  <a:pt x="409" y="466"/>
                </a:lnTo>
                <a:lnTo>
                  <a:pt x="412" y="466"/>
                </a:lnTo>
                <a:lnTo>
                  <a:pt x="412" y="466"/>
                </a:lnTo>
                <a:lnTo>
                  <a:pt x="412" y="466"/>
                </a:lnTo>
                <a:lnTo>
                  <a:pt x="412" y="466"/>
                </a:lnTo>
                <a:lnTo>
                  <a:pt x="414" y="468"/>
                </a:lnTo>
                <a:lnTo>
                  <a:pt x="414" y="468"/>
                </a:lnTo>
                <a:lnTo>
                  <a:pt x="414" y="468"/>
                </a:lnTo>
                <a:lnTo>
                  <a:pt x="417" y="471"/>
                </a:lnTo>
                <a:lnTo>
                  <a:pt x="417" y="468"/>
                </a:lnTo>
                <a:lnTo>
                  <a:pt x="417" y="468"/>
                </a:lnTo>
                <a:lnTo>
                  <a:pt x="417" y="468"/>
                </a:lnTo>
                <a:lnTo>
                  <a:pt x="417" y="466"/>
                </a:lnTo>
                <a:lnTo>
                  <a:pt x="417" y="466"/>
                </a:lnTo>
                <a:lnTo>
                  <a:pt x="417" y="466"/>
                </a:lnTo>
                <a:lnTo>
                  <a:pt x="417" y="464"/>
                </a:lnTo>
                <a:lnTo>
                  <a:pt x="419" y="461"/>
                </a:lnTo>
                <a:lnTo>
                  <a:pt x="419" y="457"/>
                </a:lnTo>
                <a:lnTo>
                  <a:pt x="419" y="457"/>
                </a:lnTo>
                <a:lnTo>
                  <a:pt x="419" y="454"/>
                </a:lnTo>
                <a:lnTo>
                  <a:pt x="419" y="454"/>
                </a:lnTo>
                <a:lnTo>
                  <a:pt x="421" y="452"/>
                </a:lnTo>
                <a:lnTo>
                  <a:pt x="421" y="452"/>
                </a:lnTo>
                <a:lnTo>
                  <a:pt x="421" y="450"/>
                </a:lnTo>
                <a:lnTo>
                  <a:pt x="421" y="450"/>
                </a:lnTo>
                <a:lnTo>
                  <a:pt x="421" y="450"/>
                </a:lnTo>
                <a:lnTo>
                  <a:pt x="424" y="447"/>
                </a:lnTo>
                <a:lnTo>
                  <a:pt x="426" y="445"/>
                </a:lnTo>
                <a:lnTo>
                  <a:pt x="426" y="445"/>
                </a:lnTo>
                <a:lnTo>
                  <a:pt x="428" y="445"/>
                </a:lnTo>
                <a:lnTo>
                  <a:pt x="428" y="442"/>
                </a:lnTo>
                <a:lnTo>
                  <a:pt x="428" y="442"/>
                </a:lnTo>
                <a:lnTo>
                  <a:pt x="431" y="442"/>
                </a:lnTo>
                <a:lnTo>
                  <a:pt x="431" y="442"/>
                </a:lnTo>
                <a:lnTo>
                  <a:pt x="436" y="442"/>
                </a:lnTo>
                <a:lnTo>
                  <a:pt x="438" y="442"/>
                </a:lnTo>
                <a:lnTo>
                  <a:pt x="438" y="442"/>
                </a:lnTo>
                <a:lnTo>
                  <a:pt x="440" y="442"/>
                </a:lnTo>
                <a:lnTo>
                  <a:pt x="443" y="442"/>
                </a:lnTo>
                <a:lnTo>
                  <a:pt x="443" y="442"/>
                </a:lnTo>
                <a:lnTo>
                  <a:pt x="443" y="440"/>
                </a:lnTo>
                <a:lnTo>
                  <a:pt x="445" y="440"/>
                </a:lnTo>
                <a:lnTo>
                  <a:pt x="445" y="438"/>
                </a:lnTo>
                <a:lnTo>
                  <a:pt x="443" y="438"/>
                </a:lnTo>
                <a:lnTo>
                  <a:pt x="438" y="440"/>
                </a:lnTo>
                <a:lnTo>
                  <a:pt x="438" y="438"/>
                </a:lnTo>
                <a:lnTo>
                  <a:pt x="438" y="438"/>
                </a:lnTo>
                <a:lnTo>
                  <a:pt x="438" y="435"/>
                </a:lnTo>
                <a:lnTo>
                  <a:pt x="438" y="433"/>
                </a:lnTo>
                <a:lnTo>
                  <a:pt x="438" y="433"/>
                </a:lnTo>
                <a:lnTo>
                  <a:pt x="440" y="433"/>
                </a:lnTo>
                <a:lnTo>
                  <a:pt x="440" y="433"/>
                </a:lnTo>
                <a:lnTo>
                  <a:pt x="440" y="433"/>
                </a:lnTo>
                <a:lnTo>
                  <a:pt x="440" y="431"/>
                </a:lnTo>
                <a:lnTo>
                  <a:pt x="440" y="431"/>
                </a:lnTo>
                <a:lnTo>
                  <a:pt x="443" y="431"/>
                </a:lnTo>
                <a:lnTo>
                  <a:pt x="443" y="428"/>
                </a:lnTo>
                <a:lnTo>
                  <a:pt x="445" y="428"/>
                </a:lnTo>
                <a:lnTo>
                  <a:pt x="447" y="423"/>
                </a:lnTo>
                <a:lnTo>
                  <a:pt x="450" y="416"/>
                </a:lnTo>
                <a:lnTo>
                  <a:pt x="450" y="416"/>
                </a:lnTo>
                <a:lnTo>
                  <a:pt x="450" y="416"/>
                </a:lnTo>
                <a:lnTo>
                  <a:pt x="450" y="414"/>
                </a:lnTo>
                <a:lnTo>
                  <a:pt x="450" y="414"/>
                </a:lnTo>
                <a:lnTo>
                  <a:pt x="450" y="414"/>
                </a:lnTo>
                <a:lnTo>
                  <a:pt x="450" y="414"/>
                </a:lnTo>
                <a:lnTo>
                  <a:pt x="452" y="414"/>
                </a:lnTo>
                <a:lnTo>
                  <a:pt x="452" y="416"/>
                </a:lnTo>
                <a:lnTo>
                  <a:pt x="452" y="416"/>
                </a:lnTo>
                <a:lnTo>
                  <a:pt x="454" y="416"/>
                </a:lnTo>
                <a:lnTo>
                  <a:pt x="454" y="414"/>
                </a:lnTo>
                <a:lnTo>
                  <a:pt x="457" y="414"/>
                </a:lnTo>
                <a:lnTo>
                  <a:pt x="457" y="412"/>
                </a:lnTo>
                <a:lnTo>
                  <a:pt x="459" y="412"/>
                </a:lnTo>
                <a:lnTo>
                  <a:pt x="464" y="409"/>
                </a:lnTo>
                <a:lnTo>
                  <a:pt x="471" y="405"/>
                </a:lnTo>
                <a:lnTo>
                  <a:pt x="471" y="402"/>
                </a:lnTo>
                <a:lnTo>
                  <a:pt x="471" y="402"/>
                </a:lnTo>
                <a:lnTo>
                  <a:pt x="471" y="402"/>
                </a:lnTo>
                <a:lnTo>
                  <a:pt x="471" y="400"/>
                </a:lnTo>
                <a:lnTo>
                  <a:pt x="471" y="400"/>
                </a:lnTo>
                <a:lnTo>
                  <a:pt x="471" y="400"/>
                </a:lnTo>
                <a:close/>
                <a:moveTo>
                  <a:pt x="334" y="973"/>
                </a:moveTo>
                <a:lnTo>
                  <a:pt x="331" y="973"/>
                </a:lnTo>
                <a:lnTo>
                  <a:pt x="331" y="975"/>
                </a:lnTo>
                <a:lnTo>
                  <a:pt x="331" y="975"/>
                </a:lnTo>
                <a:lnTo>
                  <a:pt x="331" y="975"/>
                </a:lnTo>
                <a:lnTo>
                  <a:pt x="331" y="977"/>
                </a:lnTo>
                <a:lnTo>
                  <a:pt x="334" y="977"/>
                </a:lnTo>
                <a:lnTo>
                  <a:pt x="334" y="977"/>
                </a:lnTo>
                <a:lnTo>
                  <a:pt x="334" y="977"/>
                </a:lnTo>
                <a:lnTo>
                  <a:pt x="334" y="975"/>
                </a:lnTo>
                <a:lnTo>
                  <a:pt x="334" y="975"/>
                </a:lnTo>
                <a:lnTo>
                  <a:pt x="334" y="977"/>
                </a:lnTo>
                <a:lnTo>
                  <a:pt x="334" y="977"/>
                </a:lnTo>
                <a:lnTo>
                  <a:pt x="334" y="977"/>
                </a:lnTo>
                <a:lnTo>
                  <a:pt x="334" y="977"/>
                </a:lnTo>
                <a:lnTo>
                  <a:pt x="334" y="977"/>
                </a:lnTo>
                <a:lnTo>
                  <a:pt x="334" y="975"/>
                </a:lnTo>
                <a:lnTo>
                  <a:pt x="334" y="973"/>
                </a:lnTo>
                <a:lnTo>
                  <a:pt x="334" y="973"/>
                </a:lnTo>
                <a:lnTo>
                  <a:pt x="334" y="970"/>
                </a:lnTo>
                <a:lnTo>
                  <a:pt x="334" y="970"/>
                </a:lnTo>
                <a:lnTo>
                  <a:pt x="334" y="970"/>
                </a:lnTo>
                <a:lnTo>
                  <a:pt x="334" y="970"/>
                </a:lnTo>
                <a:lnTo>
                  <a:pt x="334" y="970"/>
                </a:lnTo>
                <a:lnTo>
                  <a:pt x="334" y="973"/>
                </a:lnTo>
                <a:lnTo>
                  <a:pt x="334" y="973"/>
                </a:lnTo>
                <a:lnTo>
                  <a:pt x="334" y="973"/>
                </a:lnTo>
                <a:close/>
                <a:moveTo>
                  <a:pt x="329" y="975"/>
                </a:moveTo>
                <a:lnTo>
                  <a:pt x="329" y="975"/>
                </a:lnTo>
                <a:lnTo>
                  <a:pt x="329" y="975"/>
                </a:lnTo>
                <a:lnTo>
                  <a:pt x="329" y="977"/>
                </a:lnTo>
                <a:lnTo>
                  <a:pt x="329" y="977"/>
                </a:lnTo>
                <a:lnTo>
                  <a:pt x="329" y="975"/>
                </a:lnTo>
                <a:lnTo>
                  <a:pt x="329" y="975"/>
                </a:lnTo>
                <a:lnTo>
                  <a:pt x="329" y="975"/>
                </a:lnTo>
                <a:lnTo>
                  <a:pt x="329" y="975"/>
                </a:lnTo>
                <a:close/>
                <a:moveTo>
                  <a:pt x="334" y="899"/>
                </a:moveTo>
                <a:lnTo>
                  <a:pt x="334" y="899"/>
                </a:lnTo>
                <a:lnTo>
                  <a:pt x="334" y="897"/>
                </a:lnTo>
                <a:lnTo>
                  <a:pt x="334" y="894"/>
                </a:lnTo>
                <a:lnTo>
                  <a:pt x="331" y="894"/>
                </a:lnTo>
                <a:lnTo>
                  <a:pt x="331" y="894"/>
                </a:lnTo>
                <a:lnTo>
                  <a:pt x="331" y="899"/>
                </a:lnTo>
                <a:lnTo>
                  <a:pt x="331" y="899"/>
                </a:lnTo>
                <a:lnTo>
                  <a:pt x="331" y="899"/>
                </a:lnTo>
                <a:lnTo>
                  <a:pt x="334" y="899"/>
                </a:lnTo>
                <a:close/>
                <a:moveTo>
                  <a:pt x="317" y="1001"/>
                </a:moveTo>
                <a:lnTo>
                  <a:pt x="317" y="1001"/>
                </a:lnTo>
                <a:lnTo>
                  <a:pt x="317" y="1001"/>
                </a:lnTo>
                <a:lnTo>
                  <a:pt x="317" y="999"/>
                </a:lnTo>
                <a:lnTo>
                  <a:pt x="320" y="999"/>
                </a:lnTo>
                <a:lnTo>
                  <a:pt x="317" y="999"/>
                </a:lnTo>
                <a:lnTo>
                  <a:pt x="317" y="999"/>
                </a:lnTo>
                <a:lnTo>
                  <a:pt x="317" y="1001"/>
                </a:lnTo>
                <a:lnTo>
                  <a:pt x="315" y="1001"/>
                </a:lnTo>
                <a:lnTo>
                  <a:pt x="317" y="1001"/>
                </a:lnTo>
                <a:lnTo>
                  <a:pt x="317" y="1001"/>
                </a:lnTo>
                <a:lnTo>
                  <a:pt x="317" y="1001"/>
                </a:lnTo>
                <a:close/>
                <a:moveTo>
                  <a:pt x="315" y="1020"/>
                </a:moveTo>
                <a:lnTo>
                  <a:pt x="315" y="1020"/>
                </a:lnTo>
                <a:lnTo>
                  <a:pt x="315" y="1020"/>
                </a:lnTo>
                <a:lnTo>
                  <a:pt x="315" y="1020"/>
                </a:lnTo>
                <a:lnTo>
                  <a:pt x="315" y="1020"/>
                </a:lnTo>
                <a:lnTo>
                  <a:pt x="315" y="1025"/>
                </a:lnTo>
                <a:lnTo>
                  <a:pt x="317" y="1025"/>
                </a:lnTo>
                <a:lnTo>
                  <a:pt x="317" y="1022"/>
                </a:lnTo>
                <a:lnTo>
                  <a:pt x="317" y="1020"/>
                </a:lnTo>
                <a:lnTo>
                  <a:pt x="317" y="1020"/>
                </a:lnTo>
                <a:lnTo>
                  <a:pt x="320" y="1020"/>
                </a:lnTo>
                <a:lnTo>
                  <a:pt x="317" y="1020"/>
                </a:lnTo>
                <a:lnTo>
                  <a:pt x="317" y="1020"/>
                </a:lnTo>
                <a:lnTo>
                  <a:pt x="317" y="1020"/>
                </a:lnTo>
                <a:lnTo>
                  <a:pt x="320" y="1017"/>
                </a:lnTo>
                <a:lnTo>
                  <a:pt x="320" y="1017"/>
                </a:lnTo>
                <a:lnTo>
                  <a:pt x="320" y="1017"/>
                </a:lnTo>
                <a:lnTo>
                  <a:pt x="320" y="1017"/>
                </a:lnTo>
                <a:lnTo>
                  <a:pt x="320" y="1017"/>
                </a:lnTo>
                <a:lnTo>
                  <a:pt x="317" y="1017"/>
                </a:lnTo>
                <a:lnTo>
                  <a:pt x="317" y="1017"/>
                </a:lnTo>
                <a:lnTo>
                  <a:pt x="315" y="1017"/>
                </a:lnTo>
                <a:lnTo>
                  <a:pt x="315" y="1017"/>
                </a:lnTo>
                <a:lnTo>
                  <a:pt x="315" y="1017"/>
                </a:lnTo>
                <a:lnTo>
                  <a:pt x="315" y="1017"/>
                </a:lnTo>
                <a:lnTo>
                  <a:pt x="315" y="1020"/>
                </a:lnTo>
                <a:close/>
                <a:moveTo>
                  <a:pt x="320" y="925"/>
                </a:moveTo>
                <a:lnTo>
                  <a:pt x="320" y="925"/>
                </a:lnTo>
                <a:lnTo>
                  <a:pt x="320" y="925"/>
                </a:lnTo>
                <a:lnTo>
                  <a:pt x="320" y="925"/>
                </a:lnTo>
                <a:lnTo>
                  <a:pt x="320" y="925"/>
                </a:lnTo>
                <a:lnTo>
                  <a:pt x="320" y="923"/>
                </a:lnTo>
                <a:lnTo>
                  <a:pt x="320" y="923"/>
                </a:lnTo>
                <a:lnTo>
                  <a:pt x="320" y="923"/>
                </a:lnTo>
                <a:lnTo>
                  <a:pt x="320" y="923"/>
                </a:lnTo>
                <a:lnTo>
                  <a:pt x="317" y="923"/>
                </a:lnTo>
                <a:lnTo>
                  <a:pt x="320" y="925"/>
                </a:lnTo>
                <a:close/>
                <a:moveTo>
                  <a:pt x="322" y="987"/>
                </a:moveTo>
                <a:lnTo>
                  <a:pt x="320" y="987"/>
                </a:lnTo>
                <a:lnTo>
                  <a:pt x="320" y="984"/>
                </a:lnTo>
                <a:lnTo>
                  <a:pt x="320" y="984"/>
                </a:lnTo>
                <a:lnTo>
                  <a:pt x="320" y="982"/>
                </a:lnTo>
                <a:lnTo>
                  <a:pt x="320" y="982"/>
                </a:lnTo>
                <a:lnTo>
                  <a:pt x="320" y="982"/>
                </a:lnTo>
                <a:lnTo>
                  <a:pt x="317" y="982"/>
                </a:lnTo>
                <a:lnTo>
                  <a:pt x="317" y="980"/>
                </a:lnTo>
                <a:lnTo>
                  <a:pt x="317" y="980"/>
                </a:lnTo>
                <a:lnTo>
                  <a:pt x="317" y="977"/>
                </a:lnTo>
                <a:lnTo>
                  <a:pt x="317" y="977"/>
                </a:lnTo>
                <a:lnTo>
                  <a:pt x="317" y="977"/>
                </a:lnTo>
                <a:lnTo>
                  <a:pt x="317" y="975"/>
                </a:lnTo>
                <a:lnTo>
                  <a:pt x="315" y="975"/>
                </a:lnTo>
                <a:lnTo>
                  <a:pt x="315" y="975"/>
                </a:lnTo>
                <a:lnTo>
                  <a:pt x="313" y="975"/>
                </a:lnTo>
                <a:lnTo>
                  <a:pt x="313" y="975"/>
                </a:lnTo>
                <a:lnTo>
                  <a:pt x="313" y="977"/>
                </a:lnTo>
                <a:lnTo>
                  <a:pt x="313" y="977"/>
                </a:lnTo>
                <a:lnTo>
                  <a:pt x="313" y="977"/>
                </a:lnTo>
                <a:lnTo>
                  <a:pt x="313" y="977"/>
                </a:lnTo>
                <a:lnTo>
                  <a:pt x="313" y="977"/>
                </a:lnTo>
                <a:lnTo>
                  <a:pt x="310" y="980"/>
                </a:lnTo>
                <a:lnTo>
                  <a:pt x="310" y="980"/>
                </a:lnTo>
                <a:lnTo>
                  <a:pt x="310" y="982"/>
                </a:lnTo>
                <a:lnTo>
                  <a:pt x="313" y="980"/>
                </a:lnTo>
                <a:lnTo>
                  <a:pt x="313" y="980"/>
                </a:lnTo>
                <a:lnTo>
                  <a:pt x="313" y="980"/>
                </a:lnTo>
                <a:lnTo>
                  <a:pt x="313" y="980"/>
                </a:lnTo>
                <a:lnTo>
                  <a:pt x="315" y="980"/>
                </a:lnTo>
                <a:lnTo>
                  <a:pt x="315" y="980"/>
                </a:lnTo>
                <a:lnTo>
                  <a:pt x="315" y="980"/>
                </a:lnTo>
                <a:lnTo>
                  <a:pt x="315" y="980"/>
                </a:lnTo>
                <a:lnTo>
                  <a:pt x="315" y="980"/>
                </a:lnTo>
                <a:lnTo>
                  <a:pt x="315" y="980"/>
                </a:lnTo>
                <a:lnTo>
                  <a:pt x="315" y="980"/>
                </a:lnTo>
                <a:lnTo>
                  <a:pt x="317" y="980"/>
                </a:lnTo>
                <a:lnTo>
                  <a:pt x="317" y="982"/>
                </a:lnTo>
                <a:lnTo>
                  <a:pt x="317" y="982"/>
                </a:lnTo>
                <a:lnTo>
                  <a:pt x="317" y="982"/>
                </a:lnTo>
                <a:lnTo>
                  <a:pt x="317" y="982"/>
                </a:lnTo>
                <a:lnTo>
                  <a:pt x="317" y="982"/>
                </a:lnTo>
                <a:lnTo>
                  <a:pt x="320" y="984"/>
                </a:lnTo>
                <a:lnTo>
                  <a:pt x="320" y="984"/>
                </a:lnTo>
                <a:lnTo>
                  <a:pt x="320" y="984"/>
                </a:lnTo>
                <a:lnTo>
                  <a:pt x="320" y="987"/>
                </a:lnTo>
                <a:lnTo>
                  <a:pt x="320" y="987"/>
                </a:lnTo>
                <a:lnTo>
                  <a:pt x="320" y="987"/>
                </a:lnTo>
                <a:lnTo>
                  <a:pt x="320" y="987"/>
                </a:lnTo>
                <a:lnTo>
                  <a:pt x="320" y="989"/>
                </a:lnTo>
                <a:lnTo>
                  <a:pt x="320" y="989"/>
                </a:lnTo>
                <a:lnTo>
                  <a:pt x="320" y="989"/>
                </a:lnTo>
                <a:lnTo>
                  <a:pt x="317" y="989"/>
                </a:lnTo>
                <a:lnTo>
                  <a:pt x="320" y="991"/>
                </a:lnTo>
                <a:lnTo>
                  <a:pt x="320" y="991"/>
                </a:lnTo>
                <a:lnTo>
                  <a:pt x="320" y="991"/>
                </a:lnTo>
                <a:lnTo>
                  <a:pt x="320" y="989"/>
                </a:lnTo>
                <a:lnTo>
                  <a:pt x="322" y="989"/>
                </a:lnTo>
                <a:lnTo>
                  <a:pt x="322" y="989"/>
                </a:lnTo>
                <a:lnTo>
                  <a:pt x="322" y="989"/>
                </a:lnTo>
                <a:lnTo>
                  <a:pt x="322" y="989"/>
                </a:lnTo>
                <a:lnTo>
                  <a:pt x="322" y="989"/>
                </a:lnTo>
                <a:lnTo>
                  <a:pt x="322" y="989"/>
                </a:lnTo>
                <a:lnTo>
                  <a:pt x="322" y="987"/>
                </a:lnTo>
                <a:lnTo>
                  <a:pt x="322" y="987"/>
                </a:lnTo>
                <a:lnTo>
                  <a:pt x="322" y="987"/>
                </a:lnTo>
                <a:close/>
                <a:moveTo>
                  <a:pt x="322" y="1025"/>
                </a:moveTo>
                <a:lnTo>
                  <a:pt x="320" y="1025"/>
                </a:lnTo>
                <a:lnTo>
                  <a:pt x="320" y="1025"/>
                </a:lnTo>
                <a:lnTo>
                  <a:pt x="320" y="1025"/>
                </a:lnTo>
                <a:lnTo>
                  <a:pt x="317" y="1027"/>
                </a:lnTo>
                <a:lnTo>
                  <a:pt x="315" y="1027"/>
                </a:lnTo>
                <a:lnTo>
                  <a:pt x="315" y="1027"/>
                </a:lnTo>
                <a:lnTo>
                  <a:pt x="315" y="1027"/>
                </a:lnTo>
                <a:lnTo>
                  <a:pt x="315" y="1027"/>
                </a:lnTo>
                <a:lnTo>
                  <a:pt x="315" y="1029"/>
                </a:lnTo>
                <a:lnTo>
                  <a:pt x="315" y="1029"/>
                </a:lnTo>
                <a:lnTo>
                  <a:pt x="315" y="1029"/>
                </a:lnTo>
                <a:lnTo>
                  <a:pt x="315" y="1029"/>
                </a:lnTo>
                <a:lnTo>
                  <a:pt x="313" y="1029"/>
                </a:lnTo>
                <a:lnTo>
                  <a:pt x="313" y="1029"/>
                </a:lnTo>
                <a:lnTo>
                  <a:pt x="313" y="1032"/>
                </a:lnTo>
                <a:lnTo>
                  <a:pt x="313" y="1032"/>
                </a:lnTo>
                <a:lnTo>
                  <a:pt x="313" y="1032"/>
                </a:lnTo>
                <a:lnTo>
                  <a:pt x="313" y="1034"/>
                </a:lnTo>
                <a:lnTo>
                  <a:pt x="313" y="1034"/>
                </a:lnTo>
                <a:lnTo>
                  <a:pt x="313" y="1034"/>
                </a:lnTo>
                <a:lnTo>
                  <a:pt x="313" y="1036"/>
                </a:lnTo>
                <a:lnTo>
                  <a:pt x="315" y="1034"/>
                </a:lnTo>
                <a:lnTo>
                  <a:pt x="315" y="1032"/>
                </a:lnTo>
                <a:lnTo>
                  <a:pt x="315" y="1032"/>
                </a:lnTo>
                <a:lnTo>
                  <a:pt x="315" y="1032"/>
                </a:lnTo>
                <a:lnTo>
                  <a:pt x="315" y="1032"/>
                </a:lnTo>
                <a:lnTo>
                  <a:pt x="315" y="1032"/>
                </a:lnTo>
                <a:lnTo>
                  <a:pt x="317" y="1032"/>
                </a:lnTo>
                <a:lnTo>
                  <a:pt x="317" y="1029"/>
                </a:lnTo>
                <a:lnTo>
                  <a:pt x="320" y="1029"/>
                </a:lnTo>
                <a:lnTo>
                  <a:pt x="320" y="1029"/>
                </a:lnTo>
                <a:lnTo>
                  <a:pt x="320" y="1027"/>
                </a:lnTo>
                <a:lnTo>
                  <a:pt x="320" y="1027"/>
                </a:lnTo>
                <a:lnTo>
                  <a:pt x="322" y="1027"/>
                </a:lnTo>
                <a:lnTo>
                  <a:pt x="322" y="1027"/>
                </a:lnTo>
                <a:lnTo>
                  <a:pt x="322" y="1027"/>
                </a:lnTo>
                <a:lnTo>
                  <a:pt x="322" y="1027"/>
                </a:lnTo>
                <a:lnTo>
                  <a:pt x="320" y="1025"/>
                </a:lnTo>
                <a:lnTo>
                  <a:pt x="320" y="1025"/>
                </a:lnTo>
                <a:lnTo>
                  <a:pt x="320" y="1025"/>
                </a:lnTo>
                <a:lnTo>
                  <a:pt x="322" y="1025"/>
                </a:lnTo>
                <a:lnTo>
                  <a:pt x="322" y="1025"/>
                </a:lnTo>
                <a:lnTo>
                  <a:pt x="322" y="1025"/>
                </a:lnTo>
                <a:lnTo>
                  <a:pt x="322" y="1025"/>
                </a:lnTo>
                <a:lnTo>
                  <a:pt x="322" y="1025"/>
                </a:lnTo>
                <a:close/>
                <a:moveTo>
                  <a:pt x="320" y="928"/>
                </a:moveTo>
                <a:lnTo>
                  <a:pt x="320" y="928"/>
                </a:lnTo>
                <a:lnTo>
                  <a:pt x="320" y="930"/>
                </a:lnTo>
                <a:lnTo>
                  <a:pt x="320" y="930"/>
                </a:lnTo>
                <a:lnTo>
                  <a:pt x="320" y="930"/>
                </a:lnTo>
                <a:lnTo>
                  <a:pt x="322" y="928"/>
                </a:lnTo>
                <a:lnTo>
                  <a:pt x="322" y="928"/>
                </a:lnTo>
                <a:lnTo>
                  <a:pt x="322" y="928"/>
                </a:lnTo>
                <a:lnTo>
                  <a:pt x="320" y="925"/>
                </a:lnTo>
                <a:lnTo>
                  <a:pt x="320" y="928"/>
                </a:lnTo>
                <a:close/>
                <a:moveTo>
                  <a:pt x="320" y="892"/>
                </a:moveTo>
                <a:lnTo>
                  <a:pt x="317" y="894"/>
                </a:lnTo>
                <a:lnTo>
                  <a:pt x="317" y="894"/>
                </a:lnTo>
                <a:lnTo>
                  <a:pt x="320" y="894"/>
                </a:lnTo>
                <a:lnTo>
                  <a:pt x="320" y="894"/>
                </a:lnTo>
                <a:lnTo>
                  <a:pt x="322" y="894"/>
                </a:lnTo>
                <a:lnTo>
                  <a:pt x="322" y="894"/>
                </a:lnTo>
                <a:lnTo>
                  <a:pt x="320" y="892"/>
                </a:lnTo>
                <a:lnTo>
                  <a:pt x="320" y="892"/>
                </a:lnTo>
                <a:lnTo>
                  <a:pt x="320" y="892"/>
                </a:lnTo>
                <a:lnTo>
                  <a:pt x="320" y="890"/>
                </a:lnTo>
                <a:lnTo>
                  <a:pt x="320" y="892"/>
                </a:lnTo>
                <a:lnTo>
                  <a:pt x="320" y="892"/>
                </a:lnTo>
                <a:lnTo>
                  <a:pt x="320" y="892"/>
                </a:lnTo>
                <a:lnTo>
                  <a:pt x="320" y="892"/>
                </a:lnTo>
                <a:lnTo>
                  <a:pt x="320" y="892"/>
                </a:lnTo>
                <a:close/>
                <a:moveTo>
                  <a:pt x="322" y="932"/>
                </a:moveTo>
                <a:lnTo>
                  <a:pt x="322" y="932"/>
                </a:lnTo>
                <a:lnTo>
                  <a:pt x="320" y="932"/>
                </a:lnTo>
                <a:lnTo>
                  <a:pt x="320" y="932"/>
                </a:lnTo>
                <a:lnTo>
                  <a:pt x="320" y="935"/>
                </a:lnTo>
                <a:lnTo>
                  <a:pt x="320" y="937"/>
                </a:lnTo>
                <a:lnTo>
                  <a:pt x="320" y="939"/>
                </a:lnTo>
                <a:lnTo>
                  <a:pt x="320" y="939"/>
                </a:lnTo>
                <a:lnTo>
                  <a:pt x="320" y="942"/>
                </a:lnTo>
                <a:lnTo>
                  <a:pt x="320" y="942"/>
                </a:lnTo>
                <a:lnTo>
                  <a:pt x="320" y="942"/>
                </a:lnTo>
                <a:lnTo>
                  <a:pt x="317" y="942"/>
                </a:lnTo>
                <a:lnTo>
                  <a:pt x="317" y="942"/>
                </a:lnTo>
                <a:lnTo>
                  <a:pt x="317" y="942"/>
                </a:lnTo>
                <a:lnTo>
                  <a:pt x="317" y="944"/>
                </a:lnTo>
                <a:lnTo>
                  <a:pt x="317" y="944"/>
                </a:lnTo>
                <a:lnTo>
                  <a:pt x="317" y="944"/>
                </a:lnTo>
                <a:lnTo>
                  <a:pt x="317" y="944"/>
                </a:lnTo>
                <a:lnTo>
                  <a:pt x="317" y="944"/>
                </a:lnTo>
                <a:lnTo>
                  <a:pt x="317" y="944"/>
                </a:lnTo>
                <a:lnTo>
                  <a:pt x="317" y="947"/>
                </a:lnTo>
                <a:lnTo>
                  <a:pt x="317" y="947"/>
                </a:lnTo>
                <a:lnTo>
                  <a:pt x="315" y="947"/>
                </a:lnTo>
                <a:lnTo>
                  <a:pt x="317" y="947"/>
                </a:lnTo>
                <a:lnTo>
                  <a:pt x="317" y="947"/>
                </a:lnTo>
                <a:lnTo>
                  <a:pt x="317" y="949"/>
                </a:lnTo>
                <a:lnTo>
                  <a:pt x="317" y="949"/>
                </a:lnTo>
                <a:lnTo>
                  <a:pt x="317" y="949"/>
                </a:lnTo>
                <a:lnTo>
                  <a:pt x="315" y="949"/>
                </a:lnTo>
                <a:lnTo>
                  <a:pt x="315" y="949"/>
                </a:lnTo>
                <a:lnTo>
                  <a:pt x="315" y="949"/>
                </a:lnTo>
                <a:lnTo>
                  <a:pt x="315" y="951"/>
                </a:lnTo>
                <a:lnTo>
                  <a:pt x="315" y="951"/>
                </a:lnTo>
                <a:lnTo>
                  <a:pt x="315" y="951"/>
                </a:lnTo>
                <a:lnTo>
                  <a:pt x="315" y="951"/>
                </a:lnTo>
                <a:lnTo>
                  <a:pt x="317" y="951"/>
                </a:lnTo>
                <a:lnTo>
                  <a:pt x="317" y="951"/>
                </a:lnTo>
                <a:lnTo>
                  <a:pt x="317" y="951"/>
                </a:lnTo>
                <a:lnTo>
                  <a:pt x="317" y="951"/>
                </a:lnTo>
                <a:lnTo>
                  <a:pt x="317" y="949"/>
                </a:lnTo>
                <a:lnTo>
                  <a:pt x="317" y="949"/>
                </a:lnTo>
                <a:lnTo>
                  <a:pt x="317" y="949"/>
                </a:lnTo>
                <a:lnTo>
                  <a:pt x="317" y="949"/>
                </a:lnTo>
                <a:lnTo>
                  <a:pt x="317" y="949"/>
                </a:lnTo>
                <a:lnTo>
                  <a:pt x="317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0" y="949"/>
                </a:lnTo>
                <a:lnTo>
                  <a:pt x="322" y="947"/>
                </a:lnTo>
                <a:lnTo>
                  <a:pt x="322" y="944"/>
                </a:lnTo>
                <a:lnTo>
                  <a:pt x="322" y="944"/>
                </a:lnTo>
                <a:lnTo>
                  <a:pt x="322" y="942"/>
                </a:lnTo>
                <a:lnTo>
                  <a:pt x="322" y="942"/>
                </a:lnTo>
                <a:lnTo>
                  <a:pt x="322" y="939"/>
                </a:lnTo>
                <a:lnTo>
                  <a:pt x="322" y="937"/>
                </a:lnTo>
                <a:lnTo>
                  <a:pt x="322" y="937"/>
                </a:lnTo>
                <a:lnTo>
                  <a:pt x="322" y="937"/>
                </a:lnTo>
                <a:lnTo>
                  <a:pt x="322" y="937"/>
                </a:lnTo>
                <a:lnTo>
                  <a:pt x="322" y="937"/>
                </a:lnTo>
                <a:lnTo>
                  <a:pt x="322" y="935"/>
                </a:lnTo>
                <a:lnTo>
                  <a:pt x="322" y="935"/>
                </a:lnTo>
                <a:lnTo>
                  <a:pt x="322" y="932"/>
                </a:lnTo>
                <a:close/>
                <a:moveTo>
                  <a:pt x="322" y="961"/>
                </a:moveTo>
                <a:lnTo>
                  <a:pt x="322" y="961"/>
                </a:lnTo>
                <a:lnTo>
                  <a:pt x="320" y="961"/>
                </a:lnTo>
                <a:lnTo>
                  <a:pt x="320" y="961"/>
                </a:lnTo>
                <a:lnTo>
                  <a:pt x="322" y="961"/>
                </a:lnTo>
                <a:lnTo>
                  <a:pt x="320" y="961"/>
                </a:lnTo>
                <a:lnTo>
                  <a:pt x="317" y="961"/>
                </a:lnTo>
                <a:lnTo>
                  <a:pt x="317" y="961"/>
                </a:lnTo>
                <a:lnTo>
                  <a:pt x="317" y="961"/>
                </a:lnTo>
                <a:lnTo>
                  <a:pt x="317" y="961"/>
                </a:lnTo>
                <a:lnTo>
                  <a:pt x="320" y="961"/>
                </a:lnTo>
                <a:lnTo>
                  <a:pt x="320" y="963"/>
                </a:lnTo>
                <a:lnTo>
                  <a:pt x="320" y="963"/>
                </a:lnTo>
                <a:lnTo>
                  <a:pt x="322" y="963"/>
                </a:lnTo>
                <a:lnTo>
                  <a:pt x="322" y="963"/>
                </a:lnTo>
                <a:lnTo>
                  <a:pt x="322" y="961"/>
                </a:lnTo>
                <a:lnTo>
                  <a:pt x="322" y="961"/>
                </a:lnTo>
                <a:lnTo>
                  <a:pt x="322" y="961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4B9C8325-8468-52F0-CAB2-E78798FAB3ED}"/>
              </a:ext>
            </a:extLst>
          </p:cNvPr>
          <p:cNvSpPr>
            <a:spLocks/>
          </p:cNvSpPr>
          <p:nvPr/>
        </p:nvSpPr>
        <p:spPr bwMode="auto">
          <a:xfrm>
            <a:off x="2463796" y="3933155"/>
            <a:ext cx="1019021" cy="488331"/>
          </a:xfrm>
          <a:custGeom>
            <a:avLst/>
            <a:gdLst>
              <a:gd name="T0" fmla="*/ 1681 w 1684"/>
              <a:gd name="T1" fmla="*/ 419 h 807"/>
              <a:gd name="T2" fmla="*/ 1653 w 1684"/>
              <a:gd name="T3" fmla="*/ 377 h 807"/>
              <a:gd name="T4" fmla="*/ 1584 w 1684"/>
              <a:gd name="T5" fmla="*/ 337 h 807"/>
              <a:gd name="T6" fmla="*/ 1471 w 1684"/>
              <a:gd name="T7" fmla="*/ 358 h 807"/>
              <a:gd name="T8" fmla="*/ 1513 w 1684"/>
              <a:gd name="T9" fmla="*/ 187 h 807"/>
              <a:gd name="T10" fmla="*/ 1400 w 1684"/>
              <a:gd name="T11" fmla="*/ 157 h 807"/>
              <a:gd name="T12" fmla="*/ 1326 w 1684"/>
              <a:gd name="T13" fmla="*/ 202 h 807"/>
              <a:gd name="T14" fmla="*/ 1241 w 1684"/>
              <a:gd name="T15" fmla="*/ 230 h 807"/>
              <a:gd name="T16" fmla="*/ 1177 w 1684"/>
              <a:gd name="T17" fmla="*/ 244 h 807"/>
              <a:gd name="T18" fmla="*/ 1099 w 1684"/>
              <a:gd name="T19" fmla="*/ 230 h 807"/>
              <a:gd name="T20" fmla="*/ 1057 w 1684"/>
              <a:gd name="T21" fmla="*/ 199 h 807"/>
              <a:gd name="T22" fmla="*/ 1019 w 1684"/>
              <a:gd name="T23" fmla="*/ 176 h 807"/>
              <a:gd name="T24" fmla="*/ 962 w 1684"/>
              <a:gd name="T25" fmla="*/ 150 h 807"/>
              <a:gd name="T26" fmla="*/ 894 w 1684"/>
              <a:gd name="T27" fmla="*/ 147 h 807"/>
              <a:gd name="T28" fmla="*/ 823 w 1684"/>
              <a:gd name="T29" fmla="*/ 161 h 807"/>
              <a:gd name="T30" fmla="*/ 763 w 1684"/>
              <a:gd name="T31" fmla="*/ 119 h 807"/>
              <a:gd name="T32" fmla="*/ 756 w 1684"/>
              <a:gd name="T33" fmla="*/ 71 h 807"/>
              <a:gd name="T34" fmla="*/ 704 w 1684"/>
              <a:gd name="T35" fmla="*/ 50 h 807"/>
              <a:gd name="T36" fmla="*/ 588 w 1684"/>
              <a:gd name="T37" fmla="*/ 3 h 807"/>
              <a:gd name="T38" fmla="*/ 551 w 1684"/>
              <a:gd name="T39" fmla="*/ 50 h 807"/>
              <a:gd name="T40" fmla="*/ 529 w 1684"/>
              <a:gd name="T41" fmla="*/ 100 h 807"/>
              <a:gd name="T42" fmla="*/ 551 w 1684"/>
              <a:gd name="T43" fmla="*/ 145 h 807"/>
              <a:gd name="T44" fmla="*/ 506 w 1684"/>
              <a:gd name="T45" fmla="*/ 197 h 807"/>
              <a:gd name="T46" fmla="*/ 458 w 1684"/>
              <a:gd name="T47" fmla="*/ 183 h 807"/>
              <a:gd name="T48" fmla="*/ 428 w 1684"/>
              <a:gd name="T49" fmla="*/ 178 h 807"/>
              <a:gd name="T50" fmla="*/ 376 w 1684"/>
              <a:gd name="T51" fmla="*/ 173 h 807"/>
              <a:gd name="T52" fmla="*/ 342 w 1684"/>
              <a:gd name="T53" fmla="*/ 131 h 807"/>
              <a:gd name="T54" fmla="*/ 260 w 1684"/>
              <a:gd name="T55" fmla="*/ 121 h 807"/>
              <a:gd name="T56" fmla="*/ 205 w 1684"/>
              <a:gd name="T57" fmla="*/ 124 h 807"/>
              <a:gd name="T58" fmla="*/ 156 w 1684"/>
              <a:gd name="T59" fmla="*/ 159 h 807"/>
              <a:gd name="T60" fmla="*/ 99 w 1684"/>
              <a:gd name="T61" fmla="*/ 185 h 807"/>
              <a:gd name="T62" fmla="*/ 85 w 1684"/>
              <a:gd name="T63" fmla="*/ 211 h 807"/>
              <a:gd name="T64" fmla="*/ 59 w 1684"/>
              <a:gd name="T65" fmla="*/ 221 h 807"/>
              <a:gd name="T66" fmla="*/ 21 w 1684"/>
              <a:gd name="T67" fmla="*/ 235 h 807"/>
              <a:gd name="T68" fmla="*/ 0 w 1684"/>
              <a:gd name="T69" fmla="*/ 268 h 807"/>
              <a:gd name="T70" fmla="*/ 14 w 1684"/>
              <a:gd name="T71" fmla="*/ 292 h 807"/>
              <a:gd name="T72" fmla="*/ 44 w 1684"/>
              <a:gd name="T73" fmla="*/ 315 h 807"/>
              <a:gd name="T74" fmla="*/ 85 w 1684"/>
              <a:gd name="T75" fmla="*/ 334 h 807"/>
              <a:gd name="T76" fmla="*/ 108 w 1684"/>
              <a:gd name="T77" fmla="*/ 351 h 807"/>
              <a:gd name="T78" fmla="*/ 137 w 1684"/>
              <a:gd name="T79" fmla="*/ 365 h 807"/>
              <a:gd name="T80" fmla="*/ 163 w 1684"/>
              <a:gd name="T81" fmla="*/ 415 h 807"/>
              <a:gd name="T82" fmla="*/ 175 w 1684"/>
              <a:gd name="T83" fmla="*/ 445 h 807"/>
              <a:gd name="T84" fmla="*/ 158 w 1684"/>
              <a:gd name="T85" fmla="*/ 533 h 807"/>
              <a:gd name="T86" fmla="*/ 191 w 1684"/>
              <a:gd name="T87" fmla="*/ 554 h 807"/>
              <a:gd name="T88" fmla="*/ 238 w 1684"/>
              <a:gd name="T89" fmla="*/ 561 h 807"/>
              <a:gd name="T90" fmla="*/ 288 w 1684"/>
              <a:gd name="T91" fmla="*/ 564 h 807"/>
              <a:gd name="T92" fmla="*/ 350 w 1684"/>
              <a:gd name="T93" fmla="*/ 599 h 807"/>
              <a:gd name="T94" fmla="*/ 402 w 1684"/>
              <a:gd name="T95" fmla="*/ 637 h 807"/>
              <a:gd name="T96" fmla="*/ 513 w 1684"/>
              <a:gd name="T97" fmla="*/ 725 h 807"/>
              <a:gd name="T98" fmla="*/ 804 w 1684"/>
              <a:gd name="T99" fmla="*/ 779 h 807"/>
              <a:gd name="T100" fmla="*/ 995 w 1684"/>
              <a:gd name="T101" fmla="*/ 758 h 807"/>
              <a:gd name="T102" fmla="*/ 1161 w 1684"/>
              <a:gd name="T103" fmla="*/ 734 h 807"/>
              <a:gd name="T104" fmla="*/ 1239 w 1684"/>
              <a:gd name="T105" fmla="*/ 673 h 807"/>
              <a:gd name="T106" fmla="*/ 1241 w 1684"/>
              <a:gd name="T107" fmla="*/ 616 h 807"/>
              <a:gd name="T108" fmla="*/ 1265 w 1684"/>
              <a:gd name="T109" fmla="*/ 559 h 807"/>
              <a:gd name="T110" fmla="*/ 1355 w 1684"/>
              <a:gd name="T111" fmla="*/ 583 h 807"/>
              <a:gd name="T112" fmla="*/ 1414 w 1684"/>
              <a:gd name="T113" fmla="*/ 531 h 807"/>
              <a:gd name="T114" fmla="*/ 1497 w 1684"/>
              <a:gd name="T115" fmla="*/ 481 h 807"/>
              <a:gd name="T116" fmla="*/ 1556 w 1684"/>
              <a:gd name="T117" fmla="*/ 445 h 807"/>
              <a:gd name="T118" fmla="*/ 1594 w 1684"/>
              <a:gd name="T119" fmla="*/ 436 h 807"/>
              <a:gd name="T120" fmla="*/ 1632 w 1684"/>
              <a:gd name="T121" fmla="*/ 434 h 807"/>
              <a:gd name="T122" fmla="*/ 1679 w 1684"/>
              <a:gd name="T123" fmla="*/ 441 h 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4" h="807">
                <a:moveTo>
                  <a:pt x="1684" y="434"/>
                </a:moveTo>
                <a:lnTo>
                  <a:pt x="1684" y="434"/>
                </a:lnTo>
                <a:lnTo>
                  <a:pt x="1684" y="431"/>
                </a:lnTo>
                <a:lnTo>
                  <a:pt x="1684" y="431"/>
                </a:lnTo>
                <a:lnTo>
                  <a:pt x="1684" y="429"/>
                </a:lnTo>
                <a:lnTo>
                  <a:pt x="1684" y="426"/>
                </a:lnTo>
                <a:lnTo>
                  <a:pt x="1684" y="426"/>
                </a:lnTo>
                <a:lnTo>
                  <a:pt x="1684" y="426"/>
                </a:lnTo>
                <a:lnTo>
                  <a:pt x="1684" y="424"/>
                </a:lnTo>
                <a:lnTo>
                  <a:pt x="1684" y="424"/>
                </a:lnTo>
                <a:lnTo>
                  <a:pt x="1684" y="424"/>
                </a:lnTo>
                <a:lnTo>
                  <a:pt x="1684" y="424"/>
                </a:lnTo>
                <a:lnTo>
                  <a:pt x="1684" y="424"/>
                </a:lnTo>
                <a:lnTo>
                  <a:pt x="1681" y="424"/>
                </a:lnTo>
                <a:lnTo>
                  <a:pt x="1681" y="422"/>
                </a:lnTo>
                <a:lnTo>
                  <a:pt x="1684" y="422"/>
                </a:lnTo>
                <a:lnTo>
                  <a:pt x="1684" y="422"/>
                </a:lnTo>
                <a:lnTo>
                  <a:pt x="1684" y="422"/>
                </a:lnTo>
                <a:lnTo>
                  <a:pt x="1684" y="419"/>
                </a:lnTo>
                <a:lnTo>
                  <a:pt x="1681" y="419"/>
                </a:lnTo>
                <a:lnTo>
                  <a:pt x="1681" y="419"/>
                </a:lnTo>
                <a:lnTo>
                  <a:pt x="1681" y="419"/>
                </a:lnTo>
                <a:lnTo>
                  <a:pt x="1681" y="419"/>
                </a:lnTo>
                <a:lnTo>
                  <a:pt x="1681" y="419"/>
                </a:lnTo>
                <a:lnTo>
                  <a:pt x="1679" y="417"/>
                </a:lnTo>
                <a:lnTo>
                  <a:pt x="1679" y="417"/>
                </a:lnTo>
                <a:lnTo>
                  <a:pt x="1679" y="417"/>
                </a:lnTo>
                <a:lnTo>
                  <a:pt x="1676" y="415"/>
                </a:lnTo>
                <a:lnTo>
                  <a:pt x="1676" y="415"/>
                </a:lnTo>
                <a:lnTo>
                  <a:pt x="1676" y="412"/>
                </a:lnTo>
                <a:lnTo>
                  <a:pt x="1676" y="412"/>
                </a:lnTo>
                <a:lnTo>
                  <a:pt x="1676" y="412"/>
                </a:lnTo>
                <a:lnTo>
                  <a:pt x="1676" y="408"/>
                </a:lnTo>
                <a:lnTo>
                  <a:pt x="1676" y="405"/>
                </a:lnTo>
                <a:lnTo>
                  <a:pt x="1674" y="403"/>
                </a:lnTo>
                <a:lnTo>
                  <a:pt x="1672" y="400"/>
                </a:lnTo>
                <a:lnTo>
                  <a:pt x="1669" y="396"/>
                </a:lnTo>
                <a:lnTo>
                  <a:pt x="1667" y="396"/>
                </a:lnTo>
                <a:lnTo>
                  <a:pt x="1665" y="393"/>
                </a:lnTo>
                <a:lnTo>
                  <a:pt x="1662" y="393"/>
                </a:lnTo>
                <a:lnTo>
                  <a:pt x="1662" y="391"/>
                </a:lnTo>
                <a:lnTo>
                  <a:pt x="1662" y="391"/>
                </a:lnTo>
                <a:lnTo>
                  <a:pt x="1660" y="389"/>
                </a:lnTo>
                <a:lnTo>
                  <a:pt x="1653" y="382"/>
                </a:lnTo>
                <a:lnTo>
                  <a:pt x="1650" y="382"/>
                </a:lnTo>
                <a:lnTo>
                  <a:pt x="1650" y="379"/>
                </a:lnTo>
                <a:lnTo>
                  <a:pt x="1653" y="379"/>
                </a:lnTo>
                <a:lnTo>
                  <a:pt x="1653" y="377"/>
                </a:lnTo>
                <a:lnTo>
                  <a:pt x="1653" y="377"/>
                </a:lnTo>
                <a:lnTo>
                  <a:pt x="1650" y="377"/>
                </a:lnTo>
                <a:lnTo>
                  <a:pt x="1650" y="374"/>
                </a:lnTo>
                <a:lnTo>
                  <a:pt x="1643" y="372"/>
                </a:lnTo>
                <a:lnTo>
                  <a:pt x="1643" y="372"/>
                </a:lnTo>
                <a:lnTo>
                  <a:pt x="1643" y="372"/>
                </a:lnTo>
                <a:lnTo>
                  <a:pt x="1643" y="370"/>
                </a:lnTo>
                <a:lnTo>
                  <a:pt x="1641" y="365"/>
                </a:lnTo>
                <a:lnTo>
                  <a:pt x="1641" y="363"/>
                </a:lnTo>
                <a:lnTo>
                  <a:pt x="1641" y="363"/>
                </a:lnTo>
                <a:lnTo>
                  <a:pt x="1639" y="360"/>
                </a:lnTo>
                <a:lnTo>
                  <a:pt x="1634" y="360"/>
                </a:lnTo>
                <a:lnTo>
                  <a:pt x="1624" y="355"/>
                </a:lnTo>
                <a:lnTo>
                  <a:pt x="1622" y="351"/>
                </a:lnTo>
                <a:lnTo>
                  <a:pt x="1615" y="341"/>
                </a:lnTo>
                <a:lnTo>
                  <a:pt x="1613" y="339"/>
                </a:lnTo>
                <a:lnTo>
                  <a:pt x="1608" y="337"/>
                </a:lnTo>
                <a:lnTo>
                  <a:pt x="1598" y="337"/>
                </a:lnTo>
                <a:lnTo>
                  <a:pt x="1596" y="337"/>
                </a:lnTo>
                <a:lnTo>
                  <a:pt x="1594" y="334"/>
                </a:lnTo>
                <a:lnTo>
                  <a:pt x="1594" y="334"/>
                </a:lnTo>
                <a:lnTo>
                  <a:pt x="1591" y="334"/>
                </a:lnTo>
                <a:lnTo>
                  <a:pt x="1587" y="334"/>
                </a:lnTo>
                <a:lnTo>
                  <a:pt x="1584" y="337"/>
                </a:lnTo>
                <a:lnTo>
                  <a:pt x="1582" y="337"/>
                </a:lnTo>
                <a:lnTo>
                  <a:pt x="1575" y="334"/>
                </a:lnTo>
                <a:lnTo>
                  <a:pt x="1572" y="337"/>
                </a:lnTo>
                <a:lnTo>
                  <a:pt x="1570" y="337"/>
                </a:lnTo>
                <a:lnTo>
                  <a:pt x="1558" y="353"/>
                </a:lnTo>
                <a:lnTo>
                  <a:pt x="1556" y="355"/>
                </a:lnTo>
                <a:lnTo>
                  <a:pt x="1553" y="358"/>
                </a:lnTo>
                <a:lnTo>
                  <a:pt x="1553" y="360"/>
                </a:lnTo>
                <a:lnTo>
                  <a:pt x="1551" y="363"/>
                </a:lnTo>
                <a:lnTo>
                  <a:pt x="1549" y="363"/>
                </a:lnTo>
                <a:lnTo>
                  <a:pt x="1535" y="351"/>
                </a:lnTo>
                <a:lnTo>
                  <a:pt x="1535" y="351"/>
                </a:lnTo>
                <a:lnTo>
                  <a:pt x="1530" y="348"/>
                </a:lnTo>
                <a:lnTo>
                  <a:pt x="1523" y="346"/>
                </a:lnTo>
                <a:lnTo>
                  <a:pt x="1523" y="346"/>
                </a:lnTo>
                <a:lnTo>
                  <a:pt x="1518" y="346"/>
                </a:lnTo>
                <a:lnTo>
                  <a:pt x="1506" y="348"/>
                </a:lnTo>
                <a:lnTo>
                  <a:pt x="1501" y="348"/>
                </a:lnTo>
                <a:lnTo>
                  <a:pt x="1492" y="346"/>
                </a:lnTo>
                <a:lnTo>
                  <a:pt x="1490" y="348"/>
                </a:lnTo>
                <a:lnTo>
                  <a:pt x="1483" y="351"/>
                </a:lnTo>
                <a:lnTo>
                  <a:pt x="1478" y="358"/>
                </a:lnTo>
                <a:lnTo>
                  <a:pt x="1475" y="360"/>
                </a:lnTo>
                <a:lnTo>
                  <a:pt x="1471" y="358"/>
                </a:lnTo>
                <a:lnTo>
                  <a:pt x="1459" y="344"/>
                </a:lnTo>
                <a:lnTo>
                  <a:pt x="1456" y="344"/>
                </a:lnTo>
                <a:lnTo>
                  <a:pt x="1456" y="341"/>
                </a:lnTo>
                <a:lnTo>
                  <a:pt x="1456" y="337"/>
                </a:lnTo>
                <a:lnTo>
                  <a:pt x="1454" y="327"/>
                </a:lnTo>
                <a:lnTo>
                  <a:pt x="1454" y="325"/>
                </a:lnTo>
                <a:lnTo>
                  <a:pt x="1454" y="325"/>
                </a:lnTo>
                <a:lnTo>
                  <a:pt x="1468" y="318"/>
                </a:lnTo>
                <a:lnTo>
                  <a:pt x="1468" y="318"/>
                </a:lnTo>
                <a:lnTo>
                  <a:pt x="1468" y="315"/>
                </a:lnTo>
                <a:lnTo>
                  <a:pt x="1468" y="299"/>
                </a:lnTo>
                <a:lnTo>
                  <a:pt x="1468" y="296"/>
                </a:lnTo>
                <a:lnTo>
                  <a:pt x="1468" y="296"/>
                </a:lnTo>
                <a:lnTo>
                  <a:pt x="1468" y="294"/>
                </a:lnTo>
                <a:lnTo>
                  <a:pt x="1480" y="275"/>
                </a:lnTo>
                <a:lnTo>
                  <a:pt x="1483" y="273"/>
                </a:lnTo>
                <a:lnTo>
                  <a:pt x="1483" y="270"/>
                </a:lnTo>
                <a:lnTo>
                  <a:pt x="1480" y="268"/>
                </a:lnTo>
                <a:lnTo>
                  <a:pt x="1480" y="268"/>
                </a:lnTo>
                <a:lnTo>
                  <a:pt x="1492" y="242"/>
                </a:lnTo>
                <a:lnTo>
                  <a:pt x="1504" y="218"/>
                </a:lnTo>
                <a:lnTo>
                  <a:pt x="1504" y="216"/>
                </a:lnTo>
                <a:lnTo>
                  <a:pt x="1516" y="190"/>
                </a:lnTo>
                <a:lnTo>
                  <a:pt x="1513" y="187"/>
                </a:lnTo>
                <a:lnTo>
                  <a:pt x="1511" y="185"/>
                </a:lnTo>
                <a:lnTo>
                  <a:pt x="1509" y="183"/>
                </a:lnTo>
                <a:lnTo>
                  <a:pt x="1494" y="178"/>
                </a:lnTo>
                <a:lnTo>
                  <a:pt x="1490" y="176"/>
                </a:lnTo>
                <a:lnTo>
                  <a:pt x="1487" y="176"/>
                </a:lnTo>
                <a:lnTo>
                  <a:pt x="1483" y="176"/>
                </a:lnTo>
                <a:lnTo>
                  <a:pt x="1466" y="185"/>
                </a:lnTo>
                <a:lnTo>
                  <a:pt x="1464" y="187"/>
                </a:lnTo>
                <a:lnTo>
                  <a:pt x="1464" y="187"/>
                </a:lnTo>
                <a:lnTo>
                  <a:pt x="1456" y="185"/>
                </a:lnTo>
                <a:lnTo>
                  <a:pt x="1454" y="185"/>
                </a:lnTo>
                <a:lnTo>
                  <a:pt x="1452" y="185"/>
                </a:lnTo>
                <a:lnTo>
                  <a:pt x="1449" y="185"/>
                </a:lnTo>
                <a:lnTo>
                  <a:pt x="1447" y="185"/>
                </a:lnTo>
                <a:lnTo>
                  <a:pt x="1447" y="185"/>
                </a:lnTo>
                <a:lnTo>
                  <a:pt x="1438" y="178"/>
                </a:lnTo>
                <a:lnTo>
                  <a:pt x="1430" y="171"/>
                </a:lnTo>
                <a:lnTo>
                  <a:pt x="1430" y="169"/>
                </a:lnTo>
                <a:lnTo>
                  <a:pt x="1428" y="166"/>
                </a:lnTo>
                <a:lnTo>
                  <a:pt x="1428" y="166"/>
                </a:lnTo>
                <a:lnTo>
                  <a:pt x="1426" y="164"/>
                </a:lnTo>
                <a:lnTo>
                  <a:pt x="1414" y="157"/>
                </a:lnTo>
                <a:lnTo>
                  <a:pt x="1409" y="157"/>
                </a:lnTo>
                <a:lnTo>
                  <a:pt x="1400" y="157"/>
                </a:lnTo>
                <a:lnTo>
                  <a:pt x="1397" y="157"/>
                </a:lnTo>
                <a:lnTo>
                  <a:pt x="1393" y="154"/>
                </a:lnTo>
                <a:lnTo>
                  <a:pt x="1390" y="154"/>
                </a:lnTo>
                <a:lnTo>
                  <a:pt x="1386" y="157"/>
                </a:lnTo>
                <a:lnTo>
                  <a:pt x="1381" y="159"/>
                </a:lnTo>
                <a:lnTo>
                  <a:pt x="1378" y="161"/>
                </a:lnTo>
                <a:lnTo>
                  <a:pt x="1376" y="161"/>
                </a:lnTo>
                <a:lnTo>
                  <a:pt x="1374" y="164"/>
                </a:lnTo>
                <a:lnTo>
                  <a:pt x="1374" y="164"/>
                </a:lnTo>
                <a:lnTo>
                  <a:pt x="1367" y="171"/>
                </a:lnTo>
                <a:lnTo>
                  <a:pt x="1367" y="171"/>
                </a:lnTo>
                <a:lnTo>
                  <a:pt x="1364" y="171"/>
                </a:lnTo>
                <a:lnTo>
                  <a:pt x="1362" y="171"/>
                </a:lnTo>
                <a:lnTo>
                  <a:pt x="1362" y="171"/>
                </a:lnTo>
                <a:lnTo>
                  <a:pt x="1352" y="176"/>
                </a:lnTo>
                <a:lnTo>
                  <a:pt x="1350" y="178"/>
                </a:lnTo>
                <a:lnTo>
                  <a:pt x="1350" y="178"/>
                </a:lnTo>
                <a:lnTo>
                  <a:pt x="1345" y="180"/>
                </a:lnTo>
                <a:lnTo>
                  <a:pt x="1345" y="180"/>
                </a:lnTo>
                <a:lnTo>
                  <a:pt x="1343" y="183"/>
                </a:lnTo>
                <a:lnTo>
                  <a:pt x="1333" y="190"/>
                </a:lnTo>
                <a:lnTo>
                  <a:pt x="1331" y="192"/>
                </a:lnTo>
                <a:lnTo>
                  <a:pt x="1331" y="195"/>
                </a:lnTo>
                <a:lnTo>
                  <a:pt x="1326" y="202"/>
                </a:lnTo>
                <a:lnTo>
                  <a:pt x="1326" y="204"/>
                </a:lnTo>
                <a:lnTo>
                  <a:pt x="1326" y="204"/>
                </a:lnTo>
                <a:lnTo>
                  <a:pt x="1326" y="206"/>
                </a:lnTo>
                <a:lnTo>
                  <a:pt x="1326" y="209"/>
                </a:lnTo>
                <a:lnTo>
                  <a:pt x="1324" y="209"/>
                </a:lnTo>
                <a:lnTo>
                  <a:pt x="1322" y="209"/>
                </a:lnTo>
                <a:lnTo>
                  <a:pt x="1322" y="211"/>
                </a:lnTo>
                <a:lnTo>
                  <a:pt x="1319" y="211"/>
                </a:lnTo>
                <a:lnTo>
                  <a:pt x="1319" y="211"/>
                </a:lnTo>
                <a:lnTo>
                  <a:pt x="1315" y="213"/>
                </a:lnTo>
                <a:lnTo>
                  <a:pt x="1310" y="216"/>
                </a:lnTo>
                <a:lnTo>
                  <a:pt x="1307" y="218"/>
                </a:lnTo>
                <a:lnTo>
                  <a:pt x="1307" y="218"/>
                </a:lnTo>
                <a:lnTo>
                  <a:pt x="1305" y="218"/>
                </a:lnTo>
                <a:lnTo>
                  <a:pt x="1300" y="216"/>
                </a:lnTo>
                <a:lnTo>
                  <a:pt x="1296" y="213"/>
                </a:lnTo>
                <a:lnTo>
                  <a:pt x="1293" y="213"/>
                </a:lnTo>
                <a:lnTo>
                  <a:pt x="1277" y="221"/>
                </a:lnTo>
                <a:lnTo>
                  <a:pt x="1272" y="223"/>
                </a:lnTo>
                <a:lnTo>
                  <a:pt x="1253" y="225"/>
                </a:lnTo>
                <a:lnTo>
                  <a:pt x="1251" y="225"/>
                </a:lnTo>
                <a:lnTo>
                  <a:pt x="1244" y="230"/>
                </a:lnTo>
                <a:lnTo>
                  <a:pt x="1244" y="230"/>
                </a:lnTo>
                <a:lnTo>
                  <a:pt x="1241" y="230"/>
                </a:lnTo>
                <a:lnTo>
                  <a:pt x="1239" y="230"/>
                </a:lnTo>
                <a:lnTo>
                  <a:pt x="1237" y="228"/>
                </a:lnTo>
                <a:lnTo>
                  <a:pt x="1237" y="228"/>
                </a:lnTo>
                <a:lnTo>
                  <a:pt x="1234" y="228"/>
                </a:lnTo>
                <a:lnTo>
                  <a:pt x="1234" y="228"/>
                </a:lnTo>
                <a:lnTo>
                  <a:pt x="1232" y="230"/>
                </a:lnTo>
                <a:lnTo>
                  <a:pt x="1232" y="230"/>
                </a:lnTo>
                <a:lnTo>
                  <a:pt x="1225" y="235"/>
                </a:lnTo>
                <a:lnTo>
                  <a:pt x="1215" y="240"/>
                </a:lnTo>
                <a:lnTo>
                  <a:pt x="1208" y="244"/>
                </a:lnTo>
                <a:lnTo>
                  <a:pt x="1203" y="247"/>
                </a:lnTo>
                <a:lnTo>
                  <a:pt x="1201" y="247"/>
                </a:lnTo>
                <a:lnTo>
                  <a:pt x="1199" y="247"/>
                </a:lnTo>
                <a:lnTo>
                  <a:pt x="1196" y="244"/>
                </a:lnTo>
                <a:lnTo>
                  <a:pt x="1192" y="242"/>
                </a:lnTo>
                <a:lnTo>
                  <a:pt x="1189" y="242"/>
                </a:lnTo>
                <a:lnTo>
                  <a:pt x="1187" y="242"/>
                </a:lnTo>
                <a:lnTo>
                  <a:pt x="1184" y="237"/>
                </a:lnTo>
                <a:lnTo>
                  <a:pt x="1184" y="237"/>
                </a:lnTo>
                <a:lnTo>
                  <a:pt x="1184" y="237"/>
                </a:lnTo>
                <a:lnTo>
                  <a:pt x="1182" y="240"/>
                </a:lnTo>
                <a:lnTo>
                  <a:pt x="1182" y="242"/>
                </a:lnTo>
                <a:lnTo>
                  <a:pt x="1180" y="242"/>
                </a:lnTo>
                <a:lnTo>
                  <a:pt x="1177" y="244"/>
                </a:lnTo>
                <a:lnTo>
                  <a:pt x="1175" y="244"/>
                </a:lnTo>
                <a:lnTo>
                  <a:pt x="1161" y="240"/>
                </a:lnTo>
                <a:lnTo>
                  <a:pt x="1156" y="240"/>
                </a:lnTo>
                <a:lnTo>
                  <a:pt x="1156" y="240"/>
                </a:lnTo>
                <a:lnTo>
                  <a:pt x="1154" y="237"/>
                </a:lnTo>
                <a:lnTo>
                  <a:pt x="1151" y="235"/>
                </a:lnTo>
                <a:lnTo>
                  <a:pt x="1140" y="237"/>
                </a:lnTo>
                <a:lnTo>
                  <a:pt x="1140" y="235"/>
                </a:lnTo>
                <a:lnTo>
                  <a:pt x="1137" y="235"/>
                </a:lnTo>
                <a:lnTo>
                  <a:pt x="1137" y="235"/>
                </a:lnTo>
                <a:lnTo>
                  <a:pt x="1137" y="232"/>
                </a:lnTo>
                <a:lnTo>
                  <a:pt x="1137" y="232"/>
                </a:lnTo>
                <a:lnTo>
                  <a:pt x="1137" y="232"/>
                </a:lnTo>
                <a:lnTo>
                  <a:pt x="1135" y="232"/>
                </a:lnTo>
                <a:lnTo>
                  <a:pt x="1132" y="232"/>
                </a:lnTo>
                <a:lnTo>
                  <a:pt x="1130" y="230"/>
                </a:lnTo>
                <a:lnTo>
                  <a:pt x="1130" y="230"/>
                </a:lnTo>
                <a:lnTo>
                  <a:pt x="1128" y="230"/>
                </a:lnTo>
                <a:lnTo>
                  <a:pt x="1121" y="230"/>
                </a:lnTo>
                <a:lnTo>
                  <a:pt x="1116" y="230"/>
                </a:lnTo>
                <a:lnTo>
                  <a:pt x="1114" y="230"/>
                </a:lnTo>
                <a:lnTo>
                  <a:pt x="1109" y="230"/>
                </a:lnTo>
                <a:lnTo>
                  <a:pt x="1106" y="230"/>
                </a:lnTo>
                <a:lnTo>
                  <a:pt x="1099" y="230"/>
                </a:lnTo>
                <a:lnTo>
                  <a:pt x="1092" y="230"/>
                </a:lnTo>
                <a:lnTo>
                  <a:pt x="1090" y="230"/>
                </a:lnTo>
                <a:lnTo>
                  <a:pt x="1088" y="230"/>
                </a:lnTo>
                <a:lnTo>
                  <a:pt x="1085" y="228"/>
                </a:lnTo>
                <a:lnTo>
                  <a:pt x="1078" y="223"/>
                </a:lnTo>
                <a:lnTo>
                  <a:pt x="1076" y="218"/>
                </a:lnTo>
                <a:lnTo>
                  <a:pt x="1076" y="218"/>
                </a:lnTo>
                <a:lnTo>
                  <a:pt x="1073" y="216"/>
                </a:lnTo>
                <a:lnTo>
                  <a:pt x="1073" y="216"/>
                </a:lnTo>
                <a:lnTo>
                  <a:pt x="1073" y="213"/>
                </a:lnTo>
                <a:lnTo>
                  <a:pt x="1071" y="213"/>
                </a:lnTo>
                <a:lnTo>
                  <a:pt x="1066" y="213"/>
                </a:lnTo>
                <a:lnTo>
                  <a:pt x="1066" y="213"/>
                </a:lnTo>
                <a:lnTo>
                  <a:pt x="1062" y="209"/>
                </a:lnTo>
                <a:lnTo>
                  <a:pt x="1062" y="209"/>
                </a:lnTo>
                <a:lnTo>
                  <a:pt x="1062" y="206"/>
                </a:lnTo>
                <a:lnTo>
                  <a:pt x="1062" y="206"/>
                </a:lnTo>
                <a:lnTo>
                  <a:pt x="1062" y="204"/>
                </a:lnTo>
                <a:lnTo>
                  <a:pt x="1062" y="204"/>
                </a:lnTo>
                <a:lnTo>
                  <a:pt x="1059" y="204"/>
                </a:lnTo>
                <a:lnTo>
                  <a:pt x="1057" y="204"/>
                </a:lnTo>
                <a:lnTo>
                  <a:pt x="1057" y="204"/>
                </a:lnTo>
                <a:lnTo>
                  <a:pt x="1057" y="202"/>
                </a:lnTo>
                <a:lnTo>
                  <a:pt x="1057" y="199"/>
                </a:lnTo>
                <a:lnTo>
                  <a:pt x="1059" y="199"/>
                </a:lnTo>
                <a:lnTo>
                  <a:pt x="1059" y="197"/>
                </a:lnTo>
                <a:lnTo>
                  <a:pt x="1057" y="195"/>
                </a:lnTo>
                <a:lnTo>
                  <a:pt x="1057" y="190"/>
                </a:lnTo>
                <a:lnTo>
                  <a:pt x="1057" y="187"/>
                </a:lnTo>
                <a:lnTo>
                  <a:pt x="1057" y="187"/>
                </a:lnTo>
                <a:lnTo>
                  <a:pt x="1057" y="185"/>
                </a:lnTo>
                <a:lnTo>
                  <a:pt x="1059" y="185"/>
                </a:lnTo>
                <a:lnTo>
                  <a:pt x="1059" y="183"/>
                </a:lnTo>
                <a:lnTo>
                  <a:pt x="1057" y="183"/>
                </a:lnTo>
                <a:lnTo>
                  <a:pt x="1054" y="183"/>
                </a:lnTo>
                <a:lnTo>
                  <a:pt x="1052" y="180"/>
                </a:lnTo>
                <a:lnTo>
                  <a:pt x="1052" y="180"/>
                </a:lnTo>
                <a:lnTo>
                  <a:pt x="1050" y="180"/>
                </a:lnTo>
                <a:lnTo>
                  <a:pt x="1050" y="180"/>
                </a:lnTo>
                <a:lnTo>
                  <a:pt x="1047" y="180"/>
                </a:lnTo>
                <a:lnTo>
                  <a:pt x="1047" y="178"/>
                </a:lnTo>
                <a:lnTo>
                  <a:pt x="1047" y="178"/>
                </a:lnTo>
                <a:lnTo>
                  <a:pt x="1028" y="178"/>
                </a:lnTo>
                <a:lnTo>
                  <a:pt x="1024" y="176"/>
                </a:lnTo>
                <a:lnTo>
                  <a:pt x="1024" y="176"/>
                </a:lnTo>
                <a:lnTo>
                  <a:pt x="1021" y="176"/>
                </a:lnTo>
                <a:lnTo>
                  <a:pt x="1019" y="176"/>
                </a:lnTo>
                <a:lnTo>
                  <a:pt x="1019" y="176"/>
                </a:lnTo>
                <a:lnTo>
                  <a:pt x="1017" y="176"/>
                </a:lnTo>
                <a:lnTo>
                  <a:pt x="1014" y="173"/>
                </a:lnTo>
                <a:lnTo>
                  <a:pt x="1014" y="171"/>
                </a:lnTo>
                <a:lnTo>
                  <a:pt x="1012" y="171"/>
                </a:lnTo>
                <a:lnTo>
                  <a:pt x="1012" y="171"/>
                </a:lnTo>
                <a:lnTo>
                  <a:pt x="1012" y="169"/>
                </a:lnTo>
                <a:lnTo>
                  <a:pt x="1009" y="169"/>
                </a:lnTo>
                <a:lnTo>
                  <a:pt x="1009" y="166"/>
                </a:lnTo>
                <a:lnTo>
                  <a:pt x="1009" y="166"/>
                </a:lnTo>
                <a:lnTo>
                  <a:pt x="1009" y="166"/>
                </a:lnTo>
                <a:lnTo>
                  <a:pt x="1007" y="164"/>
                </a:lnTo>
                <a:lnTo>
                  <a:pt x="1007" y="161"/>
                </a:lnTo>
                <a:lnTo>
                  <a:pt x="1007" y="161"/>
                </a:lnTo>
                <a:lnTo>
                  <a:pt x="1005" y="159"/>
                </a:lnTo>
                <a:lnTo>
                  <a:pt x="998" y="152"/>
                </a:lnTo>
                <a:lnTo>
                  <a:pt x="995" y="152"/>
                </a:lnTo>
                <a:lnTo>
                  <a:pt x="991" y="150"/>
                </a:lnTo>
                <a:lnTo>
                  <a:pt x="983" y="150"/>
                </a:lnTo>
                <a:lnTo>
                  <a:pt x="979" y="150"/>
                </a:lnTo>
                <a:lnTo>
                  <a:pt x="969" y="152"/>
                </a:lnTo>
                <a:lnTo>
                  <a:pt x="967" y="152"/>
                </a:lnTo>
                <a:lnTo>
                  <a:pt x="967" y="152"/>
                </a:lnTo>
                <a:lnTo>
                  <a:pt x="965" y="150"/>
                </a:lnTo>
                <a:lnTo>
                  <a:pt x="962" y="150"/>
                </a:lnTo>
                <a:lnTo>
                  <a:pt x="960" y="150"/>
                </a:lnTo>
                <a:lnTo>
                  <a:pt x="957" y="150"/>
                </a:lnTo>
                <a:lnTo>
                  <a:pt x="957" y="147"/>
                </a:lnTo>
                <a:lnTo>
                  <a:pt x="957" y="147"/>
                </a:lnTo>
                <a:lnTo>
                  <a:pt x="957" y="147"/>
                </a:lnTo>
                <a:lnTo>
                  <a:pt x="957" y="147"/>
                </a:lnTo>
                <a:lnTo>
                  <a:pt x="955" y="145"/>
                </a:lnTo>
                <a:lnTo>
                  <a:pt x="953" y="142"/>
                </a:lnTo>
                <a:lnTo>
                  <a:pt x="950" y="142"/>
                </a:lnTo>
                <a:lnTo>
                  <a:pt x="948" y="142"/>
                </a:lnTo>
                <a:lnTo>
                  <a:pt x="946" y="142"/>
                </a:lnTo>
                <a:lnTo>
                  <a:pt x="943" y="142"/>
                </a:lnTo>
                <a:lnTo>
                  <a:pt x="936" y="142"/>
                </a:lnTo>
                <a:lnTo>
                  <a:pt x="920" y="138"/>
                </a:lnTo>
                <a:lnTo>
                  <a:pt x="917" y="138"/>
                </a:lnTo>
                <a:lnTo>
                  <a:pt x="917" y="140"/>
                </a:lnTo>
                <a:lnTo>
                  <a:pt x="910" y="145"/>
                </a:lnTo>
                <a:lnTo>
                  <a:pt x="910" y="145"/>
                </a:lnTo>
                <a:lnTo>
                  <a:pt x="908" y="145"/>
                </a:lnTo>
                <a:lnTo>
                  <a:pt x="905" y="145"/>
                </a:lnTo>
                <a:lnTo>
                  <a:pt x="901" y="145"/>
                </a:lnTo>
                <a:lnTo>
                  <a:pt x="898" y="145"/>
                </a:lnTo>
                <a:lnTo>
                  <a:pt x="898" y="145"/>
                </a:lnTo>
                <a:lnTo>
                  <a:pt x="894" y="147"/>
                </a:lnTo>
                <a:lnTo>
                  <a:pt x="894" y="147"/>
                </a:lnTo>
                <a:lnTo>
                  <a:pt x="889" y="147"/>
                </a:lnTo>
                <a:lnTo>
                  <a:pt x="886" y="147"/>
                </a:lnTo>
                <a:lnTo>
                  <a:pt x="884" y="150"/>
                </a:lnTo>
                <a:lnTo>
                  <a:pt x="884" y="152"/>
                </a:lnTo>
                <a:lnTo>
                  <a:pt x="882" y="152"/>
                </a:lnTo>
                <a:lnTo>
                  <a:pt x="877" y="152"/>
                </a:lnTo>
                <a:lnTo>
                  <a:pt x="872" y="152"/>
                </a:lnTo>
                <a:lnTo>
                  <a:pt x="870" y="152"/>
                </a:lnTo>
                <a:lnTo>
                  <a:pt x="870" y="154"/>
                </a:lnTo>
                <a:lnTo>
                  <a:pt x="868" y="157"/>
                </a:lnTo>
                <a:lnTo>
                  <a:pt x="865" y="159"/>
                </a:lnTo>
                <a:lnTo>
                  <a:pt x="865" y="159"/>
                </a:lnTo>
                <a:lnTo>
                  <a:pt x="860" y="164"/>
                </a:lnTo>
                <a:lnTo>
                  <a:pt x="858" y="164"/>
                </a:lnTo>
                <a:lnTo>
                  <a:pt x="853" y="166"/>
                </a:lnTo>
                <a:lnTo>
                  <a:pt x="851" y="164"/>
                </a:lnTo>
                <a:lnTo>
                  <a:pt x="844" y="161"/>
                </a:lnTo>
                <a:lnTo>
                  <a:pt x="839" y="161"/>
                </a:lnTo>
                <a:lnTo>
                  <a:pt x="834" y="166"/>
                </a:lnTo>
                <a:lnTo>
                  <a:pt x="830" y="166"/>
                </a:lnTo>
                <a:lnTo>
                  <a:pt x="827" y="164"/>
                </a:lnTo>
                <a:lnTo>
                  <a:pt x="823" y="161"/>
                </a:lnTo>
                <a:lnTo>
                  <a:pt x="823" y="161"/>
                </a:lnTo>
                <a:lnTo>
                  <a:pt x="820" y="161"/>
                </a:lnTo>
                <a:lnTo>
                  <a:pt x="816" y="161"/>
                </a:lnTo>
                <a:lnTo>
                  <a:pt x="813" y="161"/>
                </a:lnTo>
                <a:lnTo>
                  <a:pt x="813" y="159"/>
                </a:lnTo>
                <a:lnTo>
                  <a:pt x="811" y="157"/>
                </a:lnTo>
                <a:lnTo>
                  <a:pt x="808" y="152"/>
                </a:lnTo>
                <a:lnTo>
                  <a:pt x="806" y="152"/>
                </a:lnTo>
                <a:lnTo>
                  <a:pt x="797" y="152"/>
                </a:lnTo>
                <a:lnTo>
                  <a:pt x="794" y="152"/>
                </a:lnTo>
                <a:lnTo>
                  <a:pt x="792" y="152"/>
                </a:lnTo>
                <a:lnTo>
                  <a:pt x="787" y="145"/>
                </a:lnTo>
                <a:lnTo>
                  <a:pt x="780" y="145"/>
                </a:lnTo>
                <a:lnTo>
                  <a:pt x="780" y="145"/>
                </a:lnTo>
                <a:lnTo>
                  <a:pt x="778" y="142"/>
                </a:lnTo>
                <a:lnTo>
                  <a:pt x="773" y="135"/>
                </a:lnTo>
                <a:lnTo>
                  <a:pt x="771" y="133"/>
                </a:lnTo>
                <a:lnTo>
                  <a:pt x="766" y="133"/>
                </a:lnTo>
                <a:lnTo>
                  <a:pt x="763" y="133"/>
                </a:lnTo>
                <a:lnTo>
                  <a:pt x="763" y="131"/>
                </a:lnTo>
                <a:lnTo>
                  <a:pt x="761" y="128"/>
                </a:lnTo>
                <a:lnTo>
                  <a:pt x="761" y="126"/>
                </a:lnTo>
                <a:lnTo>
                  <a:pt x="761" y="124"/>
                </a:lnTo>
                <a:lnTo>
                  <a:pt x="761" y="121"/>
                </a:lnTo>
                <a:lnTo>
                  <a:pt x="763" y="119"/>
                </a:lnTo>
                <a:lnTo>
                  <a:pt x="763" y="119"/>
                </a:lnTo>
                <a:lnTo>
                  <a:pt x="763" y="114"/>
                </a:lnTo>
                <a:lnTo>
                  <a:pt x="759" y="112"/>
                </a:lnTo>
                <a:lnTo>
                  <a:pt x="759" y="112"/>
                </a:lnTo>
                <a:lnTo>
                  <a:pt x="756" y="109"/>
                </a:lnTo>
                <a:lnTo>
                  <a:pt x="759" y="107"/>
                </a:lnTo>
                <a:lnTo>
                  <a:pt x="759" y="105"/>
                </a:lnTo>
                <a:lnTo>
                  <a:pt x="759" y="102"/>
                </a:lnTo>
                <a:lnTo>
                  <a:pt x="759" y="100"/>
                </a:lnTo>
                <a:lnTo>
                  <a:pt x="759" y="98"/>
                </a:lnTo>
                <a:lnTo>
                  <a:pt x="759" y="98"/>
                </a:lnTo>
                <a:lnTo>
                  <a:pt x="759" y="95"/>
                </a:lnTo>
                <a:lnTo>
                  <a:pt x="759" y="95"/>
                </a:lnTo>
                <a:lnTo>
                  <a:pt x="756" y="93"/>
                </a:lnTo>
                <a:lnTo>
                  <a:pt x="754" y="90"/>
                </a:lnTo>
                <a:lnTo>
                  <a:pt x="754" y="86"/>
                </a:lnTo>
                <a:lnTo>
                  <a:pt x="754" y="83"/>
                </a:lnTo>
                <a:lnTo>
                  <a:pt x="754" y="81"/>
                </a:lnTo>
                <a:lnTo>
                  <a:pt x="754" y="79"/>
                </a:lnTo>
                <a:lnTo>
                  <a:pt x="754" y="79"/>
                </a:lnTo>
                <a:lnTo>
                  <a:pt x="754" y="76"/>
                </a:lnTo>
                <a:lnTo>
                  <a:pt x="754" y="76"/>
                </a:lnTo>
                <a:lnTo>
                  <a:pt x="754" y="74"/>
                </a:lnTo>
                <a:lnTo>
                  <a:pt x="756" y="71"/>
                </a:lnTo>
                <a:lnTo>
                  <a:pt x="756" y="69"/>
                </a:lnTo>
                <a:lnTo>
                  <a:pt x="756" y="67"/>
                </a:lnTo>
                <a:lnTo>
                  <a:pt x="752" y="64"/>
                </a:lnTo>
                <a:lnTo>
                  <a:pt x="749" y="62"/>
                </a:lnTo>
                <a:lnTo>
                  <a:pt x="749" y="62"/>
                </a:lnTo>
                <a:lnTo>
                  <a:pt x="745" y="62"/>
                </a:lnTo>
                <a:lnTo>
                  <a:pt x="745" y="62"/>
                </a:lnTo>
                <a:lnTo>
                  <a:pt x="742" y="60"/>
                </a:lnTo>
                <a:lnTo>
                  <a:pt x="742" y="60"/>
                </a:lnTo>
                <a:lnTo>
                  <a:pt x="737" y="60"/>
                </a:lnTo>
                <a:lnTo>
                  <a:pt x="735" y="60"/>
                </a:lnTo>
                <a:lnTo>
                  <a:pt x="733" y="57"/>
                </a:lnTo>
                <a:lnTo>
                  <a:pt x="733" y="57"/>
                </a:lnTo>
                <a:lnTo>
                  <a:pt x="730" y="57"/>
                </a:lnTo>
                <a:lnTo>
                  <a:pt x="728" y="57"/>
                </a:lnTo>
                <a:lnTo>
                  <a:pt x="723" y="55"/>
                </a:lnTo>
                <a:lnTo>
                  <a:pt x="721" y="55"/>
                </a:lnTo>
                <a:lnTo>
                  <a:pt x="719" y="55"/>
                </a:lnTo>
                <a:lnTo>
                  <a:pt x="714" y="57"/>
                </a:lnTo>
                <a:lnTo>
                  <a:pt x="711" y="57"/>
                </a:lnTo>
                <a:lnTo>
                  <a:pt x="711" y="55"/>
                </a:lnTo>
                <a:lnTo>
                  <a:pt x="709" y="53"/>
                </a:lnTo>
                <a:lnTo>
                  <a:pt x="707" y="53"/>
                </a:lnTo>
                <a:lnTo>
                  <a:pt x="704" y="50"/>
                </a:lnTo>
                <a:lnTo>
                  <a:pt x="702" y="50"/>
                </a:lnTo>
                <a:lnTo>
                  <a:pt x="700" y="50"/>
                </a:lnTo>
                <a:lnTo>
                  <a:pt x="697" y="48"/>
                </a:lnTo>
                <a:lnTo>
                  <a:pt x="676" y="36"/>
                </a:lnTo>
                <a:lnTo>
                  <a:pt x="671" y="36"/>
                </a:lnTo>
                <a:lnTo>
                  <a:pt x="669" y="34"/>
                </a:lnTo>
                <a:lnTo>
                  <a:pt x="652" y="34"/>
                </a:lnTo>
                <a:lnTo>
                  <a:pt x="648" y="34"/>
                </a:lnTo>
                <a:lnTo>
                  <a:pt x="643" y="34"/>
                </a:lnTo>
                <a:lnTo>
                  <a:pt x="638" y="31"/>
                </a:lnTo>
                <a:lnTo>
                  <a:pt x="633" y="29"/>
                </a:lnTo>
                <a:lnTo>
                  <a:pt x="631" y="24"/>
                </a:lnTo>
                <a:lnTo>
                  <a:pt x="626" y="22"/>
                </a:lnTo>
                <a:lnTo>
                  <a:pt x="624" y="19"/>
                </a:lnTo>
                <a:lnTo>
                  <a:pt x="619" y="19"/>
                </a:lnTo>
                <a:lnTo>
                  <a:pt x="607" y="17"/>
                </a:lnTo>
                <a:lnTo>
                  <a:pt x="605" y="15"/>
                </a:lnTo>
                <a:lnTo>
                  <a:pt x="605" y="15"/>
                </a:lnTo>
                <a:lnTo>
                  <a:pt x="603" y="12"/>
                </a:lnTo>
                <a:lnTo>
                  <a:pt x="603" y="10"/>
                </a:lnTo>
                <a:lnTo>
                  <a:pt x="600" y="10"/>
                </a:lnTo>
                <a:lnTo>
                  <a:pt x="591" y="8"/>
                </a:lnTo>
                <a:lnTo>
                  <a:pt x="588" y="5"/>
                </a:lnTo>
                <a:lnTo>
                  <a:pt x="588" y="3"/>
                </a:lnTo>
                <a:lnTo>
                  <a:pt x="588" y="0"/>
                </a:lnTo>
                <a:lnTo>
                  <a:pt x="586" y="0"/>
                </a:lnTo>
                <a:lnTo>
                  <a:pt x="586" y="0"/>
                </a:lnTo>
                <a:lnTo>
                  <a:pt x="584" y="0"/>
                </a:lnTo>
                <a:lnTo>
                  <a:pt x="581" y="0"/>
                </a:lnTo>
                <a:lnTo>
                  <a:pt x="581" y="3"/>
                </a:lnTo>
                <a:lnTo>
                  <a:pt x="581" y="5"/>
                </a:lnTo>
                <a:lnTo>
                  <a:pt x="581" y="8"/>
                </a:lnTo>
                <a:lnTo>
                  <a:pt x="581" y="8"/>
                </a:lnTo>
                <a:lnTo>
                  <a:pt x="579" y="10"/>
                </a:lnTo>
                <a:lnTo>
                  <a:pt x="579" y="12"/>
                </a:lnTo>
                <a:lnTo>
                  <a:pt x="579" y="17"/>
                </a:lnTo>
                <a:lnTo>
                  <a:pt x="574" y="24"/>
                </a:lnTo>
                <a:lnTo>
                  <a:pt x="572" y="27"/>
                </a:lnTo>
                <a:lnTo>
                  <a:pt x="572" y="27"/>
                </a:lnTo>
                <a:lnTo>
                  <a:pt x="570" y="29"/>
                </a:lnTo>
                <a:lnTo>
                  <a:pt x="560" y="31"/>
                </a:lnTo>
                <a:lnTo>
                  <a:pt x="555" y="34"/>
                </a:lnTo>
                <a:lnTo>
                  <a:pt x="551" y="41"/>
                </a:lnTo>
                <a:lnTo>
                  <a:pt x="551" y="41"/>
                </a:lnTo>
                <a:lnTo>
                  <a:pt x="551" y="43"/>
                </a:lnTo>
                <a:lnTo>
                  <a:pt x="548" y="45"/>
                </a:lnTo>
                <a:lnTo>
                  <a:pt x="548" y="48"/>
                </a:lnTo>
                <a:lnTo>
                  <a:pt x="551" y="50"/>
                </a:lnTo>
                <a:lnTo>
                  <a:pt x="548" y="53"/>
                </a:lnTo>
                <a:lnTo>
                  <a:pt x="548" y="55"/>
                </a:lnTo>
                <a:lnTo>
                  <a:pt x="544" y="55"/>
                </a:lnTo>
                <a:lnTo>
                  <a:pt x="544" y="55"/>
                </a:lnTo>
                <a:lnTo>
                  <a:pt x="541" y="55"/>
                </a:lnTo>
                <a:lnTo>
                  <a:pt x="539" y="55"/>
                </a:lnTo>
                <a:lnTo>
                  <a:pt x="539" y="57"/>
                </a:lnTo>
                <a:lnTo>
                  <a:pt x="539" y="57"/>
                </a:lnTo>
                <a:lnTo>
                  <a:pt x="536" y="64"/>
                </a:lnTo>
                <a:lnTo>
                  <a:pt x="536" y="64"/>
                </a:lnTo>
                <a:lnTo>
                  <a:pt x="534" y="67"/>
                </a:lnTo>
                <a:lnTo>
                  <a:pt x="534" y="67"/>
                </a:lnTo>
                <a:lnTo>
                  <a:pt x="532" y="69"/>
                </a:lnTo>
                <a:lnTo>
                  <a:pt x="532" y="71"/>
                </a:lnTo>
                <a:lnTo>
                  <a:pt x="534" y="74"/>
                </a:lnTo>
                <a:lnTo>
                  <a:pt x="534" y="76"/>
                </a:lnTo>
                <a:lnTo>
                  <a:pt x="534" y="76"/>
                </a:lnTo>
                <a:lnTo>
                  <a:pt x="532" y="81"/>
                </a:lnTo>
                <a:lnTo>
                  <a:pt x="532" y="81"/>
                </a:lnTo>
                <a:lnTo>
                  <a:pt x="532" y="83"/>
                </a:lnTo>
                <a:lnTo>
                  <a:pt x="529" y="88"/>
                </a:lnTo>
                <a:lnTo>
                  <a:pt x="527" y="95"/>
                </a:lnTo>
                <a:lnTo>
                  <a:pt x="527" y="98"/>
                </a:lnTo>
                <a:lnTo>
                  <a:pt x="529" y="100"/>
                </a:lnTo>
                <a:lnTo>
                  <a:pt x="532" y="102"/>
                </a:lnTo>
                <a:lnTo>
                  <a:pt x="534" y="102"/>
                </a:lnTo>
                <a:lnTo>
                  <a:pt x="534" y="105"/>
                </a:lnTo>
                <a:lnTo>
                  <a:pt x="534" y="105"/>
                </a:lnTo>
                <a:lnTo>
                  <a:pt x="534" y="105"/>
                </a:lnTo>
                <a:lnTo>
                  <a:pt x="536" y="107"/>
                </a:lnTo>
                <a:lnTo>
                  <a:pt x="536" y="107"/>
                </a:lnTo>
                <a:lnTo>
                  <a:pt x="534" y="112"/>
                </a:lnTo>
                <a:lnTo>
                  <a:pt x="534" y="114"/>
                </a:lnTo>
                <a:lnTo>
                  <a:pt x="536" y="116"/>
                </a:lnTo>
                <a:lnTo>
                  <a:pt x="539" y="124"/>
                </a:lnTo>
                <a:lnTo>
                  <a:pt x="539" y="126"/>
                </a:lnTo>
                <a:lnTo>
                  <a:pt x="541" y="126"/>
                </a:lnTo>
                <a:lnTo>
                  <a:pt x="544" y="131"/>
                </a:lnTo>
                <a:lnTo>
                  <a:pt x="546" y="131"/>
                </a:lnTo>
                <a:lnTo>
                  <a:pt x="548" y="131"/>
                </a:lnTo>
                <a:lnTo>
                  <a:pt x="551" y="131"/>
                </a:lnTo>
                <a:lnTo>
                  <a:pt x="551" y="133"/>
                </a:lnTo>
                <a:lnTo>
                  <a:pt x="553" y="133"/>
                </a:lnTo>
                <a:lnTo>
                  <a:pt x="553" y="135"/>
                </a:lnTo>
                <a:lnTo>
                  <a:pt x="553" y="135"/>
                </a:lnTo>
                <a:lnTo>
                  <a:pt x="553" y="135"/>
                </a:lnTo>
                <a:lnTo>
                  <a:pt x="553" y="140"/>
                </a:lnTo>
                <a:lnTo>
                  <a:pt x="551" y="145"/>
                </a:lnTo>
                <a:lnTo>
                  <a:pt x="551" y="147"/>
                </a:lnTo>
                <a:lnTo>
                  <a:pt x="551" y="150"/>
                </a:lnTo>
                <a:lnTo>
                  <a:pt x="551" y="150"/>
                </a:lnTo>
                <a:lnTo>
                  <a:pt x="551" y="152"/>
                </a:lnTo>
                <a:lnTo>
                  <a:pt x="551" y="154"/>
                </a:lnTo>
                <a:lnTo>
                  <a:pt x="544" y="171"/>
                </a:lnTo>
                <a:lnTo>
                  <a:pt x="539" y="176"/>
                </a:lnTo>
                <a:lnTo>
                  <a:pt x="532" y="178"/>
                </a:lnTo>
                <a:lnTo>
                  <a:pt x="532" y="180"/>
                </a:lnTo>
                <a:lnTo>
                  <a:pt x="529" y="183"/>
                </a:lnTo>
                <a:lnTo>
                  <a:pt x="529" y="183"/>
                </a:lnTo>
                <a:lnTo>
                  <a:pt x="527" y="183"/>
                </a:lnTo>
                <a:lnTo>
                  <a:pt x="525" y="180"/>
                </a:lnTo>
                <a:lnTo>
                  <a:pt x="525" y="180"/>
                </a:lnTo>
                <a:lnTo>
                  <a:pt x="522" y="180"/>
                </a:lnTo>
                <a:lnTo>
                  <a:pt x="518" y="183"/>
                </a:lnTo>
                <a:lnTo>
                  <a:pt x="515" y="183"/>
                </a:lnTo>
                <a:lnTo>
                  <a:pt x="515" y="183"/>
                </a:lnTo>
                <a:lnTo>
                  <a:pt x="515" y="185"/>
                </a:lnTo>
                <a:lnTo>
                  <a:pt x="515" y="187"/>
                </a:lnTo>
                <a:lnTo>
                  <a:pt x="515" y="190"/>
                </a:lnTo>
                <a:lnTo>
                  <a:pt x="513" y="190"/>
                </a:lnTo>
                <a:lnTo>
                  <a:pt x="510" y="195"/>
                </a:lnTo>
                <a:lnTo>
                  <a:pt x="506" y="197"/>
                </a:lnTo>
                <a:lnTo>
                  <a:pt x="503" y="197"/>
                </a:lnTo>
                <a:lnTo>
                  <a:pt x="501" y="199"/>
                </a:lnTo>
                <a:lnTo>
                  <a:pt x="499" y="199"/>
                </a:lnTo>
                <a:lnTo>
                  <a:pt x="496" y="197"/>
                </a:lnTo>
                <a:lnTo>
                  <a:pt x="494" y="197"/>
                </a:lnTo>
                <a:lnTo>
                  <a:pt x="491" y="195"/>
                </a:lnTo>
                <a:lnTo>
                  <a:pt x="491" y="192"/>
                </a:lnTo>
                <a:lnTo>
                  <a:pt x="489" y="192"/>
                </a:lnTo>
                <a:lnTo>
                  <a:pt x="489" y="192"/>
                </a:lnTo>
                <a:lnTo>
                  <a:pt x="487" y="192"/>
                </a:lnTo>
                <a:lnTo>
                  <a:pt x="487" y="190"/>
                </a:lnTo>
                <a:lnTo>
                  <a:pt x="484" y="187"/>
                </a:lnTo>
                <a:lnTo>
                  <a:pt x="484" y="185"/>
                </a:lnTo>
                <a:lnTo>
                  <a:pt x="470" y="183"/>
                </a:lnTo>
                <a:lnTo>
                  <a:pt x="468" y="183"/>
                </a:lnTo>
                <a:lnTo>
                  <a:pt x="465" y="187"/>
                </a:lnTo>
                <a:lnTo>
                  <a:pt x="463" y="187"/>
                </a:lnTo>
                <a:lnTo>
                  <a:pt x="463" y="187"/>
                </a:lnTo>
                <a:lnTo>
                  <a:pt x="463" y="187"/>
                </a:lnTo>
                <a:lnTo>
                  <a:pt x="461" y="185"/>
                </a:lnTo>
                <a:lnTo>
                  <a:pt x="461" y="185"/>
                </a:lnTo>
                <a:lnTo>
                  <a:pt x="461" y="183"/>
                </a:lnTo>
                <a:lnTo>
                  <a:pt x="458" y="183"/>
                </a:lnTo>
                <a:lnTo>
                  <a:pt x="458" y="183"/>
                </a:lnTo>
                <a:lnTo>
                  <a:pt x="456" y="183"/>
                </a:lnTo>
                <a:lnTo>
                  <a:pt x="454" y="185"/>
                </a:lnTo>
                <a:lnTo>
                  <a:pt x="451" y="185"/>
                </a:lnTo>
                <a:lnTo>
                  <a:pt x="451" y="185"/>
                </a:lnTo>
                <a:lnTo>
                  <a:pt x="449" y="185"/>
                </a:lnTo>
                <a:lnTo>
                  <a:pt x="447" y="183"/>
                </a:lnTo>
                <a:lnTo>
                  <a:pt x="444" y="180"/>
                </a:lnTo>
                <a:lnTo>
                  <a:pt x="437" y="178"/>
                </a:lnTo>
                <a:lnTo>
                  <a:pt x="437" y="178"/>
                </a:lnTo>
                <a:lnTo>
                  <a:pt x="437" y="178"/>
                </a:lnTo>
                <a:lnTo>
                  <a:pt x="437" y="178"/>
                </a:lnTo>
                <a:lnTo>
                  <a:pt x="437" y="176"/>
                </a:lnTo>
                <a:lnTo>
                  <a:pt x="435" y="176"/>
                </a:lnTo>
                <a:lnTo>
                  <a:pt x="435" y="176"/>
                </a:lnTo>
                <a:lnTo>
                  <a:pt x="435" y="178"/>
                </a:lnTo>
                <a:lnTo>
                  <a:pt x="432" y="178"/>
                </a:lnTo>
                <a:lnTo>
                  <a:pt x="432" y="178"/>
                </a:lnTo>
                <a:lnTo>
                  <a:pt x="432" y="180"/>
                </a:lnTo>
                <a:lnTo>
                  <a:pt x="432" y="180"/>
                </a:lnTo>
                <a:lnTo>
                  <a:pt x="430" y="180"/>
                </a:lnTo>
                <a:lnTo>
                  <a:pt x="428" y="180"/>
                </a:lnTo>
                <a:lnTo>
                  <a:pt x="428" y="180"/>
                </a:lnTo>
                <a:lnTo>
                  <a:pt x="428" y="178"/>
                </a:lnTo>
                <a:lnTo>
                  <a:pt x="428" y="178"/>
                </a:lnTo>
                <a:lnTo>
                  <a:pt x="425" y="176"/>
                </a:lnTo>
                <a:lnTo>
                  <a:pt x="423" y="176"/>
                </a:lnTo>
                <a:lnTo>
                  <a:pt x="421" y="176"/>
                </a:lnTo>
                <a:lnTo>
                  <a:pt x="421" y="178"/>
                </a:lnTo>
                <a:lnTo>
                  <a:pt x="418" y="180"/>
                </a:lnTo>
                <a:lnTo>
                  <a:pt x="416" y="180"/>
                </a:lnTo>
                <a:lnTo>
                  <a:pt x="411" y="183"/>
                </a:lnTo>
                <a:lnTo>
                  <a:pt x="409" y="183"/>
                </a:lnTo>
                <a:lnTo>
                  <a:pt x="409" y="185"/>
                </a:lnTo>
                <a:lnTo>
                  <a:pt x="406" y="185"/>
                </a:lnTo>
                <a:lnTo>
                  <a:pt x="406" y="185"/>
                </a:lnTo>
                <a:lnTo>
                  <a:pt x="406" y="185"/>
                </a:lnTo>
                <a:lnTo>
                  <a:pt x="406" y="185"/>
                </a:lnTo>
                <a:lnTo>
                  <a:pt x="404" y="185"/>
                </a:lnTo>
                <a:lnTo>
                  <a:pt x="404" y="183"/>
                </a:lnTo>
                <a:lnTo>
                  <a:pt x="402" y="180"/>
                </a:lnTo>
                <a:lnTo>
                  <a:pt x="399" y="180"/>
                </a:lnTo>
                <a:lnTo>
                  <a:pt x="385" y="180"/>
                </a:lnTo>
                <a:lnTo>
                  <a:pt x="383" y="180"/>
                </a:lnTo>
                <a:lnTo>
                  <a:pt x="380" y="178"/>
                </a:lnTo>
                <a:lnTo>
                  <a:pt x="380" y="178"/>
                </a:lnTo>
                <a:lnTo>
                  <a:pt x="380" y="176"/>
                </a:lnTo>
                <a:lnTo>
                  <a:pt x="378" y="173"/>
                </a:lnTo>
                <a:lnTo>
                  <a:pt x="376" y="173"/>
                </a:lnTo>
                <a:lnTo>
                  <a:pt x="366" y="173"/>
                </a:lnTo>
                <a:lnTo>
                  <a:pt x="361" y="176"/>
                </a:lnTo>
                <a:lnTo>
                  <a:pt x="361" y="176"/>
                </a:lnTo>
                <a:lnTo>
                  <a:pt x="359" y="176"/>
                </a:lnTo>
                <a:lnTo>
                  <a:pt x="359" y="173"/>
                </a:lnTo>
                <a:lnTo>
                  <a:pt x="359" y="171"/>
                </a:lnTo>
                <a:lnTo>
                  <a:pt x="357" y="171"/>
                </a:lnTo>
                <a:lnTo>
                  <a:pt x="354" y="169"/>
                </a:lnTo>
                <a:lnTo>
                  <a:pt x="354" y="169"/>
                </a:lnTo>
                <a:lnTo>
                  <a:pt x="354" y="166"/>
                </a:lnTo>
                <a:lnTo>
                  <a:pt x="354" y="166"/>
                </a:lnTo>
                <a:lnTo>
                  <a:pt x="354" y="164"/>
                </a:lnTo>
                <a:lnTo>
                  <a:pt x="352" y="164"/>
                </a:lnTo>
                <a:lnTo>
                  <a:pt x="350" y="161"/>
                </a:lnTo>
                <a:lnTo>
                  <a:pt x="347" y="159"/>
                </a:lnTo>
                <a:lnTo>
                  <a:pt x="347" y="159"/>
                </a:lnTo>
                <a:lnTo>
                  <a:pt x="345" y="157"/>
                </a:lnTo>
                <a:lnTo>
                  <a:pt x="345" y="152"/>
                </a:lnTo>
                <a:lnTo>
                  <a:pt x="345" y="142"/>
                </a:lnTo>
                <a:lnTo>
                  <a:pt x="345" y="142"/>
                </a:lnTo>
                <a:lnTo>
                  <a:pt x="342" y="135"/>
                </a:lnTo>
                <a:lnTo>
                  <a:pt x="342" y="133"/>
                </a:lnTo>
                <a:lnTo>
                  <a:pt x="342" y="133"/>
                </a:lnTo>
                <a:lnTo>
                  <a:pt x="342" y="131"/>
                </a:lnTo>
                <a:lnTo>
                  <a:pt x="340" y="131"/>
                </a:lnTo>
                <a:lnTo>
                  <a:pt x="321" y="131"/>
                </a:lnTo>
                <a:lnTo>
                  <a:pt x="305" y="128"/>
                </a:lnTo>
                <a:lnTo>
                  <a:pt x="298" y="126"/>
                </a:lnTo>
                <a:lnTo>
                  <a:pt x="286" y="128"/>
                </a:lnTo>
                <a:lnTo>
                  <a:pt x="283" y="128"/>
                </a:lnTo>
                <a:lnTo>
                  <a:pt x="281" y="128"/>
                </a:lnTo>
                <a:lnTo>
                  <a:pt x="279" y="126"/>
                </a:lnTo>
                <a:lnTo>
                  <a:pt x="276" y="126"/>
                </a:lnTo>
                <a:lnTo>
                  <a:pt x="276" y="126"/>
                </a:lnTo>
                <a:lnTo>
                  <a:pt x="276" y="124"/>
                </a:lnTo>
                <a:lnTo>
                  <a:pt x="276" y="124"/>
                </a:lnTo>
                <a:lnTo>
                  <a:pt x="274" y="119"/>
                </a:lnTo>
                <a:lnTo>
                  <a:pt x="274" y="116"/>
                </a:lnTo>
                <a:lnTo>
                  <a:pt x="274" y="112"/>
                </a:lnTo>
                <a:lnTo>
                  <a:pt x="272" y="112"/>
                </a:lnTo>
                <a:lnTo>
                  <a:pt x="269" y="112"/>
                </a:lnTo>
                <a:lnTo>
                  <a:pt x="264" y="112"/>
                </a:lnTo>
                <a:lnTo>
                  <a:pt x="262" y="114"/>
                </a:lnTo>
                <a:lnTo>
                  <a:pt x="262" y="114"/>
                </a:lnTo>
                <a:lnTo>
                  <a:pt x="262" y="116"/>
                </a:lnTo>
                <a:lnTo>
                  <a:pt x="262" y="119"/>
                </a:lnTo>
                <a:lnTo>
                  <a:pt x="260" y="119"/>
                </a:lnTo>
                <a:lnTo>
                  <a:pt x="260" y="121"/>
                </a:lnTo>
                <a:lnTo>
                  <a:pt x="257" y="121"/>
                </a:lnTo>
                <a:lnTo>
                  <a:pt x="257" y="121"/>
                </a:lnTo>
                <a:lnTo>
                  <a:pt x="255" y="121"/>
                </a:lnTo>
                <a:lnTo>
                  <a:pt x="253" y="116"/>
                </a:lnTo>
                <a:lnTo>
                  <a:pt x="250" y="114"/>
                </a:lnTo>
                <a:lnTo>
                  <a:pt x="248" y="114"/>
                </a:lnTo>
                <a:lnTo>
                  <a:pt x="246" y="112"/>
                </a:lnTo>
                <a:lnTo>
                  <a:pt x="246" y="109"/>
                </a:lnTo>
                <a:lnTo>
                  <a:pt x="243" y="107"/>
                </a:lnTo>
                <a:lnTo>
                  <a:pt x="243" y="105"/>
                </a:lnTo>
                <a:lnTo>
                  <a:pt x="243" y="105"/>
                </a:lnTo>
                <a:lnTo>
                  <a:pt x="241" y="105"/>
                </a:lnTo>
                <a:lnTo>
                  <a:pt x="241" y="107"/>
                </a:lnTo>
                <a:lnTo>
                  <a:pt x="238" y="107"/>
                </a:lnTo>
                <a:lnTo>
                  <a:pt x="238" y="109"/>
                </a:lnTo>
                <a:lnTo>
                  <a:pt x="238" y="109"/>
                </a:lnTo>
                <a:lnTo>
                  <a:pt x="238" y="112"/>
                </a:lnTo>
                <a:lnTo>
                  <a:pt x="236" y="116"/>
                </a:lnTo>
                <a:lnTo>
                  <a:pt x="231" y="121"/>
                </a:lnTo>
                <a:lnTo>
                  <a:pt x="227" y="121"/>
                </a:lnTo>
                <a:lnTo>
                  <a:pt x="217" y="119"/>
                </a:lnTo>
                <a:lnTo>
                  <a:pt x="215" y="119"/>
                </a:lnTo>
                <a:lnTo>
                  <a:pt x="210" y="121"/>
                </a:lnTo>
                <a:lnTo>
                  <a:pt x="205" y="124"/>
                </a:lnTo>
                <a:lnTo>
                  <a:pt x="205" y="124"/>
                </a:lnTo>
                <a:lnTo>
                  <a:pt x="203" y="128"/>
                </a:lnTo>
                <a:lnTo>
                  <a:pt x="201" y="131"/>
                </a:lnTo>
                <a:lnTo>
                  <a:pt x="196" y="133"/>
                </a:lnTo>
                <a:lnTo>
                  <a:pt x="193" y="133"/>
                </a:lnTo>
                <a:lnTo>
                  <a:pt x="193" y="135"/>
                </a:lnTo>
                <a:lnTo>
                  <a:pt x="193" y="138"/>
                </a:lnTo>
                <a:lnTo>
                  <a:pt x="193" y="138"/>
                </a:lnTo>
                <a:lnTo>
                  <a:pt x="191" y="140"/>
                </a:lnTo>
                <a:lnTo>
                  <a:pt x="186" y="138"/>
                </a:lnTo>
                <a:lnTo>
                  <a:pt x="184" y="138"/>
                </a:lnTo>
                <a:lnTo>
                  <a:pt x="179" y="140"/>
                </a:lnTo>
                <a:lnTo>
                  <a:pt x="177" y="142"/>
                </a:lnTo>
                <a:lnTo>
                  <a:pt x="172" y="142"/>
                </a:lnTo>
                <a:lnTo>
                  <a:pt x="170" y="142"/>
                </a:lnTo>
                <a:lnTo>
                  <a:pt x="167" y="145"/>
                </a:lnTo>
                <a:lnTo>
                  <a:pt x="165" y="150"/>
                </a:lnTo>
                <a:lnTo>
                  <a:pt x="163" y="150"/>
                </a:lnTo>
                <a:lnTo>
                  <a:pt x="158" y="152"/>
                </a:lnTo>
                <a:lnTo>
                  <a:pt x="156" y="152"/>
                </a:lnTo>
                <a:lnTo>
                  <a:pt x="156" y="154"/>
                </a:lnTo>
                <a:lnTo>
                  <a:pt x="156" y="157"/>
                </a:lnTo>
                <a:lnTo>
                  <a:pt x="156" y="157"/>
                </a:lnTo>
                <a:lnTo>
                  <a:pt x="156" y="159"/>
                </a:lnTo>
                <a:lnTo>
                  <a:pt x="153" y="159"/>
                </a:lnTo>
                <a:lnTo>
                  <a:pt x="153" y="159"/>
                </a:lnTo>
                <a:lnTo>
                  <a:pt x="153" y="159"/>
                </a:lnTo>
                <a:lnTo>
                  <a:pt x="151" y="159"/>
                </a:lnTo>
                <a:lnTo>
                  <a:pt x="146" y="159"/>
                </a:lnTo>
                <a:lnTo>
                  <a:pt x="144" y="159"/>
                </a:lnTo>
                <a:lnTo>
                  <a:pt x="141" y="161"/>
                </a:lnTo>
                <a:lnTo>
                  <a:pt x="139" y="161"/>
                </a:lnTo>
                <a:lnTo>
                  <a:pt x="137" y="161"/>
                </a:lnTo>
                <a:lnTo>
                  <a:pt x="137" y="161"/>
                </a:lnTo>
                <a:lnTo>
                  <a:pt x="130" y="166"/>
                </a:lnTo>
                <a:lnTo>
                  <a:pt x="127" y="169"/>
                </a:lnTo>
                <a:lnTo>
                  <a:pt x="120" y="169"/>
                </a:lnTo>
                <a:lnTo>
                  <a:pt x="120" y="171"/>
                </a:lnTo>
                <a:lnTo>
                  <a:pt x="118" y="173"/>
                </a:lnTo>
                <a:lnTo>
                  <a:pt x="118" y="176"/>
                </a:lnTo>
                <a:lnTo>
                  <a:pt x="118" y="176"/>
                </a:lnTo>
                <a:lnTo>
                  <a:pt x="118" y="178"/>
                </a:lnTo>
                <a:lnTo>
                  <a:pt x="118" y="180"/>
                </a:lnTo>
                <a:lnTo>
                  <a:pt x="115" y="180"/>
                </a:lnTo>
                <a:lnTo>
                  <a:pt x="111" y="180"/>
                </a:lnTo>
                <a:lnTo>
                  <a:pt x="104" y="180"/>
                </a:lnTo>
                <a:lnTo>
                  <a:pt x="101" y="183"/>
                </a:lnTo>
                <a:lnTo>
                  <a:pt x="99" y="185"/>
                </a:lnTo>
                <a:lnTo>
                  <a:pt x="99" y="185"/>
                </a:lnTo>
                <a:lnTo>
                  <a:pt x="99" y="185"/>
                </a:lnTo>
                <a:lnTo>
                  <a:pt x="99" y="187"/>
                </a:lnTo>
                <a:lnTo>
                  <a:pt x="99" y="190"/>
                </a:lnTo>
                <a:lnTo>
                  <a:pt x="99" y="190"/>
                </a:lnTo>
                <a:lnTo>
                  <a:pt x="99" y="190"/>
                </a:lnTo>
                <a:lnTo>
                  <a:pt x="99" y="192"/>
                </a:lnTo>
                <a:lnTo>
                  <a:pt x="99" y="192"/>
                </a:lnTo>
                <a:lnTo>
                  <a:pt x="99" y="192"/>
                </a:lnTo>
                <a:lnTo>
                  <a:pt x="99" y="195"/>
                </a:lnTo>
                <a:lnTo>
                  <a:pt x="99" y="195"/>
                </a:lnTo>
                <a:lnTo>
                  <a:pt x="101" y="197"/>
                </a:lnTo>
                <a:lnTo>
                  <a:pt x="104" y="197"/>
                </a:lnTo>
                <a:lnTo>
                  <a:pt x="104" y="197"/>
                </a:lnTo>
                <a:lnTo>
                  <a:pt x="104" y="199"/>
                </a:lnTo>
                <a:lnTo>
                  <a:pt x="101" y="199"/>
                </a:lnTo>
                <a:lnTo>
                  <a:pt x="99" y="202"/>
                </a:lnTo>
                <a:lnTo>
                  <a:pt x="94" y="204"/>
                </a:lnTo>
                <a:lnTo>
                  <a:pt x="92" y="206"/>
                </a:lnTo>
                <a:lnTo>
                  <a:pt x="89" y="206"/>
                </a:lnTo>
                <a:lnTo>
                  <a:pt x="87" y="206"/>
                </a:lnTo>
                <a:lnTo>
                  <a:pt x="87" y="209"/>
                </a:lnTo>
                <a:lnTo>
                  <a:pt x="85" y="211"/>
                </a:lnTo>
                <a:lnTo>
                  <a:pt x="85" y="211"/>
                </a:lnTo>
                <a:lnTo>
                  <a:pt x="82" y="209"/>
                </a:lnTo>
                <a:lnTo>
                  <a:pt x="80" y="206"/>
                </a:lnTo>
                <a:lnTo>
                  <a:pt x="78" y="206"/>
                </a:lnTo>
                <a:lnTo>
                  <a:pt x="75" y="206"/>
                </a:lnTo>
                <a:lnTo>
                  <a:pt x="75" y="209"/>
                </a:lnTo>
                <a:lnTo>
                  <a:pt x="78" y="211"/>
                </a:lnTo>
                <a:lnTo>
                  <a:pt x="78" y="213"/>
                </a:lnTo>
                <a:lnTo>
                  <a:pt x="78" y="216"/>
                </a:lnTo>
                <a:lnTo>
                  <a:pt x="75" y="216"/>
                </a:lnTo>
                <a:lnTo>
                  <a:pt x="68" y="221"/>
                </a:lnTo>
                <a:lnTo>
                  <a:pt x="66" y="221"/>
                </a:lnTo>
                <a:lnTo>
                  <a:pt x="63" y="221"/>
                </a:lnTo>
                <a:lnTo>
                  <a:pt x="63" y="218"/>
                </a:lnTo>
                <a:lnTo>
                  <a:pt x="63" y="218"/>
                </a:lnTo>
                <a:lnTo>
                  <a:pt x="63" y="218"/>
                </a:lnTo>
                <a:lnTo>
                  <a:pt x="63" y="216"/>
                </a:lnTo>
                <a:lnTo>
                  <a:pt x="61" y="216"/>
                </a:lnTo>
                <a:lnTo>
                  <a:pt x="61" y="213"/>
                </a:lnTo>
                <a:lnTo>
                  <a:pt x="61" y="213"/>
                </a:lnTo>
                <a:lnTo>
                  <a:pt x="59" y="213"/>
                </a:lnTo>
                <a:lnTo>
                  <a:pt x="59" y="216"/>
                </a:lnTo>
                <a:lnTo>
                  <a:pt x="59" y="216"/>
                </a:lnTo>
                <a:lnTo>
                  <a:pt x="59" y="218"/>
                </a:lnTo>
                <a:lnTo>
                  <a:pt x="59" y="221"/>
                </a:lnTo>
                <a:lnTo>
                  <a:pt x="59" y="223"/>
                </a:lnTo>
                <a:lnTo>
                  <a:pt x="52" y="221"/>
                </a:lnTo>
                <a:lnTo>
                  <a:pt x="49" y="221"/>
                </a:lnTo>
                <a:lnTo>
                  <a:pt x="49" y="221"/>
                </a:lnTo>
                <a:lnTo>
                  <a:pt x="47" y="218"/>
                </a:lnTo>
                <a:lnTo>
                  <a:pt x="47" y="218"/>
                </a:lnTo>
                <a:lnTo>
                  <a:pt x="47" y="218"/>
                </a:lnTo>
                <a:lnTo>
                  <a:pt x="47" y="218"/>
                </a:lnTo>
                <a:lnTo>
                  <a:pt x="44" y="218"/>
                </a:lnTo>
                <a:lnTo>
                  <a:pt x="42" y="218"/>
                </a:lnTo>
                <a:lnTo>
                  <a:pt x="42" y="221"/>
                </a:lnTo>
                <a:lnTo>
                  <a:pt x="40" y="221"/>
                </a:lnTo>
                <a:lnTo>
                  <a:pt x="37" y="221"/>
                </a:lnTo>
                <a:lnTo>
                  <a:pt x="35" y="218"/>
                </a:lnTo>
                <a:lnTo>
                  <a:pt x="33" y="218"/>
                </a:lnTo>
                <a:lnTo>
                  <a:pt x="26" y="221"/>
                </a:lnTo>
                <a:lnTo>
                  <a:pt x="23" y="221"/>
                </a:lnTo>
                <a:lnTo>
                  <a:pt x="23" y="223"/>
                </a:lnTo>
                <a:lnTo>
                  <a:pt x="21" y="225"/>
                </a:lnTo>
                <a:lnTo>
                  <a:pt x="21" y="225"/>
                </a:lnTo>
                <a:lnTo>
                  <a:pt x="21" y="228"/>
                </a:lnTo>
                <a:lnTo>
                  <a:pt x="21" y="230"/>
                </a:lnTo>
                <a:lnTo>
                  <a:pt x="21" y="232"/>
                </a:lnTo>
                <a:lnTo>
                  <a:pt x="21" y="235"/>
                </a:lnTo>
                <a:lnTo>
                  <a:pt x="18" y="237"/>
                </a:lnTo>
                <a:lnTo>
                  <a:pt x="16" y="240"/>
                </a:lnTo>
                <a:lnTo>
                  <a:pt x="14" y="242"/>
                </a:lnTo>
                <a:lnTo>
                  <a:pt x="14" y="242"/>
                </a:lnTo>
                <a:lnTo>
                  <a:pt x="11" y="244"/>
                </a:lnTo>
                <a:lnTo>
                  <a:pt x="7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4"/>
                </a:lnTo>
                <a:lnTo>
                  <a:pt x="4" y="247"/>
                </a:lnTo>
                <a:lnTo>
                  <a:pt x="4" y="249"/>
                </a:lnTo>
                <a:lnTo>
                  <a:pt x="4" y="249"/>
                </a:lnTo>
                <a:lnTo>
                  <a:pt x="4" y="251"/>
                </a:lnTo>
                <a:lnTo>
                  <a:pt x="4" y="254"/>
                </a:lnTo>
                <a:lnTo>
                  <a:pt x="4" y="254"/>
                </a:lnTo>
                <a:lnTo>
                  <a:pt x="4" y="256"/>
                </a:lnTo>
                <a:lnTo>
                  <a:pt x="7" y="256"/>
                </a:lnTo>
                <a:lnTo>
                  <a:pt x="7" y="256"/>
                </a:lnTo>
                <a:lnTo>
                  <a:pt x="7" y="258"/>
                </a:lnTo>
                <a:lnTo>
                  <a:pt x="4" y="261"/>
                </a:lnTo>
                <a:lnTo>
                  <a:pt x="2" y="263"/>
                </a:lnTo>
                <a:lnTo>
                  <a:pt x="0" y="266"/>
                </a:lnTo>
                <a:lnTo>
                  <a:pt x="0" y="266"/>
                </a:lnTo>
                <a:lnTo>
                  <a:pt x="0" y="268"/>
                </a:lnTo>
                <a:lnTo>
                  <a:pt x="2" y="268"/>
                </a:lnTo>
                <a:lnTo>
                  <a:pt x="2" y="268"/>
                </a:lnTo>
                <a:lnTo>
                  <a:pt x="2" y="270"/>
                </a:lnTo>
                <a:lnTo>
                  <a:pt x="4" y="270"/>
                </a:lnTo>
                <a:lnTo>
                  <a:pt x="4" y="270"/>
                </a:lnTo>
                <a:lnTo>
                  <a:pt x="4" y="273"/>
                </a:lnTo>
                <a:lnTo>
                  <a:pt x="4" y="273"/>
                </a:lnTo>
                <a:lnTo>
                  <a:pt x="4" y="273"/>
                </a:lnTo>
                <a:lnTo>
                  <a:pt x="7" y="275"/>
                </a:lnTo>
                <a:lnTo>
                  <a:pt x="9" y="275"/>
                </a:lnTo>
                <a:lnTo>
                  <a:pt x="11" y="275"/>
                </a:lnTo>
                <a:lnTo>
                  <a:pt x="14" y="277"/>
                </a:lnTo>
                <a:lnTo>
                  <a:pt x="16" y="277"/>
                </a:lnTo>
                <a:lnTo>
                  <a:pt x="16" y="280"/>
                </a:lnTo>
                <a:lnTo>
                  <a:pt x="16" y="282"/>
                </a:lnTo>
                <a:lnTo>
                  <a:pt x="16" y="282"/>
                </a:lnTo>
                <a:lnTo>
                  <a:pt x="14" y="284"/>
                </a:lnTo>
                <a:lnTo>
                  <a:pt x="14" y="284"/>
                </a:lnTo>
                <a:lnTo>
                  <a:pt x="14" y="287"/>
                </a:lnTo>
                <a:lnTo>
                  <a:pt x="14" y="287"/>
                </a:lnTo>
                <a:lnTo>
                  <a:pt x="14" y="287"/>
                </a:lnTo>
                <a:lnTo>
                  <a:pt x="11" y="289"/>
                </a:lnTo>
                <a:lnTo>
                  <a:pt x="11" y="292"/>
                </a:lnTo>
                <a:lnTo>
                  <a:pt x="14" y="292"/>
                </a:lnTo>
                <a:lnTo>
                  <a:pt x="14" y="294"/>
                </a:lnTo>
                <a:lnTo>
                  <a:pt x="16" y="294"/>
                </a:lnTo>
                <a:lnTo>
                  <a:pt x="16" y="294"/>
                </a:lnTo>
                <a:lnTo>
                  <a:pt x="16" y="294"/>
                </a:lnTo>
                <a:lnTo>
                  <a:pt x="18" y="294"/>
                </a:lnTo>
                <a:lnTo>
                  <a:pt x="18" y="294"/>
                </a:lnTo>
                <a:lnTo>
                  <a:pt x="21" y="296"/>
                </a:lnTo>
                <a:lnTo>
                  <a:pt x="21" y="296"/>
                </a:lnTo>
                <a:lnTo>
                  <a:pt x="23" y="296"/>
                </a:lnTo>
                <a:lnTo>
                  <a:pt x="23" y="296"/>
                </a:lnTo>
                <a:lnTo>
                  <a:pt x="26" y="296"/>
                </a:lnTo>
                <a:lnTo>
                  <a:pt x="26" y="296"/>
                </a:lnTo>
                <a:lnTo>
                  <a:pt x="30" y="299"/>
                </a:lnTo>
                <a:lnTo>
                  <a:pt x="30" y="301"/>
                </a:lnTo>
                <a:lnTo>
                  <a:pt x="35" y="303"/>
                </a:lnTo>
                <a:lnTo>
                  <a:pt x="35" y="306"/>
                </a:lnTo>
                <a:lnTo>
                  <a:pt x="37" y="306"/>
                </a:lnTo>
                <a:lnTo>
                  <a:pt x="37" y="303"/>
                </a:lnTo>
                <a:lnTo>
                  <a:pt x="40" y="303"/>
                </a:lnTo>
                <a:lnTo>
                  <a:pt x="40" y="306"/>
                </a:lnTo>
                <a:lnTo>
                  <a:pt x="44" y="308"/>
                </a:lnTo>
                <a:lnTo>
                  <a:pt x="44" y="311"/>
                </a:lnTo>
                <a:lnTo>
                  <a:pt x="42" y="313"/>
                </a:lnTo>
                <a:lnTo>
                  <a:pt x="44" y="315"/>
                </a:lnTo>
                <a:lnTo>
                  <a:pt x="44" y="315"/>
                </a:lnTo>
                <a:lnTo>
                  <a:pt x="44" y="318"/>
                </a:lnTo>
                <a:lnTo>
                  <a:pt x="44" y="320"/>
                </a:lnTo>
                <a:lnTo>
                  <a:pt x="44" y="320"/>
                </a:lnTo>
                <a:lnTo>
                  <a:pt x="47" y="322"/>
                </a:lnTo>
                <a:lnTo>
                  <a:pt x="49" y="322"/>
                </a:lnTo>
                <a:lnTo>
                  <a:pt x="49" y="322"/>
                </a:lnTo>
                <a:lnTo>
                  <a:pt x="52" y="322"/>
                </a:lnTo>
                <a:lnTo>
                  <a:pt x="54" y="327"/>
                </a:lnTo>
                <a:lnTo>
                  <a:pt x="56" y="327"/>
                </a:lnTo>
                <a:lnTo>
                  <a:pt x="56" y="327"/>
                </a:lnTo>
                <a:lnTo>
                  <a:pt x="61" y="327"/>
                </a:lnTo>
                <a:lnTo>
                  <a:pt x="61" y="327"/>
                </a:lnTo>
                <a:lnTo>
                  <a:pt x="63" y="327"/>
                </a:lnTo>
                <a:lnTo>
                  <a:pt x="68" y="337"/>
                </a:lnTo>
                <a:lnTo>
                  <a:pt x="68" y="337"/>
                </a:lnTo>
                <a:lnTo>
                  <a:pt x="68" y="337"/>
                </a:lnTo>
                <a:lnTo>
                  <a:pt x="70" y="337"/>
                </a:lnTo>
                <a:lnTo>
                  <a:pt x="75" y="337"/>
                </a:lnTo>
                <a:lnTo>
                  <a:pt x="78" y="337"/>
                </a:lnTo>
                <a:lnTo>
                  <a:pt x="80" y="337"/>
                </a:lnTo>
                <a:lnTo>
                  <a:pt x="80" y="337"/>
                </a:lnTo>
                <a:lnTo>
                  <a:pt x="82" y="334"/>
                </a:lnTo>
                <a:lnTo>
                  <a:pt x="85" y="334"/>
                </a:lnTo>
                <a:lnTo>
                  <a:pt x="85" y="332"/>
                </a:lnTo>
                <a:lnTo>
                  <a:pt x="85" y="332"/>
                </a:lnTo>
                <a:lnTo>
                  <a:pt x="87" y="334"/>
                </a:lnTo>
                <a:lnTo>
                  <a:pt x="89" y="334"/>
                </a:lnTo>
                <a:lnTo>
                  <a:pt x="92" y="334"/>
                </a:lnTo>
                <a:lnTo>
                  <a:pt x="92" y="334"/>
                </a:lnTo>
                <a:lnTo>
                  <a:pt x="94" y="334"/>
                </a:lnTo>
                <a:lnTo>
                  <a:pt x="96" y="334"/>
                </a:lnTo>
                <a:lnTo>
                  <a:pt x="96" y="337"/>
                </a:lnTo>
                <a:lnTo>
                  <a:pt x="96" y="337"/>
                </a:lnTo>
                <a:lnTo>
                  <a:pt x="96" y="339"/>
                </a:lnTo>
                <a:lnTo>
                  <a:pt x="96" y="339"/>
                </a:lnTo>
                <a:lnTo>
                  <a:pt x="99" y="339"/>
                </a:lnTo>
                <a:lnTo>
                  <a:pt x="99" y="339"/>
                </a:lnTo>
                <a:lnTo>
                  <a:pt x="99" y="341"/>
                </a:lnTo>
                <a:lnTo>
                  <a:pt x="99" y="344"/>
                </a:lnTo>
                <a:lnTo>
                  <a:pt x="101" y="344"/>
                </a:lnTo>
                <a:lnTo>
                  <a:pt x="101" y="344"/>
                </a:lnTo>
                <a:lnTo>
                  <a:pt x="104" y="344"/>
                </a:lnTo>
                <a:lnTo>
                  <a:pt x="104" y="346"/>
                </a:lnTo>
                <a:lnTo>
                  <a:pt x="104" y="346"/>
                </a:lnTo>
                <a:lnTo>
                  <a:pt x="106" y="348"/>
                </a:lnTo>
                <a:lnTo>
                  <a:pt x="106" y="348"/>
                </a:lnTo>
                <a:lnTo>
                  <a:pt x="108" y="351"/>
                </a:lnTo>
                <a:lnTo>
                  <a:pt x="113" y="348"/>
                </a:lnTo>
                <a:lnTo>
                  <a:pt x="115" y="348"/>
                </a:lnTo>
                <a:lnTo>
                  <a:pt x="115" y="348"/>
                </a:lnTo>
                <a:lnTo>
                  <a:pt x="115" y="346"/>
                </a:lnTo>
                <a:lnTo>
                  <a:pt x="115" y="346"/>
                </a:lnTo>
                <a:lnTo>
                  <a:pt x="115" y="344"/>
                </a:lnTo>
                <a:lnTo>
                  <a:pt x="118" y="344"/>
                </a:lnTo>
                <a:lnTo>
                  <a:pt x="118" y="346"/>
                </a:lnTo>
                <a:lnTo>
                  <a:pt x="120" y="346"/>
                </a:lnTo>
                <a:lnTo>
                  <a:pt x="123" y="346"/>
                </a:lnTo>
                <a:lnTo>
                  <a:pt x="123" y="348"/>
                </a:lnTo>
                <a:lnTo>
                  <a:pt x="123" y="348"/>
                </a:lnTo>
                <a:lnTo>
                  <a:pt x="120" y="351"/>
                </a:lnTo>
                <a:lnTo>
                  <a:pt x="123" y="353"/>
                </a:lnTo>
                <a:lnTo>
                  <a:pt x="123" y="353"/>
                </a:lnTo>
                <a:lnTo>
                  <a:pt x="123" y="355"/>
                </a:lnTo>
                <a:lnTo>
                  <a:pt x="125" y="358"/>
                </a:lnTo>
                <a:lnTo>
                  <a:pt x="127" y="358"/>
                </a:lnTo>
                <a:lnTo>
                  <a:pt x="130" y="360"/>
                </a:lnTo>
                <a:lnTo>
                  <a:pt x="134" y="360"/>
                </a:lnTo>
                <a:lnTo>
                  <a:pt x="134" y="360"/>
                </a:lnTo>
                <a:lnTo>
                  <a:pt x="137" y="363"/>
                </a:lnTo>
                <a:lnTo>
                  <a:pt x="137" y="363"/>
                </a:lnTo>
                <a:lnTo>
                  <a:pt x="137" y="365"/>
                </a:lnTo>
                <a:lnTo>
                  <a:pt x="137" y="365"/>
                </a:lnTo>
                <a:lnTo>
                  <a:pt x="137" y="367"/>
                </a:lnTo>
                <a:lnTo>
                  <a:pt x="137" y="367"/>
                </a:lnTo>
                <a:lnTo>
                  <a:pt x="139" y="372"/>
                </a:lnTo>
                <a:lnTo>
                  <a:pt x="139" y="372"/>
                </a:lnTo>
                <a:lnTo>
                  <a:pt x="141" y="374"/>
                </a:lnTo>
                <a:lnTo>
                  <a:pt x="141" y="374"/>
                </a:lnTo>
                <a:lnTo>
                  <a:pt x="141" y="377"/>
                </a:lnTo>
                <a:lnTo>
                  <a:pt x="141" y="379"/>
                </a:lnTo>
                <a:lnTo>
                  <a:pt x="141" y="382"/>
                </a:lnTo>
                <a:lnTo>
                  <a:pt x="144" y="384"/>
                </a:lnTo>
                <a:lnTo>
                  <a:pt x="144" y="384"/>
                </a:lnTo>
                <a:lnTo>
                  <a:pt x="144" y="386"/>
                </a:lnTo>
                <a:lnTo>
                  <a:pt x="144" y="386"/>
                </a:lnTo>
                <a:lnTo>
                  <a:pt x="144" y="389"/>
                </a:lnTo>
                <a:lnTo>
                  <a:pt x="144" y="389"/>
                </a:lnTo>
                <a:lnTo>
                  <a:pt x="144" y="389"/>
                </a:lnTo>
                <a:lnTo>
                  <a:pt x="144" y="389"/>
                </a:lnTo>
                <a:lnTo>
                  <a:pt x="156" y="412"/>
                </a:lnTo>
                <a:lnTo>
                  <a:pt x="158" y="415"/>
                </a:lnTo>
                <a:lnTo>
                  <a:pt x="160" y="415"/>
                </a:lnTo>
                <a:lnTo>
                  <a:pt x="160" y="415"/>
                </a:lnTo>
                <a:lnTo>
                  <a:pt x="163" y="415"/>
                </a:lnTo>
                <a:lnTo>
                  <a:pt x="163" y="415"/>
                </a:lnTo>
                <a:lnTo>
                  <a:pt x="165" y="417"/>
                </a:lnTo>
                <a:lnTo>
                  <a:pt x="165" y="417"/>
                </a:lnTo>
                <a:lnTo>
                  <a:pt x="165" y="419"/>
                </a:lnTo>
                <a:lnTo>
                  <a:pt x="165" y="419"/>
                </a:lnTo>
                <a:lnTo>
                  <a:pt x="165" y="422"/>
                </a:lnTo>
                <a:lnTo>
                  <a:pt x="167" y="422"/>
                </a:lnTo>
                <a:lnTo>
                  <a:pt x="167" y="422"/>
                </a:lnTo>
                <a:lnTo>
                  <a:pt x="167" y="422"/>
                </a:lnTo>
                <a:lnTo>
                  <a:pt x="167" y="424"/>
                </a:lnTo>
                <a:lnTo>
                  <a:pt x="167" y="424"/>
                </a:lnTo>
                <a:lnTo>
                  <a:pt x="167" y="424"/>
                </a:lnTo>
                <a:lnTo>
                  <a:pt x="167" y="426"/>
                </a:lnTo>
                <a:lnTo>
                  <a:pt x="167" y="426"/>
                </a:lnTo>
                <a:lnTo>
                  <a:pt x="167" y="429"/>
                </a:lnTo>
                <a:lnTo>
                  <a:pt x="170" y="431"/>
                </a:lnTo>
                <a:lnTo>
                  <a:pt x="172" y="434"/>
                </a:lnTo>
                <a:lnTo>
                  <a:pt x="172" y="436"/>
                </a:lnTo>
                <a:lnTo>
                  <a:pt x="172" y="436"/>
                </a:lnTo>
                <a:lnTo>
                  <a:pt x="172" y="438"/>
                </a:lnTo>
                <a:lnTo>
                  <a:pt x="170" y="443"/>
                </a:lnTo>
                <a:lnTo>
                  <a:pt x="170" y="443"/>
                </a:lnTo>
                <a:lnTo>
                  <a:pt x="172" y="445"/>
                </a:lnTo>
                <a:lnTo>
                  <a:pt x="172" y="445"/>
                </a:lnTo>
                <a:lnTo>
                  <a:pt x="175" y="445"/>
                </a:lnTo>
                <a:lnTo>
                  <a:pt x="172" y="448"/>
                </a:lnTo>
                <a:lnTo>
                  <a:pt x="172" y="448"/>
                </a:lnTo>
                <a:lnTo>
                  <a:pt x="172" y="453"/>
                </a:lnTo>
                <a:lnTo>
                  <a:pt x="170" y="453"/>
                </a:lnTo>
                <a:lnTo>
                  <a:pt x="170" y="455"/>
                </a:lnTo>
                <a:lnTo>
                  <a:pt x="170" y="457"/>
                </a:lnTo>
                <a:lnTo>
                  <a:pt x="167" y="462"/>
                </a:lnTo>
                <a:lnTo>
                  <a:pt x="165" y="464"/>
                </a:lnTo>
                <a:lnTo>
                  <a:pt x="165" y="467"/>
                </a:lnTo>
                <a:lnTo>
                  <a:pt x="165" y="467"/>
                </a:lnTo>
                <a:lnTo>
                  <a:pt x="167" y="476"/>
                </a:lnTo>
                <a:lnTo>
                  <a:pt x="170" y="479"/>
                </a:lnTo>
                <a:lnTo>
                  <a:pt x="170" y="481"/>
                </a:lnTo>
                <a:lnTo>
                  <a:pt x="172" y="483"/>
                </a:lnTo>
                <a:lnTo>
                  <a:pt x="172" y="488"/>
                </a:lnTo>
                <a:lnTo>
                  <a:pt x="170" y="490"/>
                </a:lnTo>
                <a:lnTo>
                  <a:pt x="170" y="490"/>
                </a:lnTo>
                <a:lnTo>
                  <a:pt x="167" y="493"/>
                </a:lnTo>
                <a:lnTo>
                  <a:pt x="156" y="507"/>
                </a:lnTo>
                <a:lnTo>
                  <a:pt x="156" y="509"/>
                </a:lnTo>
                <a:lnTo>
                  <a:pt x="153" y="526"/>
                </a:lnTo>
                <a:lnTo>
                  <a:pt x="153" y="528"/>
                </a:lnTo>
                <a:lnTo>
                  <a:pt x="158" y="531"/>
                </a:lnTo>
                <a:lnTo>
                  <a:pt x="158" y="533"/>
                </a:lnTo>
                <a:lnTo>
                  <a:pt x="158" y="535"/>
                </a:lnTo>
                <a:lnTo>
                  <a:pt x="160" y="535"/>
                </a:lnTo>
                <a:lnTo>
                  <a:pt x="160" y="538"/>
                </a:lnTo>
                <a:lnTo>
                  <a:pt x="160" y="540"/>
                </a:lnTo>
                <a:lnTo>
                  <a:pt x="160" y="542"/>
                </a:lnTo>
                <a:lnTo>
                  <a:pt x="163" y="542"/>
                </a:lnTo>
                <a:lnTo>
                  <a:pt x="163" y="542"/>
                </a:lnTo>
                <a:lnTo>
                  <a:pt x="165" y="545"/>
                </a:lnTo>
                <a:lnTo>
                  <a:pt x="163" y="545"/>
                </a:lnTo>
                <a:lnTo>
                  <a:pt x="163" y="547"/>
                </a:lnTo>
                <a:lnTo>
                  <a:pt x="163" y="547"/>
                </a:lnTo>
                <a:lnTo>
                  <a:pt x="165" y="550"/>
                </a:lnTo>
                <a:lnTo>
                  <a:pt x="165" y="550"/>
                </a:lnTo>
                <a:lnTo>
                  <a:pt x="170" y="547"/>
                </a:lnTo>
                <a:lnTo>
                  <a:pt x="172" y="547"/>
                </a:lnTo>
                <a:lnTo>
                  <a:pt x="175" y="547"/>
                </a:lnTo>
                <a:lnTo>
                  <a:pt x="177" y="547"/>
                </a:lnTo>
                <a:lnTo>
                  <a:pt x="177" y="550"/>
                </a:lnTo>
                <a:lnTo>
                  <a:pt x="179" y="550"/>
                </a:lnTo>
                <a:lnTo>
                  <a:pt x="179" y="552"/>
                </a:lnTo>
                <a:lnTo>
                  <a:pt x="182" y="552"/>
                </a:lnTo>
                <a:lnTo>
                  <a:pt x="184" y="554"/>
                </a:lnTo>
                <a:lnTo>
                  <a:pt x="189" y="554"/>
                </a:lnTo>
                <a:lnTo>
                  <a:pt x="191" y="554"/>
                </a:lnTo>
                <a:lnTo>
                  <a:pt x="191" y="554"/>
                </a:lnTo>
                <a:lnTo>
                  <a:pt x="191" y="554"/>
                </a:lnTo>
                <a:lnTo>
                  <a:pt x="193" y="552"/>
                </a:lnTo>
                <a:lnTo>
                  <a:pt x="193" y="552"/>
                </a:lnTo>
                <a:lnTo>
                  <a:pt x="196" y="554"/>
                </a:lnTo>
                <a:lnTo>
                  <a:pt x="198" y="557"/>
                </a:lnTo>
                <a:lnTo>
                  <a:pt x="198" y="559"/>
                </a:lnTo>
                <a:lnTo>
                  <a:pt x="198" y="559"/>
                </a:lnTo>
                <a:lnTo>
                  <a:pt x="201" y="557"/>
                </a:lnTo>
                <a:lnTo>
                  <a:pt x="201" y="557"/>
                </a:lnTo>
                <a:lnTo>
                  <a:pt x="205" y="559"/>
                </a:lnTo>
                <a:lnTo>
                  <a:pt x="208" y="559"/>
                </a:lnTo>
                <a:lnTo>
                  <a:pt x="208" y="559"/>
                </a:lnTo>
                <a:lnTo>
                  <a:pt x="210" y="559"/>
                </a:lnTo>
                <a:lnTo>
                  <a:pt x="219" y="559"/>
                </a:lnTo>
                <a:lnTo>
                  <a:pt x="222" y="559"/>
                </a:lnTo>
                <a:lnTo>
                  <a:pt x="224" y="557"/>
                </a:lnTo>
                <a:lnTo>
                  <a:pt x="227" y="557"/>
                </a:lnTo>
                <a:lnTo>
                  <a:pt x="227" y="559"/>
                </a:lnTo>
                <a:lnTo>
                  <a:pt x="229" y="559"/>
                </a:lnTo>
                <a:lnTo>
                  <a:pt x="234" y="561"/>
                </a:lnTo>
                <a:lnTo>
                  <a:pt x="234" y="561"/>
                </a:lnTo>
                <a:lnTo>
                  <a:pt x="238" y="561"/>
                </a:lnTo>
                <a:lnTo>
                  <a:pt x="238" y="561"/>
                </a:lnTo>
                <a:lnTo>
                  <a:pt x="241" y="564"/>
                </a:lnTo>
                <a:lnTo>
                  <a:pt x="241" y="564"/>
                </a:lnTo>
                <a:lnTo>
                  <a:pt x="243" y="561"/>
                </a:lnTo>
                <a:lnTo>
                  <a:pt x="246" y="561"/>
                </a:lnTo>
                <a:lnTo>
                  <a:pt x="248" y="564"/>
                </a:lnTo>
                <a:lnTo>
                  <a:pt x="248" y="564"/>
                </a:lnTo>
                <a:lnTo>
                  <a:pt x="253" y="561"/>
                </a:lnTo>
                <a:lnTo>
                  <a:pt x="257" y="561"/>
                </a:lnTo>
                <a:lnTo>
                  <a:pt x="262" y="561"/>
                </a:lnTo>
                <a:lnTo>
                  <a:pt x="264" y="561"/>
                </a:lnTo>
                <a:lnTo>
                  <a:pt x="267" y="561"/>
                </a:lnTo>
                <a:lnTo>
                  <a:pt x="267" y="561"/>
                </a:lnTo>
                <a:lnTo>
                  <a:pt x="269" y="561"/>
                </a:lnTo>
                <a:lnTo>
                  <a:pt x="272" y="561"/>
                </a:lnTo>
                <a:lnTo>
                  <a:pt x="272" y="564"/>
                </a:lnTo>
                <a:lnTo>
                  <a:pt x="274" y="564"/>
                </a:lnTo>
                <a:lnTo>
                  <a:pt x="276" y="564"/>
                </a:lnTo>
                <a:lnTo>
                  <a:pt x="276" y="564"/>
                </a:lnTo>
                <a:lnTo>
                  <a:pt x="276" y="564"/>
                </a:lnTo>
                <a:lnTo>
                  <a:pt x="279" y="564"/>
                </a:lnTo>
                <a:lnTo>
                  <a:pt x="279" y="564"/>
                </a:lnTo>
                <a:lnTo>
                  <a:pt x="283" y="561"/>
                </a:lnTo>
                <a:lnTo>
                  <a:pt x="283" y="564"/>
                </a:lnTo>
                <a:lnTo>
                  <a:pt x="288" y="564"/>
                </a:lnTo>
                <a:lnTo>
                  <a:pt x="290" y="564"/>
                </a:lnTo>
                <a:lnTo>
                  <a:pt x="293" y="564"/>
                </a:lnTo>
                <a:lnTo>
                  <a:pt x="293" y="564"/>
                </a:lnTo>
                <a:lnTo>
                  <a:pt x="295" y="564"/>
                </a:lnTo>
                <a:lnTo>
                  <a:pt x="298" y="566"/>
                </a:lnTo>
                <a:lnTo>
                  <a:pt x="298" y="566"/>
                </a:lnTo>
                <a:lnTo>
                  <a:pt x="302" y="566"/>
                </a:lnTo>
                <a:lnTo>
                  <a:pt x="312" y="571"/>
                </a:lnTo>
                <a:lnTo>
                  <a:pt x="314" y="573"/>
                </a:lnTo>
                <a:lnTo>
                  <a:pt x="321" y="585"/>
                </a:lnTo>
                <a:lnTo>
                  <a:pt x="324" y="587"/>
                </a:lnTo>
                <a:lnTo>
                  <a:pt x="326" y="587"/>
                </a:lnTo>
                <a:lnTo>
                  <a:pt x="331" y="590"/>
                </a:lnTo>
                <a:lnTo>
                  <a:pt x="333" y="590"/>
                </a:lnTo>
                <a:lnTo>
                  <a:pt x="335" y="587"/>
                </a:lnTo>
                <a:lnTo>
                  <a:pt x="335" y="587"/>
                </a:lnTo>
                <a:lnTo>
                  <a:pt x="338" y="587"/>
                </a:lnTo>
                <a:lnTo>
                  <a:pt x="338" y="590"/>
                </a:lnTo>
                <a:lnTo>
                  <a:pt x="342" y="594"/>
                </a:lnTo>
                <a:lnTo>
                  <a:pt x="342" y="594"/>
                </a:lnTo>
                <a:lnTo>
                  <a:pt x="345" y="597"/>
                </a:lnTo>
                <a:lnTo>
                  <a:pt x="345" y="599"/>
                </a:lnTo>
                <a:lnTo>
                  <a:pt x="347" y="599"/>
                </a:lnTo>
                <a:lnTo>
                  <a:pt x="350" y="599"/>
                </a:lnTo>
                <a:lnTo>
                  <a:pt x="352" y="602"/>
                </a:lnTo>
                <a:lnTo>
                  <a:pt x="359" y="604"/>
                </a:lnTo>
                <a:lnTo>
                  <a:pt x="361" y="609"/>
                </a:lnTo>
                <a:lnTo>
                  <a:pt x="364" y="609"/>
                </a:lnTo>
                <a:lnTo>
                  <a:pt x="364" y="611"/>
                </a:lnTo>
                <a:lnTo>
                  <a:pt x="364" y="611"/>
                </a:lnTo>
                <a:lnTo>
                  <a:pt x="366" y="611"/>
                </a:lnTo>
                <a:lnTo>
                  <a:pt x="376" y="616"/>
                </a:lnTo>
                <a:lnTo>
                  <a:pt x="380" y="618"/>
                </a:lnTo>
                <a:lnTo>
                  <a:pt x="383" y="618"/>
                </a:lnTo>
                <a:lnTo>
                  <a:pt x="399" y="616"/>
                </a:lnTo>
                <a:lnTo>
                  <a:pt x="402" y="616"/>
                </a:lnTo>
                <a:lnTo>
                  <a:pt x="402" y="618"/>
                </a:lnTo>
                <a:lnTo>
                  <a:pt x="399" y="621"/>
                </a:lnTo>
                <a:lnTo>
                  <a:pt x="399" y="621"/>
                </a:lnTo>
                <a:lnTo>
                  <a:pt x="397" y="623"/>
                </a:lnTo>
                <a:lnTo>
                  <a:pt x="397" y="625"/>
                </a:lnTo>
                <a:lnTo>
                  <a:pt x="397" y="625"/>
                </a:lnTo>
                <a:lnTo>
                  <a:pt x="397" y="625"/>
                </a:lnTo>
                <a:lnTo>
                  <a:pt x="397" y="630"/>
                </a:lnTo>
                <a:lnTo>
                  <a:pt x="397" y="632"/>
                </a:lnTo>
                <a:lnTo>
                  <a:pt x="397" y="635"/>
                </a:lnTo>
                <a:lnTo>
                  <a:pt x="397" y="637"/>
                </a:lnTo>
                <a:lnTo>
                  <a:pt x="402" y="637"/>
                </a:lnTo>
                <a:lnTo>
                  <a:pt x="404" y="637"/>
                </a:lnTo>
                <a:lnTo>
                  <a:pt x="406" y="637"/>
                </a:lnTo>
                <a:lnTo>
                  <a:pt x="409" y="639"/>
                </a:lnTo>
                <a:lnTo>
                  <a:pt x="411" y="647"/>
                </a:lnTo>
                <a:lnTo>
                  <a:pt x="416" y="663"/>
                </a:lnTo>
                <a:lnTo>
                  <a:pt x="423" y="680"/>
                </a:lnTo>
                <a:lnTo>
                  <a:pt x="425" y="682"/>
                </a:lnTo>
                <a:lnTo>
                  <a:pt x="425" y="684"/>
                </a:lnTo>
                <a:lnTo>
                  <a:pt x="425" y="689"/>
                </a:lnTo>
                <a:lnTo>
                  <a:pt x="425" y="692"/>
                </a:lnTo>
                <a:lnTo>
                  <a:pt x="428" y="694"/>
                </a:lnTo>
                <a:lnTo>
                  <a:pt x="449" y="713"/>
                </a:lnTo>
                <a:lnTo>
                  <a:pt x="449" y="715"/>
                </a:lnTo>
                <a:lnTo>
                  <a:pt x="449" y="715"/>
                </a:lnTo>
                <a:lnTo>
                  <a:pt x="451" y="718"/>
                </a:lnTo>
                <a:lnTo>
                  <a:pt x="451" y="727"/>
                </a:lnTo>
                <a:lnTo>
                  <a:pt x="451" y="727"/>
                </a:lnTo>
                <a:lnTo>
                  <a:pt x="451" y="727"/>
                </a:lnTo>
                <a:lnTo>
                  <a:pt x="451" y="729"/>
                </a:lnTo>
                <a:lnTo>
                  <a:pt x="458" y="727"/>
                </a:lnTo>
                <a:lnTo>
                  <a:pt x="477" y="725"/>
                </a:lnTo>
                <a:lnTo>
                  <a:pt x="494" y="725"/>
                </a:lnTo>
                <a:lnTo>
                  <a:pt x="494" y="725"/>
                </a:lnTo>
                <a:lnTo>
                  <a:pt x="513" y="725"/>
                </a:lnTo>
                <a:lnTo>
                  <a:pt x="529" y="727"/>
                </a:lnTo>
                <a:lnTo>
                  <a:pt x="551" y="732"/>
                </a:lnTo>
                <a:lnTo>
                  <a:pt x="572" y="734"/>
                </a:lnTo>
                <a:lnTo>
                  <a:pt x="593" y="736"/>
                </a:lnTo>
                <a:lnTo>
                  <a:pt x="614" y="739"/>
                </a:lnTo>
                <a:lnTo>
                  <a:pt x="622" y="736"/>
                </a:lnTo>
                <a:lnTo>
                  <a:pt x="640" y="732"/>
                </a:lnTo>
                <a:lnTo>
                  <a:pt x="643" y="732"/>
                </a:lnTo>
                <a:lnTo>
                  <a:pt x="664" y="734"/>
                </a:lnTo>
                <a:lnTo>
                  <a:pt x="685" y="739"/>
                </a:lnTo>
                <a:lnTo>
                  <a:pt x="707" y="741"/>
                </a:lnTo>
                <a:lnTo>
                  <a:pt x="716" y="741"/>
                </a:lnTo>
                <a:lnTo>
                  <a:pt x="721" y="741"/>
                </a:lnTo>
                <a:lnTo>
                  <a:pt x="728" y="744"/>
                </a:lnTo>
                <a:lnTo>
                  <a:pt x="733" y="746"/>
                </a:lnTo>
                <a:lnTo>
                  <a:pt x="740" y="760"/>
                </a:lnTo>
                <a:lnTo>
                  <a:pt x="745" y="765"/>
                </a:lnTo>
                <a:lnTo>
                  <a:pt x="749" y="767"/>
                </a:lnTo>
                <a:lnTo>
                  <a:pt x="766" y="770"/>
                </a:lnTo>
                <a:lnTo>
                  <a:pt x="785" y="774"/>
                </a:lnTo>
                <a:lnTo>
                  <a:pt x="804" y="779"/>
                </a:lnTo>
                <a:lnTo>
                  <a:pt x="804" y="779"/>
                </a:lnTo>
                <a:lnTo>
                  <a:pt x="804" y="779"/>
                </a:lnTo>
                <a:lnTo>
                  <a:pt x="804" y="779"/>
                </a:lnTo>
                <a:lnTo>
                  <a:pt x="820" y="789"/>
                </a:lnTo>
                <a:lnTo>
                  <a:pt x="834" y="796"/>
                </a:lnTo>
                <a:lnTo>
                  <a:pt x="837" y="796"/>
                </a:lnTo>
                <a:lnTo>
                  <a:pt x="858" y="793"/>
                </a:lnTo>
                <a:lnTo>
                  <a:pt x="877" y="789"/>
                </a:lnTo>
                <a:lnTo>
                  <a:pt x="877" y="803"/>
                </a:lnTo>
                <a:lnTo>
                  <a:pt x="877" y="803"/>
                </a:lnTo>
                <a:lnTo>
                  <a:pt x="882" y="803"/>
                </a:lnTo>
                <a:lnTo>
                  <a:pt x="898" y="805"/>
                </a:lnTo>
                <a:lnTo>
                  <a:pt x="898" y="805"/>
                </a:lnTo>
                <a:lnTo>
                  <a:pt x="901" y="805"/>
                </a:lnTo>
                <a:lnTo>
                  <a:pt x="903" y="807"/>
                </a:lnTo>
                <a:lnTo>
                  <a:pt x="905" y="807"/>
                </a:lnTo>
                <a:lnTo>
                  <a:pt x="915" y="798"/>
                </a:lnTo>
                <a:lnTo>
                  <a:pt x="915" y="796"/>
                </a:lnTo>
                <a:lnTo>
                  <a:pt x="917" y="796"/>
                </a:lnTo>
                <a:lnTo>
                  <a:pt x="920" y="796"/>
                </a:lnTo>
                <a:lnTo>
                  <a:pt x="922" y="793"/>
                </a:lnTo>
                <a:lnTo>
                  <a:pt x="922" y="793"/>
                </a:lnTo>
                <a:lnTo>
                  <a:pt x="924" y="793"/>
                </a:lnTo>
                <a:lnTo>
                  <a:pt x="929" y="791"/>
                </a:lnTo>
                <a:lnTo>
                  <a:pt x="948" y="779"/>
                </a:lnTo>
                <a:lnTo>
                  <a:pt x="972" y="770"/>
                </a:lnTo>
                <a:lnTo>
                  <a:pt x="995" y="758"/>
                </a:lnTo>
                <a:lnTo>
                  <a:pt x="1019" y="755"/>
                </a:lnTo>
                <a:lnTo>
                  <a:pt x="1040" y="751"/>
                </a:lnTo>
                <a:lnTo>
                  <a:pt x="1064" y="748"/>
                </a:lnTo>
                <a:lnTo>
                  <a:pt x="1071" y="746"/>
                </a:lnTo>
                <a:lnTo>
                  <a:pt x="1073" y="748"/>
                </a:lnTo>
                <a:lnTo>
                  <a:pt x="1078" y="748"/>
                </a:lnTo>
                <a:lnTo>
                  <a:pt x="1088" y="748"/>
                </a:lnTo>
                <a:lnTo>
                  <a:pt x="1102" y="751"/>
                </a:lnTo>
                <a:lnTo>
                  <a:pt x="1104" y="751"/>
                </a:lnTo>
                <a:lnTo>
                  <a:pt x="1106" y="751"/>
                </a:lnTo>
                <a:lnTo>
                  <a:pt x="1111" y="748"/>
                </a:lnTo>
                <a:lnTo>
                  <a:pt x="1114" y="748"/>
                </a:lnTo>
                <a:lnTo>
                  <a:pt x="1125" y="748"/>
                </a:lnTo>
                <a:lnTo>
                  <a:pt x="1128" y="748"/>
                </a:lnTo>
                <a:lnTo>
                  <a:pt x="1130" y="748"/>
                </a:lnTo>
                <a:lnTo>
                  <a:pt x="1137" y="748"/>
                </a:lnTo>
                <a:lnTo>
                  <a:pt x="1140" y="748"/>
                </a:lnTo>
                <a:lnTo>
                  <a:pt x="1140" y="746"/>
                </a:lnTo>
                <a:lnTo>
                  <a:pt x="1140" y="746"/>
                </a:lnTo>
                <a:lnTo>
                  <a:pt x="1140" y="746"/>
                </a:lnTo>
                <a:lnTo>
                  <a:pt x="1140" y="746"/>
                </a:lnTo>
                <a:lnTo>
                  <a:pt x="1140" y="746"/>
                </a:lnTo>
                <a:lnTo>
                  <a:pt x="1147" y="741"/>
                </a:lnTo>
                <a:lnTo>
                  <a:pt x="1161" y="734"/>
                </a:lnTo>
                <a:lnTo>
                  <a:pt x="1166" y="734"/>
                </a:lnTo>
                <a:lnTo>
                  <a:pt x="1168" y="734"/>
                </a:lnTo>
                <a:lnTo>
                  <a:pt x="1168" y="734"/>
                </a:lnTo>
                <a:lnTo>
                  <a:pt x="1168" y="734"/>
                </a:lnTo>
                <a:lnTo>
                  <a:pt x="1170" y="734"/>
                </a:lnTo>
                <a:lnTo>
                  <a:pt x="1170" y="732"/>
                </a:lnTo>
                <a:lnTo>
                  <a:pt x="1170" y="732"/>
                </a:lnTo>
                <a:lnTo>
                  <a:pt x="1173" y="732"/>
                </a:lnTo>
                <a:lnTo>
                  <a:pt x="1187" y="725"/>
                </a:lnTo>
                <a:lnTo>
                  <a:pt x="1187" y="725"/>
                </a:lnTo>
                <a:lnTo>
                  <a:pt x="1189" y="720"/>
                </a:lnTo>
                <a:lnTo>
                  <a:pt x="1189" y="718"/>
                </a:lnTo>
                <a:lnTo>
                  <a:pt x="1194" y="715"/>
                </a:lnTo>
                <a:lnTo>
                  <a:pt x="1196" y="713"/>
                </a:lnTo>
                <a:lnTo>
                  <a:pt x="1199" y="708"/>
                </a:lnTo>
                <a:lnTo>
                  <a:pt x="1201" y="706"/>
                </a:lnTo>
                <a:lnTo>
                  <a:pt x="1201" y="703"/>
                </a:lnTo>
                <a:lnTo>
                  <a:pt x="1206" y="699"/>
                </a:lnTo>
                <a:lnTo>
                  <a:pt x="1213" y="687"/>
                </a:lnTo>
                <a:lnTo>
                  <a:pt x="1215" y="687"/>
                </a:lnTo>
                <a:lnTo>
                  <a:pt x="1222" y="682"/>
                </a:lnTo>
                <a:lnTo>
                  <a:pt x="1234" y="677"/>
                </a:lnTo>
                <a:lnTo>
                  <a:pt x="1239" y="675"/>
                </a:lnTo>
                <a:lnTo>
                  <a:pt x="1239" y="673"/>
                </a:lnTo>
                <a:lnTo>
                  <a:pt x="1246" y="673"/>
                </a:lnTo>
                <a:lnTo>
                  <a:pt x="1248" y="673"/>
                </a:lnTo>
                <a:lnTo>
                  <a:pt x="1248" y="670"/>
                </a:lnTo>
                <a:lnTo>
                  <a:pt x="1258" y="661"/>
                </a:lnTo>
                <a:lnTo>
                  <a:pt x="1258" y="661"/>
                </a:lnTo>
                <a:lnTo>
                  <a:pt x="1263" y="661"/>
                </a:lnTo>
                <a:lnTo>
                  <a:pt x="1265" y="658"/>
                </a:lnTo>
                <a:lnTo>
                  <a:pt x="1265" y="658"/>
                </a:lnTo>
                <a:lnTo>
                  <a:pt x="1267" y="658"/>
                </a:lnTo>
                <a:lnTo>
                  <a:pt x="1267" y="656"/>
                </a:lnTo>
                <a:lnTo>
                  <a:pt x="1267" y="654"/>
                </a:lnTo>
                <a:lnTo>
                  <a:pt x="1267" y="651"/>
                </a:lnTo>
                <a:lnTo>
                  <a:pt x="1267" y="649"/>
                </a:lnTo>
                <a:lnTo>
                  <a:pt x="1263" y="642"/>
                </a:lnTo>
                <a:lnTo>
                  <a:pt x="1260" y="639"/>
                </a:lnTo>
                <a:lnTo>
                  <a:pt x="1258" y="637"/>
                </a:lnTo>
                <a:lnTo>
                  <a:pt x="1253" y="632"/>
                </a:lnTo>
                <a:lnTo>
                  <a:pt x="1251" y="632"/>
                </a:lnTo>
                <a:lnTo>
                  <a:pt x="1246" y="625"/>
                </a:lnTo>
                <a:lnTo>
                  <a:pt x="1244" y="623"/>
                </a:lnTo>
                <a:lnTo>
                  <a:pt x="1244" y="621"/>
                </a:lnTo>
                <a:lnTo>
                  <a:pt x="1244" y="618"/>
                </a:lnTo>
                <a:lnTo>
                  <a:pt x="1244" y="616"/>
                </a:lnTo>
                <a:lnTo>
                  <a:pt x="1241" y="616"/>
                </a:lnTo>
                <a:lnTo>
                  <a:pt x="1239" y="613"/>
                </a:lnTo>
                <a:lnTo>
                  <a:pt x="1239" y="611"/>
                </a:lnTo>
                <a:lnTo>
                  <a:pt x="1239" y="609"/>
                </a:lnTo>
                <a:lnTo>
                  <a:pt x="1239" y="606"/>
                </a:lnTo>
                <a:lnTo>
                  <a:pt x="1239" y="604"/>
                </a:lnTo>
                <a:lnTo>
                  <a:pt x="1241" y="602"/>
                </a:lnTo>
                <a:lnTo>
                  <a:pt x="1241" y="602"/>
                </a:lnTo>
                <a:lnTo>
                  <a:pt x="1241" y="599"/>
                </a:lnTo>
                <a:lnTo>
                  <a:pt x="1244" y="599"/>
                </a:lnTo>
                <a:lnTo>
                  <a:pt x="1244" y="597"/>
                </a:lnTo>
                <a:lnTo>
                  <a:pt x="1246" y="594"/>
                </a:lnTo>
                <a:lnTo>
                  <a:pt x="1246" y="594"/>
                </a:lnTo>
                <a:lnTo>
                  <a:pt x="1246" y="592"/>
                </a:lnTo>
                <a:lnTo>
                  <a:pt x="1246" y="592"/>
                </a:lnTo>
                <a:lnTo>
                  <a:pt x="1246" y="590"/>
                </a:lnTo>
                <a:lnTo>
                  <a:pt x="1246" y="587"/>
                </a:lnTo>
                <a:lnTo>
                  <a:pt x="1246" y="585"/>
                </a:lnTo>
                <a:lnTo>
                  <a:pt x="1255" y="566"/>
                </a:lnTo>
                <a:lnTo>
                  <a:pt x="1258" y="564"/>
                </a:lnTo>
                <a:lnTo>
                  <a:pt x="1258" y="564"/>
                </a:lnTo>
                <a:lnTo>
                  <a:pt x="1263" y="561"/>
                </a:lnTo>
                <a:lnTo>
                  <a:pt x="1263" y="559"/>
                </a:lnTo>
                <a:lnTo>
                  <a:pt x="1265" y="559"/>
                </a:lnTo>
                <a:lnTo>
                  <a:pt x="1265" y="559"/>
                </a:lnTo>
                <a:lnTo>
                  <a:pt x="1267" y="559"/>
                </a:lnTo>
                <a:lnTo>
                  <a:pt x="1267" y="557"/>
                </a:lnTo>
                <a:lnTo>
                  <a:pt x="1267" y="557"/>
                </a:lnTo>
                <a:lnTo>
                  <a:pt x="1267" y="557"/>
                </a:lnTo>
                <a:lnTo>
                  <a:pt x="1270" y="557"/>
                </a:lnTo>
                <a:lnTo>
                  <a:pt x="1270" y="557"/>
                </a:lnTo>
                <a:lnTo>
                  <a:pt x="1274" y="559"/>
                </a:lnTo>
                <a:lnTo>
                  <a:pt x="1289" y="559"/>
                </a:lnTo>
                <a:lnTo>
                  <a:pt x="1291" y="559"/>
                </a:lnTo>
                <a:lnTo>
                  <a:pt x="1293" y="559"/>
                </a:lnTo>
                <a:lnTo>
                  <a:pt x="1298" y="564"/>
                </a:lnTo>
                <a:lnTo>
                  <a:pt x="1300" y="568"/>
                </a:lnTo>
                <a:lnTo>
                  <a:pt x="1300" y="568"/>
                </a:lnTo>
                <a:lnTo>
                  <a:pt x="1303" y="571"/>
                </a:lnTo>
                <a:lnTo>
                  <a:pt x="1310" y="573"/>
                </a:lnTo>
                <a:lnTo>
                  <a:pt x="1322" y="576"/>
                </a:lnTo>
                <a:lnTo>
                  <a:pt x="1324" y="576"/>
                </a:lnTo>
                <a:lnTo>
                  <a:pt x="1329" y="578"/>
                </a:lnTo>
                <a:lnTo>
                  <a:pt x="1348" y="580"/>
                </a:lnTo>
                <a:lnTo>
                  <a:pt x="1348" y="580"/>
                </a:lnTo>
                <a:lnTo>
                  <a:pt x="1350" y="583"/>
                </a:lnTo>
                <a:lnTo>
                  <a:pt x="1350" y="583"/>
                </a:lnTo>
                <a:lnTo>
                  <a:pt x="1355" y="583"/>
                </a:lnTo>
                <a:lnTo>
                  <a:pt x="1355" y="583"/>
                </a:lnTo>
                <a:lnTo>
                  <a:pt x="1357" y="580"/>
                </a:lnTo>
                <a:lnTo>
                  <a:pt x="1360" y="578"/>
                </a:lnTo>
                <a:lnTo>
                  <a:pt x="1367" y="573"/>
                </a:lnTo>
                <a:lnTo>
                  <a:pt x="1369" y="571"/>
                </a:lnTo>
                <a:lnTo>
                  <a:pt x="1369" y="568"/>
                </a:lnTo>
                <a:lnTo>
                  <a:pt x="1374" y="568"/>
                </a:lnTo>
                <a:lnTo>
                  <a:pt x="1376" y="568"/>
                </a:lnTo>
                <a:lnTo>
                  <a:pt x="1378" y="568"/>
                </a:lnTo>
                <a:lnTo>
                  <a:pt x="1378" y="566"/>
                </a:lnTo>
                <a:lnTo>
                  <a:pt x="1381" y="564"/>
                </a:lnTo>
                <a:lnTo>
                  <a:pt x="1381" y="561"/>
                </a:lnTo>
                <a:lnTo>
                  <a:pt x="1383" y="561"/>
                </a:lnTo>
                <a:lnTo>
                  <a:pt x="1383" y="561"/>
                </a:lnTo>
                <a:lnTo>
                  <a:pt x="1386" y="559"/>
                </a:lnTo>
                <a:lnTo>
                  <a:pt x="1397" y="550"/>
                </a:lnTo>
                <a:lnTo>
                  <a:pt x="1400" y="545"/>
                </a:lnTo>
                <a:lnTo>
                  <a:pt x="1400" y="540"/>
                </a:lnTo>
                <a:lnTo>
                  <a:pt x="1402" y="540"/>
                </a:lnTo>
                <a:lnTo>
                  <a:pt x="1402" y="535"/>
                </a:lnTo>
                <a:lnTo>
                  <a:pt x="1402" y="535"/>
                </a:lnTo>
                <a:lnTo>
                  <a:pt x="1402" y="535"/>
                </a:lnTo>
                <a:lnTo>
                  <a:pt x="1409" y="533"/>
                </a:lnTo>
                <a:lnTo>
                  <a:pt x="1412" y="531"/>
                </a:lnTo>
                <a:lnTo>
                  <a:pt x="1414" y="531"/>
                </a:lnTo>
                <a:lnTo>
                  <a:pt x="1421" y="535"/>
                </a:lnTo>
                <a:lnTo>
                  <a:pt x="1423" y="535"/>
                </a:lnTo>
                <a:lnTo>
                  <a:pt x="1433" y="533"/>
                </a:lnTo>
                <a:lnTo>
                  <a:pt x="1445" y="533"/>
                </a:lnTo>
                <a:lnTo>
                  <a:pt x="1452" y="533"/>
                </a:lnTo>
                <a:lnTo>
                  <a:pt x="1461" y="531"/>
                </a:lnTo>
                <a:lnTo>
                  <a:pt x="1461" y="531"/>
                </a:lnTo>
                <a:lnTo>
                  <a:pt x="1464" y="528"/>
                </a:lnTo>
                <a:lnTo>
                  <a:pt x="1466" y="524"/>
                </a:lnTo>
                <a:lnTo>
                  <a:pt x="1478" y="514"/>
                </a:lnTo>
                <a:lnTo>
                  <a:pt x="1480" y="514"/>
                </a:lnTo>
                <a:lnTo>
                  <a:pt x="1480" y="514"/>
                </a:lnTo>
                <a:lnTo>
                  <a:pt x="1483" y="514"/>
                </a:lnTo>
                <a:lnTo>
                  <a:pt x="1483" y="514"/>
                </a:lnTo>
                <a:lnTo>
                  <a:pt x="1485" y="514"/>
                </a:lnTo>
                <a:lnTo>
                  <a:pt x="1487" y="512"/>
                </a:lnTo>
                <a:lnTo>
                  <a:pt x="1487" y="512"/>
                </a:lnTo>
                <a:lnTo>
                  <a:pt x="1492" y="507"/>
                </a:lnTo>
                <a:lnTo>
                  <a:pt x="1492" y="505"/>
                </a:lnTo>
                <a:lnTo>
                  <a:pt x="1492" y="502"/>
                </a:lnTo>
                <a:lnTo>
                  <a:pt x="1490" y="500"/>
                </a:lnTo>
                <a:lnTo>
                  <a:pt x="1490" y="497"/>
                </a:lnTo>
                <a:lnTo>
                  <a:pt x="1490" y="495"/>
                </a:lnTo>
                <a:lnTo>
                  <a:pt x="1497" y="481"/>
                </a:lnTo>
                <a:lnTo>
                  <a:pt x="1506" y="471"/>
                </a:lnTo>
                <a:lnTo>
                  <a:pt x="1509" y="471"/>
                </a:lnTo>
                <a:lnTo>
                  <a:pt x="1509" y="469"/>
                </a:lnTo>
                <a:lnTo>
                  <a:pt x="1509" y="467"/>
                </a:lnTo>
                <a:lnTo>
                  <a:pt x="1509" y="467"/>
                </a:lnTo>
                <a:lnTo>
                  <a:pt x="1511" y="464"/>
                </a:lnTo>
                <a:lnTo>
                  <a:pt x="1513" y="464"/>
                </a:lnTo>
                <a:lnTo>
                  <a:pt x="1516" y="464"/>
                </a:lnTo>
                <a:lnTo>
                  <a:pt x="1518" y="464"/>
                </a:lnTo>
                <a:lnTo>
                  <a:pt x="1520" y="462"/>
                </a:lnTo>
                <a:lnTo>
                  <a:pt x="1520" y="460"/>
                </a:lnTo>
                <a:lnTo>
                  <a:pt x="1523" y="460"/>
                </a:lnTo>
                <a:lnTo>
                  <a:pt x="1523" y="460"/>
                </a:lnTo>
                <a:lnTo>
                  <a:pt x="1530" y="462"/>
                </a:lnTo>
                <a:lnTo>
                  <a:pt x="1546" y="462"/>
                </a:lnTo>
                <a:lnTo>
                  <a:pt x="1549" y="462"/>
                </a:lnTo>
                <a:lnTo>
                  <a:pt x="1551" y="460"/>
                </a:lnTo>
                <a:lnTo>
                  <a:pt x="1551" y="455"/>
                </a:lnTo>
                <a:lnTo>
                  <a:pt x="1551" y="453"/>
                </a:lnTo>
                <a:lnTo>
                  <a:pt x="1553" y="450"/>
                </a:lnTo>
                <a:lnTo>
                  <a:pt x="1553" y="450"/>
                </a:lnTo>
                <a:lnTo>
                  <a:pt x="1553" y="448"/>
                </a:lnTo>
                <a:lnTo>
                  <a:pt x="1551" y="445"/>
                </a:lnTo>
                <a:lnTo>
                  <a:pt x="1556" y="445"/>
                </a:lnTo>
                <a:lnTo>
                  <a:pt x="1558" y="445"/>
                </a:lnTo>
                <a:lnTo>
                  <a:pt x="1558" y="445"/>
                </a:lnTo>
                <a:lnTo>
                  <a:pt x="1558" y="445"/>
                </a:lnTo>
                <a:lnTo>
                  <a:pt x="1561" y="443"/>
                </a:lnTo>
                <a:lnTo>
                  <a:pt x="1561" y="443"/>
                </a:lnTo>
                <a:lnTo>
                  <a:pt x="1563" y="443"/>
                </a:lnTo>
                <a:lnTo>
                  <a:pt x="1563" y="448"/>
                </a:lnTo>
                <a:lnTo>
                  <a:pt x="1565" y="448"/>
                </a:lnTo>
                <a:lnTo>
                  <a:pt x="1568" y="450"/>
                </a:lnTo>
                <a:lnTo>
                  <a:pt x="1568" y="450"/>
                </a:lnTo>
                <a:lnTo>
                  <a:pt x="1572" y="450"/>
                </a:lnTo>
                <a:lnTo>
                  <a:pt x="1575" y="450"/>
                </a:lnTo>
                <a:lnTo>
                  <a:pt x="1575" y="448"/>
                </a:lnTo>
                <a:lnTo>
                  <a:pt x="1577" y="445"/>
                </a:lnTo>
                <a:lnTo>
                  <a:pt x="1577" y="443"/>
                </a:lnTo>
                <a:lnTo>
                  <a:pt x="1579" y="443"/>
                </a:lnTo>
                <a:lnTo>
                  <a:pt x="1579" y="443"/>
                </a:lnTo>
                <a:lnTo>
                  <a:pt x="1582" y="441"/>
                </a:lnTo>
                <a:lnTo>
                  <a:pt x="1584" y="441"/>
                </a:lnTo>
                <a:lnTo>
                  <a:pt x="1589" y="438"/>
                </a:lnTo>
                <a:lnTo>
                  <a:pt x="1589" y="438"/>
                </a:lnTo>
                <a:lnTo>
                  <a:pt x="1591" y="438"/>
                </a:lnTo>
                <a:lnTo>
                  <a:pt x="1594" y="438"/>
                </a:lnTo>
                <a:lnTo>
                  <a:pt x="1594" y="436"/>
                </a:lnTo>
                <a:lnTo>
                  <a:pt x="1596" y="434"/>
                </a:lnTo>
                <a:lnTo>
                  <a:pt x="1598" y="434"/>
                </a:lnTo>
                <a:lnTo>
                  <a:pt x="1598" y="434"/>
                </a:lnTo>
                <a:lnTo>
                  <a:pt x="1601" y="434"/>
                </a:lnTo>
                <a:lnTo>
                  <a:pt x="1603" y="436"/>
                </a:lnTo>
                <a:lnTo>
                  <a:pt x="1605" y="436"/>
                </a:lnTo>
                <a:lnTo>
                  <a:pt x="1608" y="436"/>
                </a:lnTo>
                <a:lnTo>
                  <a:pt x="1613" y="436"/>
                </a:lnTo>
                <a:lnTo>
                  <a:pt x="1613" y="436"/>
                </a:lnTo>
                <a:lnTo>
                  <a:pt x="1615" y="436"/>
                </a:lnTo>
                <a:lnTo>
                  <a:pt x="1615" y="436"/>
                </a:lnTo>
                <a:lnTo>
                  <a:pt x="1617" y="436"/>
                </a:lnTo>
                <a:lnTo>
                  <a:pt x="1620" y="436"/>
                </a:lnTo>
                <a:lnTo>
                  <a:pt x="1622" y="438"/>
                </a:lnTo>
                <a:lnTo>
                  <a:pt x="1624" y="436"/>
                </a:lnTo>
                <a:lnTo>
                  <a:pt x="1624" y="434"/>
                </a:lnTo>
                <a:lnTo>
                  <a:pt x="1627" y="431"/>
                </a:lnTo>
                <a:lnTo>
                  <a:pt x="1629" y="431"/>
                </a:lnTo>
                <a:lnTo>
                  <a:pt x="1629" y="431"/>
                </a:lnTo>
                <a:lnTo>
                  <a:pt x="1629" y="434"/>
                </a:lnTo>
                <a:lnTo>
                  <a:pt x="1629" y="434"/>
                </a:lnTo>
                <a:lnTo>
                  <a:pt x="1632" y="436"/>
                </a:lnTo>
                <a:lnTo>
                  <a:pt x="1632" y="436"/>
                </a:lnTo>
                <a:lnTo>
                  <a:pt x="1632" y="434"/>
                </a:lnTo>
                <a:lnTo>
                  <a:pt x="1634" y="434"/>
                </a:lnTo>
                <a:lnTo>
                  <a:pt x="1634" y="434"/>
                </a:lnTo>
                <a:lnTo>
                  <a:pt x="1636" y="434"/>
                </a:lnTo>
                <a:lnTo>
                  <a:pt x="1636" y="438"/>
                </a:lnTo>
                <a:lnTo>
                  <a:pt x="1639" y="438"/>
                </a:lnTo>
                <a:lnTo>
                  <a:pt x="1639" y="438"/>
                </a:lnTo>
                <a:lnTo>
                  <a:pt x="1653" y="443"/>
                </a:lnTo>
                <a:lnTo>
                  <a:pt x="1655" y="443"/>
                </a:lnTo>
                <a:lnTo>
                  <a:pt x="1660" y="441"/>
                </a:lnTo>
                <a:lnTo>
                  <a:pt x="1662" y="441"/>
                </a:lnTo>
                <a:lnTo>
                  <a:pt x="1667" y="443"/>
                </a:lnTo>
                <a:lnTo>
                  <a:pt x="1667" y="443"/>
                </a:lnTo>
                <a:lnTo>
                  <a:pt x="1669" y="443"/>
                </a:lnTo>
                <a:lnTo>
                  <a:pt x="1672" y="443"/>
                </a:lnTo>
                <a:lnTo>
                  <a:pt x="1672" y="443"/>
                </a:lnTo>
                <a:lnTo>
                  <a:pt x="1672" y="443"/>
                </a:lnTo>
                <a:lnTo>
                  <a:pt x="1674" y="443"/>
                </a:lnTo>
                <a:lnTo>
                  <a:pt x="1674" y="443"/>
                </a:lnTo>
                <a:lnTo>
                  <a:pt x="1676" y="441"/>
                </a:lnTo>
                <a:lnTo>
                  <a:pt x="1676" y="441"/>
                </a:lnTo>
                <a:lnTo>
                  <a:pt x="1676" y="438"/>
                </a:lnTo>
                <a:lnTo>
                  <a:pt x="1679" y="438"/>
                </a:lnTo>
                <a:lnTo>
                  <a:pt x="1679" y="441"/>
                </a:lnTo>
                <a:lnTo>
                  <a:pt x="1679" y="441"/>
                </a:lnTo>
                <a:lnTo>
                  <a:pt x="1681" y="438"/>
                </a:lnTo>
                <a:lnTo>
                  <a:pt x="1681" y="438"/>
                </a:lnTo>
                <a:lnTo>
                  <a:pt x="1684" y="436"/>
                </a:lnTo>
                <a:lnTo>
                  <a:pt x="1684" y="436"/>
                </a:lnTo>
                <a:lnTo>
                  <a:pt x="1684" y="436"/>
                </a:lnTo>
                <a:lnTo>
                  <a:pt x="1684" y="434"/>
                </a:lnTo>
                <a:lnTo>
                  <a:pt x="1684" y="4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22">
            <a:extLst>
              <a:ext uri="{FF2B5EF4-FFF2-40B4-BE49-F238E27FC236}">
                <a16:creationId xmlns:a16="http://schemas.microsoft.com/office/drawing/2014/main" id="{90AFA792-F790-760A-52FC-059527C65CA4}"/>
              </a:ext>
            </a:extLst>
          </p:cNvPr>
          <p:cNvSpPr>
            <a:spLocks noEditPoints="1"/>
          </p:cNvSpPr>
          <p:nvPr/>
        </p:nvSpPr>
        <p:spPr bwMode="auto">
          <a:xfrm>
            <a:off x="2841391" y="5633541"/>
            <a:ext cx="620852" cy="204530"/>
          </a:xfrm>
          <a:custGeom>
            <a:avLst/>
            <a:gdLst>
              <a:gd name="T0" fmla="*/ 234 w 1026"/>
              <a:gd name="T1" fmla="*/ 236 h 338"/>
              <a:gd name="T2" fmla="*/ 972 w 1026"/>
              <a:gd name="T3" fmla="*/ 78 h 338"/>
              <a:gd name="T4" fmla="*/ 932 w 1026"/>
              <a:gd name="T5" fmla="*/ 30 h 338"/>
              <a:gd name="T6" fmla="*/ 915 w 1026"/>
              <a:gd name="T7" fmla="*/ 9 h 338"/>
              <a:gd name="T8" fmla="*/ 234 w 1026"/>
              <a:gd name="T9" fmla="*/ 288 h 338"/>
              <a:gd name="T10" fmla="*/ 213 w 1026"/>
              <a:gd name="T11" fmla="*/ 246 h 338"/>
              <a:gd name="T12" fmla="*/ 196 w 1026"/>
              <a:gd name="T13" fmla="*/ 168 h 338"/>
              <a:gd name="T14" fmla="*/ 158 w 1026"/>
              <a:gd name="T15" fmla="*/ 85 h 338"/>
              <a:gd name="T16" fmla="*/ 111 w 1026"/>
              <a:gd name="T17" fmla="*/ 85 h 338"/>
              <a:gd name="T18" fmla="*/ 73 w 1026"/>
              <a:gd name="T19" fmla="*/ 87 h 338"/>
              <a:gd name="T20" fmla="*/ 64 w 1026"/>
              <a:gd name="T21" fmla="*/ 56 h 338"/>
              <a:gd name="T22" fmla="*/ 35 w 1026"/>
              <a:gd name="T23" fmla="*/ 40 h 338"/>
              <a:gd name="T24" fmla="*/ 35 w 1026"/>
              <a:gd name="T25" fmla="*/ 68 h 338"/>
              <a:gd name="T26" fmla="*/ 38 w 1026"/>
              <a:gd name="T27" fmla="*/ 120 h 338"/>
              <a:gd name="T28" fmla="*/ 50 w 1026"/>
              <a:gd name="T29" fmla="*/ 134 h 338"/>
              <a:gd name="T30" fmla="*/ 52 w 1026"/>
              <a:gd name="T31" fmla="*/ 165 h 338"/>
              <a:gd name="T32" fmla="*/ 64 w 1026"/>
              <a:gd name="T33" fmla="*/ 187 h 338"/>
              <a:gd name="T34" fmla="*/ 90 w 1026"/>
              <a:gd name="T35" fmla="*/ 236 h 338"/>
              <a:gd name="T36" fmla="*/ 149 w 1026"/>
              <a:gd name="T37" fmla="*/ 276 h 338"/>
              <a:gd name="T38" fmla="*/ 203 w 1026"/>
              <a:gd name="T39" fmla="*/ 312 h 338"/>
              <a:gd name="T40" fmla="*/ 229 w 1026"/>
              <a:gd name="T41" fmla="*/ 305 h 338"/>
              <a:gd name="T42" fmla="*/ 944 w 1026"/>
              <a:gd name="T43" fmla="*/ 165 h 338"/>
              <a:gd name="T44" fmla="*/ 1000 w 1026"/>
              <a:gd name="T45" fmla="*/ 94 h 338"/>
              <a:gd name="T46" fmla="*/ 970 w 1026"/>
              <a:gd name="T47" fmla="*/ 80 h 338"/>
              <a:gd name="T48" fmla="*/ 967 w 1026"/>
              <a:gd name="T49" fmla="*/ 78 h 338"/>
              <a:gd name="T50" fmla="*/ 944 w 1026"/>
              <a:gd name="T51" fmla="*/ 71 h 338"/>
              <a:gd name="T52" fmla="*/ 944 w 1026"/>
              <a:gd name="T53" fmla="*/ 47 h 338"/>
              <a:gd name="T54" fmla="*/ 920 w 1026"/>
              <a:gd name="T55" fmla="*/ 28 h 338"/>
              <a:gd name="T56" fmla="*/ 906 w 1026"/>
              <a:gd name="T57" fmla="*/ 30 h 338"/>
              <a:gd name="T58" fmla="*/ 892 w 1026"/>
              <a:gd name="T59" fmla="*/ 21 h 338"/>
              <a:gd name="T60" fmla="*/ 868 w 1026"/>
              <a:gd name="T61" fmla="*/ 56 h 338"/>
              <a:gd name="T62" fmla="*/ 835 w 1026"/>
              <a:gd name="T63" fmla="*/ 97 h 338"/>
              <a:gd name="T64" fmla="*/ 828 w 1026"/>
              <a:gd name="T65" fmla="*/ 120 h 338"/>
              <a:gd name="T66" fmla="*/ 821 w 1026"/>
              <a:gd name="T67" fmla="*/ 158 h 338"/>
              <a:gd name="T68" fmla="*/ 790 w 1026"/>
              <a:gd name="T69" fmla="*/ 137 h 338"/>
              <a:gd name="T70" fmla="*/ 773 w 1026"/>
              <a:gd name="T71" fmla="*/ 163 h 338"/>
              <a:gd name="T72" fmla="*/ 721 w 1026"/>
              <a:gd name="T73" fmla="*/ 187 h 338"/>
              <a:gd name="T74" fmla="*/ 615 w 1026"/>
              <a:gd name="T75" fmla="*/ 248 h 338"/>
              <a:gd name="T76" fmla="*/ 603 w 1026"/>
              <a:gd name="T77" fmla="*/ 262 h 338"/>
              <a:gd name="T78" fmla="*/ 601 w 1026"/>
              <a:gd name="T79" fmla="*/ 286 h 338"/>
              <a:gd name="T80" fmla="*/ 594 w 1026"/>
              <a:gd name="T81" fmla="*/ 298 h 338"/>
              <a:gd name="T82" fmla="*/ 582 w 1026"/>
              <a:gd name="T83" fmla="*/ 303 h 338"/>
              <a:gd name="T84" fmla="*/ 563 w 1026"/>
              <a:gd name="T85" fmla="*/ 295 h 338"/>
              <a:gd name="T86" fmla="*/ 537 w 1026"/>
              <a:gd name="T87" fmla="*/ 295 h 338"/>
              <a:gd name="T88" fmla="*/ 523 w 1026"/>
              <a:gd name="T89" fmla="*/ 300 h 338"/>
              <a:gd name="T90" fmla="*/ 570 w 1026"/>
              <a:gd name="T91" fmla="*/ 338 h 338"/>
              <a:gd name="T92" fmla="*/ 620 w 1026"/>
              <a:gd name="T93" fmla="*/ 333 h 338"/>
              <a:gd name="T94" fmla="*/ 691 w 1026"/>
              <a:gd name="T95" fmla="*/ 300 h 338"/>
              <a:gd name="T96" fmla="*/ 754 w 1026"/>
              <a:gd name="T97" fmla="*/ 307 h 338"/>
              <a:gd name="T98" fmla="*/ 795 w 1026"/>
              <a:gd name="T99" fmla="*/ 284 h 338"/>
              <a:gd name="T100" fmla="*/ 814 w 1026"/>
              <a:gd name="T101" fmla="*/ 250 h 338"/>
              <a:gd name="T102" fmla="*/ 818 w 1026"/>
              <a:gd name="T103" fmla="*/ 227 h 338"/>
              <a:gd name="T104" fmla="*/ 835 w 1026"/>
              <a:gd name="T105" fmla="*/ 177 h 338"/>
              <a:gd name="T106" fmla="*/ 861 w 1026"/>
              <a:gd name="T107" fmla="*/ 156 h 338"/>
              <a:gd name="T108" fmla="*/ 896 w 1026"/>
              <a:gd name="T109" fmla="*/ 158 h 338"/>
              <a:gd name="T110" fmla="*/ 939 w 1026"/>
              <a:gd name="T111" fmla="*/ 156 h 338"/>
              <a:gd name="T112" fmla="*/ 991 w 1026"/>
              <a:gd name="T113" fmla="*/ 156 h 338"/>
              <a:gd name="T114" fmla="*/ 977 w 1026"/>
              <a:gd name="T115" fmla="*/ 142 h 338"/>
              <a:gd name="T116" fmla="*/ 993 w 1026"/>
              <a:gd name="T117" fmla="*/ 125 h 338"/>
              <a:gd name="T118" fmla="*/ 0 w 1026"/>
              <a:gd name="T119" fmla="*/ 47 h 338"/>
              <a:gd name="T120" fmla="*/ 981 w 1026"/>
              <a:gd name="T121" fmla="*/ 139 h 338"/>
              <a:gd name="T122" fmla="*/ 998 w 1026"/>
              <a:gd name="T123" fmla="*/ 149 h 338"/>
              <a:gd name="T124" fmla="*/ 28 w 1026"/>
              <a:gd name="T125" fmla="*/ 101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6" h="338">
                <a:moveTo>
                  <a:pt x="814" y="108"/>
                </a:moveTo>
                <a:lnTo>
                  <a:pt x="814" y="108"/>
                </a:lnTo>
                <a:lnTo>
                  <a:pt x="816" y="108"/>
                </a:lnTo>
                <a:lnTo>
                  <a:pt x="816" y="108"/>
                </a:lnTo>
                <a:lnTo>
                  <a:pt x="816" y="108"/>
                </a:lnTo>
                <a:lnTo>
                  <a:pt x="816" y="106"/>
                </a:lnTo>
                <a:lnTo>
                  <a:pt x="816" y="104"/>
                </a:lnTo>
                <a:lnTo>
                  <a:pt x="816" y="104"/>
                </a:lnTo>
                <a:lnTo>
                  <a:pt x="814" y="104"/>
                </a:lnTo>
                <a:lnTo>
                  <a:pt x="814" y="104"/>
                </a:lnTo>
                <a:lnTo>
                  <a:pt x="814" y="104"/>
                </a:lnTo>
                <a:lnTo>
                  <a:pt x="811" y="108"/>
                </a:lnTo>
                <a:lnTo>
                  <a:pt x="811" y="108"/>
                </a:lnTo>
                <a:lnTo>
                  <a:pt x="814" y="108"/>
                </a:lnTo>
                <a:lnTo>
                  <a:pt x="814" y="108"/>
                </a:lnTo>
                <a:close/>
                <a:moveTo>
                  <a:pt x="234" y="241"/>
                </a:moveTo>
                <a:lnTo>
                  <a:pt x="234" y="241"/>
                </a:lnTo>
                <a:lnTo>
                  <a:pt x="234" y="241"/>
                </a:lnTo>
                <a:lnTo>
                  <a:pt x="236" y="241"/>
                </a:lnTo>
                <a:lnTo>
                  <a:pt x="236" y="243"/>
                </a:lnTo>
                <a:lnTo>
                  <a:pt x="236" y="243"/>
                </a:lnTo>
                <a:lnTo>
                  <a:pt x="239" y="241"/>
                </a:lnTo>
                <a:lnTo>
                  <a:pt x="239" y="241"/>
                </a:lnTo>
                <a:lnTo>
                  <a:pt x="239" y="241"/>
                </a:lnTo>
                <a:lnTo>
                  <a:pt x="239" y="239"/>
                </a:lnTo>
                <a:lnTo>
                  <a:pt x="239" y="236"/>
                </a:lnTo>
                <a:lnTo>
                  <a:pt x="239" y="236"/>
                </a:lnTo>
                <a:lnTo>
                  <a:pt x="236" y="234"/>
                </a:lnTo>
                <a:lnTo>
                  <a:pt x="236" y="234"/>
                </a:lnTo>
                <a:lnTo>
                  <a:pt x="236" y="234"/>
                </a:lnTo>
                <a:lnTo>
                  <a:pt x="236" y="234"/>
                </a:lnTo>
                <a:lnTo>
                  <a:pt x="236" y="234"/>
                </a:lnTo>
                <a:lnTo>
                  <a:pt x="236" y="234"/>
                </a:lnTo>
                <a:lnTo>
                  <a:pt x="236" y="234"/>
                </a:lnTo>
                <a:lnTo>
                  <a:pt x="236" y="234"/>
                </a:lnTo>
                <a:lnTo>
                  <a:pt x="234" y="234"/>
                </a:lnTo>
                <a:lnTo>
                  <a:pt x="236" y="234"/>
                </a:lnTo>
                <a:lnTo>
                  <a:pt x="236" y="236"/>
                </a:lnTo>
                <a:lnTo>
                  <a:pt x="236" y="236"/>
                </a:lnTo>
                <a:lnTo>
                  <a:pt x="234" y="236"/>
                </a:lnTo>
                <a:lnTo>
                  <a:pt x="234" y="239"/>
                </a:lnTo>
                <a:lnTo>
                  <a:pt x="234" y="239"/>
                </a:lnTo>
                <a:lnTo>
                  <a:pt x="234" y="239"/>
                </a:lnTo>
                <a:lnTo>
                  <a:pt x="234" y="239"/>
                </a:lnTo>
                <a:lnTo>
                  <a:pt x="234" y="239"/>
                </a:lnTo>
                <a:lnTo>
                  <a:pt x="234" y="241"/>
                </a:lnTo>
                <a:close/>
                <a:moveTo>
                  <a:pt x="610" y="253"/>
                </a:moveTo>
                <a:lnTo>
                  <a:pt x="610" y="255"/>
                </a:lnTo>
                <a:lnTo>
                  <a:pt x="610" y="258"/>
                </a:lnTo>
                <a:lnTo>
                  <a:pt x="610" y="258"/>
                </a:lnTo>
                <a:lnTo>
                  <a:pt x="613" y="258"/>
                </a:lnTo>
                <a:lnTo>
                  <a:pt x="613" y="260"/>
                </a:lnTo>
                <a:lnTo>
                  <a:pt x="613" y="260"/>
                </a:lnTo>
                <a:lnTo>
                  <a:pt x="613" y="260"/>
                </a:lnTo>
                <a:lnTo>
                  <a:pt x="613" y="260"/>
                </a:lnTo>
                <a:lnTo>
                  <a:pt x="615" y="260"/>
                </a:lnTo>
                <a:lnTo>
                  <a:pt x="615" y="260"/>
                </a:lnTo>
                <a:lnTo>
                  <a:pt x="615" y="260"/>
                </a:lnTo>
                <a:lnTo>
                  <a:pt x="615" y="260"/>
                </a:lnTo>
                <a:lnTo>
                  <a:pt x="615" y="260"/>
                </a:lnTo>
                <a:lnTo>
                  <a:pt x="615" y="260"/>
                </a:lnTo>
                <a:lnTo>
                  <a:pt x="615" y="255"/>
                </a:lnTo>
                <a:lnTo>
                  <a:pt x="613" y="253"/>
                </a:lnTo>
                <a:lnTo>
                  <a:pt x="613" y="243"/>
                </a:lnTo>
                <a:lnTo>
                  <a:pt x="613" y="241"/>
                </a:lnTo>
                <a:lnTo>
                  <a:pt x="613" y="239"/>
                </a:lnTo>
                <a:lnTo>
                  <a:pt x="610" y="239"/>
                </a:lnTo>
                <a:lnTo>
                  <a:pt x="610" y="241"/>
                </a:lnTo>
                <a:lnTo>
                  <a:pt x="610" y="243"/>
                </a:lnTo>
                <a:lnTo>
                  <a:pt x="610" y="250"/>
                </a:lnTo>
                <a:lnTo>
                  <a:pt x="610" y="253"/>
                </a:lnTo>
                <a:close/>
                <a:moveTo>
                  <a:pt x="970" y="80"/>
                </a:moveTo>
                <a:lnTo>
                  <a:pt x="970" y="80"/>
                </a:lnTo>
                <a:lnTo>
                  <a:pt x="970" y="80"/>
                </a:lnTo>
                <a:lnTo>
                  <a:pt x="970" y="80"/>
                </a:lnTo>
                <a:lnTo>
                  <a:pt x="972" y="80"/>
                </a:lnTo>
                <a:lnTo>
                  <a:pt x="972" y="80"/>
                </a:lnTo>
                <a:lnTo>
                  <a:pt x="972" y="80"/>
                </a:lnTo>
                <a:lnTo>
                  <a:pt x="972" y="78"/>
                </a:lnTo>
                <a:lnTo>
                  <a:pt x="972" y="78"/>
                </a:lnTo>
                <a:lnTo>
                  <a:pt x="972" y="78"/>
                </a:lnTo>
                <a:lnTo>
                  <a:pt x="970" y="78"/>
                </a:lnTo>
                <a:lnTo>
                  <a:pt x="970" y="78"/>
                </a:lnTo>
                <a:lnTo>
                  <a:pt x="970" y="78"/>
                </a:lnTo>
                <a:lnTo>
                  <a:pt x="967" y="80"/>
                </a:lnTo>
                <a:lnTo>
                  <a:pt x="970" y="80"/>
                </a:lnTo>
                <a:lnTo>
                  <a:pt x="970" y="80"/>
                </a:lnTo>
                <a:close/>
                <a:moveTo>
                  <a:pt x="901" y="9"/>
                </a:moveTo>
                <a:lnTo>
                  <a:pt x="901" y="9"/>
                </a:lnTo>
                <a:lnTo>
                  <a:pt x="903" y="7"/>
                </a:lnTo>
                <a:lnTo>
                  <a:pt x="903" y="7"/>
                </a:lnTo>
                <a:lnTo>
                  <a:pt x="901" y="7"/>
                </a:lnTo>
                <a:lnTo>
                  <a:pt x="901" y="7"/>
                </a:lnTo>
                <a:lnTo>
                  <a:pt x="901" y="7"/>
                </a:lnTo>
                <a:lnTo>
                  <a:pt x="906" y="4"/>
                </a:lnTo>
                <a:lnTo>
                  <a:pt x="906" y="4"/>
                </a:lnTo>
                <a:lnTo>
                  <a:pt x="906" y="2"/>
                </a:lnTo>
                <a:lnTo>
                  <a:pt x="908" y="2"/>
                </a:lnTo>
                <a:lnTo>
                  <a:pt x="908" y="4"/>
                </a:lnTo>
                <a:lnTo>
                  <a:pt x="908" y="2"/>
                </a:lnTo>
                <a:lnTo>
                  <a:pt x="908" y="2"/>
                </a:lnTo>
                <a:lnTo>
                  <a:pt x="908" y="0"/>
                </a:lnTo>
                <a:lnTo>
                  <a:pt x="908" y="0"/>
                </a:lnTo>
                <a:lnTo>
                  <a:pt x="906" y="2"/>
                </a:lnTo>
                <a:lnTo>
                  <a:pt x="906" y="2"/>
                </a:lnTo>
                <a:lnTo>
                  <a:pt x="903" y="2"/>
                </a:lnTo>
                <a:lnTo>
                  <a:pt x="903" y="2"/>
                </a:lnTo>
                <a:lnTo>
                  <a:pt x="899" y="7"/>
                </a:lnTo>
                <a:lnTo>
                  <a:pt x="901" y="9"/>
                </a:lnTo>
                <a:lnTo>
                  <a:pt x="901" y="9"/>
                </a:lnTo>
                <a:close/>
                <a:moveTo>
                  <a:pt x="927" y="37"/>
                </a:moveTo>
                <a:lnTo>
                  <a:pt x="927" y="37"/>
                </a:lnTo>
                <a:lnTo>
                  <a:pt x="929" y="37"/>
                </a:lnTo>
                <a:lnTo>
                  <a:pt x="932" y="37"/>
                </a:lnTo>
                <a:lnTo>
                  <a:pt x="932" y="37"/>
                </a:lnTo>
                <a:lnTo>
                  <a:pt x="934" y="35"/>
                </a:lnTo>
                <a:lnTo>
                  <a:pt x="934" y="33"/>
                </a:lnTo>
                <a:lnTo>
                  <a:pt x="934" y="33"/>
                </a:lnTo>
                <a:lnTo>
                  <a:pt x="932" y="30"/>
                </a:lnTo>
                <a:lnTo>
                  <a:pt x="932" y="30"/>
                </a:lnTo>
                <a:lnTo>
                  <a:pt x="929" y="30"/>
                </a:lnTo>
                <a:lnTo>
                  <a:pt x="929" y="33"/>
                </a:lnTo>
                <a:lnTo>
                  <a:pt x="929" y="33"/>
                </a:lnTo>
                <a:lnTo>
                  <a:pt x="929" y="33"/>
                </a:lnTo>
                <a:lnTo>
                  <a:pt x="932" y="33"/>
                </a:lnTo>
                <a:lnTo>
                  <a:pt x="932" y="35"/>
                </a:lnTo>
                <a:lnTo>
                  <a:pt x="929" y="35"/>
                </a:lnTo>
                <a:lnTo>
                  <a:pt x="929" y="35"/>
                </a:lnTo>
                <a:lnTo>
                  <a:pt x="927" y="35"/>
                </a:lnTo>
                <a:lnTo>
                  <a:pt x="927" y="35"/>
                </a:lnTo>
                <a:lnTo>
                  <a:pt x="925" y="35"/>
                </a:lnTo>
                <a:lnTo>
                  <a:pt x="925" y="35"/>
                </a:lnTo>
                <a:lnTo>
                  <a:pt x="925" y="35"/>
                </a:lnTo>
                <a:lnTo>
                  <a:pt x="927" y="37"/>
                </a:lnTo>
                <a:close/>
                <a:moveTo>
                  <a:pt x="9" y="56"/>
                </a:moveTo>
                <a:lnTo>
                  <a:pt x="7" y="56"/>
                </a:lnTo>
                <a:lnTo>
                  <a:pt x="7" y="59"/>
                </a:lnTo>
                <a:lnTo>
                  <a:pt x="5" y="59"/>
                </a:lnTo>
                <a:lnTo>
                  <a:pt x="7" y="59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9" y="61"/>
                </a:lnTo>
                <a:lnTo>
                  <a:pt x="9" y="61"/>
                </a:lnTo>
                <a:lnTo>
                  <a:pt x="9" y="59"/>
                </a:lnTo>
                <a:lnTo>
                  <a:pt x="9" y="59"/>
                </a:lnTo>
                <a:lnTo>
                  <a:pt x="9" y="59"/>
                </a:lnTo>
                <a:lnTo>
                  <a:pt x="9" y="59"/>
                </a:lnTo>
                <a:lnTo>
                  <a:pt x="9" y="56"/>
                </a:lnTo>
                <a:lnTo>
                  <a:pt x="9" y="56"/>
                </a:lnTo>
                <a:lnTo>
                  <a:pt x="9" y="56"/>
                </a:lnTo>
                <a:lnTo>
                  <a:pt x="9" y="54"/>
                </a:lnTo>
                <a:lnTo>
                  <a:pt x="9" y="56"/>
                </a:lnTo>
                <a:close/>
                <a:moveTo>
                  <a:pt x="911" y="14"/>
                </a:moveTo>
                <a:lnTo>
                  <a:pt x="913" y="11"/>
                </a:lnTo>
                <a:lnTo>
                  <a:pt x="913" y="11"/>
                </a:lnTo>
                <a:lnTo>
                  <a:pt x="913" y="11"/>
                </a:lnTo>
                <a:lnTo>
                  <a:pt x="913" y="11"/>
                </a:lnTo>
                <a:lnTo>
                  <a:pt x="913" y="11"/>
                </a:lnTo>
                <a:lnTo>
                  <a:pt x="915" y="9"/>
                </a:lnTo>
                <a:lnTo>
                  <a:pt x="915" y="9"/>
                </a:lnTo>
                <a:lnTo>
                  <a:pt x="915" y="9"/>
                </a:lnTo>
                <a:lnTo>
                  <a:pt x="918" y="9"/>
                </a:lnTo>
                <a:lnTo>
                  <a:pt x="920" y="9"/>
                </a:lnTo>
                <a:lnTo>
                  <a:pt x="920" y="9"/>
                </a:lnTo>
                <a:lnTo>
                  <a:pt x="922" y="7"/>
                </a:lnTo>
                <a:lnTo>
                  <a:pt x="922" y="7"/>
                </a:lnTo>
                <a:lnTo>
                  <a:pt x="922" y="2"/>
                </a:lnTo>
                <a:lnTo>
                  <a:pt x="922" y="0"/>
                </a:lnTo>
                <a:lnTo>
                  <a:pt x="922" y="0"/>
                </a:lnTo>
                <a:lnTo>
                  <a:pt x="920" y="0"/>
                </a:lnTo>
                <a:lnTo>
                  <a:pt x="918" y="0"/>
                </a:lnTo>
                <a:lnTo>
                  <a:pt x="915" y="0"/>
                </a:lnTo>
                <a:lnTo>
                  <a:pt x="915" y="0"/>
                </a:lnTo>
                <a:lnTo>
                  <a:pt x="913" y="2"/>
                </a:lnTo>
                <a:lnTo>
                  <a:pt x="913" y="2"/>
                </a:lnTo>
                <a:lnTo>
                  <a:pt x="913" y="2"/>
                </a:lnTo>
                <a:lnTo>
                  <a:pt x="911" y="4"/>
                </a:lnTo>
                <a:lnTo>
                  <a:pt x="911" y="4"/>
                </a:lnTo>
                <a:lnTo>
                  <a:pt x="911" y="4"/>
                </a:lnTo>
                <a:lnTo>
                  <a:pt x="911" y="7"/>
                </a:lnTo>
                <a:lnTo>
                  <a:pt x="911" y="7"/>
                </a:lnTo>
                <a:lnTo>
                  <a:pt x="911" y="7"/>
                </a:lnTo>
                <a:lnTo>
                  <a:pt x="911" y="11"/>
                </a:lnTo>
                <a:lnTo>
                  <a:pt x="911" y="14"/>
                </a:lnTo>
                <a:close/>
                <a:moveTo>
                  <a:pt x="241" y="305"/>
                </a:moveTo>
                <a:lnTo>
                  <a:pt x="241" y="303"/>
                </a:lnTo>
                <a:lnTo>
                  <a:pt x="241" y="300"/>
                </a:lnTo>
                <a:lnTo>
                  <a:pt x="241" y="298"/>
                </a:lnTo>
                <a:lnTo>
                  <a:pt x="241" y="298"/>
                </a:lnTo>
                <a:lnTo>
                  <a:pt x="241" y="298"/>
                </a:lnTo>
                <a:lnTo>
                  <a:pt x="239" y="295"/>
                </a:lnTo>
                <a:lnTo>
                  <a:pt x="239" y="295"/>
                </a:lnTo>
                <a:lnTo>
                  <a:pt x="239" y="293"/>
                </a:lnTo>
                <a:lnTo>
                  <a:pt x="239" y="293"/>
                </a:lnTo>
                <a:lnTo>
                  <a:pt x="239" y="293"/>
                </a:lnTo>
                <a:lnTo>
                  <a:pt x="236" y="291"/>
                </a:lnTo>
                <a:lnTo>
                  <a:pt x="236" y="286"/>
                </a:lnTo>
                <a:lnTo>
                  <a:pt x="236" y="286"/>
                </a:lnTo>
                <a:lnTo>
                  <a:pt x="234" y="288"/>
                </a:lnTo>
                <a:lnTo>
                  <a:pt x="234" y="286"/>
                </a:lnTo>
                <a:lnTo>
                  <a:pt x="234" y="286"/>
                </a:lnTo>
                <a:lnTo>
                  <a:pt x="234" y="286"/>
                </a:lnTo>
                <a:lnTo>
                  <a:pt x="234" y="284"/>
                </a:lnTo>
                <a:lnTo>
                  <a:pt x="234" y="281"/>
                </a:lnTo>
                <a:lnTo>
                  <a:pt x="234" y="281"/>
                </a:lnTo>
                <a:lnTo>
                  <a:pt x="232" y="279"/>
                </a:lnTo>
                <a:lnTo>
                  <a:pt x="232" y="279"/>
                </a:lnTo>
                <a:lnTo>
                  <a:pt x="232" y="279"/>
                </a:lnTo>
                <a:lnTo>
                  <a:pt x="232" y="276"/>
                </a:lnTo>
                <a:lnTo>
                  <a:pt x="229" y="276"/>
                </a:lnTo>
                <a:lnTo>
                  <a:pt x="229" y="272"/>
                </a:lnTo>
                <a:lnTo>
                  <a:pt x="227" y="269"/>
                </a:lnTo>
                <a:lnTo>
                  <a:pt x="225" y="267"/>
                </a:lnTo>
                <a:lnTo>
                  <a:pt x="225" y="267"/>
                </a:lnTo>
                <a:lnTo>
                  <a:pt x="227" y="267"/>
                </a:lnTo>
                <a:lnTo>
                  <a:pt x="227" y="267"/>
                </a:lnTo>
                <a:lnTo>
                  <a:pt x="227" y="265"/>
                </a:lnTo>
                <a:lnTo>
                  <a:pt x="225" y="265"/>
                </a:lnTo>
                <a:lnTo>
                  <a:pt x="225" y="265"/>
                </a:lnTo>
                <a:lnTo>
                  <a:pt x="225" y="262"/>
                </a:lnTo>
                <a:lnTo>
                  <a:pt x="225" y="262"/>
                </a:lnTo>
                <a:lnTo>
                  <a:pt x="225" y="262"/>
                </a:lnTo>
                <a:lnTo>
                  <a:pt x="225" y="260"/>
                </a:lnTo>
                <a:lnTo>
                  <a:pt x="222" y="260"/>
                </a:lnTo>
                <a:lnTo>
                  <a:pt x="222" y="260"/>
                </a:lnTo>
                <a:lnTo>
                  <a:pt x="218" y="255"/>
                </a:lnTo>
                <a:lnTo>
                  <a:pt x="218" y="255"/>
                </a:lnTo>
                <a:lnTo>
                  <a:pt x="218" y="253"/>
                </a:lnTo>
                <a:lnTo>
                  <a:pt x="220" y="253"/>
                </a:lnTo>
                <a:lnTo>
                  <a:pt x="218" y="248"/>
                </a:lnTo>
                <a:lnTo>
                  <a:pt x="218" y="248"/>
                </a:lnTo>
                <a:lnTo>
                  <a:pt x="215" y="246"/>
                </a:lnTo>
                <a:lnTo>
                  <a:pt x="215" y="246"/>
                </a:lnTo>
                <a:lnTo>
                  <a:pt x="215" y="246"/>
                </a:lnTo>
                <a:lnTo>
                  <a:pt x="215" y="246"/>
                </a:lnTo>
                <a:lnTo>
                  <a:pt x="215" y="246"/>
                </a:lnTo>
                <a:lnTo>
                  <a:pt x="213" y="246"/>
                </a:lnTo>
                <a:lnTo>
                  <a:pt x="213" y="246"/>
                </a:lnTo>
                <a:lnTo>
                  <a:pt x="213" y="246"/>
                </a:lnTo>
                <a:lnTo>
                  <a:pt x="210" y="246"/>
                </a:lnTo>
                <a:lnTo>
                  <a:pt x="210" y="246"/>
                </a:lnTo>
                <a:lnTo>
                  <a:pt x="210" y="246"/>
                </a:lnTo>
                <a:lnTo>
                  <a:pt x="208" y="243"/>
                </a:lnTo>
                <a:lnTo>
                  <a:pt x="208" y="243"/>
                </a:lnTo>
                <a:lnTo>
                  <a:pt x="208" y="243"/>
                </a:lnTo>
                <a:lnTo>
                  <a:pt x="201" y="239"/>
                </a:lnTo>
                <a:lnTo>
                  <a:pt x="199" y="234"/>
                </a:lnTo>
                <a:lnTo>
                  <a:pt x="199" y="232"/>
                </a:lnTo>
                <a:lnTo>
                  <a:pt x="199" y="229"/>
                </a:lnTo>
                <a:lnTo>
                  <a:pt x="199" y="217"/>
                </a:lnTo>
                <a:lnTo>
                  <a:pt x="199" y="215"/>
                </a:lnTo>
                <a:lnTo>
                  <a:pt x="199" y="215"/>
                </a:lnTo>
                <a:lnTo>
                  <a:pt x="196" y="208"/>
                </a:lnTo>
                <a:lnTo>
                  <a:pt x="199" y="205"/>
                </a:lnTo>
                <a:lnTo>
                  <a:pt x="201" y="201"/>
                </a:lnTo>
                <a:lnTo>
                  <a:pt x="199" y="201"/>
                </a:lnTo>
                <a:lnTo>
                  <a:pt x="199" y="198"/>
                </a:lnTo>
                <a:lnTo>
                  <a:pt x="199" y="198"/>
                </a:lnTo>
                <a:lnTo>
                  <a:pt x="196" y="196"/>
                </a:lnTo>
                <a:lnTo>
                  <a:pt x="196" y="194"/>
                </a:lnTo>
                <a:lnTo>
                  <a:pt x="194" y="194"/>
                </a:lnTo>
                <a:lnTo>
                  <a:pt x="194" y="189"/>
                </a:lnTo>
                <a:lnTo>
                  <a:pt x="192" y="189"/>
                </a:lnTo>
                <a:lnTo>
                  <a:pt x="192" y="187"/>
                </a:lnTo>
                <a:lnTo>
                  <a:pt x="194" y="187"/>
                </a:lnTo>
                <a:lnTo>
                  <a:pt x="194" y="187"/>
                </a:lnTo>
                <a:lnTo>
                  <a:pt x="194" y="184"/>
                </a:lnTo>
                <a:lnTo>
                  <a:pt x="194" y="184"/>
                </a:lnTo>
                <a:lnTo>
                  <a:pt x="194" y="184"/>
                </a:lnTo>
                <a:lnTo>
                  <a:pt x="194" y="182"/>
                </a:lnTo>
                <a:lnTo>
                  <a:pt x="194" y="182"/>
                </a:lnTo>
                <a:lnTo>
                  <a:pt x="196" y="179"/>
                </a:lnTo>
                <a:lnTo>
                  <a:pt x="196" y="177"/>
                </a:lnTo>
                <a:lnTo>
                  <a:pt x="199" y="177"/>
                </a:lnTo>
                <a:lnTo>
                  <a:pt x="199" y="177"/>
                </a:lnTo>
                <a:lnTo>
                  <a:pt x="196" y="172"/>
                </a:lnTo>
                <a:lnTo>
                  <a:pt x="196" y="170"/>
                </a:lnTo>
                <a:lnTo>
                  <a:pt x="196" y="170"/>
                </a:lnTo>
                <a:lnTo>
                  <a:pt x="196" y="168"/>
                </a:lnTo>
                <a:lnTo>
                  <a:pt x="196" y="168"/>
                </a:lnTo>
                <a:lnTo>
                  <a:pt x="199" y="165"/>
                </a:lnTo>
                <a:lnTo>
                  <a:pt x="199" y="165"/>
                </a:lnTo>
                <a:lnTo>
                  <a:pt x="199" y="165"/>
                </a:lnTo>
                <a:lnTo>
                  <a:pt x="199" y="165"/>
                </a:lnTo>
                <a:lnTo>
                  <a:pt x="199" y="165"/>
                </a:lnTo>
                <a:lnTo>
                  <a:pt x="199" y="165"/>
                </a:lnTo>
                <a:lnTo>
                  <a:pt x="199" y="163"/>
                </a:lnTo>
                <a:lnTo>
                  <a:pt x="199" y="163"/>
                </a:lnTo>
                <a:lnTo>
                  <a:pt x="199" y="163"/>
                </a:lnTo>
                <a:lnTo>
                  <a:pt x="199" y="163"/>
                </a:lnTo>
                <a:lnTo>
                  <a:pt x="201" y="161"/>
                </a:lnTo>
                <a:lnTo>
                  <a:pt x="201" y="161"/>
                </a:lnTo>
                <a:lnTo>
                  <a:pt x="201" y="158"/>
                </a:lnTo>
                <a:lnTo>
                  <a:pt x="201" y="158"/>
                </a:lnTo>
                <a:lnTo>
                  <a:pt x="199" y="153"/>
                </a:lnTo>
                <a:lnTo>
                  <a:pt x="199" y="151"/>
                </a:lnTo>
                <a:lnTo>
                  <a:pt x="199" y="149"/>
                </a:lnTo>
                <a:lnTo>
                  <a:pt x="199" y="149"/>
                </a:lnTo>
                <a:lnTo>
                  <a:pt x="199" y="146"/>
                </a:lnTo>
                <a:lnTo>
                  <a:pt x="199" y="146"/>
                </a:lnTo>
                <a:lnTo>
                  <a:pt x="199" y="139"/>
                </a:lnTo>
                <a:lnTo>
                  <a:pt x="199" y="137"/>
                </a:lnTo>
                <a:lnTo>
                  <a:pt x="199" y="134"/>
                </a:lnTo>
                <a:lnTo>
                  <a:pt x="199" y="134"/>
                </a:lnTo>
                <a:lnTo>
                  <a:pt x="199" y="132"/>
                </a:lnTo>
                <a:lnTo>
                  <a:pt x="199" y="132"/>
                </a:lnTo>
                <a:lnTo>
                  <a:pt x="196" y="132"/>
                </a:lnTo>
                <a:lnTo>
                  <a:pt x="196" y="130"/>
                </a:lnTo>
                <a:lnTo>
                  <a:pt x="196" y="130"/>
                </a:lnTo>
                <a:lnTo>
                  <a:pt x="194" y="125"/>
                </a:lnTo>
                <a:lnTo>
                  <a:pt x="189" y="116"/>
                </a:lnTo>
                <a:lnTo>
                  <a:pt x="187" y="111"/>
                </a:lnTo>
                <a:lnTo>
                  <a:pt x="182" y="104"/>
                </a:lnTo>
                <a:lnTo>
                  <a:pt x="177" y="97"/>
                </a:lnTo>
                <a:lnTo>
                  <a:pt x="173" y="94"/>
                </a:lnTo>
                <a:lnTo>
                  <a:pt x="173" y="94"/>
                </a:lnTo>
                <a:lnTo>
                  <a:pt x="170" y="94"/>
                </a:lnTo>
                <a:lnTo>
                  <a:pt x="168" y="92"/>
                </a:lnTo>
                <a:lnTo>
                  <a:pt x="158" y="85"/>
                </a:lnTo>
                <a:lnTo>
                  <a:pt x="158" y="85"/>
                </a:lnTo>
                <a:lnTo>
                  <a:pt x="156" y="85"/>
                </a:lnTo>
                <a:lnTo>
                  <a:pt x="156" y="82"/>
                </a:lnTo>
                <a:lnTo>
                  <a:pt x="156" y="80"/>
                </a:lnTo>
                <a:lnTo>
                  <a:pt x="154" y="80"/>
                </a:lnTo>
                <a:lnTo>
                  <a:pt x="151" y="78"/>
                </a:lnTo>
                <a:lnTo>
                  <a:pt x="151" y="78"/>
                </a:lnTo>
                <a:lnTo>
                  <a:pt x="149" y="78"/>
                </a:lnTo>
                <a:lnTo>
                  <a:pt x="149" y="75"/>
                </a:lnTo>
                <a:lnTo>
                  <a:pt x="142" y="63"/>
                </a:lnTo>
                <a:lnTo>
                  <a:pt x="139" y="61"/>
                </a:lnTo>
                <a:lnTo>
                  <a:pt x="139" y="61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2" y="59"/>
                </a:lnTo>
                <a:lnTo>
                  <a:pt x="130" y="61"/>
                </a:lnTo>
                <a:lnTo>
                  <a:pt x="130" y="59"/>
                </a:lnTo>
                <a:lnTo>
                  <a:pt x="128" y="59"/>
                </a:lnTo>
                <a:lnTo>
                  <a:pt x="125" y="56"/>
                </a:lnTo>
                <a:lnTo>
                  <a:pt x="125" y="59"/>
                </a:lnTo>
                <a:lnTo>
                  <a:pt x="125" y="63"/>
                </a:lnTo>
                <a:lnTo>
                  <a:pt x="125" y="66"/>
                </a:lnTo>
                <a:lnTo>
                  <a:pt x="125" y="66"/>
                </a:lnTo>
                <a:lnTo>
                  <a:pt x="121" y="71"/>
                </a:lnTo>
                <a:lnTo>
                  <a:pt x="118" y="71"/>
                </a:lnTo>
                <a:lnTo>
                  <a:pt x="118" y="73"/>
                </a:lnTo>
                <a:lnTo>
                  <a:pt x="118" y="75"/>
                </a:lnTo>
                <a:lnTo>
                  <a:pt x="118" y="78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6" y="80"/>
                </a:lnTo>
                <a:lnTo>
                  <a:pt x="113" y="82"/>
                </a:lnTo>
                <a:lnTo>
                  <a:pt x="113" y="82"/>
                </a:lnTo>
                <a:lnTo>
                  <a:pt x="113" y="82"/>
                </a:lnTo>
                <a:lnTo>
                  <a:pt x="111" y="85"/>
                </a:lnTo>
                <a:lnTo>
                  <a:pt x="111" y="85"/>
                </a:lnTo>
                <a:lnTo>
                  <a:pt x="111" y="85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0"/>
                </a:lnTo>
                <a:lnTo>
                  <a:pt x="104" y="80"/>
                </a:lnTo>
                <a:lnTo>
                  <a:pt x="104" y="78"/>
                </a:lnTo>
                <a:lnTo>
                  <a:pt x="104" y="78"/>
                </a:lnTo>
                <a:lnTo>
                  <a:pt x="104" y="78"/>
                </a:lnTo>
                <a:lnTo>
                  <a:pt x="102" y="78"/>
                </a:lnTo>
                <a:lnTo>
                  <a:pt x="102" y="78"/>
                </a:lnTo>
                <a:lnTo>
                  <a:pt x="102" y="78"/>
                </a:lnTo>
                <a:lnTo>
                  <a:pt x="102" y="78"/>
                </a:lnTo>
                <a:lnTo>
                  <a:pt x="102" y="75"/>
                </a:lnTo>
                <a:lnTo>
                  <a:pt x="99" y="75"/>
                </a:lnTo>
                <a:lnTo>
                  <a:pt x="99" y="75"/>
                </a:lnTo>
                <a:lnTo>
                  <a:pt x="97" y="75"/>
                </a:lnTo>
                <a:lnTo>
                  <a:pt x="90" y="78"/>
                </a:lnTo>
                <a:lnTo>
                  <a:pt x="90" y="80"/>
                </a:lnTo>
                <a:lnTo>
                  <a:pt x="87" y="80"/>
                </a:lnTo>
                <a:lnTo>
                  <a:pt x="85" y="80"/>
                </a:lnTo>
                <a:lnTo>
                  <a:pt x="83" y="82"/>
                </a:lnTo>
                <a:lnTo>
                  <a:pt x="83" y="85"/>
                </a:lnTo>
                <a:lnTo>
                  <a:pt x="83" y="85"/>
                </a:lnTo>
                <a:lnTo>
                  <a:pt x="83" y="87"/>
                </a:lnTo>
                <a:lnTo>
                  <a:pt x="80" y="87"/>
                </a:lnTo>
                <a:lnTo>
                  <a:pt x="80" y="87"/>
                </a:lnTo>
                <a:lnTo>
                  <a:pt x="78" y="90"/>
                </a:lnTo>
                <a:lnTo>
                  <a:pt x="76" y="90"/>
                </a:lnTo>
                <a:lnTo>
                  <a:pt x="76" y="90"/>
                </a:lnTo>
                <a:lnTo>
                  <a:pt x="76" y="87"/>
                </a:lnTo>
                <a:lnTo>
                  <a:pt x="73" y="87"/>
                </a:lnTo>
                <a:lnTo>
                  <a:pt x="73" y="85"/>
                </a:lnTo>
                <a:lnTo>
                  <a:pt x="73" y="85"/>
                </a:lnTo>
                <a:lnTo>
                  <a:pt x="71" y="85"/>
                </a:lnTo>
                <a:lnTo>
                  <a:pt x="71" y="85"/>
                </a:lnTo>
                <a:lnTo>
                  <a:pt x="71" y="85"/>
                </a:lnTo>
                <a:lnTo>
                  <a:pt x="71" y="85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0"/>
                </a:lnTo>
                <a:lnTo>
                  <a:pt x="69" y="80"/>
                </a:lnTo>
                <a:lnTo>
                  <a:pt x="71" y="75"/>
                </a:lnTo>
                <a:lnTo>
                  <a:pt x="71" y="75"/>
                </a:lnTo>
                <a:lnTo>
                  <a:pt x="73" y="75"/>
                </a:lnTo>
                <a:lnTo>
                  <a:pt x="73" y="75"/>
                </a:lnTo>
                <a:lnTo>
                  <a:pt x="73" y="73"/>
                </a:lnTo>
                <a:lnTo>
                  <a:pt x="73" y="73"/>
                </a:lnTo>
                <a:lnTo>
                  <a:pt x="76" y="71"/>
                </a:lnTo>
                <a:lnTo>
                  <a:pt x="76" y="68"/>
                </a:lnTo>
                <a:lnTo>
                  <a:pt x="76" y="66"/>
                </a:lnTo>
                <a:lnTo>
                  <a:pt x="76" y="66"/>
                </a:lnTo>
                <a:lnTo>
                  <a:pt x="73" y="63"/>
                </a:lnTo>
                <a:lnTo>
                  <a:pt x="73" y="63"/>
                </a:lnTo>
                <a:lnTo>
                  <a:pt x="73" y="61"/>
                </a:lnTo>
                <a:lnTo>
                  <a:pt x="73" y="61"/>
                </a:lnTo>
                <a:lnTo>
                  <a:pt x="73" y="61"/>
                </a:lnTo>
                <a:lnTo>
                  <a:pt x="76" y="61"/>
                </a:lnTo>
                <a:lnTo>
                  <a:pt x="76" y="59"/>
                </a:lnTo>
                <a:lnTo>
                  <a:pt x="76" y="59"/>
                </a:lnTo>
                <a:lnTo>
                  <a:pt x="76" y="59"/>
                </a:lnTo>
                <a:lnTo>
                  <a:pt x="73" y="56"/>
                </a:lnTo>
                <a:lnTo>
                  <a:pt x="71" y="59"/>
                </a:lnTo>
                <a:lnTo>
                  <a:pt x="71" y="59"/>
                </a:lnTo>
                <a:lnTo>
                  <a:pt x="69" y="56"/>
                </a:lnTo>
                <a:lnTo>
                  <a:pt x="69" y="56"/>
                </a:lnTo>
                <a:lnTo>
                  <a:pt x="66" y="59"/>
                </a:lnTo>
                <a:lnTo>
                  <a:pt x="66" y="59"/>
                </a:lnTo>
                <a:lnTo>
                  <a:pt x="64" y="59"/>
                </a:lnTo>
                <a:lnTo>
                  <a:pt x="64" y="56"/>
                </a:lnTo>
                <a:lnTo>
                  <a:pt x="61" y="59"/>
                </a:lnTo>
                <a:lnTo>
                  <a:pt x="61" y="59"/>
                </a:lnTo>
                <a:lnTo>
                  <a:pt x="61" y="59"/>
                </a:lnTo>
                <a:lnTo>
                  <a:pt x="61" y="56"/>
                </a:lnTo>
                <a:lnTo>
                  <a:pt x="61" y="56"/>
                </a:lnTo>
                <a:lnTo>
                  <a:pt x="61" y="56"/>
                </a:lnTo>
                <a:lnTo>
                  <a:pt x="61" y="54"/>
                </a:lnTo>
                <a:lnTo>
                  <a:pt x="61" y="54"/>
                </a:lnTo>
                <a:lnTo>
                  <a:pt x="61" y="54"/>
                </a:lnTo>
                <a:lnTo>
                  <a:pt x="61" y="54"/>
                </a:lnTo>
                <a:lnTo>
                  <a:pt x="61" y="54"/>
                </a:lnTo>
                <a:lnTo>
                  <a:pt x="61" y="52"/>
                </a:lnTo>
                <a:lnTo>
                  <a:pt x="61" y="52"/>
                </a:lnTo>
                <a:lnTo>
                  <a:pt x="59" y="52"/>
                </a:lnTo>
                <a:lnTo>
                  <a:pt x="59" y="49"/>
                </a:lnTo>
                <a:lnTo>
                  <a:pt x="59" y="47"/>
                </a:lnTo>
                <a:lnTo>
                  <a:pt x="59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5"/>
                </a:lnTo>
                <a:lnTo>
                  <a:pt x="57" y="45"/>
                </a:lnTo>
                <a:lnTo>
                  <a:pt x="54" y="45"/>
                </a:lnTo>
                <a:lnTo>
                  <a:pt x="52" y="47"/>
                </a:lnTo>
                <a:lnTo>
                  <a:pt x="52" y="47"/>
                </a:lnTo>
                <a:lnTo>
                  <a:pt x="50" y="47"/>
                </a:lnTo>
                <a:lnTo>
                  <a:pt x="47" y="47"/>
                </a:lnTo>
                <a:lnTo>
                  <a:pt x="45" y="45"/>
                </a:lnTo>
                <a:lnTo>
                  <a:pt x="45" y="45"/>
                </a:lnTo>
                <a:lnTo>
                  <a:pt x="43" y="45"/>
                </a:lnTo>
                <a:lnTo>
                  <a:pt x="43" y="45"/>
                </a:lnTo>
                <a:lnTo>
                  <a:pt x="40" y="45"/>
                </a:lnTo>
                <a:lnTo>
                  <a:pt x="40" y="45"/>
                </a:lnTo>
                <a:lnTo>
                  <a:pt x="38" y="42"/>
                </a:lnTo>
                <a:lnTo>
                  <a:pt x="38" y="42"/>
                </a:lnTo>
                <a:lnTo>
                  <a:pt x="35" y="42"/>
                </a:lnTo>
                <a:lnTo>
                  <a:pt x="35" y="42"/>
                </a:lnTo>
                <a:lnTo>
                  <a:pt x="35" y="40"/>
                </a:lnTo>
                <a:lnTo>
                  <a:pt x="33" y="35"/>
                </a:lnTo>
                <a:lnTo>
                  <a:pt x="33" y="35"/>
                </a:lnTo>
                <a:lnTo>
                  <a:pt x="31" y="33"/>
                </a:lnTo>
                <a:lnTo>
                  <a:pt x="31" y="33"/>
                </a:lnTo>
                <a:lnTo>
                  <a:pt x="31" y="33"/>
                </a:lnTo>
                <a:lnTo>
                  <a:pt x="31" y="35"/>
                </a:lnTo>
                <a:lnTo>
                  <a:pt x="31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8" y="33"/>
                </a:lnTo>
                <a:lnTo>
                  <a:pt x="28" y="33"/>
                </a:lnTo>
                <a:lnTo>
                  <a:pt x="26" y="33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7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6" y="42"/>
                </a:lnTo>
                <a:lnTo>
                  <a:pt x="26" y="45"/>
                </a:lnTo>
                <a:lnTo>
                  <a:pt x="26" y="45"/>
                </a:lnTo>
                <a:lnTo>
                  <a:pt x="26" y="45"/>
                </a:lnTo>
                <a:lnTo>
                  <a:pt x="26" y="47"/>
                </a:lnTo>
                <a:lnTo>
                  <a:pt x="24" y="47"/>
                </a:lnTo>
                <a:lnTo>
                  <a:pt x="24" y="49"/>
                </a:lnTo>
                <a:lnTo>
                  <a:pt x="26" y="52"/>
                </a:lnTo>
                <a:lnTo>
                  <a:pt x="26" y="54"/>
                </a:lnTo>
                <a:lnTo>
                  <a:pt x="26" y="56"/>
                </a:lnTo>
                <a:lnTo>
                  <a:pt x="28" y="56"/>
                </a:lnTo>
                <a:lnTo>
                  <a:pt x="31" y="59"/>
                </a:lnTo>
                <a:lnTo>
                  <a:pt x="31" y="59"/>
                </a:lnTo>
                <a:lnTo>
                  <a:pt x="31" y="61"/>
                </a:lnTo>
                <a:lnTo>
                  <a:pt x="33" y="63"/>
                </a:lnTo>
                <a:lnTo>
                  <a:pt x="35" y="66"/>
                </a:lnTo>
                <a:lnTo>
                  <a:pt x="35" y="68"/>
                </a:lnTo>
                <a:lnTo>
                  <a:pt x="35" y="68"/>
                </a:lnTo>
                <a:lnTo>
                  <a:pt x="35" y="71"/>
                </a:lnTo>
                <a:lnTo>
                  <a:pt x="38" y="80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5" y="87"/>
                </a:lnTo>
                <a:lnTo>
                  <a:pt x="35" y="87"/>
                </a:lnTo>
                <a:lnTo>
                  <a:pt x="35" y="92"/>
                </a:lnTo>
                <a:lnTo>
                  <a:pt x="35" y="94"/>
                </a:lnTo>
                <a:lnTo>
                  <a:pt x="38" y="97"/>
                </a:lnTo>
                <a:lnTo>
                  <a:pt x="38" y="97"/>
                </a:lnTo>
                <a:lnTo>
                  <a:pt x="38" y="101"/>
                </a:lnTo>
                <a:lnTo>
                  <a:pt x="38" y="101"/>
                </a:lnTo>
                <a:lnTo>
                  <a:pt x="38" y="104"/>
                </a:lnTo>
                <a:lnTo>
                  <a:pt x="40" y="104"/>
                </a:lnTo>
                <a:lnTo>
                  <a:pt x="40" y="106"/>
                </a:lnTo>
                <a:lnTo>
                  <a:pt x="40" y="108"/>
                </a:lnTo>
                <a:lnTo>
                  <a:pt x="40" y="108"/>
                </a:lnTo>
                <a:lnTo>
                  <a:pt x="40" y="108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1"/>
                </a:lnTo>
                <a:lnTo>
                  <a:pt x="40" y="113"/>
                </a:lnTo>
                <a:lnTo>
                  <a:pt x="40" y="116"/>
                </a:lnTo>
                <a:lnTo>
                  <a:pt x="40" y="116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20"/>
                </a:lnTo>
                <a:lnTo>
                  <a:pt x="38" y="120"/>
                </a:lnTo>
                <a:lnTo>
                  <a:pt x="38" y="123"/>
                </a:lnTo>
                <a:lnTo>
                  <a:pt x="38" y="123"/>
                </a:lnTo>
                <a:lnTo>
                  <a:pt x="40" y="125"/>
                </a:lnTo>
                <a:lnTo>
                  <a:pt x="40" y="125"/>
                </a:lnTo>
                <a:lnTo>
                  <a:pt x="40" y="125"/>
                </a:lnTo>
                <a:lnTo>
                  <a:pt x="40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7"/>
                </a:lnTo>
                <a:lnTo>
                  <a:pt x="45" y="127"/>
                </a:lnTo>
                <a:lnTo>
                  <a:pt x="45" y="127"/>
                </a:lnTo>
                <a:lnTo>
                  <a:pt x="45" y="127"/>
                </a:lnTo>
                <a:lnTo>
                  <a:pt x="45" y="130"/>
                </a:lnTo>
                <a:lnTo>
                  <a:pt x="45" y="130"/>
                </a:lnTo>
                <a:lnTo>
                  <a:pt x="45" y="130"/>
                </a:lnTo>
                <a:lnTo>
                  <a:pt x="45" y="130"/>
                </a:lnTo>
                <a:lnTo>
                  <a:pt x="45" y="130"/>
                </a:lnTo>
                <a:lnTo>
                  <a:pt x="45" y="130"/>
                </a:lnTo>
                <a:lnTo>
                  <a:pt x="47" y="130"/>
                </a:lnTo>
                <a:lnTo>
                  <a:pt x="47" y="130"/>
                </a:lnTo>
                <a:lnTo>
                  <a:pt x="47" y="130"/>
                </a:lnTo>
                <a:lnTo>
                  <a:pt x="47" y="130"/>
                </a:lnTo>
                <a:lnTo>
                  <a:pt x="47" y="130"/>
                </a:lnTo>
                <a:lnTo>
                  <a:pt x="47" y="130"/>
                </a:lnTo>
                <a:lnTo>
                  <a:pt x="47" y="130"/>
                </a:lnTo>
                <a:lnTo>
                  <a:pt x="47" y="132"/>
                </a:lnTo>
                <a:lnTo>
                  <a:pt x="47" y="132"/>
                </a:lnTo>
                <a:lnTo>
                  <a:pt x="47" y="132"/>
                </a:lnTo>
                <a:lnTo>
                  <a:pt x="47" y="134"/>
                </a:lnTo>
                <a:lnTo>
                  <a:pt x="50" y="132"/>
                </a:lnTo>
                <a:lnTo>
                  <a:pt x="50" y="132"/>
                </a:lnTo>
                <a:lnTo>
                  <a:pt x="50" y="134"/>
                </a:lnTo>
                <a:lnTo>
                  <a:pt x="50" y="134"/>
                </a:lnTo>
                <a:lnTo>
                  <a:pt x="50" y="134"/>
                </a:lnTo>
                <a:lnTo>
                  <a:pt x="50" y="134"/>
                </a:lnTo>
                <a:lnTo>
                  <a:pt x="52" y="134"/>
                </a:lnTo>
                <a:lnTo>
                  <a:pt x="52" y="134"/>
                </a:lnTo>
                <a:lnTo>
                  <a:pt x="50" y="134"/>
                </a:lnTo>
                <a:lnTo>
                  <a:pt x="50" y="137"/>
                </a:lnTo>
                <a:lnTo>
                  <a:pt x="50" y="139"/>
                </a:lnTo>
                <a:lnTo>
                  <a:pt x="50" y="139"/>
                </a:lnTo>
                <a:lnTo>
                  <a:pt x="50" y="139"/>
                </a:lnTo>
                <a:lnTo>
                  <a:pt x="52" y="139"/>
                </a:lnTo>
                <a:lnTo>
                  <a:pt x="52" y="139"/>
                </a:lnTo>
                <a:lnTo>
                  <a:pt x="52" y="139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0" y="142"/>
                </a:lnTo>
                <a:lnTo>
                  <a:pt x="50" y="142"/>
                </a:lnTo>
                <a:lnTo>
                  <a:pt x="50" y="144"/>
                </a:lnTo>
                <a:lnTo>
                  <a:pt x="50" y="144"/>
                </a:lnTo>
                <a:lnTo>
                  <a:pt x="50" y="144"/>
                </a:lnTo>
                <a:lnTo>
                  <a:pt x="50" y="146"/>
                </a:lnTo>
                <a:lnTo>
                  <a:pt x="52" y="146"/>
                </a:lnTo>
                <a:lnTo>
                  <a:pt x="52" y="146"/>
                </a:lnTo>
                <a:lnTo>
                  <a:pt x="52" y="146"/>
                </a:lnTo>
                <a:lnTo>
                  <a:pt x="50" y="151"/>
                </a:lnTo>
                <a:lnTo>
                  <a:pt x="50" y="151"/>
                </a:lnTo>
                <a:lnTo>
                  <a:pt x="50" y="153"/>
                </a:lnTo>
                <a:lnTo>
                  <a:pt x="50" y="153"/>
                </a:lnTo>
                <a:lnTo>
                  <a:pt x="50" y="153"/>
                </a:lnTo>
                <a:lnTo>
                  <a:pt x="47" y="156"/>
                </a:lnTo>
                <a:lnTo>
                  <a:pt x="47" y="156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47" y="158"/>
                </a:lnTo>
                <a:lnTo>
                  <a:pt x="50" y="158"/>
                </a:lnTo>
                <a:lnTo>
                  <a:pt x="50" y="161"/>
                </a:lnTo>
                <a:lnTo>
                  <a:pt x="50" y="161"/>
                </a:lnTo>
                <a:lnTo>
                  <a:pt x="50" y="161"/>
                </a:lnTo>
                <a:lnTo>
                  <a:pt x="50" y="163"/>
                </a:lnTo>
                <a:lnTo>
                  <a:pt x="50" y="163"/>
                </a:lnTo>
                <a:lnTo>
                  <a:pt x="50" y="165"/>
                </a:lnTo>
                <a:lnTo>
                  <a:pt x="50" y="165"/>
                </a:lnTo>
                <a:lnTo>
                  <a:pt x="52" y="168"/>
                </a:lnTo>
                <a:lnTo>
                  <a:pt x="52" y="165"/>
                </a:lnTo>
                <a:lnTo>
                  <a:pt x="54" y="165"/>
                </a:lnTo>
                <a:lnTo>
                  <a:pt x="54" y="168"/>
                </a:lnTo>
                <a:lnTo>
                  <a:pt x="54" y="168"/>
                </a:lnTo>
                <a:lnTo>
                  <a:pt x="59" y="170"/>
                </a:lnTo>
                <a:lnTo>
                  <a:pt x="59" y="170"/>
                </a:lnTo>
                <a:lnTo>
                  <a:pt x="59" y="172"/>
                </a:lnTo>
                <a:lnTo>
                  <a:pt x="59" y="172"/>
                </a:lnTo>
                <a:lnTo>
                  <a:pt x="59" y="175"/>
                </a:lnTo>
                <a:lnTo>
                  <a:pt x="59" y="175"/>
                </a:lnTo>
                <a:lnTo>
                  <a:pt x="61" y="175"/>
                </a:lnTo>
                <a:lnTo>
                  <a:pt x="61" y="172"/>
                </a:lnTo>
                <a:lnTo>
                  <a:pt x="64" y="172"/>
                </a:lnTo>
                <a:lnTo>
                  <a:pt x="64" y="175"/>
                </a:lnTo>
                <a:lnTo>
                  <a:pt x="64" y="175"/>
                </a:lnTo>
                <a:lnTo>
                  <a:pt x="61" y="175"/>
                </a:lnTo>
                <a:lnTo>
                  <a:pt x="61" y="175"/>
                </a:lnTo>
                <a:lnTo>
                  <a:pt x="59" y="175"/>
                </a:lnTo>
                <a:lnTo>
                  <a:pt x="59" y="175"/>
                </a:lnTo>
                <a:lnTo>
                  <a:pt x="54" y="175"/>
                </a:lnTo>
                <a:lnTo>
                  <a:pt x="54" y="175"/>
                </a:lnTo>
                <a:lnTo>
                  <a:pt x="54" y="177"/>
                </a:lnTo>
                <a:lnTo>
                  <a:pt x="54" y="179"/>
                </a:lnTo>
                <a:lnTo>
                  <a:pt x="54" y="179"/>
                </a:lnTo>
                <a:lnTo>
                  <a:pt x="54" y="182"/>
                </a:lnTo>
                <a:lnTo>
                  <a:pt x="57" y="182"/>
                </a:lnTo>
                <a:lnTo>
                  <a:pt x="57" y="182"/>
                </a:lnTo>
                <a:lnTo>
                  <a:pt x="57" y="182"/>
                </a:lnTo>
                <a:lnTo>
                  <a:pt x="59" y="184"/>
                </a:lnTo>
                <a:lnTo>
                  <a:pt x="59" y="184"/>
                </a:lnTo>
                <a:lnTo>
                  <a:pt x="59" y="182"/>
                </a:lnTo>
                <a:lnTo>
                  <a:pt x="61" y="182"/>
                </a:lnTo>
                <a:lnTo>
                  <a:pt x="61" y="182"/>
                </a:lnTo>
                <a:lnTo>
                  <a:pt x="61" y="182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7"/>
                </a:lnTo>
                <a:lnTo>
                  <a:pt x="61" y="187"/>
                </a:lnTo>
                <a:lnTo>
                  <a:pt x="64" y="187"/>
                </a:lnTo>
                <a:lnTo>
                  <a:pt x="64" y="187"/>
                </a:lnTo>
                <a:lnTo>
                  <a:pt x="66" y="189"/>
                </a:lnTo>
                <a:lnTo>
                  <a:pt x="66" y="191"/>
                </a:lnTo>
                <a:lnTo>
                  <a:pt x="66" y="191"/>
                </a:lnTo>
                <a:lnTo>
                  <a:pt x="66" y="191"/>
                </a:lnTo>
                <a:lnTo>
                  <a:pt x="69" y="191"/>
                </a:lnTo>
                <a:lnTo>
                  <a:pt x="73" y="194"/>
                </a:lnTo>
                <a:lnTo>
                  <a:pt x="73" y="196"/>
                </a:lnTo>
                <a:lnTo>
                  <a:pt x="73" y="196"/>
                </a:lnTo>
                <a:lnTo>
                  <a:pt x="73" y="198"/>
                </a:lnTo>
                <a:lnTo>
                  <a:pt x="76" y="201"/>
                </a:lnTo>
                <a:lnTo>
                  <a:pt x="76" y="201"/>
                </a:lnTo>
                <a:lnTo>
                  <a:pt x="76" y="203"/>
                </a:lnTo>
                <a:lnTo>
                  <a:pt x="78" y="203"/>
                </a:lnTo>
                <a:lnTo>
                  <a:pt x="80" y="208"/>
                </a:lnTo>
                <a:lnTo>
                  <a:pt x="80" y="208"/>
                </a:lnTo>
                <a:lnTo>
                  <a:pt x="80" y="208"/>
                </a:lnTo>
                <a:lnTo>
                  <a:pt x="80" y="208"/>
                </a:lnTo>
                <a:lnTo>
                  <a:pt x="80" y="208"/>
                </a:lnTo>
                <a:lnTo>
                  <a:pt x="83" y="210"/>
                </a:lnTo>
                <a:lnTo>
                  <a:pt x="83" y="210"/>
                </a:lnTo>
                <a:lnTo>
                  <a:pt x="83" y="210"/>
                </a:lnTo>
                <a:lnTo>
                  <a:pt x="83" y="210"/>
                </a:lnTo>
                <a:lnTo>
                  <a:pt x="85" y="213"/>
                </a:lnTo>
                <a:lnTo>
                  <a:pt x="85" y="213"/>
                </a:lnTo>
                <a:lnTo>
                  <a:pt x="85" y="215"/>
                </a:lnTo>
                <a:lnTo>
                  <a:pt x="87" y="220"/>
                </a:lnTo>
                <a:lnTo>
                  <a:pt x="87" y="222"/>
                </a:lnTo>
                <a:lnTo>
                  <a:pt x="90" y="222"/>
                </a:lnTo>
                <a:lnTo>
                  <a:pt x="90" y="222"/>
                </a:lnTo>
                <a:lnTo>
                  <a:pt x="90" y="224"/>
                </a:lnTo>
                <a:lnTo>
                  <a:pt x="90" y="227"/>
                </a:lnTo>
                <a:lnTo>
                  <a:pt x="90" y="227"/>
                </a:lnTo>
                <a:lnTo>
                  <a:pt x="87" y="227"/>
                </a:lnTo>
                <a:lnTo>
                  <a:pt x="87" y="229"/>
                </a:lnTo>
                <a:lnTo>
                  <a:pt x="85" y="232"/>
                </a:lnTo>
                <a:lnTo>
                  <a:pt x="85" y="232"/>
                </a:lnTo>
                <a:lnTo>
                  <a:pt x="85" y="232"/>
                </a:lnTo>
                <a:lnTo>
                  <a:pt x="85" y="234"/>
                </a:lnTo>
                <a:lnTo>
                  <a:pt x="87" y="236"/>
                </a:lnTo>
                <a:lnTo>
                  <a:pt x="90" y="236"/>
                </a:lnTo>
                <a:lnTo>
                  <a:pt x="92" y="236"/>
                </a:lnTo>
                <a:lnTo>
                  <a:pt x="92" y="239"/>
                </a:lnTo>
                <a:lnTo>
                  <a:pt x="95" y="241"/>
                </a:lnTo>
                <a:lnTo>
                  <a:pt x="97" y="243"/>
                </a:lnTo>
                <a:lnTo>
                  <a:pt x="99" y="246"/>
                </a:lnTo>
                <a:lnTo>
                  <a:pt x="99" y="246"/>
                </a:lnTo>
                <a:lnTo>
                  <a:pt x="102" y="246"/>
                </a:lnTo>
                <a:lnTo>
                  <a:pt x="102" y="246"/>
                </a:lnTo>
                <a:lnTo>
                  <a:pt x="106" y="246"/>
                </a:lnTo>
                <a:lnTo>
                  <a:pt x="106" y="248"/>
                </a:lnTo>
                <a:lnTo>
                  <a:pt x="106" y="248"/>
                </a:lnTo>
                <a:lnTo>
                  <a:pt x="106" y="248"/>
                </a:lnTo>
                <a:lnTo>
                  <a:pt x="111" y="248"/>
                </a:lnTo>
                <a:lnTo>
                  <a:pt x="111" y="248"/>
                </a:lnTo>
                <a:lnTo>
                  <a:pt x="111" y="248"/>
                </a:lnTo>
                <a:lnTo>
                  <a:pt x="111" y="253"/>
                </a:lnTo>
                <a:lnTo>
                  <a:pt x="113" y="253"/>
                </a:lnTo>
                <a:lnTo>
                  <a:pt x="113" y="253"/>
                </a:lnTo>
                <a:lnTo>
                  <a:pt x="113" y="253"/>
                </a:lnTo>
                <a:lnTo>
                  <a:pt x="116" y="255"/>
                </a:lnTo>
                <a:lnTo>
                  <a:pt x="116" y="255"/>
                </a:lnTo>
                <a:lnTo>
                  <a:pt x="116" y="258"/>
                </a:lnTo>
                <a:lnTo>
                  <a:pt x="116" y="258"/>
                </a:lnTo>
                <a:lnTo>
                  <a:pt x="116" y="258"/>
                </a:lnTo>
                <a:lnTo>
                  <a:pt x="118" y="258"/>
                </a:lnTo>
                <a:lnTo>
                  <a:pt x="118" y="258"/>
                </a:lnTo>
                <a:lnTo>
                  <a:pt x="121" y="258"/>
                </a:lnTo>
                <a:lnTo>
                  <a:pt x="121" y="258"/>
                </a:lnTo>
                <a:lnTo>
                  <a:pt x="123" y="258"/>
                </a:lnTo>
                <a:lnTo>
                  <a:pt x="123" y="260"/>
                </a:lnTo>
                <a:lnTo>
                  <a:pt x="123" y="260"/>
                </a:lnTo>
                <a:lnTo>
                  <a:pt x="123" y="260"/>
                </a:lnTo>
                <a:lnTo>
                  <a:pt x="125" y="262"/>
                </a:lnTo>
                <a:lnTo>
                  <a:pt x="125" y="262"/>
                </a:lnTo>
                <a:lnTo>
                  <a:pt x="130" y="265"/>
                </a:lnTo>
                <a:lnTo>
                  <a:pt x="130" y="267"/>
                </a:lnTo>
                <a:lnTo>
                  <a:pt x="132" y="267"/>
                </a:lnTo>
                <a:lnTo>
                  <a:pt x="142" y="272"/>
                </a:lnTo>
                <a:lnTo>
                  <a:pt x="149" y="274"/>
                </a:lnTo>
                <a:lnTo>
                  <a:pt x="149" y="276"/>
                </a:lnTo>
                <a:lnTo>
                  <a:pt x="151" y="276"/>
                </a:lnTo>
                <a:lnTo>
                  <a:pt x="151" y="276"/>
                </a:lnTo>
                <a:lnTo>
                  <a:pt x="151" y="276"/>
                </a:lnTo>
                <a:lnTo>
                  <a:pt x="151" y="276"/>
                </a:lnTo>
                <a:lnTo>
                  <a:pt x="151" y="276"/>
                </a:lnTo>
                <a:lnTo>
                  <a:pt x="151" y="276"/>
                </a:lnTo>
                <a:lnTo>
                  <a:pt x="151" y="279"/>
                </a:lnTo>
                <a:lnTo>
                  <a:pt x="151" y="279"/>
                </a:lnTo>
                <a:lnTo>
                  <a:pt x="156" y="281"/>
                </a:lnTo>
                <a:lnTo>
                  <a:pt x="158" y="284"/>
                </a:lnTo>
                <a:lnTo>
                  <a:pt x="158" y="286"/>
                </a:lnTo>
                <a:lnTo>
                  <a:pt x="158" y="286"/>
                </a:lnTo>
                <a:lnTo>
                  <a:pt x="161" y="286"/>
                </a:lnTo>
                <a:lnTo>
                  <a:pt x="161" y="286"/>
                </a:lnTo>
                <a:lnTo>
                  <a:pt x="163" y="286"/>
                </a:lnTo>
                <a:lnTo>
                  <a:pt x="166" y="286"/>
                </a:lnTo>
                <a:lnTo>
                  <a:pt x="166" y="288"/>
                </a:lnTo>
                <a:lnTo>
                  <a:pt x="168" y="288"/>
                </a:lnTo>
                <a:lnTo>
                  <a:pt x="168" y="288"/>
                </a:lnTo>
                <a:lnTo>
                  <a:pt x="170" y="291"/>
                </a:lnTo>
                <a:lnTo>
                  <a:pt x="170" y="291"/>
                </a:lnTo>
                <a:lnTo>
                  <a:pt x="173" y="293"/>
                </a:lnTo>
                <a:lnTo>
                  <a:pt x="173" y="293"/>
                </a:lnTo>
                <a:lnTo>
                  <a:pt x="173" y="293"/>
                </a:lnTo>
                <a:lnTo>
                  <a:pt x="175" y="293"/>
                </a:lnTo>
                <a:lnTo>
                  <a:pt x="177" y="293"/>
                </a:lnTo>
                <a:lnTo>
                  <a:pt x="187" y="300"/>
                </a:lnTo>
                <a:lnTo>
                  <a:pt x="192" y="303"/>
                </a:lnTo>
                <a:lnTo>
                  <a:pt x="194" y="303"/>
                </a:lnTo>
                <a:lnTo>
                  <a:pt x="196" y="305"/>
                </a:lnTo>
                <a:lnTo>
                  <a:pt x="196" y="307"/>
                </a:lnTo>
                <a:lnTo>
                  <a:pt x="199" y="312"/>
                </a:lnTo>
                <a:lnTo>
                  <a:pt x="199" y="314"/>
                </a:lnTo>
                <a:lnTo>
                  <a:pt x="199" y="314"/>
                </a:lnTo>
                <a:lnTo>
                  <a:pt x="201" y="317"/>
                </a:lnTo>
                <a:lnTo>
                  <a:pt x="201" y="317"/>
                </a:lnTo>
                <a:lnTo>
                  <a:pt x="203" y="314"/>
                </a:lnTo>
                <a:lnTo>
                  <a:pt x="203" y="314"/>
                </a:lnTo>
                <a:lnTo>
                  <a:pt x="203" y="314"/>
                </a:lnTo>
                <a:lnTo>
                  <a:pt x="203" y="312"/>
                </a:lnTo>
                <a:lnTo>
                  <a:pt x="203" y="312"/>
                </a:lnTo>
                <a:lnTo>
                  <a:pt x="203" y="312"/>
                </a:lnTo>
                <a:lnTo>
                  <a:pt x="203" y="312"/>
                </a:lnTo>
                <a:lnTo>
                  <a:pt x="203" y="312"/>
                </a:lnTo>
                <a:lnTo>
                  <a:pt x="203" y="312"/>
                </a:lnTo>
                <a:lnTo>
                  <a:pt x="203" y="312"/>
                </a:lnTo>
                <a:lnTo>
                  <a:pt x="206" y="312"/>
                </a:lnTo>
                <a:lnTo>
                  <a:pt x="208" y="312"/>
                </a:lnTo>
                <a:lnTo>
                  <a:pt x="210" y="307"/>
                </a:lnTo>
                <a:lnTo>
                  <a:pt x="210" y="307"/>
                </a:lnTo>
                <a:lnTo>
                  <a:pt x="213" y="307"/>
                </a:lnTo>
                <a:lnTo>
                  <a:pt x="215" y="307"/>
                </a:lnTo>
                <a:lnTo>
                  <a:pt x="215" y="307"/>
                </a:lnTo>
                <a:lnTo>
                  <a:pt x="218" y="307"/>
                </a:lnTo>
                <a:lnTo>
                  <a:pt x="220" y="307"/>
                </a:lnTo>
                <a:lnTo>
                  <a:pt x="222" y="310"/>
                </a:lnTo>
                <a:lnTo>
                  <a:pt x="227" y="310"/>
                </a:lnTo>
                <a:lnTo>
                  <a:pt x="227" y="307"/>
                </a:lnTo>
                <a:lnTo>
                  <a:pt x="227" y="307"/>
                </a:lnTo>
                <a:lnTo>
                  <a:pt x="227" y="307"/>
                </a:lnTo>
                <a:lnTo>
                  <a:pt x="227" y="305"/>
                </a:lnTo>
                <a:lnTo>
                  <a:pt x="227" y="305"/>
                </a:lnTo>
                <a:lnTo>
                  <a:pt x="227" y="303"/>
                </a:lnTo>
                <a:lnTo>
                  <a:pt x="227" y="303"/>
                </a:lnTo>
                <a:lnTo>
                  <a:pt x="225" y="300"/>
                </a:lnTo>
                <a:lnTo>
                  <a:pt x="225" y="298"/>
                </a:lnTo>
                <a:lnTo>
                  <a:pt x="225" y="298"/>
                </a:lnTo>
                <a:lnTo>
                  <a:pt x="227" y="298"/>
                </a:lnTo>
                <a:lnTo>
                  <a:pt x="227" y="300"/>
                </a:lnTo>
                <a:lnTo>
                  <a:pt x="229" y="303"/>
                </a:lnTo>
                <a:lnTo>
                  <a:pt x="229" y="305"/>
                </a:lnTo>
                <a:lnTo>
                  <a:pt x="229" y="305"/>
                </a:lnTo>
                <a:lnTo>
                  <a:pt x="229" y="305"/>
                </a:lnTo>
                <a:lnTo>
                  <a:pt x="232" y="303"/>
                </a:lnTo>
                <a:lnTo>
                  <a:pt x="234" y="303"/>
                </a:lnTo>
                <a:lnTo>
                  <a:pt x="234" y="303"/>
                </a:lnTo>
                <a:lnTo>
                  <a:pt x="234" y="303"/>
                </a:lnTo>
                <a:lnTo>
                  <a:pt x="234" y="305"/>
                </a:lnTo>
                <a:lnTo>
                  <a:pt x="232" y="305"/>
                </a:lnTo>
                <a:lnTo>
                  <a:pt x="229" y="305"/>
                </a:lnTo>
                <a:lnTo>
                  <a:pt x="232" y="307"/>
                </a:lnTo>
                <a:lnTo>
                  <a:pt x="232" y="307"/>
                </a:lnTo>
                <a:lnTo>
                  <a:pt x="232" y="310"/>
                </a:lnTo>
                <a:lnTo>
                  <a:pt x="232" y="310"/>
                </a:lnTo>
                <a:lnTo>
                  <a:pt x="232" y="310"/>
                </a:lnTo>
                <a:lnTo>
                  <a:pt x="232" y="312"/>
                </a:lnTo>
                <a:lnTo>
                  <a:pt x="232" y="312"/>
                </a:lnTo>
                <a:lnTo>
                  <a:pt x="234" y="312"/>
                </a:lnTo>
                <a:lnTo>
                  <a:pt x="236" y="312"/>
                </a:lnTo>
                <a:lnTo>
                  <a:pt x="236" y="312"/>
                </a:lnTo>
                <a:lnTo>
                  <a:pt x="239" y="312"/>
                </a:lnTo>
                <a:lnTo>
                  <a:pt x="239" y="312"/>
                </a:lnTo>
                <a:lnTo>
                  <a:pt x="239" y="312"/>
                </a:lnTo>
                <a:lnTo>
                  <a:pt x="239" y="312"/>
                </a:lnTo>
                <a:lnTo>
                  <a:pt x="241" y="312"/>
                </a:lnTo>
                <a:lnTo>
                  <a:pt x="241" y="312"/>
                </a:lnTo>
                <a:lnTo>
                  <a:pt x="241" y="310"/>
                </a:lnTo>
                <a:lnTo>
                  <a:pt x="241" y="310"/>
                </a:lnTo>
                <a:lnTo>
                  <a:pt x="244" y="307"/>
                </a:lnTo>
                <a:lnTo>
                  <a:pt x="244" y="307"/>
                </a:lnTo>
                <a:lnTo>
                  <a:pt x="241" y="305"/>
                </a:lnTo>
                <a:close/>
                <a:moveTo>
                  <a:pt x="955" y="165"/>
                </a:moveTo>
                <a:lnTo>
                  <a:pt x="955" y="165"/>
                </a:lnTo>
                <a:lnTo>
                  <a:pt x="953" y="165"/>
                </a:lnTo>
                <a:lnTo>
                  <a:pt x="951" y="165"/>
                </a:lnTo>
                <a:lnTo>
                  <a:pt x="951" y="165"/>
                </a:lnTo>
                <a:lnTo>
                  <a:pt x="951" y="165"/>
                </a:lnTo>
                <a:lnTo>
                  <a:pt x="951" y="163"/>
                </a:lnTo>
                <a:lnTo>
                  <a:pt x="948" y="163"/>
                </a:lnTo>
                <a:lnTo>
                  <a:pt x="948" y="163"/>
                </a:lnTo>
                <a:lnTo>
                  <a:pt x="948" y="163"/>
                </a:lnTo>
                <a:lnTo>
                  <a:pt x="946" y="161"/>
                </a:lnTo>
                <a:lnTo>
                  <a:pt x="946" y="161"/>
                </a:lnTo>
                <a:lnTo>
                  <a:pt x="944" y="161"/>
                </a:lnTo>
                <a:lnTo>
                  <a:pt x="944" y="161"/>
                </a:lnTo>
                <a:lnTo>
                  <a:pt x="941" y="163"/>
                </a:lnTo>
                <a:lnTo>
                  <a:pt x="941" y="163"/>
                </a:lnTo>
                <a:lnTo>
                  <a:pt x="941" y="163"/>
                </a:lnTo>
                <a:lnTo>
                  <a:pt x="941" y="163"/>
                </a:lnTo>
                <a:lnTo>
                  <a:pt x="944" y="165"/>
                </a:lnTo>
                <a:lnTo>
                  <a:pt x="944" y="168"/>
                </a:lnTo>
                <a:lnTo>
                  <a:pt x="946" y="168"/>
                </a:lnTo>
                <a:lnTo>
                  <a:pt x="953" y="168"/>
                </a:lnTo>
                <a:lnTo>
                  <a:pt x="955" y="168"/>
                </a:lnTo>
                <a:lnTo>
                  <a:pt x="955" y="165"/>
                </a:lnTo>
                <a:lnTo>
                  <a:pt x="955" y="165"/>
                </a:lnTo>
                <a:close/>
                <a:moveTo>
                  <a:pt x="1026" y="106"/>
                </a:moveTo>
                <a:lnTo>
                  <a:pt x="1026" y="104"/>
                </a:lnTo>
                <a:lnTo>
                  <a:pt x="1026" y="104"/>
                </a:lnTo>
                <a:lnTo>
                  <a:pt x="1026" y="104"/>
                </a:lnTo>
                <a:lnTo>
                  <a:pt x="1024" y="101"/>
                </a:lnTo>
                <a:lnTo>
                  <a:pt x="1024" y="101"/>
                </a:lnTo>
                <a:lnTo>
                  <a:pt x="1022" y="99"/>
                </a:lnTo>
                <a:lnTo>
                  <a:pt x="1022" y="99"/>
                </a:lnTo>
                <a:lnTo>
                  <a:pt x="1022" y="99"/>
                </a:lnTo>
                <a:lnTo>
                  <a:pt x="1017" y="101"/>
                </a:lnTo>
                <a:lnTo>
                  <a:pt x="1015" y="101"/>
                </a:lnTo>
                <a:lnTo>
                  <a:pt x="1012" y="99"/>
                </a:lnTo>
                <a:lnTo>
                  <a:pt x="1012" y="99"/>
                </a:lnTo>
                <a:lnTo>
                  <a:pt x="1010" y="101"/>
                </a:lnTo>
                <a:lnTo>
                  <a:pt x="1010" y="101"/>
                </a:lnTo>
                <a:lnTo>
                  <a:pt x="1012" y="101"/>
                </a:lnTo>
                <a:lnTo>
                  <a:pt x="1010" y="101"/>
                </a:lnTo>
                <a:lnTo>
                  <a:pt x="1010" y="101"/>
                </a:lnTo>
                <a:lnTo>
                  <a:pt x="1010" y="101"/>
                </a:lnTo>
                <a:lnTo>
                  <a:pt x="1008" y="101"/>
                </a:lnTo>
                <a:lnTo>
                  <a:pt x="1008" y="101"/>
                </a:lnTo>
                <a:lnTo>
                  <a:pt x="1010" y="101"/>
                </a:lnTo>
                <a:lnTo>
                  <a:pt x="1010" y="99"/>
                </a:lnTo>
                <a:lnTo>
                  <a:pt x="1008" y="99"/>
                </a:lnTo>
                <a:lnTo>
                  <a:pt x="1008" y="99"/>
                </a:lnTo>
                <a:lnTo>
                  <a:pt x="1005" y="99"/>
                </a:lnTo>
                <a:lnTo>
                  <a:pt x="1003" y="97"/>
                </a:lnTo>
                <a:lnTo>
                  <a:pt x="1003" y="97"/>
                </a:lnTo>
                <a:lnTo>
                  <a:pt x="1003" y="97"/>
                </a:lnTo>
                <a:lnTo>
                  <a:pt x="1003" y="97"/>
                </a:lnTo>
                <a:lnTo>
                  <a:pt x="1003" y="99"/>
                </a:lnTo>
                <a:lnTo>
                  <a:pt x="1003" y="97"/>
                </a:lnTo>
                <a:lnTo>
                  <a:pt x="1003" y="97"/>
                </a:lnTo>
                <a:lnTo>
                  <a:pt x="1000" y="94"/>
                </a:lnTo>
                <a:lnTo>
                  <a:pt x="1000" y="94"/>
                </a:lnTo>
                <a:lnTo>
                  <a:pt x="998" y="94"/>
                </a:lnTo>
                <a:lnTo>
                  <a:pt x="998" y="94"/>
                </a:lnTo>
                <a:lnTo>
                  <a:pt x="996" y="90"/>
                </a:lnTo>
                <a:lnTo>
                  <a:pt x="993" y="90"/>
                </a:lnTo>
                <a:lnTo>
                  <a:pt x="993" y="90"/>
                </a:lnTo>
                <a:lnTo>
                  <a:pt x="991" y="90"/>
                </a:lnTo>
                <a:lnTo>
                  <a:pt x="991" y="92"/>
                </a:lnTo>
                <a:lnTo>
                  <a:pt x="991" y="92"/>
                </a:lnTo>
                <a:lnTo>
                  <a:pt x="991" y="92"/>
                </a:lnTo>
                <a:lnTo>
                  <a:pt x="991" y="94"/>
                </a:lnTo>
                <a:lnTo>
                  <a:pt x="991" y="94"/>
                </a:lnTo>
                <a:lnTo>
                  <a:pt x="991" y="94"/>
                </a:lnTo>
                <a:lnTo>
                  <a:pt x="989" y="94"/>
                </a:lnTo>
                <a:lnTo>
                  <a:pt x="989" y="94"/>
                </a:lnTo>
                <a:lnTo>
                  <a:pt x="989" y="94"/>
                </a:lnTo>
                <a:lnTo>
                  <a:pt x="989" y="92"/>
                </a:lnTo>
                <a:lnTo>
                  <a:pt x="991" y="90"/>
                </a:lnTo>
                <a:lnTo>
                  <a:pt x="991" y="90"/>
                </a:lnTo>
                <a:lnTo>
                  <a:pt x="991" y="90"/>
                </a:lnTo>
                <a:lnTo>
                  <a:pt x="991" y="90"/>
                </a:lnTo>
                <a:lnTo>
                  <a:pt x="991" y="87"/>
                </a:lnTo>
                <a:lnTo>
                  <a:pt x="991" y="87"/>
                </a:lnTo>
                <a:lnTo>
                  <a:pt x="991" y="87"/>
                </a:lnTo>
                <a:lnTo>
                  <a:pt x="989" y="87"/>
                </a:lnTo>
                <a:lnTo>
                  <a:pt x="989" y="85"/>
                </a:lnTo>
                <a:lnTo>
                  <a:pt x="986" y="85"/>
                </a:lnTo>
                <a:lnTo>
                  <a:pt x="981" y="80"/>
                </a:lnTo>
                <a:lnTo>
                  <a:pt x="979" y="80"/>
                </a:lnTo>
                <a:lnTo>
                  <a:pt x="979" y="80"/>
                </a:lnTo>
                <a:lnTo>
                  <a:pt x="979" y="80"/>
                </a:lnTo>
                <a:lnTo>
                  <a:pt x="979" y="80"/>
                </a:lnTo>
                <a:lnTo>
                  <a:pt x="979" y="80"/>
                </a:lnTo>
                <a:lnTo>
                  <a:pt x="977" y="80"/>
                </a:lnTo>
                <a:lnTo>
                  <a:pt x="977" y="82"/>
                </a:lnTo>
                <a:lnTo>
                  <a:pt x="977" y="80"/>
                </a:lnTo>
                <a:lnTo>
                  <a:pt x="974" y="80"/>
                </a:lnTo>
                <a:lnTo>
                  <a:pt x="974" y="80"/>
                </a:lnTo>
                <a:lnTo>
                  <a:pt x="972" y="80"/>
                </a:lnTo>
                <a:lnTo>
                  <a:pt x="970" y="80"/>
                </a:lnTo>
                <a:lnTo>
                  <a:pt x="967" y="82"/>
                </a:lnTo>
                <a:lnTo>
                  <a:pt x="967" y="82"/>
                </a:lnTo>
                <a:lnTo>
                  <a:pt x="970" y="82"/>
                </a:lnTo>
                <a:lnTo>
                  <a:pt x="967" y="82"/>
                </a:lnTo>
                <a:lnTo>
                  <a:pt x="967" y="85"/>
                </a:lnTo>
                <a:lnTo>
                  <a:pt x="967" y="85"/>
                </a:lnTo>
                <a:lnTo>
                  <a:pt x="967" y="85"/>
                </a:lnTo>
                <a:lnTo>
                  <a:pt x="967" y="85"/>
                </a:lnTo>
                <a:lnTo>
                  <a:pt x="967" y="85"/>
                </a:lnTo>
                <a:lnTo>
                  <a:pt x="967" y="87"/>
                </a:lnTo>
                <a:lnTo>
                  <a:pt x="967" y="87"/>
                </a:lnTo>
                <a:lnTo>
                  <a:pt x="967" y="87"/>
                </a:lnTo>
                <a:lnTo>
                  <a:pt x="965" y="85"/>
                </a:lnTo>
                <a:lnTo>
                  <a:pt x="965" y="85"/>
                </a:lnTo>
                <a:lnTo>
                  <a:pt x="965" y="85"/>
                </a:lnTo>
                <a:lnTo>
                  <a:pt x="965" y="85"/>
                </a:lnTo>
                <a:lnTo>
                  <a:pt x="965" y="87"/>
                </a:lnTo>
                <a:lnTo>
                  <a:pt x="963" y="85"/>
                </a:lnTo>
                <a:lnTo>
                  <a:pt x="963" y="85"/>
                </a:lnTo>
                <a:lnTo>
                  <a:pt x="963" y="85"/>
                </a:lnTo>
                <a:lnTo>
                  <a:pt x="963" y="85"/>
                </a:lnTo>
                <a:lnTo>
                  <a:pt x="960" y="87"/>
                </a:lnTo>
                <a:lnTo>
                  <a:pt x="958" y="87"/>
                </a:lnTo>
                <a:lnTo>
                  <a:pt x="958" y="87"/>
                </a:lnTo>
                <a:lnTo>
                  <a:pt x="958" y="87"/>
                </a:lnTo>
                <a:lnTo>
                  <a:pt x="958" y="87"/>
                </a:lnTo>
                <a:lnTo>
                  <a:pt x="958" y="87"/>
                </a:lnTo>
                <a:lnTo>
                  <a:pt x="955" y="82"/>
                </a:lnTo>
                <a:lnTo>
                  <a:pt x="955" y="82"/>
                </a:lnTo>
                <a:lnTo>
                  <a:pt x="955" y="82"/>
                </a:lnTo>
                <a:lnTo>
                  <a:pt x="955" y="80"/>
                </a:lnTo>
                <a:lnTo>
                  <a:pt x="955" y="80"/>
                </a:lnTo>
                <a:lnTo>
                  <a:pt x="955" y="80"/>
                </a:lnTo>
                <a:lnTo>
                  <a:pt x="960" y="80"/>
                </a:lnTo>
                <a:lnTo>
                  <a:pt x="960" y="80"/>
                </a:lnTo>
                <a:lnTo>
                  <a:pt x="963" y="80"/>
                </a:lnTo>
                <a:lnTo>
                  <a:pt x="963" y="80"/>
                </a:lnTo>
                <a:lnTo>
                  <a:pt x="965" y="80"/>
                </a:lnTo>
                <a:lnTo>
                  <a:pt x="965" y="80"/>
                </a:lnTo>
                <a:lnTo>
                  <a:pt x="967" y="78"/>
                </a:lnTo>
                <a:lnTo>
                  <a:pt x="967" y="78"/>
                </a:lnTo>
                <a:lnTo>
                  <a:pt x="965" y="78"/>
                </a:lnTo>
                <a:lnTo>
                  <a:pt x="965" y="73"/>
                </a:lnTo>
                <a:lnTo>
                  <a:pt x="963" y="73"/>
                </a:lnTo>
                <a:lnTo>
                  <a:pt x="963" y="73"/>
                </a:lnTo>
                <a:lnTo>
                  <a:pt x="963" y="71"/>
                </a:lnTo>
                <a:lnTo>
                  <a:pt x="963" y="71"/>
                </a:lnTo>
                <a:lnTo>
                  <a:pt x="963" y="71"/>
                </a:lnTo>
                <a:lnTo>
                  <a:pt x="963" y="71"/>
                </a:lnTo>
                <a:lnTo>
                  <a:pt x="963" y="68"/>
                </a:lnTo>
                <a:lnTo>
                  <a:pt x="960" y="68"/>
                </a:lnTo>
                <a:lnTo>
                  <a:pt x="960" y="68"/>
                </a:lnTo>
                <a:lnTo>
                  <a:pt x="960" y="68"/>
                </a:lnTo>
                <a:lnTo>
                  <a:pt x="960" y="68"/>
                </a:lnTo>
                <a:lnTo>
                  <a:pt x="958" y="68"/>
                </a:lnTo>
                <a:lnTo>
                  <a:pt x="958" y="71"/>
                </a:lnTo>
                <a:lnTo>
                  <a:pt x="955" y="71"/>
                </a:lnTo>
                <a:lnTo>
                  <a:pt x="955" y="73"/>
                </a:lnTo>
                <a:lnTo>
                  <a:pt x="953" y="73"/>
                </a:lnTo>
                <a:lnTo>
                  <a:pt x="953" y="73"/>
                </a:lnTo>
                <a:lnTo>
                  <a:pt x="951" y="73"/>
                </a:lnTo>
                <a:lnTo>
                  <a:pt x="951" y="73"/>
                </a:lnTo>
                <a:lnTo>
                  <a:pt x="951" y="73"/>
                </a:lnTo>
                <a:lnTo>
                  <a:pt x="948" y="73"/>
                </a:lnTo>
                <a:lnTo>
                  <a:pt x="948" y="73"/>
                </a:lnTo>
                <a:lnTo>
                  <a:pt x="948" y="73"/>
                </a:lnTo>
                <a:lnTo>
                  <a:pt x="948" y="75"/>
                </a:lnTo>
                <a:lnTo>
                  <a:pt x="948" y="75"/>
                </a:lnTo>
                <a:lnTo>
                  <a:pt x="946" y="75"/>
                </a:lnTo>
                <a:lnTo>
                  <a:pt x="944" y="75"/>
                </a:lnTo>
                <a:lnTo>
                  <a:pt x="941" y="75"/>
                </a:lnTo>
                <a:lnTo>
                  <a:pt x="937" y="75"/>
                </a:lnTo>
                <a:lnTo>
                  <a:pt x="937" y="75"/>
                </a:lnTo>
                <a:lnTo>
                  <a:pt x="932" y="78"/>
                </a:lnTo>
                <a:lnTo>
                  <a:pt x="932" y="78"/>
                </a:lnTo>
                <a:lnTo>
                  <a:pt x="934" y="75"/>
                </a:lnTo>
                <a:lnTo>
                  <a:pt x="939" y="73"/>
                </a:lnTo>
                <a:lnTo>
                  <a:pt x="941" y="73"/>
                </a:lnTo>
                <a:lnTo>
                  <a:pt x="944" y="73"/>
                </a:lnTo>
                <a:lnTo>
                  <a:pt x="944" y="71"/>
                </a:lnTo>
                <a:lnTo>
                  <a:pt x="944" y="71"/>
                </a:lnTo>
                <a:lnTo>
                  <a:pt x="941" y="71"/>
                </a:lnTo>
                <a:lnTo>
                  <a:pt x="941" y="68"/>
                </a:lnTo>
                <a:lnTo>
                  <a:pt x="941" y="68"/>
                </a:lnTo>
                <a:lnTo>
                  <a:pt x="941" y="68"/>
                </a:lnTo>
                <a:lnTo>
                  <a:pt x="941" y="68"/>
                </a:lnTo>
                <a:lnTo>
                  <a:pt x="941" y="68"/>
                </a:lnTo>
                <a:lnTo>
                  <a:pt x="941" y="66"/>
                </a:lnTo>
                <a:lnTo>
                  <a:pt x="941" y="66"/>
                </a:lnTo>
                <a:lnTo>
                  <a:pt x="941" y="66"/>
                </a:lnTo>
                <a:lnTo>
                  <a:pt x="941" y="66"/>
                </a:lnTo>
                <a:lnTo>
                  <a:pt x="941" y="66"/>
                </a:lnTo>
                <a:lnTo>
                  <a:pt x="941" y="66"/>
                </a:lnTo>
                <a:lnTo>
                  <a:pt x="941" y="63"/>
                </a:lnTo>
                <a:lnTo>
                  <a:pt x="941" y="63"/>
                </a:lnTo>
                <a:lnTo>
                  <a:pt x="939" y="61"/>
                </a:lnTo>
                <a:lnTo>
                  <a:pt x="939" y="61"/>
                </a:lnTo>
                <a:lnTo>
                  <a:pt x="939" y="59"/>
                </a:lnTo>
                <a:lnTo>
                  <a:pt x="941" y="59"/>
                </a:lnTo>
                <a:lnTo>
                  <a:pt x="941" y="56"/>
                </a:lnTo>
                <a:lnTo>
                  <a:pt x="944" y="56"/>
                </a:lnTo>
                <a:lnTo>
                  <a:pt x="944" y="56"/>
                </a:lnTo>
                <a:lnTo>
                  <a:pt x="946" y="56"/>
                </a:lnTo>
                <a:lnTo>
                  <a:pt x="946" y="56"/>
                </a:lnTo>
                <a:lnTo>
                  <a:pt x="946" y="54"/>
                </a:lnTo>
                <a:lnTo>
                  <a:pt x="946" y="52"/>
                </a:lnTo>
                <a:lnTo>
                  <a:pt x="946" y="52"/>
                </a:lnTo>
                <a:lnTo>
                  <a:pt x="946" y="52"/>
                </a:lnTo>
                <a:lnTo>
                  <a:pt x="946" y="49"/>
                </a:lnTo>
                <a:lnTo>
                  <a:pt x="946" y="49"/>
                </a:lnTo>
                <a:lnTo>
                  <a:pt x="946" y="49"/>
                </a:lnTo>
                <a:lnTo>
                  <a:pt x="946" y="49"/>
                </a:lnTo>
                <a:lnTo>
                  <a:pt x="946" y="47"/>
                </a:lnTo>
                <a:lnTo>
                  <a:pt x="946" y="47"/>
                </a:lnTo>
                <a:lnTo>
                  <a:pt x="946" y="47"/>
                </a:lnTo>
                <a:lnTo>
                  <a:pt x="946" y="47"/>
                </a:lnTo>
                <a:lnTo>
                  <a:pt x="946" y="47"/>
                </a:lnTo>
                <a:lnTo>
                  <a:pt x="944" y="47"/>
                </a:lnTo>
                <a:lnTo>
                  <a:pt x="944" y="47"/>
                </a:lnTo>
                <a:lnTo>
                  <a:pt x="944" y="47"/>
                </a:lnTo>
                <a:lnTo>
                  <a:pt x="944" y="47"/>
                </a:lnTo>
                <a:lnTo>
                  <a:pt x="944" y="47"/>
                </a:lnTo>
                <a:lnTo>
                  <a:pt x="944" y="45"/>
                </a:lnTo>
                <a:lnTo>
                  <a:pt x="941" y="45"/>
                </a:lnTo>
                <a:lnTo>
                  <a:pt x="941" y="42"/>
                </a:lnTo>
                <a:lnTo>
                  <a:pt x="941" y="42"/>
                </a:lnTo>
                <a:lnTo>
                  <a:pt x="939" y="45"/>
                </a:lnTo>
                <a:lnTo>
                  <a:pt x="939" y="45"/>
                </a:lnTo>
                <a:lnTo>
                  <a:pt x="939" y="42"/>
                </a:lnTo>
                <a:lnTo>
                  <a:pt x="939" y="42"/>
                </a:lnTo>
                <a:lnTo>
                  <a:pt x="937" y="42"/>
                </a:lnTo>
                <a:lnTo>
                  <a:pt x="937" y="42"/>
                </a:lnTo>
                <a:lnTo>
                  <a:pt x="937" y="42"/>
                </a:lnTo>
                <a:lnTo>
                  <a:pt x="937" y="42"/>
                </a:lnTo>
                <a:lnTo>
                  <a:pt x="937" y="42"/>
                </a:lnTo>
                <a:lnTo>
                  <a:pt x="937" y="42"/>
                </a:lnTo>
                <a:lnTo>
                  <a:pt x="937" y="42"/>
                </a:lnTo>
                <a:lnTo>
                  <a:pt x="937" y="40"/>
                </a:lnTo>
                <a:lnTo>
                  <a:pt x="937" y="40"/>
                </a:lnTo>
                <a:lnTo>
                  <a:pt x="937" y="40"/>
                </a:lnTo>
                <a:lnTo>
                  <a:pt x="937" y="37"/>
                </a:lnTo>
                <a:lnTo>
                  <a:pt x="934" y="37"/>
                </a:lnTo>
                <a:lnTo>
                  <a:pt x="934" y="40"/>
                </a:lnTo>
                <a:lnTo>
                  <a:pt x="932" y="42"/>
                </a:lnTo>
                <a:lnTo>
                  <a:pt x="932" y="42"/>
                </a:lnTo>
                <a:lnTo>
                  <a:pt x="932" y="42"/>
                </a:lnTo>
                <a:lnTo>
                  <a:pt x="929" y="42"/>
                </a:lnTo>
                <a:lnTo>
                  <a:pt x="929" y="40"/>
                </a:lnTo>
                <a:lnTo>
                  <a:pt x="929" y="40"/>
                </a:lnTo>
                <a:lnTo>
                  <a:pt x="927" y="37"/>
                </a:lnTo>
                <a:lnTo>
                  <a:pt x="927" y="37"/>
                </a:lnTo>
                <a:lnTo>
                  <a:pt x="925" y="37"/>
                </a:lnTo>
                <a:lnTo>
                  <a:pt x="925" y="37"/>
                </a:lnTo>
                <a:lnTo>
                  <a:pt x="922" y="37"/>
                </a:lnTo>
                <a:lnTo>
                  <a:pt x="922" y="35"/>
                </a:lnTo>
                <a:lnTo>
                  <a:pt x="922" y="35"/>
                </a:lnTo>
                <a:lnTo>
                  <a:pt x="922" y="33"/>
                </a:lnTo>
                <a:lnTo>
                  <a:pt x="922" y="30"/>
                </a:lnTo>
                <a:lnTo>
                  <a:pt x="920" y="28"/>
                </a:lnTo>
                <a:lnTo>
                  <a:pt x="920" y="28"/>
                </a:lnTo>
                <a:lnTo>
                  <a:pt x="920" y="26"/>
                </a:lnTo>
                <a:lnTo>
                  <a:pt x="920" y="26"/>
                </a:lnTo>
                <a:lnTo>
                  <a:pt x="920" y="26"/>
                </a:lnTo>
                <a:lnTo>
                  <a:pt x="920" y="26"/>
                </a:lnTo>
                <a:lnTo>
                  <a:pt x="920" y="23"/>
                </a:lnTo>
                <a:lnTo>
                  <a:pt x="920" y="21"/>
                </a:lnTo>
                <a:lnTo>
                  <a:pt x="920" y="21"/>
                </a:lnTo>
                <a:lnTo>
                  <a:pt x="920" y="21"/>
                </a:lnTo>
                <a:lnTo>
                  <a:pt x="918" y="19"/>
                </a:lnTo>
                <a:lnTo>
                  <a:pt x="918" y="19"/>
                </a:lnTo>
                <a:lnTo>
                  <a:pt x="918" y="19"/>
                </a:lnTo>
                <a:lnTo>
                  <a:pt x="915" y="19"/>
                </a:lnTo>
                <a:lnTo>
                  <a:pt x="915" y="19"/>
                </a:lnTo>
                <a:lnTo>
                  <a:pt x="915" y="19"/>
                </a:lnTo>
                <a:lnTo>
                  <a:pt x="915" y="19"/>
                </a:lnTo>
                <a:lnTo>
                  <a:pt x="913" y="19"/>
                </a:lnTo>
                <a:lnTo>
                  <a:pt x="913" y="19"/>
                </a:lnTo>
                <a:lnTo>
                  <a:pt x="913" y="19"/>
                </a:lnTo>
                <a:lnTo>
                  <a:pt x="913" y="19"/>
                </a:lnTo>
                <a:lnTo>
                  <a:pt x="911" y="19"/>
                </a:lnTo>
                <a:lnTo>
                  <a:pt x="911" y="19"/>
                </a:lnTo>
                <a:lnTo>
                  <a:pt x="911" y="19"/>
                </a:lnTo>
                <a:lnTo>
                  <a:pt x="911" y="21"/>
                </a:lnTo>
                <a:lnTo>
                  <a:pt x="913" y="21"/>
                </a:lnTo>
                <a:lnTo>
                  <a:pt x="913" y="21"/>
                </a:lnTo>
                <a:lnTo>
                  <a:pt x="913" y="21"/>
                </a:lnTo>
                <a:lnTo>
                  <a:pt x="911" y="21"/>
                </a:lnTo>
                <a:lnTo>
                  <a:pt x="911" y="21"/>
                </a:lnTo>
                <a:lnTo>
                  <a:pt x="911" y="21"/>
                </a:lnTo>
                <a:lnTo>
                  <a:pt x="911" y="21"/>
                </a:lnTo>
                <a:lnTo>
                  <a:pt x="911" y="21"/>
                </a:lnTo>
                <a:lnTo>
                  <a:pt x="908" y="21"/>
                </a:lnTo>
                <a:lnTo>
                  <a:pt x="908" y="23"/>
                </a:lnTo>
                <a:lnTo>
                  <a:pt x="911" y="26"/>
                </a:lnTo>
                <a:lnTo>
                  <a:pt x="911" y="26"/>
                </a:lnTo>
                <a:lnTo>
                  <a:pt x="911" y="28"/>
                </a:lnTo>
                <a:lnTo>
                  <a:pt x="908" y="28"/>
                </a:lnTo>
                <a:lnTo>
                  <a:pt x="908" y="30"/>
                </a:lnTo>
                <a:lnTo>
                  <a:pt x="908" y="30"/>
                </a:lnTo>
                <a:lnTo>
                  <a:pt x="906" y="30"/>
                </a:lnTo>
                <a:lnTo>
                  <a:pt x="906" y="30"/>
                </a:lnTo>
                <a:lnTo>
                  <a:pt x="906" y="33"/>
                </a:lnTo>
                <a:lnTo>
                  <a:pt x="906" y="33"/>
                </a:lnTo>
                <a:lnTo>
                  <a:pt x="903" y="35"/>
                </a:lnTo>
                <a:lnTo>
                  <a:pt x="901" y="37"/>
                </a:lnTo>
                <a:lnTo>
                  <a:pt x="901" y="37"/>
                </a:lnTo>
                <a:lnTo>
                  <a:pt x="901" y="37"/>
                </a:lnTo>
                <a:lnTo>
                  <a:pt x="901" y="37"/>
                </a:lnTo>
                <a:lnTo>
                  <a:pt x="899" y="40"/>
                </a:lnTo>
                <a:lnTo>
                  <a:pt x="899" y="40"/>
                </a:lnTo>
                <a:lnTo>
                  <a:pt x="896" y="40"/>
                </a:lnTo>
                <a:lnTo>
                  <a:pt x="896" y="37"/>
                </a:lnTo>
                <a:lnTo>
                  <a:pt x="896" y="35"/>
                </a:lnTo>
                <a:lnTo>
                  <a:pt x="899" y="33"/>
                </a:lnTo>
                <a:lnTo>
                  <a:pt x="899" y="30"/>
                </a:lnTo>
                <a:lnTo>
                  <a:pt x="899" y="30"/>
                </a:lnTo>
                <a:lnTo>
                  <a:pt x="901" y="28"/>
                </a:lnTo>
                <a:lnTo>
                  <a:pt x="899" y="26"/>
                </a:lnTo>
                <a:lnTo>
                  <a:pt x="899" y="26"/>
                </a:lnTo>
                <a:lnTo>
                  <a:pt x="899" y="26"/>
                </a:lnTo>
                <a:lnTo>
                  <a:pt x="899" y="26"/>
                </a:lnTo>
                <a:lnTo>
                  <a:pt x="899" y="26"/>
                </a:lnTo>
                <a:lnTo>
                  <a:pt x="899" y="23"/>
                </a:lnTo>
                <a:lnTo>
                  <a:pt x="899" y="23"/>
                </a:lnTo>
                <a:lnTo>
                  <a:pt x="899" y="23"/>
                </a:lnTo>
                <a:lnTo>
                  <a:pt x="899" y="23"/>
                </a:lnTo>
                <a:lnTo>
                  <a:pt x="899" y="21"/>
                </a:lnTo>
                <a:lnTo>
                  <a:pt x="899" y="19"/>
                </a:lnTo>
                <a:lnTo>
                  <a:pt x="896" y="19"/>
                </a:lnTo>
                <a:lnTo>
                  <a:pt x="896" y="16"/>
                </a:lnTo>
                <a:lnTo>
                  <a:pt x="896" y="16"/>
                </a:lnTo>
                <a:lnTo>
                  <a:pt x="896" y="16"/>
                </a:lnTo>
                <a:lnTo>
                  <a:pt x="894" y="16"/>
                </a:lnTo>
                <a:lnTo>
                  <a:pt x="894" y="19"/>
                </a:lnTo>
                <a:lnTo>
                  <a:pt x="894" y="19"/>
                </a:lnTo>
                <a:lnTo>
                  <a:pt x="894" y="19"/>
                </a:lnTo>
                <a:lnTo>
                  <a:pt x="894" y="19"/>
                </a:lnTo>
                <a:lnTo>
                  <a:pt x="892" y="19"/>
                </a:lnTo>
                <a:lnTo>
                  <a:pt x="892" y="21"/>
                </a:lnTo>
                <a:lnTo>
                  <a:pt x="892" y="21"/>
                </a:lnTo>
                <a:lnTo>
                  <a:pt x="892" y="23"/>
                </a:lnTo>
                <a:lnTo>
                  <a:pt x="892" y="23"/>
                </a:lnTo>
                <a:lnTo>
                  <a:pt x="889" y="26"/>
                </a:lnTo>
                <a:lnTo>
                  <a:pt x="889" y="26"/>
                </a:lnTo>
                <a:lnTo>
                  <a:pt x="889" y="28"/>
                </a:lnTo>
                <a:lnTo>
                  <a:pt x="889" y="28"/>
                </a:lnTo>
                <a:lnTo>
                  <a:pt x="889" y="28"/>
                </a:lnTo>
                <a:lnTo>
                  <a:pt x="889" y="30"/>
                </a:lnTo>
                <a:lnTo>
                  <a:pt x="889" y="30"/>
                </a:lnTo>
                <a:lnTo>
                  <a:pt x="889" y="33"/>
                </a:lnTo>
                <a:lnTo>
                  <a:pt x="889" y="33"/>
                </a:lnTo>
                <a:lnTo>
                  <a:pt x="889" y="35"/>
                </a:lnTo>
                <a:lnTo>
                  <a:pt x="887" y="35"/>
                </a:lnTo>
                <a:lnTo>
                  <a:pt x="887" y="35"/>
                </a:lnTo>
                <a:lnTo>
                  <a:pt x="885" y="40"/>
                </a:lnTo>
                <a:lnTo>
                  <a:pt x="882" y="40"/>
                </a:lnTo>
                <a:lnTo>
                  <a:pt x="882" y="40"/>
                </a:lnTo>
                <a:lnTo>
                  <a:pt x="882" y="42"/>
                </a:lnTo>
                <a:lnTo>
                  <a:pt x="882" y="42"/>
                </a:lnTo>
                <a:lnTo>
                  <a:pt x="882" y="45"/>
                </a:lnTo>
                <a:lnTo>
                  <a:pt x="882" y="45"/>
                </a:lnTo>
                <a:lnTo>
                  <a:pt x="880" y="45"/>
                </a:lnTo>
                <a:lnTo>
                  <a:pt x="880" y="45"/>
                </a:lnTo>
                <a:lnTo>
                  <a:pt x="880" y="47"/>
                </a:lnTo>
                <a:lnTo>
                  <a:pt x="877" y="47"/>
                </a:lnTo>
                <a:lnTo>
                  <a:pt x="873" y="52"/>
                </a:lnTo>
                <a:lnTo>
                  <a:pt x="873" y="52"/>
                </a:lnTo>
                <a:lnTo>
                  <a:pt x="873" y="52"/>
                </a:lnTo>
                <a:lnTo>
                  <a:pt x="873" y="52"/>
                </a:lnTo>
                <a:lnTo>
                  <a:pt x="873" y="54"/>
                </a:lnTo>
                <a:lnTo>
                  <a:pt x="873" y="54"/>
                </a:lnTo>
                <a:lnTo>
                  <a:pt x="873" y="54"/>
                </a:lnTo>
                <a:lnTo>
                  <a:pt x="870" y="54"/>
                </a:lnTo>
                <a:lnTo>
                  <a:pt x="870" y="54"/>
                </a:lnTo>
                <a:lnTo>
                  <a:pt x="870" y="54"/>
                </a:lnTo>
                <a:lnTo>
                  <a:pt x="870" y="54"/>
                </a:lnTo>
                <a:lnTo>
                  <a:pt x="868" y="56"/>
                </a:lnTo>
                <a:lnTo>
                  <a:pt x="868" y="56"/>
                </a:lnTo>
                <a:lnTo>
                  <a:pt x="868" y="56"/>
                </a:lnTo>
                <a:lnTo>
                  <a:pt x="868" y="56"/>
                </a:lnTo>
                <a:lnTo>
                  <a:pt x="870" y="56"/>
                </a:lnTo>
                <a:lnTo>
                  <a:pt x="870" y="56"/>
                </a:lnTo>
                <a:lnTo>
                  <a:pt x="870" y="59"/>
                </a:lnTo>
                <a:lnTo>
                  <a:pt x="870" y="59"/>
                </a:lnTo>
                <a:lnTo>
                  <a:pt x="870" y="59"/>
                </a:lnTo>
                <a:lnTo>
                  <a:pt x="868" y="59"/>
                </a:lnTo>
                <a:lnTo>
                  <a:pt x="868" y="59"/>
                </a:lnTo>
                <a:lnTo>
                  <a:pt x="868" y="59"/>
                </a:lnTo>
                <a:lnTo>
                  <a:pt x="868" y="59"/>
                </a:lnTo>
                <a:lnTo>
                  <a:pt x="866" y="59"/>
                </a:lnTo>
                <a:lnTo>
                  <a:pt x="863" y="63"/>
                </a:lnTo>
                <a:lnTo>
                  <a:pt x="863" y="63"/>
                </a:lnTo>
                <a:lnTo>
                  <a:pt x="861" y="63"/>
                </a:lnTo>
                <a:lnTo>
                  <a:pt x="861" y="66"/>
                </a:lnTo>
                <a:lnTo>
                  <a:pt x="861" y="66"/>
                </a:lnTo>
                <a:lnTo>
                  <a:pt x="861" y="66"/>
                </a:lnTo>
                <a:lnTo>
                  <a:pt x="863" y="66"/>
                </a:lnTo>
                <a:lnTo>
                  <a:pt x="861" y="68"/>
                </a:lnTo>
                <a:lnTo>
                  <a:pt x="859" y="75"/>
                </a:lnTo>
                <a:lnTo>
                  <a:pt x="859" y="75"/>
                </a:lnTo>
                <a:lnTo>
                  <a:pt x="859" y="78"/>
                </a:lnTo>
                <a:lnTo>
                  <a:pt x="859" y="78"/>
                </a:lnTo>
                <a:lnTo>
                  <a:pt x="856" y="80"/>
                </a:lnTo>
                <a:lnTo>
                  <a:pt x="851" y="82"/>
                </a:lnTo>
                <a:lnTo>
                  <a:pt x="851" y="82"/>
                </a:lnTo>
                <a:lnTo>
                  <a:pt x="851" y="85"/>
                </a:lnTo>
                <a:lnTo>
                  <a:pt x="851" y="85"/>
                </a:lnTo>
                <a:lnTo>
                  <a:pt x="851" y="87"/>
                </a:lnTo>
                <a:lnTo>
                  <a:pt x="849" y="90"/>
                </a:lnTo>
                <a:lnTo>
                  <a:pt x="849" y="92"/>
                </a:lnTo>
                <a:lnTo>
                  <a:pt x="847" y="94"/>
                </a:lnTo>
                <a:lnTo>
                  <a:pt x="847" y="94"/>
                </a:lnTo>
                <a:lnTo>
                  <a:pt x="844" y="94"/>
                </a:lnTo>
                <a:lnTo>
                  <a:pt x="842" y="97"/>
                </a:lnTo>
                <a:lnTo>
                  <a:pt x="837" y="94"/>
                </a:lnTo>
                <a:lnTo>
                  <a:pt x="837" y="94"/>
                </a:lnTo>
                <a:lnTo>
                  <a:pt x="835" y="94"/>
                </a:lnTo>
                <a:lnTo>
                  <a:pt x="835" y="94"/>
                </a:lnTo>
                <a:lnTo>
                  <a:pt x="835" y="94"/>
                </a:lnTo>
                <a:lnTo>
                  <a:pt x="835" y="97"/>
                </a:lnTo>
                <a:lnTo>
                  <a:pt x="832" y="94"/>
                </a:lnTo>
                <a:lnTo>
                  <a:pt x="835" y="92"/>
                </a:lnTo>
                <a:lnTo>
                  <a:pt x="835" y="90"/>
                </a:lnTo>
                <a:lnTo>
                  <a:pt x="832" y="90"/>
                </a:lnTo>
                <a:lnTo>
                  <a:pt x="832" y="94"/>
                </a:lnTo>
                <a:lnTo>
                  <a:pt x="828" y="97"/>
                </a:lnTo>
                <a:lnTo>
                  <a:pt x="828" y="99"/>
                </a:lnTo>
                <a:lnTo>
                  <a:pt x="828" y="99"/>
                </a:lnTo>
                <a:lnTo>
                  <a:pt x="823" y="101"/>
                </a:lnTo>
                <a:lnTo>
                  <a:pt x="823" y="101"/>
                </a:lnTo>
                <a:lnTo>
                  <a:pt x="823" y="101"/>
                </a:lnTo>
                <a:lnTo>
                  <a:pt x="823" y="101"/>
                </a:lnTo>
                <a:lnTo>
                  <a:pt x="823" y="104"/>
                </a:lnTo>
                <a:lnTo>
                  <a:pt x="823" y="104"/>
                </a:lnTo>
                <a:lnTo>
                  <a:pt x="821" y="106"/>
                </a:lnTo>
                <a:lnTo>
                  <a:pt x="821" y="106"/>
                </a:lnTo>
                <a:lnTo>
                  <a:pt x="823" y="106"/>
                </a:lnTo>
                <a:lnTo>
                  <a:pt x="823" y="106"/>
                </a:lnTo>
                <a:lnTo>
                  <a:pt x="823" y="106"/>
                </a:lnTo>
                <a:lnTo>
                  <a:pt x="823" y="106"/>
                </a:lnTo>
                <a:lnTo>
                  <a:pt x="823" y="106"/>
                </a:lnTo>
                <a:lnTo>
                  <a:pt x="823" y="106"/>
                </a:lnTo>
                <a:lnTo>
                  <a:pt x="823" y="106"/>
                </a:lnTo>
                <a:lnTo>
                  <a:pt x="828" y="111"/>
                </a:lnTo>
                <a:lnTo>
                  <a:pt x="830" y="111"/>
                </a:lnTo>
                <a:lnTo>
                  <a:pt x="832" y="111"/>
                </a:lnTo>
                <a:lnTo>
                  <a:pt x="835" y="111"/>
                </a:lnTo>
                <a:lnTo>
                  <a:pt x="835" y="111"/>
                </a:lnTo>
                <a:lnTo>
                  <a:pt x="835" y="113"/>
                </a:lnTo>
                <a:lnTo>
                  <a:pt x="835" y="113"/>
                </a:lnTo>
                <a:lnTo>
                  <a:pt x="832" y="113"/>
                </a:lnTo>
                <a:lnTo>
                  <a:pt x="832" y="113"/>
                </a:lnTo>
                <a:lnTo>
                  <a:pt x="832" y="116"/>
                </a:lnTo>
                <a:lnTo>
                  <a:pt x="832" y="116"/>
                </a:lnTo>
                <a:lnTo>
                  <a:pt x="832" y="118"/>
                </a:lnTo>
                <a:lnTo>
                  <a:pt x="832" y="120"/>
                </a:lnTo>
                <a:lnTo>
                  <a:pt x="832" y="120"/>
                </a:lnTo>
                <a:lnTo>
                  <a:pt x="830" y="120"/>
                </a:lnTo>
                <a:lnTo>
                  <a:pt x="830" y="120"/>
                </a:lnTo>
                <a:lnTo>
                  <a:pt x="828" y="120"/>
                </a:lnTo>
                <a:lnTo>
                  <a:pt x="828" y="120"/>
                </a:lnTo>
                <a:lnTo>
                  <a:pt x="825" y="123"/>
                </a:lnTo>
                <a:lnTo>
                  <a:pt x="823" y="125"/>
                </a:lnTo>
                <a:lnTo>
                  <a:pt x="823" y="125"/>
                </a:lnTo>
                <a:lnTo>
                  <a:pt x="823" y="127"/>
                </a:lnTo>
                <a:lnTo>
                  <a:pt x="821" y="127"/>
                </a:lnTo>
                <a:lnTo>
                  <a:pt x="821" y="127"/>
                </a:lnTo>
                <a:lnTo>
                  <a:pt x="821" y="127"/>
                </a:lnTo>
                <a:lnTo>
                  <a:pt x="818" y="127"/>
                </a:lnTo>
                <a:lnTo>
                  <a:pt x="818" y="127"/>
                </a:lnTo>
                <a:lnTo>
                  <a:pt x="818" y="127"/>
                </a:lnTo>
                <a:lnTo>
                  <a:pt x="818" y="125"/>
                </a:lnTo>
                <a:lnTo>
                  <a:pt x="816" y="125"/>
                </a:lnTo>
                <a:lnTo>
                  <a:pt x="816" y="125"/>
                </a:lnTo>
                <a:lnTo>
                  <a:pt x="816" y="125"/>
                </a:lnTo>
                <a:lnTo>
                  <a:pt x="816" y="125"/>
                </a:lnTo>
                <a:lnTo>
                  <a:pt x="814" y="125"/>
                </a:lnTo>
                <a:lnTo>
                  <a:pt x="814" y="125"/>
                </a:lnTo>
                <a:lnTo>
                  <a:pt x="814" y="125"/>
                </a:lnTo>
                <a:lnTo>
                  <a:pt x="814" y="127"/>
                </a:lnTo>
                <a:lnTo>
                  <a:pt x="811" y="127"/>
                </a:lnTo>
                <a:lnTo>
                  <a:pt x="811" y="127"/>
                </a:lnTo>
                <a:lnTo>
                  <a:pt x="811" y="127"/>
                </a:lnTo>
                <a:lnTo>
                  <a:pt x="811" y="130"/>
                </a:lnTo>
                <a:lnTo>
                  <a:pt x="811" y="130"/>
                </a:lnTo>
                <a:lnTo>
                  <a:pt x="811" y="130"/>
                </a:lnTo>
                <a:lnTo>
                  <a:pt x="811" y="130"/>
                </a:lnTo>
                <a:lnTo>
                  <a:pt x="814" y="132"/>
                </a:lnTo>
                <a:lnTo>
                  <a:pt x="816" y="142"/>
                </a:lnTo>
                <a:lnTo>
                  <a:pt x="818" y="144"/>
                </a:lnTo>
                <a:lnTo>
                  <a:pt x="818" y="144"/>
                </a:lnTo>
                <a:lnTo>
                  <a:pt x="816" y="146"/>
                </a:lnTo>
                <a:lnTo>
                  <a:pt x="816" y="149"/>
                </a:lnTo>
                <a:lnTo>
                  <a:pt x="816" y="151"/>
                </a:lnTo>
                <a:lnTo>
                  <a:pt x="818" y="153"/>
                </a:lnTo>
                <a:lnTo>
                  <a:pt x="818" y="153"/>
                </a:lnTo>
                <a:lnTo>
                  <a:pt x="821" y="156"/>
                </a:lnTo>
                <a:lnTo>
                  <a:pt x="821" y="156"/>
                </a:lnTo>
                <a:lnTo>
                  <a:pt x="821" y="158"/>
                </a:lnTo>
                <a:lnTo>
                  <a:pt x="821" y="158"/>
                </a:lnTo>
                <a:lnTo>
                  <a:pt x="821" y="158"/>
                </a:lnTo>
                <a:lnTo>
                  <a:pt x="818" y="158"/>
                </a:lnTo>
                <a:lnTo>
                  <a:pt x="818" y="158"/>
                </a:lnTo>
                <a:lnTo>
                  <a:pt x="818" y="158"/>
                </a:lnTo>
                <a:lnTo>
                  <a:pt x="816" y="158"/>
                </a:lnTo>
                <a:lnTo>
                  <a:pt x="816" y="158"/>
                </a:lnTo>
                <a:lnTo>
                  <a:pt x="816" y="156"/>
                </a:lnTo>
                <a:lnTo>
                  <a:pt x="814" y="156"/>
                </a:lnTo>
                <a:lnTo>
                  <a:pt x="814" y="156"/>
                </a:lnTo>
                <a:lnTo>
                  <a:pt x="811" y="156"/>
                </a:lnTo>
                <a:lnTo>
                  <a:pt x="809" y="156"/>
                </a:lnTo>
                <a:lnTo>
                  <a:pt x="809" y="153"/>
                </a:lnTo>
                <a:lnTo>
                  <a:pt x="806" y="153"/>
                </a:lnTo>
                <a:lnTo>
                  <a:pt x="806" y="149"/>
                </a:lnTo>
                <a:lnTo>
                  <a:pt x="806" y="146"/>
                </a:lnTo>
                <a:lnTo>
                  <a:pt x="804" y="142"/>
                </a:lnTo>
                <a:lnTo>
                  <a:pt x="804" y="142"/>
                </a:lnTo>
                <a:lnTo>
                  <a:pt x="804" y="137"/>
                </a:lnTo>
                <a:lnTo>
                  <a:pt x="804" y="132"/>
                </a:lnTo>
                <a:lnTo>
                  <a:pt x="804" y="132"/>
                </a:lnTo>
                <a:lnTo>
                  <a:pt x="804" y="130"/>
                </a:lnTo>
                <a:lnTo>
                  <a:pt x="804" y="127"/>
                </a:lnTo>
                <a:lnTo>
                  <a:pt x="804" y="127"/>
                </a:lnTo>
                <a:lnTo>
                  <a:pt x="804" y="127"/>
                </a:lnTo>
                <a:lnTo>
                  <a:pt x="804" y="127"/>
                </a:lnTo>
                <a:lnTo>
                  <a:pt x="802" y="127"/>
                </a:lnTo>
                <a:lnTo>
                  <a:pt x="802" y="130"/>
                </a:lnTo>
                <a:lnTo>
                  <a:pt x="802" y="130"/>
                </a:lnTo>
                <a:lnTo>
                  <a:pt x="799" y="130"/>
                </a:lnTo>
                <a:lnTo>
                  <a:pt x="799" y="132"/>
                </a:lnTo>
                <a:lnTo>
                  <a:pt x="799" y="132"/>
                </a:lnTo>
                <a:lnTo>
                  <a:pt x="799" y="132"/>
                </a:lnTo>
                <a:lnTo>
                  <a:pt x="799" y="132"/>
                </a:lnTo>
                <a:lnTo>
                  <a:pt x="797" y="132"/>
                </a:lnTo>
                <a:lnTo>
                  <a:pt x="797" y="132"/>
                </a:lnTo>
                <a:lnTo>
                  <a:pt x="795" y="132"/>
                </a:lnTo>
                <a:lnTo>
                  <a:pt x="795" y="134"/>
                </a:lnTo>
                <a:lnTo>
                  <a:pt x="792" y="134"/>
                </a:lnTo>
                <a:lnTo>
                  <a:pt x="792" y="134"/>
                </a:lnTo>
                <a:lnTo>
                  <a:pt x="790" y="137"/>
                </a:lnTo>
                <a:lnTo>
                  <a:pt x="790" y="137"/>
                </a:lnTo>
                <a:lnTo>
                  <a:pt x="790" y="137"/>
                </a:lnTo>
                <a:lnTo>
                  <a:pt x="790" y="137"/>
                </a:lnTo>
                <a:lnTo>
                  <a:pt x="790" y="139"/>
                </a:lnTo>
                <a:lnTo>
                  <a:pt x="790" y="142"/>
                </a:lnTo>
                <a:lnTo>
                  <a:pt x="790" y="142"/>
                </a:lnTo>
                <a:lnTo>
                  <a:pt x="792" y="144"/>
                </a:lnTo>
                <a:lnTo>
                  <a:pt x="792" y="149"/>
                </a:lnTo>
                <a:lnTo>
                  <a:pt x="792" y="151"/>
                </a:lnTo>
                <a:lnTo>
                  <a:pt x="792" y="153"/>
                </a:lnTo>
                <a:lnTo>
                  <a:pt x="795" y="153"/>
                </a:lnTo>
                <a:lnTo>
                  <a:pt x="795" y="153"/>
                </a:lnTo>
                <a:lnTo>
                  <a:pt x="795" y="153"/>
                </a:lnTo>
                <a:lnTo>
                  <a:pt x="795" y="153"/>
                </a:lnTo>
                <a:lnTo>
                  <a:pt x="795" y="156"/>
                </a:lnTo>
                <a:lnTo>
                  <a:pt x="795" y="158"/>
                </a:lnTo>
                <a:lnTo>
                  <a:pt x="792" y="158"/>
                </a:lnTo>
                <a:lnTo>
                  <a:pt x="792" y="158"/>
                </a:lnTo>
                <a:lnTo>
                  <a:pt x="792" y="161"/>
                </a:lnTo>
                <a:lnTo>
                  <a:pt x="792" y="161"/>
                </a:lnTo>
                <a:lnTo>
                  <a:pt x="792" y="161"/>
                </a:lnTo>
                <a:lnTo>
                  <a:pt x="792" y="161"/>
                </a:lnTo>
                <a:lnTo>
                  <a:pt x="792" y="161"/>
                </a:lnTo>
                <a:lnTo>
                  <a:pt x="792" y="163"/>
                </a:lnTo>
                <a:lnTo>
                  <a:pt x="792" y="165"/>
                </a:lnTo>
                <a:lnTo>
                  <a:pt x="792" y="165"/>
                </a:lnTo>
                <a:lnTo>
                  <a:pt x="790" y="168"/>
                </a:lnTo>
                <a:lnTo>
                  <a:pt x="790" y="168"/>
                </a:lnTo>
                <a:lnTo>
                  <a:pt x="785" y="172"/>
                </a:lnTo>
                <a:lnTo>
                  <a:pt x="783" y="175"/>
                </a:lnTo>
                <a:lnTo>
                  <a:pt x="780" y="175"/>
                </a:lnTo>
                <a:lnTo>
                  <a:pt x="780" y="172"/>
                </a:lnTo>
                <a:lnTo>
                  <a:pt x="780" y="172"/>
                </a:lnTo>
                <a:lnTo>
                  <a:pt x="780" y="172"/>
                </a:lnTo>
                <a:lnTo>
                  <a:pt x="780" y="172"/>
                </a:lnTo>
                <a:lnTo>
                  <a:pt x="778" y="170"/>
                </a:lnTo>
                <a:lnTo>
                  <a:pt x="776" y="168"/>
                </a:lnTo>
                <a:lnTo>
                  <a:pt x="776" y="165"/>
                </a:lnTo>
                <a:lnTo>
                  <a:pt x="773" y="165"/>
                </a:lnTo>
                <a:lnTo>
                  <a:pt x="773" y="163"/>
                </a:lnTo>
                <a:lnTo>
                  <a:pt x="773" y="161"/>
                </a:lnTo>
                <a:lnTo>
                  <a:pt x="771" y="161"/>
                </a:lnTo>
                <a:lnTo>
                  <a:pt x="769" y="163"/>
                </a:lnTo>
                <a:lnTo>
                  <a:pt x="766" y="161"/>
                </a:lnTo>
                <a:lnTo>
                  <a:pt x="766" y="161"/>
                </a:lnTo>
                <a:lnTo>
                  <a:pt x="764" y="161"/>
                </a:lnTo>
                <a:lnTo>
                  <a:pt x="764" y="161"/>
                </a:lnTo>
                <a:lnTo>
                  <a:pt x="766" y="161"/>
                </a:lnTo>
                <a:lnTo>
                  <a:pt x="766" y="158"/>
                </a:lnTo>
                <a:lnTo>
                  <a:pt x="766" y="158"/>
                </a:lnTo>
                <a:lnTo>
                  <a:pt x="766" y="156"/>
                </a:lnTo>
                <a:lnTo>
                  <a:pt x="764" y="156"/>
                </a:lnTo>
                <a:lnTo>
                  <a:pt x="764" y="153"/>
                </a:lnTo>
                <a:lnTo>
                  <a:pt x="764" y="151"/>
                </a:lnTo>
                <a:lnTo>
                  <a:pt x="764" y="151"/>
                </a:lnTo>
                <a:lnTo>
                  <a:pt x="764" y="151"/>
                </a:lnTo>
                <a:lnTo>
                  <a:pt x="764" y="151"/>
                </a:lnTo>
                <a:lnTo>
                  <a:pt x="764" y="151"/>
                </a:lnTo>
                <a:lnTo>
                  <a:pt x="764" y="149"/>
                </a:lnTo>
                <a:lnTo>
                  <a:pt x="764" y="149"/>
                </a:lnTo>
                <a:lnTo>
                  <a:pt x="762" y="149"/>
                </a:lnTo>
                <a:lnTo>
                  <a:pt x="762" y="149"/>
                </a:lnTo>
                <a:lnTo>
                  <a:pt x="762" y="149"/>
                </a:lnTo>
                <a:lnTo>
                  <a:pt x="762" y="149"/>
                </a:lnTo>
                <a:lnTo>
                  <a:pt x="759" y="149"/>
                </a:lnTo>
                <a:lnTo>
                  <a:pt x="757" y="146"/>
                </a:lnTo>
                <a:lnTo>
                  <a:pt x="757" y="146"/>
                </a:lnTo>
                <a:lnTo>
                  <a:pt x="754" y="146"/>
                </a:lnTo>
                <a:lnTo>
                  <a:pt x="750" y="144"/>
                </a:lnTo>
                <a:lnTo>
                  <a:pt x="750" y="144"/>
                </a:lnTo>
                <a:lnTo>
                  <a:pt x="750" y="144"/>
                </a:lnTo>
                <a:lnTo>
                  <a:pt x="750" y="149"/>
                </a:lnTo>
                <a:lnTo>
                  <a:pt x="750" y="151"/>
                </a:lnTo>
                <a:lnTo>
                  <a:pt x="750" y="153"/>
                </a:lnTo>
                <a:lnTo>
                  <a:pt x="747" y="156"/>
                </a:lnTo>
                <a:lnTo>
                  <a:pt x="750" y="158"/>
                </a:lnTo>
                <a:lnTo>
                  <a:pt x="747" y="161"/>
                </a:lnTo>
                <a:lnTo>
                  <a:pt x="738" y="175"/>
                </a:lnTo>
                <a:lnTo>
                  <a:pt x="724" y="187"/>
                </a:lnTo>
                <a:lnTo>
                  <a:pt x="721" y="187"/>
                </a:lnTo>
                <a:lnTo>
                  <a:pt x="721" y="189"/>
                </a:lnTo>
                <a:lnTo>
                  <a:pt x="721" y="189"/>
                </a:lnTo>
                <a:lnTo>
                  <a:pt x="721" y="189"/>
                </a:lnTo>
                <a:lnTo>
                  <a:pt x="719" y="191"/>
                </a:lnTo>
                <a:lnTo>
                  <a:pt x="719" y="194"/>
                </a:lnTo>
                <a:lnTo>
                  <a:pt x="717" y="196"/>
                </a:lnTo>
                <a:lnTo>
                  <a:pt x="717" y="196"/>
                </a:lnTo>
                <a:lnTo>
                  <a:pt x="717" y="196"/>
                </a:lnTo>
                <a:lnTo>
                  <a:pt x="714" y="198"/>
                </a:lnTo>
                <a:lnTo>
                  <a:pt x="714" y="198"/>
                </a:lnTo>
                <a:lnTo>
                  <a:pt x="714" y="201"/>
                </a:lnTo>
                <a:lnTo>
                  <a:pt x="714" y="201"/>
                </a:lnTo>
                <a:lnTo>
                  <a:pt x="714" y="201"/>
                </a:lnTo>
                <a:lnTo>
                  <a:pt x="712" y="201"/>
                </a:lnTo>
                <a:lnTo>
                  <a:pt x="709" y="205"/>
                </a:lnTo>
                <a:lnTo>
                  <a:pt x="707" y="208"/>
                </a:lnTo>
                <a:lnTo>
                  <a:pt x="707" y="208"/>
                </a:lnTo>
                <a:lnTo>
                  <a:pt x="707" y="208"/>
                </a:lnTo>
                <a:lnTo>
                  <a:pt x="705" y="210"/>
                </a:lnTo>
                <a:lnTo>
                  <a:pt x="702" y="213"/>
                </a:lnTo>
                <a:lnTo>
                  <a:pt x="702" y="213"/>
                </a:lnTo>
                <a:lnTo>
                  <a:pt x="702" y="213"/>
                </a:lnTo>
                <a:lnTo>
                  <a:pt x="702" y="215"/>
                </a:lnTo>
                <a:lnTo>
                  <a:pt x="698" y="220"/>
                </a:lnTo>
                <a:lnTo>
                  <a:pt x="698" y="220"/>
                </a:lnTo>
                <a:lnTo>
                  <a:pt x="688" y="222"/>
                </a:lnTo>
                <a:lnTo>
                  <a:pt x="688" y="222"/>
                </a:lnTo>
                <a:lnTo>
                  <a:pt x="683" y="224"/>
                </a:lnTo>
                <a:lnTo>
                  <a:pt x="676" y="224"/>
                </a:lnTo>
                <a:lnTo>
                  <a:pt x="662" y="229"/>
                </a:lnTo>
                <a:lnTo>
                  <a:pt x="646" y="234"/>
                </a:lnTo>
                <a:lnTo>
                  <a:pt x="639" y="234"/>
                </a:lnTo>
                <a:lnTo>
                  <a:pt x="629" y="236"/>
                </a:lnTo>
                <a:lnTo>
                  <a:pt x="627" y="236"/>
                </a:lnTo>
                <a:lnTo>
                  <a:pt x="622" y="239"/>
                </a:lnTo>
                <a:lnTo>
                  <a:pt x="617" y="243"/>
                </a:lnTo>
                <a:lnTo>
                  <a:pt x="617" y="243"/>
                </a:lnTo>
                <a:lnTo>
                  <a:pt x="617" y="243"/>
                </a:lnTo>
                <a:lnTo>
                  <a:pt x="617" y="246"/>
                </a:lnTo>
                <a:lnTo>
                  <a:pt x="615" y="248"/>
                </a:lnTo>
                <a:lnTo>
                  <a:pt x="615" y="250"/>
                </a:lnTo>
                <a:lnTo>
                  <a:pt x="615" y="250"/>
                </a:lnTo>
                <a:lnTo>
                  <a:pt x="617" y="250"/>
                </a:lnTo>
                <a:lnTo>
                  <a:pt x="617" y="253"/>
                </a:lnTo>
                <a:lnTo>
                  <a:pt x="617" y="253"/>
                </a:lnTo>
                <a:lnTo>
                  <a:pt x="620" y="253"/>
                </a:lnTo>
                <a:lnTo>
                  <a:pt x="620" y="253"/>
                </a:lnTo>
                <a:lnTo>
                  <a:pt x="620" y="253"/>
                </a:lnTo>
                <a:lnTo>
                  <a:pt x="620" y="253"/>
                </a:lnTo>
                <a:lnTo>
                  <a:pt x="620" y="253"/>
                </a:lnTo>
                <a:lnTo>
                  <a:pt x="620" y="253"/>
                </a:lnTo>
                <a:lnTo>
                  <a:pt x="620" y="255"/>
                </a:lnTo>
                <a:lnTo>
                  <a:pt x="617" y="255"/>
                </a:lnTo>
                <a:lnTo>
                  <a:pt x="617" y="255"/>
                </a:lnTo>
                <a:lnTo>
                  <a:pt x="615" y="253"/>
                </a:lnTo>
                <a:lnTo>
                  <a:pt x="615" y="255"/>
                </a:lnTo>
                <a:lnTo>
                  <a:pt x="615" y="258"/>
                </a:lnTo>
                <a:lnTo>
                  <a:pt x="617" y="258"/>
                </a:lnTo>
                <a:lnTo>
                  <a:pt x="617" y="260"/>
                </a:lnTo>
                <a:lnTo>
                  <a:pt x="620" y="260"/>
                </a:lnTo>
                <a:lnTo>
                  <a:pt x="620" y="262"/>
                </a:lnTo>
                <a:lnTo>
                  <a:pt x="617" y="260"/>
                </a:lnTo>
                <a:lnTo>
                  <a:pt x="617" y="260"/>
                </a:lnTo>
                <a:lnTo>
                  <a:pt x="617" y="260"/>
                </a:lnTo>
                <a:lnTo>
                  <a:pt x="615" y="260"/>
                </a:lnTo>
                <a:lnTo>
                  <a:pt x="615" y="260"/>
                </a:lnTo>
                <a:lnTo>
                  <a:pt x="613" y="262"/>
                </a:lnTo>
                <a:lnTo>
                  <a:pt x="613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10" y="260"/>
                </a:lnTo>
                <a:lnTo>
                  <a:pt x="610" y="258"/>
                </a:lnTo>
                <a:lnTo>
                  <a:pt x="608" y="258"/>
                </a:lnTo>
                <a:lnTo>
                  <a:pt x="608" y="258"/>
                </a:lnTo>
                <a:lnTo>
                  <a:pt x="605" y="258"/>
                </a:lnTo>
                <a:lnTo>
                  <a:pt x="605" y="258"/>
                </a:lnTo>
                <a:lnTo>
                  <a:pt x="605" y="260"/>
                </a:lnTo>
                <a:lnTo>
                  <a:pt x="603" y="262"/>
                </a:lnTo>
                <a:lnTo>
                  <a:pt x="603" y="265"/>
                </a:lnTo>
                <a:lnTo>
                  <a:pt x="603" y="267"/>
                </a:lnTo>
                <a:lnTo>
                  <a:pt x="603" y="267"/>
                </a:lnTo>
                <a:lnTo>
                  <a:pt x="605" y="267"/>
                </a:lnTo>
                <a:lnTo>
                  <a:pt x="605" y="267"/>
                </a:lnTo>
                <a:lnTo>
                  <a:pt x="605" y="267"/>
                </a:lnTo>
                <a:lnTo>
                  <a:pt x="605" y="267"/>
                </a:lnTo>
                <a:lnTo>
                  <a:pt x="603" y="267"/>
                </a:lnTo>
                <a:lnTo>
                  <a:pt x="603" y="269"/>
                </a:lnTo>
                <a:lnTo>
                  <a:pt x="603" y="269"/>
                </a:lnTo>
                <a:lnTo>
                  <a:pt x="603" y="272"/>
                </a:lnTo>
                <a:lnTo>
                  <a:pt x="603" y="272"/>
                </a:lnTo>
                <a:lnTo>
                  <a:pt x="603" y="272"/>
                </a:lnTo>
                <a:lnTo>
                  <a:pt x="608" y="272"/>
                </a:lnTo>
                <a:lnTo>
                  <a:pt x="608" y="272"/>
                </a:lnTo>
                <a:lnTo>
                  <a:pt x="610" y="272"/>
                </a:lnTo>
                <a:lnTo>
                  <a:pt x="610" y="272"/>
                </a:lnTo>
                <a:lnTo>
                  <a:pt x="610" y="272"/>
                </a:lnTo>
                <a:lnTo>
                  <a:pt x="613" y="272"/>
                </a:lnTo>
                <a:lnTo>
                  <a:pt x="613" y="269"/>
                </a:lnTo>
                <a:lnTo>
                  <a:pt x="613" y="269"/>
                </a:lnTo>
                <a:lnTo>
                  <a:pt x="613" y="272"/>
                </a:lnTo>
                <a:lnTo>
                  <a:pt x="613" y="272"/>
                </a:lnTo>
                <a:lnTo>
                  <a:pt x="613" y="272"/>
                </a:lnTo>
                <a:lnTo>
                  <a:pt x="613" y="272"/>
                </a:lnTo>
                <a:lnTo>
                  <a:pt x="610" y="274"/>
                </a:lnTo>
                <a:lnTo>
                  <a:pt x="610" y="274"/>
                </a:lnTo>
                <a:lnTo>
                  <a:pt x="608" y="274"/>
                </a:lnTo>
                <a:lnTo>
                  <a:pt x="608" y="272"/>
                </a:lnTo>
                <a:lnTo>
                  <a:pt x="608" y="272"/>
                </a:lnTo>
                <a:lnTo>
                  <a:pt x="605" y="274"/>
                </a:lnTo>
                <a:lnTo>
                  <a:pt x="605" y="274"/>
                </a:lnTo>
                <a:lnTo>
                  <a:pt x="608" y="276"/>
                </a:lnTo>
                <a:lnTo>
                  <a:pt x="605" y="276"/>
                </a:lnTo>
                <a:lnTo>
                  <a:pt x="605" y="276"/>
                </a:lnTo>
                <a:lnTo>
                  <a:pt x="605" y="274"/>
                </a:lnTo>
                <a:lnTo>
                  <a:pt x="605" y="276"/>
                </a:lnTo>
                <a:lnTo>
                  <a:pt x="603" y="276"/>
                </a:lnTo>
                <a:lnTo>
                  <a:pt x="603" y="281"/>
                </a:lnTo>
                <a:lnTo>
                  <a:pt x="601" y="286"/>
                </a:lnTo>
                <a:lnTo>
                  <a:pt x="601" y="286"/>
                </a:lnTo>
                <a:lnTo>
                  <a:pt x="598" y="288"/>
                </a:lnTo>
                <a:lnTo>
                  <a:pt x="598" y="288"/>
                </a:lnTo>
                <a:lnTo>
                  <a:pt x="598" y="288"/>
                </a:lnTo>
                <a:lnTo>
                  <a:pt x="601" y="291"/>
                </a:lnTo>
                <a:lnTo>
                  <a:pt x="601" y="291"/>
                </a:lnTo>
                <a:lnTo>
                  <a:pt x="601" y="291"/>
                </a:lnTo>
                <a:lnTo>
                  <a:pt x="598" y="291"/>
                </a:lnTo>
                <a:lnTo>
                  <a:pt x="598" y="291"/>
                </a:lnTo>
                <a:lnTo>
                  <a:pt x="598" y="291"/>
                </a:lnTo>
                <a:lnTo>
                  <a:pt x="598" y="293"/>
                </a:lnTo>
                <a:lnTo>
                  <a:pt x="601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5"/>
                </a:lnTo>
                <a:lnTo>
                  <a:pt x="601" y="295"/>
                </a:lnTo>
                <a:lnTo>
                  <a:pt x="603" y="295"/>
                </a:lnTo>
                <a:lnTo>
                  <a:pt x="603" y="295"/>
                </a:lnTo>
                <a:lnTo>
                  <a:pt x="603" y="298"/>
                </a:lnTo>
                <a:lnTo>
                  <a:pt x="603" y="298"/>
                </a:lnTo>
                <a:lnTo>
                  <a:pt x="603" y="298"/>
                </a:lnTo>
                <a:lnTo>
                  <a:pt x="603" y="298"/>
                </a:lnTo>
                <a:lnTo>
                  <a:pt x="605" y="298"/>
                </a:lnTo>
                <a:lnTo>
                  <a:pt x="605" y="298"/>
                </a:lnTo>
                <a:lnTo>
                  <a:pt x="605" y="298"/>
                </a:lnTo>
                <a:lnTo>
                  <a:pt x="605" y="298"/>
                </a:lnTo>
                <a:lnTo>
                  <a:pt x="608" y="298"/>
                </a:lnTo>
                <a:lnTo>
                  <a:pt x="605" y="298"/>
                </a:lnTo>
                <a:lnTo>
                  <a:pt x="605" y="298"/>
                </a:lnTo>
                <a:lnTo>
                  <a:pt x="605" y="298"/>
                </a:lnTo>
                <a:lnTo>
                  <a:pt x="603" y="298"/>
                </a:lnTo>
                <a:lnTo>
                  <a:pt x="603" y="298"/>
                </a:lnTo>
                <a:lnTo>
                  <a:pt x="603" y="298"/>
                </a:lnTo>
                <a:lnTo>
                  <a:pt x="601" y="298"/>
                </a:lnTo>
                <a:lnTo>
                  <a:pt x="601" y="295"/>
                </a:lnTo>
                <a:lnTo>
                  <a:pt x="601" y="295"/>
                </a:lnTo>
                <a:lnTo>
                  <a:pt x="598" y="295"/>
                </a:lnTo>
                <a:lnTo>
                  <a:pt x="596" y="295"/>
                </a:lnTo>
                <a:lnTo>
                  <a:pt x="596" y="298"/>
                </a:lnTo>
                <a:lnTo>
                  <a:pt x="594" y="298"/>
                </a:lnTo>
                <a:lnTo>
                  <a:pt x="594" y="300"/>
                </a:lnTo>
                <a:lnTo>
                  <a:pt x="594" y="300"/>
                </a:lnTo>
                <a:lnTo>
                  <a:pt x="594" y="303"/>
                </a:lnTo>
                <a:lnTo>
                  <a:pt x="594" y="303"/>
                </a:lnTo>
                <a:lnTo>
                  <a:pt x="596" y="305"/>
                </a:lnTo>
                <a:lnTo>
                  <a:pt x="596" y="307"/>
                </a:lnTo>
                <a:lnTo>
                  <a:pt x="596" y="307"/>
                </a:lnTo>
                <a:lnTo>
                  <a:pt x="598" y="307"/>
                </a:lnTo>
                <a:lnTo>
                  <a:pt x="601" y="310"/>
                </a:lnTo>
                <a:lnTo>
                  <a:pt x="601" y="310"/>
                </a:lnTo>
                <a:lnTo>
                  <a:pt x="601" y="310"/>
                </a:lnTo>
                <a:lnTo>
                  <a:pt x="603" y="310"/>
                </a:lnTo>
                <a:lnTo>
                  <a:pt x="603" y="310"/>
                </a:lnTo>
                <a:lnTo>
                  <a:pt x="605" y="310"/>
                </a:lnTo>
                <a:lnTo>
                  <a:pt x="605" y="310"/>
                </a:lnTo>
                <a:lnTo>
                  <a:pt x="608" y="310"/>
                </a:lnTo>
                <a:lnTo>
                  <a:pt x="608" y="310"/>
                </a:lnTo>
                <a:lnTo>
                  <a:pt x="610" y="310"/>
                </a:lnTo>
                <a:lnTo>
                  <a:pt x="610" y="310"/>
                </a:lnTo>
                <a:lnTo>
                  <a:pt x="610" y="312"/>
                </a:lnTo>
                <a:lnTo>
                  <a:pt x="610" y="312"/>
                </a:lnTo>
                <a:lnTo>
                  <a:pt x="610" y="312"/>
                </a:lnTo>
                <a:lnTo>
                  <a:pt x="613" y="312"/>
                </a:lnTo>
                <a:lnTo>
                  <a:pt x="613" y="312"/>
                </a:lnTo>
                <a:lnTo>
                  <a:pt x="610" y="314"/>
                </a:lnTo>
                <a:lnTo>
                  <a:pt x="610" y="312"/>
                </a:lnTo>
                <a:lnTo>
                  <a:pt x="608" y="312"/>
                </a:lnTo>
                <a:lnTo>
                  <a:pt x="605" y="310"/>
                </a:lnTo>
                <a:lnTo>
                  <a:pt x="605" y="312"/>
                </a:lnTo>
                <a:lnTo>
                  <a:pt x="603" y="312"/>
                </a:lnTo>
                <a:lnTo>
                  <a:pt x="601" y="312"/>
                </a:lnTo>
                <a:lnTo>
                  <a:pt x="601" y="312"/>
                </a:lnTo>
                <a:lnTo>
                  <a:pt x="598" y="310"/>
                </a:lnTo>
                <a:lnTo>
                  <a:pt x="596" y="310"/>
                </a:lnTo>
                <a:lnTo>
                  <a:pt x="591" y="305"/>
                </a:lnTo>
                <a:lnTo>
                  <a:pt x="589" y="303"/>
                </a:lnTo>
                <a:lnTo>
                  <a:pt x="584" y="303"/>
                </a:lnTo>
                <a:lnTo>
                  <a:pt x="582" y="303"/>
                </a:lnTo>
                <a:lnTo>
                  <a:pt x="582" y="303"/>
                </a:lnTo>
                <a:lnTo>
                  <a:pt x="582" y="303"/>
                </a:lnTo>
                <a:lnTo>
                  <a:pt x="582" y="305"/>
                </a:lnTo>
                <a:lnTo>
                  <a:pt x="582" y="305"/>
                </a:lnTo>
                <a:lnTo>
                  <a:pt x="582" y="307"/>
                </a:lnTo>
                <a:lnTo>
                  <a:pt x="579" y="307"/>
                </a:lnTo>
                <a:lnTo>
                  <a:pt x="579" y="307"/>
                </a:lnTo>
                <a:lnTo>
                  <a:pt x="577" y="307"/>
                </a:lnTo>
                <a:lnTo>
                  <a:pt x="577" y="307"/>
                </a:lnTo>
                <a:lnTo>
                  <a:pt x="577" y="307"/>
                </a:lnTo>
                <a:lnTo>
                  <a:pt x="579" y="307"/>
                </a:lnTo>
                <a:lnTo>
                  <a:pt x="579" y="305"/>
                </a:lnTo>
                <a:lnTo>
                  <a:pt x="579" y="305"/>
                </a:lnTo>
                <a:lnTo>
                  <a:pt x="579" y="303"/>
                </a:lnTo>
                <a:lnTo>
                  <a:pt x="577" y="303"/>
                </a:lnTo>
                <a:lnTo>
                  <a:pt x="575" y="300"/>
                </a:lnTo>
                <a:lnTo>
                  <a:pt x="572" y="300"/>
                </a:lnTo>
                <a:lnTo>
                  <a:pt x="572" y="300"/>
                </a:lnTo>
                <a:lnTo>
                  <a:pt x="572" y="300"/>
                </a:lnTo>
                <a:lnTo>
                  <a:pt x="570" y="300"/>
                </a:lnTo>
                <a:lnTo>
                  <a:pt x="570" y="300"/>
                </a:lnTo>
                <a:lnTo>
                  <a:pt x="570" y="300"/>
                </a:lnTo>
                <a:lnTo>
                  <a:pt x="570" y="300"/>
                </a:lnTo>
                <a:lnTo>
                  <a:pt x="570" y="300"/>
                </a:lnTo>
                <a:lnTo>
                  <a:pt x="568" y="298"/>
                </a:lnTo>
                <a:lnTo>
                  <a:pt x="568" y="298"/>
                </a:lnTo>
                <a:lnTo>
                  <a:pt x="568" y="298"/>
                </a:lnTo>
                <a:lnTo>
                  <a:pt x="565" y="298"/>
                </a:lnTo>
                <a:lnTo>
                  <a:pt x="565" y="298"/>
                </a:lnTo>
                <a:lnTo>
                  <a:pt x="568" y="298"/>
                </a:lnTo>
                <a:lnTo>
                  <a:pt x="568" y="298"/>
                </a:lnTo>
                <a:lnTo>
                  <a:pt x="568" y="295"/>
                </a:lnTo>
                <a:lnTo>
                  <a:pt x="568" y="295"/>
                </a:lnTo>
                <a:lnTo>
                  <a:pt x="568" y="295"/>
                </a:lnTo>
                <a:lnTo>
                  <a:pt x="568" y="293"/>
                </a:lnTo>
                <a:lnTo>
                  <a:pt x="568" y="293"/>
                </a:lnTo>
                <a:lnTo>
                  <a:pt x="568" y="293"/>
                </a:lnTo>
                <a:lnTo>
                  <a:pt x="565" y="293"/>
                </a:lnTo>
                <a:lnTo>
                  <a:pt x="565" y="293"/>
                </a:lnTo>
                <a:lnTo>
                  <a:pt x="563" y="295"/>
                </a:lnTo>
                <a:lnTo>
                  <a:pt x="563" y="295"/>
                </a:lnTo>
                <a:lnTo>
                  <a:pt x="563" y="295"/>
                </a:lnTo>
                <a:lnTo>
                  <a:pt x="560" y="295"/>
                </a:lnTo>
                <a:lnTo>
                  <a:pt x="560" y="295"/>
                </a:lnTo>
                <a:lnTo>
                  <a:pt x="560" y="295"/>
                </a:lnTo>
                <a:lnTo>
                  <a:pt x="560" y="293"/>
                </a:lnTo>
                <a:lnTo>
                  <a:pt x="560" y="293"/>
                </a:lnTo>
                <a:lnTo>
                  <a:pt x="560" y="293"/>
                </a:lnTo>
                <a:lnTo>
                  <a:pt x="560" y="293"/>
                </a:lnTo>
                <a:lnTo>
                  <a:pt x="560" y="293"/>
                </a:lnTo>
                <a:lnTo>
                  <a:pt x="560" y="293"/>
                </a:lnTo>
                <a:lnTo>
                  <a:pt x="560" y="291"/>
                </a:lnTo>
                <a:lnTo>
                  <a:pt x="560" y="291"/>
                </a:lnTo>
                <a:lnTo>
                  <a:pt x="558" y="291"/>
                </a:lnTo>
                <a:lnTo>
                  <a:pt x="558" y="288"/>
                </a:lnTo>
                <a:lnTo>
                  <a:pt x="558" y="291"/>
                </a:lnTo>
                <a:lnTo>
                  <a:pt x="556" y="291"/>
                </a:lnTo>
                <a:lnTo>
                  <a:pt x="556" y="291"/>
                </a:lnTo>
                <a:lnTo>
                  <a:pt x="556" y="293"/>
                </a:lnTo>
                <a:lnTo>
                  <a:pt x="558" y="293"/>
                </a:lnTo>
                <a:lnTo>
                  <a:pt x="558" y="293"/>
                </a:lnTo>
                <a:lnTo>
                  <a:pt x="558" y="295"/>
                </a:lnTo>
                <a:lnTo>
                  <a:pt x="558" y="295"/>
                </a:lnTo>
                <a:lnTo>
                  <a:pt x="556" y="295"/>
                </a:lnTo>
                <a:lnTo>
                  <a:pt x="556" y="295"/>
                </a:lnTo>
                <a:lnTo>
                  <a:pt x="556" y="295"/>
                </a:lnTo>
                <a:lnTo>
                  <a:pt x="556" y="295"/>
                </a:lnTo>
                <a:lnTo>
                  <a:pt x="553" y="295"/>
                </a:lnTo>
                <a:lnTo>
                  <a:pt x="553" y="295"/>
                </a:lnTo>
                <a:lnTo>
                  <a:pt x="553" y="295"/>
                </a:lnTo>
                <a:lnTo>
                  <a:pt x="553" y="295"/>
                </a:lnTo>
                <a:lnTo>
                  <a:pt x="553" y="295"/>
                </a:lnTo>
                <a:lnTo>
                  <a:pt x="553" y="295"/>
                </a:lnTo>
                <a:lnTo>
                  <a:pt x="551" y="295"/>
                </a:lnTo>
                <a:lnTo>
                  <a:pt x="551" y="295"/>
                </a:lnTo>
                <a:lnTo>
                  <a:pt x="551" y="295"/>
                </a:lnTo>
                <a:lnTo>
                  <a:pt x="544" y="295"/>
                </a:lnTo>
                <a:lnTo>
                  <a:pt x="542" y="295"/>
                </a:lnTo>
                <a:lnTo>
                  <a:pt x="542" y="295"/>
                </a:lnTo>
                <a:lnTo>
                  <a:pt x="542" y="295"/>
                </a:lnTo>
                <a:lnTo>
                  <a:pt x="539" y="295"/>
                </a:lnTo>
                <a:lnTo>
                  <a:pt x="537" y="295"/>
                </a:lnTo>
                <a:lnTo>
                  <a:pt x="537" y="295"/>
                </a:lnTo>
                <a:lnTo>
                  <a:pt x="537" y="293"/>
                </a:lnTo>
                <a:lnTo>
                  <a:pt x="534" y="291"/>
                </a:lnTo>
                <a:lnTo>
                  <a:pt x="534" y="291"/>
                </a:lnTo>
                <a:lnTo>
                  <a:pt x="532" y="291"/>
                </a:lnTo>
                <a:lnTo>
                  <a:pt x="530" y="288"/>
                </a:lnTo>
                <a:lnTo>
                  <a:pt x="527" y="288"/>
                </a:lnTo>
                <a:lnTo>
                  <a:pt x="525" y="286"/>
                </a:lnTo>
                <a:lnTo>
                  <a:pt x="525" y="286"/>
                </a:lnTo>
                <a:lnTo>
                  <a:pt x="523" y="284"/>
                </a:lnTo>
                <a:lnTo>
                  <a:pt x="523" y="284"/>
                </a:lnTo>
                <a:lnTo>
                  <a:pt x="523" y="281"/>
                </a:lnTo>
                <a:lnTo>
                  <a:pt x="523" y="281"/>
                </a:lnTo>
                <a:lnTo>
                  <a:pt x="523" y="279"/>
                </a:lnTo>
                <a:lnTo>
                  <a:pt x="523" y="279"/>
                </a:lnTo>
                <a:lnTo>
                  <a:pt x="523" y="276"/>
                </a:lnTo>
                <a:lnTo>
                  <a:pt x="523" y="276"/>
                </a:lnTo>
                <a:lnTo>
                  <a:pt x="523" y="274"/>
                </a:lnTo>
                <a:lnTo>
                  <a:pt x="523" y="274"/>
                </a:lnTo>
                <a:lnTo>
                  <a:pt x="523" y="276"/>
                </a:lnTo>
                <a:lnTo>
                  <a:pt x="520" y="279"/>
                </a:lnTo>
                <a:lnTo>
                  <a:pt x="520" y="281"/>
                </a:lnTo>
                <a:lnTo>
                  <a:pt x="518" y="281"/>
                </a:lnTo>
                <a:lnTo>
                  <a:pt x="518" y="284"/>
                </a:lnTo>
                <a:lnTo>
                  <a:pt x="516" y="284"/>
                </a:lnTo>
                <a:lnTo>
                  <a:pt x="516" y="286"/>
                </a:lnTo>
                <a:lnTo>
                  <a:pt x="518" y="286"/>
                </a:lnTo>
                <a:lnTo>
                  <a:pt x="518" y="286"/>
                </a:lnTo>
                <a:lnTo>
                  <a:pt x="518" y="288"/>
                </a:lnTo>
                <a:lnTo>
                  <a:pt x="518" y="288"/>
                </a:lnTo>
                <a:lnTo>
                  <a:pt x="518" y="288"/>
                </a:lnTo>
                <a:lnTo>
                  <a:pt x="518" y="288"/>
                </a:lnTo>
                <a:lnTo>
                  <a:pt x="518" y="291"/>
                </a:lnTo>
                <a:lnTo>
                  <a:pt x="520" y="291"/>
                </a:lnTo>
                <a:lnTo>
                  <a:pt x="523" y="291"/>
                </a:lnTo>
                <a:lnTo>
                  <a:pt x="523" y="291"/>
                </a:lnTo>
                <a:lnTo>
                  <a:pt x="523" y="291"/>
                </a:lnTo>
                <a:lnTo>
                  <a:pt x="523" y="295"/>
                </a:lnTo>
                <a:lnTo>
                  <a:pt x="523" y="298"/>
                </a:lnTo>
                <a:lnTo>
                  <a:pt x="523" y="300"/>
                </a:lnTo>
                <a:lnTo>
                  <a:pt x="523" y="300"/>
                </a:lnTo>
                <a:lnTo>
                  <a:pt x="525" y="303"/>
                </a:lnTo>
                <a:lnTo>
                  <a:pt x="530" y="305"/>
                </a:lnTo>
                <a:lnTo>
                  <a:pt x="530" y="305"/>
                </a:lnTo>
                <a:lnTo>
                  <a:pt x="530" y="307"/>
                </a:lnTo>
                <a:lnTo>
                  <a:pt x="530" y="307"/>
                </a:lnTo>
                <a:lnTo>
                  <a:pt x="530" y="307"/>
                </a:lnTo>
                <a:lnTo>
                  <a:pt x="532" y="307"/>
                </a:lnTo>
                <a:lnTo>
                  <a:pt x="532" y="310"/>
                </a:lnTo>
                <a:lnTo>
                  <a:pt x="532" y="310"/>
                </a:lnTo>
                <a:lnTo>
                  <a:pt x="534" y="310"/>
                </a:lnTo>
                <a:lnTo>
                  <a:pt x="534" y="310"/>
                </a:lnTo>
                <a:lnTo>
                  <a:pt x="537" y="310"/>
                </a:lnTo>
                <a:lnTo>
                  <a:pt x="537" y="310"/>
                </a:lnTo>
                <a:lnTo>
                  <a:pt x="537" y="312"/>
                </a:lnTo>
                <a:lnTo>
                  <a:pt x="539" y="314"/>
                </a:lnTo>
                <a:lnTo>
                  <a:pt x="539" y="317"/>
                </a:lnTo>
                <a:lnTo>
                  <a:pt x="539" y="317"/>
                </a:lnTo>
                <a:lnTo>
                  <a:pt x="542" y="317"/>
                </a:lnTo>
                <a:lnTo>
                  <a:pt x="544" y="319"/>
                </a:lnTo>
                <a:lnTo>
                  <a:pt x="544" y="319"/>
                </a:lnTo>
                <a:lnTo>
                  <a:pt x="544" y="321"/>
                </a:lnTo>
                <a:lnTo>
                  <a:pt x="546" y="321"/>
                </a:lnTo>
                <a:lnTo>
                  <a:pt x="549" y="321"/>
                </a:lnTo>
                <a:lnTo>
                  <a:pt x="551" y="321"/>
                </a:lnTo>
                <a:lnTo>
                  <a:pt x="551" y="324"/>
                </a:lnTo>
                <a:lnTo>
                  <a:pt x="551" y="326"/>
                </a:lnTo>
                <a:lnTo>
                  <a:pt x="556" y="329"/>
                </a:lnTo>
                <a:lnTo>
                  <a:pt x="556" y="331"/>
                </a:lnTo>
                <a:lnTo>
                  <a:pt x="556" y="331"/>
                </a:lnTo>
                <a:lnTo>
                  <a:pt x="556" y="331"/>
                </a:lnTo>
                <a:lnTo>
                  <a:pt x="556" y="331"/>
                </a:lnTo>
                <a:lnTo>
                  <a:pt x="556" y="331"/>
                </a:lnTo>
                <a:lnTo>
                  <a:pt x="560" y="331"/>
                </a:lnTo>
                <a:lnTo>
                  <a:pt x="560" y="333"/>
                </a:lnTo>
                <a:lnTo>
                  <a:pt x="560" y="333"/>
                </a:lnTo>
                <a:lnTo>
                  <a:pt x="563" y="336"/>
                </a:lnTo>
                <a:lnTo>
                  <a:pt x="565" y="338"/>
                </a:lnTo>
                <a:lnTo>
                  <a:pt x="568" y="338"/>
                </a:lnTo>
                <a:lnTo>
                  <a:pt x="570" y="338"/>
                </a:lnTo>
                <a:lnTo>
                  <a:pt x="572" y="338"/>
                </a:lnTo>
                <a:lnTo>
                  <a:pt x="572" y="338"/>
                </a:lnTo>
                <a:lnTo>
                  <a:pt x="572" y="338"/>
                </a:lnTo>
                <a:lnTo>
                  <a:pt x="572" y="336"/>
                </a:lnTo>
                <a:lnTo>
                  <a:pt x="575" y="336"/>
                </a:lnTo>
                <a:lnTo>
                  <a:pt x="575" y="338"/>
                </a:lnTo>
                <a:lnTo>
                  <a:pt x="575" y="338"/>
                </a:lnTo>
                <a:lnTo>
                  <a:pt x="575" y="338"/>
                </a:lnTo>
                <a:lnTo>
                  <a:pt x="575" y="338"/>
                </a:lnTo>
                <a:lnTo>
                  <a:pt x="577" y="338"/>
                </a:lnTo>
                <a:lnTo>
                  <a:pt x="577" y="336"/>
                </a:lnTo>
                <a:lnTo>
                  <a:pt x="577" y="336"/>
                </a:lnTo>
                <a:lnTo>
                  <a:pt x="579" y="336"/>
                </a:lnTo>
                <a:lnTo>
                  <a:pt x="579" y="336"/>
                </a:lnTo>
                <a:lnTo>
                  <a:pt x="579" y="336"/>
                </a:lnTo>
                <a:lnTo>
                  <a:pt x="579" y="336"/>
                </a:lnTo>
                <a:lnTo>
                  <a:pt x="579" y="336"/>
                </a:lnTo>
                <a:lnTo>
                  <a:pt x="582" y="336"/>
                </a:lnTo>
                <a:lnTo>
                  <a:pt x="582" y="336"/>
                </a:lnTo>
                <a:lnTo>
                  <a:pt x="582" y="336"/>
                </a:lnTo>
                <a:lnTo>
                  <a:pt x="582" y="336"/>
                </a:lnTo>
                <a:lnTo>
                  <a:pt x="582" y="336"/>
                </a:lnTo>
                <a:lnTo>
                  <a:pt x="582" y="336"/>
                </a:lnTo>
                <a:lnTo>
                  <a:pt x="582" y="336"/>
                </a:lnTo>
                <a:lnTo>
                  <a:pt x="582" y="333"/>
                </a:lnTo>
                <a:lnTo>
                  <a:pt x="587" y="331"/>
                </a:lnTo>
                <a:lnTo>
                  <a:pt x="587" y="331"/>
                </a:lnTo>
                <a:lnTo>
                  <a:pt x="589" y="331"/>
                </a:lnTo>
                <a:lnTo>
                  <a:pt x="591" y="331"/>
                </a:lnTo>
                <a:lnTo>
                  <a:pt x="603" y="326"/>
                </a:lnTo>
                <a:lnTo>
                  <a:pt x="605" y="326"/>
                </a:lnTo>
                <a:lnTo>
                  <a:pt x="613" y="331"/>
                </a:lnTo>
                <a:lnTo>
                  <a:pt x="613" y="331"/>
                </a:lnTo>
                <a:lnTo>
                  <a:pt x="615" y="331"/>
                </a:lnTo>
                <a:lnTo>
                  <a:pt x="615" y="331"/>
                </a:lnTo>
                <a:lnTo>
                  <a:pt x="617" y="331"/>
                </a:lnTo>
                <a:lnTo>
                  <a:pt x="617" y="331"/>
                </a:lnTo>
                <a:lnTo>
                  <a:pt x="620" y="331"/>
                </a:lnTo>
                <a:lnTo>
                  <a:pt x="620" y="331"/>
                </a:lnTo>
                <a:lnTo>
                  <a:pt x="620" y="333"/>
                </a:lnTo>
                <a:lnTo>
                  <a:pt x="620" y="333"/>
                </a:lnTo>
                <a:lnTo>
                  <a:pt x="620" y="333"/>
                </a:lnTo>
                <a:lnTo>
                  <a:pt x="622" y="331"/>
                </a:lnTo>
                <a:lnTo>
                  <a:pt x="627" y="329"/>
                </a:lnTo>
                <a:lnTo>
                  <a:pt x="627" y="329"/>
                </a:lnTo>
                <a:lnTo>
                  <a:pt x="627" y="329"/>
                </a:lnTo>
                <a:lnTo>
                  <a:pt x="629" y="331"/>
                </a:lnTo>
                <a:lnTo>
                  <a:pt x="631" y="331"/>
                </a:lnTo>
                <a:lnTo>
                  <a:pt x="634" y="331"/>
                </a:lnTo>
                <a:lnTo>
                  <a:pt x="636" y="331"/>
                </a:lnTo>
                <a:lnTo>
                  <a:pt x="641" y="326"/>
                </a:lnTo>
                <a:lnTo>
                  <a:pt x="643" y="324"/>
                </a:lnTo>
                <a:lnTo>
                  <a:pt x="648" y="324"/>
                </a:lnTo>
                <a:lnTo>
                  <a:pt x="650" y="324"/>
                </a:lnTo>
                <a:lnTo>
                  <a:pt x="650" y="324"/>
                </a:lnTo>
                <a:lnTo>
                  <a:pt x="650" y="324"/>
                </a:lnTo>
                <a:lnTo>
                  <a:pt x="653" y="314"/>
                </a:lnTo>
                <a:lnTo>
                  <a:pt x="655" y="312"/>
                </a:lnTo>
                <a:lnTo>
                  <a:pt x="655" y="312"/>
                </a:lnTo>
                <a:lnTo>
                  <a:pt x="655" y="310"/>
                </a:lnTo>
                <a:lnTo>
                  <a:pt x="655" y="310"/>
                </a:lnTo>
                <a:lnTo>
                  <a:pt x="655" y="310"/>
                </a:lnTo>
                <a:lnTo>
                  <a:pt x="653" y="310"/>
                </a:lnTo>
                <a:lnTo>
                  <a:pt x="655" y="310"/>
                </a:lnTo>
                <a:lnTo>
                  <a:pt x="655" y="307"/>
                </a:lnTo>
                <a:lnTo>
                  <a:pt x="662" y="305"/>
                </a:lnTo>
                <a:lnTo>
                  <a:pt x="662" y="305"/>
                </a:lnTo>
                <a:lnTo>
                  <a:pt x="667" y="305"/>
                </a:lnTo>
                <a:lnTo>
                  <a:pt x="667" y="305"/>
                </a:lnTo>
                <a:lnTo>
                  <a:pt x="667" y="303"/>
                </a:lnTo>
                <a:lnTo>
                  <a:pt x="669" y="303"/>
                </a:lnTo>
                <a:lnTo>
                  <a:pt x="669" y="303"/>
                </a:lnTo>
                <a:lnTo>
                  <a:pt x="669" y="303"/>
                </a:lnTo>
                <a:lnTo>
                  <a:pt x="686" y="303"/>
                </a:lnTo>
                <a:lnTo>
                  <a:pt x="688" y="303"/>
                </a:lnTo>
                <a:lnTo>
                  <a:pt x="688" y="303"/>
                </a:lnTo>
                <a:lnTo>
                  <a:pt x="688" y="303"/>
                </a:lnTo>
                <a:lnTo>
                  <a:pt x="688" y="303"/>
                </a:lnTo>
                <a:lnTo>
                  <a:pt x="688" y="303"/>
                </a:lnTo>
                <a:lnTo>
                  <a:pt x="691" y="300"/>
                </a:lnTo>
                <a:lnTo>
                  <a:pt x="691" y="300"/>
                </a:lnTo>
                <a:lnTo>
                  <a:pt x="691" y="300"/>
                </a:lnTo>
                <a:lnTo>
                  <a:pt x="693" y="300"/>
                </a:lnTo>
                <a:lnTo>
                  <a:pt x="693" y="303"/>
                </a:lnTo>
                <a:lnTo>
                  <a:pt x="695" y="303"/>
                </a:lnTo>
                <a:lnTo>
                  <a:pt x="698" y="303"/>
                </a:lnTo>
                <a:lnTo>
                  <a:pt x="698" y="303"/>
                </a:lnTo>
                <a:lnTo>
                  <a:pt x="700" y="303"/>
                </a:lnTo>
                <a:lnTo>
                  <a:pt x="700" y="303"/>
                </a:lnTo>
                <a:lnTo>
                  <a:pt x="700" y="305"/>
                </a:lnTo>
                <a:lnTo>
                  <a:pt x="700" y="305"/>
                </a:lnTo>
                <a:lnTo>
                  <a:pt x="698" y="307"/>
                </a:lnTo>
                <a:lnTo>
                  <a:pt x="698" y="307"/>
                </a:lnTo>
                <a:lnTo>
                  <a:pt x="695" y="310"/>
                </a:lnTo>
                <a:lnTo>
                  <a:pt x="695" y="310"/>
                </a:lnTo>
                <a:lnTo>
                  <a:pt x="695" y="310"/>
                </a:lnTo>
                <a:lnTo>
                  <a:pt x="698" y="310"/>
                </a:lnTo>
                <a:lnTo>
                  <a:pt x="698" y="310"/>
                </a:lnTo>
                <a:lnTo>
                  <a:pt x="700" y="310"/>
                </a:lnTo>
                <a:lnTo>
                  <a:pt x="702" y="310"/>
                </a:lnTo>
                <a:lnTo>
                  <a:pt x="705" y="310"/>
                </a:lnTo>
                <a:lnTo>
                  <a:pt x="707" y="312"/>
                </a:lnTo>
                <a:lnTo>
                  <a:pt x="707" y="312"/>
                </a:lnTo>
                <a:lnTo>
                  <a:pt x="709" y="312"/>
                </a:lnTo>
                <a:lnTo>
                  <a:pt x="712" y="312"/>
                </a:lnTo>
                <a:lnTo>
                  <a:pt x="714" y="312"/>
                </a:lnTo>
                <a:lnTo>
                  <a:pt x="719" y="317"/>
                </a:lnTo>
                <a:lnTo>
                  <a:pt x="721" y="317"/>
                </a:lnTo>
                <a:lnTo>
                  <a:pt x="724" y="314"/>
                </a:lnTo>
                <a:lnTo>
                  <a:pt x="724" y="314"/>
                </a:lnTo>
                <a:lnTo>
                  <a:pt x="726" y="314"/>
                </a:lnTo>
                <a:lnTo>
                  <a:pt x="726" y="314"/>
                </a:lnTo>
                <a:lnTo>
                  <a:pt x="728" y="319"/>
                </a:lnTo>
                <a:lnTo>
                  <a:pt x="731" y="319"/>
                </a:lnTo>
                <a:lnTo>
                  <a:pt x="733" y="319"/>
                </a:lnTo>
                <a:lnTo>
                  <a:pt x="740" y="314"/>
                </a:lnTo>
                <a:lnTo>
                  <a:pt x="743" y="310"/>
                </a:lnTo>
                <a:lnTo>
                  <a:pt x="745" y="310"/>
                </a:lnTo>
                <a:lnTo>
                  <a:pt x="745" y="307"/>
                </a:lnTo>
                <a:lnTo>
                  <a:pt x="754" y="307"/>
                </a:lnTo>
                <a:lnTo>
                  <a:pt x="754" y="307"/>
                </a:lnTo>
                <a:lnTo>
                  <a:pt x="757" y="307"/>
                </a:lnTo>
                <a:lnTo>
                  <a:pt x="757" y="307"/>
                </a:lnTo>
                <a:lnTo>
                  <a:pt x="759" y="310"/>
                </a:lnTo>
                <a:lnTo>
                  <a:pt x="759" y="310"/>
                </a:lnTo>
                <a:lnTo>
                  <a:pt x="759" y="310"/>
                </a:lnTo>
                <a:lnTo>
                  <a:pt x="759" y="310"/>
                </a:lnTo>
                <a:lnTo>
                  <a:pt x="762" y="307"/>
                </a:lnTo>
                <a:lnTo>
                  <a:pt x="762" y="307"/>
                </a:lnTo>
                <a:lnTo>
                  <a:pt x="769" y="305"/>
                </a:lnTo>
                <a:lnTo>
                  <a:pt x="771" y="305"/>
                </a:lnTo>
                <a:lnTo>
                  <a:pt x="771" y="305"/>
                </a:lnTo>
                <a:lnTo>
                  <a:pt x="773" y="305"/>
                </a:lnTo>
                <a:lnTo>
                  <a:pt x="776" y="310"/>
                </a:lnTo>
                <a:lnTo>
                  <a:pt x="778" y="310"/>
                </a:lnTo>
                <a:lnTo>
                  <a:pt x="778" y="310"/>
                </a:lnTo>
                <a:lnTo>
                  <a:pt x="780" y="307"/>
                </a:lnTo>
                <a:lnTo>
                  <a:pt x="780" y="307"/>
                </a:lnTo>
                <a:lnTo>
                  <a:pt x="780" y="305"/>
                </a:lnTo>
                <a:lnTo>
                  <a:pt x="780" y="305"/>
                </a:lnTo>
                <a:lnTo>
                  <a:pt x="780" y="303"/>
                </a:lnTo>
                <a:lnTo>
                  <a:pt x="780" y="303"/>
                </a:lnTo>
                <a:lnTo>
                  <a:pt x="783" y="300"/>
                </a:lnTo>
                <a:lnTo>
                  <a:pt x="783" y="300"/>
                </a:lnTo>
                <a:lnTo>
                  <a:pt x="785" y="298"/>
                </a:lnTo>
                <a:lnTo>
                  <a:pt x="785" y="295"/>
                </a:lnTo>
                <a:lnTo>
                  <a:pt x="785" y="291"/>
                </a:lnTo>
                <a:lnTo>
                  <a:pt x="785" y="291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5" y="288"/>
                </a:lnTo>
                <a:lnTo>
                  <a:pt x="788" y="286"/>
                </a:lnTo>
                <a:lnTo>
                  <a:pt x="788" y="286"/>
                </a:lnTo>
                <a:lnTo>
                  <a:pt x="788" y="286"/>
                </a:lnTo>
                <a:lnTo>
                  <a:pt x="790" y="286"/>
                </a:lnTo>
                <a:lnTo>
                  <a:pt x="792" y="286"/>
                </a:lnTo>
                <a:lnTo>
                  <a:pt x="795" y="284"/>
                </a:lnTo>
                <a:lnTo>
                  <a:pt x="795" y="284"/>
                </a:lnTo>
                <a:lnTo>
                  <a:pt x="795" y="281"/>
                </a:lnTo>
                <a:lnTo>
                  <a:pt x="795" y="281"/>
                </a:lnTo>
                <a:lnTo>
                  <a:pt x="795" y="281"/>
                </a:lnTo>
                <a:lnTo>
                  <a:pt x="795" y="279"/>
                </a:lnTo>
                <a:lnTo>
                  <a:pt x="795" y="279"/>
                </a:lnTo>
                <a:lnTo>
                  <a:pt x="795" y="279"/>
                </a:lnTo>
                <a:lnTo>
                  <a:pt x="795" y="276"/>
                </a:lnTo>
                <a:lnTo>
                  <a:pt x="795" y="276"/>
                </a:lnTo>
                <a:lnTo>
                  <a:pt x="792" y="276"/>
                </a:lnTo>
                <a:lnTo>
                  <a:pt x="792" y="276"/>
                </a:lnTo>
                <a:lnTo>
                  <a:pt x="792" y="276"/>
                </a:lnTo>
                <a:lnTo>
                  <a:pt x="790" y="276"/>
                </a:lnTo>
                <a:lnTo>
                  <a:pt x="790" y="276"/>
                </a:lnTo>
                <a:lnTo>
                  <a:pt x="790" y="274"/>
                </a:lnTo>
                <a:lnTo>
                  <a:pt x="790" y="274"/>
                </a:lnTo>
                <a:lnTo>
                  <a:pt x="790" y="272"/>
                </a:lnTo>
                <a:lnTo>
                  <a:pt x="790" y="272"/>
                </a:lnTo>
                <a:lnTo>
                  <a:pt x="790" y="272"/>
                </a:lnTo>
                <a:lnTo>
                  <a:pt x="790" y="269"/>
                </a:lnTo>
                <a:lnTo>
                  <a:pt x="792" y="267"/>
                </a:lnTo>
                <a:lnTo>
                  <a:pt x="792" y="265"/>
                </a:lnTo>
                <a:lnTo>
                  <a:pt x="797" y="265"/>
                </a:lnTo>
                <a:lnTo>
                  <a:pt x="799" y="265"/>
                </a:lnTo>
                <a:lnTo>
                  <a:pt x="799" y="265"/>
                </a:lnTo>
                <a:lnTo>
                  <a:pt x="799" y="262"/>
                </a:lnTo>
                <a:lnTo>
                  <a:pt x="799" y="262"/>
                </a:lnTo>
                <a:lnTo>
                  <a:pt x="799" y="260"/>
                </a:lnTo>
                <a:lnTo>
                  <a:pt x="799" y="260"/>
                </a:lnTo>
                <a:lnTo>
                  <a:pt x="802" y="260"/>
                </a:lnTo>
                <a:lnTo>
                  <a:pt x="802" y="260"/>
                </a:lnTo>
                <a:lnTo>
                  <a:pt x="804" y="258"/>
                </a:lnTo>
                <a:lnTo>
                  <a:pt x="806" y="258"/>
                </a:lnTo>
                <a:lnTo>
                  <a:pt x="806" y="258"/>
                </a:lnTo>
                <a:lnTo>
                  <a:pt x="809" y="255"/>
                </a:lnTo>
                <a:lnTo>
                  <a:pt x="809" y="255"/>
                </a:lnTo>
                <a:lnTo>
                  <a:pt x="811" y="253"/>
                </a:lnTo>
                <a:lnTo>
                  <a:pt x="814" y="253"/>
                </a:lnTo>
                <a:lnTo>
                  <a:pt x="814" y="253"/>
                </a:lnTo>
                <a:lnTo>
                  <a:pt x="814" y="253"/>
                </a:lnTo>
                <a:lnTo>
                  <a:pt x="814" y="250"/>
                </a:lnTo>
                <a:lnTo>
                  <a:pt x="811" y="248"/>
                </a:lnTo>
                <a:lnTo>
                  <a:pt x="811" y="248"/>
                </a:lnTo>
                <a:lnTo>
                  <a:pt x="811" y="248"/>
                </a:lnTo>
                <a:lnTo>
                  <a:pt x="811" y="248"/>
                </a:lnTo>
                <a:lnTo>
                  <a:pt x="809" y="248"/>
                </a:lnTo>
                <a:lnTo>
                  <a:pt x="809" y="248"/>
                </a:lnTo>
                <a:lnTo>
                  <a:pt x="809" y="248"/>
                </a:lnTo>
                <a:lnTo>
                  <a:pt x="806" y="248"/>
                </a:lnTo>
                <a:lnTo>
                  <a:pt x="806" y="248"/>
                </a:lnTo>
                <a:lnTo>
                  <a:pt x="806" y="248"/>
                </a:lnTo>
                <a:lnTo>
                  <a:pt x="806" y="246"/>
                </a:lnTo>
                <a:lnTo>
                  <a:pt x="806" y="246"/>
                </a:lnTo>
                <a:lnTo>
                  <a:pt x="806" y="243"/>
                </a:lnTo>
                <a:lnTo>
                  <a:pt x="806" y="243"/>
                </a:lnTo>
                <a:lnTo>
                  <a:pt x="806" y="243"/>
                </a:lnTo>
                <a:lnTo>
                  <a:pt x="806" y="241"/>
                </a:lnTo>
                <a:lnTo>
                  <a:pt x="806" y="241"/>
                </a:lnTo>
                <a:lnTo>
                  <a:pt x="806" y="241"/>
                </a:lnTo>
                <a:lnTo>
                  <a:pt x="806" y="241"/>
                </a:lnTo>
                <a:lnTo>
                  <a:pt x="809" y="241"/>
                </a:lnTo>
                <a:lnTo>
                  <a:pt x="809" y="239"/>
                </a:lnTo>
                <a:lnTo>
                  <a:pt x="809" y="239"/>
                </a:lnTo>
                <a:lnTo>
                  <a:pt x="806" y="236"/>
                </a:lnTo>
                <a:lnTo>
                  <a:pt x="806" y="236"/>
                </a:lnTo>
                <a:lnTo>
                  <a:pt x="806" y="236"/>
                </a:lnTo>
                <a:lnTo>
                  <a:pt x="806" y="236"/>
                </a:lnTo>
                <a:lnTo>
                  <a:pt x="806" y="234"/>
                </a:lnTo>
                <a:lnTo>
                  <a:pt x="809" y="234"/>
                </a:lnTo>
                <a:lnTo>
                  <a:pt x="809" y="234"/>
                </a:lnTo>
                <a:lnTo>
                  <a:pt x="809" y="234"/>
                </a:lnTo>
                <a:lnTo>
                  <a:pt x="809" y="232"/>
                </a:lnTo>
                <a:lnTo>
                  <a:pt x="809" y="232"/>
                </a:lnTo>
                <a:lnTo>
                  <a:pt x="811" y="232"/>
                </a:lnTo>
                <a:lnTo>
                  <a:pt x="814" y="229"/>
                </a:lnTo>
                <a:lnTo>
                  <a:pt x="814" y="229"/>
                </a:lnTo>
                <a:lnTo>
                  <a:pt x="814" y="227"/>
                </a:lnTo>
                <a:lnTo>
                  <a:pt x="816" y="224"/>
                </a:lnTo>
                <a:lnTo>
                  <a:pt x="816" y="224"/>
                </a:lnTo>
                <a:lnTo>
                  <a:pt x="818" y="227"/>
                </a:lnTo>
                <a:lnTo>
                  <a:pt x="818" y="227"/>
                </a:lnTo>
                <a:lnTo>
                  <a:pt x="821" y="227"/>
                </a:lnTo>
                <a:lnTo>
                  <a:pt x="823" y="227"/>
                </a:lnTo>
                <a:lnTo>
                  <a:pt x="825" y="227"/>
                </a:lnTo>
                <a:lnTo>
                  <a:pt x="828" y="224"/>
                </a:lnTo>
                <a:lnTo>
                  <a:pt x="828" y="224"/>
                </a:lnTo>
                <a:lnTo>
                  <a:pt x="828" y="222"/>
                </a:lnTo>
                <a:lnTo>
                  <a:pt x="828" y="222"/>
                </a:lnTo>
                <a:lnTo>
                  <a:pt x="830" y="220"/>
                </a:lnTo>
                <a:lnTo>
                  <a:pt x="830" y="217"/>
                </a:lnTo>
                <a:lnTo>
                  <a:pt x="830" y="217"/>
                </a:lnTo>
                <a:lnTo>
                  <a:pt x="828" y="217"/>
                </a:lnTo>
                <a:lnTo>
                  <a:pt x="828" y="217"/>
                </a:lnTo>
                <a:lnTo>
                  <a:pt x="830" y="208"/>
                </a:lnTo>
                <a:lnTo>
                  <a:pt x="830" y="205"/>
                </a:lnTo>
                <a:lnTo>
                  <a:pt x="832" y="205"/>
                </a:lnTo>
                <a:lnTo>
                  <a:pt x="832" y="205"/>
                </a:lnTo>
                <a:lnTo>
                  <a:pt x="832" y="205"/>
                </a:lnTo>
                <a:lnTo>
                  <a:pt x="832" y="205"/>
                </a:lnTo>
                <a:lnTo>
                  <a:pt x="835" y="205"/>
                </a:lnTo>
                <a:lnTo>
                  <a:pt x="835" y="205"/>
                </a:lnTo>
                <a:lnTo>
                  <a:pt x="835" y="203"/>
                </a:lnTo>
                <a:lnTo>
                  <a:pt x="835" y="203"/>
                </a:lnTo>
                <a:lnTo>
                  <a:pt x="832" y="201"/>
                </a:lnTo>
                <a:lnTo>
                  <a:pt x="832" y="201"/>
                </a:lnTo>
                <a:lnTo>
                  <a:pt x="832" y="201"/>
                </a:lnTo>
                <a:lnTo>
                  <a:pt x="832" y="198"/>
                </a:lnTo>
                <a:lnTo>
                  <a:pt x="832" y="198"/>
                </a:lnTo>
                <a:lnTo>
                  <a:pt x="832" y="196"/>
                </a:lnTo>
                <a:lnTo>
                  <a:pt x="832" y="194"/>
                </a:lnTo>
                <a:lnTo>
                  <a:pt x="832" y="191"/>
                </a:lnTo>
                <a:lnTo>
                  <a:pt x="832" y="191"/>
                </a:lnTo>
                <a:lnTo>
                  <a:pt x="835" y="184"/>
                </a:lnTo>
                <a:lnTo>
                  <a:pt x="832" y="182"/>
                </a:lnTo>
                <a:lnTo>
                  <a:pt x="832" y="182"/>
                </a:lnTo>
                <a:lnTo>
                  <a:pt x="832" y="182"/>
                </a:lnTo>
                <a:lnTo>
                  <a:pt x="830" y="179"/>
                </a:lnTo>
                <a:lnTo>
                  <a:pt x="830" y="179"/>
                </a:lnTo>
                <a:lnTo>
                  <a:pt x="832" y="179"/>
                </a:lnTo>
                <a:lnTo>
                  <a:pt x="832" y="177"/>
                </a:lnTo>
                <a:lnTo>
                  <a:pt x="835" y="177"/>
                </a:lnTo>
                <a:lnTo>
                  <a:pt x="835" y="175"/>
                </a:lnTo>
                <a:lnTo>
                  <a:pt x="835" y="172"/>
                </a:lnTo>
                <a:lnTo>
                  <a:pt x="835" y="168"/>
                </a:lnTo>
                <a:lnTo>
                  <a:pt x="837" y="168"/>
                </a:lnTo>
                <a:lnTo>
                  <a:pt x="837" y="165"/>
                </a:lnTo>
                <a:lnTo>
                  <a:pt x="837" y="165"/>
                </a:lnTo>
                <a:lnTo>
                  <a:pt x="837" y="165"/>
                </a:lnTo>
                <a:lnTo>
                  <a:pt x="840" y="165"/>
                </a:lnTo>
                <a:lnTo>
                  <a:pt x="840" y="165"/>
                </a:lnTo>
                <a:lnTo>
                  <a:pt x="842" y="163"/>
                </a:lnTo>
                <a:lnTo>
                  <a:pt x="842" y="163"/>
                </a:lnTo>
                <a:lnTo>
                  <a:pt x="842" y="163"/>
                </a:lnTo>
                <a:lnTo>
                  <a:pt x="842" y="163"/>
                </a:lnTo>
                <a:lnTo>
                  <a:pt x="844" y="163"/>
                </a:lnTo>
                <a:lnTo>
                  <a:pt x="844" y="163"/>
                </a:lnTo>
                <a:lnTo>
                  <a:pt x="844" y="163"/>
                </a:lnTo>
                <a:lnTo>
                  <a:pt x="847" y="161"/>
                </a:lnTo>
                <a:lnTo>
                  <a:pt x="847" y="158"/>
                </a:lnTo>
                <a:lnTo>
                  <a:pt x="847" y="158"/>
                </a:lnTo>
                <a:lnTo>
                  <a:pt x="847" y="156"/>
                </a:lnTo>
                <a:lnTo>
                  <a:pt x="847" y="156"/>
                </a:lnTo>
                <a:lnTo>
                  <a:pt x="847" y="153"/>
                </a:lnTo>
                <a:lnTo>
                  <a:pt x="849" y="156"/>
                </a:lnTo>
                <a:lnTo>
                  <a:pt x="849" y="156"/>
                </a:lnTo>
                <a:lnTo>
                  <a:pt x="849" y="156"/>
                </a:lnTo>
                <a:lnTo>
                  <a:pt x="849" y="156"/>
                </a:lnTo>
                <a:lnTo>
                  <a:pt x="851" y="158"/>
                </a:lnTo>
                <a:lnTo>
                  <a:pt x="854" y="158"/>
                </a:lnTo>
                <a:lnTo>
                  <a:pt x="854" y="158"/>
                </a:lnTo>
                <a:lnTo>
                  <a:pt x="854" y="158"/>
                </a:lnTo>
                <a:lnTo>
                  <a:pt x="854" y="158"/>
                </a:lnTo>
                <a:lnTo>
                  <a:pt x="854" y="161"/>
                </a:lnTo>
                <a:lnTo>
                  <a:pt x="856" y="161"/>
                </a:lnTo>
                <a:lnTo>
                  <a:pt x="856" y="161"/>
                </a:lnTo>
                <a:lnTo>
                  <a:pt x="856" y="161"/>
                </a:lnTo>
                <a:lnTo>
                  <a:pt x="859" y="158"/>
                </a:lnTo>
                <a:lnTo>
                  <a:pt x="861" y="158"/>
                </a:lnTo>
                <a:lnTo>
                  <a:pt x="861" y="156"/>
                </a:lnTo>
                <a:lnTo>
                  <a:pt x="861" y="156"/>
                </a:lnTo>
                <a:lnTo>
                  <a:pt x="861" y="156"/>
                </a:lnTo>
                <a:lnTo>
                  <a:pt x="863" y="156"/>
                </a:lnTo>
                <a:lnTo>
                  <a:pt x="863" y="156"/>
                </a:lnTo>
                <a:lnTo>
                  <a:pt x="863" y="156"/>
                </a:lnTo>
                <a:lnTo>
                  <a:pt x="866" y="156"/>
                </a:lnTo>
                <a:lnTo>
                  <a:pt x="868" y="156"/>
                </a:lnTo>
                <a:lnTo>
                  <a:pt x="868" y="156"/>
                </a:lnTo>
                <a:lnTo>
                  <a:pt x="870" y="156"/>
                </a:lnTo>
                <a:lnTo>
                  <a:pt x="870" y="156"/>
                </a:lnTo>
                <a:lnTo>
                  <a:pt x="873" y="156"/>
                </a:lnTo>
                <a:lnTo>
                  <a:pt x="873" y="156"/>
                </a:lnTo>
                <a:lnTo>
                  <a:pt x="873" y="156"/>
                </a:lnTo>
                <a:lnTo>
                  <a:pt x="875" y="156"/>
                </a:lnTo>
                <a:lnTo>
                  <a:pt x="875" y="156"/>
                </a:lnTo>
                <a:lnTo>
                  <a:pt x="875" y="158"/>
                </a:lnTo>
                <a:lnTo>
                  <a:pt x="875" y="161"/>
                </a:lnTo>
                <a:lnTo>
                  <a:pt x="875" y="161"/>
                </a:lnTo>
                <a:lnTo>
                  <a:pt x="877" y="161"/>
                </a:lnTo>
                <a:lnTo>
                  <a:pt x="877" y="161"/>
                </a:lnTo>
                <a:lnTo>
                  <a:pt x="877" y="158"/>
                </a:lnTo>
                <a:lnTo>
                  <a:pt x="880" y="158"/>
                </a:lnTo>
                <a:lnTo>
                  <a:pt x="880" y="158"/>
                </a:lnTo>
                <a:lnTo>
                  <a:pt x="880" y="158"/>
                </a:lnTo>
                <a:lnTo>
                  <a:pt x="882" y="158"/>
                </a:lnTo>
                <a:lnTo>
                  <a:pt x="880" y="158"/>
                </a:lnTo>
                <a:lnTo>
                  <a:pt x="880" y="158"/>
                </a:lnTo>
                <a:lnTo>
                  <a:pt x="880" y="156"/>
                </a:lnTo>
                <a:lnTo>
                  <a:pt x="882" y="156"/>
                </a:lnTo>
                <a:lnTo>
                  <a:pt x="882" y="156"/>
                </a:lnTo>
                <a:lnTo>
                  <a:pt x="882" y="153"/>
                </a:lnTo>
                <a:lnTo>
                  <a:pt x="882" y="153"/>
                </a:lnTo>
                <a:lnTo>
                  <a:pt x="885" y="158"/>
                </a:lnTo>
                <a:lnTo>
                  <a:pt x="887" y="158"/>
                </a:lnTo>
                <a:lnTo>
                  <a:pt x="887" y="158"/>
                </a:lnTo>
                <a:lnTo>
                  <a:pt x="889" y="158"/>
                </a:lnTo>
                <a:lnTo>
                  <a:pt x="889" y="158"/>
                </a:lnTo>
                <a:lnTo>
                  <a:pt x="892" y="158"/>
                </a:lnTo>
                <a:lnTo>
                  <a:pt x="892" y="156"/>
                </a:lnTo>
                <a:lnTo>
                  <a:pt x="894" y="156"/>
                </a:lnTo>
                <a:lnTo>
                  <a:pt x="896" y="158"/>
                </a:lnTo>
                <a:lnTo>
                  <a:pt x="896" y="158"/>
                </a:lnTo>
                <a:lnTo>
                  <a:pt x="901" y="158"/>
                </a:lnTo>
                <a:lnTo>
                  <a:pt x="903" y="158"/>
                </a:lnTo>
                <a:lnTo>
                  <a:pt x="906" y="158"/>
                </a:lnTo>
                <a:lnTo>
                  <a:pt x="915" y="158"/>
                </a:lnTo>
                <a:lnTo>
                  <a:pt x="918" y="158"/>
                </a:lnTo>
                <a:lnTo>
                  <a:pt x="918" y="156"/>
                </a:lnTo>
                <a:lnTo>
                  <a:pt x="918" y="156"/>
                </a:lnTo>
                <a:lnTo>
                  <a:pt x="920" y="156"/>
                </a:lnTo>
                <a:lnTo>
                  <a:pt x="920" y="156"/>
                </a:lnTo>
                <a:lnTo>
                  <a:pt x="920" y="158"/>
                </a:lnTo>
                <a:lnTo>
                  <a:pt x="920" y="158"/>
                </a:lnTo>
                <a:lnTo>
                  <a:pt x="922" y="158"/>
                </a:lnTo>
                <a:lnTo>
                  <a:pt x="927" y="161"/>
                </a:lnTo>
                <a:lnTo>
                  <a:pt x="929" y="165"/>
                </a:lnTo>
                <a:lnTo>
                  <a:pt x="929" y="165"/>
                </a:lnTo>
                <a:lnTo>
                  <a:pt x="932" y="165"/>
                </a:lnTo>
                <a:lnTo>
                  <a:pt x="934" y="165"/>
                </a:lnTo>
                <a:lnTo>
                  <a:pt x="934" y="165"/>
                </a:lnTo>
                <a:lnTo>
                  <a:pt x="937" y="165"/>
                </a:lnTo>
                <a:lnTo>
                  <a:pt x="937" y="165"/>
                </a:lnTo>
                <a:lnTo>
                  <a:pt x="937" y="168"/>
                </a:lnTo>
                <a:lnTo>
                  <a:pt x="939" y="165"/>
                </a:lnTo>
                <a:lnTo>
                  <a:pt x="939" y="165"/>
                </a:lnTo>
                <a:lnTo>
                  <a:pt x="941" y="165"/>
                </a:lnTo>
                <a:lnTo>
                  <a:pt x="939" y="165"/>
                </a:lnTo>
                <a:lnTo>
                  <a:pt x="939" y="165"/>
                </a:lnTo>
                <a:lnTo>
                  <a:pt x="939" y="165"/>
                </a:lnTo>
                <a:lnTo>
                  <a:pt x="939" y="163"/>
                </a:lnTo>
                <a:lnTo>
                  <a:pt x="939" y="163"/>
                </a:lnTo>
                <a:lnTo>
                  <a:pt x="939" y="163"/>
                </a:lnTo>
                <a:lnTo>
                  <a:pt x="939" y="163"/>
                </a:lnTo>
                <a:lnTo>
                  <a:pt x="941" y="163"/>
                </a:lnTo>
                <a:lnTo>
                  <a:pt x="941" y="161"/>
                </a:lnTo>
                <a:lnTo>
                  <a:pt x="941" y="161"/>
                </a:lnTo>
                <a:lnTo>
                  <a:pt x="941" y="161"/>
                </a:lnTo>
                <a:lnTo>
                  <a:pt x="941" y="161"/>
                </a:lnTo>
                <a:lnTo>
                  <a:pt x="941" y="158"/>
                </a:lnTo>
                <a:lnTo>
                  <a:pt x="941" y="156"/>
                </a:lnTo>
                <a:lnTo>
                  <a:pt x="941" y="156"/>
                </a:lnTo>
                <a:lnTo>
                  <a:pt x="939" y="156"/>
                </a:lnTo>
                <a:lnTo>
                  <a:pt x="939" y="156"/>
                </a:lnTo>
                <a:lnTo>
                  <a:pt x="939" y="153"/>
                </a:lnTo>
                <a:lnTo>
                  <a:pt x="941" y="153"/>
                </a:lnTo>
                <a:lnTo>
                  <a:pt x="941" y="153"/>
                </a:lnTo>
                <a:lnTo>
                  <a:pt x="944" y="153"/>
                </a:lnTo>
                <a:lnTo>
                  <a:pt x="944" y="153"/>
                </a:lnTo>
                <a:lnTo>
                  <a:pt x="944" y="156"/>
                </a:lnTo>
                <a:lnTo>
                  <a:pt x="944" y="156"/>
                </a:lnTo>
                <a:lnTo>
                  <a:pt x="946" y="156"/>
                </a:lnTo>
                <a:lnTo>
                  <a:pt x="946" y="156"/>
                </a:lnTo>
                <a:lnTo>
                  <a:pt x="948" y="156"/>
                </a:lnTo>
                <a:lnTo>
                  <a:pt x="948" y="158"/>
                </a:lnTo>
                <a:lnTo>
                  <a:pt x="951" y="158"/>
                </a:lnTo>
                <a:lnTo>
                  <a:pt x="951" y="158"/>
                </a:lnTo>
                <a:lnTo>
                  <a:pt x="951" y="158"/>
                </a:lnTo>
                <a:lnTo>
                  <a:pt x="951" y="158"/>
                </a:lnTo>
                <a:lnTo>
                  <a:pt x="951" y="158"/>
                </a:lnTo>
                <a:lnTo>
                  <a:pt x="951" y="158"/>
                </a:lnTo>
                <a:lnTo>
                  <a:pt x="953" y="161"/>
                </a:lnTo>
                <a:lnTo>
                  <a:pt x="953" y="161"/>
                </a:lnTo>
                <a:lnTo>
                  <a:pt x="955" y="163"/>
                </a:lnTo>
                <a:lnTo>
                  <a:pt x="955" y="163"/>
                </a:lnTo>
                <a:lnTo>
                  <a:pt x="958" y="163"/>
                </a:lnTo>
                <a:lnTo>
                  <a:pt x="960" y="163"/>
                </a:lnTo>
                <a:lnTo>
                  <a:pt x="967" y="161"/>
                </a:lnTo>
                <a:lnTo>
                  <a:pt x="967" y="158"/>
                </a:lnTo>
                <a:lnTo>
                  <a:pt x="972" y="158"/>
                </a:lnTo>
                <a:lnTo>
                  <a:pt x="977" y="158"/>
                </a:lnTo>
                <a:lnTo>
                  <a:pt x="977" y="158"/>
                </a:lnTo>
                <a:lnTo>
                  <a:pt x="979" y="156"/>
                </a:lnTo>
                <a:lnTo>
                  <a:pt x="979" y="156"/>
                </a:lnTo>
                <a:lnTo>
                  <a:pt x="981" y="156"/>
                </a:lnTo>
                <a:lnTo>
                  <a:pt x="981" y="156"/>
                </a:lnTo>
                <a:lnTo>
                  <a:pt x="984" y="156"/>
                </a:lnTo>
                <a:lnTo>
                  <a:pt x="986" y="156"/>
                </a:lnTo>
                <a:lnTo>
                  <a:pt x="986" y="156"/>
                </a:lnTo>
                <a:lnTo>
                  <a:pt x="989" y="156"/>
                </a:lnTo>
                <a:lnTo>
                  <a:pt x="989" y="156"/>
                </a:lnTo>
                <a:lnTo>
                  <a:pt x="991" y="156"/>
                </a:lnTo>
                <a:lnTo>
                  <a:pt x="991" y="156"/>
                </a:lnTo>
                <a:lnTo>
                  <a:pt x="991" y="153"/>
                </a:lnTo>
                <a:lnTo>
                  <a:pt x="991" y="153"/>
                </a:lnTo>
                <a:lnTo>
                  <a:pt x="991" y="153"/>
                </a:lnTo>
                <a:lnTo>
                  <a:pt x="991" y="153"/>
                </a:lnTo>
                <a:lnTo>
                  <a:pt x="993" y="153"/>
                </a:lnTo>
                <a:lnTo>
                  <a:pt x="993" y="153"/>
                </a:lnTo>
                <a:lnTo>
                  <a:pt x="993" y="153"/>
                </a:lnTo>
                <a:lnTo>
                  <a:pt x="993" y="151"/>
                </a:lnTo>
                <a:lnTo>
                  <a:pt x="993" y="151"/>
                </a:lnTo>
                <a:lnTo>
                  <a:pt x="991" y="149"/>
                </a:lnTo>
                <a:lnTo>
                  <a:pt x="991" y="149"/>
                </a:lnTo>
                <a:lnTo>
                  <a:pt x="991" y="149"/>
                </a:lnTo>
                <a:lnTo>
                  <a:pt x="991" y="149"/>
                </a:lnTo>
                <a:lnTo>
                  <a:pt x="989" y="146"/>
                </a:lnTo>
                <a:lnTo>
                  <a:pt x="989" y="146"/>
                </a:lnTo>
                <a:lnTo>
                  <a:pt x="986" y="149"/>
                </a:lnTo>
                <a:lnTo>
                  <a:pt x="986" y="149"/>
                </a:lnTo>
                <a:lnTo>
                  <a:pt x="986" y="149"/>
                </a:lnTo>
                <a:lnTo>
                  <a:pt x="986" y="149"/>
                </a:lnTo>
                <a:lnTo>
                  <a:pt x="984" y="149"/>
                </a:lnTo>
                <a:lnTo>
                  <a:pt x="984" y="146"/>
                </a:lnTo>
                <a:lnTo>
                  <a:pt x="984" y="146"/>
                </a:lnTo>
                <a:lnTo>
                  <a:pt x="986" y="146"/>
                </a:lnTo>
                <a:lnTo>
                  <a:pt x="986" y="144"/>
                </a:lnTo>
                <a:lnTo>
                  <a:pt x="986" y="144"/>
                </a:lnTo>
                <a:lnTo>
                  <a:pt x="984" y="144"/>
                </a:lnTo>
                <a:lnTo>
                  <a:pt x="984" y="144"/>
                </a:lnTo>
                <a:lnTo>
                  <a:pt x="984" y="144"/>
                </a:lnTo>
                <a:lnTo>
                  <a:pt x="981" y="144"/>
                </a:lnTo>
                <a:lnTo>
                  <a:pt x="981" y="144"/>
                </a:lnTo>
                <a:lnTo>
                  <a:pt x="981" y="144"/>
                </a:lnTo>
                <a:lnTo>
                  <a:pt x="981" y="144"/>
                </a:lnTo>
                <a:lnTo>
                  <a:pt x="981" y="144"/>
                </a:lnTo>
                <a:lnTo>
                  <a:pt x="981" y="142"/>
                </a:lnTo>
                <a:lnTo>
                  <a:pt x="979" y="142"/>
                </a:lnTo>
                <a:lnTo>
                  <a:pt x="979" y="142"/>
                </a:lnTo>
                <a:lnTo>
                  <a:pt x="979" y="142"/>
                </a:lnTo>
                <a:lnTo>
                  <a:pt x="979" y="142"/>
                </a:lnTo>
                <a:lnTo>
                  <a:pt x="977" y="142"/>
                </a:lnTo>
                <a:lnTo>
                  <a:pt x="977" y="142"/>
                </a:lnTo>
                <a:lnTo>
                  <a:pt x="977" y="142"/>
                </a:lnTo>
                <a:lnTo>
                  <a:pt x="977" y="139"/>
                </a:lnTo>
                <a:lnTo>
                  <a:pt x="974" y="139"/>
                </a:lnTo>
                <a:lnTo>
                  <a:pt x="972" y="137"/>
                </a:lnTo>
                <a:lnTo>
                  <a:pt x="972" y="134"/>
                </a:lnTo>
                <a:lnTo>
                  <a:pt x="970" y="134"/>
                </a:lnTo>
                <a:lnTo>
                  <a:pt x="970" y="132"/>
                </a:lnTo>
                <a:lnTo>
                  <a:pt x="970" y="132"/>
                </a:lnTo>
                <a:lnTo>
                  <a:pt x="970" y="132"/>
                </a:lnTo>
                <a:lnTo>
                  <a:pt x="967" y="130"/>
                </a:lnTo>
                <a:lnTo>
                  <a:pt x="967" y="130"/>
                </a:lnTo>
                <a:lnTo>
                  <a:pt x="967" y="130"/>
                </a:lnTo>
                <a:lnTo>
                  <a:pt x="967" y="130"/>
                </a:lnTo>
                <a:lnTo>
                  <a:pt x="967" y="130"/>
                </a:lnTo>
                <a:lnTo>
                  <a:pt x="967" y="127"/>
                </a:lnTo>
                <a:lnTo>
                  <a:pt x="967" y="127"/>
                </a:lnTo>
                <a:lnTo>
                  <a:pt x="972" y="125"/>
                </a:lnTo>
                <a:lnTo>
                  <a:pt x="972" y="123"/>
                </a:lnTo>
                <a:lnTo>
                  <a:pt x="974" y="125"/>
                </a:lnTo>
                <a:lnTo>
                  <a:pt x="974" y="123"/>
                </a:lnTo>
                <a:lnTo>
                  <a:pt x="974" y="123"/>
                </a:lnTo>
                <a:lnTo>
                  <a:pt x="974" y="123"/>
                </a:lnTo>
                <a:lnTo>
                  <a:pt x="977" y="123"/>
                </a:lnTo>
                <a:lnTo>
                  <a:pt x="977" y="123"/>
                </a:lnTo>
                <a:lnTo>
                  <a:pt x="979" y="120"/>
                </a:lnTo>
                <a:lnTo>
                  <a:pt x="979" y="120"/>
                </a:lnTo>
                <a:lnTo>
                  <a:pt x="979" y="120"/>
                </a:lnTo>
                <a:lnTo>
                  <a:pt x="981" y="120"/>
                </a:lnTo>
                <a:lnTo>
                  <a:pt x="981" y="123"/>
                </a:lnTo>
                <a:lnTo>
                  <a:pt x="984" y="125"/>
                </a:lnTo>
                <a:lnTo>
                  <a:pt x="984" y="125"/>
                </a:lnTo>
                <a:lnTo>
                  <a:pt x="986" y="125"/>
                </a:lnTo>
                <a:lnTo>
                  <a:pt x="986" y="127"/>
                </a:lnTo>
                <a:lnTo>
                  <a:pt x="986" y="127"/>
                </a:lnTo>
                <a:lnTo>
                  <a:pt x="989" y="125"/>
                </a:lnTo>
                <a:lnTo>
                  <a:pt x="989" y="125"/>
                </a:lnTo>
                <a:lnTo>
                  <a:pt x="991" y="125"/>
                </a:lnTo>
                <a:lnTo>
                  <a:pt x="991" y="125"/>
                </a:lnTo>
                <a:lnTo>
                  <a:pt x="991" y="125"/>
                </a:lnTo>
                <a:lnTo>
                  <a:pt x="993" y="125"/>
                </a:lnTo>
                <a:lnTo>
                  <a:pt x="996" y="125"/>
                </a:lnTo>
                <a:lnTo>
                  <a:pt x="996" y="125"/>
                </a:lnTo>
                <a:lnTo>
                  <a:pt x="996" y="125"/>
                </a:lnTo>
                <a:lnTo>
                  <a:pt x="998" y="125"/>
                </a:lnTo>
                <a:lnTo>
                  <a:pt x="998" y="125"/>
                </a:lnTo>
                <a:lnTo>
                  <a:pt x="1000" y="123"/>
                </a:lnTo>
                <a:lnTo>
                  <a:pt x="1010" y="120"/>
                </a:lnTo>
                <a:lnTo>
                  <a:pt x="1019" y="118"/>
                </a:lnTo>
                <a:lnTo>
                  <a:pt x="1022" y="116"/>
                </a:lnTo>
                <a:lnTo>
                  <a:pt x="1024" y="113"/>
                </a:lnTo>
                <a:lnTo>
                  <a:pt x="1026" y="113"/>
                </a:lnTo>
                <a:lnTo>
                  <a:pt x="1026" y="111"/>
                </a:lnTo>
                <a:lnTo>
                  <a:pt x="1026" y="108"/>
                </a:lnTo>
                <a:lnTo>
                  <a:pt x="1026" y="108"/>
                </a:lnTo>
                <a:lnTo>
                  <a:pt x="1026" y="106"/>
                </a:lnTo>
                <a:close/>
                <a:moveTo>
                  <a:pt x="14" y="52"/>
                </a:moveTo>
                <a:lnTo>
                  <a:pt x="12" y="52"/>
                </a:lnTo>
                <a:lnTo>
                  <a:pt x="14" y="52"/>
                </a:lnTo>
                <a:lnTo>
                  <a:pt x="14" y="49"/>
                </a:lnTo>
                <a:lnTo>
                  <a:pt x="12" y="49"/>
                </a:lnTo>
                <a:lnTo>
                  <a:pt x="12" y="49"/>
                </a:lnTo>
                <a:lnTo>
                  <a:pt x="12" y="49"/>
                </a:lnTo>
                <a:lnTo>
                  <a:pt x="12" y="49"/>
                </a:lnTo>
                <a:lnTo>
                  <a:pt x="12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7" y="47"/>
                </a:lnTo>
                <a:lnTo>
                  <a:pt x="7" y="47"/>
                </a:lnTo>
                <a:lnTo>
                  <a:pt x="7" y="49"/>
                </a:lnTo>
                <a:lnTo>
                  <a:pt x="7" y="49"/>
                </a:lnTo>
                <a:lnTo>
                  <a:pt x="5" y="49"/>
                </a:lnTo>
                <a:lnTo>
                  <a:pt x="2" y="47"/>
                </a:lnTo>
                <a:lnTo>
                  <a:pt x="2" y="47"/>
                </a:lnTo>
                <a:lnTo>
                  <a:pt x="0" y="49"/>
                </a:lnTo>
                <a:lnTo>
                  <a:pt x="0" y="47"/>
                </a:lnTo>
                <a:lnTo>
                  <a:pt x="0" y="49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2" y="52"/>
                </a:lnTo>
                <a:lnTo>
                  <a:pt x="2" y="52"/>
                </a:lnTo>
                <a:lnTo>
                  <a:pt x="2" y="54"/>
                </a:lnTo>
                <a:lnTo>
                  <a:pt x="2" y="54"/>
                </a:lnTo>
                <a:lnTo>
                  <a:pt x="5" y="56"/>
                </a:lnTo>
                <a:lnTo>
                  <a:pt x="5" y="56"/>
                </a:lnTo>
                <a:lnTo>
                  <a:pt x="5" y="56"/>
                </a:lnTo>
                <a:lnTo>
                  <a:pt x="5" y="56"/>
                </a:lnTo>
                <a:lnTo>
                  <a:pt x="7" y="56"/>
                </a:lnTo>
                <a:lnTo>
                  <a:pt x="7" y="54"/>
                </a:lnTo>
                <a:lnTo>
                  <a:pt x="7" y="54"/>
                </a:lnTo>
                <a:lnTo>
                  <a:pt x="9" y="54"/>
                </a:lnTo>
                <a:lnTo>
                  <a:pt x="9" y="54"/>
                </a:lnTo>
                <a:lnTo>
                  <a:pt x="9" y="54"/>
                </a:lnTo>
                <a:lnTo>
                  <a:pt x="12" y="56"/>
                </a:lnTo>
                <a:lnTo>
                  <a:pt x="12" y="54"/>
                </a:lnTo>
                <a:lnTo>
                  <a:pt x="12" y="54"/>
                </a:lnTo>
                <a:lnTo>
                  <a:pt x="12" y="54"/>
                </a:lnTo>
                <a:lnTo>
                  <a:pt x="14" y="54"/>
                </a:lnTo>
                <a:lnTo>
                  <a:pt x="14" y="54"/>
                </a:lnTo>
                <a:lnTo>
                  <a:pt x="14" y="52"/>
                </a:lnTo>
                <a:lnTo>
                  <a:pt x="14" y="52"/>
                </a:lnTo>
                <a:close/>
                <a:moveTo>
                  <a:pt x="991" y="142"/>
                </a:moveTo>
                <a:lnTo>
                  <a:pt x="991" y="142"/>
                </a:lnTo>
                <a:lnTo>
                  <a:pt x="991" y="142"/>
                </a:lnTo>
                <a:lnTo>
                  <a:pt x="991" y="142"/>
                </a:lnTo>
                <a:lnTo>
                  <a:pt x="989" y="139"/>
                </a:lnTo>
                <a:lnTo>
                  <a:pt x="986" y="139"/>
                </a:lnTo>
                <a:lnTo>
                  <a:pt x="986" y="142"/>
                </a:lnTo>
                <a:lnTo>
                  <a:pt x="986" y="142"/>
                </a:lnTo>
                <a:lnTo>
                  <a:pt x="986" y="139"/>
                </a:lnTo>
                <a:lnTo>
                  <a:pt x="984" y="139"/>
                </a:lnTo>
                <a:lnTo>
                  <a:pt x="984" y="139"/>
                </a:lnTo>
                <a:lnTo>
                  <a:pt x="984" y="139"/>
                </a:lnTo>
                <a:lnTo>
                  <a:pt x="984" y="139"/>
                </a:lnTo>
                <a:lnTo>
                  <a:pt x="981" y="139"/>
                </a:lnTo>
                <a:lnTo>
                  <a:pt x="981" y="139"/>
                </a:lnTo>
                <a:lnTo>
                  <a:pt x="979" y="139"/>
                </a:lnTo>
                <a:lnTo>
                  <a:pt x="979" y="139"/>
                </a:lnTo>
                <a:lnTo>
                  <a:pt x="981" y="142"/>
                </a:lnTo>
                <a:lnTo>
                  <a:pt x="984" y="142"/>
                </a:lnTo>
                <a:lnTo>
                  <a:pt x="984" y="142"/>
                </a:lnTo>
                <a:lnTo>
                  <a:pt x="984" y="142"/>
                </a:lnTo>
                <a:lnTo>
                  <a:pt x="984" y="142"/>
                </a:lnTo>
                <a:lnTo>
                  <a:pt x="984" y="142"/>
                </a:lnTo>
                <a:lnTo>
                  <a:pt x="986" y="142"/>
                </a:lnTo>
                <a:lnTo>
                  <a:pt x="986" y="144"/>
                </a:lnTo>
                <a:lnTo>
                  <a:pt x="989" y="144"/>
                </a:lnTo>
                <a:lnTo>
                  <a:pt x="989" y="144"/>
                </a:lnTo>
                <a:lnTo>
                  <a:pt x="989" y="144"/>
                </a:lnTo>
                <a:lnTo>
                  <a:pt x="989" y="144"/>
                </a:lnTo>
                <a:lnTo>
                  <a:pt x="989" y="142"/>
                </a:lnTo>
                <a:lnTo>
                  <a:pt x="989" y="142"/>
                </a:lnTo>
                <a:lnTo>
                  <a:pt x="991" y="144"/>
                </a:lnTo>
                <a:lnTo>
                  <a:pt x="989" y="144"/>
                </a:lnTo>
                <a:lnTo>
                  <a:pt x="991" y="142"/>
                </a:lnTo>
                <a:lnTo>
                  <a:pt x="991" y="142"/>
                </a:lnTo>
                <a:close/>
                <a:moveTo>
                  <a:pt x="998" y="149"/>
                </a:moveTo>
                <a:lnTo>
                  <a:pt x="996" y="149"/>
                </a:lnTo>
                <a:lnTo>
                  <a:pt x="993" y="149"/>
                </a:lnTo>
                <a:lnTo>
                  <a:pt x="993" y="149"/>
                </a:lnTo>
                <a:lnTo>
                  <a:pt x="993" y="149"/>
                </a:lnTo>
                <a:lnTo>
                  <a:pt x="993" y="149"/>
                </a:lnTo>
                <a:lnTo>
                  <a:pt x="993" y="149"/>
                </a:lnTo>
                <a:lnTo>
                  <a:pt x="993" y="151"/>
                </a:lnTo>
                <a:lnTo>
                  <a:pt x="996" y="151"/>
                </a:lnTo>
                <a:lnTo>
                  <a:pt x="996" y="151"/>
                </a:lnTo>
                <a:lnTo>
                  <a:pt x="996" y="151"/>
                </a:lnTo>
                <a:lnTo>
                  <a:pt x="996" y="151"/>
                </a:lnTo>
                <a:lnTo>
                  <a:pt x="996" y="151"/>
                </a:lnTo>
                <a:lnTo>
                  <a:pt x="996" y="151"/>
                </a:lnTo>
                <a:lnTo>
                  <a:pt x="996" y="151"/>
                </a:lnTo>
                <a:lnTo>
                  <a:pt x="998" y="151"/>
                </a:lnTo>
                <a:lnTo>
                  <a:pt x="1000" y="151"/>
                </a:lnTo>
                <a:lnTo>
                  <a:pt x="1000" y="151"/>
                </a:lnTo>
                <a:lnTo>
                  <a:pt x="998" y="149"/>
                </a:lnTo>
                <a:lnTo>
                  <a:pt x="998" y="149"/>
                </a:lnTo>
                <a:close/>
                <a:moveTo>
                  <a:pt x="85" y="229"/>
                </a:moveTo>
                <a:lnTo>
                  <a:pt x="85" y="227"/>
                </a:lnTo>
                <a:lnTo>
                  <a:pt x="87" y="227"/>
                </a:lnTo>
                <a:lnTo>
                  <a:pt x="87" y="227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9"/>
                </a:lnTo>
                <a:lnTo>
                  <a:pt x="85" y="229"/>
                </a:lnTo>
                <a:lnTo>
                  <a:pt x="85" y="229"/>
                </a:lnTo>
                <a:lnTo>
                  <a:pt x="85" y="229"/>
                </a:lnTo>
                <a:lnTo>
                  <a:pt x="85" y="229"/>
                </a:lnTo>
                <a:lnTo>
                  <a:pt x="85" y="229"/>
                </a:lnTo>
                <a:close/>
                <a:moveTo>
                  <a:pt x="35" y="99"/>
                </a:move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1" y="99"/>
                </a:lnTo>
                <a:lnTo>
                  <a:pt x="31" y="99"/>
                </a:lnTo>
                <a:lnTo>
                  <a:pt x="31" y="99"/>
                </a:lnTo>
                <a:lnTo>
                  <a:pt x="31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101"/>
                </a:lnTo>
                <a:lnTo>
                  <a:pt x="28" y="101"/>
                </a:lnTo>
                <a:lnTo>
                  <a:pt x="28" y="101"/>
                </a:lnTo>
                <a:lnTo>
                  <a:pt x="28" y="101"/>
                </a:lnTo>
                <a:lnTo>
                  <a:pt x="28" y="101"/>
                </a:lnTo>
                <a:lnTo>
                  <a:pt x="28" y="104"/>
                </a:lnTo>
                <a:lnTo>
                  <a:pt x="28" y="106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31" y="108"/>
                </a:lnTo>
                <a:lnTo>
                  <a:pt x="33" y="108"/>
                </a:lnTo>
                <a:lnTo>
                  <a:pt x="33" y="108"/>
                </a:lnTo>
                <a:lnTo>
                  <a:pt x="35" y="106"/>
                </a:lnTo>
                <a:lnTo>
                  <a:pt x="35" y="104"/>
                </a:lnTo>
                <a:lnTo>
                  <a:pt x="35" y="104"/>
                </a:lnTo>
                <a:lnTo>
                  <a:pt x="35" y="101"/>
                </a:lnTo>
                <a:lnTo>
                  <a:pt x="35" y="101"/>
                </a:lnTo>
                <a:lnTo>
                  <a:pt x="35" y="99"/>
                </a:lnTo>
                <a:close/>
                <a:moveTo>
                  <a:pt x="85" y="224"/>
                </a:moveTo>
                <a:lnTo>
                  <a:pt x="85" y="224"/>
                </a:lnTo>
                <a:lnTo>
                  <a:pt x="83" y="224"/>
                </a:lnTo>
                <a:lnTo>
                  <a:pt x="83" y="224"/>
                </a:lnTo>
                <a:lnTo>
                  <a:pt x="83" y="227"/>
                </a:lnTo>
                <a:lnTo>
                  <a:pt x="83" y="224"/>
                </a:lnTo>
                <a:lnTo>
                  <a:pt x="85" y="224"/>
                </a:lnTo>
                <a:lnTo>
                  <a:pt x="85" y="224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5D3A06DB-3F74-7522-8F97-0739442D72A7}"/>
              </a:ext>
            </a:extLst>
          </p:cNvPr>
          <p:cNvSpPr>
            <a:spLocks/>
          </p:cNvSpPr>
          <p:nvPr/>
        </p:nvSpPr>
        <p:spPr bwMode="auto">
          <a:xfrm>
            <a:off x="2855914" y="5137948"/>
            <a:ext cx="239022" cy="285011"/>
          </a:xfrm>
          <a:custGeom>
            <a:avLst/>
            <a:gdLst>
              <a:gd name="T0" fmla="*/ 380 w 395"/>
              <a:gd name="T1" fmla="*/ 386 h 471"/>
              <a:gd name="T2" fmla="*/ 383 w 395"/>
              <a:gd name="T3" fmla="*/ 359 h 471"/>
              <a:gd name="T4" fmla="*/ 364 w 395"/>
              <a:gd name="T5" fmla="*/ 343 h 471"/>
              <a:gd name="T6" fmla="*/ 350 w 395"/>
              <a:gd name="T7" fmla="*/ 333 h 471"/>
              <a:gd name="T8" fmla="*/ 335 w 395"/>
              <a:gd name="T9" fmla="*/ 305 h 471"/>
              <a:gd name="T10" fmla="*/ 321 w 395"/>
              <a:gd name="T11" fmla="*/ 288 h 471"/>
              <a:gd name="T12" fmla="*/ 286 w 395"/>
              <a:gd name="T13" fmla="*/ 251 h 471"/>
              <a:gd name="T14" fmla="*/ 274 w 395"/>
              <a:gd name="T15" fmla="*/ 241 h 471"/>
              <a:gd name="T16" fmla="*/ 262 w 395"/>
              <a:gd name="T17" fmla="*/ 217 h 471"/>
              <a:gd name="T18" fmla="*/ 241 w 395"/>
              <a:gd name="T19" fmla="*/ 206 h 471"/>
              <a:gd name="T20" fmla="*/ 215 w 395"/>
              <a:gd name="T21" fmla="*/ 189 h 471"/>
              <a:gd name="T22" fmla="*/ 205 w 395"/>
              <a:gd name="T23" fmla="*/ 173 h 471"/>
              <a:gd name="T24" fmla="*/ 210 w 395"/>
              <a:gd name="T25" fmla="*/ 158 h 471"/>
              <a:gd name="T26" fmla="*/ 236 w 395"/>
              <a:gd name="T27" fmla="*/ 161 h 471"/>
              <a:gd name="T28" fmla="*/ 253 w 395"/>
              <a:gd name="T29" fmla="*/ 139 h 471"/>
              <a:gd name="T30" fmla="*/ 238 w 395"/>
              <a:gd name="T31" fmla="*/ 123 h 471"/>
              <a:gd name="T32" fmla="*/ 229 w 395"/>
              <a:gd name="T33" fmla="*/ 99 h 471"/>
              <a:gd name="T34" fmla="*/ 210 w 395"/>
              <a:gd name="T35" fmla="*/ 87 h 471"/>
              <a:gd name="T36" fmla="*/ 189 w 395"/>
              <a:gd name="T37" fmla="*/ 99 h 471"/>
              <a:gd name="T38" fmla="*/ 172 w 395"/>
              <a:gd name="T39" fmla="*/ 94 h 471"/>
              <a:gd name="T40" fmla="*/ 149 w 395"/>
              <a:gd name="T41" fmla="*/ 80 h 471"/>
              <a:gd name="T42" fmla="*/ 144 w 395"/>
              <a:gd name="T43" fmla="*/ 64 h 471"/>
              <a:gd name="T44" fmla="*/ 142 w 395"/>
              <a:gd name="T45" fmla="*/ 38 h 471"/>
              <a:gd name="T46" fmla="*/ 123 w 395"/>
              <a:gd name="T47" fmla="*/ 26 h 471"/>
              <a:gd name="T48" fmla="*/ 104 w 395"/>
              <a:gd name="T49" fmla="*/ 4 h 471"/>
              <a:gd name="T50" fmla="*/ 78 w 395"/>
              <a:gd name="T51" fmla="*/ 12 h 471"/>
              <a:gd name="T52" fmla="*/ 85 w 395"/>
              <a:gd name="T53" fmla="*/ 38 h 471"/>
              <a:gd name="T54" fmla="*/ 85 w 395"/>
              <a:gd name="T55" fmla="*/ 68 h 471"/>
              <a:gd name="T56" fmla="*/ 78 w 395"/>
              <a:gd name="T57" fmla="*/ 75 h 471"/>
              <a:gd name="T58" fmla="*/ 59 w 395"/>
              <a:gd name="T59" fmla="*/ 64 h 471"/>
              <a:gd name="T60" fmla="*/ 33 w 395"/>
              <a:gd name="T61" fmla="*/ 68 h 471"/>
              <a:gd name="T62" fmla="*/ 14 w 395"/>
              <a:gd name="T63" fmla="*/ 94 h 471"/>
              <a:gd name="T64" fmla="*/ 2 w 395"/>
              <a:gd name="T65" fmla="*/ 128 h 471"/>
              <a:gd name="T66" fmla="*/ 23 w 395"/>
              <a:gd name="T67" fmla="*/ 130 h 471"/>
              <a:gd name="T68" fmla="*/ 19 w 395"/>
              <a:gd name="T69" fmla="*/ 163 h 471"/>
              <a:gd name="T70" fmla="*/ 49 w 395"/>
              <a:gd name="T71" fmla="*/ 163 h 471"/>
              <a:gd name="T72" fmla="*/ 59 w 395"/>
              <a:gd name="T73" fmla="*/ 182 h 471"/>
              <a:gd name="T74" fmla="*/ 54 w 395"/>
              <a:gd name="T75" fmla="*/ 217 h 471"/>
              <a:gd name="T76" fmla="*/ 54 w 395"/>
              <a:gd name="T77" fmla="*/ 241 h 471"/>
              <a:gd name="T78" fmla="*/ 45 w 395"/>
              <a:gd name="T79" fmla="*/ 262 h 471"/>
              <a:gd name="T80" fmla="*/ 56 w 395"/>
              <a:gd name="T81" fmla="*/ 277 h 471"/>
              <a:gd name="T82" fmla="*/ 71 w 395"/>
              <a:gd name="T83" fmla="*/ 265 h 471"/>
              <a:gd name="T84" fmla="*/ 104 w 395"/>
              <a:gd name="T85" fmla="*/ 239 h 471"/>
              <a:gd name="T86" fmla="*/ 134 w 395"/>
              <a:gd name="T87" fmla="*/ 258 h 471"/>
              <a:gd name="T88" fmla="*/ 156 w 395"/>
              <a:gd name="T89" fmla="*/ 244 h 471"/>
              <a:gd name="T90" fmla="*/ 172 w 395"/>
              <a:gd name="T91" fmla="*/ 227 h 471"/>
              <a:gd name="T92" fmla="*/ 198 w 395"/>
              <a:gd name="T93" fmla="*/ 232 h 471"/>
              <a:gd name="T94" fmla="*/ 229 w 395"/>
              <a:gd name="T95" fmla="*/ 270 h 471"/>
              <a:gd name="T96" fmla="*/ 243 w 395"/>
              <a:gd name="T97" fmla="*/ 315 h 471"/>
              <a:gd name="T98" fmla="*/ 255 w 395"/>
              <a:gd name="T99" fmla="*/ 343 h 471"/>
              <a:gd name="T100" fmla="*/ 279 w 395"/>
              <a:gd name="T101" fmla="*/ 371 h 471"/>
              <a:gd name="T102" fmla="*/ 279 w 395"/>
              <a:gd name="T103" fmla="*/ 402 h 471"/>
              <a:gd name="T104" fmla="*/ 283 w 395"/>
              <a:gd name="T105" fmla="*/ 421 h 471"/>
              <a:gd name="T106" fmla="*/ 272 w 395"/>
              <a:gd name="T107" fmla="*/ 445 h 471"/>
              <a:gd name="T108" fmla="*/ 283 w 395"/>
              <a:gd name="T109" fmla="*/ 459 h 471"/>
              <a:gd name="T110" fmla="*/ 312 w 395"/>
              <a:gd name="T111" fmla="*/ 471 h 471"/>
              <a:gd name="T112" fmla="*/ 312 w 395"/>
              <a:gd name="T113" fmla="*/ 447 h 471"/>
              <a:gd name="T114" fmla="*/ 331 w 395"/>
              <a:gd name="T115" fmla="*/ 438 h 471"/>
              <a:gd name="T116" fmla="*/ 345 w 395"/>
              <a:gd name="T117" fmla="*/ 445 h 471"/>
              <a:gd name="T118" fmla="*/ 364 w 395"/>
              <a:gd name="T119" fmla="*/ 445 h 471"/>
              <a:gd name="T120" fmla="*/ 383 w 395"/>
              <a:gd name="T121" fmla="*/ 438 h 471"/>
              <a:gd name="T122" fmla="*/ 385 w 395"/>
              <a:gd name="T123" fmla="*/ 416 h 471"/>
              <a:gd name="T124" fmla="*/ 395 w 395"/>
              <a:gd name="T125" fmla="*/ 402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95" h="471">
                <a:moveTo>
                  <a:pt x="395" y="397"/>
                </a:moveTo>
                <a:lnTo>
                  <a:pt x="395" y="397"/>
                </a:lnTo>
                <a:lnTo>
                  <a:pt x="395" y="397"/>
                </a:lnTo>
                <a:lnTo>
                  <a:pt x="392" y="395"/>
                </a:lnTo>
                <a:lnTo>
                  <a:pt x="390" y="395"/>
                </a:lnTo>
                <a:lnTo>
                  <a:pt x="390" y="393"/>
                </a:lnTo>
                <a:lnTo>
                  <a:pt x="390" y="390"/>
                </a:lnTo>
                <a:lnTo>
                  <a:pt x="390" y="390"/>
                </a:lnTo>
                <a:lnTo>
                  <a:pt x="390" y="390"/>
                </a:lnTo>
                <a:lnTo>
                  <a:pt x="390" y="390"/>
                </a:lnTo>
                <a:lnTo>
                  <a:pt x="387" y="390"/>
                </a:lnTo>
                <a:lnTo>
                  <a:pt x="385" y="390"/>
                </a:lnTo>
                <a:lnTo>
                  <a:pt x="385" y="390"/>
                </a:lnTo>
                <a:lnTo>
                  <a:pt x="385" y="388"/>
                </a:lnTo>
                <a:lnTo>
                  <a:pt x="385" y="388"/>
                </a:lnTo>
                <a:lnTo>
                  <a:pt x="385" y="386"/>
                </a:lnTo>
                <a:lnTo>
                  <a:pt x="385" y="388"/>
                </a:lnTo>
                <a:lnTo>
                  <a:pt x="385" y="388"/>
                </a:lnTo>
                <a:lnTo>
                  <a:pt x="385" y="386"/>
                </a:lnTo>
                <a:lnTo>
                  <a:pt x="383" y="386"/>
                </a:lnTo>
                <a:lnTo>
                  <a:pt x="383" y="386"/>
                </a:lnTo>
                <a:lnTo>
                  <a:pt x="383" y="386"/>
                </a:lnTo>
                <a:lnTo>
                  <a:pt x="383" y="386"/>
                </a:lnTo>
                <a:lnTo>
                  <a:pt x="383" y="386"/>
                </a:lnTo>
                <a:lnTo>
                  <a:pt x="383" y="386"/>
                </a:lnTo>
                <a:lnTo>
                  <a:pt x="383" y="386"/>
                </a:lnTo>
                <a:lnTo>
                  <a:pt x="380" y="386"/>
                </a:lnTo>
                <a:lnTo>
                  <a:pt x="380" y="386"/>
                </a:lnTo>
                <a:lnTo>
                  <a:pt x="380" y="386"/>
                </a:lnTo>
                <a:lnTo>
                  <a:pt x="380" y="386"/>
                </a:lnTo>
                <a:lnTo>
                  <a:pt x="380" y="386"/>
                </a:lnTo>
                <a:lnTo>
                  <a:pt x="376" y="381"/>
                </a:lnTo>
                <a:lnTo>
                  <a:pt x="376" y="381"/>
                </a:lnTo>
                <a:lnTo>
                  <a:pt x="373" y="378"/>
                </a:lnTo>
                <a:lnTo>
                  <a:pt x="373" y="378"/>
                </a:lnTo>
                <a:lnTo>
                  <a:pt x="373" y="378"/>
                </a:lnTo>
                <a:lnTo>
                  <a:pt x="373" y="376"/>
                </a:lnTo>
                <a:lnTo>
                  <a:pt x="373" y="376"/>
                </a:lnTo>
                <a:lnTo>
                  <a:pt x="371" y="374"/>
                </a:lnTo>
                <a:lnTo>
                  <a:pt x="371" y="374"/>
                </a:lnTo>
                <a:lnTo>
                  <a:pt x="369" y="371"/>
                </a:lnTo>
                <a:lnTo>
                  <a:pt x="369" y="371"/>
                </a:lnTo>
                <a:lnTo>
                  <a:pt x="369" y="369"/>
                </a:lnTo>
                <a:lnTo>
                  <a:pt x="369" y="367"/>
                </a:lnTo>
                <a:lnTo>
                  <a:pt x="371" y="367"/>
                </a:lnTo>
                <a:lnTo>
                  <a:pt x="371" y="367"/>
                </a:lnTo>
                <a:lnTo>
                  <a:pt x="371" y="367"/>
                </a:lnTo>
                <a:lnTo>
                  <a:pt x="371" y="367"/>
                </a:lnTo>
                <a:lnTo>
                  <a:pt x="371" y="367"/>
                </a:lnTo>
                <a:lnTo>
                  <a:pt x="373" y="367"/>
                </a:lnTo>
                <a:lnTo>
                  <a:pt x="376" y="364"/>
                </a:lnTo>
                <a:lnTo>
                  <a:pt x="378" y="364"/>
                </a:lnTo>
                <a:lnTo>
                  <a:pt x="378" y="364"/>
                </a:lnTo>
                <a:lnTo>
                  <a:pt x="380" y="364"/>
                </a:lnTo>
                <a:lnTo>
                  <a:pt x="380" y="362"/>
                </a:lnTo>
                <a:lnTo>
                  <a:pt x="383" y="359"/>
                </a:lnTo>
                <a:lnTo>
                  <a:pt x="383" y="359"/>
                </a:lnTo>
                <a:lnTo>
                  <a:pt x="383" y="357"/>
                </a:lnTo>
                <a:lnTo>
                  <a:pt x="383" y="357"/>
                </a:lnTo>
                <a:lnTo>
                  <a:pt x="383" y="357"/>
                </a:lnTo>
                <a:lnTo>
                  <a:pt x="383" y="357"/>
                </a:lnTo>
                <a:lnTo>
                  <a:pt x="383" y="355"/>
                </a:lnTo>
                <a:lnTo>
                  <a:pt x="383" y="355"/>
                </a:lnTo>
                <a:lnTo>
                  <a:pt x="383" y="355"/>
                </a:lnTo>
                <a:lnTo>
                  <a:pt x="383" y="355"/>
                </a:lnTo>
                <a:lnTo>
                  <a:pt x="383" y="355"/>
                </a:lnTo>
                <a:lnTo>
                  <a:pt x="378" y="355"/>
                </a:lnTo>
                <a:lnTo>
                  <a:pt x="378" y="355"/>
                </a:lnTo>
                <a:lnTo>
                  <a:pt x="376" y="355"/>
                </a:lnTo>
                <a:lnTo>
                  <a:pt x="376" y="355"/>
                </a:lnTo>
                <a:lnTo>
                  <a:pt x="373" y="352"/>
                </a:lnTo>
                <a:lnTo>
                  <a:pt x="371" y="350"/>
                </a:lnTo>
                <a:lnTo>
                  <a:pt x="371" y="350"/>
                </a:lnTo>
                <a:lnTo>
                  <a:pt x="371" y="350"/>
                </a:lnTo>
                <a:lnTo>
                  <a:pt x="369" y="350"/>
                </a:lnTo>
                <a:lnTo>
                  <a:pt x="369" y="350"/>
                </a:lnTo>
                <a:lnTo>
                  <a:pt x="369" y="350"/>
                </a:lnTo>
                <a:lnTo>
                  <a:pt x="366" y="348"/>
                </a:lnTo>
                <a:lnTo>
                  <a:pt x="366" y="348"/>
                </a:lnTo>
                <a:lnTo>
                  <a:pt x="366" y="348"/>
                </a:lnTo>
                <a:lnTo>
                  <a:pt x="366" y="345"/>
                </a:lnTo>
                <a:lnTo>
                  <a:pt x="366" y="345"/>
                </a:lnTo>
                <a:lnTo>
                  <a:pt x="364" y="343"/>
                </a:lnTo>
                <a:lnTo>
                  <a:pt x="364" y="343"/>
                </a:lnTo>
                <a:lnTo>
                  <a:pt x="364" y="343"/>
                </a:lnTo>
                <a:lnTo>
                  <a:pt x="364" y="343"/>
                </a:lnTo>
                <a:lnTo>
                  <a:pt x="361" y="343"/>
                </a:lnTo>
                <a:lnTo>
                  <a:pt x="359" y="343"/>
                </a:lnTo>
                <a:lnTo>
                  <a:pt x="359" y="343"/>
                </a:lnTo>
                <a:lnTo>
                  <a:pt x="359" y="343"/>
                </a:lnTo>
                <a:lnTo>
                  <a:pt x="357" y="343"/>
                </a:lnTo>
                <a:lnTo>
                  <a:pt x="357" y="341"/>
                </a:lnTo>
                <a:lnTo>
                  <a:pt x="357" y="341"/>
                </a:lnTo>
                <a:lnTo>
                  <a:pt x="357" y="341"/>
                </a:lnTo>
                <a:lnTo>
                  <a:pt x="357" y="338"/>
                </a:lnTo>
                <a:lnTo>
                  <a:pt x="354" y="338"/>
                </a:lnTo>
                <a:lnTo>
                  <a:pt x="354" y="338"/>
                </a:lnTo>
                <a:lnTo>
                  <a:pt x="354" y="336"/>
                </a:lnTo>
                <a:lnTo>
                  <a:pt x="354" y="336"/>
                </a:lnTo>
                <a:lnTo>
                  <a:pt x="354" y="336"/>
                </a:lnTo>
                <a:lnTo>
                  <a:pt x="352" y="336"/>
                </a:lnTo>
                <a:lnTo>
                  <a:pt x="352" y="336"/>
                </a:lnTo>
                <a:lnTo>
                  <a:pt x="352" y="336"/>
                </a:lnTo>
                <a:lnTo>
                  <a:pt x="352" y="336"/>
                </a:lnTo>
                <a:lnTo>
                  <a:pt x="352" y="336"/>
                </a:lnTo>
                <a:lnTo>
                  <a:pt x="352" y="336"/>
                </a:lnTo>
                <a:lnTo>
                  <a:pt x="354" y="333"/>
                </a:lnTo>
                <a:lnTo>
                  <a:pt x="352" y="331"/>
                </a:lnTo>
                <a:lnTo>
                  <a:pt x="352" y="331"/>
                </a:lnTo>
                <a:lnTo>
                  <a:pt x="352" y="331"/>
                </a:lnTo>
                <a:lnTo>
                  <a:pt x="350" y="331"/>
                </a:lnTo>
                <a:lnTo>
                  <a:pt x="350" y="333"/>
                </a:lnTo>
                <a:lnTo>
                  <a:pt x="350" y="333"/>
                </a:lnTo>
                <a:lnTo>
                  <a:pt x="347" y="333"/>
                </a:lnTo>
                <a:lnTo>
                  <a:pt x="347" y="336"/>
                </a:lnTo>
                <a:lnTo>
                  <a:pt x="347" y="336"/>
                </a:lnTo>
                <a:lnTo>
                  <a:pt x="347" y="336"/>
                </a:lnTo>
                <a:lnTo>
                  <a:pt x="347" y="336"/>
                </a:lnTo>
                <a:lnTo>
                  <a:pt x="347" y="336"/>
                </a:lnTo>
                <a:lnTo>
                  <a:pt x="347" y="336"/>
                </a:lnTo>
                <a:lnTo>
                  <a:pt x="345" y="336"/>
                </a:lnTo>
                <a:lnTo>
                  <a:pt x="345" y="336"/>
                </a:lnTo>
                <a:lnTo>
                  <a:pt x="345" y="336"/>
                </a:lnTo>
                <a:lnTo>
                  <a:pt x="345" y="336"/>
                </a:lnTo>
                <a:lnTo>
                  <a:pt x="343" y="336"/>
                </a:lnTo>
                <a:lnTo>
                  <a:pt x="343" y="333"/>
                </a:lnTo>
                <a:lnTo>
                  <a:pt x="343" y="331"/>
                </a:lnTo>
                <a:lnTo>
                  <a:pt x="340" y="331"/>
                </a:lnTo>
                <a:lnTo>
                  <a:pt x="343" y="329"/>
                </a:lnTo>
                <a:lnTo>
                  <a:pt x="343" y="326"/>
                </a:lnTo>
                <a:lnTo>
                  <a:pt x="340" y="326"/>
                </a:lnTo>
                <a:lnTo>
                  <a:pt x="340" y="326"/>
                </a:lnTo>
                <a:lnTo>
                  <a:pt x="338" y="326"/>
                </a:lnTo>
                <a:lnTo>
                  <a:pt x="338" y="326"/>
                </a:lnTo>
                <a:lnTo>
                  <a:pt x="338" y="324"/>
                </a:lnTo>
                <a:lnTo>
                  <a:pt x="335" y="324"/>
                </a:lnTo>
                <a:lnTo>
                  <a:pt x="335" y="322"/>
                </a:lnTo>
                <a:lnTo>
                  <a:pt x="335" y="307"/>
                </a:lnTo>
                <a:lnTo>
                  <a:pt x="335" y="305"/>
                </a:lnTo>
                <a:lnTo>
                  <a:pt x="335" y="305"/>
                </a:lnTo>
                <a:lnTo>
                  <a:pt x="333" y="307"/>
                </a:lnTo>
                <a:lnTo>
                  <a:pt x="333" y="305"/>
                </a:lnTo>
                <a:lnTo>
                  <a:pt x="331" y="305"/>
                </a:lnTo>
                <a:lnTo>
                  <a:pt x="331" y="305"/>
                </a:lnTo>
                <a:lnTo>
                  <a:pt x="331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5"/>
                </a:lnTo>
                <a:lnTo>
                  <a:pt x="328" y="303"/>
                </a:lnTo>
                <a:lnTo>
                  <a:pt x="328" y="303"/>
                </a:lnTo>
                <a:lnTo>
                  <a:pt x="328" y="303"/>
                </a:lnTo>
                <a:lnTo>
                  <a:pt x="328" y="300"/>
                </a:lnTo>
                <a:lnTo>
                  <a:pt x="328" y="300"/>
                </a:lnTo>
                <a:lnTo>
                  <a:pt x="328" y="300"/>
                </a:lnTo>
                <a:lnTo>
                  <a:pt x="326" y="298"/>
                </a:lnTo>
                <a:lnTo>
                  <a:pt x="324" y="296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3"/>
                </a:lnTo>
                <a:lnTo>
                  <a:pt x="324" y="291"/>
                </a:lnTo>
                <a:lnTo>
                  <a:pt x="324" y="291"/>
                </a:lnTo>
                <a:lnTo>
                  <a:pt x="324" y="291"/>
                </a:lnTo>
                <a:lnTo>
                  <a:pt x="324" y="291"/>
                </a:lnTo>
                <a:lnTo>
                  <a:pt x="324" y="288"/>
                </a:lnTo>
                <a:lnTo>
                  <a:pt x="324" y="288"/>
                </a:lnTo>
                <a:lnTo>
                  <a:pt x="321" y="288"/>
                </a:lnTo>
                <a:lnTo>
                  <a:pt x="321" y="288"/>
                </a:lnTo>
                <a:lnTo>
                  <a:pt x="321" y="288"/>
                </a:lnTo>
                <a:lnTo>
                  <a:pt x="321" y="288"/>
                </a:lnTo>
                <a:lnTo>
                  <a:pt x="321" y="291"/>
                </a:lnTo>
                <a:lnTo>
                  <a:pt x="321" y="291"/>
                </a:lnTo>
                <a:lnTo>
                  <a:pt x="319" y="291"/>
                </a:lnTo>
                <a:lnTo>
                  <a:pt x="319" y="291"/>
                </a:lnTo>
                <a:lnTo>
                  <a:pt x="317" y="291"/>
                </a:lnTo>
                <a:lnTo>
                  <a:pt x="309" y="284"/>
                </a:lnTo>
                <a:lnTo>
                  <a:pt x="305" y="277"/>
                </a:lnTo>
                <a:lnTo>
                  <a:pt x="305" y="277"/>
                </a:lnTo>
                <a:lnTo>
                  <a:pt x="302" y="277"/>
                </a:lnTo>
                <a:lnTo>
                  <a:pt x="300" y="272"/>
                </a:lnTo>
                <a:lnTo>
                  <a:pt x="298" y="270"/>
                </a:lnTo>
                <a:lnTo>
                  <a:pt x="298" y="270"/>
                </a:lnTo>
                <a:lnTo>
                  <a:pt x="293" y="267"/>
                </a:lnTo>
                <a:lnTo>
                  <a:pt x="293" y="267"/>
                </a:lnTo>
                <a:lnTo>
                  <a:pt x="293" y="267"/>
                </a:lnTo>
                <a:lnTo>
                  <a:pt x="293" y="265"/>
                </a:lnTo>
                <a:lnTo>
                  <a:pt x="293" y="265"/>
                </a:lnTo>
                <a:lnTo>
                  <a:pt x="291" y="262"/>
                </a:lnTo>
                <a:lnTo>
                  <a:pt x="288" y="260"/>
                </a:lnTo>
                <a:lnTo>
                  <a:pt x="288" y="258"/>
                </a:lnTo>
                <a:lnTo>
                  <a:pt x="286" y="255"/>
                </a:lnTo>
                <a:lnTo>
                  <a:pt x="288" y="253"/>
                </a:lnTo>
                <a:lnTo>
                  <a:pt x="288" y="251"/>
                </a:lnTo>
                <a:lnTo>
                  <a:pt x="286" y="251"/>
                </a:lnTo>
                <a:lnTo>
                  <a:pt x="286" y="251"/>
                </a:lnTo>
                <a:lnTo>
                  <a:pt x="286" y="251"/>
                </a:lnTo>
                <a:lnTo>
                  <a:pt x="286" y="248"/>
                </a:lnTo>
                <a:lnTo>
                  <a:pt x="286" y="248"/>
                </a:lnTo>
                <a:lnTo>
                  <a:pt x="283" y="248"/>
                </a:lnTo>
                <a:lnTo>
                  <a:pt x="283" y="246"/>
                </a:lnTo>
                <a:lnTo>
                  <a:pt x="283" y="246"/>
                </a:lnTo>
                <a:lnTo>
                  <a:pt x="283" y="246"/>
                </a:lnTo>
                <a:lnTo>
                  <a:pt x="283" y="246"/>
                </a:lnTo>
                <a:lnTo>
                  <a:pt x="281" y="244"/>
                </a:lnTo>
                <a:lnTo>
                  <a:pt x="281" y="244"/>
                </a:lnTo>
                <a:lnTo>
                  <a:pt x="281" y="244"/>
                </a:lnTo>
                <a:lnTo>
                  <a:pt x="281" y="244"/>
                </a:lnTo>
                <a:lnTo>
                  <a:pt x="281" y="244"/>
                </a:lnTo>
                <a:lnTo>
                  <a:pt x="281" y="244"/>
                </a:lnTo>
                <a:lnTo>
                  <a:pt x="281" y="244"/>
                </a:lnTo>
                <a:lnTo>
                  <a:pt x="281" y="241"/>
                </a:lnTo>
                <a:lnTo>
                  <a:pt x="281" y="241"/>
                </a:lnTo>
                <a:lnTo>
                  <a:pt x="281" y="241"/>
                </a:lnTo>
                <a:lnTo>
                  <a:pt x="279" y="239"/>
                </a:lnTo>
                <a:lnTo>
                  <a:pt x="279" y="239"/>
                </a:lnTo>
                <a:lnTo>
                  <a:pt x="276" y="239"/>
                </a:lnTo>
                <a:lnTo>
                  <a:pt x="276" y="239"/>
                </a:lnTo>
                <a:lnTo>
                  <a:pt x="276" y="239"/>
                </a:lnTo>
                <a:lnTo>
                  <a:pt x="276" y="241"/>
                </a:lnTo>
                <a:lnTo>
                  <a:pt x="276" y="241"/>
                </a:lnTo>
                <a:lnTo>
                  <a:pt x="274" y="241"/>
                </a:lnTo>
                <a:lnTo>
                  <a:pt x="274" y="241"/>
                </a:lnTo>
                <a:lnTo>
                  <a:pt x="274" y="241"/>
                </a:lnTo>
                <a:lnTo>
                  <a:pt x="274" y="241"/>
                </a:lnTo>
                <a:lnTo>
                  <a:pt x="274" y="241"/>
                </a:lnTo>
                <a:lnTo>
                  <a:pt x="272" y="241"/>
                </a:lnTo>
                <a:lnTo>
                  <a:pt x="272" y="241"/>
                </a:lnTo>
                <a:lnTo>
                  <a:pt x="272" y="239"/>
                </a:lnTo>
                <a:lnTo>
                  <a:pt x="272" y="239"/>
                </a:lnTo>
                <a:lnTo>
                  <a:pt x="272" y="236"/>
                </a:lnTo>
                <a:lnTo>
                  <a:pt x="272" y="236"/>
                </a:lnTo>
                <a:lnTo>
                  <a:pt x="272" y="236"/>
                </a:lnTo>
                <a:lnTo>
                  <a:pt x="272" y="236"/>
                </a:lnTo>
                <a:lnTo>
                  <a:pt x="269" y="236"/>
                </a:lnTo>
                <a:lnTo>
                  <a:pt x="269" y="236"/>
                </a:lnTo>
                <a:lnTo>
                  <a:pt x="269" y="236"/>
                </a:lnTo>
                <a:lnTo>
                  <a:pt x="267" y="236"/>
                </a:lnTo>
                <a:lnTo>
                  <a:pt x="267" y="236"/>
                </a:lnTo>
                <a:lnTo>
                  <a:pt x="267" y="234"/>
                </a:lnTo>
                <a:lnTo>
                  <a:pt x="267" y="234"/>
                </a:lnTo>
                <a:lnTo>
                  <a:pt x="264" y="234"/>
                </a:lnTo>
                <a:lnTo>
                  <a:pt x="264" y="232"/>
                </a:lnTo>
                <a:lnTo>
                  <a:pt x="264" y="232"/>
                </a:lnTo>
                <a:lnTo>
                  <a:pt x="264" y="232"/>
                </a:lnTo>
                <a:lnTo>
                  <a:pt x="264" y="229"/>
                </a:lnTo>
                <a:lnTo>
                  <a:pt x="262" y="229"/>
                </a:lnTo>
                <a:lnTo>
                  <a:pt x="262" y="227"/>
                </a:lnTo>
                <a:lnTo>
                  <a:pt x="260" y="227"/>
                </a:lnTo>
                <a:lnTo>
                  <a:pt x="260" y="225"/>
                </a:lnTo>
                <a:lnTo>
                  <a:pt x="260" y="222"/>
                </a:lnTo>
                <a:lnTo>
                  <a:pt x="260" y="220"/>
                </a:lnTo>
                <a:lnTo>
                  <a:pt x="262" y="217"/>
                </a:lnTo>
                <a:lnTo>
                  <a:pt x="262" y="217"/>
                </a:lnTo>
                <a:lnTo>
                  <a:pt x="262" y="217"/>
                </a:lnTo>
                <a:lnTo>
                  <a:pt x="264" y="217"/>
                </a:lnTo>
                <a:lnTo>
                  <a:pt x="264" y="217"/>
                </a:lnTo>
                <a:lnTo>
                  <a:pt x="264" y="215"/>
                </a:lnTo>
                <a:lnTo>
                  <a:pt x="264" y="215"/>
                </a:lnTo>
                <a:lnTo>
                  <a:pt x="264" y="215"/>
                </a:lnTo>
                <a:lnTo>
                  <a:pt x="262" y="215"/>
                </a:lnTo>
                <a:lnTo>
                  <a:pt x="262" y="213"/>
                </a:lnTo>
                <a:lnTo>
                  <a:pt x="260" y="210"/>
                </a:lnTo>
                <a:lnTo>
                  <a:pt x="260" y="213"/>
                </a:lnTo>
                <a:lnTo>
                  <a:pt x="260" y="213"/>
                </a:lnTo>
                <a:lnTo>
                  <a:pt x="260" y="213"/>
                </a:lnTo>
                <a:lnTo>
                  <a:pt x="257" y="210"/>
                </a:lnTo>
                <a:lnTo>
                  <a:pt x="255" y="210"/>
                </a:lnTo>
                <a:lnTo>
                  <a:pt x="255" y="210"/>
                </a:lnTo>
                <a:lnTo>
                  <a:pt x="253" y="210"/>
                </a:lnTo>
                <a:lnTo>
                  <a:pt x="253" y="210"/>
                </a:lnTo>
                <a:lnTo>
                  <a:pt x="250" y="210"/>
                </a:lnTo>
                <a:lnTo>
                  <a:pt x="250" y="208"/>
                </a:lnTo>
                <a:lnTo>
                  <a:pt x="250" y="208"/>
                </a:lnTo>
                <a:lnTo>
                  <a:pt x="248" y="208"/>
                </a:lnTo>
                <a:lnTo>
                  <a:pt x="246" y="208"/>
                </a:lnTo>
                <a:lnTo>
                  <a:pt x="246" y="208"/>
                </a:lnTo>
                <a:lnTo>
                  <a:pt x="243" y="208"/>
                </a:lnTo>
                <a:lnTo>
                  <a:pt x="241" y="206"/>
                </a:lnTo>
                <a:lnTo>
                  <a:pt x="241" y="206"/>
                </a:lnTo>
                <a:lnTo>
                  <a:pt x="241" y="206"/>
                </a:lnTo>
                <a:lnTo>
                  <a:pt x="238" y="206"/>
                </a:lnTo>
                <a:lnTo>
                  <a:pt x="238" y="206"/>
                </a:lnTo>
                <a:lnTo>
                  <a:pt x="238" y="206"/>
                </a:lnTo>
                <a:lnTo>
                  <a:pt x="238" y="206"/>
                </a:lnTo>
                <a:lnTo>
                  <a:pt x="236" y="203"/>
                </a:lnTo>
                <a:lnTo>
                  <a:pt x="236" y="203"/>
                </a:lnTo>
                <a:lnTo>
                  <a:pt x="234" y="203"/>
                </a:lnTo>
                <a:lnTo>
                  <a:pt x="234" y="201"/>
                </a:lnTo>
                <a:lnTo>
                  <a:pt x="231" y="201"/>
                </a:lnTo>
                <a:lnTo>
                  <a:pt x="231" y="201"/>
                </a:lnTo>
                <a:lnTo>
                  <a:pt x="229" y="199"/>
                </a:lnTo>
                <a:lnTo>
                  <a:pt x="229" y="196"/>
                </a:lnTo>
                <a:lnTo>
                  <a:pt x="229" y="196"/>
                </a:lnTo>
                <a:lnTo>
                  <a:pt x="227" y="196"/>
                </a:lnTo>
                <a:lnTo>
                  <a:pt x="227" y="196"/>
                </a:lnTo>
                <a:lnTo>
                  <a:pt x="224" y="196"/>
                </a:lnTo>
                <a:lnTo>
                  <a:pt x="224" y="196"/>
                </a:lnTo>
                <a:lnTo>
                  <a:pt x="222" y="194"/>
                </a:lnTo>
                <a:lnTo>
                  <a:pt x="222" y="191"/>
                </a:lnTo>
                <a:lnTo>
                  <a:pt x="222" y="191"/>
                </a:lnTo>
                <a:lnTo>
                  <a:pt x="220" y="191"/>
                </a:lnTo>
                <a:lnTo>
                  <a:pt x="220" y="191"/>
                </a:lnTo>
                <a:lnTo>
                  <a:pt x="217" y="191"/>
                </a:lnTo>
                <a:lnTo>
                  <a:pt x="217" y="189"/>
                </a:lnTo>
                <a:lnTo>
                  <a:pt x="217" y="189"/>
                </a:lnTo>
                <a:lnTo>
                  <a:pt x="217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5" y="189"/>
                </a:lnTo>
                <a:lnTo>
                  <a:pt x="212" y="187"/>
                </a:lnTo>
                <a:lnTo>
                  <a:pt x="212" y="187"/>
                </a:lnTo>
                <a:lnTo>
                  <a:pt x="210" y="184"/>
                </a:lnTo>
                <a:lnTo>
                  <a:pt x="205" y="182"/>
                </a:lnTo>
                <a:lnTo>
                  <a:pt x="203" y="182"/>
                </a:lnTo>
                <a:lnTo>
                  <a:pt x="203" y="182"/>
                </a:lnTo>
                <a:lnTo>
                  <a:pt x="203" y="182"/>
                </a:lnTo>
                <a:lnTo>
                  <a:pt x="201" y="182"/>
                </a:lnTo>
                <a:lnTo>
                  <a:pt x="201" y="182"/>
                </a:lnTo>
                <a:lnTo>
                  <a:pt x="198" y="182"/>
                </a:lnTo>
                <a:lnTo>
                  <a:pt x="198" y="180"/>
                </a:lnTo>
                <a:lnTo>
                  <a:pt x="198" y="180"/>
                </a:lnTo>
                <a:lnTo>
                  <a:pt x="198" y="180"/>
                </a:lnTo>
                <a:lnTo>
                  <a:pt x="196" y="180"/>
                </a:lnTo>
                <a:lnTo>
                  <a:pt x="196" y="180"/>
                </a:lnTo>
                <a:lnTo>
                  <a:pt x="196" y="180"/>
                </a:lnTo>
                <a:lnTo>
                  <a:pt x="196" y="177"/>
                </a:lnTo>
                <a:lnTo>
                  <a:pt x="196" y="177"/>
                </a:lnTo>
                <a:lnTo>
                  <a:pt x="198" y="177"/>
                </a:lnTo>
                <a:lnTo>
                  <a:pt x="198" y="175"/>
                </a:lnTo>
                <a:lnTo>
                  <a:pt x="201" y="175"/>
                </a:lnTo>
                <a:lnTo>
                  <a:pt x="201" y="173"/>
                </a:lnTo>
                <a:lnTo>
                  <a:pt x="203" y="173"/>
                </a:lnTo>
                <a:lnTo>
                  <a:pt x="203" y="173"/>
                </a:lnTo>
                <a:lnTo>
                  <a:pt x="205" y="173"/>
                </a:lnTo>
                <a:lnTo>
                  <a:pt x="205" y="173"/>
                </a:lnTo>
                <a:lnTo>
                  <a:pt x="205" y="173"/>
                </a:lnTo>
                <a:lnTo>
                  <a:pt x="205" y="173"/>
                </a:lnTo>
                <a:lnTo>
                  <a:pt x="205" y="173"/>
                </a:lnTo>
                <a:lnTo>
                  <a:pt x="205" y="170"/>
                </a:lnTo>
                <a:lnTo>
                  <a:pt x="205" y="170"/>
                </a:lnTo>
                <a:lnTo>
                  <a:pt x="205" y="170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8"/>
                </a:lnTo>
                <a:lnTo>
                  <a:pt x="208" y="165"/>
                </a:lnTo>
                <a:lnTo>
                  <a:pt x="208" y="165"/>
                </a:lnTo>
                <a:lnTo>
                  <a:pt x="208" y="165"/>
                </a:lnTo>
                <a:lnTo>
                  <a:pt x="205" y="163"/>
                </a:lnTo>
                <a:lnTo>
                  <a:pt x="205" y="163"/>
                </a:lnTo>
                <a:lnTo>
                  <a:pt x="203" y="163"/>
                </a:lnTo>
                <a:lnTo>
                  <a:pt x="203" y="158"/>
                </a:lnTo>
                <a:lnTo>
                  <a:pt x="203" y="158"/>
                </a:lnTo>
                <a:lnTo>
                  <a:pt x="203" y="158"/>
                </a:lnTo>
                <a:lnTo>
                  <a:pt x="203" y="158"/>
                </a:lnTo>
                <a:lnTo>
                  <a:pt x="205" y="158"/>
                </a:lnTo>
                <a:lnTo>
                  <a:pt x="208" y="158"/>
                </a:lnTo>
                <a:lnTo>
                  <a:pt x="208" y="158"/>
                </a:lnTo>
                <a:lnTo>
                  <a:pt x="210" y="158"/>
                </a:lnTo>
                <a:lnTo>
                  <a:pt x="210" y="158"/>
                </a:lnTo>
                <a:lnTo>
                  <a:pt x="210" y="158"/>
                </a:lnTo>
                <a:lnTo>
                  <a:pt x="210" y="158"/>
                </a:lnTo>
                <a:lnTo>
                  <a:pt x="210" y="158"/>
                </a:lnTo>
                <a:lnTo>
                  <a:pt x="212" y="158"/>
                </a:lnTo>
                <a:lnTo>
                  <a:pt x="215" y="156"/>
                </a:lnTo>
                <a:lnTo>
                  <a:pt x="215" y="156"/>
                </a:lnTo>
                <a:lnTo>
                  <a:pt x="215" y="156"/>
                </a:lnTo>
                <a:lnTo>
                  <a:pt x="217" y="158"/>
                </a:lnTo>
                <a:lnTo>
                  <a:pt x="220" y="158"/>
                </a:lnTo>
                <a:lnTo>
                  <a:pt x="222" y="158"/>
                </a:lnTo>
                <a:lnTo>
                  <a:pt x="222" y="158"/>
                </a:lnTo>
                <a:lnTo>
                  <a:pt x="222" y="158"/>
                </a:lnTo>
                <a:lnTo>
                  <a:pt x="224" y="158"/>
                </a:lnTo>
                <a:lnTo>
                  <a:pt x="224" y="158"/>
                </a:lnTo>
                <a:lnTo>
                  <a:pt x="224" y="158"/>
                </a:lnTo>
                <a:lnTo>
                  <a:pt x="224" y="158"/>
                </a:lnTo>
                <a:lnTo>
                  <a:pt x="227" y="161"/>
                </a:lnTo>
                <a:lnTo>
                  <a:pt x="229" y="161"/>
                </a:lnTo>
                <a:lnTo>
                  <a:pt x="231" y="163"/>
                </a:lnTo>
                <a:lnTo>
                  <a:pt x="231" y="163"/>
                </a:lnTo>
                <a:lnTo>
                  <a:pt x="231" y="161"/>
                </a:lnTo>
                <a:lnTo>
                  <a:pt x="234" y="161"/>
                </a:lnTo>
                <a:lnTo>
                  <a:pt x="234" y="161"/>
                </a:lnTo>
                <a:lnTo>
                  <a:pt x="234" y="161"/>
                </a:lnTo>
                <a:lnTo>
                  <a:pt x="234" y="161"/>
                </a:lnTo>
                <a:lnTo>
                  <a:pt x="236" y="161"/>
                </a:lnTo>
                <a:lnTo>
                  <a:pt x="236" y="161"/>
                </a:lnTo>
                <a:lnTo>
                  <a:pt x="238" y="156"/>
                </a:lnTo>
                <a:lnTo>
                  <a:pt x="238" y="156"/>
                </a:lnTo>
                <a:lnTo>
                  <a:pt x="238" y="156"/>
                </a:lnTo>
                <a:lnTo>
                  <a:pt x="238" y="154"/>
                </a:lnTo>
                <a:lnTo>
                  <a:pt x="241" y="154"/>
                </a:lnTo>
                <a:lnTo>
                  <a:pt x="241" y="154"/>
                </a:lnTo>
                <a:lnTo>
                  <a:pt x="241" y="154"/>
                </a:lnTo>
                <a:lnTo>
                  <a:pt x="243" y="154"/>
                </a:lnTo>
                <a:lnTo>
                  <a:pt x="243" y="151"/>
                </a:lnTo>
                <a:lnTo>
                  <a:pt x="246" y="151"/>
                </a:lnTo>
                <a:lnTo>
                  <a:pt x="246" y="149"/>
                </a:lnTo>
                <a:lnTo>
                  <a:pt x="246" y="149"/>
                </a:lnTo>
                <a:lnTo>
                  <a:pt x="246" y="149"/>
                </a:lnTo>
                <a:lnTo>
                  <a:pt x="246" y="149"/>
                </a:lnTo>
                <a:lnTo>
                  <a:pt x="246" y="146"/>
                </a:lnTo>
                <a:lnTo>
                  <a:pt x="243" y="146"/>
                </a:lnTo>
                <a:lnTo>
                  <a:pt x="243" y="146"/>
                </a:lnTo>
                <a:lnTo>
                  <a:pt x="243" y="146"/>
                </a:lnTo>
                <a:lnTo>
                  <a:pt x="243" y="144"/>
                </a:lnTo>
                <a:lnTo>
                  <a:pt x="248" y="144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48" y="142"/>
                </a:lnTo>
                <a:lnTo>
                  <a:pt x="250" y="142"/>
                </a:lnTo>
                <a:lnTo>
                  <a:pt x="250" y="142"/>
                </a:lnTo>
                <a:lnTo>
                  <a:pt x="253" y="142"/>
                </a:lnTo>
                <a:lnTo>
                  <a:pt x="253" y="139"/>
                </a:lnTo>
                <a:lnTo>
                  <a:pt x="253" y="139"/>
                </a:lnTo>
                <a:lnTo>
                  <a:pt x="253" y="139"/>
                </a:lnTo>
                <a:lnTo>
                  <a:pt x="253" y="139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7"/>
                </a:lnTo>
                <a:lnTo>
                  <a:pt x="253" y="135"/>
                </a:lnTo>
                <a:lnTo>
                  <a:pt x="253" y="135"/>
                </a:lnTo>
                <a:lnTo>
                  <a:pt x="250" y="135"/>
                </a:lnTo>
                <a:lnTo>
                  <a:pt x="250" y="132"/>
                </a:lnTo>
                <a:lnTo>
                  <a:pt x="250" y="132"/>
                </a:lnTo>
                <a:lnTo>
                  <a:pt x="250" y="130"/>
                </a:lnTo>
                <a:lnTo>
                  <a:pt x="250" y="130"/>
                </a:lnTo>
                <a:lnTo>
                  <a:pt x="246" y="128"/>
                </a:lnTo>
                <a:lnTo>
                  <a:pt x="243" y="128"/>
                </a:lnTo>
                <a:lnTo>
                  <a:pt x="241" y="128"/>
                </a:lnTo>
                <a:lnTo>
                  <a:pt x="238" y="130"/>
                </a:lnTo>
                <a:lnTo>
                  <a:pt x="238" y="128"/>
                </a:lnTo>
                <a:lnTo>
                  <a:pt x="238" y="128"/>
                </a:lnTo>
                <a:lnTo>
                  <a:pt x="238" y="125"/>
                </a:lnTo>
                <a:lnTo>
                  <a:pt x="238" y="125"/>
                </a:lnTo>
                <a:lnTo>
                  <a:pt x="238" y="125"/>
                </a:lnTo>
                <a:lnTo>
                  <a:pt x="238" y="125"/>
                </a:lnTo>
                <a:lnTo>
                  <a:pt x="238" y="125"/>
                </a:lnTo>
                <a:lnTo>
                  <a:pt x="238" y="123"/>
                </a:lnTo>
                <a:lnTo>
                  <a:pt x="238" y="123"/>
                </a:lnTo>
                <a:lnTo>
                  <a:pt x="238" y="123"/>
                </a:lnTo>
                <a:lnTo>
                  <a:pt x="238" y="123"/>
                </a:lnTo>
                <a:lnTo>
                  <a:pt x="238" y="120"/>
                </a:lnTo>
                <a:lnTo>
                  <a:pt x="238" y="120"/>
                </a:lnTo>
                <a:lnTo>
                  <a:pt x="238" y="120"/>
                </a:lnTo>
                <a:lnTo>
                  <a:pt x="236" y="120"/>
                </a:lnTo>
                <a:lnTo>
                  <a:pt x="236" y="118"/>
                </a:lnTo>
                <a:lnTo>
                  <a:pt x="234" y="118"/>
                </a:lnTo>
                <a:lnTo>
                  <a:pt x="234" y="118"/>
                </a:lnTo>
                <a:lnTo>
                  <a:pt x="227" y="118"/>
                </a:lnTo>
                <a:lnTo>
                  <a:pt x="224" y="116"/>
                </a:lnTo>
                <a:lnTo>
                  <a:pt x="222" y="116"/>
                </a:lnTo>
                <a:lnTo>
                  <a:pt x="222" y="113"/>
                </a:lnTo>
                <a:lnTo>
                  <a:pt x="224" y="113"/>
                </a:lnTo>
                <a:lnTo>
                  <a:pt x="224" y="113"/>
                </a:lnTo>
                <a:lnTo>
                  <a:pt x="227" y="111"/>
                </a:lnTo>
                <a:lnTo>
                  <a:pt x="227" y="111"/>
                </a:lnTo>
                <a:lnTo>
                  <a:pt x="229" y="111"/>
                </a:lnTo>
                <a:lnTo>
                  <a:pt x="231" y="111"/>
                </a:lnTo>
                <a:lnTo>
                  <a:pt x="231" y="111"/>
                </a:lnTo>
                <a:lnTo>
                  <a:pt x="236" y="106"/>
                </a:lnTo>
                <a:lnTo>
                  <a:pt x="236" y="104"/>
                </a:lnTo>
                <a:lnTo>
                  <a:pt x="236" y="104"/>
                </a:lnTo>
                <a:lnTo>
                  <a:pt x="234" y="104"/>
                </a:lnTo>
                <a:lnTo>
                  <a:pt x="231" y="102"/>
                </a:lnTo>
                <a:lnTo>
                  <a:pt x="229" y="102"/>
                </a:lnTo>
                <a:lnTo>
                  <a:pt x="229" y="99"/>
                </a:lnTo>
                <a:lnTo>
                  <a:pt x="227" y="99"/>
                </a:lnTo>
                <a:lnTo>
                  <a:pt x="227" y="97"/>
                </a:lnTo>
                <a:lnTo>
                  <a:pt x="227" y="97"/>
                </a:lnTo>
                <a:lnTo>
                  <a:pt x="224" y="97"/>
                </a:lnTo>
                <a:lnTo>
                  <a:pt x="224" y="97"/>
                </a:lnTo>
                <a:lnTo>
                  <a:pt x="224" y="97"/>
                </a:lnTo>
                <a:lnTo>
                  <a:pt x="222" y="97"/>
                </a:lnTo>
                <a:lnTo>
                  <a:pt x="222" y="94"/>
                </a:lnTo>
                <a:lnTo>
                  <a:pt x="222" y="94"/>
                </a:lnTo>
                <a:lnTo>
                  <a:pt x="222" y="94"/>
                </a:lnTo>
                <a:lnTo>
                  <a:pt x="222" y="94"/>
                </a:lnTo>
                <a:lnTo>
                  <a:pt x="220" y="94"/>
                </a:lnTo>
                <a:lnTo>
                  <a:pt x="220" y="92"/>
                </a:lnTo>
                <a:lnTo>
                  <a:pt x="220" y="92"/>
                </a:lnTo>
                <a:lnTo>
                  <a:pt x="217" y="90"/>
                </a:lnTo>
                <a:lnTo>
                  <a:pt x="217" y="90"/>
                </a:lnTo>
                <a:lnTo>
                  <a:pt x="217" y="90"/>
                </a:lnTo>
                <a:lnTo>
                  <a:pt x="217" y="90"/>
                </a:lnTo>
                <a:lnTo>
                  <a:pt x="217" y="90"/>
                </a:lnTo>
                <a:lnTo>
                  <a:pt x="215" y="90"/>
                </a:lnTo>
                <a:lnTo>
                  <a:pt x="215" y="90"/>
                </a:lnTo>
                <a:lnTo>
                  <a:pt x="215" y="90"/>
                </a:lnTo>
                <a:lnTo>
                  <a:pt x="215" y="90"/>
                </a:lnTo>
                <a:lnTo>
                  <a:pt x="215" y="87"/>
                </a:lnTo>
                <a:lnTo>
                  <a:pt x="212" y="87"/>
                </a:lnTo>
                <a:lnTo>
                  <a:pt x="212" y="87"/>
                </a:lnTo>
                <a:lnTo>
                  <a:pt x="212" y="87"/>
                </a:lnTo>
                <a:lnTo>
                  <a:pt x="210" y="87"/>
                </a:lnTo>
                <a:lnTo>
                  <a:pt x="210" y="87"/>
                </a:lnTo>
                <a:lnTo>
                  <a:pt x="210" y="87"/>
                </a:lnTo>
                <a:lnTo>
                  <a:pt x="208" y="87"/>
                </a:lnTo>
                <a:lnTo>
                  <a:pt x="208" y="87"/>
                </a:lnTo>
                <a:lnTo>
                  <a:pt x="205" y="87"/>
                </a:lnTo>
                <a:lnTo>
                  <a:pt x="203" y="90"/>
                </a:lnTo>
                <a:lnTo>
                  <a:pt x="203" y="90"/>
                </a:lnTo>
                <a:lnTo>
                  <a:pt x="201" y="90"/>
                </a:lnTo>
                <a:lnTo>
                  <a:pt x="201" y="90"/>
                </a:lnTo>
                <a:lnTo>
                  <a:pt x="201" y="90"/>
                </a:lnTo>
                <a:lnTo>
                  <a:pt x="196" y="92"/>
                </a:lnTo>
                <a:lnTo>
                  <a:pt x="196" y="92"/>
                </a:lnTo>
                <a:lnTo>
                  <a:pt x="194" y="92"/>
                </a:lnTo>
                <a:lnTo>
                  <a:pt x="194" y="92"/>
                </a:lnTo>
                <a:lnTo>
                  <a:pt x="194" y="92"/>
                </a:lnTo>
                <a:lnTo>
                  <a:pt x="194" y="92"/>
                </a:lnTo>
                <a:lnTo>
                  <a:pt x="191" y="92"/>
                </a:lnTo>
                <a:lnTo>
                  <a:pt x="191" y="94"/>
                </a:lnTo>
                <a:lnTo>
                  <a:pt x="191" y="94"/>
                </a:lnTo>
                <a:lnTo>
                  <a:pt x="191" y="97"/>
                </a:lnTo>
                <a:lnTo>
                  <a:pt x="191" y="97"/>
                </a:lnTo>
                <a:lnTo>
                  <a:pt x="191" y="97"/>
                </a:lnTo>
                <a:lnTo>
                  <a:pt x="191" y="99"/>
                </a:lnTo>
                <a:lnTo>
                  <a:pt x="191" y="99"/>
                </a:lnTo>
                <a:lnTo>
                  <a:pt x="189" y="99"/>
                </a:lnTo>
                <a:lnTo>
                  <a:pt x="189" y="99"/>
                </a:lnTo>
                <a:lnTo>
                  <a:pt x="189" y="99"/>
                </a:lnTo>
                <a:lnTo>
                  <a:pt x="189" y="99"/>
                </a:lnTo>
                <a:lnTo>
                  <a:pt x="189" y="102"/>
                </a:lnTo>
                <a:lnTo>
                  <a:pt x="189" y="102"/>
                </a:lnTo>
                <a:lnTo>
                  <a:pt x="189" y="102"/>
                </a:lnTo>
                <a:lnTo>
                  <a:pt x="189" y="102"/>
                </a:lnTo>
                <a:lnTo>
                  <a:pt x="189" y="104"/>
                </a:lnTo>
                <a:lnTo>
                  <a:pt x="186" y="104"/>
                </a:lnTo>
                <a:lnTo>
                  <a:pt x="186" y="104"/>
                </a:lnTo>
                <a:lnTo>
                  <a:pt x="186" y="104"/>
                </a:lnTo>
                <a:lnTo>
                  <a:pt x="186" y="104"/>
                </a:lnTo>
                <a:lnTo>
                  <a:pt x="186" y="104"/>
                </a:lnTo>
                <a:lnTo>
                  <a:pt x="186" y="104"/>
                </a:lnTo>
                <a:lnTo>
                  <a:pt x="184" y="102"/>
                </a:lnTo>
                <a:lnTo>
                  <a:pt x="182" y="99"/>
                </a:lnTo>
                <a:lnTo>
                  <a:pt x="182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99"/>
                </a:lnTo>
                <a:lnTo>
                  <a:pt x="177" y="97"/>
                </a:lnTo>
                <a:lnTo>
                  <a:pt x="175" y="97"/>
                </a:lnTo>
                <a:lnTo>
                  <a:pt x="175" y="94"/>
                </a:lnTo>
                <a:lnTo>
                  <a:pt x="175" y="94"/>
                </a:lnTo>
                <a:lnTo>
                  <a:pt x="172" y="94"/>
                </a:lnTo>
                <a:lnTo>
                  <a:pt x="172" y="94"/>
                </a:lnTo>
                <a:lnTo>
                  <a:pt x="172" y="94"/>
                </a:lnTo>
                <a:lnTo>
                  <a:pt x="172" y="94"/>
                </a:lnTo>
                <a:lnTo>
                  <a:pt x="172" y="97"/>
                </a:lnTo>
                <a:lnTo>
                  <a:pt x="172" y="97"/>
                </a:lnTo>
                <a:lnTo>
                  <a:pt x="170" y="97"/>
                </a:lnTo>
                <a:lnTo>
                  <a:pt x="170" y="97"/>
                </a:lnTo>
                <a:lnTo>
                  <a:pt x="170" y="97"/>
                </a:lnTo>
                <a:lnTo>
                  <a:pt x="168" y="94"/>
                </a:lnTo>
                <a:lnTo>
                  <a:pt x="165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3" y="94"/>
                </a:lnTo>
                <a:lnTo>
                  <a:pt x="160" y="94"/>
                </a:lnTo>
                <a:lnTo>
                  <a:pt x="160" y="94"/>
                </a:lnTo>
                <a:lnTo>
                  <a:pt x="160" y="92"/>
                </a:lnTo>
                <a:lnTo>
                  <a:pt x="160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8" y="92"/>
                </a:lnTo>
                <a:lnTo>
                  <a:pt x="156" y="90"/>
                </a:lnTo>
                <a:lnTo>
                  <a:pt x="153" y="87"/>
                </a:lnTo>
                <a:lnTo>
                  <a:pt x="153" y="85"/>
                </a:lnTo>
                <a:lnTo>
                  <a:pt x="151" y="83"/>
                </a:lnTo>
                <a:lnTo>
                  <a:pt x="151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78"/>
                </a:lnTo>
                <a:lnTo>
                  <a:pt x="146" y="75"/>
                </a:lnTo>
                <a:lnTo>
                  <a:pt x="146" y="75"/>
                </a:lnTo>
                <a:lnTo>
                  <a:pt x="146" y="75"/>
                </a:lnTo>
                <a:lnTo>
                  <a:pt x="146" y="75"/>
                </a:lnTo>
                <a:lnTo>
                  <a:pt x="146" y="75"/>
                </a:lnTo>
                <a:lnTo>
                  <a:pt x="146" y="75"/>
                </a:lnTo>
                <a:lnTo>
                  <a:pt x="144" y="75"/>
                </a:lnTo>
                <a:lnTo>
                  <a:pt x="144" y="73"/>
                </a:lnTo>
                <a:lnTo>
                  <a:pt x="146" y="73"/>
                </a:lnTo>
                <a:lnTo>
                  <a:pt x="146" y="73"/>
                </a:lnTo>
                <a:lnTo>
                  <a:pt x="144" y="71"/>
                </a:lnTo>
                <a:lnTo>
                  <a:pt x="144" y="71"/>
                </a:lnTo>
                <a:lnTo>
                  <a:pt x="144" y="71"/>
                </a:lnTo>
                <a:lnTo>
                  <a:pt x="144" y="71"/>
                </a:lnTo>
                <a:lnTo>
                  <a:pt x="142" y="71"/>
                </a:lnTo>
                <a:lnTo>
                  <a:pt x="142" y="71"/>
                </a:lnTo>
                <a:lnTo>
                  <a:pt x="142" y="71"/>
                </a:lnTo>
                <a:lnTo>
                  <a:pt x="142" y="68"/>
                </a:lnTo>
                <a:lnTo>
                  <a:pt x="142" y="68"/>
                </a:lnTo>
                <a:lnTo>
                  <a:pt x="144" y="68"/>
                </a:lnTo>
                <a:lnTo>
                  <a:pt x="144" y="68"/>
                </a:lnTo>
                <a:lnTo>
                  <a:pt x="144" y="66"/>
                </a:lnTo>
                <a:lnTo>
                  <a:pt x="144" y="64"/>
                </a:lnTo>
                <a:lnTo>
                  <a:pt x="144" y="64"/>
                </a:lnTo>
                <a:lnTo>
                  <a:pt x="146" y="59"/>
                </a:lnTo>
                <a:lnTo>
                  <a:pt x="146" y="59"/>
                </a:lnTo>
                <a:lnTo>
                  <a:pt x="146" y="59"/>
                </a:lnTo>
                <a:lnTo>
                  <a:pt x="144" y="59"/>
                </a:lnTo>
                <a:lnTo>
                  <a:pt x="144" y="61"/>
                </a:lnTo>
                <a:lnTo>
                  <a:pt x="144" y="61"/>
                </a:lnTo>
                <a:lnTo>
                  <a:pt x="146" y="57"/>
                </a:lnTo>
                <a:lnTo>
                  <a:pt x="146" y="57"/>
                </a:lnTo>
                <a:lnTo>
                  <a:pt x="149" y="54"/>
                </a:lnTo>
                <a:lnTo>
                  <a:pt x="149" y="52"/>
                </a:lnTo>
                <a:lnTo>
                  <a:pt x="149" y="52"/>
                </a:lnTo>
                <a:lnTo>
                  <a:pt x="149" y="52"/>
                </a:lnTo>
                <a:lnTo>
                  <a:pt x="149" y="52"/>
                </a:lnTo>
                <a:lnTo>
                  <a:pt x="149" y="52"/>
                </a:lnTo>
                <a:lnTo>
                  <a:pt x="149" y="49"/>
                </a:lnTo>
                <a:lnTo>
                  <a:pt x="149" y="49"/>
                </a:lnTo>
                <a:lnTo>
                  <a:pt x="149" y="45"/>
                </a:lnTo>
                <a:lnTo>
                  <a:pt x="149" y="45"/>
                </a:lnTo>
                <a:lnTo>
                  <a:pt x="149" y="45"/>
                </a:lnTo>
                <a:lnTo>
                  <a:pt x="149" y="42"/>
                </a:lnTo>
                <a:lnTo>
                  <a:pt x="149" y="42"/>
                </a:lnTo>
                <a:lnTo>
                  <a:pt x="149" y="42"/>
                </a:lnTo>
                <a:lnTo>
                  <a:pt x="144" y="45"/>
                </a:lnTo>
                <a:lnTo>
                  <a:pt x="144" y="45"/>
                </a:lnTo>
                <a:lnTo>
                  <a:pt x="142" y="45"/>
                </a:lnTo>
                <a:lnTo>
                  <a:pt x="142" y="42"/>
                </a:lnTo>
                <a:lnTo>
                  <a:pt x="142" y="40"/>
                </a:lnTo>
                <a:lnTo>
                  <a:pt x="142" y="38"/>
                </a:lnTo>
                <a:lnTo>
                  <a:pt x="142" y="38"/>
                </a:lnTo>
                <a:lnTo>
                  <a:pt x="139" y="38"/>
                </a:lnTo>
                <a:lnTo>
                  <a:pt x="139" y="42"/>
                </a:lnTo>
                <a:lnTo>
                  <a:pt x="139" y="45"/>
                </a:lnTo>
                <a:lnTo>
                  <a:pt x="137" y="47"/>
                </a:lnTo>
                <a:lnTo>
                  <a:pt x="137" y="47"/>
                </a:lnTo>
                <a:lnTo>
                  <a:pt x="137" y="47"/>
                </a:lnTo>
                <a:lnTo>
                  <a:pt x="132" y="47"/>
                </a:lnTo>
                <a:lnTo>
                  <a:pt x="132" y="47"/>
                </a:lnTo>
                <a:lnTo>
                  <a:pt x="132" y="47"/>
                </a:lnTo>
                <a:lnTo>
                  <a:pt x="132" y="47"/>
                </a:lnTo>
                <a:lnTo>
                  <a:pt x="132" y="47"/>
                </a:lnTo>
                <a:lnTo>
                  <a:pt x="132" y="45"/>
                </a:lnTo>
                <a:lnTo>
                  <a:pt x="132" y="45"/>
                </a:lnTo>
                <a:lnTo>
                  <a:pt x="132" y="40"/>
                </a:lnTo>
                <a:lnTo>
                  <a:pt x="132" y="38"/>
                </a:lnTo>
                <a:lnTo>
                  <a:pt x="130" y="33"/>
                </a:lnTo>
                <a:lnTo>
                  <a:pt x="127" y="33"/>
                </a:lnTo>
                <a:lnTo>
                  <a:pt x="125" y="33"/>
                </a:lnTo>
                <a:lnTo>
                  <a:pt x="123" y="31"/>
                </a:lnTo>
                <a:lnTo>
                  <a:pt x="123" y="28"/>
                </a:lnTo>
                <a:lnTo>
                  <a:pt x="123" y="28"/>
                </a:lnTo>
                <a:lnTo>
                  <a:pt x="123" y="28"/>
                </a:lnTo>
                <a:lnTo>
                  <a:pt x="123" y="28"/>
                </a:lnTo>
                <a:lnTo>
                  <a:pt x="123" y="28"/>
                </a:lnTo>
                <a:lnTo>
                  <a:pt x="125" y="28"/>
                </a:lnTo>
                <a:lnTo>
                  <a:pt x="123" y="26"/>
                </a:lnTo>
                <a:lnTo>
                  <a:pt x="123" y="26"/>
                </a:lnTo>
                <a:lnTo>
                  <a:pt x="120" y="26"/>
                </a:lnTo>
                <a:lnTo>
                  <a:pt x="120" y="23"/>
                </a:lnTo>
                <a:lnTo>
                  <a:pt x="120" y="23"/>
                </a:lnTo>
                <a:lnTo>
                  <a:pt x="120" y="23"/>
                </a:lnTo>
                <a:lnTo>
                  <a:pt x="118" y="21"/>
                </a:lnTo>
                <a:lnTo>
                  <a:pt x="118" y="21"/>
                </a:lnTo>
                <a:lnTo>
                  <a:pt x="113" y="16"/>
                </a:lnTo>
                <a:lnTo>
                  <a:pt x="111" y="16"/>
                </a:lnTo>
                <a:lnTo>
                  <a:pt x="108" y="14"/>
                </a:lnTo>
                <a:lnTo>
                  <a:pt x="108" y="14"/>
                </a:lnTo>
                <a:lnTo>
                  <a:pt x="108" y="12"/>
                </a:lnTo>
                <a:lnTo>
                  <a:pt x="108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6" y="7"/>
                </a:lnTo>
                <a:lnTo>
                  <a:pt x="106" y="7"/>
                </a:lnTo>
                <a:lnTo>
                  <a:pt x="104" y="7"/>
                </a:lnTo>
                <a:lnTo>
                  <a:pt x="104" y="7"/>
                </a:lnTo>
                <a:lnTo>
                  <a:pt x="104" y="4"/>
                </a:lnTo>
                <a:lnTo>
                  <a:pt x="104" y="4"/>
                </a:lnTo>
                <a:lnTo>
                  <a:pt x="104" y="4"/>
                </a:lnTo>
                <a:lnTo>
                  <a:pt x="104" y="4"/>
                </a:lnTo>
                <a:lnTo>
                  <a:pt x="104" y="4"/>
                </a:lnTo>
                <a:lnTo>
                  <a:pt x="99" y="2"/>
                </a:lnTo>
                <a:lnTo>
                  <a:pt x="99" y="2"/>
                </a:lnTo>
                <a:lnTo>
                  <a:pt x="97" y="4"/>
                </a:lnTo>
                <a:lnTo>
                  <a:pt x="97" y="4"/>
                </a:lnTo>
                <a:lnTo>
                  <a:pt x="94" y="4"/>
                </a:lnTo>
                <a:lnTo>
                  <a:pt x="92" y="4"/>
                </a:lnTo>
                <a:lnTo>
                  <a:pt x="92" y="4"/>
                </a:lnTo>
                <a:lnTo>
                  <a:pt x="92" y="7"/>
                </a:lnTo>
                <a:lnTo>
                  <a:pt x="92" y="7"/>
                </a:lnTo>
                <a:lnTo>
                  <a:pt x="89" y="7"/>
                </a:lnTo>
                <a:lnTo>
                  <a:pt x="89" y="4"/>
                </a:lnTo>
                <a:lnTo>
                  <a:pt x="87" y="2"/>
                </a:lnTo>
                <a:lnTo>
                  <a:pt x="85" y="0"/>
                </a:lnTo>
                <a:lnTo>
                  <a:pt x="85" y="0"/>
                </a:lnTo>
                <a:lnTo>
                  <a:pt x="85" y="0"/>
                </a:lnTo>
                <a:lnTo>
                  <a:pt x="82" y="0"/>
                </a:lnTo>
                <a:lnTo>
                  <a:pt x="82" y="2"/>
                </a:lnTo>
                <a:lnTo>
                  <a:pt x="82" y="2"/>
                </a:lnTo>
                <a:lnTo>
                  <a:pt x="80" y="2"/>
                </a:lnTo>
                <a:lnTo>
                  <a:pt x="80" y="4"/>
                </a:lnTo>
                <a:lnTo>
                  <a:pt x="80" y="4"/>
                </a:lnTo>
                <a:lnTo>
                  <a:pt x="80" y="7"/>
                </a:lnTo>
                <a:lnTo>
                  <a:pt x="80" y="7"/>
                </a:lnTo>
                <a:lnTo>
                  <a:pt x="80" y="7"/>
                </a:lnTo>
                <a:lnTo>
                  <a:pt x="80" y="9"/>
                </a:lnTo>
                <a:lnTo>
                  <a:pt x="78" y="9"/>
                </a:lnTo>
                <a:lnTo>
                  <a:pt x="78" y="9"/>
                </a:lnTo>
                <a:lnTo>
                  <a:pt x="78" y="12"/>
                </a:lnTo>
                <a:lnTo>
                  <a:pt x="78" y="14"/>
                </a:lnTo>
                <a:lnTo>
                  <a:pt x="78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3" y="14"/>
                </a:lnTo>
                <a:lnTo>
                  <a:pt x="73" y="14"/>
                </a:lnTo>
                <a:lnTo>
                  <a:pt x="73" y="16"/>
                </a:lnTo>
                <a:lnTo>
                  <a:pt x="75" y="16"/>
                </a:lnTo>
                <a:lnTo>
                  <a:pt x="75" y="19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3"/>
                </a:lnTo>
                <a:lnTo>
                  <a:pt x="75" y="23"/>
                </a:lnTo>
                <a:lnTo>
                  <a:pt x="78" y="26"/>
                </a:lnTo>
                <a:lnTo>
                  <a:pt x="78" y="28"/>
                </a:lnTo>
                <a:lnTo>
                  <a:pt x="78" y="31"/>
                </a:lnTo>
                <a:lnTo>
                  <a:pt x="78" y="31"/>
                </a:lnTo>
                <a:lnTo>
                  <a:pt x="80" y="31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5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40"/>
                </a:lnTo>
                <a:lnTo>
                  <a:pt x="85" y="42"/>
                </a:lnTo>
                <a:lnTo>
                  <a:pt x="85" y="42"/>
                </a:lnTo>
                <a:lnTo>
                  <a:pt x="85" y="45"/>
                </a:lnTo>
                <a:lnTo>
                  <a:pt x="85" y="45"/>
                </a:lnTo>
                <a:lnTo>
                  <a:pt x="85" y="45"/>
                </a:lnTo>
                <a:lnTo>
                  <a:pt x="85" y="45"/>
                </a:lnTo>
                <a:lnTo>
                  <a:pt x="85" y="47"/>
                </a:lnTo>
                <a:lnTo>
                  <a:pt x="85" y="47"/>
                </a:lnTo>
                <a:lnTo>
                  <a:pt x="85" y="47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9" y="49"/>
                </a:lnTo>
                <a:lnTo>
                  <a:pt x="87" y="52"/>
                </a:lnTo>
                <a:lnTo>
                  <a:pt x="87" y="52"/>
                </a:lnTo>
                <a:lnTo>
                  <a:pt x="85" y="52"/>
                </a:lnTo>
                <a:lnTo>
                  <a:pt x="85" y="52"/>
                </a:lnTo>
                <a:lnTo>
                  <a:pt x="85" y="54"/>
                </a:lnTo>
                <a:lnTo>
                  <a:pt x="85" y="57"/>
                </a:lnTo>
                <a:lnTo>
                  <a:pt x="85" y="57"/>
                </a:lnTo>
                <a:lnTo>
                  <a:pt x="85" y="59"/>
                </a:lnTo>
                <a:lnTo>
                  <a:pt x="85" y="64"/>
                </a:lnTo>
                <a:lnTo>
                  <a:pt x="85" y="66"/>
                </a:lnTo>
                <a:lnTo>
                  <a:pt x="85" y="66"/>
                </a:lnTo>
                <a:lnTo>
                  <a:pt x="85" y="68"/>
                </a:lnTo>
                <a:lnTo>
                  <a:pt x="85" y="68"/>
                </a:lnTo>
                <a:lnTo>
                  <a:pt x="87" y="68"/>
                </a:lnTo>
                <a:lnTo>
                  <a:pt x="87" y="68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1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7" y="73"/>
                </a:lnTo>
                <a:lnTo>
                  <a:pt x="87" y="73"/>
                </a:lnTo>
                <a:lnTo>
                  <a:pt x="87" y="73"/>
                </a:lnTo>
                <a:lnTo>
                  <a:pt x="87" y="73"/>
                </a:lnTo>
                <a:lnTo>
                  <a:pt x="87" y="75"/>
                </a:lnTo>
                <a:lnTo>
                  <a:pt x="87" y="75"/>
                </a:lnTo>
                <a:lnTo>
                  <a:pt x="87" y="75"/>
                </a:lnTo>
                <a:lnTo>
                  <a:pt x="85" y="75"/>
                </a:lnTo>
                <a:lnTo>
                  <a:pt x="85" y="75"/>
                </a:lnTo>
                <a:lnTo>
                  <a:pt x="85" y="78"/>
                </a:lnTo>
                <a:lnTo>
                  <a:pt x="82" y="78"/>
                </a:lnTo>
                <a:lnTo>
                  <a:pt x="82" y="75"/>
                </a:lnTo>
                <a:lnTo>
                  <a:pt x="82" y="75"/>
                </a:lnTo>
                <a:lnTo>
                  <a:pt x="80" y="73"/>
                </a:lnTo>
                <a:lnTo>
                  <a:pt x="80" y="73"/>
                </a:lnTo>
                <a:lnTo>
                  <a:pt x="78" y="75"/>
                </a:lnTo>
                <a:lnTo>
                  <a:pt x="78" y="75"/>
                </a:lnTo>
                <a:lnTo>
                  <a:pt x="75" y="73"/>
                </a:lnTo>
                <a:lnTo>
                  <a:pt x="78" y="73"/>
                </a:lnTo>
                <a:lnTo>
                  <a:pt x="78" y="73"/>
                </a:lnTo>
                <a:lnTo>
                  <a:pt x="78" y="73"/>
                </a:lnTo>
                <a:lnTo>
                  <a:pt x="78" y="71"/>
                </a:lnTo>
                <a:lnTo>
                  <a:pt x="78" y="71"/>
                </a:lnTo>
                <a:lnTo>
                  <a:pt x="75" y="71"/>
                </a:lnTo>
                <a:lnTo>
                  <a:pt x="75" y="71"/>
                </a:lnTo>
                <a:lnTo>
                  <a:pt x="73" y="71"/>
                </a:lnTo>
                <a:lnTo>
                  <a:pt x="73" y="71"/>
                </a:lnTo>
                <a:lnTo>
                  <a:pt x="66" y="71"/>
                </a:lnTo>
                <a:lnTo>
                  <a:pt x="66" y="73"/>
                </a:lnTo>
                <a:lnTo>
                  <a:pt x="63" y="73"/>
                </a:lnTo>
                <a:lnTo>
                  <a:pt x="61" y="75"/>
                </a:lnTo>
                <a:lnTo>
                  <a:pt x="61" y="75"/>
                </a:lnTo>
                <a:lnTo>
                  <a:pt x="59" y="75"/>
                </a:lnTo>
                <a:lnTo>
                  <a:pt x="59" y="73"/>
                </a:lnTo>
                <a:lnTo>
                  <a:pt x="59" y="73"/>
                </a:lnTo>
                <a:lnTo>
                  <a:pt x="59" y="71"/>
                </a:lnTo>
                <a:lnTo>
                  <a:pt x="56" y="71"/>
                </a:lnTo>
                <a:lnTo>
                  <a:pt x="59" y="68"/>
                </a:lnTo>
                <a:lnTo>
                  <a:pt x="59" y="68"/>
                </a:lnTo>
                <a:lnTo>
                  <a:pt x="59" y="68"/>
                </a:lnTo>
                <a:lnTo>
                  <a:pt x="56" y="66"/>
                </a:lnTo>
                <a:lnTo>
                  <a:pt x="56" y="66"/>
                </a:lnTo>
                <a:lnTo>
                  <a:pt x="59" y="66"/>
                </a:lnTo>
                <a:lnTo>
                  <a:pt x="59" y="64"/>
                </a:lnTo>
                <a:lnTo>
                  <a:pt x="59" y="64"/>
                </a:lnTo>
                <a:lnTo>
                  <a:pt x="59" y="64"/>
                </a:lnTo>
                <a:lnTo>
                  <a:pt x="59" y="64"/>
                </a:lnTo>
                <a:lnTo>
                  <a:pt x="56" y="64"/>
                </a:lnTo>
                <a:lnTo>
                  <a:pt x="56" y="61"/>
                </a:lnTo>
                <a:lnTo>
                  <a:pt x="56" y="61"/>
                </a:lnTo>
                <a:lnTo>
                  <a:pt x="54" y="61"/>
                </a:lnTo>
                <a:lnTo>
                  <a:pt x="56" y="57"/>
                </a:lnTo>
                <a:lnTo>
                  <a:pt x="56" y="54"/>
                </a:lnTo>
                <a:lnTo>
                  <a:pt x="56" y="54"/>
                </a:lnTo>
                <a:lnTo>
                  <a:pt x="54" y="54"/>
                </a:lnTo>
                <a:lnTo>
                  <a:pt x="54" y="54"/>
                </a:lnTo>
                <a:lnTo>
                  <a:pt x="54" y="54"/>
                </a:lnTo>
                <a:lnTo>
                  <a:pt x="54" y="57"/>
                </a:lnTo>
                <a:lnTo>
                  <a:pt x="47" y="61"/>
                </a:lnTo>
                <a:lnTo>
                  <a:pt x="42" y="64"/>
                </a:lnTo>
                <a:lnTo>
                  <a:pt x="40" y="64"/>
                </a:lnTo>
                <a:lnTo>
                  <a:pt x="40" y="66"/>
                </a:lnTo>
                <a:lnTo>
                  <a:pt x="37" y="66"/>
                </a:lnTo>
                <a:lnTo>
                  <a:pt x="37" y="68"/>
                </a:lnTo>
                <a:lnTo>
                  <a:pt x="35" y="68"/>
                </a:lnTo>
                <a:lnTo>
                  <a:pt x="35" y="68"/>
                </a:lnTo>
                <a:lnTo>
                  <a:pt x="35" y="66"/>
                </a:lnTo>
                <a:lnTo>
                  <a:pt x="33" y="66"/>
                </a:lnTo>
                <a:lnTo>
                  <a:pt x="33" y="66"/>
                </a:lnTo>
                <a:lnTo>
                  <a:pt x="33" y="66"/>
                </a:lnTo>
                <a:lnTo>
                  <a:pt x="33" y="66"/>
                </a:lnTo>
                <a:lnTo>
                  <a:pt x="33" y="68"/>
                </a:lnTo>
                <a:lnTo>
                  <a:pt x="33" y="68"/>
                </a:lnTo>
                <a:lnTo>
                  <a:pt x="33" y="68"/>
                </a:lnTo>
                <a:lnTo>
                  <a:pt x="30" y="75"/>
                </a:lnTo>
                <a:lnTo>
                  <a:pt x="28" y="80"/>
                </a:lnTo>
                <a:lnTo>
                  <a:pt x="26" y="80"/>
                </a:lnTo>
                <a:lnTo>
                  <a:pt x="26" y="83"/>
                </a:lnTo>
                <a:lnTo>
                  <a:pt x="23" y="83"/>
                </a:lnTo>
                <a:lnTo>
                  <a:pt x="23" y="83"/>
                </a:lnTo>
                <a:lnTo>
                  <a:pt x="23" y="85"/>
                </a:lnTo>
                <a:lnTo>
                  <a:pt x="23" y="85"/>
                </a:lnTo>
                <a:lnTo>
                  <a:pt x="23" y="85"/>
                </a:lnTo>
                <a:lnTo>
                  <a:pt x="21" y="85"/>
                </a:lnTo>
                <a:lnTo>
                  <a:pt x="21" y="85"/>
                </a:lnTo>
                <a:lnTo>
                  <a:pt x="21" y="87"/>
                </a:lnTo>
                <a:lnTo>
                  <a:pt x="21" y="90"/>
                </a:lnTo>
                <a:lnTo>
                  <a:pt x="21" y="90"/>
                </a:lnTo>
                <a:lnTo>
                  <a:pt x="21" y="92"/>
                </a:lnTo>
                <a:lnTo>
                  <a:pt x="26" y="90"/>
                </a:lnTo>
                <a:lnTo>
                  <a:pt x="28" y="90"/>
                </a:lnTo>
                <a:lnTo>
                  <a:pt x="28" y="92"/>
                </a:lnTo>
                <a:lnTo>
                  <a:pt x="26" y="92"/>
                </a:lnTo>
                <a:lnTo>
                  <a:pt x="26" y="94"/>
                </a:lnTo>
                <a:lnTo>
                  <a:pt x="26" y="94"/>
                </a:lnTo>
                <a:lnTo>
                  <a:pt x="23" y="94"/>
                </a:lnTo>
                <a:lnTo>
                  <a:pt x="21" y="94"/>
                </a:lnTo>
                <a:lnTo>
                  <a:pt x="21" y="94"/>
                </a:lnTo>
                <a:lnTo>
                  <a:pt x="19" y="94"/>
                </a:lnTo>
                <a:lnTo>
                  <a:pt x="14" y="94"/>
                </a:lnTo>
                <a:lnTo>
                  <a:pt x="14" y="94"/>
                </a:lnTo>
                <a:lnTo>
                  <a:pt x="11" y="94"/>
                </a:lnTo>
                <a:lnTo>
                  <a:pt x="11" y="94"/>
                </a:lnTo>
                <a:lnTo>
                  <a:pt x="11" y="97"/>
                </a:lnTo>
                <a:lnTo>
                  <a:pt x="9" y="97"/>
                </a:lnTo>
                <a:lnTo>
                  <a:pt x="9" y="97"/>
                </a:lnTo>
                <a:lnTo>
                  <a:pt x="7" y="99"/>
                </a:lnTo>
                <a:lnTo>
                  <a:pt x="4" y="102"/>
                </a:lnTo>
                <a:lnTo>
                  <a:pt x="4" y="102"/>
                </a:lnTo>
                <a:lnTo>
                  <a:pt x="4" y="102"/>
                </a:lnTo>
                <a:lnTo>
                  <a:pt x="4" y="104"/>
                </a:lnTo>
                <a:lnTo>
                  <a:pt x="4" y="104"/>
                </a:lnTo>
                <a:lnTo>
                  <a:pt x="2" y="106"/>
                </a:lnTo>
                <a:lnTo>
                  <a:pt x="2" y="106"/>
                </a:lnTo>
                <a:lnTo>
                  <a:pt x="2" y="109"/>
                </a:lnTo>
                <a:lnTo>
                  <a:pt x="2" y="109"/>
                </a:lnTo>
                <a:lnTo>
                  <a:pt x="2" y="113"/>
                </a:lnTo>
                <a:lnTo>
                  <a:pt x="0" y="116"/>
                </a:lnTo>
                <a:lnTo>
                  <a:pt x="0" y="118"/>
                </a:lnTo>
                <a:lnTo>
                  <a:pt x="0" y="118"/>
                </a:lnTo>
                <a:lnTo>
                  <a:pt x="0" y="118"/>
                </a:lnTo>
                <a:lnTo>
                  <a:pt x="0" y="120"/>
                </a:lnTo>
                <a:lnTo>
                  <a:pt x="0" y="120"/>
                </a:lnTo>
                <a:lnTo>
                  <a:pt x="0" y="120"/>
                </a:lnTo>
                <a:lnTo>
                  <a:pt x="0" y="123"/>
                </a:lnTo>
                <a:lnTo>
                  <a:pt x="0" y="125"/>
                </a:lnTo>
                <a:lnTo>
                  <a:pt x="0" y="125"/>
                </a:lnTo>
                <a:lnTo>
                  <a:pt x="0" y="125"/>
                </a:lnTo>
                <a:lnTo>
                  <a:pt x="2" y="128"/>
                </a:lnTo>
                <a:lnTo>
                  <a:pt x="2" y="128"/>
                </a:lnTo>
                <a:lnTo>
                  <a:pt x="2" y="125"/>
                </a:lnTo>
                <a:lnTo>
                  <a:pt x="2" y="123"/>
                </a:lnTo>
                <a:lnTo>
                  <a:pt x="2" y="123"/>
                </a:lnTo>
                <a:lnTo>
                  <a:pt x="4" y="123"/>
                </a:lnTo>
                <a:lnTo>
                  <a:pt x="4" y="123"/>
                </a:lnTo>
                <a:lnTo>
                  <a:pt x="4" y="123"/>
                </a:lnTo>
                <a:lnTo>
                  <a:pt x="4" y="123"/>
                </a:lnTo>
                <a:lnTo>
                  <a:pt x="4" y="120"/>
                </a:lnTo>
                <a:lnTo>
                  <a:pt x="7" y="118"/>
                </a:lnTo>
                <a:lnTo>
                  <a:pt x="9" y="118"/>
                </a:lnTo>
                <a:lnTo>
                  <a:pt x="9" y="118"/>
                </a:lnTo>
                <a:lnTo>
                  <a:pt x="11" y="118"/>
                </a:lnTo>
                <a:lnTo>
                  <a:pt x="14" y="120"/>
                </a:lnTo>
                <a:lnTo>
                  <a:pt x="16" y="125"/>
                </a:lnTo>
                <a:lnTo>
                  <a:pt x="16" y="128"/>
                </a:lnTo>
                <a:lnTo>
                  <a:pt x="19" y="128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19" y="130"/>
                </a:lnTo>
                <a:lnTo>
                  <a:pt x="21" y="130"/>
                </a:lnTo>
                <a:lnTo>
                  <a:pt x="21" y="132"/>
                </a:lnTo>
                <a:lnTo>
                  <a:pt x="21" y="132"/>
                </a:lnTo>
                <a:lnTo>
                  <a:pt x="21" y="132"/>
                </a:lnTo>
                <a:lnTo>
                  <a:pt x="23" y="130"/>
                </a:lnTo>
                <a:lnTo>
                  <a:pt x="23" y="130"/>
                </a:lnTo>
                <a:lnTo>
                  <a:pt x="23" y="132"/>
                </a:lnTo>
                <a:lnTo>
                  <a:pt x="23" y="135"/>
                </a:lnTo>
                <a:lnTo>
                  <a:pt x="23" y="137"/>
                </a:lnTo>
                <a:lnTo>
                  <a:pt x="21" y="139"/>
                </a:lnTo>
                <a:lnTo>
                  <a:pt x="21" y="139"/>
                </a:lnTo>
                <a:lnTo>
                  <a:pt x="19" y="144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9" y="146"/>
                </a:lnTo>
                <a:lnTo>
                  <a:pt x="16" y="149"/>
                </a:lnTo>
                <a:lnTo>
                  <a:pt x="16" y="149"/>
                </a:lnTo>
                <a:lnTo>
                  <a:pt x="16" y="149"/>
                </a:lnTo>
                <a:lnTo>
                  <a:pt x="16" y="151"/>
                </a:lnTo>
                <a:lnTo>
                  <a:pt x="16" y="151"/>
                </a:lnTo>
                <a:lnTo>
                  <a:pt x="14" y="154"/>
                </a:lnTo>
                <a:lnTo>
                  <a:pt x="14" y="154"/>
                </a:lnTo>
                <a:lnTo>
                  <a:pt x="14" y="154"/>
                </a:lnTo>
                <a:lnTo>
                  <a:pt x="14" y="156"/>
                </a:lnTo>
                <a:lnTo>
                  <a:pt x="14" y="156"/>
                </a:lnTo>
                <a:lnTo>
                  <a:pt x="16" y="156"/>
                </a:lnTo>
                <a:lnTo>
                  <a:pt x="16" y="158"/>
                </a:lnTo>
                <a:lnTo>
                  <a:pt x="16" y="158"/>
                </a:lnTo>
                <a:lnTo>
                  <a:pt x="16" y="161"/>
                </a:lnTo>
                <a:lnTo>
                  <a:pt x="16" y="161"/>
                </a:lnTo>
                <a:lnTo>
                  <a:pt x="16" y="163"/>
                </a:lnTo>
                <a:lnTo>
                  <a:pt x="19" y="163"/>
                </a:lnTo>
                <a:lnTo>
                  <a:pt x="19" y="163"/>
                </a:lnTo>
                <a:lnTo>
                  <a:pt x="19" y="165"/>
                </a:lnTo>
                <a:lnTo>
                  <a:pt x="19" y="165"/>
                </a:lnTo>
                <a:lnTo>
                  <a:pt x="19" y="165"/>
                </a:lnTo>
                <a:lnTo>
                  <a:pt x="19" y="168"/>
                </a:lnTo>
                <a:lnTo>
                  <a:pt x="21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6" y="165"/>
                </a:lnTo>
                <a:lnTo>
                  <a:pt x="26" y="165"/>
                </a:lnTo>
                <a:lnTo>
                  <a:pt x="28" y="165"/>
                </a:lnTo>
                <a:lnTo>
                  <a:pt x="30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8"/>
                </a:lnTo>
                <a:lnTo>
                  <a:pt x="33" y="168"/>
                </a:lnTo>
                <a:lnTo>
                  <a:pt x="35" y="165"/>
                </a:lnTo>
                <a:lnTo>
                  <a:pt x="37" y="163"/>
                </a:lnTo>
                <a:lnTo>
                  <a:pt x="40" y="163"/>
                </a:lnTo>
                <a:lnTo>
                  <a:pt x="40" y="161"/>
                </a:lnTo>
                <a:lnTo>
                  <a:pt x="40" y="161"/>
                </a:lnTo>
                <a:lnTo>
                  <a:pt x="40" y="161"/>
                </a:lnTo>
                <a:lnTo>
                  <a:pt x="40" y="161"/>
                </a:lnTo>
                <a:lnTo>
                  <a:pt x="45" y="161"/>
                </a:lnTo>
                <a:lnTo>
                  <a:pt x="47" y="161"/>
                </a:lnTo>
                <a:lnTo>
                  <a:pt x="47" y="161"/>
                </a:lnTo>
                <a:lnTo>
                  <a:pt x="49" y="163"/>
                </a:lnTo>
                <a:lnTo>
                  <a:pt x="52" y="163"/>
                </a:lnTo>
                <a:lnTo>
                  <a:pt x="52" y="163"/>
                </a:lnTo>
                <a:lnTo>
                  <a:pt x="54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9" y="163"/>
                </a:lnTo>
                <a:lnTo>
                  <a:pt x="59" y="163"/>
                </a:lnTo>
                <a:lnTo>
                  <a:pt x="59" y="163"/>
                </a:lnTo>
                <a:lnTo>
                  <a:pt x="59" y="163"/>
                </a:lnTo>
                <a:lnTo>
                  <a:pt x="59" y="165"/>
                </a:lnTo>
                <a:lnTo>
                  <a:pt x="59" y="165"/>
                </a:lnTo>
                <a:lnTo>
                  <a:pt x="59" y="168"/>
                </a:lnTo>
                <a:lnTo>
                  <a:pt x="59" y="170"/>
                </a:lnTo>
                <a:lnTo>
                  <a:pt x="56" y="170"/>
                </a:lnTo>
                <a:lnTo>
                  <a:pt x="56" y="170"/>
                </a:lnTo>
                <a:lnTo>
                  <a:pt x="56" y="173"/>
                </a:lnTo>
                <a:lnTo>
                  <a:pt x="56" y="175"/>
                </a:lnTo>
                <a:lnTo>
                  <a:pt x="56" y="175"/>
                </a:lnTo>
                <a:lnTo>
                  <a:pt x="56" y="177"/>
                </a:lnTo>
                <a:lnTo>
                  <a:pt x="56" y="177"/>
                </a:lnTo>
                <a:lnTo>
                  <a:pt x="56" y="177"/>
                </a:lnTo>
                <a:lnTo>
                  <a:pt x="56" y="177"/>
                </a:lnTo>
                <a:lnTo>
                  <a:pt x="56" y="177"/>
                </a:lnTo>
                <a:lnTo>
                  <a:pt x="56" y="177"/>
                </a:lnTo>
                <a:lnTo>
                  <a:pt x="56" y="177"/>
                </a:lnTo>
                <a:lnTo>
                  <a:pt x="59" y="182"/>
                </a:lnTo>
                <a:lnTo>
                  <a:pt x="59" y="187"/>
                </a:lnTo>
                <a:lnTo>
                  <a:pt x="59" y="187"/>
                </a:lnTo>
                <a:lnTo>
                  <a:pt x="59" y="189"/>
                </a:lnTo>
                <a:lnTo>
                  <a:pt x="59" y="189"/>
                </a:lnTo>
                <a:lnTo>
                  <a:pt x="61" y="191"/>
                </a:lnTo>
                <a:lnTo>
                  <a:pt x="63" y="191"/>
                </a:lnTo>
                <a:lnTo>
                  <a:pt x="63" y="194"/>
                </a:lnTo>
                <a:lnTo>
                  <a:pt x="61" y="196"/>
                </a:lnTo>
                <a:lnTo>
                  <a:pt x="61" y="196"/>
                </a:lnTo>
                <a:lnTo>
                  <a:pt x="61" y="199"/>
                </a:lnTo>
                <a:lnTo>
                  <a:pt x="59" y="199"/>
                </a:lnTo>
                <a:lnTo>
                  <a:pt x="59" y="201"/>
                </a:lnTo>
                <a:lnTo>
                  <a:pt x="59" y="201"/>
                </a:lnTo>
                <a:lnTo>
                  <a:pt x="59" y="203"/>
                </a:lnTo>
                <a:lnTo>
                  <a:pt x="59" y="206"/>
                </a:lnTo>
                <a:lnTo>
                  <a:pt x="59" y="208"/>
                </a:lnTo>
                <a:lnTo>
                  <a:pt x="56" y="208"/>
                </a:lnTo>
                <a:lnTo>
                  <a:pt x="56" y="210"/>
                </a:lnTo>
                <a:lnTo>
                  <a:pt x="56" y="210"/>
                </a:lnTo>
                <a:lnTo>
                  <a:pt x="59" y="213"/>
                </a:lnTo>
                <a:lnTo>
                  <a:pt x="59" y="213"/>
                </a:lnTo>
                <a:lnTo>
                  <a:pt x="59" y="213"/>
                </a:lnTo>
                <a:lnTo>
                  <a:pt x="59" y="215"/>
                </a:lnTo>
                <a:lnTo>
                  <a:pt x="56" y="215"/>
                </a:lnTo>
                <a:lnTo>
                  <a:pt x="56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20"/>
                </a:lnTo>
                <a:lnTo>
                  <a:pt x="54" y="220"/>
                </a:lnTo>
                <a:lnTo>
                  <a:pt x="54" y="220"/>
                </a:lnTo>
                <a:lnTo>
                  <a:pt x="49" y="222"/>
                </a:lnTo>
                <a:lnTo>
                  <a:pt x="49" y="222"/>
                </a:lnTo>
                <a:lnTo>
                  <a:pt x="49" y="222"/>
                </a:lnTo>
                <a:lnTo>
                  <a:pt x="49" y="225"/>
                </a:lnTo>
                <a:lnTo>
                  <a:pt x="49" y="225"/>
                </a:lnTo>
                <a:lnTo>
                  <a:pt x="47" y="227"/>
                </a:lnTo>
                <a:lnTo>
                  <a:pt x="49" y="227"/>
                </a:lnTo>
                <a:lnTo>
                  <a:pt x="49" y="229"/>
                </a:lnTo>
                <a:lnTo>
                  <a:pt x="49" y="229"/>
                </a:lnTo>
                <a:lnTo>
                  <a:pt x="52" y="229"/>
                </a:lnTo>
                <a:lnTo>
                  <a:pt x="54" y="232"/>
                </a:lnTo>
                <a:lnTo>
                  <a:pt x="54" y="232"/>
                </a:lnTo>
                <a:lnTo>
                  <a:pt x="54" y="232"/>
                </a:lnTo>
                <a:lnTo>
                  <a:pt x="54" y="234"/>
                </a:lnTo>
                <a:lnTo>
                  <a:pt x="54" y="234"/>
                </a:lnTo>
                <a:lnTo>
                  <a:pt x="54" y="234"/>
                </a:lnTo>
                <a:lnTo>
                  <a:pt x="54" y="236"/>
                </a:lnTo>
                <a:lnTo>
                  <a:pt x="54" y="236"/>
                </a:lnTo>
                <a:lnTo>
                  <a:pt x="54" y="239"/>
                </a:lnTo>
                <a:lnTo>
                  <a:pt x="54" y="239"/>
                </a:lnTo>
                <a:lnTo>
                  <a:pt x="54" y="239"/>
                </a:lnTo>
                <a:lnTo>
                  <a:pt x="54" y="239"/>
                </a:lnTo>
                <a:lnTo>
                  <a:pt x="54" y="239"/>
                </a:lnTo>
                <a:lnTo>
                  <a:pt x="54" y="241"/>
                </a:lnTo>
                <a:lnTo>
                  <a:pt x="54" y="241"/>
                </a:lnTo>
                <a:lnTo>
                  <a:pt x="54" y="244"/>
                </a:lnTo>
                <a:lnTo>
                  <a:pt x="54" y="244"/>
                </a:lnTo>
                <a:lnTo>
                  <a:pt x="54" y="246"/>
                </a:lnTo>
                <a:lnTo>
                  <a:pt x="54" y="248"/>
                </a:lnTo>
                <a:lnTo>
                  <a:pt x="54" y="248"/>
                </a:lnTo>
                <a:lnTo>
                  <a:pt x="52" y="248"/>
                </a:lnTo>
                <a:lnTo>
                  <a:pt x="52" y="248"/>
                </a:lnTo>
                <a:lnTo>
                  <a:pt x="52" y="251"/>
                </a:lnTo>
                <a:lnTo>
                  <a:pt x="52" y="253"/>
                </a:lnTo>
                <a:lnTo>
                  <a:pt x="49" y="253"/>
                </a:lnTo>
                <a:lnTo>
                  <a:pt x="49" y="255"/>
                </a:lnTo>
                <a:lnTo>
                  <a:pt x="47" y="255"/>
                </a:lnTo>
                <a:lnTo>
                  <a:pt x="47" y="255"/>
                </a:lnTo>
                <a:lnTo>
                  <a:pt x="47" y="258"/>
                </a:lnTo>
                <a:lnTo>
                  <a:pt x="47" y="260"/>
                </a:lnTo>
                <a:lnTo>
                  <a:pt x="47" y="260"/>
                </a:lnTo>
                <a:lnTo>
                  <a:pt x="45" y="260"/>
                </a:lnTo>
                <a:lnTo>
                  <a:pt x="45" y="260"/>
                </a:lnTo>
                <a:lnTo>
                  <a:pt x="45" y="260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2"/>
                </a:lnTo>
                <a:lnTo>
                  <a:pt x="45" y="265"/>
                </a:lnTo>
                <a:lnTo>
                  <a:pt x="45" y="265"/>
                </a:lnTo>
                <a:lnTo>
                  <a:pt x="45" y="265"/>
                </a:lnTo>
                <a:lnTo>
                  <a:pt x="45" y="267"/>
                </a:lnTo>
                <a:lnTo>
                  <a:pt x="42" y="270"/>
                </a:lnTo>
                <a:lnTo>
                  <a:pt x="40" y="272"/>
                </a:lnTo>
                <a:lnTo>
                  <a:pt x="40" y="272"/>
                </a:lnTo>
                <a:lnTo>
                  <a:pt x="40" y="274"/>
                </a:lnTo>
                <a:lnTo>
                  <a:pt x="42" y="274"/>
                </a:lnTo>
                <a:lnTo>
                  <a:pt x="42" y="274"/>
                </a:lnTo>
                <a:lnTo>
                  <a:pt x="45" y="274"/>
                </a:lnTo>
                <a:lnTo>
                  <a:pt x="47" y="274"/>
                </a:lnTo>
                <a:lnTo>
                  <a:pt x="47" y="277"/>
                </a:lnTo>
                <a:lnTo>
                  <a:pt x="47" y="277"/>
                </a:lnTo>
                <a:lnTo>
                  <a:pt x="49" y="277"/>
                </a:lnTo>
                <a:lnTo>
                  <a:pt x="49" y="277"/>
                </a:lnTo>
                <a:lnTo>
                  <a:pt x="52" y="279"/>
                </a:lnTo>
                <a:lnTo>
                  <a:pt x="52" y="279"/>
                </a:lnTo>
                <a:lnTo>
                  <a:pt x="54" y="279"/>
                </a:lnTo>
                <a:lnTo>
                  <a:pt x="54" y="279"/>
                </a:lnTo>
                <a:lnTo>
                  <a:pt x="54" y="279"/>
                </a:lnTo>
                <a:lnTo>
                  <a:pt x="54" y="279"/>
                </a:lnTo>
                <a:lnTo>
                  <a:pt x="54" y="277"/>
                </a:lnTo>
                <a:lnTo>
                  <a:pt x="54" y="277"/>
                </a:lnTo>
                <a:lnTo>
                  <a:pt x="54" y="277"/>
                </a:lnTo>
                <a:lnTo>
                  <a:pt x="56" y="277"/>
                </a:lnTo>
                <a:lnTo>
                  <a:pt x="56" y="277"/>
                </a:lnTo>
                <a:lnTo>
                  <a:pt x="56" y="277"/>
                </a:lnTo>
                <a:lnTo>
                  <a:pt x="56" y="277"/>
                </a:lnTo>
                <a:lnTo>
                  <a:pt x="59" y="274"/>
                </a:lnTo>
                <a:lnTo>
                  <a:pt x="59" y="272"/>
                </a:lnTo>
                <a:lnTo>
                  <a:pt x="66" y="267"/>
                </a:lnTo>
                <a:lnTo>
                  <a:pt x="66" y="267"/>
                </a:lnTo>
                <a:lnTo>
                  <a:pt x="66" y="267"/>
                </a:lnTo>
                <a:lnTo>
                  <a:pt x="66" y="267"/>
                </a:lnTo>
                <a:lnTo>
                  <a:pt x="68" y="267"/>
                </a:lnTo>
                <a:lnTo>
                  <a:pt x="68" y="265"/>
                </a:lnTo>
                <a:lnTo>
                  <a:pt x="68" y="265"/>
                </a:lnTo>
                <a:lnTo>
                  <a:pt x="68" y="265"/>
                </a:lnTo>
                <a:lnTo>
                  <a:pt x="66" y="265"/>
                </a:lnTo>
                <a:lnTo>
                  <a:pt x="66" y="265"/>
                </a:lnTo>
                <a:lnTo>
                  <a:pt x="66" y="265"/>
                </a:lnTo>
                <a:lnTo>
                  <a:pt x="68" y="265"/>
                </a:lnTo>
                <a:lnTo>
                  <a:pt x="68" y="265"/>
                </a:lnTo>
                <a:lnTo>
                  <a:pt x="68" y="265"/>
                </a:lnTo>
                <a:lnTo>
                  <a:pt x="71" y="265"/>
                </a:lnTo>
                <a:lnTo>
                  <a:pt x="71" y="265"/>
                </a:lnTo>
                <a:lnTo>
                  <a:pt x="71" y="262"/>
                </a:lnTo>
                <a:lnTo>
                  <a:pt x="71" y="265"/>
                </a:lnTo>
                <a:lnTo>
                  <a:pt x="71" y="265"/>
                </a:lnTo>
                <a:lnTo>
                  <a:pt x="71" y="265"/>
                </a:lnTo>
                <a:lnTo>
                  <a:pt x="71" y="265"/>
                </a:lnTo>
                <a:lnTo>
                  <a:pt x="71" y="265"/>
                </a:lnTo>
                <a:lnTo>
                  <a:pt x="71" y="265"/>
                </a:lnTo>
                <a:lnTo>
                  <a:pt x="71" y="265"/>
                </a:lnTo>
                <a:lnTo>
                  <a:pt x="71" y="265"/>
                </a:lnTo>
                <a:lnTo>
                  <a:pt x="73" y="262"/>
                </a:lnTo>
                <a:lnTo>
                  <a:pt x="75" y="262"/>
                </a:lnTo>
                <a:lnTo>
                  <a:pt x="75" y="262"/>
                </a:lnTo>
                <a:lnTo>
                  <a:pt x="75" y="260"/>
                </a:lnTo>
                <a:lnTo>
                  <a:pt x="75" y="260"/>
                </a:lnTo>
                <a:lnTo>
                  <a:pt x="75" y="260"/>
                </a:lnTo>
                <a:lnTo>
                  <a:pt x="75" y="260"/>
                </a:lnTo>
                <a:lnTo>
                  <a:pt x="75" y="258"/>
                </a:lnTo>
                <a:lnTo>
                  <a:pt x="75" y="258"/>
                </a:lnTo>
                <a:lnTo>
                  <a:pt x="75" y="258"/>
                </a:lnTo>
                <a:lnTo>
                  <a:pt x="78" y="258"/>
                </a:lnTo>
                <a:lnTo>
                  <a:pt x="78" y="258"/>
                </a:lnTo>
                <a:lnTo>
                  <a:pt x="78" y="255"/>
                </a:lnTo>
                <a:lnTo>
                  <a:pt x="80" y="255"/>
                </a:lnTo>
                <a:lnTo>
                  <a:pt x="85" y="255"/>
                </a:lnTo>
                <a:lnTo>
                  <a:pt x="85" y="253"/>
                </a:lnTo>
                <a:lnTo>
                  <a:pt x="85" y="251"/>
                </a:lnTo>
                <a:lnTo>
                  <a:pt x="87" y="248"/>
                </a:lnTo>
                <a:lnTo>
                  <a:pt x="87" y="246"/>
                </a:lnTo>
                <a:lnTo>
                  <a:pt x="87" y="246"/>
                </a:lnTo>
                <a:lnTo>
                  <a:pt x="87" y="246"/>
                </a:lnTo>
                <a:lnTo>
                  <a:pt x="89" y="246"/>
                </a:lnTo>
                <a:lnTo>
                  <a:pt x="89" y="248"/>
                </a:lnTo>
                <a:lnTo>
                  <a:pt x="92" y="248"/>
                </a:lnTo>
                <a:lnTo>
                  <a:pt x="94" y="248"/>
                </a:lnTo>
                <a:lnTo>
                  <a:pt x="101" y="239"/>
                </a:lnTo>
                <a:lnTo>
                  <a:pt x="101" y="239"/>
                </a:lnTo>
                <a:lnTo>
                  <a:pt x="104" y="239"/>
                </a:lnTo>
                <a:lnTo>
                  <a:pt x="104" y="239"/>
                </a:lnTo>
                <a:lnTo>
                  <a:pt x="106" y="239"/>
                </a:lnTo>
                <a:lnTo>
                  <a:pt x="108" y="239"/>
                </a:lnTo>
                <a:lnTo>
                  <a:pt x="108" y="239"/>
                </a:lnTo>
                <a:lnTo>
                  <a:pt x="108" y="241"/>
                </a:lnTo>
                <a:lnTo>
                  <a:pt x="108" y="241"/>
                </a:lnTo>
                <a:lnTo>
                  <a:pt x="111" y="244"/>
                </a:lnTo>
                <a:lnTo>
                  <a:pt x="111" y="244"/>
                </a:lnTo>
                <a:lnTo>
                  <a:pt x="111" y="244"/>
                </a:lnTo>
                <a:lnTo>
                  <a:pt x="113" y="246"/>
                </a:lnTo>
                <a:lnTo>
                  <a:pt x="115" y="248"/>
                </a:lnTo>
                <a:lnTo>
                  <a:pt x="115" y="248"/>
                </a:lnTo>
                <a:lnTo>
                  <a:pt x="118" y="248"/>
                </a:lnTo>
                <a:lnTo>
                  <a:pt x="118" y="248"/>
                </a:lnTo>
                <a:lnTo>
                  <a:pt x="120" y="251"/>
                </a:lnTo>
                <a:lnTo>
                  <a:pt x="123" y="251"/>
                </a:lnTo>
                <a:lnTo>
                  <a:pt x="125" y="251"/>
                </a:lnTo>
                <a:lnTo>
                  <a:pt x="127" y="251"/>
                </a:lnTo>
                <a:lnTo>
                  <a:pt x="130" y="253"/>
                </a:lnTo>
                <a:lnTo>
                  <a:pt x="130" y="255"/>
                </a:lnTo>
                <a:lnTo>
                  <a:pt x="130" y="258"/>
                </a:lnTo>
                <a:lnTo>
                  <a:pt x="130" y="258"/>
                </a:lnTo>
                <a:lnTo>
                  <a:pt x="130" y="260"/>
                </a:lnTo>
                <a:lnTo>
                  <a:pt x="132" y="260"/>
                </a:lnTo>
                <a:lnTo>
                  <a:pt x="134" y="260"/>
                </a:lnTo>
                <a:lnTo>
                  <a:pt x="134" y="260"/>
                </a:lnTo>
                <a:lnTo>
                  <a:pt x="134" y="260"/>
                </a:lnTo>
                <a:lnTo>
                  <a:pt x="134" y="258"/>
                </a:lnTo>
                <a:lnTo>
                  <a:pt x="134" y="258"/>
                </a:lnTo>
                <a:lnTo>
                  <a:pt x="134" y="258"/>
                </a:lnTo>
                <a:lnTo>
                  <a:pt x="137" y="255"/>
                </a:lnTo>
                <a:lnTo>
                  <a:pt x="137" y="255"/>
                </a:lnTo>
                <a:lnTo>
                  <a:pt x="139" y="255"/>
                </a:lnTo>
                <a:lnTo>
                  <a:pt x="142" y="253"/>
                </a:lnTo>
                <a:lnTo>
                  <a:pt x="142" y="253"/>
                </a:lnTo>
                <a:lnTo>
                  <a:pt x="144" y="251"/>
                </a:lnTo>
                <a:lnTo>
                  <a:pt x="149" y="251"/>
                </a:lnTo>
                <a:lnTo>
                  <a:pt x="149" y="248"/>
                </a:lnTo>
                <a:lnTo>
                  <a:pt x="149" y="251"/>
                </a:lnTo>
                <a:lnTo>
                  <a:pt x="151" y="251"/>
                </a:lnTo>
                <a:lnTo>
                  <a:pt x="151" y="251"/>
                </a:lnTo>
                <a:lnTo>
                  <a:pt x="153" y="251"/>
                </a:lnTo>
                <a:lnTo>
                  <a:pt x="153" y="251"/>
                </a:lnTo>
                <a:lnTo>
                  <a:pt x="153" y="248"/>
                </a:lnTo>
                <a:lnTo>
                  <a:pt x="153" y="248"/>
                </a:lnTo>
                <a:lnTo>
                  <a:pt x="156" y="248"/>
                </a:lnTo>
                <a:lnTo>
                  <a:pt x="153" y="246"/>
                </a:lnTo>
                <a:lnTo>
                  <a:pt x="153" y="244"/>
                </a:lnTo>
                <a:lnTo>
                  <a:pt x="156" y="244"/>
                </a:lnTo>
                <a:lnTo>
                  <a:pt x="156" y="244"/>
                </a:lnTo>
                <a:lnTo>
                  <a:pt x="156" y="244"/>
                </a:lnTo>
                <a:lnTo>
                  <a:pt x="156" y="241"/>
                </a:lnTo>
                <a:lnTo>
                  <a:pt x="156" y="241"/>
                </a:lnTo>
                <a:lnTo>
                  <a:pt x="156" y="244"/>
                </a:lnTo>
                <a:lnTo>
                  <a:pt x="156" y="244"/>
                </a:lnTo>
                <a:lnTo>
                  <a:pt x="156" y="244"/>
                </a:lnTo>
                <a:lnTo>
                  <a:pt x="156" y="244"/>
                </a:lnTo>
                <a:lnTo>
                  <a:pt x="156" y="241"/>
                </a:lnTo>
                <a:lnTo>
                  <a:pt x="158" y="241"/>
                </a:lnTo>
                <a:lnTo>
                  <a:pt x="158" y="241"/>
                </a:lnTo>
                <a:lnTo>
                  <a:pt x="158" y="239"/>
                </a:lnTo>
                <a:lnTo>
                  <a:pt x="158" y="239"/>
                </a:lnTo>
                <a:lnTo>
                  <a:pt x="158" y="236"/>
                </a:lnTo>
                <a:lnTo>
                  <a:pt x="160" y="236"/>
                </a:lnTo>
                <a:lnTo>
                  <a:pt x="160" y="236"/>
                </a:lnTo>
                <a:lnTo>
                  <a:pt x="160" y="236"/>
                </a:lnTo>
                <a:lnTo>
                  <a:pt x="163" y="236"/>
                </a:lnTo>
                <a:lnTo>
                  <a:pt x="163" y="234"/>
                </a:lnTo>
                <a:lnTo>
                  <a:pt x="165" y="234"/>
                </a:lnTo>
                <a:lnTo>
                  <a:pt x="165" y="234"/>
                </a:lnTo>
                <a:lnTo>
                  <a:pt x="165" y="234"/>
                </a:lnTo>
                <a:lnTo>
                  <a:pt x="168" y="234"/>
                </a:lnTo>
                <a:lnTo>
                  <a:pt x="165" y="234"/>
                </a:lnTo>
                <a:lnTo>
                  <a:pt x="163" y="232"/>
                </a:lnTo>
                <a:lnTo>
                  <a:pt x="163" y="232"/>
                </a:lnTo>
                <a:lnTo>
                  <a:pt x="163" y="232"/>
                </a:lnTo>
                <a:lnTo>
                  <a:pt x="163" y="232"/>
                </a:lnTo>
                <a:lnTo>
                  <a:pt x="163" y="232"/>
                </a:lnTo>
                <a:lnTo>
                  <a:pt x="163" y="232"/>
                </a:lnTo>
                <a:lnTo>
                  <a:pt x="163" y="229"/>
                </a:lnTo>
                <a:lnTo>
                  <a:pt x="165" y="227"/>
                </a:lnTo>
                <a:lnTo>
                  <a:pt x="165" y="227"/>
                </a:lnTo>
                <a:lnTo>
                  <a:pt x="168" y="227"/>
                </a:lnTo>
                <a:lnTo>
                  <a:pt x="172" y="227"/>
                </a:lnTo>
                <a:lnTo>
                  <a:pt x="172" y="227"/>
                </a:lnTo>
                <a:lnTo>
                  <a:pt x="175" y="227"/>
                </a:lnTo>
                <a:lnTo>
                  <a:pt x="175" y="227"/>
                </a:lnTo>
                <a:lnTo>
                  <a:pt x="175" y="227"/>
                </a:lnTo>
                <a:lnTo>
                  <a:pt x="177" y="227"/>
                </a:lnTo>
                <a:lnTo>
                  <a:pt x="177" y="227"/>
                </a:lnTo>
                <a:lnTo>
                  <a:pt x="179" y="227"/>
                </a:lnTo>
                <a:lnTo>
                  <a:pt x="179" y="227"/>
                </a:lnTo>
                <a:lnTo>
                  <a:pt x="182" y="227"/>
                </a:lnTo>
                <a:lnTo>
                  <a:pt x="184" y="229"/>
                </a:lnTo>
                <a:lnTo>
                  <a:pt x="184" y="229"/>
                </a:lnTo>
                <a:lnTo>
                  <a:pt x="184" y="229"/>
                </a:lnTo>
                <a:lnTo>
                  <a:pt x="186" y="232"/>
                </a:lnTo>
                <a:lnTo>
                  <a:pt x="189" y="232"/>
                </a:lnTo>
                <a:lnTo>
                  <a:pt x="191" y="232"/>
                </a:lnTo>
                <a:lnTo>
                  <a:pt x="191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2"/>
                </a:lnTo>
                <a:lnTo>
                  <a:pt x="196" y="234"/>
                </a:lnTo>
                <a:lnTo>
                  <a:pt x="196" y="234"/>
                </a:lnTo>
                <a:lnTo>
                  <a:pt x="196" y="234"/>
                </a:lnTo>
                <a:lnTo>
                  <a:pt x="196" y="234"/>
                </a:lnTo>
                <a:lnTo>
                  <a:pt x="196" y="234"/>
                </a:lnTo>
                <a:lnTo>
                  <a:pt x="198" y="234"/>
                </a:lnTo>
                <a:lnTo>
                  <a:pt x="198" y="234"/>
                </a:lnTo>
                <a:lnTo>
                  <a:pt x="198" y="234"/>
                </a:lnTo>
                <a:lnTo>
                  <a:pt x="198" y="232"/>
                </a:lnTo>
                <a:lnTo>
                  <a:pt x="201" y="232"/>
                </a:lnTo>
                <a:lnTo>
                  <a:pt x="201" y="232"/>
                </a:lnTo>
                <a:lnTo>
                  <a:pt x="203" y="232"/>
                </a:lnTo>
                <a:lnTo>
                  <a:pt x="203" y="232"/>
                </a:lnTo>
                <a:lnTo>
                  <a:pt x="205" y="234"/>
                </a:lnTo>
                <a:lnTo>
                  <a:pt x="208" y="239"/>
                </a:lnTo>
                <a:lnTo>
                  <a:pt x="210" y="244"/>
                </a:lnTo>
                <a:lnTo>
                  <a:pt x="210" y="246"/>
                </a:lnTo>
                <a:lnTo>
                  <a:pt x="210" y="246"/>
                </a:lnTo>
                <a:lnTo>
                  <a:pt x="212" y="248"/>
                </a:lnTo>
                <a:lnTo>
                  <a:pt x="215" y="248"/>
                </a:lnTo>
                <a:lnTo>
                  <a:pt x="215" y="251"/>
                </a:lnTo>
                <a:lnTo>
                  <a:pt x="217" y="255"/>
                </a:lnTo>
                <a:lnTo>
                  <a:pt x="217" y="255"/>
                </a:lnTo>
                <a:lnTo>
                  <a:pt x="217" y="258"/>
                </a:lnTo>
                <a:lnTo>
                  <a:pt x="217" y="258"/>
                </a:lnTo>
                <a:lnTo>
                  <a:pt x="217" y="258"/>
                </a:lnTo>
                <a:lnTo>
                  <a:pt x="217" y="258"/>
                </a:lnTo>
                <a:lnTo>
                  <a:pt x="222" y="260"/>
                </a:lnTo>
                <a:lnTo>
                  <a:pt x="222" y="260"/>
                </a:lnTo>
                <a:lnTo>
                  <a:pt x="224" y="262"/>
                </a:lnTo>
                <a:lnTo>
                  <a:pt x="224" y="265"/>
                </a:lnTo>
                <a:lnTo>
                  <a:pt x="224" y="265"/>
                </a:lnTo>
                <a:lnTo>
                  <a:pt x="224" y="265"/>
                </a:lnTo>
                <a:lnTo>
                  <a:pt x="224" y="265"/>
                </a:lnTo>
                <a:lnTo>
                  <a:pt x="224" y="267"/>
                </a:lnTo>
                <a:lnTo>
                  <a:pt x="227" y="267"/>
                </a:lnTo>
                <a:lnTo>
                  <a:pt x="229" y="270"/>
                </a:lnTo>
                <a:lnTo>
                  <a:pt x="236" y="274"/>
                </a:lnTo>
                <a:lnTo>
                  <a:pt x="238" y="274"/>
                </a:lnTo>
                <a:lnTo>
                  <a:pt x="241" y="277"/>
                </a:lnTo>
                <a:lnTo>
                  <a:pt x="241" y="277"/>
                </a:lnTo>
                <a:lnTo>
                  <a:pt x="241" y="279"/>
                </a:lnTo>
                <a:lnTo>
                  <a:pt x="243" y="279"/>
                </a:lnTo>
                <a:lnTo>
                  <a:pt x="243" y="279"/>
                </a:lnTo>
                <a:lnTo>
                  <a:pt x="243" y="281"/>
                </a:lnTo>
                <a:lnTo>
                  <a:pt x="243" y="281"/>
                </a:lnTo>
                <a:lnTo>
                  <a:pt x="246" y="281"/>
                </a:lnTo>
                <a:lnTo>
                  <a:pt x="246" y="281"/>
                </a:lnTo>
                <a:lnTo>
                  <a:pt x="246" y="284"/>
                </a:lnTo>
                <a:lnTo>
                  <a:pt x="246" y="284"/>
                </a:lnTo>
                <a:lnTo>
                  <a:pt x="246" y="286"/>
                </a:lnTo>
                <a:lnTo>
                  <a:pt x="246" y="288"/>
                </a:lnTo>
                <a:lnTo>
                  <a:pt x="246" y="291"/>
                </a:lnTo>
                <a:lnTo>
                  <a:pt x="246" y="293"/>
                </a:lnTo>
                <a:lnTo>
                  <a:pt x="246" y="296"/>
                </a:lnTo>
                <a:lnTo>
                  <a:pt x="243" y="303"/>
                </a:lnTo>
                <a:lnTo>
                  <a:pt x="241" y="305"/>
                </a:lnTo>
                <a:lnTo>
                  <a:pt x="243" y="307"/>
                </a:lnTo>
                <a:lnTo>
                  <a:pt x="243" y="310"/>
                </a:lnTo>
                <a:lnTo>
                  <a:pt x="243" y="310"/>
                </a:lnTo>
                <a:lnTo>
                  <a:pt x="243" y="312"/>
                </a:lnTo>
                <a:lnTo>
                  <a:pt x="243" y="312"/>
                </a:lnTo>
                <a:lnTo>
                  <a:pt x="243" y="312"/>
                </a:lnTo>
                <a:lnTo>
                  <a:pt x="243" y="312"/>
                </a:lnTo>
                <a:lnTo>
                  <a:pt x="243" y="315"/>
                </a:lnTo>
                <a:lnTo>
                  <a:pt x="243" y="315"/>
                </a:lnTo>
                <a:lnTo>
                  <a:pt x="243" y="315"/>
                </a:lnTo>
                <a:lnTo>
                  <a:pt x="243" y="315"/>
                </a:lnTo>
                <a:lnTo>
                  <a:pt x="243" y="319"/>
                </a:lnTo>
                <a:lnTo>
                  <a:pt x="243" y="322"/>
                </a:lnTo>
                <a:lnTo>
                  <a:pt x="243" y="322"/>
                </a:lnTo>
                <a:lnTo>
                  <a:pt x="243" y="324"/>
                </a:lnTo>
                <a:lnTo>
                  <a:pt x="243" y="326"/>
                </a:lnTo>
                <a:lnTo>
                  <a:pt x="243" y="329"/>
                </a:lnTo>
                <a:lnTo>
                  <a:pt x="243" y="329"/>
                </a:lnTo>
                <a:lnTo>
                  <a:pt x="243" y="331"/>
                </a:lnTo>
                <a:lnTo>
                  <a:pt x="243" y="331"/>
                </a:lnTo>
                <a:lnTo>
                  <a:pt x="243" y="331"/>
                </a:lnTo>
                <a:lnTo>
                  <a:pt x="248" y="333"/>
                </a:lnTo>
                <a:lnTo>
                  <a:pt x="248" y="333"/>
                </a:lnTo>
                <a:lnTo>
                  <a:pt x="248" y="336"/>
                </a:lnTo>
                <a:lnTo>
                  <a:pt x="250" y="336"/>
                </a:lnTo>
                <a:lnTo>
                  <a:pt x="250" y="336"/>
                </a:lnTo>
                <a:lnTo>
                  <a:pt x="250" y="338"/>
                </a:lnTo>
                <a:lnTo>
                  <a:pt x="250" y="338"/>
                </a:lnTo>
                <a:lnTo>
                  <a:pt x="250" y="341"/>
                </a:lnTo>
                <a:lnTo>
                  <a:pt x="250" y="341"/>
                </a:lnTo>
                <a:lnTo>
                  <a:pt x="253" y="341"/>
                </a:lnTo>
                <a:lnTo>
                  <a:pt x="253" y="341"/>
                </a:lnTo>
                <a:lnTo>
                  <a:pt x="255" y="343"/>
                </a:lnTo>
                <a:lnTo>
                  <a:pt x="255" y="343"/>
                </a:lnTo>
                <a:lnTo>
                  <a:pt x="255" y="343"/>
                </a:lnTo>
                <a:lnTo>
                  <a:pt x="255" y="343"/>
                </a:lnTo>
                <a:lnTo>
                  <a:pt x="257" y="343"/>
                </a:lnTo>
                <a:lnTo>
                  <a:pt x="257" y="345"/>
                </a:lnTo>
                <a:lnTo>
                  <a:pt x="257" y="345"/>
                </a:lnTo>
                <a:lnTo>
                  <a:pt x="257" y="348"/>
                </a:lnTo>
                <a:lnTo>
                  <a:pt x="257" y="350"/>
                </a:lnTo>
                <a:lnTo>
                  <a:pt x="257" y="350"/>
                </a:lnTo>
                <a:lnTo>
                  <a:pt x="257" y="352"/>
                </a:lnTo>
                <a:lnTo>
                  <a:pt x="260" y="352"/>
                </a:lnTo>
                <a:lnTo>
                  <a:pt x="262" y="355"/>
                </a:lnTo>
                <a:lnTo>
                  <a:pt x="267" y="357"/>
                </a:lnTo>
                <a:lnTo>
                  <a:pt x="269" y="357"/>
                </a:lnTo>
                <a:lnTo>
                  <a:pt x="272" y="357"/>
                </a:lnTo>
                <a:lnTo>
                  <a:pt x="276" y="357"/>
                </a:lnTo>
                <a:lnTo>
                  <a:pt x="276" y="357"/>
                </a:lnTo>
                <a:lnTo>
                  <a:pt x="279" y="359"/>
                </a:lnTo>
                <a:lnTo>
                  <a:pt x="279" y="359"/>
                </a:lnTo>
                <a:lnTo>
                  <a:pt x="279" y="359"/>
                </a:lnTo>
                <a:lnTo>
                  <a:pt x="276" y="359"/>
                </a:lnTo>
                <a:lnTo>
                  <a:pt x="276" y="359"/>
                </a:lnTo>
                <a:lnTo>
                  <a:pt x="276" y="359"/>
                </a:lnTo>
                <a:lnTo>
                  <a:pt x="274" y="362"/>
                </a:lnTo>
                <a:lnTo>
                  <a:pt x="274" y="364"/>
                </a:lnTo>
                <a:lnTo>
                  <a:pt x="274" y="364"/>
                </a:lnTo>
                <a:lnTo>
                  <a:pt x="276" y="369"/>
                </a:lnTo>
                <a:lnTo>
                  <a:pt x="279" y="371"/>
                </a:lnTo>
                <a:lnTo>
                  <a:pt x="279" y="371"/>
                </a:lnTo>
                <a:lnTo>
                  <a:pt x="279" y="371"/>
                </a:lnTo>
                <a:lnTo>
                  <a:pt x="279" y="371"/>
                </a:lnTo>
                <a:lnTo>
                  <a:pt x="281" y="371"/>
                </a:lnTo>
                <a:lnTo>
                  <a:pt x="283" y="371"/>
                </a:lnTo>
                <a:lnTo>
                  <a:pt x="286" y="371"/>
                </a:lnTo>
                <a:lnTo>
                  <a:pt x="288" y="374"/>
                </a:lnTo>
                <a:lnTo>
                  <a:pt x="288" y="376"/>
                </a:lnTo>
                <a:lnTo>
                  <a:pt x="291" y="378"/>
                </a:lnTo>
                <a:lnTo>
                  <a:pt x="288" y="381"/>
                </a:lnTo>
                <a:lnTo>
                  <a:pt x="288" y="386"/>
                </a:lnTo>
                <a:lnTo>
                  <a:pt x="288" y="386"/>
                </a:lnTo>
                <a:lnTo>
                  <a:pt x="288" y="388"/>
                </a:lnTo>
                <a:lnTo>
                  <a:pt x="288" y="390"/>
                </a:lnTo>
                <a:lnTo>
                  <a:pt x="286" y="390"/>
                </a:lnTo>
                <a:lnTo>
                  <a:pt x="283" y="390"/>
                </a:lnTo>
                <a:lnTo>
                  <a:pt x="281" y="393"/>
                </a:lnTo>
                <a:lnTo>
                  <a:pt x="281" y="393"/>
                </a:lnTo>
                <a:lnTo>
                  <a:pt x="281" y="395"/>
                </a:lnTo>
                <a:lnTo>
                  <a:pt x="281" y="395"/>
                </a:lnTo>
                <a:lnTo>
                  <a:pt x="281" y="395"/>
                </a:lnTo>
                <a:lnTo>
                  <a:pt x="283" y="395"/>
                </a:lnTo>
                <a:lnTo>
                  <a:pt x="283" y="395"/>
                </a:lnTo>
                <a:lnTo>
                  <a:pt x="286" y="395"/>
                </a:lnTo>
                <a:lnTo>
                  <a:pt x="286" y="395"/>
                </a:lnTo>
                <a:lnTo>
                  <a:pt x="286" y="397"/>
                </a:lnTo>
                <a:lnTo>
                  <a:pt x="286" y="397"/>
                </a:lnTo>
                <a:lnTo>
                  <a:pt x="286" y="397"/>
                </a:lnTo>
                <a:lnTo>
                  <a:pt x="283" y="400"/>
                </a:lnTo>
                <a:lnTo>
                  <a:pt x="281" y="400"/>
                </a:lnTo>
                <a:lnTo>
                  <a:pt x="279" y="402"/>
                </a:lnTo>
                <a:lnTo>
                  <a:pt x="279" y="404"/>
                </a:lnTo>
                <a:lnTo>
                  <a:pt x="279" y="404"/>
                </a:lnTo>
                <a:lnTo>
                  <a:pt x="279" y="404"/>
                </a:lnTo>
                <a:lnTo>
                  <a:pt x="279" y="407"/>
                </a:lnTo>
                <a:lnTo>
                  <a:pt x="279" y="407"/>
                </a:lnTo>
                <a:lnTo>
                  <a:pt x="281" y="407"/>
                </a:lnTo>
                <a:lnTo>
                  <a:pt x="281" y="409"/>
                </a:lnTo>
                <a:lnTo>
                  <a:pt x="281" y="409"/>
                </a:lnTo>
                <a:lnTo>
                  <a:pt x="283" y="409"/>
                </a:lnTo>
                <a:lnTo>
                  <a:pt x="283" y="409"/>
                </a:lnTo>
                <a:lnTo>
                  <a:pt x="283" y="409"/>
                </a:lnTo>
                <a:lnTo>
                  <a:pt x="283" y="409"/>
                </a:lnTo>
                <a:lnTo>
                  <a:pt x="283" y="409"/>
                </a:lnTo>
                <a:lnTo>
                  <a:pt x="283" y="412"/>
                </a:lnTo>
                <a:lnTo>
                  <a:pt x="286" y="414"/>
                </a:lnTo>
                <a:lnTo>
                  <a:pt x="286" y="414"/>
                </a:lnTo>
                <a:lnTo>
                  <a:pt x="286" y="414"/>
                </a:lnTo>
                <a:lnTo>
                  <a:pt x="286" y="414"/>
                </a:lnTo>
                <a:lnTo>
                  <a:pt x="286" y="414"/>
                </a:lnTo>
                <a:lnTo>
                  <a:pt x="283" y="416"/>
                </a:lnTo>
                <a:lnTo>
                  <a:pt x="283" y="416"/>
                </a:lnTo>
                <a:lnTo>
                  <a:pt x="283" y="419"/>
                </a:lnTo>
                <a:lnTo>
                  <a:pt x="283" y="419"/>
                </a:lnTo>
                <a:lnTo>
                  <a:pt x="283" y="419"/>
                </a:lnTo>
                <a:lnTo>
                  <a:pt x="283" y="419"/>
                </a:lnTo>
                <a:lnTo>
                  <a:pt x="283" y="419"/>
                </a:lnTo>
                <a:lnTo>
                  <a:pt x="283" y="419"/>
                </a:lnTo>
                <a:lnTo>
                  <a:pt x="283" y="421"/>
                </a:lnTo>
                <a:lnTo>
                  <a:pt x="283" y="421"/>
                </a:lnTo>
                <a:lnTo>
                  <a:pt x="283" y="421"/>
                </a:lnTo>
                <a:lnTo>
                  <a:pt x="283" y="421"/>
                </a:lnTo>
                <a:lnTo>
                  <a:pt x="281" y="421"/>
                </a:lnTo>
                <a:lnTo>
                  <a:pt x="281" y="421"/>
                </a:lnTo>
                <a:lnTo>
                  <a:pt x="281" y="423"/>
                </a:lnTo>
                <a:lnTo>
                  <a:pt x="281" y="423"/>
                </a:lnTo>
                <a:lnTo>
                  <a:pt x="281" y="426"/>
                </a:lnTo>
                <a:lnTo>
                  <a:pt x="281" y="426"/>
                </a:lnTo>
                <a:lnTo>
                  <a:pt x="281" y="428"/>
                </a:lnTo>
                <a:lnTo>
                  <a:pt x="281" y="430"/>
                </a:lnTo>
                <a:lnTo>
                  <a:pt x="281" y="430"/>
                </a:lnTo>
                <a:lnTo>
                  <a:pt x="283" y="435"/>
                </a:lnTo>
                <a:lnTo>
                  <a:pt x="281" y="435"/>
                </a:lnTo>
                <a:lnTo>
                  <a:pt x="281" y="438"/>
                </a:lnTo>
                <a:lnTo>
                  <a:pt x="279" y="440"/>
                </a:lnTo>
                <a:lnTo>
                  <a:pt x="279" y="440"/>
                </a:lnTo>
                <a:lnTo>
                  <a:pt x="279" y="442"/>
                </a:lnTo>
                <a:lnTo>
                  <a:pt x="279" y="442"/>
                </a:lnTo>
                <a:lnTo>
                  <a:pt x="279" y="442"/>
                </a:lnTo>
                <a:lnTo>
                  <a:pt x="276" y="445"/>
                </a:lnTo>
                <a:lnTo>
                  <a:pt x="276" y="445"/>
                </a:lnTo>
                <a:lnTo>
                  <a:pt x="276" y="445"/>
                </a:lnTo>
                <a:lnTo>
                  <a:pt x="274" y="445"/>
                </a:lnTo>
                <a:lnTo>
                  <a:pt x="274" y="445"/>
                </a:lnTo>
                <a:lnTo>
                  <a:pt x="274" y="445"/>
                </a:lnTo>
                <a:lnTo>
                  <a:pt x="274" y="447"/>
                </a:lnTo>
                <a:lnTo>
                  <a:pt x="272" y="445"/>
                </a:lnTo>
                <a:lnTo>
                  <a:pt x="272" y="445"/>
                </a:lnTo>
                <a:lnTo>
                  <a:pt x="272" y="445"/>
                </a:lnTo>
                <a:lnTo>
                  <a:pt x="272" y="445"/>
                </a:lnTo>
                <a:lnTo>
                  <a:pt x="269" y="447"/>
                </a:lnTo>
                <a:lnTo>
                  <a:pt x="269" y="447"/>
                </a:lnTo>
                <a:lnTo>
                  <a:pt x="269" y="447"/>
                </a:lnTo>
                <a:lnTo>
                  <a:pt x="267" y="447"/>
                </a:lnTo>
                <a:lnTo>
                  <a:pt x="264" y="447"/>
                </a:lnTo>
                <a:lnTo>
                  <a:pt x="264" y="449"/>
                </a:lnTo>
                <a:lnTo>
                  <a:pt x="264" y="452"/>
                </a:lnTo>
                <a:lnTo>
                  <a:pt x="267" y="452"/>
                </a:lnTo>
                <a:lnTo>
                  <a:pt x="269" y="457"/>
                </a:lnTo>
                <a:lnTo>
                  <a:pt x="269" y="459"/>
                </a:lnTo>
                <a:lnTo>
                  <a:pt x="269" y="459"/>
                </a:lnTo>
                <a:lnTo>
                  <a:pt x="272" y="459"/>
                </a:lnTo>
                <a:lnTo>
                  <a:pt x="272" y="459"/>
                </a:lnTo>
                <a:lnTo>
                  <a:pt x="274" y="461"/>
                </a:lnTo>
                <a:lnTo>
                  <a:pt x="274" y="461"/>
                </a:lnTo>
                <a:lnTo>
                  <a:pt x="274" y="461"/>
                </a:lnTo>
                <a:lnTo>
                  <a:pt x="274" y="461"/>
                </a:lnTo>
                <a:lnTo>
                  <a:pt x="276" y="461"/>
                </a:lnTo>
                <a:lnTo>
                  <a:pt x="279" y="461"/>
                </a:lnTo>
                <a:lnTo>
                  <a:pt x="279" y="461"/>
                </a:lnTo>
                <a:lnTo>
                  <a:pt x="281" y="459"/>
                </a:lnTo>
                <a:lnTo>
                  <a:pt x="281" y="459"/>
                </a:lnTo>
                <a:lnTo>
                  <a:pt x="281" y="459"/>
                </a:lnTo>
                <a:lnTo>
                  <a:pt x="283" y="459"/>
                </a:lnTo>
                <a:lnTo>
                  <a:pt x="283" y="459"/>
                </a:lnTo>
                <a:lnTo>
                  <a:pt x="283" y="459"/>
                </a:lnTo>
                <a:lnTo>
                  <a:pt x="286" y="459"/>
                </a:lnTo>
                <a:lnTo>
                  <a:pt x="286" y="459"/>
                </a:lnTo>
                <a:lnTo>
                  <a:pt x="286" y="459"/>
                </a:lnTo>
                <a:lnTo>
                  <a:pt x="286" y="459"/>
                </a:lnTo>
                <a:lnTo>
                  <a:pt x="288" y="461"/>
                </a:lnTo>
                <a:lnTo>
                  <a:pt x="288" y="461"/>
                </a:lnTo>
                <a:lnTo>
                  <a:pt x="288" y="461"/>
                </a:lnTo>
                <a:lnTo>
                  <a:pt x="288" y="461"/>
                </a:lnTo>
                <a:lnTo>
                  <a:pt x="291" y="461"/>
                </a:lnTo>
                <a:lnTo>
                  <a:pt x="291" y="461"/>
                </a:lnTo>
                <a:lnTo>
                  <a:pt x="291" y="461"/>
                </a:lnTo>
                <a:lnTo>
                  <a:pt x="293" y="461"/>
                </a:lnTo>
                <a:lnTo>
                  <a:pt x="293" y="461"/>
                </a:lnTo>
                <a:lnTo>
                  <a:pt x="295" y="461"/>
                </a:lnTo>
                <a:lnTo>
                  <a:pt x="295" y="464"/>
                </a:lnTo>
                <a:lnTo>
                  <a:pt x="295" y="464"/>
                </a:lnTo>
                <a:lnTo>
                  <a:pt x="298" y="466"/>
                </a:lnTo>
                <a:lnTo>
                  <a:pt x="302" y="471"/>
                </a:lnTo>
                <a:lnTo>
                  <a:pt x="302" y="471"/>
                </a:lnTo>
                <a:lnTo>
                  <a:pt x="302" y="471"/>
                </a:lnTo>
                <a:lnTo>
                  <a:pt x="305" y="471"/>
                </a:lnTo>
                <a:lnTo>
                  <a:pt x="305" y="471"/>
                </a:lnTo>
                <a:lnTo>
                  <a:pt x="307" y="471"/>
                </a:lnTo>
                <a:lnTo>
                  <a:pt x="307" y="471"/>
                </a:lnTo>
                <a:lnTo>
                  <a:pt x="309" y="471"/>
                </a:lnTo>
                <a:lnTo>
                  <a:pt x="312" y="471"/>
                </a:lnTo>
                <a:lnTo>
                  <a:pt x="312" y="471"/>
                </a:lnTo>
                <a:lnTo>
                  <a:pt x="312" y="468"/>
                </a:lnTo>
                <a:lnTo>
                  <a:pt x="312" y="466"/>
                </a:lnTo>
                <a:lnTo>
                  <a:pt x="314" y="466"/>
                </a:lnTo>
                <a:lnTo>
                  <a:pt x="314" y="466"/>
                </a:lnTo>
                <a:lnTo>
                  <a:pt x="314" y="464"/>
                </a:lnTo>
                <a:lnTo>
                  <a:pt x="317" y="464"/>
                </a:lnTo>
                <a:lnTo>
                  <a:pt x="317" y="464"/>
                </a:lnTo>
                <a:lnTo>
                  <a:pt x="314" y="461"/>
                </a:lnTo>
                <a:lnTo>
                  <a:pt x="314" y="461"/>
                </a:lnTo>
                <a:lnTo>
                  <a:pt x="314" y="461"/>
                </a:lnTo>
                <a:lnTo>
                  <a:pt x="312" y="457"/>
                </a:lnTo>
                <a:lnTo>
                  <a:pt x="312" y="457"/>
                </a:lnTo>
                <a:lnTo>
                  <a:pt x="309" y="454"/>
                </a:lnTo>
                <a:lnTo>
                  <a:pt x="309" y="454"/>
                </a:lnTo>
                <a:lnTo>
                  <a:pt x="307" y="454"/>
                </a:lnTo>
                <a:lnTo>
                  <a:pt x="309" y="452"/>
                </a:lnTo>
                <a:lnTo>
                  <a:pt x="307" y="452"/>
                </a:lnTo>
                <a:lnTo>
                  <a:pt x="307" y="449"/>
                </a:lnTo>
                <a:lnTo>
                  <a:pt x="307" y="449"/>
                </a:lnTo>
                <a:lnTo>
                  <a:pt x="307" y="449"/>
                </a:lnTo>
                <a:lnTo>
                  <a:pt x="307" y="447"/>
                </a:lnTo>
                <a:lnTo>
                  <a:pt x="307" y="447"/>
                </a:lnTo>
                <a:lnTo>
                  <a:pt x="307" y="447"/>
                </a:lnTo>
                <a:lnTo>
                  <a:pt x="307" y="447"/>
                </a:lnTo>
                <a:lnTo>
                  <a:pt x="309" y="447"/>
                </a:lnTo>
                <a:lnTo>
                  <a:pt x="312" y="447"/>
                </a:lnTo>
                <a:lnTo>
                  <a:pt x="312" y="447"/>
                </a:lnTo>
                <a:lnTo>
                  <a:pt x="312" y="447"/>
                </a:lnTo>
                <a:lnTo>
                  <a:pt x="312" y="447"/>
                </a:lnTo>
                <a:lnTo>
                  <a:pt x="312" y="447"/>
                </a:lnTo>
                <a:lnTo>
                  <a:pt x="312" y="447"/>
                </a:lnTo>
                <a:lnTo>
                  <a:pt x="312" y="447"/>
                </a:lnTo>
                <a:lnTo>
                  <a:pt x="314" y="447"/>
                </a:lnTo>
                <a:lnTo>
                  <a:pt x="317" y="447"/>
                </a:lnTo>
                <a:lnTo>
                  <a:pt x="317" y="447"/>
                </a:lnTo>
                <a:lnTo>
                  <a:pt x="319" y="447"/>
                </a:lnTo>
                <a:lnTo>
                  <a:pt x="319" y="445"/>
                </a:lnTo>
                <a:lnTo>
                  <a:pt x="319" y="445"/>
                </a:lnTo>
                <a:lnTo>
                  <a:pt x="319" y="442"/>
                </a:lnTo>
                <a:lnTo>
                  <a:pt x="319" y="440"/>
                </a:lnTo>
                <a:lnTo>
                  <a:pt x="321" y="440"/>
                </a:lnTo>
                <a:lnTo>
                  <a:pt x="324" y="442"/>
                </a:lnTo>
                <a:lnTo>
                  <a:pt x="324" y="442"/>
                </a:lnTo>
                <a:lnTo>
                  <a:pt x="324" y="442"/>
                </a:lnTo>
                <a:lnTo>
                  <a:pt x="326" y="442"/>
                </a:lnTo>
                <a:lnTo>
                  <a:pt x="326" y="442"/>
                </a:lnTo>
                <a:lnTo>
                  <a:pt x="328" y="442"/>
                </a:lnTo>
                <a:lnTo>
                  <a:pt x="331" y="442"/>
                </a:lnTo>
                <a:lnTo>
                  <a:pt x="331" y="440"/>
                </a:lnTo>
                <a:lnTo>
                  <a:pt x="331" y="440"/>
                </a:lnTo>
                <a:lnTo>
                  <a:pt x="331" y="440"/>
                </a:lnTo>
                <a:lnTo>
                  <a:pt x="331" y="440"/>
                </a:lnTo>
                <a:lnTo>
                  <a:pt x="331" y="440"/>
                </a:lnTo>
                <a:lnTo>
                  <a:pt x="331" y="440"/>
                </a:lnTo>
                <a:lnTo>
                  <a:pt x="331" y="438"/>
                </a:lnTo>
                <a:lnTo>
                  <a:pt x="331" y="438"/>
                </a:lnTo>
                <a:lnTo>
                  <a:pt x="331" y="438"/>
                </a:lnTo>
                <a:lnTo>
                  <a:pt x="331" y="438"/>
                </a:lnTo>
                <a:lnTo>
                  <a:pt x="333" y="438"/>
                </a:lnTo>
                <a:lnTo>
                  <a:pt x="333" y="438"/>
                </a:lnTo>
                <a:lnTo>
                  <a:pt x="333" y="438"/>
                </a:lnTo>
                <a:lnTo>
                  <a:pt x="333" y="438"/>
                </a:lnTo>
                <a:lnTo>
                  <a:pt x="333" y="438"/>
                </a:lnTo>
                <a:lnTo>
                  <a:pt x="333" y="438"/>
                </a:lnTo>
                <a:lnTo>
                  <a:pt x="333" y="438"/>
                </a:lnTo>
                <a:lnTo>
                  <a:pt x="333" y="435"/>
                </a:lnTo>
                <a:lnTo>
                  <a:pt x="333" y="435"/>
                </a:lnTo>
                <a:lnTo>
                  <a:pt x="333" y="435"/>
                </a:lnTo>
                <a:lnTo>
                  <a:pt x="333" y="435"/>
                </a:lnTo>
                <a:lnTo>
                  <a:pt x="335" y="435"/>
                </a:lnTo>
                <a:lnTo>
                  <a:pt x="335" y="435"/>
                </a:lnTo>
                <a:lnTo>
                  <a:pt x="335" y="435"/>
                </a:lnTo>
                <a:lnTo>
                  <a:pt x="335" y="438"/>
                </a:lnTo>
                <a:lnTo>
                  <a:pt x="335" y="438"/>
                </a:lnTo>
                <a:lnTo>
                  <a:pt x="335" y="440"/>
                </a:lnTo>
                <a:lnTo>
                  <a:pt x="338" y="440"/>
                </a:lnTo>
                <a:lnTo>
                  <a:pt x="338" y="440"/>
                </a:lnTo>
                <a:lnTo>
                  <a:pt x="338" y="440"/>
                </a:lnTo>
                <a:lnTo>
                  <a:pt x="340" y="442"/>
                </a:lnTo>
                <a:lnTo>
                  <a:pt x="340" y="442"/>
                </a:lnTo>
                <a:lnTo>
                  <a:pt x="340" y="442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5" y="445"/>
                </a:lnTo>
                <a:lnTo>
                  <a:pt x="347" y="445"/>
                </a:lnTo>
                <a:lnTo>
                  <a:pt x="347" y="447"/>
                </a:lnTo>
                <a:lnTo>
                  <a:pt x="350" y="449"/>
                </a:lnTo>
                <a:lnTo>
                  <a:pt x="350" y="449"/>
                </a:lnTo>
                <a:lnTo>
                  <a:pt x="352" y="449"/>
                </a:lnTo>
                <a:lnTo>
                  <a:pt x="352" y="449"/>
                </a:lnTo>
                <a:lnTo>
                  <a:pt x="354" y="449"/>
                </a:lnTo>
                <a:lnTo>
                  <a:pt x="354" y="449"/>
                </a:lnTo>
                <a:lnTo>
                  <a:pt x="354" y="449"/>
                </a:lnTo>
                <a:lnTo>
                  <a:pt x="354" y="449"/>
                </a:lnTo>
                <a:lnTo>
                  <a:pt x="354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7" y="449"/>
                </a:lnTo>
                <a:lnTo>
                  <a:pt x="359" y="447"/>
                </a:lnTo>
                <a:lnTo>
                  <a:pt x="359" y="447"/>
                </a:lnTo>
                <a:lnTo>
                  <a:pt x="359" y="447"/>
                </a:lnTo>
                <a:lnTo>
                  <a:pt x="359" y="445"/>
                </a:lnTo>
                <a:lnTo>
                  <a:pt x="361" y="442"/>
                </a:lnTo>
                <a:lnTo>
                  <a:pt x="361" y="442"/>
                </a:lnTo>
                <a:lnTo>
                  <a:pt x="361" y="442"/>
                </a:lnTo>
                <a:lnTo>
                  <a:pt x="361" y="442"/>
                </a:lnTo>
                <a:lnTo>
                  <a:pt x="364" y="445"/>
                </a:lnTo>
                <a:lnTo>
                  <a:pt x="364" y="445"/>
                </a:lnTo>
                <a:lnTo>
                  <a:pt x="364" y="445"/>
                </a:lnTo>
                <a:lnTo>
                  <a:pt x="366" y="445"/>
                </a:lnTo>
                <a:lnTo>
                  <a:pt x="366" y="445"/>
                </a:lnTo>
                <a:lnTo>
                  <a:pt x="369" y="442"/>
                </a:lnTo>
                <a:lnTo>
                  <a:pt x="369" y="442"/>
                </a:lnTo>
                <a:lnTo>
                  <a:pt x="369" y="440"/>
                </a:lnTo>
                <a:lnTo>
                  <a:pt x="369" y="440"/>
                </a:lnTo>
                <a:lnTo>
                  <a:pt x="371" y="440"/>
                </a:lnTo>
                <a:lnTo>
                  <a:pt x="371" y="440"/>
                </a:lnTo>
                <a:lnTo>
                  <a:pt x="371" y="440"/>
                </a:lnTo>
                <a:lnTo>
                  <a:pt x="371" y="440"/>
                </a:lnTo>
                <a:lnTo>
                  <a:pt x="371" y="440"/>
                </a:lnTo>
                <a:lnTo>
                  <a:pt x="371" y="440"/>
                </a:lnTo>
                <a:lnTo>
                  <a:pt x="373" y="438"/>
                </a:lnTo>
                <a:lnTo>
                  <a:pt x="373" y="438"/>
                </a:lnTo>
                <a:lnTo>
                  <a:pt x="373" y="438"/>
                </a:lnTo>
                <a:lnTo>
                  <a:pt x="373" y="438"/>
                </a:lnTo>
                <a:lnTo>
                  <a:pt x="373" y="438"/>
                </a:lnTo>
                <a:lnTo>
                  <a:pt x="373" y="438"/>
                </a:lnTo>
                <a:lnTo>
                  <a:pt x="373" y="435"/>
                </a:lnTo>
                <a:lnTo>
                  <a:pt x="376" y="435"/>
                </a:lnTo>
                <a:lnTo>
                  <a:pt x="376" y="435"/>
                </a:lnTo>
                <a:lnTo>
                  <a:pt x="378" y="435"/>
                </a:lnTo>
                <a:lnTo>
                  <a:pt x="378" y="438"/>
                </a:lnTo>
                <a:lnTo>
                  <a:pt x="378" y="438"/>
                </a:lnTo>
                <a:lnTo>
                  <a:pt x="380" y="438"/>
                </a:lnTo>
                <a:lnTo>
                  <a:pt x="380" y="438"/>
                </a:lnTo>
                <a:lnTo>
                  <a:pt x="383" y="438"/>
                </a:lnTo>
                <a:lnTo>
                  <a:pt x="383" y="438"/>
                </a:lnTo>
                <a:lnTo>
                  <a:pt x="383" y="438"/>
                </a:lnTo>
                <a:lnTo>
                  <a:pt x="383" y="435"/>
                </a:lnTo>
                <a:lnTo>
                  <a:pt x="383" y="435"/>
                </a:lnTo>
                <a:lnTo>
                  <a:pt x="383" y="435"/>
                </a:lnTo>
                <a:lnTo>
                  <a:pt x="383" y="435"/>
                </a:lnTo>
                <a:lnTo>
                  <a:pt x="383" y="435"/>
                </a:lnTo>
                <a:lnTo>
                  <a:pt x="383" y="433"/>
                </a:lnTo>
                <a:lnTo>
                  <a:pt x="383" y="433"/>
                </a:lnTo>
                <a:lnTo>
                  <a:pt x="385" y="433"/>
                </a:lnTo>
                <a:lnTo>
                  <a:pt x="385" y="433"/>
                </a:lnTo>
                <a:lnTo>
                  <a:pt x="387" y="430"/>
                </a:lnTo>
                <a:lnTo>
                  <a:pt x="387" y="428"/>
                </a:lnTo>
                <a:lnTo>
                  <a:pt x="387" y="428"/>
                </a:lnTo>
                <a:lnTo>
                  <a:pt x="387" y="428"/>
                </a:lnTo>
                <a:lnTo>
                  <a:pt x="387" y="428"/>
                </a:lnTo>
                <a:lnTo>
                  <a:pt x="385" y="426"/>
                </a:lnTo>
                <a:lnTo>
                  <a:pt x="387" y="426"/>
                </a:lnTo>
                <a:lnTo>
                  <a:pt x="387" y="426"/>
                </a:lnTo>
                <a:lnTo>
                  <a:pt x="385" y="423"/>
                </a:lnTo>
                <a:lnTo>
                  <a:pt x="385" y="423"/>
                </a:lnTo>
                <a:lnTo>
                  <a:pt x="387" y="423"/>
                </a:lnTo>
                <a:lnTo>
                  <a:pt x="387" y="421"/>
                </a:lnTo>
                <a:lnTo>
                  <a:pt x="390" y="419"/>
                </a:lnTo>
                <a:lnTo>
                  <a:pt x="390" y="419"/>
                </a:lnTo>
                <a:lnTo>
                  <a:pt x="390" y="419"/>
                </a:lnTo>
                <a:lnTo>
                  <a:pt x="385" y="416"/>
                </a:lnTo>
                <a:lnTo>
                  <a:pt x="385" y="416"/>
                </a:lnTo>
                <a:lnTo>
                  <a:pt x="385" y="416"/>
                </a:lnTo>
                <a:lnTo>
                  <a:pt x="385" y="414"/>
                </a:lnTo>
                <a:lnTo>
                  <a:pt x="383" y="414"/>
                </a:lnTo>
                <a:lnTo>
                  <a:pt x="383" y="414"/>
                </a:lnTo>
                <a:lnTo>
                  <a:pt x="383" y="412"/>
                </a:lnTo>
                <a:lnTo>
                  <a:pt x="383" y="412"/>
                </a:lnTo>
                <a:lnTo>
                  <a:pt x="385" y="412"/>
                </a:lnTo>
                <a:lnTo>
                  <a:pt x="385" y="412"/>
                </a:lnTo>
                <a:lnTo>
                  <a:pt x="387" y="412"/>
                </a:lnTo>
                <a:lnTo>
                  <a:pt x="387" y="409"/>
                </a:lnTo>
                <a:lnTo>
                  <a:pt x="387" y="409"/>
                </a:lnTo>
                <a:lnTo>
                  <a:pt x="390" y="412"/>
                </a:lnTo>
                <a:lnTo>
                  <a:pt x="390" y="409"/>
                </a:lnTo>
                <a:lnTo>
                  <a:pt x="390" y="409"/>
                </a:lnTo>
                <a:lnTo>
                  <a:pt x="392" y="409"/>
                </a:lnTo>
                <a:lnTo>
                  <a:pt x="390" y="409"/>
                </a:lnTo>
                <a:lnTo>
                  <a:pt x="390" y="407"/>
                </a:lnTo>
                <a:lnTo>
                  <a:pt x="390" y="407"/>
                </a:lnTo>
                <a:lnTo>
                  <a:pt x="392" y="407"/>
                </a:lnTo>
                <a:lnTo>
                  <a:pt x="392" y="407"/>
                </a:lnTo>
                <a:lnTo>
                  <a:pt x="392" y="404"/>
                </a:lnTo>
                <a:lnTo>
                  <a:pt x="392" y="404"/>
                </a:lnTo>
                <a:lnTo>
                  <a:pt x="392" y="402"/>
                </a:lnTo>
                <a:lnTo>
                  <a:pt x="392" y="402"/>
                </a:lnTo>
                <a:lnTo>
                  <a:pt x="395" y="402"/>
                </a:lnTo>
                <a:lnTo>
                  <a:pt x="395" y="402"/>
                </a:lnTo>
                <a:lnTo>
                  <a:pt x="395" y="402"/>
                </a:lnTo>
                <a:lnTo>
                  <a:pt x="395" y="402"/>
                </a:lnTo>
                <a:lnTo>
                  <a:pt x="395" y="402"/>
                </a:lnTo>
                <a:lnTo>
                  <a:pt x="395" y="400"/>
                </a:lnTo>
                <a:lnTo>
                  <a:pt x="395" y="39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Freeform 24">
            <a:extLst>
              <a:ext uri="{FF2B5EF4-FFF2-40B4-BE49-F238E27FC236}">
                <a16:creationId xmlns:a16="http://schemas.microsoft.com/office/drawing/2014/main" id="{BD660D0F-B953-740A-0F69-E476EDCF0F8C}"/>
              </a:ext>
            </a:extLst>
          </p:cNvPr>
          <p:cNvSpPr>
            <a:spLocks noEditPoints="1"/>
          </p:cNvSpPr>
          <p:nvPr/>
        </p:nvSpPr>
        <p:spPr bwMode="auto">
          <a:xfrm>
            <a:off x="1878041" y="4350082"/>
            <a:ext cx="349154" cy="171854"/>
          </a:xfrm>
          <a:custGeom>
            <a:avLst/>
            <a:gdLst>
              <a:gd name="T0" fmla="*/ 537 w 577"/>
              <a:gd name="T1" fmla="*/ 57 h 284"/>
              <a:gd name="T2" fmla="*/ 502 w 577"/>
              <a:gd name="T3" fmla="*/ 33 h 284"/>
              <a:gd name="T4" fmla="*/ 454 w 577"/>
              <a:gd name="T5" fmla="*/ 26 h 284"/>
              <a:gd name="T6" fmla="*/ 428 w 577"/>
              <a:gd name="T7" fmla="*/ 24 h 284"/>
              <a:gd name="T8" fmla="*/ 398 w 577"/>
              <a:gd name="T9" fmla="*/ 21 h 284"/>
              <a:gd name="T10" fmla="*/ 376 w 577"/>
              <a:gd name="T11" fmla="*/ 29 h 284"/>
              <a:gd name="T12" fmla="*/ 341 w 577"/>
              <a:gd name="T13" fmla="*/ 29 h 284"/>
              <a:gd name="T14" fmla="*/ 289 w 577"/>
              <a:gd name="T15" fmla="*/ 19 h 284"/>
              <a:gd name="T16" fmla="*/ 260 w 577"/>
              <a:gd name="T17" fmla="*/ 5 h 284"/>
              <a:gd name="T18" fmla="*/ 222 w 577"/>
              <a:gd name="T19" fmla="*/ 29 h 284"/>
              <a:gd name="T20" fmla="*/ 213 w 577"/>
              <a:gd name="T21" fmla="*/ 55 h 284"/>
              <a:gd name="T22" fmla="*/ 163 w 577"/>
              <a:gd name="T23" fmla="*/ 38 h 284"/>
              <a:gd name="T24" fmla="*/ 118 w 577"/>
              <a:gd name="T25" fmla="*/ 36 h 284"/>
              <a:gd name="T26" fmla="*/ 99 w 577"/>
              <a:gd name="T27" fmla="*/ 43 h 284"/>
              <a:gd name="T28" fmla="*/ 90 w 577"/>
              <a:gd name="T29" fmla="*/ 57 h 284"/>
              <a:gd name="T30" fmla="*/ 97 w 577"/>
              <a:gd name="T31" fmla="*/ 71 h 284"/>
              <a:gd name="T32" fmla="*/ 64 w 577"/>
              <a:gd name="T33" fmla="*/ 109 h 284"/>
              <a:gd name="T34" fmla="*/ 64 w 577"/>
              <a:gd name="T35" fmla="*/ 133 h 284"/>
              <a:gd name="T36" fmla="*/ 88 w 577"/>
              <a:gd name="T37" fmla="*/ 147 h 284"/>
              <a:gd name="T38" fmla="*/ 107 w 577"/>
              <a:gd name="T39" fmla="*/ 152 h 284"/>
              <a:gd name="T40" fmla="*/ 123 w 577"/>
              <a:gd name="T41" fmla="*/ 126 h 284"/>
              <a:gd name="T42" fmla="*/ 130 w 577"/>
              <a:gd name="T43" fmla="*/ 130 h 284"/>
              <a:gd name="T44" fmla="*/ 149 w 577"/>
              <a:gd name="T45" fmla="*/ 147 h 284"/>
              <a:gd name="T46" fmla="*/ 166 w 577"/>
              <a:gd name="T47" fmla="*/ 159 h 284"/>
              <a:gd name="T48" fmla="*/ 192 w 577"/>
              <a:gd name="T49" fmla="*/ 173 h 284"/>
              <a:gd name="T50" fmla="*/ 182 w 577"/>
              <a:gd name="T51" fmla="*/ 189 h 284"/>
              <a:gd name="T52" fmla="*/ 163 w 577"/>
              <a:gd name="T53" fmla="*/ 192 h 284"/>
              <a:gd name="T54" fmla="*/ 156 w 577"/>
              <a:gd name="T55" fmla="*/ 199 h 284"/>
              <a:gd name="T56" fmla="*/ 142 w 577"/>
              <a:gd name="T57" fmla="*/ 208 h 284"/>
              <a:gd name="T58" fmla="*/ 133 w 577"/>
              <a:gd name="T59" fmla="*/ 216 h 284"/>
              <a:gd name="T60" fmla="*/ 116 w 577"/>
              <a:gd name="T61" fmla="*/ 211 h 284"/>
              <a:gd name="T62" fmla="*/ 92 w 577"/>
              <a:gd name="T63" fmla="*/ 213 h 284"/>
              <a:gd name="T64" fmla="*/ 73 w 577"/>
              <a:gd name="T65" fmla="*/ 227 h 284"/>
              <a:gd name="T66" fmla="*/ 69 w 577"/>
              <a:gd name="T67" fmla="*/ 227 h 284"/>
              <a:gd name="T68" fmla="*/ 17 w 577"/>
              <a:gd name="T69" fmla="*/ 220 h 284"/>
              <a:gd name="T70" fmla="*/ 5 w 577"/>
              <a:gd name="T71" fmla="*/ 230 h 284"/>
              <a:gd name="T72" fmla="*/ 5 w 577"/>
              <a:gd name="T73" fmla="*/ 260 h 284"/>
              <a:gd name="T74" fmla="*/ 38 w 577"/>
              <a:gd name="T75" fmla="*/ 258 h 284"/>
              <a:gd name="T76" fmla="*/ 52 w 577"/>
              <a:gd name="T77" fmla="*/ 260 h 284"/>
              <a:gd name="T78" fmla="*/ 71 w 577"/>
              <a:gd name="T79" fmla="*/ 258 h 284"/>
              <a:gd name="T80" fmla="*/ 83 w 577"/>
              <a:gd name="T81" fmla="*/ 270 h 284"/>
              <a:gd name="T82" fmla="*/ 107 w 577"/>
              <a:gd name="T83" fmla="*/ 258 h 284"/>
              <a:gd name="T84" fmla="*/ 121 w 577"/>
              <a:gd name="T85" fmla="*/ 265 h 284"/>
              <a:gd name="T86" fmla="*/ 142 w 577"/>
              <a:gd name="T87" fmla="*/ 272 h 284"/>
              <a:gd name="T88" fmla="*/ 156 w 577"/>
              <a:gd name="T89" fmla="*/ 284 h 284"/>
              <a:gd name="T90" fmla="*/ 178 w 577"/>
              <a:gd name="T91" fmla="*/ 270 h 284"/>
              <a:gd name="T92" fmla="*/ 215 w 577"/>
              <a:gd name="T93" fmla="*/ 268 h 284"/>
              <a:gd name="T94" fmla="*/ 244 w 577"/>
              <a:gd name="T95" fmla="*/ 246 h 284"/>
              <a:gd name="T96" fmla="*/ 248 w 577"/>
              <a:gd name="T97" fmla="*/ 225 h 284"/>
              <a:gd name="T98" fmla="*/ 286 w 577"/>
              <a:gd name="T99" fmla="*/ 206 h 284"/>
              <a:gd name="T100" fmla="*/ 303 w 577"/>
              <a:gd name="T101" fmla="*/ 199 h 284"/>
              <a:gd name="T102" fmla="*/ 334 w 577"/>
              <a:gd name="T103" fmla="*/ 194 h 284"/>
              <a:gd name="T104" fmla="*/ 348 w 577"/>
              <a:gd name="T105" fmla="*/ 208 h 284"/>
              <a:gd name="T106" fmla="*/ 379 w 577"/>
              <a:gd name="T107" fmla="*/ 199 h 284"/>
              <a:gd name="T108" fmla="*/ 395 w 577"/>
              <a:gd name="T109" fmla="*/ 163 h 284"/>
              <a:gd name="T110" fmla="*/ 440 w 577"/>
              <a:gd name="T111" fmla="*/ 159 h 284"/>
              <a:gd name="T112" fmla="*/ 476 w 577"/>
              <a:gd name="T113" fmla="*/ 135 h 284"/>
              <a:gd name="T114" fmla="*/ 520 w 577"/>
              <a:gd name="T115" fmla="*/ 109 h 284"/>
              <a:gd name="T116" fmla="*/ 554 w 577"/>
              <a:gd name="T117" fmla="*/ 90 h 284"/>
              <a:gd name="T118" fmla="*/ 66 w 577"/>
              <a:gd name="T119" fmla="*/ 237 h 284"/>
              <a:gd name="T120" fmla="*/ 97 w 577"/>
              <a:gd name="T121" fmla="*/ 237 h 284"/>
              <a:gd name="T122" fmla="*/ 90 w 577"/>
              <a:gd name="T123" fmla="*/ 218 h 284"/>
              <a:gd name="T124" fmla="*/ 133 w 577"/>
              <a:gd name="T125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7" h="284">
                <a:moveTo>
                  <a:pt x="577" y="85"/>
                </a:moveTo>
                <a:lnTo>
                  <a:pt x="577" y="83"/>
                </a:lnTo>
                <a:lnTo>
                  <a:pt x="575" y="83"/>
                </a:lnTo>
                <a:lnTo>
                  <a:pt x="575" y="81"/>
                </a:lnTo>
                <a:lnTo>
                  <a:pt x="575" y="81"/>
                </a:lnTo>
                <a:lnTo>
                  <a:pt x="575" y="78"/>
                </a:lnTo>
                <a:lnTo>
                  <a:pt x="575" y="76"/>
                </a:lnTo>
                <a:lnTo>
                  <a:pt x="573" y="76"/>
                </a:lnTo>
                <a:lnTo>
                  <a:pt x="570" y="74"/>
                </a:lnTo>
                <a:lnTo>
                  <a:pt x="570" y="71"/>
                </a:lnTo>
                <a:lnTo>
                  <a:pt x="568" y="69"/>
                </a:lnTo>
                <a:lnTo>
                  <a:pt x="563" y="66"/>
                </a:lnTo>
                <a:lnTo>
                  <a:pt x="563" y="62"/>
                </a:lnTo>
                <a:lnTo>
                  <a:pt x="561" y="62"/>
                </a:lnTo>
                <a:lnTo>
                  <a:pt x="558" y="59"/>
                </a:lnTo>
                <a:lnTo>
                  <a:pt x="547" y="57"/>
                </a:lnTo>
                <a:lnTo>
                  <a:pt x="544" y="57"/>
                </a:lnTo>
                <a:lnTo>
                  <a:pt x="542" y="59"/>
                </a:lnTo>
                <a:lnTo>
                  <a:pt x="537" y="57"/>
                </a:lnTo>
                <a:lnTo>
                  <a:pt x="532" y="57"/>
                </a:lnTo>
                <a:lnTo>
                  <a:pt x="532" y="55"/>
                </a:lnTo>
                <a:lnTo>
                  <a:pt x="530" y="50"/>
                </a:lnTo>
                <a:lnTo>
                  <a:pt x="528" y="47"/>
                </a:lnTo>
                <a:lnTo>
                  <a:pt x="523" y="45"/>
                </a:lnTo>
                <a:lnTo>
                  <a:pt x="523" y="43"/>
                </a:lnTo>
                <a:lnTo>
                  <a:pt x="520" y="43"/>
                </a:lnTo>
                <a:lnTo>
                  <a:pt x="520" y="40"/>
                </a:lnTo>
                <a:lnTo>
                  <a:pt x="520" y="40"/>
                </a:lnTo>
                <a:lnTo>
                  <a:pt x="520" y="38"/>
                </a:lnTo>
                <a:lnTo>
                  <a:pt x="520" y="36"/>
                </a:lnTo>
                <a:lnTo>
                  <a:pt x="520" y="36"/>
                </a:lnTo>
                <a:lnTo>
                  <a:pt x="518" y="33"/>
                </a:lnTo>
                <a:lnTo>
                  <a:pt x="516" y="36"/>
                </a:lnTo>
                <a:lnTo>
                  <a:pt x="513" y="36"/>
                </a:lnTo>
                <a:lnTo>
                  <a:pt x="511" y="36"/>
                </a:lnTo>
                <a:lnTo>
                  <a:pt x="509" y="36"/>
                </a:lnTo>
                <a:lnTo>
                  <a:pt x="504" y="36"/>
                </a:lnTo>
                <a:lnTo>
                  <a:pt x="502" y="33"/>
                </a:lnTo>
                <a:lnTo>
                  <a:pt x="494" y="33"/>
                </a:lnTo>
                <a:lnTo>
                  <a:pt x="494" y="33"/>
                </a:lnTo>
                <a:lnTo>
                  <a:pt x="492" y="31"/>
                </a:lnTo>
                <a:lnTo>
                  <a:pt x="490" y="31"/>
                </a:lnTo>
                <a:lnTo>
                  <a:pt x="485" y="29"/>
                </a:lnTo>
                <a:lnTo>
                  <a:pt x="480" y="29"/>
                </a:lnTo>
                <a:lnTo>
                  <a:pt x="478" y="29"/>
                </a:lnTo>
                <a:lnTo>
                  <a:pt x="478" y="29"/>
                </a:lnTo>
                <a:lnTo>
                  <a:pt x="476" y="29"/>
                </a:lnTo>
                <a:lnTo>
                  <a:pt x="476" y="31"/>
                </a:lnTo>
                <a:lnTo>
                  <a:pt x="473" y="31"/>
                </a:lnTo>
                <a:lnTo>
                  <a:pt x="471" y="29"/>
                </a:lnTo>
                <a:lnTo>
                  <a:pt x="471" y="29"/>
                </a:lnTo>
                <a:lnTo>
                  <a:pt x="468" y="29"/>
                </a:lnTo>
                <a:lnTo>
                  <a:pt x="466" y="29"/>
                </a:lnTo>
                <a:lnTo>
                  <a:pt x="461" y="29"/>
                </a:lnTo>
                <a:lnTo>
                  <a:pt x="459" y="29"/>
                </a:lnTo>
                <a:lnTo>
                  <a:pt x="454" y="29"/>
                </a:lnTo>
                <a:lnTo>
                  <a:pt x="454" y="26"/>
                </a:lnTo>
                <a:lnTo>
                  <a:pt x="452" y="26"/>
                </a:lnTo>
                <a:lnTo>
                  <a:pt x="452" y="26"/>
                </a:lnTo>
                <a:lnTo>
                  <a:pt x="452" y="26"/>
                </a:lnTo>
                <a:lnTo>
                  <a:pt x="450" y="29"/>
                </a:lnTo>
                <a:lnTo>
                  <a:pt x="450" y="29"/>
                </a:lnTo>
                <a:lnTo>
                  <a:pt x="447" y="29"/>
                </a:lnTo>
                <a:lnTo>
                  <a:pt x="447" y="29"/>
                </a:lnTo>
                <a:lnTo>
                  <a:pt x="447" y="26"/>
                </a:lnTo>
                <a:lnTo>
                  <a:pt x="447" y="26"/>
                </a:lnTo>
                <a:lnTo>
                  <a:pt x="445" y="26"/>
                </a:lnTo>
                <a:lnTo>
                  <a:pt x="440" y="26"/>
                </a:lnTo>
                <a:lnTo>
                  <a:pt x="440" y="26"/>
                </a:lnTo>
                <a:lnTo>
                  <a:pt x="435" y="26"/>
                </a:lnTo>
                <a:lnTo>
                  <a:pt x="435" y="26"/>
                </a:lnTo>
                <a:lnTo>
                  <a:pt x="435" y="26"/>
                </a:lnTo>
                <a:lnTo>
                  <a:pt x="433" y="26"/>
                </a:lnTo>
                <a:lnTo>
                  <a:pt x="433" y="26"/>
                </a:lnTo>
                <a:lnTo>
                  <a:pt x="431" y="26"/>
                </a:lnTo>
                <a:lnTo>
                  <a:pt x="428" y="24"/>
                </a:lnTo>
                <a:lnTo>
                  <a:pt x="428" y="24"/>
                </a:lnTo>
                <a:lnTo>
                  <a:pt x="428" y="26"/>
                </a:lnTo>
                <a:lnTo>
                  <a:pt x="426" y="26"/>
                </a:lnTo>
                <a:lnTo>
                  <a:pt x="424" y="26"/>
                </a:lnTo>
                <a:lnTo>
                  <a:pt x="419" y="26"/>
                </a:lnTo>
                <a:lnTo>
                  <a:pt x="416" y="26"/>
                </a:lnTo>
                <a:lnTo>
                  <a:pt x="416" y="26"/>
                </a:lnTo>
                <a:lnTo>
                  <a:pt x="416" y="26"/>
                </a:lnTo>
                <a:lnTo>
                  <a:pt x="414" y="24"/>
                </a:lnTo>
                <a:lnTo>
                  <a:pt x="414" y="24"/>
                </a:lnTo>
                <a:lnTo>
                  <a:pt x="412" y="21"/>
                </a:lnTo>
                <a:lnTo>
                  <a:pt x="412" y="21"/>
                </a:lnTo>
                <a:lnTo>
                  <a:pt x="405" y="21"/>
                </a:lnTo>
                <a:lnTo>
                  <a:pt x="405" y="19"/>
                </a:lnTo>
                <a:lnTo>
                  <a:pt x="402" y="21"/>
                </a:lnTo>
                <a:lnTo>
                  <a:pt x="400" y="21"/>
                </a:lnTo>
                <a:lnTo>
                  <a:pt x="398" y="21"/>
                </a:lnTo>
                <a:lnTo>
                  <a:pt x="398" y="21"/>
                </a:lnTo>
                <a:lnTo>
                  <a:pt x="398" y="21"/>
                </a:lnTo>
                <a:lnTo>
                  <a:pt x="395" y="24"/>
                </a:lnTo>
                <a:lnTo>
                  <a:pt x="395" y="24"/>
                </a:lnTo>
                <a:lnTo>
                  <a:pt x="395" y="24"/>
                </a:lnTo>
                <a:lnTo>
                  <a:pt x="393" y="24"/>
                </a:lnTo>
                <a:lnTo>
                  <a:pt x="393" y="24"/>
                </a:lnTo>
                <a:lnTo>
                  <a:pt x="393" y="24"/>
                </a:lnTo>
                <a:lnTo>
                  <a:pt x="393" y="24"/>
                </a:lnTo>
                <a:lnTo>
                  <a:pt x="393" y="24"/>
                </a:lnTo>
                <a:lnTo>
                  <a:pt x="390" y="26"/>
                </a:lnTo>
                <a:lnTo>
                  <a:pt x="390" y="26"/>
                </a:lnTo>
                <a:lnTo>
                  <a:pt x="388" y="26"/>
                </a:lnTo>
                <a:lnTo>
                  <a:pt x="386" y="26"/>
                </a:lnTo>
                <a:lnTo>
                  <a:pt x="386" y="26"/>
                </a:lnTo>
                <a:lnTo>
                  <a:pt x="383" y="26"/>
                </a:lnTo>
                <a:lnTo>
                  <a:pt x="381" y="26"/>
                </a:lnTo>
                <a:lnTo>
                  <a:pt x="379" y="26"/>
                </a:lnTo>
                <a:lnTo>
                  <a:pt x="379" y="26"/>
                </a:lnTo>
                <a:lnTo>
                  <a:pt x="376" y="26"/>
                </a:lnTo>
                <a:lnTo>
                  <a:pt x="376" y="29"/>
                </a:lnTo>
                <a:lnTo>
                  <a:pt x="376" y="26"/>
                </a:lnTo>
                <a:lnTo>
                  <a:pt x="374" y="26"/>
                </a:lnTo>
                <a:lnTo>
                  <a:pt x="374" y="26"/>
                </a:lnTo>
                <a:lnTo>
                  <a:pt x="374" y="26"/>
                </a:lnTo>
                <a:lnTo>
                  <a:pt x="371" y="26"/>
                </a:lnTo>
                <a:lnTo>
                  <a:pt x="371" y="26"/>
                </a:lnTo>
                <a:lnTo>
                  <a:pt x="367" y="24"/>
                </a:lnTo>
                <a:lnTo>
                  <a:pt x="362" y="24"/>
                </a:lnTo>
                <a:lnTo>
                  <a:pt x="360" y="24"/>
                </a:lnTo>
                <a:lnTo>
                  <a:pt x="357" y="24"/>
                </a:lnTo>
                <a:lnTo>
                  <a:pt x="355" y="26"/>
                </a:lnTo>
                <a:lnTo>
                  <a:pt x="353" y="26"/>
                </a:lnTo>
                <a:lnTo>
                  <a:pt x="348" y="24"/>
                </a:lnTo>
                <a:lnTo>
                  <a:pt x="345" y="24"/>
                </a:lnTo>
                <a:lnTo>
                  <a:pt x="343" y="24"/>
                </a:lnTo>
                <a:lnTo>
                  <a:pt x="343" y="24"/>
                </a:lnTo>
                <a:lnTo>
                  <a:pt x="343" y="24"/>
                </a:lnTo>
                <a:lnTo>
                  <a:pt x="343" y="24"/>
                </a:lnTo>
                <a:lnTo>
                  <a:pt x="341" y="29"/>
                </a:lnTo>
                <a:lnTo>
                  <a:pt x="341" y="31"/>
                </a:lnTo>
                <a:lnTo>
                  <a:pt x="338" y="31"/>
                </a:lnTo>
                <a:lnTo>
                  <a:pt x="336" y="33"/>
                </a:lnTo>
                <a:lnTo>
                  <a:pt x="336" y="33"/>
                </a:lnTo>
                <a:lnTo>
                  <a:pt x="334" y="33"/>
                </a:lnTo>
                <a:lnTo>
                  <a:pt x="331" y="31"/>
                </a:lnTo>
                <a:lnTo>
                  <a:pt x="329" y="31"/>
                </a:lnTo>
                <a:lnTo>
                  <a:pt x="327" y="31"/>
                </a:lnTo>
                <a:lnTo>
                  <a:pt x="315" y="31"/>
                </a:lnTo>
                <a:lnTo>
                  <a:pt x="312" y="31"/>
                </a:lnTo>
                <a:lnTo>
                  <a:pt x="310" y="31"/>
                </a:lnTo>
                <a:lnTo>
                  <a:pt x="308" y="29"/>
                </a:lnTo>
                <a:lnTo>
                  <a:pt x="308" y="26"/>
                </a:lnTo>
                <a:lnTo>
                  <a:pt x="305" y="26"/>
                </a:lnTo>
                <a:lnTo>
                  <a:pt x="303" y="26"/>
                </a:lnTo>
                <a:lnTo>
                  <a:pt x="301" y="24"/>
                </a:lnTo>
                <a:lnTo>
                  <a:pt x="298" y="24"/>
                </a:lnTo>
                <a:lnTo>
                  <a:pt x="293" y="21"/>
                </a:lnTo>
                <a:lnTo>
                  <a:pt x="289" y="19"/>
                </a:lnTo>
                <a:lnTo>
                  <a:pt x="286" y="19"/>
                </a:lnTo>
                <a:lnTo>
                  <a:pt x="282" y="14"/>
                </a:lnTo>
                <a:lnTo>
                  <a:pt x="282" y="14"/>
                </a:lnTo>
                <a:lnTo>
                  <a:pt x="279" y="12"/>
                </a:lnTo>
                <a:lnTo>
                  <a:pt x="279" y="12"/>
                </a:lnTo>
                <a:lnTo>
                  <a:pt x="277" y="10"/>
                </a:lnTo>
                <a:lnTo>
                  <a:pt x="275" y="10"/>
                </a:lnTo>
                <a:lnTo>
                  <a:pt x="275" y="10"/>
                </a:lnTo>
                <a:lnTo>
                  <a:pt x="272" y="10"/>
                </a:lnTo>
                <a:lnTo>
                  <a:pt x="270" y="7"/>
                </a:lnTo>
                <a:lnTo>
                  <a:pt x="267" y="5"/>
                </a:lnTo>
                <a:lnTo>
                  <a:pt x="265" y="5"/>
                </a:lnTo>
                <a:lnTo>
                  <a:pt x="265" y="5"/>
                </a:lnTo>
                <a:lnTo>
                  <a:pt x="263" y="5"/>
                </a:lnTo>
                <a:lnTo>
                  <a:pt x="260" y="3"/>
                </a:lnTo>
                <a:lnTo>
                  <a:pt x="258" y="0"/>
                </a:lnTo>
                <a:lnTo>
                  <a:pt x="260" y="3"/>
                </a:lnTo>
                <a:lnTo>
                  <a:pt x="260" y="5"/>
                </a:lnTo>
                <a:lnTo>
                  <a:pt x="260" y="5"/>
                </a:lnTo>
                <a:lnTo>
                  <a:pt x="260" y="5"/>
                </a:lnTo>
                <a:lnTo>
                  <a:pt x="251" y="7"/>
                </a:lnTo>
                <a:lnTo>
                  <a:pt x="251" y="5"/>
                </a:lnTo>
                <a:lnTo>
                  <a:pt x="248" y="5"/>
                </a:lnTo>
                <a:lnTo>
                  <a:pt x="248" y="5"/>
                </a:lnTo>
                <a:lnTo>
                  <a:pt x="246" y="5"/>
                </a:lnTo>
                <a:lnTo>
                  <a:pt x="244" y="10"/>
                </a:lnTo>
                <a:lnTo>
                  <a:pt x="241" y="12"/>
                </a:lnTo>
                <a:lnTo>
                  <a:pt x="239" y="12"/>
                </a:lnTo>
                <a:lnTo>
                  <a:pt x="239" y="12"/>
                </a:lnTo>
                <a:lnTo>
                  <a:pt x="230" y="14"/>
                </a:lnTo>
                <a:lnTo>
                  <a:pt x="227" y="17"/>
                </a:lnTo>
                <a:lnTo>
                  <a:pt x="227" y="17"/>
                </a:lnTo>
                <a:lnTo>
                  <a:pt x="227" y="19"/>
                </a:lnTo>
                <a:lnTo>
                  <a:pt x="225" y="24"/>
                </a:lnTo>
                <a:lnTo>
                  <a:pt x="222" y="26"/>
                </a:lnTo>
                <a:lnTo>
                  <a:pt x="222" y="26"/>
                </a:lnTo>
                <a:lnTo>
                  <a:pt x="222" y="29"/>
                </a:lnTo>
                <a:lnTo>
                  <a:pt x="222" y="29"/>
                </a:lnTo>
                <a:lnTo>
                  <a:pt x="222" y="31"/>
                </a:lnTo>
                <a:lnTo>
                  <a:pt x="222" y="33"/>
                </a:lnTo>
                <a:lnTo>
                  <a:pt x="222" y="33"/>
                </a:lnTo>
                <a:lnTo>
                  <a:pt x="222" y="38"/>
                </a:lnTo>
                <a:lnTo>
                  <a:pt x="220" y="43"/>
                </a:lnTo>
                <a:lnTo>
                  <a:pt x="218" y="45"/>
                </a:lnTo>
                <a:lnTo>
                  <a:pt x="218" y="47"/>
                </a:lnTo>
                <a:lnTo>
                  <a:pt x="218" y="50"/>
                </a:lnTo>
                <a:lnTo>
                  <a:pt x="220" y="52"/>
                </a:lnTo>
                <a:lnTo>
                  <a:pt x="222" y="59"/>
                </a:lnTo>
                <a:lnTo>
                  <a:pt x="222" y="59"/>
                </a:lnTo>
                <a:lnTo>
                  <a:pt x="222" y="62"/>
                </a:lnTo>
                <a:lnTo>
                  <a:pt x="222" y="62"/>
                </a:lnTo>
                <a:lnTo>
                  <a:pt x="218" y="62"/>
                </a:lnTo>
                <a:lnTo>
                  <a:pt x="213" y="59"/>
                </a:lnTo>
                <a:lnTo>
                  <a:pt x="213" y="59"/>
                </a:lnTo>
                <a:lnTo>
                  <a:pt x="213" y="57"/>
                </a:lnTo>
                <a:lnTo>
                  <a:pt x="213" y="55"/>
                </a:lnTo>
                <a:lnTo>
                  <a:pt x="213" y="55"/>
                </a:lnTo>
                <a:lnTo>
                  <a:pt x="211" y="55"/>
                </a:lnTo>
                <a:lnTo>
                  <a:pt x="208" y="55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4" y="52"/>
                </a:lnTo>
                <a:lnTo>
                  <a:pt x="201" y="52"/>
                </a:lnTo>
                <a:lnTo>
                  <a:pt x="194" y="52"/>
                </a:lnTo>
                <a:lnTo>
                  <a:pt x="192" y="52"/>
                </a:lnTo>
                <a:lnTo>
                  <a:pt x="189" y="52"/>
                </a:lnTo>
                <a:lnTo>
                  <a:pt x="189" y="50"/>
                </a:lnTo>
                <a:lnTo>
                  <a:pt x="187" y="50"/>
                </a:lnTo>
                <a:lnTo>
                  <a:pt x="185" y="47"/>
                </a:lnTo>
                <a:lnTo>
                  <a:pt x="185" y="45"/>
                </a:lnTo>
                <a:lnTo>
                  <a:pt x="182" y="45"/>
                </a:lnTo>
                <a:lnTo>
                  <a:pt x="175" y="43"/>
                </a:lnTo>
                <a:lnTo>
                  <a:pt x="170" y="43"/>
                </a:lnTo>
                <a:lnTo>
                  <a:pt x="170" y="43"/>
                </a:lnTo>
                <a:lnTo>
                  <a:pt x="163" y="38"/>
                </a:lnTo>
                <a:lnTo>
                  <a:pt x="161" y="36"/>
                </a:lnTo>
                <a:lnTo>
                  <a:pt x="154" y="36"/>
                </a:lnTo>
                <a:lnTo>
                  <a:pt x="152" y="36"/>
                </a:lnTo>
                <a:lnTo>
                  <a:pt x="152" y="38"/>
                </a:lnTo>
                <a:lnTo>
                  <a:pt x="149" y="38"/>
                </a:lnTo>
                <a:lnTo>
                  <a:pt x="149" y="36"/>
                </a:lnTo>
                <a:lnTo>
                  <a:pt x="142" y="33"/>
                </a:lnTo>
                <a:lnTo>
                  <a:pt x="140" y="33"/>
                </a:lnTo>
                <a:lnTo>
                  <a:pt x="137" y="31"/>
                </a:lnTo>
                <a:lnTo>
                  <a:pt x="137" y="31"/>
                </a:lnTo>
                <a:lnTo>
                  <a:pt x="137" y="31"/>
                </a:lnTo>
                <a:lnTo>
                  <a:pt x="135" y="31"/>
                </a:lnTo>
                <a:lnTo>
                  <a:pt x="135" y="31"/>
                </a:lnTo>
                <a:lnTo>
                  <a:pt x="130" y="33"/>
                </a:lnTo>
                <a:lnTo>
                  <a:pt x="128" y="33"/>
                </a:lnTo>
                <a:lnTo>
                  <a:pt x="123" y="36"/>
                </a:lnTo>
                <a:lnTo>
                  <a:pt x="121" y="36"/>
                </a:lnTo>
                <a:lnTo>
                  <a:pt x="121" y="36"/>
                </a:lnTo>
                <a:lnTo>
                  <a:pt x="118" y="36"/>
                </a:lnTo>
                <a:lnTo>
                  <a:pt x="118" y="33"/>
                </a:lnTo>
                <a:lnTo>
                  <a:pt x="118" y="33"/>
                </a:lnTo>
                <a:lnTo>
                  <a:pt x="118" y="36"/>
                </a:lnTo>
                <a:lnTo>
                  <a:pt x="114" y="33"/>
                </a:lnTo>
                <a:lnTo>
                  <a:pt x="114" y="33"/>
                </a:lnTo>
                <a:lnTo>
                  <a:pt x="114" y="36"/>
                </a:lnTo>
                <a:lnTo>
                  <a:pt x="111" y="36"/>
                </a:lnTo>
                <a:lnTo>
                  <a:pt x="111" y="38"/>
                </a:lnTo>
                <a:lnTo>
                  <a:pt x="111" y="38"/>
                </a:lnTo>
                <a:lnTo>
                  <a:pt x="109" y="38"/>
                </a:lnTo>
                <a:lnTo>
                  <a:pt x="109" y="38"/>
                </a:lnTo>
                <a:lnTo>
                  <a:pt x="107" y="38"/>
                </a:lnTo>
                <a:lnTo>
                  <a:pt x="107" y="38"/>
                </a:lnTo>
                <a:lnTo>
                  <a:pt x="104" y="38"/>
                </a:lnTo>
                <a:lnTo>
                  <a:pt x="104" y="40"/>
                </a:lnTo>
                <a:lnTo>
                  <a:pt x="104" y="40"/>
                </a:lnTo>
                <a:lnTo>
                  <a:pt x="102" y="40"/>
                </a:lnTo>
                <a:lnTo>
                  <a:pt x="99" y="40"/>
                </a:lnTo>
                <a:lnTo>
                  <a:pt x="99" y="43"/>
                </a:lnTo>
                <a:lnTo>
                  <a:pt x="99" y="43"/>
                </a:lnTo>
                <a:lnTo>
                  <a:pt x="99" y="47"/>
                </a:lnTo>
                <a:lnTo>
                  <a:pt x="99" y="47"/>
                </a:lnTo>
                <a:lnTo>
                  <a:pt x="99" y="47"/>
                </a:lnTo>
                <a:lnTo>
                  <a:pt x="95" y="50"/>
                </a:lnTo>
                <a:lnTo>
                  <a:pt x="92" y="50"/>
                </a:lnTo>
                <a:lnTo>
                  <a:pt x="92" y="52"/>
                </a:lnTo>
                <a:lnTo>
                  <a:pt x="92" y="55"/>
                </a:lnTo>
                <a:lnTo>
                  <a:pt x="95" y="55"/>
                </a:lnTo>
                <a:lnTo>
                  <a:pt x="95" y="55"/>
                </a:lnTo>
                <a:lnTo>
                  <a:pt x="95" y="55"/>
                </a:lnTo>
                <a:lnTo>
                  <a:pt x="95" y="55"/>
                </a:lnTo>
                <a:lnTo>
                  <a:pt x="95" y="57"/>
                </a:lnTo>
                <a:lnTo>
                  <a:pt x="95" y="57"/>
                </a:lnTo>
                <a:lnTo>
                  <a:pt x="95" y="57"/>
                </a:lnTo>
                <a:lnTo>
                  <a:pt x="95" y="57"/>
                </a:lnTo>
                <a:lnTo>
                  <a:pt x="95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88" y="62"/>
                </a:lnTo>
                <a:lnTo>
                  <a:pt x="88" y="62"/>
                </a:lnTo>
                <a:lnTo>
                  <a:pt x="90" y="62"/>
                </a:lnTo>
                <a:lnTo>
                  <a:pt x="90" y="62"/>
                </a:lnTo>
                <a:lnTo>
                  <a:pt x="88" y="64"/>
                </a:lnTo>
                <a:lnTo>
                  <a:pt x="88" y="66"/>
                </a:lnTo>
                <a:lnTo>
                  <a:pt x="88" y="66"/>
                </a:lnTo>
                <a:lnTo>
                  <a:pt x="85" y="66"/>
                </a:lnTo>
                <a:lnTo>
                  <a:pt x="85" y="69"/>
                </a:lnTo>
                <a:lnTo>
                  <a:pt x="85" y="69"/>
                </a:lnTo>
                <a:lnTo>
                  <a:pt x="88" y="71"/>
                </a:lnTo>
                <a:lnTo>
                  <a:pt x="88" y="71"/>
                </a:lnTo>
                <a:lnTo>
                  <a:pt x="90" y="74"/>
                </a:lnTo>
                <a:lnTo>
                  <a:pt x="90" y="71"/>
                </a:lnTo>
                <a:lnTo>
                  <a:pt x="92" y="69"/>
                </a:lnTo>
                <a:lnTo>
                  <a:pt x="95" y="69"/>
                </a:lnTo>
                <a:lnTo>
                  <a:pt x="97" y="71"/>
                </a:lnTo>
                <a:lnTo>
                  <a:pt x="104" y="76"/>
                </a:lnTo>
                <a:lnTo>
                  <a:pt x="104" y="76"/>
                </a:lnTo>
                <a:lnTo>
                  <a:pt x="107" y="76"/>
                </a:lnTo>
                <a:lnTo>
                  <a:pt x="104" y="78"/>
                </a:lnTo>
                <a:lnTo>
                  <a:pt x="102" y="81"/>
                </a:lnTo>
                <a:lnTo>
                  <a:pt x="99" y="81"/>
                </a:lnTo>
                <a:lnTo>
                  <a:pt x="90" y="88"/>
                </a:lnTo>
                <a:lnTo>
                  <a:pt x="90" y="88"/>
                </a:lnTo>
                <a:lnTo>
                  <a:pt x="85" y="88"/>
                </a:lnTo>
                <a:lnTo>
                  <a:pt x="85" y="88"/>
                </a:lnTo>
                <a:lnTo>
                  <a:pt x="83" y="90"/>
                </a:lnTo>
                <a:lnTo>
                  <a:pt x="83" y="95"/>
                </a:lnTo>
                <a:lnTo>
                  <a:pt x="83" y="95"/>
                </a:lnTo>
                <a:lnTo>
                  <a:pt x="81" y="97"/>
                </a:lnTo>
                <a:lnTo>
                  <a:pt x="76" y="97"/>
                </a:lnTo>
                <a:lnTo>
                  <a:pt x="73" y="97"/>
                </a:lnTo>
                <a:lnTo>
                  <a:pt x="69" y="102"/>
                </a:lnTo>
                <a:lnTo>
                  <a:pt x="66" y="104"/>
                </a:lnTo>
                <a:lnTo>
                  <a:pt x="64" y="109"/>
                </a:lnTo>
                <a:lnTo>
                  <a:pt x="64" y="111"/>
                </a:lnTo>
                <a:lnTo>
                  <a:pt x="62" y="111"/>
                </a:lnTo>
                <a:lnTo>
                  <a:pt x="59" y="111"/>
                </a:lnTo>
                <a:lnTo>
                  <a:pt x="57" y="114"/>
                </a:lnTo>
                <a:lnTo>
                  <a:pt x="50" y="118"/>
                </a:lnTo>
                <a:lnTo>
                  <a:pt x="47" y="121"/>
                </a:lnTo>
                <a:lnTo>
                  <a:pt x="50" y="123"/>
                </a:lnTo>
                <a:lnTo>
                  <a:pt x="50" y="126"/>
                </a:lnTo>
                <a:lnTo>
                  <a:pt x="57" y="126"/>
                </a:lnTo>
                <a:lnTo>
                  <a:pt x="57" y="126"/>
                </a:lnTo>
                <a:lnTo>
                  <a:pt x="57" y="126"/>
                </a:lnTo>
                <a:lnTo>
                  <a:pt x="57" y="126"/>
                </a:lnTo>
                <a:lnTo>
                  <a:pt x="59" y="126"/>
                </a:lnTo>
                <a:lnTo>
                  <a:pt x="62" y="128"/>
                </a:lnTo>
                <a:lnTo>
                  <a:pt x="62" y="128"/>
                </a:lnTo>
                <a:lnTo>
                  <a:pt x="64" y="130"/>
                </a:lnTo>
                <a:lnTo>
                  <a:pt x="64" y="133"/>
                </a:lnTo>
                <a:lnTo>
                  <a:pt x="64" y="133"/>
                </a:lnTo>
                <a:lnTo>
                  <a:pt x="64" y="133"/>
                </a:lnTo>
                <a:lnTo>
                  <a:pt x="66" y="130"/>
                </a:lnTo>
                <a:lnTo>
                  <a:pt x="73" y="128"/>
                </a:lnTo>
                <a:lnTo>
                  <a:pt x="76" y="128"/>
                </a:lnTo>
                <a:lnTo>
                  <a:pt x="76" y="128"/>
                </a:lnTo>
                <a:lnTo>
                  <a:pt x="76" y="128"/>
                </a:lnTo>
                <a:lnTo>
                  <a:pt x="81" y="135"/>
                </a:lnTo>
                <a:lnTo>
                  <a:pt x="81" y="135"/>
                </a:lnTo>
                <a:lnTo>
                  <a:pt x="81" y="137"/>
                </a:lnTo>
                <a:lnTo>
                  <a:pt x="81" y="142"/>
                </a:lnTo>
                <a:lnTo>
                  <a:pt x="81" y="142"/>
                </a:lnTo>
                <a:lnTo>
                  <a:pt x="81" y="142"/>
                </a:lnTo>
                <a:lnTo>
                  <a:pt x="81" y="142"/>
                </a:lnTo>
                <a:lnTo>
                  <a:pt x="83" y="142"/>
                </a:lnTo>
                <a:lnTo>
                  <a:pt x="83" y="142"/>
                </a:lnTo>
                <a:lnTo>
                  <a:pt x="85" y="142"/>
                </a:lnTo>
                <a:lnTo>
                  <a:pt x="85" y="145"/>
                </a:lnTo>
                <a:lnTo>
                  <a:pt x="85" y="145"/>
                </a:lnTo>
                <a:lnTo>
                  <a:pt x="88" y="145"/>
                </a:lnTo>
                <a:lnTo>
                  <a:pt x="88" y="147"/>
                </a:lnTo>
                <a:lnTo>
                  <a:pt x="90" y="147"/>
                </a:lnTo>
                <a:lnTo>
                  <a:pt x="90" y="147"/>
                </a:lnTo>
                <a:lnTo>
                  <a:pt x="95" y="147"/>
                </a:lnTo>
                <a:lnTo>
                  <a:pt x="95" y="147"/>
                </a:lnTo>
                <a:lnTo>
                  <a:pt x="95" y="147"/>
                </a:lnTo>
                <a:lnTo>
                  <a:pt x="97" y="149"/>
                </a:lnTo>
                <a:lnTo>
                  <a:pt x="99" y="149"/>
                </a:lnTo>
                <a:lnTo>
                  <a:pt x="99" y="149"/>
                </a:lnTo>
                <a:lnTo>
                  <a:pt x="102" y="152"/>
                </a:lnTo>
                <a:lnTo>
                  <a:pt x="102" y="152"/>
                </a:lnTo>
                <a:lnTo>
                  <a:pt x="102" y="152"/>
                </a:lnTo>
                <a:lnTo>
                  <a:pt x="102" y="149"/>
                </a:lnTo>
                <a:lnTo>
                  <a:pt x="102" y="149"/>
                </a:lnTo>
                <a:lnTo>
                  <a:pt x="102" y="147"/>
                </a:lnTo>
                <a:lnTo>
                  <a:pt x="104" y="147"/>
                </a:lnTo>
                <a:lnTo>
                  <a:pt x="104" y="147"/>
                </a:lnTo>
                <a:lnTo>
                  <a:pt x="104" y="147"/>
                </a:lnTo>
                <a:lnTo>
                  <a:pt x="107" y="149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9" y="152"/>
                </a:lnTo>
                <a:lnTo>
                  <a:pt x="109" y="149"/>
                </a:lnTo>
                <a:lnTo>
                  <a:pt x="114" y="152"/>
                </a:lnTo>
                <a:lnTo>
                  <a:pt x="114" y="152"/>
                </a:lnTo>
                <a:lnTo>
                  <a:pt x="114" y="149"/>
                </a:lnTo>
                <a:lnTo>
                  <a:pt x="114" y="137"/>
                </a:lnTo>
                <a:lnTo>
                  <a:pt x="114" y="135"/>
                </a:lnTo>
                <a:lnTo>
                  <a:pt x="116" y="135"/>
                </a:lnTo>
                <a:lnTo>
                  <a:pt x="118" y="137"/>
                </a:lnTo>
                <a:lnTo>
                  <a:pt x="121" y="140"/>
                </a:lnTo>
                <a:lnTo>
                  <a:pt x="121" y="140"/>
                </a:lnTo>
                <a:lnTo>
                  <a:pt x="123" y="137"/>
                </a:lnTo>
                <a:lnTo>
                  <a:pt x="126" y="133"/>
                </a:lnTo>
                <a:lnTo>
                  <a:pt x="126" y="130"/>
                </a:lnTo>
                <a:lnTo>
                  <a:pt x="126" y="130"/>
                </a:lnTo>
                <a:lnTo>
                  <a:pt x="126" y="128"/>
                </a:lnTo>
                <a:lnTo>
                  <a:pt x="123" y="126"/>
                </a:lnTo>
                <a:lnTo>
                  <a:pt x="123" y="126"/>
                </a:lnTo>
                <a:lnTo>
                  <a:pt x="123" y="126"/>
                </a:lnTo>
                <a:lnTo>
                  <a:pt x="123" y="126"/>
                </a:lnTo>
                <a:lnTo>
                  <a:pt x="123" y="126"/>
                </a:lnTo>
                <a:lnTo>
                  <a:pt x="126" y="123"/>
                </a:lnTo>
                <a:lnTo>
                  <a:pt x="126" y="123"/>
                </a:lnTo>
                <a:lnTo>
                  <a:pt x="126" y="121"/>
                </a:lnTo>
                <a:lnTo>
                  <a:pt x="128" y="121"/>
                </a:lnTo>
                <a:lnTo>
                  <a:pt x="128" y="123"/>
                </a:lnTo>
                <a:lnTo>
                  <a:pt x="128" y="123"/>
                </a:lnTo>
                <a:lnTo>
                  <a:pt x="128" y="126"/>
                </a:lnTo>
                <a:lnTo>
                  <a:pt x="128" y="130"/>
                </a:lnTo>
                <a:lnTo>
                  <a:pt x="128" y="130"/>
                </a:lnTo>
                <a:lnTo>
                  <a:pt x="128" y="130"/>
                </a:lnTo>
                <a:lnTo>
                  <a:pt x="128" y="130"/>
                </a:lnTo>
                <a:lnTo>
                  <a:pt x="128" y="128"/>
                </a:lnTo>
                <a:lnTo>
                  <a:pt x="128" y="128"/>
                </a:lnTo>
                <a:lnTo>
                  <a:pt x="130" y="128"/>
                </a:lnTo>
                <a:lnTo>
                  <a:pt x="130" y="130"/>
                </a:lnTo>
                <a:lnTo>
                  <a:pt x="130" y="130"/>
                </a:lnTo>
                <a:lnTo>
                  <a:pt x="130" y="130"/>
                </a:lnTo>
                <a:lnTo>
                  <a:pt x="130" y="128"/>
                </a:lnTo>
                <a:lnTo>
                  <a:pt x="130" y="128"/>
                </a:lnTo>
                <a:lnTo>
                  <a:pt x="130" y="128"/>
                </a:lnTo>
                <a:lnTo>
                  <a:pt x="133" y="128"/>
                </a:lnTo>
                <a:lnTo>
                  <a:pt x="137" y="135"/>
                </a:lnTo>
                <a:lnTo>
                  <a:pt x="137" y="137"/>
                </a:lnTo>
                <a:lnTo>
                  <a:pt x="137" y="140"/>
                </a:lnTo>
                <a:lnTo>
                  <a:pt x="137" y="145"/>
                </a:lnTo>
                <a:lnTo>
                  <a:pt x="137" y="147"/>
                </a:lnTo>
                <a:lnTo>
                  <a:pt x="140" y="147"/>
                </a:lnTo>
                <a:lnTo>
                  <a:pt x="144" y="147"/>
                </a:lnTo>
                <a:lnTo>
                  <a:pt x="144" y="147"/>
                </a:lnTo>
                <a:lnTo>
                  <a:pt x="144" y="149"/>
                </a:lnTo>
                <a:lnTo>
                  <a:pt x="147" y="149"/>
                </a:lnTo>
                <a:lnTo>
                  <a:pt x="147" y="147"/>
                </a:lnTo>
                <a:lnTo>
                  <a:pt x="149" y="147"/>
                </a:lnTo>
                <a:lnTo>
                  <a:pt x="149" y="147"/>
                </a:lnTo>
                <a:lnTo>
                  <a:pt x="152" y="147"/>
                </a:lnTo>
                <a:lnTo>
                  <a:pt x="154" y="147"/>
                </a:lnTo>
                <a:lnTo>
                  <a:pt x="154" y="149"/>
                </a:lnTo>
                <a:lnTo>
                  <a:pt x="154" y="149"/>
                </a:lnTo>
                <a:lnTo>
                  <a:pt x="154" y="152"/>
                </a:lnTo>
                <a:lnTo>
                  <a:pt x="154" y="156"/>
                </a:lnTo>
                <a:lnTo>
                  <a:pt x="154" y="156"/>
                </a:lnTo>
                <a:lnTo>
                  <a:pt x="154" y="159"/>
                </a:lnTo>
                <a:lnTo>
                  <a:pt x="154" y="159"/>
                </a:lnTo>
                <a:lnTo>
                  <a:pt x="154" y="159"/>
                </a:lnTo>
                <a:lnTo>
                  <a:pt x="159" y="159"/>
                </a:lnTo>
                <a:lnTo>
                  <a:pt x="159" y="159"/>
                </a:lnTo>
                <a:lnTo>
                  <a:pt x="161" y="159"/>
                </a:lnTo>
                <a:lnTo>
                  <a:pt x="161" y="156"/>
                </a:lnTo>
                <a:lnTo>
                  <a:pt x="161" y="156"/>
                </a:lnTo>
                <a:lnTo>
                  <a:pt x="161" y="154"/>
                </a:lnTo>
                <a:lnTo>
                  <a:pt x="163" y="156"/>
                </a:lnTo>
                <a:lnTo>
                  <a:pt x="163" y="159"/>
                </a:lnTo>
                <a:lnTo>
                  <a:pt x="166" y="159"/>
                </a:lnTo>
                <a:lnTo>
                  <a:pt x="166" y="159"/>
                </a:lnTo>
                <a:lnTo>
                  <a:pt x="170" y="159"/>
                </a:lnTo>
                <a:lnTo>
                  <a:pt x="170" y="159"/>
                </a:lnTo>
                <a:lnTo>
                  <a:pt x="170" y="159"/>
                </a:lnTo>
                <a:lnTo>
                  <a:pt x="170" y="159"/>
                </a:lnTo>
                <a:lnTo>
                  <a:pt x="170" y="161"/>
                </a:lnTo>
                <a:lnTo>
                  <a:pt x="170" y="161"/>
                </a:lnTo>
                <a:lnTo>
                  <a:pt x="170" y="163"/>
                </a:lnTo>
                <a:lnTo>
                  <a:pt x="173" y="163"/>
                </a:lnTo>
                <a:lnTo>
                  <a:pt x="173" y="163"/>
                </a:lnTo>
                <a:lnTo>
                  <a:pt x="175" y="166"/>
                </a:lnTo>
                <a:lnTo>
                  <a:pt x="178" y="168"/>
                </a:lnTo>
                <a:lnTo>
                  <a:pt x="180" y="168"/>
                </a:lnTo>
                <a:lnTo>
                  <a:pt x="182" y="168"/>
                </a:lnTo>
                <a:lnTo>
                  <a:pt x="187" y="168"/>
                </a:lnTo>
                <a:lnTo>
                  <a:pt x="189" y="168"/>
                </a:lnTo>
                <a:lnTo>
                  <a:pt x="189" y="171"/>
                </a:lnTo>
                <a:lnTo>
                  <a:pt x="189" y="173"/>
                </a:lnTo>
                <a:lnTo>
                  <a:pt x="192" y="173"/>
                </a:lnTo>
                <a:lnTo>
                  <a:pt x="194" y="171"/>
                </a:lnTo>
                <a:lnTo>
                  <a:pt x="196" y="168"/>
                </a:lnTo>
                <a:lnTo>
                  <a:pt x="199" y="168"/>
                </a:lnTo>
                <a:lnTo>
                  <a:pt x="199" y="171"/>
                </a:lnTo>
                <a:lnTo>
                  <a:pt x="199" y="171"/>
                </a:lnTo>
                <a:lnTo>
                  <a:pt x="204" y="171"/>
                </a:lnTo>
                <a:lnTo>
                  <a:pt x="204" y="171"/>
                </a:lnTo>
                <a:lnTo>
                  <a:pt x="204" y="171"/>
                </a:lnTo>
                <a:lnTo>
                  <a:pt x="204" y="171"/>
                </a:lnTo>
                <a:lnTo>
                  <a:pt x="204" y="173"/>
                </a:lnTo>
                <a:lnTo>
                  <a:pt x="204" y="175"/>
                </a:lnTo>
                <a:lnTo>
                  <a:pt x="201" y="175"/>
                </a:lnTo>
                <a:lnTo>
                  <a:pt x="196" y="178"/>
                </a:lnTo>
                <a:lnTo>
                  <a:pt x="192" y="180"/>
                </a:lnTo>
                <a:lnTo>
                  <a:pt x="187" y="182"/>
                </a:lnTo>
                <a:lnTo>
                  <a:pt x="185" y="182"/>
                </a:lnTo>
                <a:lnTo>
                  <a:pt x="185" y="185"/>
                </a:lnTo>
                <a:lnTo>
                  <a:pt x="185" y="189"/>
                </a:lnTo>
                <a:lnTo>
                  <a:pt x="182" y="189"/>
                </a:lnTo>
                <a:lnTo>
                  <a:pt x="180" y="189"/>
                </a:lnTo>
                <a:lnTo>
                  <a:pt x="180" y="189"/>
                </a:lnTo>
                <a:lnTo>
                  <a:pt x="180" y="189"/>
                </a:lnTo>
                <a:lnTo>
                  <a:pt x="180" y="192"/>
                </a:lnTo>
                <a:lnTo>
                  <a:pt x="178" y="192"/>
                </a:lnTo>
                <a:lnTo>
                  <a:pt x="178" y="192"/>
                </a:lnTo>
                <a:lnTo>
                  <a:pt x="178" y="194"/>
                </a:lnTo>
                <a:lnTo>
                  <a:pt x="175" y="194"/>
                </a:lnTo>
                <a:lnTo>
                  <a:pt x="170" y="192"/>
                </a:lnTo>
                <a:lnTo>
                  <a:pt x="170" y="192"/>
                </a:lnTo>
                <a:lnTo>
                  <a:pt x="168" y="189"/>
                </a:lnTo>
                <a:lnTo>
                  <a:pt x="166" y="187"/>
                </a:lnTo>
                <a:lnTo>
                  <a:pt x="166" y="187"/>
                </a:lnTo>
                <a:lnTo>
                  <a:pt x="163" y="187"/>
                </a:lnTo>
                <a:lnTo>
                  <a:pt x="163" y="189"/>
                </a:lnTo>
                <a:lnTo>
                  <a:pt x="163" y="189"/>
                </a:lnTo>
                <a:lnTo>
                  <a:pt x="163" y="189"/>
                </a:lnTo>
                <a:lnTo>
                  <a:pt x="163" y="189"/>
                </a:lnTo>
                <a:lnTo>
                  <a:pt x="163" y="192"/>
                </a:lnTo>
                <a:lnTo>
                  <a:pt x="163" y="192"/>
                </a:lnTo>
                <a:lnTo>
                  <a:pt x="163" y="194"/>
                </a:lnTo>
                <a:lnTo>
                  <a:pt x="163" y="194"/>
                </a:lnTo>
                <a:lnTo>
                  <a:pt x="163" y="194"/>
                </a:lnTo>
                <a:lnTo>
                  <a:pt x="166" y="197"/>
                </a:lnTo>
                <a:lnTo>
                  <a:pt x="166" y="197"/>
                </a:lnTo>
                <a:lnTo>
                  <a:pt x="166" y="197"/>
                </a:lnTo>
                <a:lnTo>
                  <a:pt x="168" y="197"/>
                </a:lnTo>
                <a:lnTo>
                  <a:pt x="168" y="197"/>
                </a:lnTo>
                <a:lnTo>
                  <a:pt x="166" y="199"/>
                </a:lnTo>
                <a:lnTo>
                  <a:pt x="166" y="201"/>
                </a:lnTo>
                <a:lnTo>
                  <a:pt x="166" y="201"/>
                </a:lnTo>
                <a:lnTo>
                  <a:pt x="163" y="201"/>
                </a:lnTo>
                <a:lnTo>
                  <a:pt x="163" y="201"/>
                </a:lnTo>
                <a:lnTo>
                  <a:pt x="159" y="199"/>
                </a:lnTo>
                <a:lnTo>
                  <a:pt x="159" y="199"/>
                </a:lnTo>
                <a:lnTo>
                  <a:pt x="156" y="199"/>
                </a:lnTo>
                <a:lnTo>
                  <a:pt x="156" y="199"/>
                </a:lnTo>
                <a:lnTo>
                  <a:pt x="156" y="199"/>
                </a:lnTo>
                <a:lnTo>
                  <a:pt x="156" y="199"/>
                </a:lnTo>
                <a:lnTo>
                  <a:pt x="156" y="199"/>
                </a:lnTo>
                <a:lnTo>
                  <a:pt x="159" y="199"/>
                </a:lnTo>
                <a:lnTo>
                  <a:pt x="159" y="199"/>
                </a:lnTo>
                <a:lnTo>
                  <a:pt x="159" y="197"/>
                </a:lnTo>
                <a:lnTo>
                  <a:pt x="159" y="197"/>
                </a:lnTo>
                <a:lnTo>
                  <a:pt x="159" y="197"/>
                </a:lnTo>
                <a:lnTo>
                  <a:pt x="156" y="197"/>
                </a:lnTo>
                <a:lnTo>
                  <a:pt x="156" y="197"/>
                </a:lnTo>
                <a:lnTo>
                  <a:pt x="154" y="197"/>
                </a:lnTo>
                <a:lnTo>
                  <a:pt x="154" y="197"/>
                </a:lnTo>
                <a:lnTo>
                  <a:pt x="149" y="199"/>
                </a:lnTo>
                <a:lnTo>
                  <a:pt x="149" y="199"/>
                </a:lnTo>
                <a:lnTo>
                  <a:pt x="149" y="201"/>
                </a:lnTo>
                <a:lnTo>
                  <a:pt x="149" y="204"/>
                </a:lnTo>
                <a:lnTo>
                  <a:pt x="147" y="204"/>
                </a:lnTo>
                <a:lnTo>
                  <a:pt x="142" y="206"/>
                </a:lnTo>
                <a:lnTo>
                  <a:pt x="142" y="208"/>
                </a:lnTo>
                <a:lnTo>
                  <a:pt x="142" y="208"/>
                </a:lnTo>
                <a:lnTo>
                  <a:pt x="142" y="208"/>
                </a:lnTo>
                <a:lnTo>
                  <a:pt x="144" y="208"/>
                </a:lnTo>
                <a:lnTo>
                  <a:pt x="144" y="211"/>
                </a:lnTo>
                <a:lnTo>
                  <a:pt x="144" y="211"/>
                </a:lnTo>
                <a:lnTo>
                  <a:pt x="147" y="211"/>
                </a:lnTo>
                <a:lnTo>
                  <a:pt x="147" y="211"/>
                </a:lnTo>
                <a:lnTo>
                  <a:pt x="147" y="213"/>
                </a:lnTo>
                <a:lnTo>
                  <a:pt x="144" y="213"/>
                </a:lnTo>
                <a:lnTo>
                  <a:pt x="144" y="213"/>
                </a:lnTo>
                <a:lnTo>
                  <a:pt x="144" y="211"/>
                </a:lnTo>
                <a:lnTo>
                  <a:pt x="142" y="211"/>
                </a:lnTo>
                <a:lnTo>
                  <a:pt x="142" y="211"/>
                </a:lnTo>
                <a:lnTo>
                  <a:pt x="142" y="211"/>
                </a:lnTo>
                <a:lnTo>
                  <a:pt x="140" y="211"/>
                </a:lnTo>
                <a:lnTo>
                  <a:pt x="137" y="211"/>
                </a:lnTo>
                <a:lnTo>
                  <a:pt x="135" y="211"/>
                </a:lnTo>
                <a:lnTo>
                  <a:pt x="135" y="213"/>
                </a:lnTo>
                <a:lnTo>
                  <a:pt x="133" y="216"/>
                </a:lnTo>
                <a:lnTo>
                  <a:pt x="133" y="216"/>
                </a:lnTo>
                <a:lnTo>
                  <a:pt x="133" y="218"/>
                </a:lnTo>
                <a:lnTo>
                  <a:pt x="130" y="218"/>
                </a:lnTo>
                <a:lnTo>
                  <a:pt x="128" y="218"/>
                </a:lnTo>
                <a:lnTo>
                  <a:pt x="128" y="218"/>
                </a:lnTo>
                <a:lnTo>
                  <a:pt x="128" y="218"/>
                </a:lnTo>
                <a:lnTo>
                  <a:pt x="128" y="216"/>
                </a:lnTo>
                <a:lnTo>
                  <a:pt x="128" y="213"/>
                </a:lnTo>
                <a:lnTo>
                  <a:pt x="126" y="211"/>
                </a:lnTo>
                <a:lnTo>
                  <a:pt x="126" y="211"/>
                </a:lnTo>
                <a:lnTo>
                  <a:pt x="123" y="211"/>
                </a:lnTo>
                <a:lnTo>
                  <a:pt x="123" y="213"/>
                </a:lnTo>
                <a:lnTo>
                  <a:pt x="123" y="213"/>
                </a:lnTo>
                <a:lnTo>
                  <a:pt x="123" y="216"/>
                </a:lnTo>
                <a:lnTo>
                  <a:pt x="123" y="216"/>
                </a:lnTo>
                <a:lnTo>
                  <a:pt x="118" y="216"/>
                </a:lnTo>
                <a:lnTo>
                  <a:pt x="118" y="213"/>
                </a:lnTo>
                <a:lnTo>
                  <a:pt x="118" y="213"/>
                </a:lnTo>
                <a:lnTo>
                  <a:pt x="116" y="213"/>
                </a:lnTo>
                <a:lnTo>
                  <a:pt x="116" y="211"/>
                </a:lnTo>
                <a:lnTo>
                  <a:pt x="116" y="211"/>
                </a:lnTo>
                <a:lnTo>
                  <a:pt x="114" y="211"/>
                </a:lnTo>
                <a:lnTo>
                  <a:pt x="111" y="208"/>
                </a:lnTo>
                <a:lnTo>
                  <a:pt x="111" y="208"/>
                </a:lnTo>
                <a:lnTo>
                  <a:pt x="109" y="208"/>
                </a:lnTo>
                <a:lnTo>
                  <a:pt x="109" y="208"/>
                </a:lnTo>
                <a:lnTo>
                  <a:pt x="107" y="208"/>
                </a:lnTo>
                <a:lnTo>
                  <a:pt x="107" y="208"/>
                </a:lnTo>
                <a:lnTo>
                  <a:pt x="107" y="206"/>
                </a:lnTo>
                <a:lnTo>
                  <a:pt x="107" y="206"/>
                </a:lnTo>
                <a:lnTo>
                  <a:pt x="104" y="206"/>
                </a:lnTo>
                <a:lnTo>
                  <a:pt x="104" y="208"/>
                </a:lnTo>
                <a:lnTo>
                  <a:pt x="104" y="208"/>
                </a:lnTo>
                <a:lnTo>
                  <a:pt x="102" y="211"/>
                </a:lnTo>
                <a:lnTo>
                  <a:pt x="102" y="211"/>
                </a:lnTo>
                <a:lnTo>
                  <a:pt x="95" y="211"/>
                </a:lnTo>
                <a:lnTo>
                  <a:pt x="92" y="211"/>
                </a:lnTo>
                <a:lnTo>
                  <a:pt x="90" y="213"/>
                </a:lnTo>
                <a:lnTo>
                  <a:pt x="92" y="213"/>
                </a:lnTo>
                <a:lnTo>
                  <a:pt x="90" y="216"/>
                </a:lnTo>
                <a:lnTo>
                  <a:pt x="88" y="218"/>
                </a:lnTo>
                <a:lnTo>
                  <a:pt x="88" y="218"/>
                </a:lnTo>
                <a:lnTo>
                  <a:pt x="85" y="216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78" y="220"/>
                </a:lnTo>
                <a:lnTo>
                  <a:pt x="78" y="220"/>
                </a:lnTo>
                <a:lnTo>
                  <a:pt x="76" y="220"/>
                </a:lnTo>
                <a:lnTo>
                  <a:pt x="73" y="223"/>
                </a:lnTo>
                <a:lnTo>
                  <a:pt x="73" y="225"/>
                </a:lnTo>
                <a:lnTo>
                  <a:pt x="73" y="227"/>
                </a:lnTo>
                <a:lnTo>
                  <a:pt x="73" y="230"/>
                </a:lnTo>
                <a:lnTo>
                  <a:pt x="71" y="230"/>
                </a:lnTo>
                <a:lnTo>
                  <a:pt x="71" y="232"/>
                </a:lnTo>
                <a:lnTo>
                  <a:pt x="71" y="232"/>
                </a:lnTo>
                <a:lnTo>
                  <a:pt x="69" y="232"/>
                </a:lnTo>
                <a:lnTo>
                  <a:pt x="66" y="232"/>
                </a:lnTo>
                <a:lnTo>
                  <a:pt x="66" y="232"/>
                </a:lnTo>
                <a:lnTo>
                  <a:pt x="66" y="232"/>
                </a:lnTo>
                <a:lnTo>
                  <a:pt x="66" y="234"/>
                </a:lnTo>
                <a:lnTo>
                  <a:pt x="64" y="234"/>
                </a:lnTo>
                <a:lnTo>
                  <a:pt x="64" y="234"/>
                </a:lnTo>
                <a:lnTo>
                  <a:pt x="64" y="234"/>
                </a:lnTo>
                <a:lnTo>
                  <a:pt x="64" y="232"/>
                </a:lnTo>
                <a:lnTo>
                  <a:pt x="64" y="232"/>
                </a:lnTo>
                <a:lnTo>
                  <a:pt x="64" y="230"/>
                </a:lnTo>
                <a:lnTo>
                  <a:pt x="66" y="230"/>
                </a:lnTo>
                <a:lnTo>
                  <a:pt x="66" y="230"/>
                </a:lnTo>
                <a:lnTo>
                  <a:pt x="66" y="230"/>
                </a:lnTo>
                <a:lnTo>
                  <a:pt x="69" y="227"/>
                </a:lnTo>
                <a:lnTo>
                  <a:pt x="66" y="225"/>
                </a:lnTo>
                <a:lnTo>
                  <a:pt x="66" y="225"/>
                </a:lnTo>
                <a:lnTo>
                  <a:pt x="64" y="225"/>
                </a:lnTo>
                <a:lnTo>
                  <a:pt x="62" y="225"/>
                </a:lnTo>
                <a:lnTo>
                  <a:pt x="59" y="223"/>
                </a:lnTo>
                <a:lnTo>
                  <a:pt x="57" y="223"/>
                </a:lnTo>
                <a:lnTo>
                  <a:pt x="57" y="223"/>
                </a:lnTo>
                <a:lnTo>
                  <a:pt x="55" y="223"/>
                </a:lnTo>
                <a:lnTo>
                  <a:pt x="55" y="220"/>
                </a:lnTo>
                <a:lnTo>
                  <a:pt x="55" y="220"/>
                </a:lnTo>
                <a:lnTo>
                  <a:pt x="52" y="220"/>
                </a:lnTo>
                <a:lnTo>
                  <a:pt x="52" y="220"/>
                </a:lnTo>
                <a:lnTo>
                  <a:pt x="50" y="220"/>
                </a:lnTo>
                <a:lnTo>
                  <a:pt x="47" y="218"/>
                </a:lnTo>
                <a:lnTo>
                  <a:pt x="40" y="213"/>
                </a:lnTo>
                <a:lnTo>
                  <a:pt x="38" y="213"/>
                </a:lnTo>
                <a:lnTo>
                  <a:pt x="17" y="220"/>
                </a:lnTo>
                <a:lnTo>
                  <a:pt x="17" y="220"/>
                </a:lnTo>
                <a:lnTo>
                  <a:pt x="17" y="220"/>
                </a:lnTo>
                <a:lnTo>
                  <a:pt x="17" y="220"/>
                </a:lnTo>
                <a:lnTo>
                  <a:pt x="14" y="220"/>
                </a:lnTo>
                <a:lnTo>
                  <a:pt x="14" y="220"/>
                </a:lnTo>
                <a:lnTo>
                  <a:pt x="14" y="220"/>
                </a:lnTo>
                <a:lnTo>
                  <a:pt x="14" y="220"/>
                </a:lnTo>
                <a:lnTo>
                  <a:pt x="14" y="223"/>
                </a:lnTo>
                <a:lnTo>
                  <a:pt x="12" y="223"/>
                </a:lnTo>
                <a:lnTo>
                  <a:pt x="12" y="225"/>
                </a:lnTo>
                <a:lnTo>
                  <a:pt x="12" y="227"/>
                </a:lnTo>
                <a:lnTo>
                  <a:pt x="12" y="230"/>
                </a:lnTo>
                <a:lnTo>
                  <a:pt x="12" y="230"/>
                </a:lnTo>
                <a:lnTo>
                  <a:pt x="12" y="230"/>
                </a:lnTo>
                <a:lnTo>
                  <a:pt x="12" y="230"/>
                </a:lnTo>
                <a:lnTo>
                  <a:pt x="12" y="230"/>
                </a:lnTo>
                <a:lnTo>
                  <a:pt x="14" y="232"/>
                </a:lnTo>
                <a:lnTo>
                  <a:pt x="14" y="234"/>
                </a:lnTo>
                <a:lnTo>
                  <a:pt x="10" y="234"/>
                </a:lnTo>
                <a:lnTo>
                  <a:pt x="7" y="232"/>
                </a:lnTo>
                <a:lnTo>
                  <a:pt x="5" y="230"/>
                </a:lnTo>
                <a:lnTo>
                  <a:pt x="5" y="230"/>
                </a:lnTo>
                <a:lnTo>
                  <a:pt x="5" y="230"/>
                </a:lnTo>
                <a:lnTo>
                  <a:pt x="5" y="230"/>
                </a:lnTo>
                <a:lnTo>
                  <a:pt x="3" y="230"/>
                </a:lnTo>
                <a:lnTo>
                  <a:pt x="3" y="232"/>
                </a:lnTo>
                <a:lnTo>
                  <a:pt x="0" y="239"/>
                </a:lnTo>
                <a:lnTo>
                  <a:pt x="0" y="242"/>
                </a:lnTo>
                <a:lnTo>
                  <a:pt x="0" y="246"/>
                </a:lnTo>
                <a:lnTo>
                  <a:pt x="0" y="246"/>
                </a:lnTo>
                <a:lnTo>
                  <a:pt x="0" y="246"/>
                </a:lnTo>
                <a:lnTo>
                  <a:pt x="3" y="249"/>
                </a:lnTo>
                <a:lnTo>
                  <a:pt x="3" y="249"/>
                </a:lnTo>
                <a:lnTo>
                  <a:pt x="3" y="251"/>
                </a:lnTo>
                <a:lnTo>
                  <a:pt x="3" y="251"/>
                </a:lnTo>
                <a:lnTo>
                  <a:pt x="3" y="260"/>
                </a:lnTo>
                <a:lnTo>
                  <a:pt x="3" y="260"/>
                </a:lnTo>
                <a:lnTo>
                  <a:pt x="5" y="260"/>
                </a:lnTo>
                <a:lnTo>
                  <a:pt x="5" y="260"/>
                </a:lnTo>
                <a:lnTo>
                  <a:pt x="5" y="260"/>
                </a:lnTo>
                <a:lnTo>
                  <a:pt x="5" y="258"/>
                </a:lnTo>
                <a:lnTo>
                  <a:pt x="7" y="258"/>
                </a:lnTo>
                <a:lnTo>
                  <a:pt x="7" y="258"/>
                </a:lnTo>
                <a:lnTo>
                  <a:pt x="7" y="260"/>
                </a:lnTo>
                <a:lnTo>
                  <a:pt x="10" y="260"/>
                </a:lnTo>
                <a:lnTo>
                  <a:pt x="12" y="260"/>
                </a:lnTo>
                <a:lnTo>
                  <a:pt x="12" y="260"/>
                </a:lnTo>
                <a:lnTo>
                  <a:pt x="14" y="260"/>
                </a:lnTo>
                <a:lnTo>
                  <a:pt x="14" y="260"/>
                </a:lnTo>
                <a:lnTo>
                  <a:pt x="14" y="258"/>
                </a:lnTo>
                <a:lnTo>
                  <a:pt x="17" y="258"/>
                </a:lnTo>
                <a:lnTo>
                  <a:pt x="19" y="258"/>
                </a:lnTo>
                <a:lnTo>
                  <a:pt x="24" y="258"/>
                </a:lnTo>
                <a:lnTo>
                  <a:pt x="24" y="258"/>
                </a:lnTo>
                <a:lnTo>
                  <a:pt x="26" y="258"/>
                </a:lnTo>
                <a:lnTo>
                  <a:pt x="29" y="258"/>
                </a:lnTo>
                <a:lnTo>
                  <a:pt x="31" y="260"/>
                </a:lnTo>
                <a:lnTo>
                  <a:pt x="36" y="258"/>
                </a:lnTo>
                <a:lnTo>
                  <a:pt x="38" y="258"/>
                </a:lnTo>
                <a:lnTo>
                  <a:pt x="38" y="260"/>
                </a:lnTo>
                <a:lnTo>
                  <a:pt x="40" y="260"/>
                </a:lnTo>
                <a:lnTo>
                  <a:pt x="40" y="258"/>
                </a:lnTo>
                <a:lnTo>
                  <a:pt x="40" y="258"/>
                </a:lnTo>
                <a:lnTo>
                  <a:pt x="43" y="258"/>
                </a:lnTo>
                <a:lnTo>
                  <a:pt x="43" y="258"/>
                </a:lnTo>
                <a:lnTo>
                  <a:pt x="45" y="258"/>
                </a:lnTo>
                <a:lnTo>
                  <a:pt x="45" y="258"/>
                </a:lnTo>
                <a:lnTo>
                  <a:pt x="47" y="258"/>
                </a:lnTo>
                <a:lnTo>
                  <a:pt x="47" y="258"/>
                </a:lnTo>
                <a:lnTo>
                  <a:pt x="47" y="258"/>
                </a:lnTo>
                <a:lnTo>
                  <a:pt x="50" y="256"/>
                </a:lnTo>
                <a:lnTo>
                  <a:pt x="50" y="253"/>
                </a:lnTo>
                <a:lnTo>
                  <a:pt x="50" y="256"/>
                </a:lnTo>
                <a:lnTo>
                  <a:pt x="52" y="256"/>
                </a:lnTo>
                <a:lnTo>
                  <a:pt x="52" y="258"/>
                </a:lnTo>
                <a:lnTo>
                  <a:pt x="50" y="260"/>
                </a:lnTo>
                <a:lnTo>
                  <a:pt x="50" y="260"/>
                </a:lnTo>
                <a:lnTo>
                  <a:pt x="52" y="260"/>
                </a:lnTo>
                <a:lnTo>
                  <a:pt x="52" y="260"/>
                </a:lnTo>
                <a:lnTo>
                  <a:pt x="57" y="258"/>
                </a:lnTo>
                <a:lnTo>
                  <a:pt x="57" y="258"/>
                </a:lnTo>
                <a:lnTo>
                  <a:pt x="59" y="258"/>
                </a:lnTo>
                <a:lnTo>
                  <a:pt x="59" y="258"/>
                </a:lnTo>
                <a:lnTo>
                  <a:pt x="59" y="258"/>
                </a:lnTo>
                <a:lnTo>
                  <a:pt x="59" y="258"/>
                </a:lnTo>
                <a:lnTo>
                  <a:pt x="62" y="256"/>
                </a:lnTo>
                <a:lnTo>
                  <a:pt x="62" y="256"/>
                </a:lnTo>
                <a:lnTo>
                  <a:pt x="62" y="256"/>
                </a:lnTo>
                <a:lnTo>
                  <a:pt x="62" y="256"/>
                </a:lnTo>
                <a:lnTo>
                  <a:pt x="64" y="256"/>
                </a:lnTo>
                <a:lnTo>
                  <a:pt x="64" y="256"/>
                </a:lnTo>
                <a:lnTo>
                  <a:pt x="66" y="256"/>
                </a:lnTo>
                <a:lnTo>
                  <a:pt x="66" y="256"/>
                </a:lnTo>
                <a:lnTo>
                  <a:pt x="66" y="258"/>
                </a:lnTo>
                <a:lnTo>
                  <a:pt x="69" y="258"/>
                </a:lnTo>
                <a:lnTo>
                  <a:pt x="71" y="256"/>
                </a:lnTo>
                <a:lnTo>
                  <a:pt x="71" y="258"/>
                </a:lnTo>
                <a:lnTo>
                  <a:pt x="73" y="258"/>
                </a:lnTo>
                <a:lnTo>
                  <a:pt x="73" y="260"/>
                </a:lnTo>
                <a:lnTo>
                  <a:pt x="73" y="263"/>
                </a:lnTo>
                <a:lnTo>
                  <a:pt x="73" y="263"/>
                </a:lnTo>
                <a:lnTo>
                  <a:pt x="73" y="263"/>
                </a:lnTo>
                <a:lnTo>
                  <a:pt x="73" y="263"/>
                </a:lnTo>
                <a:lnTo>
                  <a:pt x="76" y="263"/>
                </a:lnTo>
                <a:lnTo>
                  <a:pt x="76" y="263"/>
                </a:lnTo>
                <a:lnTo>
                  <a:pt x="76" y="265"/>
                </a:lnTo>
                <a:lnTo>
                  <a:pt x="76" y="265"/>
                </a:lnTo>
                <a:lnTo>
                  <a:pt x="76" y="265"/>
                </a:lnTo>
                <a:lnTo>
                  <a:pt x="76" y="268"/>
                </a:lnTo>
                <a:lnTo>
                  <a:pt x="76" y="268"/>
                </a:lnTo>
                <a:lnTo>
                  <a:pt x="78" y="270"/>
                </a:lnTo>
                <a:lnTo>
                  <a:pt x="78" y="270"/>
                </a:lnTo>
                <a:lnTo>
                  <a:pt x="81" y="270"/>
                </a:lnTo>
                <a:lnTo>
                  <a:pt x="81" y="270"/>
                </a:lnTo>
                <a:lnTo>
                  <a:pt x="83" y="270"/>
                </a:lnTo>
                <a:lnTo>
                  <a:pt x="83" y="270"/>
                </a:lnTo>
                <a:lnTo>
                  <a:pt x="85" y="270"/>
                </a:lnTo>
                <a:lnTo>
                  <a:pt x="85" y="270"/>
                </a:lnTo>
                <a:lnTo>
                  <a:pt x="85" y="270"/>
                </a:lnTo>
                <a:lnTo>
                  <a:pt x="85" y="268"/>
                </a:lnTo>
                <a:lnTo>
                  <a:pt x="88" y="268"/>
                </a:lnTo>
                <a:lnTo>
                  <a:pt x="88" y="268"/>
                </a:lnTo>
                <a:lnTo>
                  <a:pt x="90" y="270"/>
                </a:lnTo>
                <a:lnTo>
                  <a:pt x="90" y="270"/>
                </a:lnTo>
                <a:lnTo>
                  <a:pt x="92" y="268"/>
                </a:lnTo>
                <a:lnTo>
                  <a:pt x="95" y="268"/>
                </a:lnTo>
                <a:lnTo>
                  <a:pt x="95" y="265"/>
                </a:lnTo>
                <a:lnTo>
                  <a:pt x="95" y="263"/>
                </a:lnTo>
                <a:lnTo>
                  <a:pt x="97" y="260"/>
                </a:lnTo>
                <a:lnTo>
                  <a:pt x="99" y="260"/>
                </a:lnTo>
                <a:lnTo>
                  <a:pt x="102" y="260"/>
                </a:lnTo>
                <a:lnTo>
                  <a:pt x="104" y="260"/>
                </a:lnTo>
                <a:lnTo>
                  <a:pt x="104" y="260"/>
                </a:lnTo>
                <a:lnTo>
                  <a:pt x="107" y="260"/>
                </a:lnTo>
                <a:lnTo>
                  <a:pt x="107" y="258"/>
                </a:lnTo>
                <a:lnTo>
                  <a:pt x="109" y="258"/>
                </a:lnTo>
                <a:lnTo>
                  <a:pt x="109" y="258"/>
                </a:lnTo>
                <a:lnTo>
                  <a:pt x="111" y="258"/>
                </a:lnTo>
                <a:lnTo>
                  <a:pt x="111" y="256"/>
                </a:lnTo>
                <a:lnTo>
                  <a:pt x="111" y="256"/>
                </a:lnTo>
                <a:lnTo>
                  <a:pt x="111" y="256"/>
                </a:lnTo>
                <a:lnTo>
                  <a:pt x="114" y="256"/>
                </a:lnTo>
                <a:lnTo>
                  <a:pt x="116" y="256"/>
                </a:lnTo>
                <a:lnTo>
                  <a:pt x="116" y="256"/>
                </a:lnTo>
                <a:lnTo>
                  <a:pt x="118" y="256"/>
                </a:lnTo>
                <a:lnTo>
                  <a:pt x="118" y="256"/>
                </a:lnTo>
                <a:lnTo>
                  <a:pt x="118" y="256"/>
                </a:lnTo>
                <a:lnTo>
                  <a:pt x="121" y="258"/>
                </a:lnTo>
                <a:lnTo>
                  <a:pt x="121" y="258"/>
                </a:lnTo>
                <a:lnTo>
                  <a:pt x="121" y="260"/>
                </a:lnTo>
                <a:lnTo>
                  <a:pt x="118" y="260"/>
                </a:lnTo>
                <a:lnTo>
                  <a:pt x="118" y="263"/>
                </a:lnTo>
                <a:lnTo>
                  <a:pt x="118" y="265"/>
                </a:lnTo>
                <a:lnTo>
                  <a:pt x="121" y="265"/>
                </a:lnTo>
                <a:lnTo>
                  <a:pt x="123" y="265"/>
                </a:lnTo>
                <a:lnTo>
                  <a:pt x="130" y="265"/>
                </a:lnTo>
                <a:lnTo>
                  <a:pt x="130" y="265"/>
                </a:lnTo>
                <a:lnTo>
                  <a:pt x="130" y="265"/>
                </a:lnTo>
                <a:lnTo>
                  <a:pt x="133" y="268"/>
                </a:lnTo>
                <a:lnTo>
                  <a:pt x="133" y="270"/>
                </a:lnTo>
                <a:lnTo>
                  <a:pt x="133" y="270"/>
                </a:lnTo>
                <a:lnTo>
                  <a:pt x="130" y="272"/>
                </a:lnTo>
                <a:lnTo>
                  <a:pt x="130" y="272"/>
                </a:lnTo>
                <a:lnTo>
                  <a:pt x="130" y="272"/>
                </a:lnTo>
                <a:lnTo>
                  <a:pt x="130" y="275"/>
                </a:lnTo>
                <a:lnTo>
                  <a:pt x="130" y="275"/>
                </a:lnTo>
                <a:lnTo>
                  <a:pt x="130" y="277"/>
                </a:lnTo>
                <a:lnTo>
                  <a:pt x="133" y="277"/>
                </a:lnTo>
                <a:lnTo>
                  <a:pt x="133" y="277"/>
                </a:lnTo>
                <a:lnTo>
                  <a:pt x="135" y="277"/>
                </a:lnTo>
                <a:lnTo>
                  <a:pt x="137" y="277"/>
                </a:lnTo>
                <a:lnTo>
                  <a:pt x="142" y="272"/>
                </a:lnTo>
                <a:lnTo>
                  <a:pt x="142" y="272"/>
                </a:lnTo>
                <a:lnTo>
                  <a:pt x="144" y="272"/>
                </a:lnTo>
                <a:lnTo>
                  <a:pt x="147" y="272"/>
                </a:lnTo>
                <a:lnTo>
                  <a:pt x="147" y="270"/>
                </a:lnTo>
                <a:lnTo>
                  <a:pt x="149" y="272"/>
                </a:lnTo>
                <a:lnTo>
                  <a:pt x="149" y="272"/>
                </a:lnTo>
                <a:lnTo>
                  <a:pt x="149" y="275"/>
                </a:lnTo>
                <a:lnTo>
                  <a:pt x="149" y="277"/>
                </a:lnTo>
                <a:lnTo>
                  <a:pt x="149" y="277"/>
                </a:lnTo>
                <a:lnTo>
                  <a:pt x="152" y="277"/>
                </a:lnTo>
                <a:lnTo>
                  <a:pt x="154" y="279"/>
                </a:lnTo>
                <a:lnTo>
                  <a:pt x="154" y="279"/>
                </a:lnTo>
                <a:lnTo>
                  <a:pt x="154" y="279"/>
                </a:lnTo>
                <a:lnTo>
                  <a:pt x="156" y="279"/>
                </a:lnTo>
                <a:lnTo>
                  <a:pt x="156" y="279"/>
                </a:lnTo>
                <a:lnTo>
                  <a:pt x="156" y="282"/>
                </a:lnTo>
                <a:lnTo>
                  <a:pt x="156" y="282"/>
                </a:lnTo>
                <a:lnTo>
                  <a:pt x="156" y="282"/>
                </a:lnTo>
                <a:lnTo>
                  <a:pt x="156" y="284"/>
                </a:lnTo>
                <a:lnTo>
                  <a:pt x="156" y="284"/>
                </a:lnTo>
                <a:lnTo>
                  <a:pt x="156" y="284"/>
                </a:lnTo>
                <a:lnTo>
                  <a:pt x="159" y="279"/>
                </a:lnTo>
                <a:lnTo>
                  <a:pt x="161" y="275"/>
                </a:lnTo>
                <a:lnTo>
                  <a:pt x="161" y="275"/>
                </a:lnTo>
                <a:lnTo>
                  <a:pt x="161" y="272"/>
                </a:lnTo>
                <a:lnTo>
                  <a:pt x="163" y="272"/>
                </a:lnTo>
                <a:lnTo>
                  <a:pt x="166" y="272"/>
                </a:lnTo>
                <a:lnTo>
                  <a:pt x="166" y="272"/>
                </a:lnTo>
                <a:lnTo>
                  <a:pt x="168" y="272"/>
                </a:lnTo>
                <a:lnTo>
                  <a:pt x="168" y="272"/>
                </a:lnTo>
                <a:lnTo>
                  <a:pt x="170" y="272"/>
                </a:lnTo>
                <a:lnTo>
                  <a:pt x="170" y="270"/>
                </a:lnTo>
                <a:lnTo>
                  <a:pt x="173" y="270"/>
                </a:lnTo>
                <a:lnTo>
                  <a:pt x="173" y="270"/>
                </a:lnTo>
                <a:lnTo>
                  <a:pt x="173" y="272"/>
                </a:lnTo>
                <a:lnTo>
                  <a:pt x="175" y="272"/>
                </a:lnTo>
                <a:lnTo>
                  <a:pt x="175" y="272"/>
                </a:lnTo>
                <a:lnTo>
                  <a:pt x="175" y="270"/>
                </a:lnTo>
                <a:lnTo>
                  <a:pt x="178" y="270"/>
                </a:lnTo>
                <a:lnTo>
                  <a:pt x="178" y="270"/>
                </a:lnTo>
                <a:lnTo>
                  <a:pt x="178" y="270"/>
                </a:lnTo>
                <a:lnTo>
                  <a:pt x="189" y="272"/>
                </a:lnTo>
                <a:lnTo>
                  <a:pt x="189" y="272"/>
                </a:lnTo>
                <a:lnTo>
                  <a:pt x="192" y="272"/>
                </a:lnTo>
                <a:lnTo>
                  <a:pt x="192" y="272"/>
                </a:lnTo>
                <a:lnTo>
                  <a:pt x="196" y="272"/>
                </a:lnTo>
                <a:lnTo>
                  <a:pt x="196" y="272"/>
                </a:lnTo>
                <a:lnTo>
                  <a:pt x="196" y="272"/>
                </a:lnTo>
                <a:lnTo>
                  <a:pt x="201" y="270"/>
                </a:lnTo>
                <a:lnTo>
                  <a:pt x="201" y="270"/>
                </a:lnTo>
                <a:lnTo>
                  <a:pt x="201" y="272"/>
                </a:lnTo>
                <a:lnTo>
                  <a:pt x="201" y="272"/>
                </a:lnTo>
                <a:lnTo>
                  <a:pt x="204" y="272"/>
                </a:lnTo>
                <a:lnTo>
                  <a:pt x="206" y="272"/>
                </a:lnTo>
                <a:lnTo>
                  <a:pt x="211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5" y="268"/>
                </a:lnTo>
                <a:lnTo>
                  <a:pt x="215" y="265"/>
                </a:lnTo>
                <a:lnTo>
                  <a:pt x="222" y="265"/>
                </a:lnTo>
                <a:lnTo>
                  <a:pt x="225" y="265"/>
                </a:lnTo>
                <a:lnTo>
                  <a:pt x="230" y="265"/>
                </a:lnTo>
                <a:lnTo>
                  <a:pt x="230" y="265"/>
                </a:lnTo>
                <a:lnTo>
                  <a:pt x="239" y="265"/>
                </a:lnTo>
                <a:lnTo>
                  <a:pt x="241" y="263"/>
                </a:lnTo>
                <a:lnTo>
                  <a:pt x="241" y="263"/>
                </a:lnTo>
                <a:lnTo>
                  <a:pt x="241" y="260"/>
                </a:lnTo>
                <a:lnTo>
                  <a:pt x="241" y="258"/>
                </a:lnTo>
                <a:lnTo>
                  <a:pt x="244" y="258"/>
                </a:lnTo>
                <a:lnTo>
                  <a:pt x="244" y="258"/>
                </a:lnTo>
                <a:lnTo>
                  <a:pt x="246" y="256"/>
                </a:lnTo>
                <a:lnTo>
                  <a:pt x="246" y="256"/>
                </a:lnTo>
                <a:lnTo>
                  <a:pt x="244" y="253"/>
                </a:lnTo>
                <a:lnTo>
                  <a:pt x="244" y="249"/>
                </a:lnTo>
                <a:lnTo>
                  <a:pt x="244" y="249"/>
                </a:lnTo>
                <a:lnTo>
                  <a:pt x="244" y="246"/>
                </a:lnTo>
                <a:lnTo>
                  <a:pt x="241" y="246"/>
                </a:lnTo>
                <a:lnTo>
                  <a:pt x="241" y="246"/>
                </a:lnTo>
                <a:lnTo>
                  <a:pt x="241" y="246"/>
                </a:lnTo>
                <a:lnTo>
                  <a:pt x="239" y="244"/>
                </a:lnTo>
                <a:lnTo>
                  <a:pt x="239" y="244"/>
                </a:lnTo>
                <a:lnTo>
                  <a:pt x="239" y="242"/>
                </a:lnTo>
                <a:lnTo>
                  <a:pt x="241" y="239"/>
                </a:lnTo>
                <a:lnTo>
                  <a:pt x="241" y="239"/>
                </a:lnTo>
                <a:lnTo>
                  <a:pt x="244" y="239"/>
                </a:lnTo>
                <a:lnTo>
                  <a:pt x="244" y="237"/>
                </a:lnTo>
                <a:lnTo>
                  <a:pt x="244" y="237"/>
                </a:lnTo>
                <a:lnTo>
                  <a:pt x="244" y="234"/>
                </a:lnTo>
                <a:lnTo>
                  <a:pt x="244" y="232"/>
                </a:lnTo>
                <a:lnTo>
                  <a:pt x="246" y="232"/>
                </a:lnTo>
                <a:lnTo>
                  <a:pt x="246" y="230"/>
                </a:lnTo>
                <a:lnTo>
                  <a:pt x="246" y="230"/>
                </a:lnTo>
                <a:lnTo>
                  <a:pt x="246" y="227"/>
                </a:lnTo>
                <a:lnTo>
                  <a:pt x="246" y="227"/>
                </a:lnTo>
                <a:lnTo>
                  <a:pt x="248" y="225"/>
                </a:lnTo>
                <a:lnTo>
                  <a:pt x="248" y="225"/>
                </a:lnTo>
                <a:lnTo>
                  <a:pt x="248" y="225"/>
                </a:lnTo>
                <a:lnTo>
                  <a:pt x="253" y="223"/>
                </a:lnTo>
                <a:lnTo>
                  <a:pt x="256" y="223"/>
                </a:lnTo>
                <a:lnTo>
                  <a:pt x="256" y="223"/>
                </a:lnTo>
                <a:lnTo>
                  <a:pt x="258" y="220"/>
                </a:lnTo>
                <a:lnTo>
                  <a:pt x="260" y="220"/>
                </a:lnTo>
                <a:lnTo>
                  <a:pt x="263" y="220"/>
                </a:lnTo>
                <a:lnTo>
                  <a:pt x="263" y="223"/>
                </a:lnTo>
                <a:lnTo>
                  <a:pt x="265" y="223"/>
                </a:lnTo>
                <a:lnTo>
                  <a:pt x="267" y="223"/>
                </a:lnTo>
                <a:lnTo>
                  <a:pt x="270" y="220"/>
                </a:lnTo>
                <a:lnTo>
                  <a:pt x="275" y="216"/>
                </a:lnTo>
                <a:lnTo>
                  <a:pt x="279" y="211"/>
                </a:lnTo>
                <a:lnTo>
                  <a:pt x="282" y="211"/>
                </a:lnTo>
                <a:lnTo>
                  <a:pt x="282" y="208"/>
                </a:lnTo>
                <a:lnTo>
                  <a:pt x="284" y="208"/>
                </a:lnTo>
                <a:lnTo>
                  <a:pt x="286" y="206"/>
                </a:lnTo>
                <a:lnTo>
                  <a:pt x="286" y="206"/>
                </a:lnTo>
                <a:lnTo>
                  <a:pt x="289" y="206"/>
                </a:lnTo>
                <a:lnTo>
                  <a:pt x="293" y="206"/>
                </a:lnTo>
                <a:lnTo>
                  <a:pt x="293" y="206"/>
                </a:lnTo>
                <a:lnTo>
                  <a:pt x="293" y="204"/>
                </a:lnTo>
                <a:lnTo>
                  <a:pt x="293" y="204"/>
                </a:lnTo>
                <a:lnTo>
                  <a:pt x="291" y="201"/>
                </a:lnTo>
                <a:lnTo>
                  <a:pt x="291" y="199"/>
                </a:lnTo>
                <a:lnTo>
                  <a:pt x="291" y="199"/>
                </a:lnTo>
                <a:lnTo>
                  <a:pt x="291" y="197"/>
                </a:lnTo>
                <a:lnTo>
                  <a:pt x="291" y="197"/>
                </a:lnTo>
                <a:lnTo>
                  <a:pt x="291" y="194"/>
                </a:lnTo>
                <a:lnTo>
                  <a:pt x="291" y="194"/>
                </a:lnTo>
                <a:lnTo>
                  <a:pt x="293" y="194"/>
                </a:lnTo>
                <a:lnTo>
                  <a:pt x="293" y="194"/>
                </a:lnTo>
                <a:lnTo>
                  <a:pt x="293" y="194"/>
                </a:lnTo>
                <a:lnTo>
                  <a:pt x="296" y="194"/>
                </a:lnTo>
                <a:lnTo>
                  <a:pt x="301" y="197"/>
                </a:lnTo>
                <a:lnTo>
                  <a:pt x="303" y="199"/>
                </a:lnTo>
                <a:lnTo>
                  <a:pt x="303" y="199"/>
                </a:lnTo>
                <a:lnTo>
                  <a:pt x="305" y="199"/>
                </a:lnTo>
                <a:lnTo>
                  <a:pt x="308" y="197"/>
                </a:lnTo>
                <a:lnTo>
                  <a:pt x="310" y="197"/>
                </a:lnTo>
                <a:lnTo>
                  <a:pt x="310" y="197"/>
                </a:lnTo>
                <a:lnTo>
                  <a:pt x="310" y="197"/>
                </a:lnTo>
                <a:lnTo>
                  <a:pt x="312" y="199"/>
                </a:lnTo>
                <a:lnTo>
                  <a:pt x="312" y="199"/>
                </a:lnTo>
                <a:lnTo>
                  <a:pt x="312" y="197"/>
                </a:lnTo>
                <a:lnTo>
                  <a:pt x="312" y="197"/>
                </a:lnTo>
                <a:lnTo>
                  <a:pt x="315" y="197"/>
                </a:lnTo>
                <a:lnTo>
                  <a:pt x="315" y="197"/>
                </a:lnTo>
                <a:lnTo>
                  <a:pt x="315" y="197"/>
                </a:lnTo>
                <a:lnTo>
                  <a:pt x="315" y="197"/>
                </a:lnTo>
                <a:lnTo>
                  <a:pt x="327" y="187"/>
                </a:lnTo>
                <a:lnTo>
                  <a:pt x="329" y="185"/>
                </a:lnTo>
                <a:lnTo>
                  <a:pt x="331" y="185"/>
                </a:lnTo>
                <a:lnTo>
                  <a:pt x="331" y="187"/>
                </a:lnTo>
                <a:lnTo>
                  <a:pt x="334" y="189"/>
                </a:lnTo>
                <a:lnTo>
                  <a:pt x="334" y="194"/>
                </a:lnTo>
                <a:lnTo>
                  <a:pt x="334" y="194"/>
                </a:lnTo>
                <a:lnTo>
                  <a:pt x="334" y="197"/>
                </a:lnTo>
                <a:lnTo>
                  <a:pt x="336" y="197"/>
                </a:lnTo>
                <a:lnTo>
                  <a:pt x="336" y="197"/>
                </a:lnTo>
                <a:lnTo>
                  <a:pt x="336" y="199"/>
                </a:lnTo>
                <a:lnTo>
                  <a:pt x="336" y="199"/>
                </a:lnTo>
                <a:lnTo>
                  <a:pt x="336" y="201"/>
                </a:lnTo>
                <a:lnTo>
                  <a:pt x="336" y="201"/>
                </a:lnTo>
                <a:lnTo>
                  <a:pt x="336" y="204"/>
                </a:lnTo>
                <a:lnTo>
                  <a:pt x="336" y="206"/>
                </a:lnTo>
                <a:lnTo>
                  <a:pt x="336" y="208"/>
                </a:lnTo>
                <a:lnTo>
                  <a:pt x="338" y="208"/>
                </a:lnTo>
                <a:lnTo>
                  <a:pt x="338" y="208"/>
                </a:lnTo>
                <a:lnTo>
                  <a:pt x="341" y="208"/>
                </a:lnTo>
                <a:lnTo>
                  <a:pt x="343" y="206"/>
                </a:lnTo>
                <a:lnTo>
                  <a:pt x="343" y="208"/>
                </a:lnTo>
                <a:lnTo>
                  <a:pt x="345" y="208"/>
                </a:lnTo>
                <a:lnTo>
                  <a:pt x="348" y="208"/>
                </a:lnTo>
                <a:lnTo>
                  <a:pt x="348" y="208"/>
                </a:lnTo>
                <a:lnTo>
                  <a:pt x="350" y="208"/>
                </a:lnTo>
                <a:lnTo>
                  <a:pt x="350" y="206"/>
                </a:lnTo>
                <a:lnTo>
                  <a:pt x="350" y="206"/>
                </a:lnTo>
                <a:lnTo>
                  <a:pt x="353" y="204"/>
                </a:lnTo>
                <a:lnTo>
                  <a:pt x="357" y="201"/>
                </a:lnTo>
                <a:lnTo>
                  <a:pt x="357" y="201"/>
                </a:lnTo>
                <a:lnTo>
                  <a:pt x="360" y="201"/>
                </a:lnTo>
                <a:lnTo>
                  <a:pt x="362" y="204"/>
                </a:lnTo>
                <a:lnTo>
                  <a:pt x="362" y="204"/>
                </a:lnTo>
                <a:lnTo>
                  <a:pt x="364" y="201"/>
                </a:lnTo>
                <a:lnTo>
                  <a:pt x="364" y="199"/>
                </a:lnTo>
                <a:lnTo>
                  <a:pt x="367" y="199"/>
                </a:lnTo>
                <a:lnTo>
                  <a:pt x="369" y="199"/>
                </a:lnTo>
                <a:lnTo>
                  <a:pt x="369" y="199"/>
                </a:lnTo>
                <a:lnTo>
                  <a:pt x="369" y="204"/>
                </a:lnTo>
                <a:lnTo>
                  <a:pt x="371" y="206"/>
                </a:lnTo>
                <a:lnTo>
                  <a:pt x="371" y="204"/>
                </a:lnTo>
                <a:lnTo>
                  <a:pt x="374" y="204"/>
                </a:lnTo>
                <a:lnTo>
                  <a:pt x="379" y="199"/>
                </a:lnTo>
                <a:lnTo>
                  <a:pt x="379" y="199"/>
                </a:lnTo>
                <a:lnTo>
                  <a:pt x="381" y="197"/>
                </a:lnTo>
                <a:lnTo>
                  <a:pt x="381" y="192"/>
                </a:lnTo>
                <a:lnTo>
                  <a:pt x="383" y="189"/>
                </a:lnTo>
                <a:lnTo>
                  <a:pt x="386" y="187"/>
                </a:lnTo>
                <a:lnTo>
                  <a:pt x="386" y="187"/>
                </a:lnTo>
                <a:lnTo>
                  <a:pt x="386" y="185"/>
                </a:lnTo>
                <a:lnTo>
                  <a:pt x="388" y="178"/>
                </a:lnTo>
                <a:lnTo>
                  <a:pt x="388" y="175"/>
                </a:lnTo>
                <a:lnTo>
                  <a:pt x="390" y="173"/>
                </a:lnTo>
                <a:lnTo>
                  <a:pt x="390" y="173"/>
                </a:lnTo>
                <a:lnTo>
                  <a:pt x="393" y="171"/>
                </a:lnTo>
                <a:lnTo>
                  <a:pt x="393" y="171"/>
                </a:lnTo>
                <a:lnTo>
                  <a:pt x="395" y="168"/>
                </a:lnTo>
                <a:lnTo>
                  <a:pt x="395" y="168"/>
                </a:lnTo>
                <a:lnTo>
                  <a:pt x="393" y="166"/>
                </a:lnTo>
                <a:lnTo>
                  <a:pt x="393" y="166"/>
                </a:lnTo>
                <a:lnTo>
                  <a:pt x="395" y="163"/>
                </a:lnTo>
                <a:lnTo>
                  <a:pt x="395" y="163"/>
                </a:lnTo>
                <a:lnTo>
                  <a:pt x="398" y="161"/>
                </a:lnTo>
                <a:lnTo>
                  <a:pt x="398" y="161"/>
                </a:lnTo>
                <a:lnTo>
                  <a:pt x="400" y="159"/>
                </a:lnTo>
                <a:lnTo>
                  <a:pt x="402" y="159"/>
                </a:lnTo>
                <a:lnTo>
                  <a:pt x="407" y="156"/>
                </a:lnTo>
                <a:lnTo>
                  <a:pt x="407" y="156"/>
                </a:lnTo>
                <a:lnTo>
                  <a:pt x="412" y="159"/>
                </a:lnTo>
                <a:lnTo>
                  <a:pt x="412" y="159"/>
                </a:lnTo>
                <a:lnTo>
                  <a:pt x="419" y="159"/>
                </a:lnTo>
                <a:lnTo>
                  <a:pt x="421" y="159"/>
                </a:lnTo>
                <a:lnTo>
                  <a:pt x="424" y="159"/>
                </a:lnTo>
                <a:lnTo>
                  <a:pt x="426" y="159"/>
                </a:lnTo>
                <a:lnTo>
                  <a:pt x="431" y="161"/>
                </a:lnTo>
                <a:lnTo>
                  <a:pt x="431" y="161"/>
                </a:lnTo>
                <a:lnTo>
                  <a:pt x="433" y="161"/>
                </a:lnTo>
                <a:lnTo>
                  <a:pt x="438" y="161"/>
                </a:lnTo>
                <a:lnTo>
                  <a:pt x="440" y="161"/>
                </a:lnTo>
                <a:lnTo>
                  <a:pt x="440" y="161"/>
                </a:lnTo>
                <a:lnTo>
                  <a:pt x="440" y="159"/>
                </a:lnTo>
                <a:lnTo>
                  <a:pt x="447" y="156"/>
                </a:lnTo>
                <a:lnTo>
                  <a:pt x="450" y="156"/>
                </a:lnTo>
                <a:lnTo>
                  <a:pt x="452" y="156"/>
                </a:lnTo>
                <a:lnTo>
                  <a:pt x="459" y="156"/>
                </a:lnTo>
                <a:lnTo>
                  <a:pt x="461" y="156"/>
                </a:lnTo>
                <a:lnTo>
                  <a:pt x="461" y="156"/>
                </a:lnTo>
                <a:lnTo>
                  <a:pt x="461" y="156"/>
                </a:lnTo>
                <a:lnTo>
                  <a:pt x="468" y="152"/>
                </a:lnTo>
                <a:lnTo>
                  <a:pt x="468" y="152"/>
                </a:lnTo>
                <a:lnTo>
                  <a:pt x="468" y="152"/>
                </a:lnTo>
                <a:lnTo>
                  <a:pt x="471" y="147"/>
                </a:lnTo>
                <a:lnTo>
                  <a:pt x="471" y="147"/>
                </a:lnTo>
                <a:lnTo>
                  <a:pt x="473" y="145"/>
                </a:lnTo>
                <a:lnTo>
                  <a:pt x="473" y="142"/>
                </a:lnTo>
                <a:lnTo>
                  <a:pt x="476" y="142"/>
                </a:lnTo>
                <a:lnTo>
                  <a:pt x="478" y="142"/>
                </a:lnTo>
                <a:lnTo>
                  <a:pt x="478" y="140"/>
                </a:lnTo>
                <a:lnTo>
                  <a:pt x="478" y="137"/>
                </a:lnTo>
                <a:lnTo>
                  <a:pt x="476" y="135"/>
                </a:lnTo>
                <a:lnTo>
                  <a:pt x="476" y="135"/>
                </a:lnTo>
                <a:lnTo>
                  <a:pt x="478" y="133"/>
                </a:lnTo>
                <a:lnTo>
                  <a:pt x="478" y="133"/>
                </a:lnTo>
                <a:lnTo>
                  <a:pt x="480" y="133"/>
                </a:lnTo>
                <a:lnTo>
                  <a:pt x="485" y="128"/>
                </a:lnTo>
                <a:lnTo>
                  <a:pt x="490" y="128"/>
                </a:lnTo>
                <a:lnTo>
                  <a:pt x="492" y="126"/>
                </a:lnTo>
                <a:lnTo>
                  <a:pt x="492" y="126"/>
                </a:lnTo>
                <a:lnTo>
                  <a:pt x="492" y="123"/>
                </a:lnTo>
                <a:lnTo>
                  <a:pt x="492" y="123"/>
                </a:lnTo>
                <a:lnTo>
                  <a:pt x="492" y="123"/>
                </a:lnTo>
                <a:lnTo>
                  <a:pt x="494" y="123"/>
                </a:lnTo>
                <a:lnTo>
                  <a:pt x="502" y="118"/>
                </a:lnTo>
                <a:lnTo>
                  <a:pt x="506" y="116"/>
                </a:lnTo>
                <a:lnTo>
                  <a:pt x="506" y="116"/>
                </a:lnTo>
                <a:lnTo>
                  <a:pt x="509" y="116"/>
                </a:lnTo>
                <a:lnTo>
                  <a:pt x="516" y="111"/>
                </a:lnTo>
                <a:lnTo>
                  <a:pt x="518" y="109"/>
                </a:lnTo>
                <a:lnTo>
                  <a:pt x="520" y="109"/>
                </a:lnTo>
                <a:lnTo>
                  <a:pt x="520" y="109"/>
                </a:lnTo>
                <a:lnTo>
                  <a:pt x="523" y="109"/>
                </a:lnTo>
                <a:lnTo>
                  <a:pt x="525" y="107"/>
                </a:lnTo>
                <a:lnTo>
                  <a:pt x="525" y="104"/>
                </a:lnTo>
                <a:lnTo>
                  <a:pt x="528" y="104"/>
                </a:lnTo>
                <a:lnTo>
                  <a:pt x="530" y="107"/>
                </a:lnTo>
                <a:lnTo>
                  <a:pt x="532" y="107"/>
                </a:lnTo>
                <a:lnTo>
                  <a:pt x="532" y="107"/>
                </a:lnTo>
                <a:lnTo>
                  <a:pt x="537" y="102"/>
                </a:lnTo>
                <a:lnTo>
                  <a:pt x="539" y="102"/>
                </a:lnTo>
                <a:lnTo>
                  <a:pt x="542" y="100"/>
                </a:lnTo>
                <a:lnTo>
                  <a:pt x="544" y="100"/>
                </a:lnTo>
                <a:lnTo>
                  <a:pt x="549" y="100"/>
                </a:lnTo>
                <a:lnTo>
                  <a:pt x="551" y="100"/>
                </a:lnTo>
                <a:lnTo>
                  <a:pt x="551" y="97"/>
                </a:lnTo>
                <a:lnTo>
                  <a:pt x="551" y="95"/>
                </a:lnTo>
                <a:lnTo>
                  <a:pt x="554" y="92"/>
                </a:lnTo>
                <a:lnTo>
                  <a:pt x="554" y="92"/>
                </a:lnTo>
                <a:lnTo>
                  <a:pt x="554" y="90"/>
                </a:lnTo>
                <a:lnTo>
                  <a:pt x="556" y="90"/>
                </a:lnTo>
                <a:lnTo>
                  <a:pt x="556" y="90"/>
                </a:lnTo>
                <a:lnTo>
                  <a:pt x="561" y="88"/>
                </a:lnTo>
                <a:lnTo>
                  <a:pt x="573" y="88"/>
                </a:lnTo>
                <a:lnTo>
                  <a:pt x="575" y="88"/>
                </a:lnTo>
                <a:lnTo>
                  <a:pt x="577" y="85"/>
                </a:lnTo>
                <a:lnTo>
                  <a:pt x="577" y="85"/>
                </a:lnTo>
                <a:close/>
                <a:moveTo>
                  <a:pt x="76" y="242"/>
                </a:moveTo>
                <a:lnTo>
                  <a:pt x="76" y="242"/>
                </a:lnTo>
                <a:lnTo>
                  <a:pt x="73" y="242"/>
                </a:lnTo>
                <a:lnTo>
                  <a:pt x="73" y="242"/>
                </a:lnTo>
                <a:lnTo>
                  <a:pt x="71" y="244"/>
                </a:lnTo>
                <a:lnTo>
                  <a:pt x="71" y="244"/>
                </a:lnTo>
                <a:lnTo>
                  <a:pt x="69" y="242"/>
                </a:lnTo>
                <a:lnTo>
                  <a:pt x="69" y="242"/>
                </a:lnTo>
                <a:lnTo>
                  <a:pt x="66" y="239"/>
                </a:lnTo>
                <a:lnTo>
                  <a:pt x="66" y="239"/>
                </a:lnTo>
                <a:lnTo>
                  <a:pt x="66" y="237"/>
                </a:lnTo>
                <a:lnTo>
                  <a:pt x="66" y="237"/>
                </a:lnTo>
                <a:lnTo>
                  <a:pt x="66" y="237"/>
                </a:lnTo>
                <a:lnTo>
                  <a:pt x="73" y="239"/>
                </a:lnTo>
                <a:lnTo>
                  <a:pt x="73" y="239"/>
                </a:lnTo>
                <a:lnTo>
                  <a:pt x="76" y="237"/>
                </a:lnTo>
                <a:lnTo>
                  <a:pt x="76" y="237"/>
                </a:lnTo>
                <a:lnTo>
                  <a:pt x="76" y="239"/>
                </a:lnTo>
                <a:lnTo>
                  <a:pt x="76" y="242"/>
                </a:lnTo>
                <a:close/>
                <a:moveTo>
                  <a:pt x="104" y="227"/>
                </a:moveTo>
                <a:lnTo>
                  <a:pt x="102" y="227"/>
                </a:lnTo>
                <a:lnTo>
                  <a:pt x="102" y="230"/>
                </a:lnTo>
                <a:lnTo>
                  <a:pt x="102" y="230"/>
                </a:lnTo>
                <a:lnTo>
                  <a:pt x="104" y="232"/>
                </a:lnTo>
                <a:lnTo>
                  <a:pt x="104" y="234"/>
                </a:lnTo>
                <a:lnTo>
                  <a:pt x="104" y="237"/>
                </a:lnTo>
                <a:lnTo>
                  <a:pt x="102" y="237"/>
                </a:lnTo>
                <a:lnTo>
                  <a:pt x="102" y="237"/>
                </a:lnTo>
                <a:lnTo>
                  <a:pt x="97" y="237"/>
                </a:lnTo>
                <a:lnTo>
                  <a:pt x="97" y="237"/>
                </a:lnTo>
                <a:lnTo>
                  <a:pt x="97" y="237"/>
                </a:lnTo>
                <a:lnTo>
                  <a:pt x="97" y="234"/>
                </a:lnTo>
                <a:lnTo>
                  <a:pt x="97" y="234"/>
                </a:lnTo>
                <a:lnTo>
                  <a:pt x="95" y="234"/>
                </a:lnTo>
                <a:lnTo>
                  <a:pt x="95" y="234"/>
                </a:lnTo>
                <a:lnTo>
                  <a:pt x="95" y="237"/>
                </a:lnTo>
                <a:lnTo>
                  <a:pt x="92" y="237"/>
                </a:lnTo>
                <a:lnTo>
                  <a:pt x="92" y="237"/>
                </a:lnTo>
                <a:lnTo>
                  <a:pt x="92" y="234"/>
                </a:lnTo>
                <a:lnTo>
                  <a:pt x="95" y="230"/>
                </a:lnTo>
                <a:lnTo>
                  <a:pt x="95" y="230"/>
                </a:lnTo>
                <a:lnTo>
                  <a:pt x="95" y="227"/>
                </a:lnTo>
                <a:lnTo>
                  <a:pt x="92" y="227"/>
                </a:lnTo>
                <a:lnTo>
                  <a:pt x="92" y="227"/>
                </a:lnTo>
                <a:lnTo>
                  <a:pt x="92" y="227"/>
                </a:lnTo>
                <a:lnTo>
                  <a:pt x="90" y="225"/>
                </a:lnTo>
                <a:lnTo>
                  <a:pt x="90" y="223"/>
                </a:lnTo>
                <a:lnTo>
                  <a:pt x="90" y="223"/>
                </a:lnTo>
                <a:lnTo>
                  <a:pt x="90" y="220"/>
                </a:lnTo>
                <a:lnTo>
                  <a:pt x="90" y="218"/>
                </a:lnTo>
                <a:lnTo>
                  <a:pt x="92" y="218"/>
                </a:lnTo>
                <a:lnTo>
                  <a:pt x="95" y="218"/>
                </a:lnTo>
                <a:lnTo>
                  <a:pt x="95" y="220"/>
                </a:lnTo>
                <a:lnTo>
                  <a:pt x="95" y="223"/>
                </a:lnTo>
                <a:lnTo>
                  <a:pt x="97" y="223"/>
                </a:lnTo>
                <a:lnTo>
                  <a:pt x="97" y="225"/>
                </a:lnTo>
                <a:lnTo>
                  <a:pt x="102" y="225"/>
                </a:lnTo>
                <a:lnTo>
                  <a:pt x="102" y="225"/>
                </a:lnTo>
                <a:lnTo>
                  <a:pt x="102" y="225"/>
                </a:lnTo>
                <a:lnTo>
                  <a:pt x="102" y="225"/>
                </a:lnTo>
                <a:lnTo>
                  <a:pt x="102" y="225"/>
                </a:lnTo>
                <a:lnTo>
                  <a:pt x="102" y="225"/>
                </a:lnTo>
                <a:lnTo>
                  <a:pt x="102" y="225"/>
                </a:lnTo>
                <a:lnTo>
                  <a:pt x="104" y="225"/>
                </a:lnTo>
                <a:lnTo>
                  <a:pt x="104" y="225"/>
                </a:lnTo>
                <a:lnTo>
                  <a:pt x="104" y="225"/>
                </a:lnTo>
                <a:lnTo>
                  <a:pt x="104" y="227"/>
                </a:lnTo>
                <a:close/>
                <a:moveTo>
                  <a:pt x="133" y="234"/>
                </a:moveTo>
                <a:lnTo>
                  <a:pt x="133" y="234"/>
                </a:lnTo>
                <a:lnTo>
                  <a:pt x="130" y="234"/>
                </a:lnTo>
                <a:lnTo>
                  <a:pt x="130" y="234"/>
                </a:lnTo>
                <a:lnTo>
                  <a:pt x="128" y="234"/>
                </a:lnTo>
                <a:lnTo>
                  <a:pt x="128" y="234"/>
                </a:lnTo>
                <a:lnTo>
                  <a:pt x="128" y="232"/>
                </a:lnTo>
                <a:lnTo>
                  <a:pt x="128" y="232"/>
                </a:lnTo>
                <a:lnTo>
                  <a:pt x="130" y="232"/>
                </a:lnTo>
                <a:lnTo>
                  <a:pt x="130" y="230"/>
                </a:lnTo>
                <a:lnTo>
                  <a:pt x="133" y="230"/>
                </a:lnTo>
                <a:lnTo>
                  <a:pt x="133" y="230"/>
                </a:lnTo>
                <a:lnTo>
                  <a:pt x="133" y="230"/>
                </a:lnTo>
                <a:lnTo>
                  <a:pt x="133" y="2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EDD2F164-BF09-384C-0048-8CD47393190A}"/>
              </a:ext>
            </a:extLst>
          </p:cNvPr>
          <p:cNvSpPr>
            <a:spLocks noEditPoints="1"/>
          </p:cNvSpPr>
          <p:nvPr/>
        </p:nvSpPr>
        <p:spPr bwMode="auto">
          <a:xfrm>
            <a:off x="1156738" y="3755855"/>
            <a:ext cx="1293746" cy="708595"/>
          </a:xfrm>
          <a:custGeom>
            <a:avLst/>
            <a:gdLst>
              <a:gd name="T0" fmla="*/ 2117 w 2138"/>
              <a:gd name="T1" fmla="*/ 523 h 1171"/>
              <a:gd name="T2" fmla="*/ 2072 w 2138"/>
              <a:gd name="T3" fmla="*/ 509 h 1171"/>
              <a:gd name="T4" fmla="*/ 2011 w 2138"/>
              <a:gd name="T5" fmla="*/ 462 h 1171"/>
              <a:gd name="T6" fmla="*/ 1923 w 2138"/>
              <a:gd name="T7" fmla="*/ 388 h 1171"/>
              <a:gd name="T8" fmla="*/ 1812 w 2138"/>
              <a:gd name="T9" fmla="*/ 386 h 1171"/>
              <a:gd name="T10" fmla="*/ 1757 w 2138"/>
              <a:gd name="T11" fmla="*/ 402 h 1171"/>
              <a:gd name="T12" fmla="*/ 1587 w 2138"/>
              <a:gd name="T13" fmla="*/ 95 h 1171"/>
              <a:gd name="T14" fmla="*/ 1464 w 2138"/>
              <a:gd name="T15" fmla="*/ 166 h 1171"/>
              <a:gd name="T16" fmla="*/ 1403 w 2138"/>
              <a:gd name="T17" fmla="*/ 159 h 1171"/>
              <a:gd name="T18" fmla="*/ 1372 w 2138"/>
              <a:gd name="T19" fmla="*/ 125 h 1171"/>
              <a:gd name="T20" fmla="*/ 1344 w 2138"/>
              <a:gd name="T21" fmla="*/ 111 h 1171"/>
              <a:gd name="T22" fmla="*/ 1294 w 2138"/>
              <a:gd name="T23" fmla="*/ 95 h 1171"/>
              <a:gd name="T24" fmla="*/ 1251 w 2138"/>
              <a:gd name="T25" fmla="*/ 19 h 1171"/>
              <a:gd name="T26" fmla="*/ 1142 w 2138"/>
              <a:gd name="T27" fmla="*/ 24 h 1171"/>
              <a:gd name="T28" fmla="*/ 993 w 2138"/>
              <a:gd name="T29" fmla="*/ 81 h 1171"/>
              <a:gd name="T30" fmla="*/ 915 w 2138"/>
              <a:gd name="T31" fmla="*/ 111 h 1171"/>
              <a:gd name="T32" fmla="*/ 804 w 2138"/>
              <a:gd name="T33" fmla="*/ 133 h 1171"/>
              <a:gd name="T34" fmla="*/ 764 w 2138"/>
              <a:gd name="T35" fmla="*/ 156 h 1171"/>
              <a:gd name="T36" fmla="*/ 807 w 2138"/>
              <a:gd name="T37" fmla="*/ 220 h 1171"/>
              <a:gd name="T38" fmla="*/ 759 w 2138"/>
              <a:gd name="T39" fmla="*/ 277 h 1171"/>
              <a:gd name="T40" fmla="*/ 769 w 2138"/>
              <a:gd name="T41" fmla="*/ 348 h 1171"/>
              <a:gd name="T42" fmla="*/ 686 w 2138"/>
              <a:gd name="T43" fmla="*/ 424 h 1171"/>
              <a:gd name="T44" fmla="*/ 603 w 2138"/>
              <a:gd name="T45" fmla="*/ 381 h 1171"/>
              <a:gd name="T46" fmla="*/ 523 w 2138"/>
              <a:gd name="T47" fmla="*/ 383 h 1171"/>
              <a:gd name="T48" fmla="*/ 428 w 2138"/>
              <a:gd name="T49" fmla="*/ 405 h 1171"/>
              <a:gd name="T50" fmla="*/ 374 w 2138"/>
              <a:gd name="T51" fmla="*/ 357 h 1171"/>
              <a:gd name="T52" fmla="*/ 308 w 2138"/>
              <a:gd name="T53" fmla="*/ 324 h 1171"/>
              <a:gd name="T54" fmla="*/ 230 w 2138"/>
              <a:gd name="T55" fmla="*/ 327 h 1171"/>
              <a:gd name="T56" fmla="*/ 156 w 2138"/>
              <a:gd name="T57" fmla="*/ 398 h 1171"/>
              <a:gd name="T58" fmla="*/ 71 w 2138"/>
              <a:gd name="T59" fmla="*/ 443 h 1171"/>
              <a:gd name="T60" fmla="*/ 33 w 2138"/>
              <a:gd name="T61" fmla="*/ 613 h 1171"/>
              <a:gd name="T62" fmla="*/ 109 w 2138"/>
              <a:gd name="T63" fmla="*/ 734 h 1171"/>
              <a:gd name="T64" fmla="*/ 154 w 2138"/>
              <a:gd name="T65" fmla="*/ 743 h 1171"/>
              <a:gd name="T66" fmla="*/ 187 w 2138"/>
              <a:gd name="T67" fmla="*/ 734 h 1171"/>
              <a:gd name="T68" fmla="*/ 232 w 2138"/>
              <a:gd name="T69" fmla="*/ 705 h 1171"/>
              <a:gd name="T70" fmla="*/ 300 w 2138"/>
              <a:gd name="T71" fmla="*/ 717 h 1171"/>
              <a:gd name="T72" fmla="*/ 345 w 2138"/>
              <a:gd name="T73" fmla="*/ 746 h 1171"/>
              <a:gd name="T74" fmla="*/ 350 w 2138"/>
              <a:gd name="T75" fmla="*/ 828 h 1171"/>
              <a:gd name="T76" fmla="*/ 251 w 2138"/>
              <a:gd name="T77" fmla="*/ 845 h 1171"/>
              <a:gd name="T78" fmla="*/ 258 w 2138"/>
              <a:gd name="T79" fmla="*/ 890 h 1171"/>
              <a:gd name="T80" fmla="*/ 199 w 2138"/>
              <a:gd name="T81" fmla="*/ 902 h 1171"/>
              <a:gd name="T82" fmla="*/ 265 w 2138"/>
              <a:gd name="T83" fmla="*/ 989 h 1171"/>
              <a:gd name="T84" fmla="*/ 319 w 2138"/>
              <a:gd name="T85" fmla="*/ 1020 h 1171"/>
              <a:gd name="T86" fmla="*/ 442 w 2138"/>
              <a:gd name="T87" fmla="*/ 1077 h 1171"/>
              <a:gd name="T88" fmla="*/ 499 w 2138"/>
              <a:gd name="T89" fmla="*/ 857 h 1171"/>
              <a:gd name="T90" fmla="*/ 766 w 2138"/>
              <a:gd name="T91" fmla="*/ 911 h 1171"/>
              <a:gd name="T92" fmla="*/ 1003 w 2138"/>
              <a:gd name="T93" fmla="*/ 989 h 1171"/>
              <a:gd name="T94" fmla="*/ 1124 w 2138"/>
              <a:gd name="T95" fmla="*/ 1129 h 1171"/>
              <a:gd name="T96" fmla="*/ 1128 w 2138"/>
              <a:gd name="T97" fmla="*/ 1155 h 1171"/>
              <a:gd name="T98" fmla="*/ 1157 w 2138"/>
              <a:gd name="T99" fmla="*/ 1153 h 1171"/>
              <a:gd name="T100" fmla="*/ 1183 w 2138"/>
              <a:gd name="T101" fmla="*/ 1115 h 1171"/>
              <a:gd name="T102" fmla="*/ 1244 w 2138"/>
              <a:gd name="T103" fmla="*/ 1077 h 1171"/>
              <a:gd name="T104" fmla="*/ 1280 w 2138"/>
              <a:gd name="T105" fmla="*/ 1048 h 1171"/>
              <a:gd name="T106" fmla="*/ 1355 w 2138"/>
              <a:gd name="T107" fmla="*/ 1020 h 1171"/>
              <a:gd name="T108" fmla="*/ 1459 w 2138"/>
              <a:gd name="T109" fmla="*/ 987 h 1171"/>
              <a:gd name="T110" fmla="*/ 1587 w 2138"/>
              <a:gd name="T111" fmla="*/ 1006 h 1171"/>
              <a:gd name="T112" fmla="*/ 1708 w 2138"/>
              <a:gd name="T113" fmla="*/ 1018 h 1171"/>
              <a:gd name="T114" fmla="*/ 1774 w 2138"/>
              <a:gd name="T115" fmla="*/ 1003 h 1171"/>
              <a:gd name="T116" fmla="*/ 1755 w 2138"/>
              <a:gd name="T117" fmla="*/ 871 h 1171"/>
              <a:gd name="T118" fmla="*/ 1878 w 2138"/>
              <a:gd name="T119" fmla="*/ 809 h 1171"/>
              <a:gd name="T120" fmla="*/ 2003 w 2138"/>
              <a:gd name="T121" fmla="*/ 719 h 1171"/>
              <a:gd name="T122" fmla="*/ 2098 w 2138"/>
              <a:gd name="T123" fmla="*/ 587 h 1171"/>
              <a:gd name="T124" fmla="*/ 201 w 2138"/>
              <a:gd name="T125" fmla="*/ 850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38" h="1171">
                <a:moveTo>
                  <a:pt x="192" y="869"/>
                </a:moveTo>
                <a:lnTo>
                  <a:pt x="192" y="869"/>
                </a:lnTo>
                <a:lnTo>
                  <a:pt x="192" y="869"/>
                </a:lnTo>
                <a:lnTo>
                  <a:pt x="192" y="866"/>
                </a:lnTo>
                <a:lnTo>
                  <a:pt x="189" y="866"/>
                </a:lnTo>
                <a:lnTo>
                  <a:pt x="189" y="866"/>
                </a:lnTo>
                <a:lnTo>
                  <a:pt x="189" y="866"/>
                </a:lnTo>
                <a:lnTo>
                  <a:pt x="189" y="864"/>
                </a:lnTo>
                <a:lnTo>
                  <a:pt x="189" y="861"/>
                </a:lnTo>
                <a:lnTo>
                  <a:pt x="187" y="861"/>
                </a:lnTo>
                <a:lnTo>
                  <a:pt x="187" y="861"/>
                </a:lnTo>
                <a:lnTo>
                  <a:pt x="187" y="861"/>
                </a:lnTo>
                <a:lnTo>
                  <a:pt x="187" y="859"/>
                </a:lnTo>
                <a:lnTo>
                  <a:pt x="187" y="859"/>
                </a:lnTo>
                <a:lnTo>
                  <a:pt x="187" y="857"/>
                </a:lnTo>
                <a:lnTo>
                  <a:pt x="187" y="854"/>
                </a:lnTo>
                <a:lnTo>
                  <a:pt x="189" y="854"/>
                </a:lnTo>
                <a:lnTo>
                  <a:pt x="192" y="852"/>
                </a:lnTo>
                <a:lnTo>
                  <a:pt x="192" y="850"/>
                </a:lnTo>
                <a:lnTo>
                  <a:pt x="189" y="852"/>
                </a:lnTo>
                <a:lnTo>
                  <a:pt x="187" y="852"/>
                </a:lnTo>
                <a:lnTo>
                  <a:pt x="187" y="852"/>
                </a:lnTo>
                <a:lnTo>
                  <a:pt x="185" y="859"/>
                </a:lnTo>
                <a:lnTo>
                  <a:pt x="185" y="859"/>
                </a:lnTo>
                <a:lnTo>
                  <a:pt x="185" y="861"/>
                </a:lnTo>
                <a:lnTo>
                  <a:pt x="187" y="864"/>
                </a:lnTo>
                <a:lnTo>
                  <a:pt x="187" y="864"/>
                </a:lnTo>
                <a:lnTo>
                  <a:pt x="189" y="866"/>
                </a:lnTo>
                <a:lnTo>
                  <a:pt x="189" y="866"/>
                </a:lnTo>
                <a:lnTo>
                  <a:pt x="189" y="869"/>
                </a:lnTo>
                <a:lnTo>
                  <a:pt x="189" y="869"/>
                </a:lnTo>
                <a:lnTo>
                  <a:pt x="192" y="869"/>
                </a:lnTo>
                <a:lnTo>
                  <a:pt x="194" y="869"/>
                </a:lnTo>
                <a:lnTo>
                  <a:pt x="194" y="869"/>
                </a:lnTo>
                <a:lnTo>
                  <a:pt x="196" y="866"/>
                </a:lnTo>
                <a:lnTo>
                  <a:pt x="194" y="866"/>
                </a:lnTo>
                <a:lnTo>
                  <a:pt x="192" y="869"/>
                </a:lnTo>
                <a:close/>
                <a:moveTo>
                  <a:pt x="175" y="757"/>
                </a:moveTo>
                <a:lnTo>
                  <a:pt x="175" y="757"/>
                </a:lnTo>
                <a:lnTo>
                  <a:pt x="175" y="757"/>
                </a:lnTo>
                <a:lnTo>
                  <a:pt x="173" y="755"/>
                </a:lnTo>
                <a:lnTo>
                  <a:pt x="170" y="755"/>
                </a:lnTo>
                <a:lnTo>
                  <a:pt x="170" y="757"/>
                </a:lnTo>
                <a:lnTo>
                  <a:pt x="173" y="762"/>
                </a:lnTo>
                <a:lnTo>
                  <a:pt x="175" y="764"/>
                </a:lnTo>
                <a:lnTo>
                  <a:pt x="175" y="767"/>
                </a:lnTo>
                <a:lnTo>
                  <a:pt x="175" y="764"/>
                </a:lnTo>
                <a:lnTo>
                  <a:pt x="177" y="762"/>
                </a:lnTo>
                <a:lnTo>
                  <a:pt x="177" y="760"/>
                </a:lnTo>
                <a:lnTo>
                  <a:pt x="175" y="757"/>
                </a:lnTo>
                <a:close/>
                <a:moveTo>
                  <a:pt x="2138" y="542"/>
                </a:moveTo>
                <a:lnTo>
                  <a:pt x="2136" y="535"/>
                </a:lnTo>
                <a:lnTo>
                  <a:pt x="2136" y="533"/>
                </a:lnTo>
                <a:lnTo>
                  <a:pt x="2134" y="533"/>
                </a:lnTo>
                <a:lnTo>
                  <a:pt x="2131" y="530"/>
                </a:lnTo>
                <a:lnTo>
                  <a:pt x="2131" y="530"/>
                </a:lnTo>
                <a:lnTo>
                  <a:pt x="2126" y="530"/>
                </a:lnTo>
                <a:lnTo>
                  <a:pt x="2124" y="530"/>
                </a:lnTo>
                <a:lnTo>
                  <a:pt x="2124" y="530"/>
                </a:lnTo>
                <a:lnTo>
                  <a:pt x="2124" y="530"/>
                </a:lnTo>
                <a:lnTo>
                  <a:pt x="2122" y="530"/>
                </a:lnTo>
                <a:lnTo>
                  <a:pt x="2122" y="528"/>
                </a:lnTo>
                <a:lnTo>
                  <a:pt x="2122" y="528"/>
                </a:lnTo>
                <a:lnTo>
                  <a:pt x="2122" y="528"/>
                </a:lnTo>
                <a:lnTo>
                  <a:pt x="2117" y="523"/>
                </a:lnTo>
                <a:lnTo>
                  <a:pt x="2117" y="523"/>
                </a:lnTo>
                <a:lnTo>
                  <a:pt x="2117" y="521"/>
                </a:lnTo>
                <a:lnTo>
                  <a:pt x="2117" y="521"/>
                </a:lnTo>
                <a:lnTo>
                  <a:pt x="2117" y="521"/>
                </a:lnTo>
                <a:lnTo>
                  <a:pt x="2117" y="518"/>
                </a:lnTo>
                <a:lnTo>
                  <a:pt x="2117" y="518"/>
                </a:lnTo>
                <a:lnTo>
                  <a:pt x="2115" y="516"/>
                </a:lnTo>
                <a:lnTo>
                  <a:pt x="2112" y="516"/>
                </a:lnTo>
                <a:lnTo>
                  <a:pt x="2112" y="514"/>
                </a:lnTo>
                <a:lnTo>
                  <a:pt x="2112" y="511"/>
                </a:lnTo>
                <a:lnTo>
                  <a:pt x="2112" y="511"/>
                </a:lnTo>
                <a:lnTo>
                  <a:pt x="2112" y="509"/>
                </a:lnTo>
                <a:lnTo>
                  <a:pt x="2112" y="509"/>
                </a:lnTo>
                <a:lnTo>
                  <a:pt x="2107" y="506"/>
                </a:lnTo>
                <a:lnTo>
                  <a:pt x="2107" y="506"/>
                </a:lnTo>
                <a:lnTo>
                  <a:pt x="2105" y="506"/>
                </a:lnTo>
                <a:lnTo>
                  <a:pt x="2103" y="506"/>
                </a:lnTo>
                <a:lnTo>
                  <a:pt x="2103" y="504"/>
                </a:lnTo>
                <a:lnTo>
                  <a:pt x="2100" y="504"/>
                </a:lnTo>
                <a:lnTo>
                  <a:pt x="2100" y="502"/>
                </a:lnTo>
                <a:lnTo>
                  <a:pt x="2100" y="502"/>
                </a:lnTo>
                <a:lnTo>
                  <a:pt x="2100" y="499"/>
                </a:lnTo>
                <a:lnTo>
                  <a:pt x="2103" y="497"/>
                </a:lnTo>
                <a:lnTo>
                  <a:pt x="2105" y="497"/>
                </a:lnTo>
                <a:lnTo>
                  <a:pt x="2107" y="497"/>
                </a:lnTo>
                <a:lnTo>
                  <a:pt x="2107" y="497"/>
                </a:lnTo>
                <a:lnTo>
                  <a:pt x="2110" y="495"/>
                </a:lnTo>
                <a:lnTo>
                  <a:pt x="2110" y="495"/>
                </a:lnTo>
                <a:lnTo>
                  <a:pt x="2107" y="492"/>
                </a:lnTo>
                <a:lnTo>
                  <a:pt x="2107" y="492"/>
                </a:lnTo>
                <a:lnTo>
                  <a:pt x="2107" y="490"/>
                </a:lnTo>
                <a:lnTo>
                  <a:pt x="2107" y="490"/>
                </a:lnTo>
                <a:lnTo>
                  <a:pt x="2107" y="490"/>
                </a:lnTo>
                <a:lnTo>
                  <a:pt x="2110" y="488"/>
                </a:lnTo>
                <a:lnTo>
                  <a:pt x="2110" y="488"/>
                </a:lnTo>
                <a:lnTo>
                  <a:pt x="2107" y="488"/>
                </a:lnTo>
                <a:lnTo>
                  <a:pt x="2107" y="488"/>
                </a:lnTo>
                <a:lnTo>
                  <a:pt x="2105" y="488"/>
                </a:lnTo>
                <a:lnTo>
                  <a:pt x="2105" y="488"/>
                </a:lnTo>
                <a:lnTo>
                  <a:pt x="2103" y="485"/>
                </a:lnTo>
                <a:lnTo>
                  <a:pt x="2100" y="485"/>
                </a:lnTo>
                <a:lnTo>
                  <a:pt x="2100" y="488"/>
                </a:lnTo>
                <a:lnTo>
                  <a:pt x="2100" y="490"/>
                </a:lnTo>
                <a:lnTo>
                  <a:pt x="2098" y="490"/>
                </a:lnTo>
                <a:lnTo>
                  <a:pt x="2098" y="490"/>
                </a:lnTo>
                <a:lnTo>
                  <a:pt x="2098" y="490"/>
                </a:lnTo>
                <a:lnTo>
                  <a:pt x="2098" y="490"/>
                </a:lnTo>
                <a:lnTo>
                  <a:pt x="2098" y="490"/>
                </a:lnTo>
                <a:lnTo>
                  <a:pt x="2096" y="492"/>
                </a:lnTo>
                <a:lnTo>
                  <a:pt x="2096" y="492"/>
                </a:lnTo>
                <a:lnTo>
                  <a:pt x="2093" y="492"/>
                </a:lnTo>
                <a:lnTo>
                  <a:pt x="2093" y="495"/>
                </a:lnTo>
                <a:lnTo>
                  <a:pt x="2096" y="495"/>
                </a:lnTo>
                <a:lnTo>
                  <a:pt x="2093" y="495"/>
                </a:lnTo>
                <a:lnTo>
                  <a:pt x="2093" y="497"/>
                </a:lnTo>
                <a:lnTo>
                  <a:pt x="2093" y="497"/>
                </a:lnTo>
                <a:lnTo>
                  <a:pt x="2091" y="499"/>
                </a:lnTo>
                <a:lnTo>
                  <a:pt x="2086" y="502"/>
                </a:lnTo>
                <a:lnTo>
                  <a:pt x="2084" y="504"/>
                </a:lnTo>
                <a:lnTo>
                  <a:pt x="2081" y="506"/>
                </a:lnTo>
                <a:lnTo>
                  <a:pt x="2081" y="511"/>
                </a:lnTo>
                <a:lnTo>
                  <a:pt x="2079" y="514"/>
                </a:lnTo>
                <a:lnTo>
                  <a:pt x="2077" y="511"/>
                </a:lnTo>
                <a:lnTo>
                  <a:pt x="2074" y="509"/>
                </a:lnTo>
                <a:lnTo>
                  <a:pt x="2072" y="509"/>
                </a:lnTo>
                <a:lnTo>
                  <a:pt x="2070" y="509"/>
                </a:lnTo>
                <a:lnTo>
                  <a:pt x="2070" y="511"/>
                </a:lnTo>
                <a:lnTo>
                  <a:pt x="2070" y="511"/>
                </a:lnTo>
                <a:lnTo>
                  <a:pt x="2067" y="511"/>
                </a:lnTo>
                <a:lnTo>
                  <a:pt x="2067" y="511"/>
                </a:lnTo>
                <a:lnTo>
                  <a:pt x="2067" y="511"/>
                </a:lnTo>
                <a:lnTo>
                  <a:pt x="2065" y="511"/>
                </a:lnTo>
                <a:lnTo>
                  <a:pt x="2065" y="509"/>
                </a:lnTo>
                <a:lnTo>
                  <a:pt x="2067" y="506"/>
                </a:lnTo>
                <a:lnTo>
                  <a:pt x="2067" y="504"/>
                </a:lnTo>
                <a:lnTo>
                  <a:pt x="2065" y="504"/>
                </a:lnTo>
                <a:lnTo>
                  <a:pt x="2063" y="504"/>
                </a:lnTo>
                <a:lnTo>
                  <a:pt x="2063" y="504"/>
                </a:lnTo>
                <a:lnTo>
                  <a:pt x="2060" y="506"/>
                </a:lnTo>
                <a:lnTo>
                  <a:pt x="2060" y="506"/>
                </a:lnTo>
                <a:lnTo>
                  <a:pt x="2058" y="506"/>
                </a:lnTo>
                <a:lnTo>
                  <a:pt x="2058" y="506"/>
                </a:lnTo>
                <a:lnTo>
                  <a:pt x="2058" y="504"/>
                </a:lnTo>
                <a:lnTo>
                  <a:pt x="2055" y="504"/>
                </a:lnTo>
                <a:lnTo>
                  <a:pt x="2055" y="504"/>
                </a:lnTo>
                <a:lnTo>
                  <a:pt x="2053" y="504"/>
                </a:lnTo>
                <a:lnTo>
                  <a:pt x="2053" y="504"/>
                </a:lnTo>
                <a:lnTo>
                  <a:pt x="2051" y="504"/>
                </a:lnTo>
                <a:lnTo>
                  <a:pt x="2051" y="504"/>
                </a:lnTo>
                <a:lnTo>
                  <a:pt x="2051" y="502"/>
                </a:lnTo>
                <a:lnTo>
                  <a:pt x="2048" y="499"/>
                </a:lnTo>
                <a:lnTo>
                  <a:pt x="2048" y="499"/>
                </a:lnTo>
                <a:lnTo>
                  <a:pt x="2048" y="502"/>
                </a:lnTo>
                <a:lnTo>
                  <a:pt x="2046" y="502"/>
                </a:lnTo>
                <a:lnTo>
                  <a:pt x="2044" y="502"/>
                </a:lnTo>
                <a:lnTo>
                  <a:pt x="2044" y="504"/>
                </a:lnTo>
                <a:lnTo>
                  <a:pt x="2041" y="504"/>
                </a:lnTo>
                <a:lnTo>
                  <a:pt x="2041" y="502"/>
                </a:lnTo>
                <a:lnTo>
                  <a:pt x="2039" y="502"/>
                </a:lnTo>
                <a:lnTo>
                  <a:pt x="2037" y="502"/>
                </a:lnTo>
                <a:lnTo>
                  <a:pt x="2037" y="502"/>
                </a:lnTo>
                <a:lnTo>
                  <a:pt x="2034" y="502"/>
                </a:lnTo>
                <a:lnTo>
                  <a:pt x="2034" y="502"/>
                </a:lnTo>
                <a:lnTo>
                  <a:pt x="2032" y="502"/>
                </a:lnTo>
                <a:lnTo>
                  <a:pt x="2032" y="504"/>
                </a:lnTo>
                <a:lnTo>
                  <a:pt x="2029" y="502"/>
                </a:lnTo>
                <a:lnTo>
                  <a:pt x="2027" y="499"/>
                </a:lnTo>
                <a:lnTo>
                  <a:pt x="2027" y="492"/>
                </a:lnTo>
                <a:lnTo>
                  <a:pt x="2025" y="490"/>
                </a:lnTo>
                <a:lnTo>
                  <a:pt x="2022" y="488"/>
                </a:lnTo>
                <a:lnTo>
                  <a:pt x="2022" y="485"/>
                </a:lnTo>
                <a:lnTo>
                  <a:pt x="2020" y="485"/>
                </a:lnTo>
                <a:lnTo>
                  <a:pt x="2020" y="483"/>
                </a:lnTo>
                <a:lnTo>
                  <a:pt x="2020" y="480"/>
                </a:lnTo>
                <a:lnTo>
                  <a:pt x="2018" y="478"/>
                </a:lnTo>
                <a:lnTo>
                  <a:pt x="2015" y="478"/>
                </a:lnTo>
                <a:lnTo>
                  <a:pt x="2015" y="478"/>
                </a:lnTo>
                <a:lnTo>
                  <a:pt x="2015" y="476"/>
                </a:lnTo>
                <a:lnTo>
                  <a:pt x="2015" y="471"/>
                </a:lnTo>
                <a:lnTo>
                  <a:pt x="2015" y="471"/>
                </a:lnTo>
                <a:lnTo>
                  <a:pt x="2015" y="471"/>
                </a:lnTo>
                <a:lnTo>
                  <a:pt x="2015" y="471"/>
                </a:lnTo>
                <a:lnTo>
                  <a:pt x="2018" y="469"/>
                </a:lnTo>
                <a:lnTo>
                  <a:pt x="2018" y="469"/>
                </a:lnTo>
                <a:lnTo>
                  <a:pt x="2018" y="469"/>
                </a:lnTo>
                <a:lnTo>
                  <a:pt x="2018" y="466"/>
                </a:lnTo>
                <a:lnTo>
                  <a:pt x="2015" y="464"/>
                </a:lnTo>
                <a:lnTo>
                  <a:pt x="2015" y="464"/>
                </a:lnTo>
                <a:lnTo>
                  <a:pt x="2013" y="462"/>
                </a:lnTo>
                <a:lnTo>
                  <a:pt x="2011" y="462"/>
                </a:lnTo>
                <a:lnTo>
                  <a:pt x="2011" y="462"/>
                </a:lnTo>
                <a:lnTo>
                  <a:pt x="2011" y="462"/>
                </a:lnTo>
                <a:lnTo>
                  <a:pt x="2008" y="464"/>
                </a:lnTo>
                <a:lnTo>
                  <a:pt x="2008" y="462"/>
                </a:lnTo>
                <a:lnTo>
                  <a:pt x="2006" y="459"/>
                </a:lnTo>
                <a:lnTo>
                  <a:pt x="2006" y="459"/>
                </a:lnTo>
                <a:lnTo>
                  <a:pt x="2006" y="459"/>
                </a:lnTo>
                <a:lnTo>
                  <a:pt x="2003" y="459"/>
                </a:lnTo>
                <a:lnTo>
                  <a:pt x="2003" y="459"/>
                </a:lnTo>
                <a:lnTo>
                  <a:pt x="2001" y="457"/>
                </a:lnTo>
                <a:lnTo>
                  <a:pt x="1999" y="457"/>
                </a:lnTo>
                <a:lnTo>
                  <a:pt x="1999" y="454"/>
                </a:lnTo>
                <a:lnTo>
                  <a:pt x="1996" y="454"/>
                </a:lnTo>
                <a:lnTo>
                  <a:pt x="1994" y="454"/>
                </a:lnTo>
                <a:lnTo>
                  <a:pt x="1992" y="454"/>
                </a:lnTo>
                <a:lnTo>
                  <a:pt x="1992" y="452"/>
                </a:lnTo>
                <a:lnTo>
                  <a:pt x="1989" y="452"/>
                </a:lnTo>
                <a:lnTo>
                  <a:pt x="1987" y="450"/>
                </a:lnTo>
                <a:lnTo>
                  <a:pt x="1987" y="450"/>
                </a:lnTo>
                <a:lnTo>
                  <a:pt x="1984" y="452"/>
                </a:lnTo>
                <a:lnTo>
                  <a:pt x="1982" y="452"/>
                </a:lnTo>
                <a:lnTo>
                  <a:pt x="1982" y="452"/>
                </a:lnTo>
                <a:lnTo>
                  <a:pt x="1980" y="450"/>
                </a:lnTo>
                <a:lnTo>
                  <a:pt x="1980" y="450"/>
                </a:lnTo>
                <a:lnTo>
                  <a:pt x="1980" y="450"/>
                </a:lnTo>
                <a:lnTo>
                  <a:pt x="1977" y="450"/>
                </a:lnTo>
                <a:lnTo>
                  <a:pt x="1977" y="447"/>
                </a:lnTo>
                <a:lnTo>
                  <a:pt x="1977" y="447"/>
                </a:lnTo>
                <a:lnTo>
                  <a:pt x="1977" y="445"/>
                </a:lnTo>
                <a:lnTo>
                  <a:pt x="1977" y="443"/>
                </a:lnTo>
                <a:lnTo>
                  <a:pt x="1977" y="443"/>
                </a:lnTo>
                <a:lnTo>
                  <a:pt x="1975" y="438"/>
                </a:lnTo>
                <a:lnTo>
                  <a:pt x="1975" y="435"/>
                </a:lnTo>
                <a:lnTo>
                  <a:pt x="1973" y="433"/>
                </a:lnTo>
                <a:lnTo>
                  <a:pt x="1975" y="428"/>
                </a:lnTo>
                <a:lnTo>
                  <a:pt x="1975" y="428"/>
                </a:lnTo>
                <a:lnTo>
                  <a:pt x="1975" y="426"/>
                </a:lnTo>
                <a:lnTo>
                  <a:pt x="1973" y="424"/>
                </a:lnTo>
                <a:lnTo>
                  <a:pt x="1973" y="424"/>
                </a:lnTo>
                <a:lnTo>
                  <a:pt x="1973" y="421"/>
                </a:lnTo>
                <a:lnTo>
                  <a:pt x="1973" y="421"/>
                </a:lnTo>
                <a:lnTo>
                  <a:pt x="1970" y="419"/>
                </a:lnTo>
                <a:lnTo>
                  <a:pt x="1970" y="417"/>
                </a:lnTo>
                <a:lnTo>
                  <a:pt x="1963" y="414"/>
                </a:lnTo>
                <a:lnTo>
                  <a:pt x="1961" y="412"/>
                </a:lnTo>
                <a:lnTo>
                  <a:pt x="1961" y="405"/>
                </a:lnTo>
                <a:lnTo>
                  <a:pt x="1961" y="405"/>
                </a:lnTo>
                <a:lnTo>
                  <a:pt x="1958" y="402"/>
                </a:lnTo>
                <a:lnTo>
                  <a:pt x="1958" y="402"/>
                </a:lnTo>
                <a:lnTo>
                  <a:pt x="1956" y="400"/>
                </a:lnTo>
                <a:lnTo>
                  <a:pt x="1956" y="398"/>
                </a:lnTo>
                <a:lnTo>
                  <a:pt x="1954" y="398"/>
                </a:lnTo>
                <a:lnTo>
                  <a:pt x="1954" y="398"/>
                </a:lnTo>
                <a:lnTo>
                  <a:pt x="1951" y="398"/>
                </a:lnTo>
                <a:lnTo>
                  <a:pt x="1949" y="398"/>
                </a:lnTo>
                <a:lnTo>
                  <a:pt x="1949" y="395"/>
                </a:lnTo>
                <a:lnTo>
                  <a:pt x="1944" y="393"/>
                </a:lnTo>
                <a:lnTo>
                  <a:pt x="1944" y="393"/>
                </a:lnTo>
                <a:lnTo>
                  <a:pt x="1937" y="393"/>
                </a:lnTo>
                <a:lnTo>
                  <a:pt x="1937" y="391"/>
                </a:lnTo>
                <a:lnTo>
                  <a:pt x="1937" y="391"/>
                </a:lnTo>
                <a:lnTo>
                  <a:pt x="1935" y="388"/>
                </a:lnTo>
                <a:lnTo>
                  <a:pt x="1930" y="388"/>
                </a:lnTo>
                <a:lnTo>
                  <a:pt x="1923" y="388"/>
                </a:lnTo>
                <a:lnTo>
                  <a:pt x="1923" y="388"/>
                </a:lnTo>
                <a:lnTo>
                  <a:pt x="1921" y="388"/>
                </a:lnTo>
                <a:lnTo>
                  <a:pt x="1921" y="388"/>
                </a:lnTo>
                <a:lnTo>
                  <a:pt x="1921" y="388"/>
                </a:lnTo>
                <a:lnTo>
                  <a:pt x="1918" y="388"/>
                </a:lnTo>
                <a:lnTo>
                  <a:pt x="1918" y="388"/>
                </a:lnTo>
                <a:lnTo>
                  <a:pt x="1918" y="388"/>
                </a:lnTo>
                <a:lnTo>
                  <a:pt x="1916" y="391"/>
                </a:lnTo>
                <a:lnTo>
                  <a:pt x="1916" y="395"/>
                </a:lnTo>
                <a:lnTo>
                  <a:pt x="1914" y="395"/>
                </a:lnTo>
                <a:lnTo>
                  <a:pt x="1911" y="398"/>
                </a:lnTo>
                <a:lnTo>
                  <a:pt x="1904" y="395"/>
                </a:lnTo>
                <a:lnTo>
                  <a:pt x="1899" y="395"/>
                </a:lnTo>
                <a:lnTo>
                  <a:pt x="1897" y="395"/>
                </a:lnTo>
                <a:lnTo>
                  <a:pt x="1897" y="398"/>
                </a:lnTo>
                <a:lnTo>
                  <a:pt x="1897" y="402"/>
                </a:lnTo>
                <a:lnTo>
                  <a:pt x="1895" y="405"/>
                </a:lnTo>
                <a:lnTo>
                  <a:pt x="1892" y="407"/>
                </a:lnTo>
                <a:lnTo>
                  <a:pt x="1885" y="412"/>
                </a:lnTo>
                <a:lnTo>
                  <a:pt x="1883" y="409"/>
                </a:lnTo>
                <a:lnTo>
                  <a:pt x="1880" y="407"/>
                </a:lnTo>
                <a:lnTo>
                  <a:pt x="1878" y="409"/>
                </a:lnTo>
                <a:lnTo>
                  <a:pt x="1878" y="409"/>
                </a:lnTo>
                <a:lnTo>
                  <a:pt x="1878" y="407"/>
                </a:lnTo>
                <a:lnTo>
                  <a:pt x="1878" y="407"/>
                </a:lnTo>
                <a:lnTo>
                  <a:pt x="1876" y="409"/>
                </a:lnTo>
                <a:lnTo>
                  <a:pt x="1876" y="409"/>
                </a:lnTo>
                <a:lnTo>
                  <a:pt x="1876" y="409"/>
                </a:lnTo>
                <a:lnTo>
                  <a:pt x="1873" y="409"/>
                </a:lnTo>
                <a:lnTo>
                  <a:pt x="1873" y="409"/>
                </a:lnTo>
                <a:lnTo>
                  <a:pt x="1873" y="409"/>
                </a:lnTo>
                <a:lnTo>
                  <a:pt x="1871" y="409"/>
                </a:lnTo>
                <a:lnTo>
                  <a:pt x="1871" y="412"/>
                </a:lnTo>
                <a:lnTo>
                  <a:pt x="1869" y="412"/>
                </a:lnTo>
                <a:lnTo>
                  <a:pt x="1869" y="412"/>
                </a:lnTo>
                <a:lnTo>
                  <a:pt x="1864" y="412"/>
                </a:lnTo>
                <a:lnTo>
                  <a:pt x="1864" y="412"/>
                </a:lnTo>
                <a:lnTo>
                  <a:pt x="1862" y="407"/>
                </a:lnTo>
                <a:lnTo>
                  <a:pt x="1859" y="407"/>
                </a:lnTo>
                <a:lnTo>
                  <a:pt x="1857" y="407"/>
                </a:lnTo>
                <a:lnTo>
                  <a:pt x="1854" y="407"/>
                </a:lnTo>
                <a:lnTo>
                  <a:pt x="1850" y="407"/>
                </a:lnTo>
                <a:lnTo>
                  <a:pt x="1850" y="407"/>
                </a:lnTo>
                <a:lnTo>
                  <a:pt x="1847" y="405"/>
                </a:lnTo>
                <a:lnTo>
                  <a:pt x="1847" y="405"/>
                </a:lnTo>
                <a:lnTo>
                  <a:pt x="1845" y="407"/>
                </a:lnTo>
                <a:lnTo>
                  <a:pt x="1845" y="409"/>
                </a:lnTo>
                <a:lnTo>
                  <a:pt x="1843" y="409"/>
                </a:lnTo>
                <a:lnTo>
                  <a:pt x="1831" y="409"/>
                </a:lnTo>
                <a:lnTo>
                  <a:pt x="1831" y="409"/>
                </a:lnTo>
                <a:lnTo>
                  <a:pt x="1828" y="407"/>
                </a:lnTo>
                <a:lnTo>
                  <a:pt x="1831" y="405"/>
                </a:lnTo>
                <a:lnTo>
                  <a:pt x="1831" y="402"/>
                </a:lnTo>
                <a:lnTo>
                  <a:pt x="1833" y="402"/>
                </a:lnTo>
                <a:lnTo>
                  <a:pt x="1831" y="400"/>
                </a:lnTo>
                <a:lnTo>
                  <a:pt x="1828" y="398"/>
                </a:lnTo>
                <a:lnTo>
                  <a:pt x="1828" y="393"/>
                </a:lnTo>
                <a:lnTo>
                  <a:pt x="1828" y="391"/>
                </a:lnTo>
                <a:lnTo>
                  <a:pt x="1821" y="391"/>
                </a:lnTo>
                <a:lnTo>
                  <a:pt x="1817" y="393"/>
                </a:lnTo>
                <a:lnTo>
                  <a:pt x="1814" y="393"/>
                </a:lnTo>
                <a:lnTo>
                  <a:pt x="1812" y="393"/>
                </a:lnTo>
                <a:lnTo>
                  <a:pt x="1812" y="393"/>
                </a:lnTo>
                <a:lnTo>
                  <a:pt x="1809" y="391"/>
                </a:lnTo>
                <a:lnTo>
                  <a:pt x="1809" y="391"/>
                </a:lnTo>
                <a:lnTo>
                  <a:pt x="1812" y="386"/>
                </a:lnTo>
                <a:lnTo>
                  <a:pt x="1814" y="376"/>
                </a:lnTo>
                <a:lnTo>
                  <a:pt x="1817" y="374"/>
                </a:lnTo>
                <a:lnTo>
                  <a:pt x="1817" y="374"/>
                </a:lnTo>
                <a:lnTo>
                  <a:pt x="1817" y="372"/>
                </a:lnTo>
                <a:lnTo>
                  <a:pt x="1814" y="372"/>
                </a:lnTo>
                <a:lnTo>
                  <a:pt x="1814" y="372"/>
                </a:lnTo>
                <a:lnTo>
                  <a:pt x="1812" y="372"/>
                </a:lnTo>
                <a:lnTo>
                  <a:pt x="1812" y="374"/>
                </a:lnTo>
                <a:lnTo>
                  <a:pt x="1809" y="374"/>
                </a:lnTo>
                <a:lnTo>
                  <a:pt x="1809" y="372"/>
                </a:lnTo>
                <a:lnTo>
                  <a:pt x="1807" y="372"/>
                </a:lnTo>
                <a:lnTo>
                  <a:pt x="1805" y="369"/>
                </a:lnTo>
                <a:lnTo>
                  <a:pt x="1805" y="369"/>
                </a:lnTo>
                <a:lnTo>
                  <a:pt x="1802" y="367"/>
                </a:lnTo>
                <a:lnTo>
                  <a:pt x="1802" y="364"/>
                </a:lnTo>
                <a:lnTo>
                  <a:pt x="1802" y="364"/>
                </a:lnTo>
                <a:lnTo>
                  <a:pt x="1802" y="364"/>
                </a:lnTo>
                <a:lnTo>
                  <a:pt x="1800" y="364"/>
                </a:lnTo>
                <a:lnTo>
                  <a:pt x="1800" y="364"/>
                </a:lnTo>
                <a:lnTo>
                  <a:pt x="1800" y="367"/>
                </a:lnTo>
                <a:lnTo>
                  <a:pt x="1798" y="367"/>
                </a:lnTo>
                <a:lnTo>
                  <a:pt x="1791" y="362"/>
                </a:lnTo>
                <a:lnTo>
                  <a:pt x="1791" y="362"/>
                </a:lnTo>
                <a:lnTo>
                  <a:pt x="1788" y="364"/>
                </a:lnTo>
                <a:lnTo>
                  <a:pt x="1788" y="364"/>
                </a:lnTo>
                <a:lnTo>
                  <a:pt x="1788" y="364"/>
                </a:lnTo>
                <a:lnTo>
                  <a:pt x="1788" y="367"/>
                </a:lnTo>
                <a:lnTo>
                  <a:pt x="1788" y="367"/>
                </a:lnTo>
                <a:lnTo>
                  <a:pt x="1786" y="369"/>
                </a:lnTo>
                <a:lnTo>
                  <a:pt x="1786" y="372"/>
                </a:lnTo>
                <a:lnTo>
                  <a:pt x="1781" y="369"/>
                </a:lnTo>
                <a:lnTo>
                  <a:pt x="1779" y="369"/>
                </a:lnTo>
                <a:lnTo>
                  <a:pt x="1779" y="372"/>
                </a:lnTo>
                <a:lnTo>
                  <a:pt x="1776" y="372"/>
                </a:lnTo>
                <a:lnTo>
                  <a:pt x="1776" y="374"/>
                </a:lnTo>
                <a:lnTo>
                  <a:pt x="1776" y="376"/>
                </a:lnTo>
                <a:lnTo>
                  <a:pt x="1776" y="379"/>
                </a:lnTo>
                <a:lnTo>
                  <a:pt x="1776" y="379"/>
                </a:lnTo>
                <a:lnTo>
                  <a:pt x="1776" y="379"/>
                </a:lnTo>
                <a:lnTo>
                  <a:pt x="1779" y="381"/>
                </a:lnTo>
                <a:lnTo>
                  <a:pt x="1779" y="383"/>
                </a:lnTo>
                <a:lnTo>
                  <a:pt x="1779" y="383"/>
                </a:lnTo>
                <a:lnTo>
                  <a:pt x="1779" y="386"/>
                </a:lnTo>
                <a:lnTo>
                  <a:pt x="1779" y="386"/>
                </a:lnTo>
                <a:lnTo>
                  <a:pt x="1779" y="388"/>
                </a:lnTo>
                <a:lnTo>
                  <a:pt x="1779" y="391"/>
                </a:lnTo>
                <a:lnTo>
                  <a:pt x="1776" y="393"/>
                </a:lnTo>
                <a:lnTo>
                  <a:pt x="1774" y="395"/>
                </a:lnTo>
                <a:lnTo>
                  <a:pt x="1772" y="395"/>
                </a:lnTo>
                <a:lnTo>
                  <a:pt x="1769" y="395"/>
                </a:lnTo>
                <a:lnTo>
                  <a:pt x="1769" y="395"/>
                </a:lnTo>
                <a:lnTo>
                  <a:pt x="1769" y="395"/>
                </a:lnTo>
                <a:lnTo>
                  <a:pt x="1767" y="395"/>
                </a:lnTo>
                <a:lnTo>
                  <a:pt x="1767" y="395"/>
                </a:lnTo>
                <a:lnTo>
                  <a:pt x="1765" y="398"/>
                </a:lnTo>
                <a:lnTo>
                  <a:pt x="1765" y="398"/>
                </a:lnTo>
                <a:lnTo>
                  <a:pt x="1765" y="400"/>
                </a:lnTo>
                <a:lnTo>
                  <a:pt x="1765" y="402"/>
                </a:lnTo>
                <a:lnTo>
                  <a:pt x="1762" y="402"/>
                </a:lnTo>
                <a:lnTo>
                  <a:pt x="1762" y="402"/>
                </a:lnTo>
                <a:lnTo>
                  <a:pt x="1760" y="402"/>
                </a:lnTo>
                <a:lnTo>
                  <a:pt x="1760" y="400"/>
                </a:lnTo>
                <a:lnTo>
                  <a:pt x="1757" y="400"/>
                </a:lnTo>
                <a:lnTo>
                  <a:pt x="1755" y="400"/>
                </a:lnTo>
                <a:lnTo>
                  <a:pt x="1757" y="402"/>
                </a:lnTo>
                <a:lnTo>
                  <a:pt x="1760" y="407"/>
                </a:lnTo>
                <a:lnTo>
                  <a:pt x="1757" y="407"/>
                </a:lnTo>
                <a:lnTo>
                  <a:pt x="1757" y="407"/>
                </a:lnTo>
                <a:lnTo>
                  <a:pt x="1755" y="405"/>
                </a:lnTo>
                <a:lnTo>
                  <a:pt x="1753" y="402"/>
                </a:lnTo>
                <a:lnTo>
                  <a:pt x="1753" y="402"/>
                </a:lnTo>
                <a:lnTo>
                  <a:pt x="1750" y="398"/>
                </a:lnTo>
                <a:lnTo>
                  <a:pt x="1748" y="391"/>
                </a:lnTo>
                <a:lnTo>
                  <a:pt x="1746" y="386"/>
                </a:lnTo>
                <a:lnTo>
                  <a:pt x="1741" y="376"/>
                </a:lnTo>
                <a:lnTo>
                  <a:pt x="1736" y="367"/>
                </a:lnTo>
                <a:lnTo>
                  <a:pt x="1731" y="357"/>
                </a:lnTo>
                <a:lnTo>
                  <a:pt x="1727" y="346"/>
                </a:lnTo>
                <a:lnTo>
                  <a:pt x="1722" y="336"/>
                </a:lnTo>
                <a:lnTo>
                  <a:pt x="1720" y="329"/>
                </a:lnTo>
                <a:lnTo>
                  <a:pt x="1717" y="324"/>
                </a:lnTo>
                <a:lnTo>
                  <a:pt x="1710" y="315"/>
                </a:lnTo>
                <a:lnTo>
                  <a:pt x="1705" y="305"/>
                </a:lnTo>
                <a:lnTo>
                  <a:pt x="1705" y="305"/>
                </a:lnTo>
                <a:lnTo>
                  <a:pt x="1705" y="305"/>
                </a:lnTo>
                <a:lnTo>
                  <a:pt x="1698" y="291"/>
                </a:lnTo>
                <a:lnTo>
                  <a:pt x="1691" y="277"/>
                </a:lnTo>
                <a:lnTo>
                  <a:pt x="1684" y="263"/>
                </a:lnTo>
                <a:lnTo>
                  <a:pt x="1675" y="249"/>
                </a:lnTo>
                <a:lnTo>
                  <a:pt x="1670" y="239"/>
                </a:lnTo>
                <a:lnTo>
                  <a:pt x="1665" y="230"/>
                </a:lnTo>
                <a:lnTo>
                  <a:pt x="1658" y="220"/>
                </a:lnTo>
                <a:lnTo>
                  <a:pt x="1653" y="208"/>
                </a:lnTo>
                <a:lnTo>
                  <a:pt x="1649" y="204"/>
                </a:lnTo>
                <a:lnTo>
                  <a:pt x="1644" y="194"/>
                </a:lnTo>
                <a:lnTo>
                  <a:pt x="1639" y="189"/>
                </a:lnTo>
                <a:lnTo>
                  <a:pt x="1637" y="187"/>
                </a:lnTo>
                <a:lnTo>
                  <a:pt x="1630" y="180"/>
                </a:lnTo>
                <a:lnTo>
                  <a:pt x="1623" y="173"/>
                </a:lnTo>
                <a:lnTo>
                  <a:pt x="1613" y="166"/>
                </a:lnTo>
                <a:lnTo>
                  <a:pt x="1604" y="159"/>
                </a:lnTo>
                <a:lnTo>
                  <a:pt x="1594" y="149"/>
                </a:lnTo>
                <a:lnTo>
                  <a:pt x="1585" y="142"/>
                </a:lnTo>
                <a:lnTo>
                  <a:pt x="1578" y="137"/>
                </a:lnTo>
                <a:lnTo>
                  <a:pt x="1573" y="133"/>
                </a:lnTo>
                <a:lnTo>
                  <a:pt x="1573" y="130"/>
                </a:lnTo>
                <a:lnTo>
                  <a:pt x="1571" y="128"/>
                </a:lnTo>
                <a:lnTo>
                  <a:pt x="1571" y="125"/>
                </a:lnTo>
                <a:lnTo>
                  <a:pt x="1566" y="116"/>
                </a:lnTo>
                <a:lnTo>
                  <a:pt x="1566" y="116"/>
                </a:lnTo>
                <a:lnTo>
                  <a:pt x="1566" y="116"/>
                </a:lnTo>
                <a:lnTo>
                  <a:pt x="1568" y="116"/>
                </a:lnTo>
                <a:lnTo>
                  <a:pt x="1571" y="116"/>
                </a:lnTo>
                <a:lnTo>
                  <a:pt x="1578" y="118"/>
                </a:lnTo>
                <a:lnTo>
                  <a:pt x="1580" y="118"/>
                </a:lnTo>
                <a:lnTo>
                  <a:pt x="1582" y="114"/>
                </a:lnTo>
                <a:lnTo>
                  <a:pt x="1585" y="114"/>
                </a:lnTo>
                <a:lnTo>
                  <a:pt x="1585" y="114"/>
                </a:lnTo>
                <a:lnTo>
                  <a:pt x="1585" y="111"/>
                </a:lnTo>
                <a:lnTo>
                  <a:pt x="1587" y="111"/>
                </a:lnTo>
                <a:lnTo>
                  <a:pt x="1587" y="109"/>
                </a:lnTo>
                <a:lnTo>
                  <a:pt x="1587" y="107"/>
                </a:lnTo>
                <a:lnTo>
                  <a:pt x="1590" y="104"/>
                </a:lnTo>
                <a:lnTo>
                  <a:pt x="1590" y="104"/>
                </a:lnTo>
                <a:lnTo>
                  <a:pt x="1590" y="102"/>
                </a:lnTo>
                <a:lnTo>
                  <a:pt x="1590" y="99"/>
                </a:lnTo>
                <a:lnTo>
                  <a:pt x="1590" y="97"/>
                </a:lnTo>
                <a:lnTo>
                  <a:pt x="1587" y="97"/>
                </a:lnTo>
                <a:lnTo>
                  <a:pt x="1585" y="97"/>
                </a:lnTo>
                <a:lnTo>
                  <a:pt x="1587" y="95"/>
                </a:lnTo>
                <a:lnTo>
                  <a:pt x="1587" y="95"/>
                </a:lnTo>
                <a:lnTo>
                  <a:pt x="1587" y="92"/>
                </a:lnTo>
                <a:lnTo>
                  <a:pt x="1592" y="92"/>
                </a:lnTo>
                <a:lnTo>
                  <a:pt x="1594" y="92"/>
                </a:lnTo>
                <a:lnTo>
                  <a:pt x="1594" y="90"/>
                </a:lnTo>
                <a:lnTo>
                  <a:pt x="1592" y="88"/>
                </a:lnTo>
                <a:lnTo>
                  <a:pt x="1592" y="88"/>
                </a:lnTo>
                <a:lnTo>
                  <a:pt x="1590" y="88"/>
                </a:lnTo>
                <a:lnTo>
                  <a:pt x="1587" y="90"/>
                </a:lnTo>
                <a:lnTo>
                  <a:pt x="1585" y="90"/>
                </a:lnTo>
                <a:lnTo>
                  <a:pt x="1582" y="90"/>
                </a:lnTo>
                <a:lnTo>
                  <a:pt x="1580" y="90"/>
                </a:lnTo>
                <a:lnTo>
                  <a:pt x="1580" y="92"/>
                </a:lnTo>
                <a:lnTo>
                  <a:pt x="1580" y="95"/>
                </a:lnTo>
                <a:lnTo>
                  <a:pt x="1580" y="95"/>
                </a:lnTo>
                <a:lnTo>
                  <a:pt x="1580" y="97"/>
                </a:lnTo>
                <a:lnTo>
                  <a:pt x="1578" y="97"/>
                </a:lnTo>
                <a:lnTo>
                  <a:pt x="1578" y="97"/>
                </a:lnTo>
                <a:lnTo>
                  <a:pt x="1575" y="97"/>
                </a:lnTo>
                <a:lnTo>
                  <a:pt x="1575" y="97"/>
                </a:lnTo>
                <a:lnTo>
                  <a:pt x="1575" y="99"/>
                </a:lnTo>
                <a:lnTo>
                  <a:pt x="1571" y="102"/>
                </a:lnTo>
                <a:lnTo>
                  <a:pt x="1568" y="102"/>
                </a:lnTo>
                <a:lnTo>
                  <a:pt x="1559" y="99"/>
                </a:lnTo>
                <a:lnTo>
                  <a:pt x="1556" y="99"/>
                </a:lnTo>
                <a:lnTo>
                  <a:pt x="1556" y="102"/>
                </a:lnTo>
                <a:lnTo>
                  <a:pt x="1556" y="102"/>
                </a:lnTo>
                <a:lnTo>
                  <a:pt x="1554" y="104"/>
                </a:lnTo>
                <a:lnTo>
                  <a:pt x="1554" y="107"/>
                </a:lnTo>
                <a:lnTo>
                  <a:pt x="1556" y="107"/>
                </a:lnTo>
                <a:lnTo>
                  <a:pt x="1549" y="111"/>
                </a:lnTo>
                <a:lnTo>
                  <a:pt x="1540" y="116"/>
                </a:lnTo>
                <a:lnTo>
                  <a:pt x="1533" y="118"/>
                </a:lnTo>
                <a:lnTo>
                  <a:pt x="1530" y="121"/>
                </a:lnTo>
                <a:lnTo>
                  <a:pt x="1528" y="121"/>
                </a:lnTo>
                <a:lnTo>
                  <a:pt x="1526" y="121"/>
                </a:lnTo>
                <a:lnTo>
                  <a:pt x="1521" y="121"/>
                </a:lnTo>
                <a:lnTo>
                  <a:pt x="1519" y="121"/>
                </a:lnTo>
                <a:lnTo>
                  <a:pt x="1516" y="121"/>
                </a:lnTo>
                <a:lnTo>
                  <a:pt x="1511" y="125"/>
                </a:lnTo>
                <a:lnTo>
                  <a:pt x="1516" y="130"/>
                </a:lnTo>
                <a:lnTo>
                  <a:pt x="1509" y="137"/>
                </a:lnTo>
                <a:lnTo>
                  <a:pt x="1502" y="142"/>
                </a:lnTo>
                <a:lnTo>
                  <a:pt x="1495" y="147"/>
                </a:lnTo>
                <a:lnTo>
                  <a:pt x="1493" y="147"/>
                </a:lnTo>
                <a:lnTo>
                  <a:pt x="1490" y="144"/>
                </a:lnTo>
                <a:lnTo>
                  <a:pt x="1488" y="144"/>
                </a:lnTo>
                <a:lnTo>
                  <a:pt x="1483" y="144"/>
                </a:lnTo>
                <a:lnTo>
                  <a:pt x="1481" y="144"/>
                </a:lnTo>
                <a:lnTo>
                  <a:pt x="1481" y="147"/>
                </a:lnTo>
                <a:lnTo>
                  <a:pt x="1481" y="147"/>
                </a:lnTo>
                <a:lnTo>
                  <a:pt x="1481" y="149"/>
                </a:lnTo>
                <a:lnTo>
                  <a:pt x="1481" y="152"/>
                </a:lnTo>
                <a:lnTo>
                  <a:pt x="1478" y="152"/>
                </a:lnTo>
                <a:lnTo>
                  <a:pt x="1476" y="152"/>
                </a:lnTo>
                <a:lnTo>
                  <a:pt x="1476" y="152"/>
                </a:lnTo>
                <a:lnTo>
                  <a:pt x="1476" y="152"/>
                </a:lnTo>
                <a:lnTo>
                  <a:pt x="1476" y="154"/>
                </a:lnTo>
                <a:lnTo>
                  <a:pt x="1474" y="159"/>
                </a:lnTo>
                <a:lnTo>
                  <a:pt x="1474" y="159"/>
                </a:lnTo>
                <a:lnTo>
                  <a:pt x="1464" y="159"/>
                </a:lnTo>
                <a:lnTo>
                  <a:pt x="1464" y="159"/>
                </a:lnTo>
                <a:lnTo>
                  <a:pt x="1464" y="161"/>
                </a:lnTo>
                <a:lnTo>
                  <a:pt x="1464" y="166"/>
                </a:lnTo>
                <a:lnTo>
                  <a:pt x="1464" y="166"/>
                </a:lnTo>
                <a:lnTo>
                  <a:pt x="1464" y="166"/>
                </a:lnTo>
                <a:lnTo>
                  <a:pt x="1464" y="168"/>
                </a:lnTo>
                <a:lnTo>
                  <a:pt x="1464" y="168"/>
                </a:lnTo>
                <a:lnTo>
                  <a:pt x="1462" y="175"/>
                </a:lnTo>
                <a:lnTo>
                  <a:pt x="1462" y="178"/>
                </a:lnTo>
                <a:lnTo>
                  <a:pt x="1459" y="178"/>
                </a:lnTo>
                <a:lnTo>
                  <a:pt x="1457" y="175"/>
                </a:lnTo>
                <a:lnTo>
                  <a:pt x="1457" y="175"/>
                </a:lnTo>
                <a:lnTo>
                  <a:pt x="1457" y="175"/>
                </a:lnTo>
                <a:lnTo>
                  <a:pt x="1455" y="173"/>
                </a:lnTo>
                <a:lnTo>
                  <a:pt x="1455" y="170"/>
                </a:lnTo>
                <a:lnTo>
                  <a:pt x="1455" y="170"/>
                </a:lnTo>
                <a:lnTo>
                  <a:pt x="1455" y="168"/>
                </a:lnTo>
                <a:lnTo>
                  <a:pt x="1455" y="168"/>
                </a:lnTo>
                <a:lnTo>
                  <a:pt x="1455" y="166"/>
                </a:lnTo>
                <a:lnTo>
                  <a:pt x="1452" y="166"/>
                </a:lnTo>
                <a:lnTo>
                  <a:pt x="1452" y="166"/>
                </a:lnTo>
                <a:lnTo>
                  <a:pt x="1450" y="166"/>
                </a:lnTo>
                <a:lnTo>
                  <a:pt x="1448" y="166"/>
                </a:lnTo>
                <a:lnTo>
                  <a:pt x="1448" y="168"/>
                </a:lnTo>
                <a:lnTo>
                  <a:pt x="1448" y="168"/>
                </a:lnTo>
                <a:lnTo>
                  <a:pt x="1445" y="168"/>
                </a:lnTo>
                <a:lnTo>
                  <a:pt x="1445" y="168"/>
                </a:lnTo>
                <a:lnTo>
                  <a:pt x="1445" y="166"/>
                </a:lnTo>
                <a:lnTo>
                  <a:pt x="1445" y="163"/>
                </a:lnTo>
                <a:lnTo>
                  <a:pt x="1445" y="163"/>
                </a:lnTo>
                <a:lnTo>
                  <a:pt x="1443" y="163"/>
                </a:lnTo>
                <a:lnTo>
                  <a:pt x="1440" y="163"/>
                </a:lnTo>
                <a:lnTo>
                  <a:pt x="1438" y="161"/>
                </a:lnTo>
                <a:lnTo>
                  <a:pt x="1436" y="161"/>
                </a:lnTo>
                <a:lnTo>
                  <a:pt x="1436" y="163"/>
                </a:lnTo>
                <a:lnTo>
                  <a:pt x="1431" y="166"/>
                </a:lnTo>
                <a:lnTo>
                  <a:pt x="1431" y="166"/>
                </a:lnTo>
                <a:lnTo>
                  <a:pt x="1429" y="166"/>
                </a:lnTo>
                <a:lnTo>
                  <a:pt x="1429" y="163"/>
                </a:lnTo>
                <a:lnTo>
                  <a:pt x="1424" y="163"/>
                </a:lnTo>
                <a:lnTo>
                  <a:pt x="1424" y="163"/>
                </a:lnTo>
                <a:lnTo>
                  <a:pt x="1424" y="166"/>
                </a:lnTo>
                <a:lnTo>
                  <a:pt x="1424" y="166"/>
                </a:lnTo>
                <a:lnTo>
                  <a:pt x="1422" y="168"/>
                </a:lnTo>
                <a:lnTo>
                  <a:pt x="1422" y="168"/>
                </a:lnTo>
                <a:lnTo>
                  <a:pt x="1422" y="168"/>
                </a:lnTo>
                <a:lnTo>
                  <a:pt x="1422" y="168"/>
                </a:lnTo>
                <a:lnTo>
                  <a:pt x="1422" y="168"/>
                </a:lnTo>
                <a:lnTo>
                  <a:pt x="1419" y="168"/>
                </a:lnTo>
                <a:lnTo>
                  <a:pt x="1419" y="168"/>
                </a:lnTo>
                <a:lnTo>
                  <a:pt x="1419" y="170"/>
                </a:lnTo>
                <a:lnTo>
                  <a:pt x="1419" y="170"/>
                </a:lnTo>
                <a:lnTo>
                  <a:pt x="1419" y="173"/>
                </a:lnTo>
                <a:lnTo>
                  <a:pt x="1417" y="173"/>
                </a:lnTo>
                <a:lnTo>
                  <a:pt x="1417" y="173"/>
                </a:lnTo>
                <a:lnTo>
                  <a:pt x="1417" y="175"/>
                </a:lnTo>
                <a:lnTo>
                  <a:pt x="1417" y="175"/>
                </a:lnTo>
                <a:lnTo>
                  <a:pt x="1417" y="175"/>
                </a:lnTo>
                <a:lnTo>
                  <a:pt x="1412" y="178"/>
                </a:lnTo>
                <a:lnTo>
                  <a:pt x="1412" y="180"/>
                </a:lnTo>
                <a:lnTo>
                  <a:pt x="1410" y="180"/>
                </a:lnTo>
                <a:lnTo>
                  <a:pt x="1407" y="178"/>
                </a:lnTo>
                <a:lnTo>
                  <a:pt x="1410" y="173"/>
                </a:lnTo>
                <a:lnTo>
                  <a:pt x="1400" y="168"/>
                </a:lnTo>
                <a:lnTo>
                  <a:pt x="1403" y="166"/>
                </a:lnTo>
                <a:lnTo>
                  <a:pt x="1400" y="163"/>
                </a:lnTo>
                <a:lnTo>
                  <a:pt x="1400" y="161"/>
                </a:lnTo>
                <a:lnTo>
                  <a:pt x="1400" y="159"/>
                </a:lnTo>
                <a:lnTo>
                  <a:pt x="1403" y="159"/>
                </a:lnTo>
                <a:lnTo>
                  <a:pt x="1403" y="159"/>
                </a:lnTo>
                <a:lnTo>
                  <a:pt x="1405" y="159"/>
                </a:lnTo>
                <a:lnTo>
                  <a:pt x="1407" y="149"/>
                </a:lnTo>
                <a:lnTo>
                  <a:pt x="1407" y="149"/>
                </a:lnTo>
                <a:lnTo>
                  <a:pt x="1412" y="147"/>
                </a:lnTo>
                <a:lnTo>
                  <a:pt x="1410" y="144"/>
                </a:lnTo>
                <a:lnTo>
                  <a:pt x="1410" y="142"/>
                </a:lnTo>
                <a:lnTo>
                  <a:pt x="1412" y="142"/>
                </a:lnTo>
                <a:lnTo>
                  <a:pt x="1412" y="142"/>
                </a:lnTo>
                <a:lnTo>
                  <a:pt x="1414" y="142"/>
                </a:lnTo>
                <a:lnTo>
                  <a:pt x="1422" y="142"/>
                </a:lnTo>
                <a:lnTo>
                  <a:pt x="1424" y="142"/>
                </a:lnTo>
                <a:lnTo>
                  <a:pt x="1424" y="142"/>
                </a:lnTo>
                <a:lnTo>
                  <a:pt x="1426" y="140"/>
                </a:lnTo>
                <a:lnTo>
                  <a:pt x="1429" y="125"/>
                </a:lnTo>
                <a:lnTo>
                  <a:pt x="1424" y="125"/>
                </a:lnTo>
                <a:lnTo>
                  <a:pt x="1424" y="125"/>
                </a:lnTo>
                <a:lnTo>
                  <a:pt x="1424" y="123"/>
                </a:lnTo>
                <a:lnTo>
                  <a:pt x="1424" y="123"/>
                </a:lnTo>
                <a:lnTo>
                  <a:pt x="1424" y="123"/>
                </a:lnTo>
                <a:lnTo>
                  <a:pt x="1422" y="123"/>
                </a:lnTo>
                <a:lnTo>
                  <a:pt x="1419" y="123"/>
                </a:lnTo>
                <a:lnTo>
                  <a:pt x="1419" y="125"/>
                </a:lnTo>
                <a:lnTo>
                  <a:pt x="1422" y="125"/>
                </a:lnTo>
                <a:lnTo>
                  <a:pt x="1422" y="128"/>
                </a:lnTo>
                <a:lnTo>
                  <a:pt x="1419" y="128"/>
                </a:lnTo>
                <a:lnTo>
                  <a:pt x="1417" y="128"/>
                </a:lnTo>
                <a:lnTo>
                  <a:pt x="1417" y="130"/>
                </a:lnTo>
                <a:lnTo>
                  <a:pt x="1417" y="130"/>
                </a:lnTo>
                <a:lnTo>
                  <a:pt x="1417" y="133"/>
                </a:lnTo>
                <a:lnTo>
                  <a:pt x="1417" y="135"/>
                </a:lnTo>
                <a:lnTo>
                  <a:pt x="1414" y="135"/>
                </a:lnTo>
                <a:lnTo>
                  <a:pt x="1414" y="135"/>
                </a:lnTo>
                <a:lnTo>
                  <a:pt x="1414" y="135"/>
                </a:lnTo>
                <a:lnTo>
                  <a:pt x="1412" y="133"/>
                </a:lnTo>
                <a:lnTo>
                  <a:pt x="1412" y="133"/>
                </a:lnTo>
                <a:lnTo>
                  <a:pt x="1412" y="133"/>
                </a:lnTo>
                <a:lnTo>
                  <a:pt x="1410" y="133"/>
                </a:lnTo>
                <a:lnTo>
                  <a:pt x="1410" y="133"/>
                </a:lnTo>
                <a:lnTo>
                  <a:pt x="1410" y="133"/>
                </a:lnTo>
                <a:lnTo>
                  <a:pt x="1410" y="135"/>
                </a:lnTo>
                <a:lnTo>
                  <a:pt x="1407" y="135"/>
                </a:lnTo>
                <a:lnTo>
                  <a:pt x="1407" y="135"/>
                </a:lnTo>
                <a:lnTo>
                  <a:pt x="1398" y="133"/>
                </a:lnTo>
                <a:lnTo>
                  <a:pt x="1393" y="133"/>
                </a:lnTo>
                <a:lnTo>
                  <a:pt x="1391" y="130"/>
                </a:lnTo>
                <a:lnTo>
                  <a:pt x="1391" y="128"/>
                </a:lnTo>
                <a:lnTo>
                  <a:pt x="1391" y="128"/>
                </a:lnTo>
                <a:lnTo>
                  <a:pt x="1388" y="125"/>
                </a:lnTo>
                <a:lnTo>
                  <a:pt x="1388" y="123"/>
                </a:lnTo>
                <a:lnTo>
                  <a:pt x="1388" y="121"/>
                </a:lnTo>
                <a:lnTo>
                  <a:pt x="1386" y="118"/>
                </a:lnTo>
                <a:lnTo>
                  <a:pt x="1386" y="118"/>
                </a:lnTo>
                <a:lnTo>
                  <a:pt x="1384" y="118"/>
                </a:lnTo>
                <a:lnTo>
                  <a:pt x="1377" y="118"/>
                </a:lnTo>
                <a:lnTo>
                  <a:pt x="1370" y="118"/>
                </a:lnTo>
                <a:lnTo>
                  <a:pt x="1367" y="118"/>
                </a:lnTo>
                <a:lnTo>
                  <a:pt x="1365" y="121"/>
                </a:lnTo>
                <a:lnTo>
                  <a:pt x="1365" y="123"/>
                </a:lnTo>
                <a:lnTo>
                  <a:pt x="1362" y="123"/>
                </a:lnTo>
                <a:lnTo>
                  <a:pt x="1362" y="125"/>
                </a:lnTo>
                <a:lnTo>
                  <a:pt x="1362" y="125"/>
                </a:lnTo>
                <a:lnTo>
                  <a:pt x="1367" y="125"/>
                </a:lnTo>
                <a:lnTo>
                  <a:pt x="1370" y="125"/>
                </a:lnTo>
                <a:lnTo>
                  <a:pt x="1372" y="125"/>
                </a:lnTo>
                <a:lnTo>
                  <a:pt x="1372" y="128"/>
                </a:lnTo>
                <a:lnTo>
                  <a:pt x="1372" y="130"/>
                </a:lnTo>
                <a:lnTo>
                  <a:pt x="1374" y="133"/>
                </a:lnTo>
                <a:lnTo>
                  <a:pt x="1372" y="135"/>
                </a:lnTo>
                <a:lnTo>
                  <a:pt x="1367" y="133"/>
                </a:lnTo>
                <a:lnTo>
                  <a:pt x="1365" y="133"/>
                </a:lnTo>
                <a:lnTo>
                  <a:pt x="1365" y="133"/>
                </a:lnTo>
                <a:lnTo>
                  <a:pt x="1365" y="135"/>
                </a:lnTo>
                <a:lnTo>
                  <a:pt x="1362" y="137"/>
                </a:lnTo>
                <a:lnTo>
                  <a:pt x="1360" y="137"/>
                </a:lnTo>
                <a:lnTo>
                  <a:pt x="1358" y="137"/>
                </a:lnTo>
                <a:lnTo>
                  <a:pt x="1358" y="137"/>
                </a:lnTo>
                <a:lnTo>
                  <a:pt x="1355" y="137"/>
                </a:lnTo>
                <a:lnTo>
                  <a:pt x="1355" y="135"/>
                </a:lnTo>
                <a:lnTo>
                  <a:pt x="1358" y="135"/>
                </a:lnTo>
                <a:lnTo>
                  <a:pt x="1358" y="130"/>
                </a:lnTo>
                <a:lnTo>
                  <a:pt x="1358" y="130"/>
                </a:lnTo>
                <a:lnTo>
                  <a:pt x="1358" y="128"/>
                </a:lnTo>
                <a:lnTo>
                  <a:pt x="1358" y="128"/>
                </a:lnTo>
                <a:lnTo>
                  <a:pt x="1358" y="125"/>
                </a:lnTo>
                <a:lnTo>
                  <a:pt x="1355" y="125"/>
                </a:lnTo>
                <a:lnTo>
                  <a:pt x="1355" y="123"/>
                </a:lnTo>
                <a:lnTo>
                  <a:pt x="1355" y="123"/>
                </a:lnTo>
                <a:lnTo>
                  <a:pt x="1355" y="121"/>
                </a:lnTo>
                <a:lnTo>
                  <a:pt x="1355" y="121"/>
                </a:lnTo>
                <a:lnTo>
                  <a:pt x="1358" y="121"/>
                </a:lnTo>
                <a:lnTo>
                  <a:pt x="1358" y="123"/>
                </a:lnTo>
                <a:lnTo>
                  <a:pt x="1358" y="121"/>
                </a:lnTo>
                <a:lnTo>
                  <a:pt x="1358" y="121"/>
                </a:lnTo>
                <a:lnTo>
                  <a:pt x="1358" y="121"/>
                </a:lnTo>
                <a:lnTo>
                  <a:pt x="1360" y="121"/>
                </a:lnTo>
                <a:lnTo>
                  <a:pt x="1360" y="121"/>
                </a:lnTo>
                <a:lnTo>
                  <a:pt x="1360" y="121"/>
                </a:lnTo>
                <a:lnTo>
                  <a:pt x="1362" y="118"/>
                </a:lnTo>
                <a:lnTo>
                  <a:pt x="1362" y="118"/>
                </a:lnTo>
                <a:lnTo>
                  <a:pt x="1362" y="118"/>
                </a:lnTo>
                <a:lnTo>
                  <a:pt x="1362" y="118"/>
                </a:lnTo>
                <a:lnTo>
                  <a:pt x="1358" y="116"/>
                </a:lnTo>
                <a:lnTo>
                  <a:pt x="1353" y="114"/>
                </a:lnTo>
                <a:lnTo>
                  <a:pt x="1353" y="109"/>
                </a:lnTo>
                <a:lnTo>
                  <a:pt x="1355" y="109"/>
                </a:lnTo>
                <a:lnTo>
                  <a:pt x="1353" y="107"/>
                </a:lnTo>
                <a:lnTo>
                  <a:pt x="1351" y="107"/>
                </a:lnTo>
                <a:lnTo>
                  <a:pt x="1351" y="107"/>
                </a:lnTo>
                <a:lnTo>
                  <a:pt x="1351" y="102"/>
                </a:lnTo>
                <a:lnTo>
                  <a:pt x="1348" y="99"/>
                </a:lnTo>
                <a:lnTo>
                  <a:pt x="1346" y="97"/>
                </a:lnTo>
                <a:lnTo>
                  <a:pt x="1344" y="97"/>
                </a:lnTo>
                <a:lnTo>
                  <a:pt x="1339" y="97"/>
                </a:lnTo>
                <a:lnTo>
                  <a:pt x="1339" y="97"/>
                </a:lnTo>
                <a:lnTo>
                  <a:pt x="1339" y="97"/>
                </a:lnTo>
                <a:lnTo>
                  <a:pt x="1339" y="99"/>
                </a:lnTo>
                <a:lnTo>
                  <a:pt x="1341" y="99"/>
                </a:lnTo>
                <a:lnTo>
                  <a:pt x="1341" y="102"/>
                </a:lnTo>
                <a:lnTo>
                  <a:pt x="1341" y="102"/>
                </a:lnTo>
                <a:lnTo>
                  <a:pt x="1341" y="104"/>
                </a:lnTo>
                <a:lnTo>
                  <a:pt x="1341" y="107"/>
                </a:lnTo>
                <a:lnTo>
                  <a:pt x="1341" y="107"/>
                </a:lnTo>
                <a:lnTo>
                  <a:pt x="1341" y="107"/>
                </a:lnTo>
                <a:lnTo>
                  <a:pt x="1341" y="109"/>
                </a:lnTo>
                <a:lnTo>
                  <a:pt x="1341" y="109"/>
                </a:lnTo>
                <a:lnTo>
                  <a:pt x="1341" y="109"/>
                </a:lnTo>
                <a:lnTo>
                  <a:pt x="1341" y="111"/>
                </a:lnTo>
                <a:lnTo>
                  <a:pt x="1344" y="111"/>
                </a:lnTo>
                <a:lnTo>
                  <a:pt x="1344" y="111"/>
                </a:lnTo>
                <a:lnTo>
                  <a:pt x="1346" y="111"/>
                </a:lnTo>
                <a:lnTo>
                  <a:pt x="1346" y="114"/>
                </a:lnTo>
                <a:lnTo>
                  <a:pt x="1346" y="116"/>
                </a:lnTo>
                <a:lnTo>
                  <a:pt x="1346" y="118"/>
                </a:lnTo>
                <a:lnTo>
                  <a:pt x="1346" y="118"/>
                </a:lnTo>
                <a:lnTo>
                  <a:pt x="1344" y="118"/>
                </a:lnTo>
                <a:lnTo>
                  <a:pt x="1341" y="118"/>
                </a:lnTo>
                <a:lnTo>
                  <a:pt x="1341" y="116"/>
                </a:lnTo>
                <a:lnTo>
                  <a:pt x="1336" y="111"/>
                </a:lnTo>
                <a:lnTo>
                  <a:pt x="1336" y="109"/>
                </a:lnTo>
                <a:lnTo>
                  <a:pt x="1336" y="109"/>
                </a:lnTo>
                <a:lnTo>
                  <a:pt x="1334" y="109"/>
                </a:lnTo>
                <a:lnTo>
                  <a:pt x="1325" y="109"/>
                </a:lnTo>
                <a:lnTo>
                  <a:pt x="1322" y="109"/>
                </a:lnTo>
                <a:lnTo>
                  <a:pt x="1322" y="109"/>
                </a:lnTo>
                <a:lnTo>
                  <a:pt x="1322" y="111"/>
                </a:lnTo>
                <a:lnTo>
                  <a:pt x="1322" y="114"/>
                </a:lnTo>
                <a:lnTo>
                  <a:pt x="1322" y="116"/>
                </a:lnTo>
                <a:lnTo>
                  <a:pt x="1322" y="118"/>
                </a:lnTo>
                <a:lnTo>
                  <a:pt x="1320" y="118"/>
                </a:lnTo>
                <a:lnTo>
                  <a:pt x="1318" y="121"/>
                </a:lnTo>
                <a:lnTo>
                  <a:pt x="1318" y="121"/>
                </a:lnTo>
                <a:lnTo>
                  <a:pt x="1318" y="121"/>
                </a:lnTo>
                <a:lnTo>
                  <a:pt x="1315" y="121"/>
                </a:lnTo>
                <a:lnTo>
                  <a:pt x="1315" y="118"/>
                </a:lnTo>
                <a:lnTo>
                  <a:pt x="1315" y="118"/>
                </a:lnTo>
                <a:lnTo>
                  <a:pt x="1313" y="118"/>
                </a:lnTo>
                <a:lnTo>
                  <a:pt x="1310" y="121"/>
                </a:lnTo>
                <a:lnTo>
                  <a:pt x="1310" y="121"/>
                </a:lnTo>
                <a:lnTo>
                  <a:pt x="1308" y="116"/>
                </a:lnTo>
                <a:lnTo>
                  <a:pt x="1308" y="114"/>
                </a:lnTo>
                <a:lnTo>
                  <a:pt x="1308" y="114"/>
                </a:lnTo>
                <a:lnTo>
                  <a:pt x="1308" y="114"/>
                </a:lnTo>
                <a:lnTo>
                  <a:pt x="1306" y="114"/>
                </a:lnTo>
                <a:lnTo>
                  <a:pt x="1303" y="114"/>
                </a:lnTo>
                <a:lnTo>
                  <a:pt x="1303" y="111"/>
                </a:lnTo>
                <a:lnTo>
                  <a:pt x="1301" y="111"/>
                </a:lnTo>
                <a:lnTo>
                  <a:pt x="1301" y="114"/>
                </a:lnTo>
                <a:lnTo>
                  <a:pt x="1296" y="118"/>
                </a:lnTo>
                <a:lnTo>
                  <a:pt x="1296" y="118"/>
                </a:lnTo>
                <a:lnTo>
                  <a:pt x="1294" y="121"/>
                </a:lnTo>
                <a:lnTo>
                  <a:pt x="1294" y="121"/>
                </a:lnTo>
                <a:lnTo>
                  <a:pt x="1291" y="121"/>
                </a:lnTo>
                <a:lnTo>
                  <a:pt x="1289" y="116"/>
                </a:lnTo>
                <a:lnTo>
                  <a:pt x="1289" y="116"/>
                </a:lnTo>
                <a:lnTo>
                  <a:pt x="1289" y="114"/>
                </a:lnTo>
                <a:lnTo>
                  <a:pt x="1287" y="114"/>
                </a:lnTo>
                <a:lnTo>
                  <a:pt x="1287" y="111"/>
                </a:lnTo>
                <a:lnTo>
                  <a:pt x="1287" y="109"/>
                </a:lnTo>
                <a:lnTo>
                  <a:pt x="1287" y="109"/>
                </a:lnTo>
                <a:lnTo>
                  <a:pt x="1287" y="107"/>
                </a:lnTo>
                <a:lnTo>
                  <a:pt x="1287" y="107"/>
                </a:lnTo>
                <a:lnTo>
                  <a:pt x="1282" y="107"/>
                </a:lnTo>
                <a:lnTo>
                  <a:pt x="1282" y="102"/>
                </a:lnTo>
                <a:lnTo>
                  <a:pt x="1284" y="102"/>
                </a:lnTo>
                <a:lnTo>
                  <a:pt x="1284" y="99"/>
                </a:lnTo>
                <a:lnTo>
                  <a:pt x="1287" y="99"/>
                </a:lnTo>
                <a:lnTo>
                  <a:pt x="1287" y="102"/>
                </a:lnTo>
                <a:lnTo>
                  <a:pt x="1289" y="102"/>
                </a:lnTo>
                <a:lnTo>
                  <a:pt x="1291" y="102"/>
                </a:lnTo>
                <a:lnTo>
                  <a:pt x="1291" y="102"/>
                </a:lnTo>
                <a:lnTo>
                  <a:pt x="1294" y="102"/>
                </a:lnTo>
                <a:lnTo>
                  <a:pt x="1294" y="97"/>
                </a:lnTo>
                <a:lnTo>
                  <a:pt x="1294" y="97"/>
                </a:lnTo>
                <a:lnTo>
                  <a:pt x="1294" y="95"/>
                </a:lnTo>
                <a:lnTo>
                  <a:pt x="1294" y="95"/>
                </a:lnTo>
                <a:lnTo>
                  <a:pt x="1294" y="95"/>
                </a:lnTo>
                <a:lnTo>
                  <a:pt x="1294" y="92"/>
                </a:lnTo>
                <a:lnTo>
                  <a:pt x="1294" y="92"/>
                </a:lnTo>
                <a:lnTo>
                  <a:pt x="1294" y="92"/>
                </a:lnTo>
                <a:lnTo>
                  <a:pt x="1294" y="90"/>
                </a:lnTo>
                <a:lnTo>
                  <a:pt x="1294" y="88"/>
                </a:lnTo>
                <a:lnTo>
                  <a:pt x="1291" y="88"/>
                </a:lnTo>
                <a:lnTo>
                  <a:pt x="1291" y="88"/>
                </a:lnTo>
                <a:lnTo>
                  <a:pt x="1291" y="88"/>
                </a:lnTo>
                <a:lnTo>
                  <a:pt x="1291" y="85"/>
                </a:lnTo>
                <a:lnTo>
                  <a:pt x="1291" y="81"/>
                </a:lnTo>
                <a:lnTo>
                  <a:pt x="1291" y="76"/>
                </a:lnTo>
                <a:lnTo>
                  <a:pt x="1294" y="76"/>
                </a:lnTo>
                <a:lnTo>
                  <a:pt x="1296" y="76"/>
                </a:lnTo>
                <a:lnTo>
                  <a:pt x="1299" y="73"/>
                </a:lnTo>
                <a:lnTo>
                  <a:pt x="1299" y="73"/>
                </a:lnTo>
                <a:lnTo>
                  <a:pt x="1299" y="71"/>
                </a:lnTo>
                <a:lnTo>
                  <a:pt x="1299" y="69"/>
                </a:lnTo>
                <a:lnTo>
                  <a:pt x="1296" y="66"/>
                </a:lnTo>
                <a:lnTo>
                  <a:pt x="1294" y="64"/>
                </a:lnTo>
                <a:lnTo>
                  <a:pt x="1294" y="64"/>
                </a:lnTo>
                <a:lnTo>
                  <a:pt x="1291" y="64"/>
                </a:lnTo>
                <a:lnTo>
                  <a:pt x="1289" y="64"/>
                </a:lnTo>
                <a:lnTo>
                  <a:pt x="1287" y="62"/>
                </a:lnTo>
                <a:lnTo>
                  <a:pt x="1284" y="62"/>
                </a:lnTo>
                <a:lnTo>
                  <a:pt x="1284" y="57"/>
                </a:lnTo>
                <a:lnTo>
                  <a:pt x="1284" y="54"/>
                </a:lnTo>
                <a:lnTo>
                  <a:pt x="1284" y="54"/>
                </a:lnTo>
                <a:lnTo>
                  <a:pt x="1282" y="52"/>
                </a:lnTo>
                <a:lnTo>
                  <a:pt x="1282" y="50"/>
                </a:lnTo>
                <a:lnTo>
                  <a:pt x="1282" y="47"/>
                </a:lnTo>
                <a:lnTo>
                  <a:pt x="1282" y="47"/>
                </a:lnTo>
                <a:lnTo>
                  <a:pt x="1282" y="45"/>
                </a:lnTo>
                <a:lnTo>
                  <a:pt x="1282" y="45"/>
                </a:lnTo>
                <a:lnTo>
                  <a:pt x="1282" y="43"/>
                </a:lnTo>
                <a:lnTo>
                  <a:pt x="1282" y="40"/>
                </a:lnTo>
                <a:lnTo>
                  <a:pt x="1282" y="40"/>
                </a:lnTo>
                <a:lnTo>
                  <a:pt x="1282" y="38"/>
                </a:lnTo>
                <a:lnTo>
                  <a:pt x="1282" y="36"/>
                </a:lnTo>
                <a:lnTo>
                  <a:pt x="1282" y="36"/>
                </a:lnTo>
                <a:lnTo>
                  <a:pt x="1282" y="36"/>
                </a:lnTo>
                <a:lnTo>
                  <a:pt x="1282" y="36"/>
                </a:lnTo>
                <a:lnTo>
                  <a:pt x="1282" y="33"/>
                </a:lnTo>
                <a:lnTo>
                  <a:pt x="1282" y="33"/>
                </a:lnTo>
                <a:lnTo>
                  <a:pt x="1282" y="31"/>
                </a:lnTo>
                <a:lnTo>
                  <a:pt x="1277" y="24"/>
                </a:lnTo>
                <a:lnTo>
                  <a:pt x="1273" y="19"/>
                </a:lnTo>
                <a:lnTo>
                  <a:pt x="1273" y="17"/>
                </a:lnTo>
                <a:lnTo>
                  <a:pt x="1273" y="17"/>
                </a:lnTo>
                <a:lnTo>
                  <a:pt x="1275" y="14"/>
                </a:lnTo>
                <a:lnTo>
                  <a:pt x="1275" y="12"/>
                </a:lnTo>
                <a:lnTo>
                  <a:pt x="1273" y="12"/>
                </a:lnTo>
                <a:lnTo>
                  <a:pt x="1270" y="12"/>
                </a:lnTo>
                <a:lnTo>
                  <a:pt x="1268" y="12"/>
                </a:lnTo>
                <a:lnTo>
                  <a:pt x="1265" y="14"/>
                </a:lnTo>
                <a:lnTo>
                  <a:pt x="1263" y="14"/>
                </a:lnTo>
                <a:lnTo>
                  <a:pt x="1263" y="14"/>
                </a:lnTo>
                <a:lnTo>
                  <a:pt x="1261" y="14"/>
                </a:lnTo>
                <a:lnTo>
                  <a:pt x="1261" y="14"/>
                </a:lnTo>
                <a:lnTo>
                  <a:pt x="1256" y="14"/>
                </a:lnTo>
                <a:lnTo>
                  <a:pt x="1256" y="14"/>
                </a:lnTo>
                <a:lnTo>
                  <a:pt x="1256" y="14"/>
                </a:lnTo>
                <a:lnTo>
                  <a:pt x="1254" y="17"/>
                </a:lnTo>
                <a:lnTo>
                  <a:pt x="1251" y="19"/>
                </a:lnTo>
                <a:lnTo>
                  <a:pt x="1251" y="19"/>
                </a:lnTo>
                <a:lnTo>
                  <a:pt x="1251" y="21"/>
                </a:lnTo>
                <a:lnTo>
                  <a:pt x="1251" y="21"/>
                </a:lnTo>
                <a:lnTo>
                  <a:pt x="1251" y="21"/>
                </a:lnTo>
                <a:lnTo>
                  <a:pt x="1247" y="24"/>
                </a:lnTo>
                <a:lnTo>
                  <a:pt x="1247" y="24"/>
                </a:lnTo>
                <a:lnTo>
                  <a:pt x="1244" y="26"/>
                </a:lnTo>
                <a:lnTo>
                  <a:pt x="1244" y="28"/>
                </a:lnTo>
                <a:lnTo>
                  <a:pt x="1242" y="28"/>
                </a:lnTo>
                <a:lnTo>
                  <a:pt x="1235" y="24"/>
                </a:lnTo>
                <a:lnTo>
                  <a:pt x="1232" y="21"/>
                </a:lnTo>
                <a:lnTo>
                  <a:pt x="1230" y="21"/>
                </a:lnTo>
                <a:lnTo>
                  <a:pt x="1228" y="21"/>
                </a:lnTo>
                <a:lnTo>
                  <a:pt x="1223" y="14"/>
                </a:lnTo>
                <a:lnTo>
                  <a:pt x="1221" y="14"/>
                </a:lnTo>
                <a:lnTo>
                  <a:pt x="1216" y="10"/>
                </a:lnTo>
                <a:lnTo>
                  <a:pt x="1204" y="7"/>
                </a:lnTo>
                <a:lnTo>
                  <a:pt x="1197" y="5"/>
                </a:lnTo>
                <a:lnTo>
                  <a:pt x="1197" y="5"/>
                </a:lnTo>
                <a:lnTo>
                  <a:pt x="1192" y="10"/>
                </a:lnTo>
                <a:lnTo>
                  <a:pt x="1190" y="10"/>
                </a:lnTo>
                <a:lnTo>
                  <a:pt x="1187" y="7"/>
                </a:lnTo>
                <a:lnTo>
                  <a:pt x="1187" y="5"/>
                </a:lnTo>
                <a:lnTo>
                  <a:pt x="1185" y="2"/>
                </a:lnTo>
                <a:lnTo>
                  <a:pt x="1176" y="0"/>
                </a:lnTo>
                <a:lnTo>
                  <a:pt x="1176" y="0"/>
                </a:lnTo>
                <a:lnTo>
                  <a:pt x="1176" y="0"/>
                </a:lnTo>
                <a:lnTo>
                  <a:pt x="1176" y="2"/>
                </a:lnTo>
                <a:lnTo>
                  <a:pt x="1176" y="2"/>
                </a:lnTo>
                <a:lnTo>
                  <a:pt x="1176" y="2"/>
                </a:lnTo>
                <a:lnTo>
                  <a:pt x="1176" y="7"/>
                </a:lnTo>
                <a:lnTo>
                  <a:pt x="1176" y="7"/>
                </a:lnTo>
                <a:lnTo>
                  <a:pt x="1178" y="7"/>
                </a:lnTo>
                <a:lnTo>
                  <a:pt x="1178" y="7"/>
                </a:lnTo>
                <a:lnTo>
                  <a:pt x="1178" y="12"/>
                </a:lnTo>
                <a:lnTo>
                  <a:pt x="1178" y="14"/>
                </a:lnTo>
                <a:lnTo>
                  <a:pt x="1178" y="14"/>
                </a:lnTo>
                <a:lnTo>
                  <a:pt x="1178" y="14"/>
                </a:lnTo>
                <a:lnTo>
                  <a:pt x="1176" y="14"/>
                </a:lnTo>
                <a:lnTo>
                  <a:pt x="1176" y="14"/>
                </a:lnTo>
                <a:lnTo>
                  <a:pt x="1173" y="10"/>
                </a:lnTo>
                <a:lnTo>
                  <a:pt x="1171" y="10"/>
                </a:lnTo>
                <a:lnTo>
                  <a:pt x="1171" y="10"/>
                </a:lnTo>
                <a:lnTo>
                  <a:pt x="1166" y="7"/>
                </a:lnTo>
                <a:lnTo>
                  <a:pt x="1166" y="7"/>
                </a:lnTo>
                <a:lnTo>
                  <a:pt x="1164" y="7"/>
                </a:lnTo>
                <a:lnTo>
                  <a:pt x="1164" y="10"/>
                </a:lnTo>
                <a:lnTo>
                  <a:pt x="1164" y="10"/>
                </a:lnTo>
                <a:lnTo>
                  <a:pt x="1164" y="12"/>
                </a:lnTo>
                <a:lnTo>
                  <a:pt x="1164" y="14"/>
                </a:lnTo>
                <a:lnTo>
                  <a:pt x="1164" y="14"/>
                </a:lnTo>
                <a:lnTo>
                  <a:pt x="1161" y="17"/>
                </a:lnTo>
                <a:lnTo>
                  <a:pt x="1159" y="17"/>
                </a:lnTo>
                <a:lnTo>
                  <a:pt x="1159" y="19"/>
                </a:lnTo>
                <a:lnTo>
                  <a:pt x="1159" y="21"/>
                </a:lnTo>
                <a:lnTo>
                  <a:pt x="1159" y="21"/>
                </a:lnTo>
                <a:lnTo>
                  <a:pt x="1159" y="21"/>
                </a:lnTo>
                <a:lnTo>
                  <a:pt x="1159" y="21"/>
                </a:lnTo>
                <a:lnTo>
                  <a:pt x="1157" y="21"/>
                </a:lnTo>
                <a:lnTo>
                  <a:pt x="1157" y="21"/>
                </a:lnTo>
                <a:lnTo>
                  <a:pt x="1152" y="24"/>
                </a:lnTo>
                <a:lnTo>
                  <a:pt x="1147" y="21"/>
                </a:lnTo>
                <a:lnTo>
                  <a:pt x="1147" y="21"/>
                </a:lnTo>
                <a:lnTo>
                  <a:pt x="1145" y="24"/>
                </a:lnTo>
                <a:lnTo>
                  <a:pt x="1142" y="24"/>
                </a:lnTo>
                <a:lnTo>
                  <a:pt x="1142" y="24"/>
                </a:lnTo>
                <a:lnTo>
                  <a:pt x="1142" y="21"/>
                </a:lnTo>
                <a:lnTo>
                  <a:pt x="1140" y="21"/>
                </a:lnTo>
                <a:lnTo>
                  <a:pt x="1140" y="21"/>
                </a:lnTo>
                <a:lnTo>
                  <a:pt x="1138" y="24"/>
                </a:lnTo>
                <a:lnTo>
                  <a:pt x="1138" y="24"/>
                </a:lnTo>
                <a:lnTo>
                  <a:pt x="1138" y="26"/>
                </a:lnTo>
                <a:lnTo>
                  <a:pt x="1138" y="28"/>
                </a:lnTo>
                <a:lnTo>
                  <a:pt x="1140" y="31"/>
                </a:lnTo>
                <a:lnTo>
                  <a:pt x="1142" y="33"/>
                </a:lnTo>
                <a:lnTo>
                  <a:pt x="1142" y="36"/>
                </a:lnTo>
                <a:lnTo>
                  <a:pt x="1142" y="36"/>
                </a:lnTo>
                <a:lnTo>
                  <a:pt x="1140" y="36"/>
                </a:lnTo>
                <a:lnTo>
                  <a:pt x="1140" y="36"/>
                </a:lnTo>
                <a:lnTo>
                  <a:pt x="1140" y="38"/>
                </a:lnTo>
                <a:lnTo>
                  <a:pt x="1138" y="40"/>
                </a:lnTo>
                <a:lnTo>
                  <a:pt x="1138" y="40"/>
                </a:lnTo>
                <a:lnTo>
                  <a:pt x="1138" y="40"/>
                </a:lnTo>
                <a:lnTo>
                  <a:pt x="1138" y="43"/>
                </a:lnTo>
                <a:lnTo>
                  <a:pt x="1135" y="45"/>
                </a:lnTo>
                <a:lnTo>
                  <a:pt x="1128" y="45"/>
                </a:lnTo>
                <a:lnTo>
                  <a:pt x="1124" y="43"/>
                </a:lnTo>
                <a:lnTo>
                  <a:pt x="1121" y="43"/>
                </a:lnTo>
                <a:lnTo>
                  <a:pt x="1119" y="43"/>
                </a:lnTo>
                <a:lnTo>
                  <a:pt x="1119" y="45"/>
                </a:lnTo>
                <a:lnTo>
                  <a:pt x="1116" y="45"/>
                </a:lnTo>
                <a:lnTo>
                  <a:pt x="1114" y="50"/>
                </a:lnTo>
                <a:lnTo>
                  <a:pt x="1112" y="52"/>
                </a:lnTo>
                <a:lnTo>
                  <a:pt x="1107" y="52"/>
                </a:lnTo>
                <a:lnTo>
                  <a:pt x="1098" y="52"/>
                </a:lnTo>
                <a:lnTo>
                  <a:pt x="1095" y="54"/>
                </a:lnTo>
                <a:lnTo>
                  <a:pt x="1090" y="52"/>
                </a:lnTo>
                <a:lnTo>
                  <a:pt x="1090" y="52"/>
                </a:lnTo>
                <a:lnTo>
                  <a:pt x="1088" y="54"/>
                </a:lnTo>
                <a:lnTo>
                  <a:pt x="1088" y="57"/>
                </a:lnTo>
                <a:lnTo>
                  <a:pt x="1086" y="59"/>
                </a:lnTo>
                <a:lnTo>
                  <a:pt x="1083" y="59"/>
                </a:lnTo>
                <a:lnTo>
                  <a:pt x="1081" y="59"/>
                </a:lnTo>
                <a:lnTo>
                  <a:pt x="1079" y="59"/>
                </a:lnTo>
                <a:lnTo>
                  <a:pt x="1076" y="62"/>
                </a:lnTo>
                <a:lnTo>
                  <a:pt x="1074" y="62"/>
                </a:lnTo>
                <a:lnTo>
                  <a:pt x="1064" y="62"/>
                </a:lnTo>
                <a:lnTo>
                  <a:pt x="1062" y="62"/>
                </a:lnTo>
                <a:lnTo>
                  <a:pt x="1060" y="64"/>
                </a:lnTo>
                <a:lnTo>
                  <a:pt x="1060" y="66"/>
                </a:lnTo>
                <a:lnTo>
                  <a:pt x="1055" y="66"/>
                </a:lnTo>
                <a:lnTo>
                  <a:pt x="1050" y="66"/>
                </a:lnTo>
                <a:lnTo>
                  <a:pt x="1046" y="66"/>
                </a:lnTo>
                <a:lnTo>
                  <a:pt x="1027" y="73"/>
                </a:lnTo>
                <a:lnTo>
                  <a:pt x="1022" y="76"/>
                </a:lnTo>
                <a:lnTo>
                  <a:pt x="1019" y="73"/>
                </a:lnTo>
                <a:lnTo>
                  <a:pt x="1019" y="69"/>
                </a:lnTo>
                <a:lnTo>
                  <a:pt x="1019" y="66"/>
                </a:lnTo>
                <a:lnTo>
                  <a:pt x="1015" y="69"/>
                </a:lnTo>
                <a:lnTo>
                  <a:pt x="1015" y="69"/>
                </a:lnTo>
                <a:lnTo>
                  <a:pt x="1012" y="71"/>
                </a:lnTo>
                <a:lnTo>
                  <a:pt x="1010" y="76"/>
                </a:lnTo>
                <a:lnTo>
                  <a:pt x="1010" y="76"/>
                </a:lnTo>
                <a:lnTo>
                  <a:pt x="1008" y="76"/>
                </a:lnTo>
                <a:lnTo>
                  <a:pt x="1001" y="73"/>
                </a:lnTo>
                <a:lnTo>
                  <a:pt x="996" y="73"/>
                </a:lnTo>
                <a:lnTo>
                  <a:pt x="993" y="73"/>
                </a:lnTo>
                <a:lnTo>
                  <a:pt x="993" y="76"/>
                </a:lnTo>
                <a:lnTo>
                  <a:pt x="993" y="78"/>
                </a:lnTo>
                <a:lnTo>
                  <a:pt x="993" y="81"/>
                </a:lnTo>
                <a:lnTo>
                  <a:pt x="993" y="81"/>
                </a:lnTo>
                <a:lnTo>
                  <a:pt x="989" y="81"/>
                </a:lnTo>
                <a:lnTo>
                  <a:pt x="989" y="81"/>
                </a:lnTo>
                <a:lnTo>
                  <a:pt x="982" y="83"/>
                </a:lnTo>
                <a:lnTo>
                  <a:pt x="982" y="83"/>
                </a:lnTo>
                <a:lnTo>
                  <a:pt x="982" y="85"/>
                </a:lnTo>
                <a:lnTo>
                  <a:pt x="982" y="85"/>
                </a:lnTo>
                <a:lnTo>
                  <a:pt x="982" y="88"/>
                </a:lnTo>
                <a:lnTo>
                  <a:pt x="979" y="90"/>
                </a:lnTo>
                <a:lnTo>
                  <a:pt x="982" y="99"/>
                </a:lnTo>
                <a:lnTo>
                  <a:pt x="979" y="102"/>
                </a:lnTo>
                <a:lnTo>
                  <a:pt x="979" y="102"/>
                </a:lnTo>
                <a:lnTo>
                  <a:pt x="977" y="102"/>
                </a:lnTo>
                <a:lnTo>
                  <a:pt x="977" y="102"/>
                </a:lnTo>
                <a:lnTo>
                  <a:pt x="977" y="102"/>
                </a:lnTo>
                <a:lnTo>
                  <a:pt x="977" y="102"/>
                </a:lnTo>
                <a:lnTo>
                  <a:pt x="975" y="102"/>
                </a:lnTo>
                <a:lnTo>
                  <a:pt x="975" y="102"/>
                </a:lnTo>
                <a:lnTo>
                  <a:pt x="975" y="102"/>
                </a:lnTo>
                <a:lnTo>
                  <a:pt x="972" y="102"/>
                </a:lnTo>
                <a:lnTo>
                  <a:pt x="970" y="95"/>
                </a:lnTo>
                <a:lnTo>
                  <a:pt x="965" y="95"/>
                </a:lnTo>
                <a:lnTo>
                  <a:pt x="963" y="95"/>
                </a:lnTo>
                <a:lnTo>
                  <a:pt x="958" y="99"/>
                </a:lnTo>
                <a:lnTo>
                  <a:pt x="956" y="99"/>
                </a:lnTo>
                <a:lnTo>
                  <a:pt x="953" y="99"/>
                </a:lnTo>
                <a:lnTo>
                  <a:pt x="953" y="99"/>
                </a:lnTo>
                <a:lnTo>
                  <a:pt x="949" y="97"/>
                </a:lnTo>
                <a:lnTo>
                  <a:pt x="949" y="95"/>
                </a:lnTo>
                <a:lnTo>
                  <a:pt x="946" y="97"/>
                </a:lnTo>
                <a:lnTo>
                  <a:pt x="944" y="97"/>
                </a:lnTo>
                <a:lnTo>
                  <a:pt x="944" y="97"/>
                </a:lnTo>
                <a:lnTo>
                  <a:pt x="944" y="97"/>
                </a:lnTo>
                <a:lnTo>
                  <a:pt x="941" y="97"/>
                </a:lnTo>
                <a:lnTo>
                  <a:pt x="941" y="97"/>
                </a:lnTo>
                <a:lnTo>
                  <a:pt x="941" y="97"/>
                </a:lnTo>
                <a:lnTo>
                  <a:pt x="941" y="97"/>
                </a:lnTo>
                <a:lnTo>
                  <a:pt x="941" y="99"/>
                </a:lnTo>
                <a:lnTo>
                  <a:pt x="934" y="99"/>
                </a:lnTo>
                <a:lnTo>
                  <a:pt x="934" y="99"/>
                </a:lnTo>
                <a:lnTo>
                  <a:pt x="934" y="99"/>
                </a:lnTo>
                <a:lnTo>
                  <a:pt x="932" y="99"/>
                </a:lnTo>
                <a:lnTo>
                  <a:pt x="932" y="99"/>
                </a:lnTo>
                <a:lnTo>
                  <a:pt x="932" y="99"/>
                </a:lnTo>
                <a:lnTo>
                  <a:pt x="930" y="99"/>
                </a:lnTo>
                <a:lnTo>
                  <a:pt x="927" y="102"/>
                </a:lnTo>
                <a:lnTo>
                  <a:pt x="925" y="102"/>
                </a:lnTo>
                <a:lnTo>
                  <a:pt x="923" y="102"/>
                </a:lnTo>
                <a:lnTo>
                  <a:pt x="923" y="102"/>
                </a:lnTo>
                <a:lnTo>
                  <a:pt x="923" y="102"/>
                </a:lnTo>
                <a:lnTo>
                  <a:pt x="923" y="102"/>
                </a:lnTo>
                <a:lnTo>
                  <a:pt x="920" y="102"/>
                </a:lnTo>
                <a:lnTo>
                  <a:pt x="920" y="102"/>
                </a:lnTo>
                <a:lnTo>
                  <a:pt x="920" y="102"/>
                </a:lnTo>
                <a:lnTo>
                  <a:pt x="920" y="102"/>
                </a:lnTo>
                <a:lnTo>
                  <a:pt x="918" y="102"/>
                </a:lnTo>
                <a:lnTo>
                  <a:pt x="918" y="102"/>
                </a:lnTo>
                <a:lnTo>
                  <a:pt x="918" y="102"/>
                </a:lnTo>
                <a:lnTo>
                  <a:pt x="918" y="102"/>
                </a:lnTo>
                <a:lnTo>
                  <a:pt x="918" y="104"/>
                </a:lnTo>
                <a:lnTo>
                  <a:pt x="918" y="104"/>
                </a:lnTo>
                <a:lnTo>
                  <a:pt x="920" y="107"/>
                </a:lnTo>
                <a:lnTo>
                  <a:pt x="918" y="109"/>
                </a:lnTo>
                <a:lnTo>
                  <a:pt x="918" y="111"/>
                </a:lnTo>
                <a:lnTo>
                  <a:pt x="915" y="111"/>
                </a:lnTo>
                <a:lnTo>
                  <a:pt x="913" y="111"/>
                </a:lnTo>
                <a:lnTo>
                  <a:pt x="913" y="114"/>
                </a:lnTo>
                <a:lnTo>
                  <a:pt x="913" y="111"/>
                </a:lnTo>
                <a:lnTo>
                  <a:pt x="911" y="111"/>
                </a:lnTo>
                <a:lnTo>
                  <a:pt x="906" y="109"/>
                </a:lnTo>
                <a:lnTo>
                  <a:pt x="904" y="109"/>
                </a:lnTo>
                <a:lnTo>
                  <a:pt x="904" y="107"/>
                </a:lnTo>
                <a:lnTo>
                  <a:pt x="894" y="111"/>
                </a:lnTo>
                <a:lnTo>
                  <a:pt x="892" y="111"/>
                </a:lnTo>
                <a:lnTo>
                  <a:pt x="889" y="111"/>
                </a:lnTo>
                <a:lnTo>
                  <a:pt x="887" y="114"/>
                </a:lnTo>
                <a:lnTo>
                  <a:pt x="885" y="116"/>
                </a:lnTo>
                <a:lnTo>
                  <a:pt x="882" y="116"/>
                </a:lnTo>
                <a:lnTo>
                  <a:pt x="882" y="116"/>
                </a:lnTo>
                <a:lnTo>
                  <a:pt x="878" y="114"/>
                </a:lnTo>
                <a:lnTo>
                  <a:pt x="873" y="114"/>
                </a:lnTo>
                <a:lnTo>
                  <a:pt x="873" y="114"/>
                </a:lnTo>
                <a:lnTo>
                  <a:pt x="870" y="116"/>
                </a:lnTo>
                <a:lnTo>
                  <a:pt x="873" y="118"/>
                </a:lnTo>
                <a:lnTo>
                  <a:pt x="873" y="118"/>
                </a:lnTo>
                <a:lnTo>
                  <a:pt x="873" y="121"/>
                </a:lnTo>
                <a:lnTo>
                  <a:pt x="870" y="121"/>
                </a:lnTo>
                <a:lnTo>
                  <a:pt x="870" y="123"/>
                </a:lnTo>
                <a:lnTo>
                  <a:pt x="866" y="121"/>
                </a:lnTo>
                <a:lnTo>
                  <a:pt x="861" y="123"/>
                </a:lnTo>
                <a:lnTo>
                  <a:pt x="859" y="123"/>
                </a:lnTo>
                <a:lnTo>
                  <a:pt x="856" y="121"/>
                </a:lnTo>
                <a:lnTo>
                  <a:pt x="856" y="121"/>
                </a:lnTo>
                <a:lnTo>
                  <a:pt x="854" y="123"/>
                </a:lnTo>
                <a:lnTo>
                  <a:pt x="849" y="123"/>
                </a:lnTo>
                <a:lnTo>
                  <a:pt x="847" y="123"/>
                </a:lnTo>
                <a:lnTo>
                  <a:pt x="844" y="125"/>
                </a:lnTo>
                <a:lnTo>
                  <a:pt x="842" y="128"/>
                </a:lnTo>
                <a:lnTo>
                  <a:pt x="842" y="130"/>
                </a:lnTo>
                <a:lnTo>
                  <a:pt x="842" y="130"/>
                </a:lnTo>
                <a:lnTo>
                  <a:pt x="844" y="133"/>
                </a:lnTo>
                <a:lnTo>
                  <a:pt x="842" y="135"/>
                </a:lnTo>
                <a:lnTo>
                  <a:pt x="842" y="135"/>
                </a:lnTo>
                <a:lnTo>
                  <a:pt x="842" y="137"/>
                </a:lnTo>
                <a:lnTo>
                  <a:pt x="842" y="137"/>
                </a:lnTo>
                <a:lnTo>
                  <a:pt x="842" y="140"/>
                </a:lnTo>
                <a:lnTo>
                  <a:pt x="842" y="140"/>
                </a:lnTo>
                <a:lnTo>
                  <a:pt x="840" y="142"/>
                </a:lnTo>
                <a:lnTo>
                  <a:pt x="840" y="142"/>
                </a:lnTo>
                <a:lnTo>
                  <a:pt x="840" y="140"/>
                </a:lnTo>
                <a:lnTo>
                  <a:pt x="840" y="140"/>
                </a:lnTo>
                <a:lnTo>
                  <a:pt x="837" y="140"/>
                </a:lnTo>
                <a:lnTo>
                  <a:pt x="837" y="137"/>
                </a:lnTo>
                <a:lnTo>
                  <a:pt x="835" y="137"/>
                </a:lnTo>
                <a:lnTo>
                  <a:pt x="833" y="135"/>
                </a:lnTo>
                <a:lnTo>
                  <a:pt x="833" y="133"/>
                </a:lnTo>
                <a:lnTo>
                  <a:pt x="835" y="133"/>
                </a:lnTo>
                <a:lnTo>
                  <a:pt x="837" y="130"/>
                </a:lnTo>
                <a:lnTo>
                  <a:pt x="837" y="130"/>
                </a:lnTo>
                <a:lnTo>
                  <a:pt x="837" y="128"/>
                </a:lnTo>
                <a:lnTo>
                  <a:pt x="835" y="128"/>
                </a:lnTo>
                <a:lnTo>
                  <a:pt x="835" y="128"/>
                </a:lnTo>
                <a:lnTo>
                  <a:pt x="814" y="128"/>
                </a:lnTo>
                <a:lnTo>
                  <a:pt x="814" y="130"/>
                </a:lnTo>
                <a:lnTo>
                  <a:pt x="814" y="130"/>
                </a:lnTo>
                <a:lnTo>
                  <a:pt x="814" y="135"/>
                </a:lnTo>
                <a:lnTo>
                  <a:pt x="807" y="135"/>
                </a:lnTo>
                <a:lnTo>
                  <a:pt x="807" y="135"/>
                </a:lnTo>
                <a:lnTo>
                  <a:pt x="804" y="135"/>
                </a:lnTo>
                <a:lnTo>
                  <a:pt x="804" y="133"/>
                </a:lnTo>
                <a:lnTo>
                  <a:pt x="804" y="133"/>
                </a:lnTo>
                <a:lnTo>
                  <a:pt x="804" y="130"/>
                </a:lnTo>
                <a:lnTo>
                  <a:pt x="804" y="130"/>
                </a:lnTo>
                <a:lnTo>
                  <a:pt x="802" y="130"/>
                </a:lnTo>
                <a:lnTo>
                  <a:pt x="802" y="130"/>
                </a:lnTo>
                <a:lnTo>
                  <a:pt x="800" y="130"/>
                </a:lnTo>
                <a:lnTo>
                  <a:pt x="800" y="133"/>
                </a:lnTo>
                <a:lnTo>
                  <a:pt x="800" y="130"/>
                </a:lnTo>
                <a:lnTo>
                  <a:pt x="800" y="130"/>
                </a:lnTo>
                <a:lnTo>
                  <a:pt x="792" y="130"/>
                </a:lnTo>
                <a:lnTo>
                  <a:pt x="792" y="133"/>
                </a:lnTo>
                <a:lnTo>
                  <a:pt x="792" y="133"/>
                </a:lnTo>
                <a:lnTo>
                  <a:pt x="792" y="135"/>
                </a:lnTo>
                <a:lnTo>
                  <a:pt x="792" y="135"/>
                </a:lnTo>
                <a:lnTo>
                  <a:pt x="790" y="135"/>
                </a:lnTo>
                <a:lnTo>
                  <a:pt x="790" y="133"/>
                </a:lnTo>
                <a:lnTo>
                  <a:pt x="790" y="130"/>
                </a:lnTo>
                <a:lnTo>
                  <a:pt x="785" y="130"/>
                </a:lnTo>
                <a:lnTo>
                  <a:pt x="785" y="128"/>
                </a:lnTo>
                <a:lnTo>
                  <a:pt x="783" y="125"/>
                </a:lnTo>
                <a:lnTo>
                  <a:pt x="783" y="125"/>
                </a:lnTo>
                <a:lnTo>
                  <a:pt x="778" y="123"/>
                </a:lnTo>
                <a:lnTo>
                  <a:pt x="778" y="125"/>
                </a:lnTo>
                <a:lnTo>
                  <a:pt x="776" y="125"/>
                </a:lnTo>
                <a:lnTo>
                  <a:pt x="776" y="128"/>
                </a:lnTo>
                <a:lnTo>
                  <a:pt x="774" y="128"/>
                </a:lnTo>
                <a:lnTo>
                  <a:pt x="771" y="128"/>
                </a:lnTo>
                <a:lnTo>
                  <a:pt x="771" y="130"/>
                </a:lnTo>
                <a:lnTo>
                  <a:pt x="771" y="130"/>
                </a:lnTo>
                <a:lnTo>
                  <a:pt x="774" y="133"/>
                </a:lnTo>
                <a:lnTo>
                  <a:pt x="774" y="135"/>
                </a:lnTo>
                <a:lnTo>
                  <a:pt x="774" y="137"/>
                </a:lnTo>
                <a:lnTo>
                  <a:pt x="771" y="137"/>
                </a:lnTo>
                <a:lnTo>
                  <a:pt x="771" y="137"/>
                </a:lnTo>
                <a:lnTo>
                  <a:pt x="771" y="137"/>
                </a:lnTo>
                <a:lnTo>
                  <a:pt x="769" y="137"/>
                </a:lnTo>
                <a:lnTo>
                  <a:pt x="769" y="135"/>
                </a:lnTo>
                <a:lnTo>
                  <a:pt x="769" y="135"/>
                </a:lnTo>
                <a:lnTo>
                  <a:pt x="769" y="135"/>
                </a:lnTo>
                <a:lnTo>
                  <a:pt x="766" y="135"/>
                </a:lnTo>
                <a:lnTo>
                  <a:pt x="764" y="135"/>
                </a:lnTo>
                <a:lnTo>
                  <a:pt x="762" y="135"/>
                </a:lnTo>
                <a:lnTo>
                  <a:pt x="762" y="135"/>
                </a:lnTo>
                <a:lnTo>
                  <a:pt x="759" y="137"/>
                </a:lnTo>
                <a:lnTo>
                  <a:pt x="759" y="137"/>
                </a:lnTo>
                <a:lnTo>
                  <a:pt x="759" y="137"/>
                </a:lnTo>
                <a:lnTo>
                  <a:pt x="759" y="140"/>
                </a:lnTo>
                <a:lnTo>
                  <a:pt x="759" y="140"/>
                </a:lnTo>
                <a:lnTo>
                  <a:pt x="762" y="140"/>
                </a:lnTo>
                <a:lnTo>
                  <a:pt x="764" y="140"/>
                </a:lnTo>
                <a:lnTo>
                  <a:pt x="766" y="142"/>
                </a:lnTo>
                <a:lnTo>
                  <a:pt x="766" y="142"/>
                </a:lnTo>
                <a:lnTo>
                  <a:pt x="766" y="142"/>
                </a:lnTo>
                <a:lnTo>
                  <a:pt x="769" y="144"/>
                </a:lnTo>
                <a:lnTo>
                  <a:pt x="771" y="144"/>
                </a:lnTo>
                <a:lnTo>
                  <a:pt x="771" y="147"/>
                </a:lnTo>
                <a:lnTo>
                  <a:pt x="771" y="147"/>
                </a:lnTo>
                <a:lnTo>
                  <a:pt x="771" y="149"/>
                </a:lnTo>
                <a:lnTo>
                  <a:pt x="769" y="152"/>
                </a:lnTo>
                <a:lnTo>
                  <a:pt x="769" y="152"/>
                </a:lnTo>
                <a:lnTo>
                  <a:pt x="766" y="154"/>
                </a:lnTo>
                <a:lnTo>
                  <a:pt x="766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6"/>
                </a:lnTo>
                <a:lnTo>
                  <a:pt x="764" y="159"/>
                </a:lnTo>
                <a:lnTo>
                  <a:pt x="764" y="159"/>
                </a:lnTo>
                <a:lnTo>
                  <a:pt x="764" y="161"/>
                </a:lnTo>
                <a:lnTo>
                  <a:pt x="762" y="161"/>
                </a:lnTo>
                <a:lnTo>
                  <a:pt x="757" y="161"/>
                </a:lnTo>
                <a:lnTo>
                  <a:pt x="755" y="163"/>
                </a:lnTo>
                <a:lnTo>
                  <a:pt x="757" y="163"/>
                </a:lnTo>
                <a:lnTo>
                  <a:pt x="764" y="166"/>
                </a:lnTo>
                <a:lnTo>
                  <a:pt x="766" y="166"/>
                </a:lnTo>
                <a:lnTo>
                  <a:pt x="766" y="166"/>
                </a:lnTo>
                <a:lnTo>
                  <a:pt x="766" y="168"/>
                </a:lnTo>
                <a:lnTo>
                  <a:pt x="766" y="168"/>
                </a:lnTo>
                <a:lnTo>
                  <a:pt x="769" y="168"/>
                </a:lnTo>
                <a:lnTo>
                  <a:pt x="776" y="170"/>
                </a:lnTo>
                <a:lnTo>
                  <a:pt x="778" y="170"/>
                </a:lnTo>
                <a:lnTo>
                  <a:pt x="781" y="166"/>
                </a:lnTo>
                <a:lnTo>
                  <a:pt x="781" y="166"/>
                </a:lnTo>
                <a:lnTo>
                  <a:pt x="788" y="166"/>
                </a:lnTo>
                <a:lnTo>
                  <a:pt x="788" y="166"/>
                </a:lnTo>
                <a:lnTo>
                  <a:pt x="788" y="168"/>
                </a:lnTo>
                <a:lnTo>
                  <a:pt x="790" y="173"/>
                </a:lnTo>
                <a:lnTo>
                  <a:pt x="788" y="175"/>
                </a:lnTo>
                <a:lnTo>
                  <a:pt x="788" y="175"/>
                </a:lnTo>
                <a:lnTo>
                  <a:pt x="783" y="180"/>
                </a:lnTo>
                <a:lnTo>
                  <a:pt x="783" y="180"/>
                </a:lnTo>
                <a:lnTo>
                  <a:pt x="781" y="180"/>
                </a:lnTo>
                <a:lnTo>
                  <a:pt x="781" y="178"/>
                </a:lnTo>
                <a:lnTo>
                  <a:pt x="778" y="178"/>
                </a:lnTo>
                <a:lnTo>
                  <a:pt x="778" y="175"/>
                </a:lnTo>
                <a:lnTo>
                  <a:pt x="776" y="173"/>
                </a:lnTo>
                <a:lnTo>
                  <a:pt x="774" y="173"/>
                </a:lnTo>
                <a:lnTo>
                  <a:pt x="774" y="173"/>
                </a:lnTo>
                <a:lnTo>
                  <a:pt x="774" y="175"/>
                </a:lnTo>
                <a:lnTo>
                  <a:pt x="771" y="178"/>
                </a:lnTo>
                <a:lnTo>
                  <a:pt x="771" y="178"/>
                </a:lnTo>
                <a:lnTo>
                  <a:pt x="771" y="180"/>
                </a:lnTo>
                <a:lnTo>
                  <a:pt x="769" y="182"/>
                </a:lnTo>
                <a:lnTo>
                  <a:pt x="769" y="185"/>
                </a:lnTo>
                <a:lnTo>
                  <a:pt x="769" y="187"/>
                </a:lnTo>
                <a:lnTo>
                  <a:pt x="769" y="189"/>
                </a:lnTo>
                <a:lnTo>
                  <a:pt x="769" y="192"/>
                </a:lnTo>
                <a:lnTo>
                  <a:pt x="771" y="194"/>
                </a:lnTo>
                <a:lnTo>
                  <a:pt x="774" y="194"/>
                </a:lnTo>
                <a:lnTo>
                  <a:pt x="778" y="194"/>
                </a:lnTo>
                <a:lnTo>
                  <a:pt x="781" y="194"/>
                </a:lnTo>
                <a:lnTo>
                  <a:pt x="785" y="199"/>
                </a:lnTo>
                <a:lnTo>
                  <a:pt x="788" y="199"/>
                </a:lnTo>
                <a:lnTo>
                  <a:pt x="790" y="199"/>
                </a:lnTo>
                <a:lnTo>
                  <a:pt x="795" y="196"/>
                </a:lnTo>
                <a:lnTo>
                  <a:pt x="795" y="196"/>
                </a:lnTo>
                <a:lnTo>
                  <a:pt x="797" y="199"/>
                </a:lnTo>
                <a:lnTo>
                  <a:pt x="802" y="204"/>
                </a:lnTo>
                <a:lnTo>
                  <a:pt x="804" y="204"/>
                </a:lnTo>
                <a:lnTo>
                  <a:pt x="816" y="206"/>
                </a:lnTo>
                <a:lnTo>
                  <a:pt x="818" y="208"/>
                </a:lnTo>
                <a:lnTo>
                  <a:pt x="818" y="211"/>
                </a:lnTo>
                <a:lnTo>
                  <a:pt x="818" y="213"/>
                </a:lnTo>
                <a:lnTo>
                  <a:pt x="818" y="213"/>
                </a:lnTo>
                <a:lnTo>
                  <a:pt x="818" y="218"/>
                </a:lnTo>
                <a:lnTo>
                  <a:pt x="818" y="218"/>
                </a:lnTo>
                <a:lnTo>
                  <a:pt x="816" y="220"/>
                </a:lnTo>
                <a:lnTo>
                  <a:pt x="816" y="222"/>
                </a:lnTo>
                <a:lnTo>
                  <a:pt x="811" y="222"/>
                </a:lnTo>
                <a:lnTo>
                  <a:pt x="809" y="222"/>
                </a:lnTo>
                <a:lnTo>
                  <a:pt x="807" y="220"/>
                </a:lnTo>
                <a:lnTo>
                  <a:pt x="804" y="220"/>
                </a:lnTo>
                <a:lnTo>
                  <a:pt x="800" y="220"/>
                </a:lnTo>
                <a:lnTo>
                  <a:pt x="797" y="220"/>
                </a:lnTo>
                <a:lnTo>
                  <a:pt x="795" y="220"/>
                </a:lnTo>
                <a:lnTo>
                  <a:pt x="795" y="220"/>
                </a:lnTo>
                <a:lnTo>
                  <a:pt x="792" y="222"/>
                </a:lnTo>
                <a:lnTo>
                  <a:pt x="790" y="222"/>
                </a:lnTo>
                <a:lnTo>
                  <a:pt x="788" y="218"/>
                </a:lnTo>
                <a:lnTo>
                  <a:pt x="785" y="218"/>
                </a:lnTo>
                <a:lnTo>
                  <a:pt x="785" y="215"/>
                </a:lnTo>
                <a:lnTo>
                  <a:pt x="783" y="215"/>
                </a:lnTo>
                <a:lnTo>
                  <a:pt x="781" y="218"/>
                </a:lnTo>
                <a:lnTo>
                  <a:pt x="778" y="220"/>
                </a:lnTo>
                <a:lnTo>
                  <a:pt x="778" y="220"/>
                </a:lnTo>
                <a:lnTo>
                  <a:pt x="776" y="220"/>
                </a:lnTo>
                <a:lnTo>
                  <a:pt x="774" y="218"/>
                </a:lnTo>
                <a:lnTo>
                  <a:pt x="774" y="218"/>
                </a:lnTo>
                <a:lnTo>
                  <a:pt x="771" y="215"/>
                </a:lnTo>
                <a:lnTo>
                  <a:pt x="769" y="218"/>
                </a:lnTo>
                <a:lnTo>
                  <a:pt x="766" y="218"/>
                </a:lnTo>
                <a:lnTo>
                  <a:pt x="766" y="218"/>
                </a:lnTo>
                <a:lnTo>
                  <a:pt x="766" y="218"/>
                </a:lnTo>
                <a:lnTo>
                  <a:pt x="766" y="218"/>
                </a:lnTo>
                <a:lnTo>
                  <a:pt x="766" y="220"/>
                </a:lnTo>
                <a:lnTo>
                  <a:pt x="764" y="220"/>
                </a:lnTo>
                <a:lnTo>
                  <a:pt x="759" y="220"/>
                </a:lnTo>
                <a:lnTo>
                  <a:pt x="759" y="220"/>
                </a:lnTo>
                <a:lnTo>
                  <a:pt x="759" y="220"/>
                </a:lnTo>
                <a:lnTo>
                  <a:pt x="764" y="225"/>
                </a:lnTo>
                <a:lnTo>
                  <a:pt x="755" y="232"/>
                </a:lnTo>
                <a:lnTo>
                  <a:pt x="755" y="234"/>
                </a:lnTo>
                <a:lnTo>
                  <a:pt x="752" y="237"/>
                </a:lnTo>
                <a:lnTo>
                  <a:pt x="752" y="237"/>
                </a:lnTo>
                <a:lnTo>
                  <a:pt x="750" y="239"/>
                </a:lnTo>
                <a:lnTo>
                  <a:pt x="747" y="239"/>
                </a:lnTo>
                <a:lnTo>
                  <a:pt x="745" y="241"/>
                </a:lnTo>
                <a:lnTo>
                  <a:pt x="743" y="244"/>
                </a:lnTo>
                <a:lnTo>
                  <a:pt x="743" y="246"/>
                </a:lnTo>
                <a:lnTo>
                  <a:pt x="743" y="246"/>
                </a:lnTo>
                <a:lnTo>
                  <a:pt x="745" y="246"/>
                </a:lnTo>
                <a:lnTo>
                  <a:pt x="745" y="246"/>
                </a:lnTo>
                <a:lnTo>
                  <a:pt x="745" y="249"/>
                </a:lnTo>
                <a:lnTo>
                  <a:pt x="745" y="249"/>
                </a:lnTo>
                <a:lnTo>
                  <a:pt x="745" y="249"/>
                </a:lnTo>
                <a:lnTo>
                  <a:pt x="745" y="249"/>
                </a:lnTo>
                <a:lnTo>
                  <a:pt x="747" y="251"/>
                </a:lnTo>
                <a:lnTo>
                  <a:pt x="747" y="251"/>
                </a:lnTo>
                <a:lnTo>
                  <a:pt x="750" y="251"/>
                </a:lnTo>
                <a:lnTo>
                  <a:pt x="750" y="251"/>
                </a:lnTo>
                <a:lnTo>
                  <a:pt x="750" y="251"/>
                </a:lnTo>
                <a:lnTo>
                  <a:pt x="752" y="251"/>
                </a:lnTo>
                <a:lnTo>
                  <a:pt x="752" y="253"/>
                </a:lnTo>
                <a:lnTo>
                  <a:pt x="752" y="258"/>
                </a:lnTo>
                <a:lnTo>
                  <a:pt x="752" y="258"/>
                </a:lnTo>
                <a:lnTo>
                  <a:pt x="752" y="260"/>
                </a:lnTo>
                <a:lnTo>
                  <a:pt x="757" y="260"/>
                </a:lnTo>
                <a:lnTo>
                  <a:pt x="757" y="263"/>
                </a:lnTo>
                <a:lnTo>
                  <a:pt x="757" y="263"/>
                </a:lnTo>
                <a:lnTo>
                  <a:pt x="759" y="265"/>
                </a:lnTo>
                <a:lnTo>
                  <a:pt x="759" y="267"/>
                </a:lnTo>
                <a:lnTo>
                  <a:pt x="759" y="270"/>
                </a:lnTo>
                <a:lnTo>
                  <a:pt x="759" y="270"/>
                </a:lnTo>
                <a:lnTo>
                  <a:pt x="764" y="275"/>
                </a:lnTo>
                <a:lnTo>
                  <a:pt x="762" y="277"/>
                </a:lnTo>
                <a:lnTo>
                  <a:pt x="759" y="277"/>
                </a:lnTo>
                <a:lnTo>
                  <a:pt x="759" y="279"/>
                </a:lnTo>
                <a:lnTo>
                  <a:pt x="755" y="282"/>
                </a:lnTo>
                <a:lnTo>
                  <a:pt x="755" y="282"/>
                </a:lnTo>
                <a:lnTo>
                  <a:pt x="750" y="284"/>
                </a:lnTo>
                <a:lnTo>
                  <a:pt x="747" y="286"/>
                </a:lnTo>
                <a:lnTo>
                  <a:pt x="747" y="289"/>
                </a:lnTo>
                <a:lnTo>
                  <a:pt x="743" y="291"/>
                </a:lnTo>
                <a:lnTo>
                  <a:pt x="740" y="291"/>
                </a:lnTo>
                <a:lnTo>
                  <a:pt x="738" y="291"/>
                </a:lnTo>
                <a:lnTo>
                  <a:pt x="736" y="291"/>
                </a:lnTo>
                <a:lnTo>
                  <a:pt x="731" y="293"/>
                </a:lnTo>
                <a:lnTo>
                  <a:pt x="726" y="296"/>
                </a:lnTo>
                <a:lnTo>
                  <a:pt x="719" y="303"/>
                </a:lnTo>
                <a:lnTo>
                  <a:pt x="710" y="305"/>
                </a:lnTo>
                <a:lnTo>
                  <a:pt x="710" y="305"/>
                </a:lnTo>
                <a:lnTo>
                  <a:pt x="710" y="305"/>
                </a:lnTo>
                <a:lnTo>
                  <a:pt x="707" y="305"/>
                </a:lnTo>
                <a:lnTo>
                  <a:pt x="707" y="308"/>
                </a:lnTo>
                <a:lnTo>
                  <a:pt x="707" y="310"/>
                </a:lnTo>
                <a:lnTo>
                  <a:pt x="710" y="315"/>
                </a:lnTo>
                <a:lnTo>
                  <a:pt x="712" y="315"/>
                </a:lnTo>
                <a:lnTo>
                  <a:pt x="714" y="315"/>
                </a:lnTo>
                <a:lnTo>
                  <a:pt x="714" y="315"/>
                </a:lnTo>
                <a:lnTo>
                  <a:pt x="714" y="315"/>
                </a:lnTo>
                <a:lnTo>
                  <a:pt x="717" y="312"/>
                </a:lnTo>
                <a:lnTo>
                  <a:pt x="717" y="315"/>
                </a:lnTo>
                <a:lnTo>
                  <a:pt x="724" y="317"/>
                </a:lnTo>
                <a:lnTo>
                  <a:pt x="733" y="320"/>
                </a:lnTo>
                <a:lnTo>
                  <a:pt x="733" y="322"/>
                </a:lnTo>
                <a:lnTo>
                  <a:pt x="733" y="322"/>
                </a:lnTo>
                <a:lnTo>
                  <a:pt x="733" y="322"/>
                </a:lnTo>
                <a:lnTo>
                  <a:pt x="731" y="324"/>
                </a:lnTo>
                <a:lnTo>
                  <a:pt x="731" y="324"/>
                </a:lnTo>
                <a:lnTo>
                  <a:pt x="731" y="327"/>
                </a:lnTo>
                <a:lnTo>
                  <a:pt x="731" y="327"/>
                </a:lnTo>
                <a:lnTo>
                  <a:pt x="731" y="327"/>
                </a:lnTo>
                <a:lnTo>
                  <a:pt x="729" y="329"/>
                </a:lnTo>
                <a:lnTo>
                  <a:pt x="726" y="329"/>
                </a:lnTo>
                <a:lnTo>
                  <a:pt x="726" y="331"/>
                </a:lnTo>
                <a:lnTo>
                  <a:pt x="729" y="331"/>
                </a:lnTo>
                <a:lnTo>
                  <a:pt x="733" y="334"/>
                </a:lnTo>
                <a:lnTo>
                  <a:pt x="736" y="334"/>
                </a:lnTo>
                <a:lnTo>
                  <a:pt x="736" y="334"/>
                </a:lnTo>
                <a:lnTo>
                  <a:pt x="736" y="336"/>
                </a:lnTo>
                <a:lnTo>
                  <a:pt x="736" y="336"/>
                </a:lnTo>
                <a:lnTo>
                  <a:pt x="736" y="336"/>
                </a:lnTo>
                <a:lnTo>
                  <a:pt x="757" y="336"/>
                </a:lnTo>
                <a:lnTo>
                  <a:pt x="757" y="336"/>
                </a:lnTo>
                <a:lnTo>
                  <a:pt x="757" y="338"/>
                </a:lnTo>
                <a:lnTo>
                  <a:pt x="757" y="341"/>
                </a:lnTo>
                <a:lnTo>
                  <a:pt x="757" y="341"/>
                </a:lnTo>
                <a:lnTo>
                  <a:pt x="757" y="341"/>
                </a:lnTo>
                <a:lnTo>
                  <a:pt x="759" y="343"/>
                </a:lnTo>
                <a:lnTo>
                  <a:pt x="759" y="346"/>
                </a:lnTo>
                <a:lnTo>
                  <a:pt x="762" y="346"/>
                </a:lnTo>
                <a:lnTo>
                  <a:pt x="762" y="346"/>
                </a:lnTo>
                <a:lnTo>
                  <a:pt x="762" y="346"/>
                </a:lnTo>
                <a:lnTo>
                  <a:pt x="762" y="346"/>
                </a:lnTo>
                <a:lnTo>
                  <a:pt x="762" y="348"/>
                </a:lnTo>
                <a:lnTo>
                  <a:pt x="762" y="348"/>
                </a:lnTo>
                <a:lnTo>
                  <a:pt x="764" y="348"/>
                </a:lnTo>
                <a:lnTo>
                  <a:pt x="764" y="348"/>
                </a:lnTo>
                <a:lnTo>
                  <a:pt x="766" y="348"/>
                </a:lnTo>
                <a:lnTo>
                  <a:pt x="766" y="348"/>
                </a:lnTo>
                <a:lnTo>
                  <a:pt x="769" y="348"/>
                </a:lnTo>
                <a:lnTo>
                  <a:pt x="769" y="348"/>
                </a:lnTo>
                <a:lnTo>
                  <a:pt x="774" y="348"/>
                </a:lnTo>
                <a:lnTo>
                  <a:pt x="774" y="348"/>
                </a:lnTo>
                <a:lnTo>
                  <a:pt x="776" y="350"/>
                </a:lnTo>
                <a:lnTo>
                  <a:pt x="776" y="350"/>
                </a:lnTo>
                <a:lnTo>
                  <a:pt x="778" y="350"/>
                </a:lnTo>
                <a:lnTo>
                  <a:pt x="778" y="350"/>
                </a:lnTo>
                <a:lnTo>
                  <a:pt x="781" y="348"/>
                </a:lnTo>
                <a:lnTo>
                  <a:pt x="781" y="350"/>
                </a:lnTo>
                <a:lnTo>
                  <a:pt x="783" y="350"/>
                </a:lnTo>
                <a:lnTo>
                  <a:pt x="785" y="353"/>
                </a:lnTo>
                <a:lnTo>
                  <a:pt x="785" y="353"/>
                </a:lnTo>
                <a:lnTo>
                  <a:pt x="788" y="355"/>
                </a:lnTo>
                <a:lnTo>
                  <a:pt x="790" y="360"/>
                </a:lnTo>
                <a:lnTo>
                  <a:pt x="790" y="362"/>
                </a:lnTo>
                <a:lnTo>
                  <a:pt x="792" y="364"/>
                </a:lnTo>
                <a:lnTo>
                  <a:pt x="795" y="364"/>
                </a:lnTo>
                <a:lnTo>
                  <a:pt x="795" y="367"/>
                </a:lnTo>
                <a:lnTo>
                  <a:pt x="792" y="367"/>
                </a:lnTo>
                <a:lnTo>
                  <a:pt x="790" y="367"/>
                </a:lnTo>
                <a:lnTo>
                  <a:pt x="790" y="369"/>
                </a:lnTo>
                <a:lnTo>
                  <a:pt x="788" y="374"/>
                </a:lnTo>
                <a:lnTo>
                  <a:pt x="785" y="388"/>
                </a:lnTo>
                <a:lnTo>
                  <a:pt x="785" y="391"/>
                </a:lnTo>
                <a:lnTo>
                  <a:pt x="783" y="398"/>
                </a:lnTo>
                <a:lnTo>
                  <a:pt x="783" y="402"/>
                </a:lnTo>
                <a:lnTo>
                  <a:pt x="783" y="405"/>
                </a:lnTo>
                <a:lnTo>
                  <a:pt x="781" y="405"/>
                </a:lnTo>
                <a:lnTo>
                  <a:pt x="766" y="409"/>
                </a:lnTo>
                <a:lnTo>
                  <a:pt x="752" y="414"/>
                </a:lnTo>
                <a:lnTo>
                  <a:pt x="745" y="417"/>
                </a:lnTo>
                <a:lnTo>
                  <a:pt x="724" y="414"/>
                </a:lnTo>
                <a:lnTo>
                  <a:pt x="721" y="412"/>
                </a:lnTo>
                <a:lnTo>
                  <a:pt x="719" y="409"/>
                </a:lnTo>
                <a:lnTo>
                  <a:pt x="717" y="409"/>
                </a:lnTo>
                <a:lnTo>
                  <a:pt x="717" y="407"/>
                </a:lnTo>
                <a:lnTo>
                  <a:pt x="717" y="402"/>
                </a:lnTo>
                <a:lnTo>
                  <a:pt x="717" y="400"/>
                </a:lnTo>
                <a:lnTo>
                  <a:pt x="712" y="400"/>
                </a:lnTo>
                <a:lnTo>
                  <a:pt x="710" y="400"/>
                </a:lnTo>
                <a:lnTo>
                  <a:pt x="707" y="400"/>
                </a:lnTo>
                <a:lnTo>
                  <a:pt x="707" y="400"/>
                </a:lnTo>
                <a:lnTo>
                  <a:pt x="707" y="402"/>
                </a:lnTo>
                <a:lnTo>
                  <a:pt x="705" y="407"/>
                </a:lnTo>
                <a:lnTo>
                  <a:pt x="705" y="409"/>
                </a:lnTo>
                <a:lnTo>
                  <a:pt x="705" y="409"/>
                </a:lnTo>
                <a:lnTo>
                  <a:pt x="705" y="412"/>
                </a:lnTo>
                <a:lnTo>
                  <a:pt x="705" y="414"/>
                </a:lnTo>
                <a:lnTo>
                  <a:pt x="703" y="417"/>
                </a:lnTo>
                <a:lnTo>
                  <a:pt x="703" y="417"/>
                </a:lnTo>
                <a:lnTo>
                  <a:pt x="700" y="419"/>
                </a:lnTo>
                <a:lnTo>
                  <a:pt x="700" y="424"/>
                </a:lnTo>
                <a:lnTo>
                  <a:pt x="698" y="426"/>
                </a:lnTo>
                <a:lnTo>
                  <a:pt x="695" y="426"/>
                </a:lnTo>
                <a:lnTo>
                  <a:pt x="691" y="426"/>
                </a:lnTo>
                <a:lnTo>
                  <a:pt x="688" y="426"/>
                </a:lnTo>
                <a:lnTo>
                  <a:pt x="686" y="428"/>
                </a:lnTo>
                <a:lnTo>
                  <a:pt x="686" y="431"/>
                </a:lnTo>
                <a:lnTo>
                  <a:pt x="684" y="431"/>
                </a:lnTo>
                <a:lnTo>
                  <a:pt x="681" y="428"/>
                </a:lnTo>
                <a:lnTo>
                  <a:pt x="679" y="426"/>
                </a:lnTo>
                <a:lnTo>
                  <a:pt x="679" y="426"/>
                </a:lnTo>
                <a:lnTo>
                  <a:pt x="681" y="424"/>
                </a:lnTo>
                <a:lnTo>
                  <a:pt x="684" y="426"/>
                </a:lnTo>
                <a:lnTo>
                  <a:pt x="686" y="424"/>
                </a:lnTo>
                <a:lnTo>
                  <a:pt x="686" y="421"/>
                </a:lnTo>
                <a:lnTo>
                  <a:pt x="686" y="421"/>
                </a:lnTo>
                <a:lnTo>
                  <a:pt x="681" y="421"/>
                </a:lnTo>
                <a:lnTo>
                  <a:pt x="681" y="419"/>
                </a:lnTo>
                <a:lnTo>
                  <a:pt x="679" y="419"/>
                </a:lnTo>
                <a:lnTo>
                  <a:pt x="677" y="419"/>
                </a:lnTo>
                <a:lnTo>
                  <a:pt x="672" y="419"/>
                </a:lnTo>
                <a:lnTo>
                  <a:pt x="672" y="419"/>
                </a:lnTo>
                <a:lnTo>
                  <a:pt x="669" y="419"/>
                </a:lnTo>
                <a:lnTo>
                  <a:pt x="669" y="419"/>
                </a:lnTo>
                <a:lnTo>
                  <a:pt x="669" y="417"/>
                </a:lnTo>
                <a:lnTo>
                  <a:pt x="667" y="417"/>
                </a:lnTo>
                <a:lnTo>
                  <a:pt x="667" y="414"/>
                </a:lnTo>
                <a:lnTo>
                  <a:pt x="653" y="414"/>
                </a:lnTo>
                <a:lnTo>
                  <a:pt x="651" y="414"/>
                </a:lnTo>
                <a:lnTo>
                  <a:pt x="646" y="409"/>
                </a:lnTo>
                <a:lnTo>
                  <a:pt x="646" y="409"/>
                </a:lnTo>
                <a:lnTo>
                  <a:pt x="646" y="407"/>
                </a:lnTo>
                <a:lnTo>
                  <a:pt x="643" y="405"/>
                </a:lnTo>
                <a:lnTo>
                  <a:pt x="643" y="405"/>
                </a:lnTo>
                <a:lnTo>
                  <a:pt x="641" y="405"/>
                </a:lnTo>
                <a:lnTo>
                  <a:pt x="641" y="405"/>
                </a:lnTo>
                <a:lnTo>
                  <a:pt x="639" y="405"/>
                </a:lnTo>
                <a:lnTo>
                  <a:pt x="639" y="405"/>
                </a:lnTo>
                <a:lnTo>
                  <a:pt x="639" y="402"/>
                </a:lnTo>
                <a:lnTo>
                  <a:pt x="639" y="400"/>
                </a:lnTo>
                <a:lnTo>
                  <a:pt x="639" y="398"/>
                </a:lnTo>
                <a:lnTo>
                  <a:pt x="634" y="400"/>
                </a:lnTo>
                <a:lnTo>
                  <a:pt x="634" y="398"/>
                </a:lnTo>
                <a:lnTo>
                  <a:pt x="634" y="398"/>
                </a:lnTo>
                <a:lnTo>
                  <a:pt x="634" y="395"/>
                </a:lnTo>
                <a:lnTo>
                  <a:pt x="632" y="395"/>
                </a:lnTo>
                <a:lnTo>
                  <a:pt x="634" y="393"/>
                </a:lnTo>
                <a:lnTo>
                  <a:pt x="634" y="393"/>
                </a:lnTo>
                <a:lnTo>
                  <a:pt x="634" y="393"/>
                </a:lnTo>
                <a:lnTo>
                  <a:pt x="636" y="391"/>
                </a:lnTo>
                <a:lnTo>
                  <a:pt x="636" y="388"/>
                </a:lnTo>
                <a:lnTo>
                  <a:pt x="634" y="386"/>
                </a:lnTo>
                <a:lnTo>
                  <a:pt x="634" y="383"/>
                </a:lnTo>
                <a:lnTo>
                  <a:pt x="632" y="383"/>
                </a:lnTo>
                <a:lnTo>
                  <a:pt x="625" y="381"/>
                </a:lnTo>
                <a:lnTo>
                  <a:pt x="625" y="381"/>
                </a:lnTo>
                <a:lnTo>
                  <a:pt x="625" y="381"/>
                </a:lnTo>
                <a:lnTo>
                  <a:pt x="625" y="379"/>
                </a:lnTo>
                <a:lnTo>
                  <a:pt x="622" y="379"/>
                </a:lnTo>
                <a:lnTo>
                  <a:pt x="622" y="376"/>
                </a:lnTo>
                <a:lnTo>
                  <a:pt x="620" y="376"/>
                </a:lnTo>
                <a:lnTo>
                  <a:pt x="620" y="374"/>
                </a:lnTo>
                <a:lnTo>
                  <a:pt x="617" y="376"/>
                </a:lnTo>
                <a:lnTo>
                  <a:pt x="617" y="376"/>
                </a:lnTo>
                <a:lnTo>
                  <a:pt x="615" y="376"/>
                </a:lnTo>
                <a:lnTo>
                  <a:pt x="615" y="379"/>
                </a:lnTo>
                <a:lnTo>
                  <a:pt x="615" y="381"/>
                </a:lnTo>
                <a:lnTo>
                  <a:pt x="615" y="381"/>
                </a:lnTo>
                <a:lnTo>
                  <a:pt x="613" y="383"/>
                </a:lnTo>
                <a:lnTo>
                  <a:pt x="610" y="383"/>
                </a:lnTo>
                <a:lnTo>
                  <a:pt x="610" y="381"/>
                </a:lnTo>
                <a:lnTo>
                  <a:pt x="608" y="381"/>
                </a:lnTo>
                <a:lnTo>
                  <a:pt x="608" y="381"/>
                </a:lnTo>
                <a:lnTo>
                  <a:pt x="608" y="381"/>
                </a:lnTo>
                <a:lnTo>
                  <a:pt x="608" y="379"/>
                </a:lnTo>
                <a:lnTo>
                  <a:pt x="608" y="379"/>
                </a:lnTo>
                <a:lnTo>
                  <a:pt x="608" y="379"/>
                </a:lnTo>
                <a:lnTo>
                  <a:pt x="603" y="381"/>
                </a:lnTo>
                <a:lnTo>
                  <a:pt x="603" y="381"/>
                </a:lnTo>
                <a:lnTo>
                  <a:pt x="601" y="381"/>
                </a:lnTo>
                <a:lnTo>
                  <a:pt x="601" y="381"/>
                </a:lnTo>
                <a:lnTo>
                  <a:pt x="601" y="379"/>
                </a:lnTo>
                <a:lnTo>
                  <a:pt x="601" y="379"/>
                </a:lnTo>
                <a:lnTo>
                  <a:pt x="598" y="379"/>
                </a:lnTo>
                <a:lnTo>
                  <a:pt x="596" y="379"/>
                </a:lnTo>
                <a:lnTo>
                  <a:pt x="596" y="379"/>
                </a:lnTo>
                <a:lnTo>
                  <a:pt x="594" y="376"/>
                </a:lnTo>
                <a:lnTo>
                  <a:pt x="591" y="376"/>
                </a:lnTo>
                <a:lnTo>
                  <a:pt x="591" y="379"/>
                </a:lnTo>
                <a:lnTo>
                  <a:pt x="589" y="381"/>
                </a:lnTo>
                <a:lnTo>
                  <a:pt x="589" y="383"/>
                </a:lnTo>
                <a:lnTo>
                  <a:pt x="591" y="391"/>
                </a:lnTo>
                <a:lnTo>
                  <a:pt x="591" y="393"/>
                </a:lnTo>
                <a:lnTo>
                  <a:pt x="589" y="395"/>
                </a:lnTo>
                <a:lnTo>
                  <a:pt x="587" y="395"/>
                </a:lnTo>
                <a:lnTo>
                  <a:pt x="582" y="395"/>
                </a:lnTo>
                <a:lnTo>
                  <a:pt x="582" y="395"/>
                </a:lnTo>
                <a:lnTo>
                  <a:pt x="580" y="395"/>
                </a:lnTo>
                <a:lnTo>
                  <a:pt x="580" y="395"/>
                </a:lnTo>
                <a:lnTo>
                  <a:pt x="577" y="398"/>
                </a:lnTo>
                <a:lnTo>
                  <a:pt x="577" y="398"/>
                </a:lnTo>
                <a:lnTo>
                  <a:pt x="577" y="400"/>
                </a:lnTo>
                <a:lnTo>
                  <a:pt x="575" y="400"/>
                </a:lnTo>
                <a:lnTo>
                  <a:pt x="572" y="400"/>
                </a:lnTo>
                <a:lnTo>
                  <a:pt x="570" y="398"/>
                </a:lnTo>
                <a:lnTo>
                  <a:pt x="570" y="395"/>
                </a:lnTo>
                <a:lnTo>
                  <a:pt x="568" y="395"/>
                </a:lnTo>
                <a:lnTo>
                  <a:pt x="568" y="393"/>
                </a:lnTo>
                <a:lnTo>
                  <a:pt x="568" y="391"/>
                </a:lnTo>
                <a:lnTo>
                  <a:pt x="568" y="388"/>
                </a:lnTo>
                <a:lnTo>
                  <a:pt x="565" y="388"/>
                </a:lnTo>
                <a:lnTo>
                  <a:pt x="565" y="386"/>
                </a:lnTo>
                <a:lnTo>
                  <a:pt x="563" y="386"/>
                </a:lnTo>
                <a:lnTo>
                  <a:pt x="563" y="386"/>
                </a:lnTo>
                <a:lnTo>
                  <a:pt x="563" y="386"/>
                </a:lnTo>
                <a:lnTo>
                  <a:pt x="561" y="383"/>
                </a:lnTo>
                <a:lnTo>
                  <a:pt x="561" y="381"/>
                </a:lnTo>
                <a:lnTo>
                  <a:pt x="561" y="379"/>
                </a:lnTo>
                <a:lnTo>
                  <a:pt x="561" y="379"/>
                </a:lnTo>
                <a:lnTo>
                  <a:pt x="558" y="379"/>
                </a:lnTo>
                <a:lnTo>
                  <a:pt x="556" y="381"/>
                </a:lnTo>
                <a:lnTo>
                  <a:pt x="554" y="381"/>
                </a:lnTo>
                <a:lnTo>
                  <a:pt x="549" y="381"/>
                </a:lnTo>
                <a:lnTo>
                  <a:pt x="546" y="381"/>
                </a:lnTo>
                <a:lnTo>
                  <a:pt x="546" y="383"/>
                </a:lnTo>
                <a:lnTo>
                  <a:pt x="544" y="383"/>
                </a:lnTo>
                <a:lnTo>
                  <a:pt x="544" y="383"/>
                </a:lnTo>
                <a:lnTo>
                  <a:pt x="542" y="383"/>
                </a:lnTo>
                <a:lnTo>
                  <a:pt x="539" y="381"/>
                </a:lnTo>
                <a:lnTo>
                  <a:pt x="539" y="381"/>
                </a:lnTo>
                <a:lnTo>
                  <a:pt x="537" y="381"/>
                </a:lnTo>
                <a:lnTo>
                  <a:pt x="537" y="381"/>
                </a:lnTo>
                <a:lnTo>
                  <a:pt x="535" y="381"/>
                </a:lnTo>
                <a:lnTo>
                  <a:pt x="535" y="383"/>
                </a:lnTo>
                <a:lnTo>
                  <a:pt x="535" y="386"/>
                </a:lnTo>
                <a:lnTo>
                  <a:pt x="537" y="388"/>
                </a:lnTo>
                <a:lnTo>
                  <a:pt x="537" y="388"/>
                </a:lnTo>
                <a:lnTo>
                  <a:pt x="537" y="391"/>
                </a:lnTo>
                <a:lnTo>
                  <a:pt x="535" y="391"/>
                </a:lnTo>
                <a:lnTo>
                  <a:pt x="532" y="388"/>
                </a:lnTo>
                <a:lnTo>
                  <a:pt x="530" y="388"/>
                </a:lnTo>
                <a:lnTo>
                  <a:pt x="525" y="381"/>
                </a:lnTo>
                <a:lnTo>
                  <a:pt x="525" y="381"/>
                </a:lnTo>
                <a:lnTo>
                  <a:pt x="523" y="383"/>
                </a:lnTo>
                <a:lnTo>
                  <a:pt x="523" y="383"/>
                </a:lnTo>
                <a:lnTo>
                  <a:pt x="520" y="386"/>
                </a:lnTo>
                <a:lnTo>
                  <a:pt x="520" y="386"/>
                </a:lnTo>
                <a:lnTo>
                  <a:pt x="523" y="388"/>
                </a:lnTo>
                <a:lnTo>
                  <a:pt x="523" y="391"/>
                </a:lnTo>
                <a:lnTo>
                  <a:pt x="520" y="391"/>
                </a:lnTo>
                <a:lnTo>
                  <a:pt x="518" y="391"/>
                </a:lnTo>
                <a:lnTo>
                  <a:pt x="518" y="393"/>
                </a:lnTo>
                <a:lnTo>
                  <a:pt x="518" y="395"/>
                </a:lnTo>
                <a:lnTo>
                  <a:pt x="518" y="395"/>
                </a:lnTo>
                <a:lnTo>
                  <a:pt x="516" y="398"/>
                </a:lnTo>
                <a:lnTo>
                  <a:pt x="513" y="398"/>
                </a:lnTo>
                <a:lnTo>
                  <a:pt x="513" y="398"/>
                </a:lnTo>
                <a:lnTo>
                  <a:pt x="509" y="395"/>
                </a:lnTo>
                <a:lnTo>
                  <a:pt x="509" y="395"/>
                </a:lnTo>
                <a:lnTo>
                  <a:pt x="506" y="395"/>
                </a:lnTo>
                <a:lnTo>
                  <a:pt x="506" y="398"/>
                </a:lnTo>
                <a:lnTo>
                  <a:pt x="504" y="409"/>
                </a:lnTo>
                <a:lnTo>
                  <a:pt x="504" y="409"/>
                </a:lnTo>
                <a:lnTo>
                  <a:pt x="497" y="417"/>
                </a:lnTo>
                <a:lnTo>
                  <a:pt x="487" y="421"/>
                </a:lnTo>
                <a:lnTo>
                  <a:pt x="483" y="426"/>
                </a:lnTo>
                <a:lnTo>
                  <a:pt x="483" y="426"/>
                </a:lnTo>
                <a:lnTo>
                  <a:pt x="480" y="424"/>
                </a:lnTo>
                <a:lnTo>
                  <a:pt x="478" y="421"/>
                </a:lnTo>
                <a:lnTo>
                  <a:pt x="478" y="421"/>
                </a:lnTo>
                <a:lnTo>
                  <a:pt x="475" y="421"/>
                </a:lnTo>
                <a:lnTo>
                  <a:pt x="473" y="419"/>
                </a:lnTo>
                <a:lnTo>
                  <a:pt x="473" y="419"/>
                </a:lnTo>
                <a:lnTo>
                  <a:pt x="473" y="417"/>
                </a:lnTo>
                <a:lnTo>
                  <a:pt x="471" y="417"/>
                </a:lnTo>
                <a:lnTo>
                  <a:pt x="471" y="417"/>
                </a:lnTo>
                <a:lnTo>
                  <a:pt x="468" y="417"/>
                </a:lnTo>
                <a:lnTo>
                  <a:pt x="466" y="417"/>
                </a:lnTo>
                <a:lnTo>
                  <a:pt x="466" y="417"/>
                </a:lnTo>
                <a:lnTo>
                  <a:pt x="464" y="417"/>
                </a:lnTo>
                <a:lnTo>
                  <a:pt x="464" y="414"/>
                </a:lnTo>
                <a:lnTo>
                  <a:pt x="452" y="405"/>
                </a:lnTo>
                <a:lnTo>
                  <a:pt x="449" y="402"/>
                </a:lnTo>
                <a:lnTo>
                  <a:pt x="449" y="400"/>
                </a:lnTo>
                <a:lnTo>
                  <a:pt x="449" y="398"/>
                </a:lnTo>
                <a:lnTo>
                  <a:pt x="442" y="395"/>
                </a:lnTo>
                <a:lnTo>
                  <a:pt x="440" y="393"/>
                </a:lnTo>
                <a:lnTo>
                  <a:pt x="438" y="391"/>
                </a:lnTo>
                <a:lnTo>
                  <a:pt x="438" y="391"/>
                </a:lnTo>
                <a:lnTo>
                  <a:pt x="433" y="388"/>
                </a:lnTo>
                <a:lnTo>
                  <a:pt x="431" y="386"/>
                </a:lnTo>
                <a:lnTo>
                  <a:pt x="431" y="386"/>
                </a:lnTo>
                <a:lnTo>
                  <a:pt x="428" y="386"/>
                </a:lnTo>
                <a:lnTo>
                  <a:pt x="428" y="386"/>
                </a:lnTo>
                <a:lnTo>
                  <a:pt x="423" y="386"/>
                </a:lnTo>
                <a:lnTo>
                  <a:pt x="423" y="388"/>
                </a:lnTo>
                <a:lnTo>
                  <a:pt x="421" y="388"/>
                </a:lnTo>
                <a:lnTo>
                  <a:pt x="423" y="391"/>
                </a:lnTo>
                <a:lnTo>
                  <a:pt x="423" y="393"/>
                </a:lnTo>
                <a:lnTo>
                  <a:pt x="421" y="393"/>
                </a:lnTo>
                <a:lnTo>
                  <a:pt x="421" y="393"/>
                </a:lnTo>
                <a:lnTo>
                  <a:pt x="421" y="395"/>
                </a:lnTo>
                <a:lnTo>
                  <a:pt x="426" y="395"/>
                </a:lnTo>
                <a:lnTo>
                  <a:pt x="428" y="398"/>
                </a:lnTo>
                <a:lnTo>
                  <a:pt x="428" y="400"/>
                </a:lnTo>
                <a:lnTo>
                  <a:pt x="428" y="400"/>
                </a:lnTo>
                <a:lnTo>
                  <a:pt x="428" y="402"/>
                </a:lnTo>
                <a:lnTo>
                  <a:pt x="428" y="402"/>
                </a:lnTo>
                <a:lnTo>
                  <a:pt x="428" y="405"/>
                </a:lnTo>
                <a:lnTo>
                  <a:pt x="428" y="405"/>
                </a:lnTo>
                <a:lnTo>
                  <a:pt x="428" y="405"/>
                </a:lnTo>
                <a:lnTo>
                  <a:pt x="428" y="407"/>
                </a:lnTo>
                <a:lnTo>
                  <a:pt x="428" y="409"/>
                </a:lnTo>
                <a:lnTo>
                  <a:pt x="428" y="412"/>
                </a:lnTo>
                <a:lnTo>
                  <a:pt x="431" y="417"/>
                </a:lnTo>
                <a:lnTo>
                  <a:pt x="431" y="421"/>
                </a:lnTo>
                <a:lnTo>
                  <a:pt x="428" y="424"/>
                </a:lnTo>
                <a:lnTo>
                  <a:pt x="426" y="426"/>
                </a:lnTo>
                <a:lnTo>
                  <a:pt x="423" y="426"/>
                </a:lnTo>
                <a:lnTo>
                  <a:pt x="423" y="426"/>
                </a:lnTo>
                <a:lnTo>
                  <a:pt x="421" y="426"/>
                </a:lnTo>
                <a:lnTo>
                  <a:pt x="419" y="426"/>
                </a:lnTo>
                <a:lnTo>
                  <a:pt x="419" y="426"/>
                </a:lnTo>
                <a:lnTo>
                  <a:pt x="416" y="424"/>
                </a:lnTo>
                <a:lnTo>
                  <a:pt x="416" y="421"/>
                </a:lnTo>
                <a:lnTo>
                  <a:pt x="414" y="421"/>
                </a:lnTo>
                <a:lnTo>
                  <a:pt x="414" y="419"/>
                </a:lnTo>
                <a:lnTo>
                  <a:pt x="414" y="417"/>
                </a:lnTo>
                <a:lnTo>
                  <a:pt x="416" y="414"/>
                </a:lnTo>
                <a:lnTo>
                  <a:pt x="416" y="412"/>
                </a:lnTo>
                <a:lnTo>
                  <a:pt x="416" y="407"/>
                </a:lnTo>
                <a:lnTo>
                  <a:pt x="416" y="407"/>
                </a:lnTo>
                <a:lnTo>
                  <a:pt x="419" y="402"/>
                </a:lnTo>
                <a:lnTo>
                  <a:pt x="421" y="402"/>
                </a:lnTo>
                <a:lnTo>
                  <a:pt x="421" y="400"/>
                </a:lnTo>
                <a:lnTo>
                  <a:pt x="421" y="400"/>
                </a:lnTo>
                <a:lnTo>
                  <a:pt x="419" y="400"/>
                </a:lnTo>
                <a:lnTo>
                  <a:pt x="419" y="400"/>
                </a:lnTo>
                <a:lnTo>
                  <a:pt x="416" y="398"/>
                </a:lnTo>
                <a:lnTo>
                  <a:pt x="416" y="398"/>
                </a:lnTo>
                <a:lnTo>
                  <a:pt x="416" y="398"/>
                </a:lnTo>
                <a:lnTo>
                  <a:pt x="414" y="398"/>
                </a:lnTo>
                <a:lnTo>
                  <a:pt x="409" y="395"/>
                </a:lnTo>
                <a:lnTo>
                  <a:pt x="409" y="395"/>
                </a:lnTo>
                <a:lnTo>
                  <a:pt x="409" y="395"/>
                </a:lnTo>
                <a:lnTo>
                  <a:pt x="407" y="393"/>
                </a:lnTo>
                <a:lnTo>
                  <a:pt x="407" y="393"/>
                </a:lnTo>
                <a:lnTo>
                  <a:pt x="405" y="391"/>
                </a:lnTo>
                <a:lnTo>
                  <a:pt x="405" y="391"/>
                </a:lnTo>
                <a:lnTo>
                  <a:pt x="402" y="388"/>
                </a:lnTo>
                <a:lnTo>
                  <a:pt x="402" y="386"/>
                </a:lnTo>
                <a:lnTo>
                  <a:pt x="402" y="386"/>
                </a:lnTo>
                <a:lnTo>
                  <a:pt x="402" y="386"/>
                </a:lnTo>
                <a:lnTo>
                  <a:pt x="402" y="383"/>
                </a:lnTo>
                <a:lnTo>
                  <a:pt x="400" y="381"/>
                </a:lnTo>
                <a:lnTo>
                  <a:pt x="400" y="379"/>
                </a:lnTo>
                <a:lnTo>
                  <a:pt x="400" y="379"/>
                </a:lnTo>
                <a:lnTo>
                  <a:pt x="397" y="379"/>
                </a:lnTo>
                <a:lnTo>
                  <a:pt x="395" y="379"/>
                </a:lnTo>
                <a:lnTo>
                  <a:pt x="395" y="374"/>
                </a:lnTo>
                <a:lnTo>
                  <a:pt x="393" y="374"/>
                </a:lnTo>
                <a:lnTo>
                  <a:pt x="390" y="372"/>
                </a:lnTo>
                <a:lnTo>
                  <a:pt x="390" y="372"/>
                </a:lnTo>
                <a:lnTo>
                  <a:pt x="388" y="372"/>
                </a:lnTo>
                <a:lnTo>
                  <a:pt x="379" y="369"/>
                </a:lnTo>
                <a:lnTo>
                  <a:pt x="376" y="367"/>
                </a:lnTo>
                <a:lnTo>
                  <a:pt x="376" y="367"/>
                </a:lnTo>
                <a:lnTo>
                  <a:pt x="376" y="364"/>
                </a:lnTo>
                <a:lnTo>
                  <a:pt x="374" y="364"/>
                </a:lnTo>
                <a:lnTo>
                  <a:pt x="374" y="362"/>
                </a:lnTo>
                <a:lnTo>
                  <a:pt x="374" y="360"/>
                </a:lnTo>
                <a:lnTo>
                  <a:pt x="374" y="360"/>
                </a:lnTo>
                <a:lnTo>
                  <a:pt x="371" y="357"/>
                </a:lnTo>
                <a:lnTo>
                  <a:pt x="374" y="357"/>
                </a:lnTo>
                <a:lnTo>
                  <a:pt x="374" y="357"/>
                </a:lnTo>
                <a:lnTo>
                  <a:pt x="374" y="355"/>
                </a:lnTo>
                <a:lnTo>
                  <a:pt x="374" y="355"/>
                </a:lnTo>
                <a:lnTo>
                  <a:pt x="371" y="353"/>
                </a:lnTo>
                <a:lnTo>
                  <a:pt x="367" y="350"/>
                </a:lnTo>
                <a:lnTo>
                  <a:pt x="364" y="350"/>
                </a:lnTo>
                <a:lnTo>
                  <a:pt x="364" y="348"/>
                </a:lnTo>
                <a:lnTo>
                  <a:pt x="364" y="348"/>
                </a:lnTo>
                <a:lnTo>
                  <a:pt x="362" y="346"/>
                </a:lnTo>
                <a:lnTo>
                  <a:pt x="362" y="346"/>
                </a:lnTo>
                <a:lnTo>
                  <a:pt x="360" y="346"/>
                </a:lnTo>
                <a:lnTo>
                  <a:pt x="360" y="346"/>
                </a:lnTo>
                <a:lnTo>
                  <a:pt x="360" y="346"/>
                </a:lnTo>
                <a:lnTo>
                  <a:pt x="355" y="346"/>
                </a:lnTo>
                <a:lnTo>
                  <a:pt x="355" y="346"/>
                </a:lnTo>
                <a:lnTo>
                  <a:pt x="355" y="346"/>
                </a:lnTo>
                <a:lnTo>
                  <a:pt x="353" y="346"/>
                </a:lnTo>
                <a:lnTo>
                  <a:pt x="353" y="346"/>
                </a:lnTo>
                <a:lnTo>
                  <a:pt x="353" y="346"/>
                </a:lnTo>
                <a:lnTo>
                  <a:pt x="353" y="346"/>
                </a:lnTo>
                <a:lnTo>
                  <a:pt x="353" y="346"/>
                </a:lnTo>
                <a:lnTo>
                  <a:pt x="353" y="346"/>
                </a:lnTo>
                <a:lnTo>
                  <a:pt x="350" y="346"/>
                </a:lnTo>
                <a:lnTo>
                  <a:pt x="350" y="346"/>
                </a:lnTo>
                <a:lnTo>
                  <a:pt x="350" y="346"/>
                </a:lnTo>
                <a:lnTo>
                  <a:pt x="350" y="348"/>
                </a:lnTo>
                <a:lnTo>
                  <a:pt x="345" y="346"/>
                </a:lnTo>
                <a:lnTo>
                  <a:pt x="343" y="348"/>
                </a:lnTo>
                <a:lnTo>
                  <a:pt x="341" y="348"/>
                </a:lnTo>
                <a:lnTo>
                  <a:pt x="341" y="348"/>
                </a:lnTo>
                <a:lnTo>
                  <a:pt x="341" y="350"/>
                </a:lnTo>
                <a:lnTo>
                  <a:pt x="338" y="350"/>
                </a:lnTo>
                <a:lnTo>
                  <a:pt x="338" y="350"/>
                </a:lnTo>
                <a:lnTo>
                  <a:pt x="338" y="348"/>
                </a:lnTo>
                <a:lnTo>
                  <a:pt x="336" y="348"/>
                </a:lnTo>
                <a:lnTo>
                  <a:pt x="336" y="348"/>
                </a:lnTo>
                <a:lnTo>
                  <a:pt x="336" y="346"/>
                </a:lnTo>
                <a:lnTo>
                  <a:pt x="334" y="348"/>
                </a:lnTo>
                <a:lnTo>
                  <a:pt x="334" y="346"/>
                </a:lnTo>
                <a:lnTo>
                  <a:pt x="331" y="346"/>
                </a:lnTo>
                <a:lnTo>
                  <a:pt x="331" y="346"/>
                </a:lnTo>
                <a:lnTo>
                  <a:pt x="331" y="346"/>
                </a:lnTo>
                <a:lnTo>
                  <a:pt x="329" y="346"/>
                </a:lnTo>
                <a:lnTo>
                  <a:pt x="329" y="346"/>
                </a:lnTo>
                <a:lnTo>
                  <a:pt x="329" y="348"/>
                </a:lnTo>
                <a:lnTo>
                  <a:pt x="329" y="348"/>
                </a:lnTo>
                <a:lnTo>
                  <a:pt x="326" y="348"/>
                </a:lnTo>
                <a:lnTo>
                  <a:pt x="326" y="348"/>
                </a:lnTo>
                <a:lnTo>
                  <a:pt x="326" y="348"/>
                </a:lnTo>
                <a:lnTo>
                  <a:pt x="326" y="350"/>
                </a:lnTo>
                <a:lnTo>
                  <a:pt x="324" y="350"/>
                </a:lnTo>
                <a:lnTo>
                  <a:pt x="324" y="348"/>
                </a:lnTo>
                <a:lnTo>
                  <a:pt x="319" y="348"/>
                </a:lnTo>
                <a:lnTo>
                  <a:pt x="319" y="350"/>
                </a:lnTo>
                <a:lnTo>
                  <a:pt x="319" y="348"/>
                </a:lnTo>
                <a:lnTo>
                  <a:pt x="317" y="348"/>
                </a:lnTo>
                <a:lnTo>
                  <a:pt x="317" y="348"/>
                </a:lnTo>
                <a:lnTo>
                  <a:pt x="315" y="346"/>
                </a:lnTo>
                <a:lnTo>
                  <a:pt x="315" y="346"/>
                </a:lnTo>
                <a:lnTo>
                  <a:pt x="315" y="346"/>
                </a:lnTo>
                <a:lnTo>
                  <a:pt x="312" y="338"/>
                </a:lnTo>
                <a:lnTo>
                  <a:pt x="310" y="331"/>
                </a:lnTo>
                <a:lnTo>
                  <a:pt x="310" y="329"/>
                </a:lnTo>
                <a:lnTo>
                  <a:pt x="308" y="327"/>
                </a:lnTo>
                <a:lnTo>
                  <a:pt x="308" y="324"/>
                </a:lnTo>
                <a:lnTo>
                  <a:pt x="305" y="322"/>
                </a:lnTo>
                <a:lnTo>
                  <a:pt x="305" y="324"/>
                </a:lnTo>
                <a:lnTo>
                  <a:pt x="305" y="327"/>
                </a:lnTo>
                <a:lnTo>
                  <a:pt x="303" y="327"/>
                </a:lnTo>
                <a:lnTo>
                  <a:pt x="303" y="327"/>
                </a:lnTo>
                <a:lnTo>
                  <a:pt x="298" y="327"/>
                </a:lnTo>
                <a:lnTo>
                  <a:pt x="298" y="327"/>
                </a:lnTo>
                <a:lnTo>
                  <a:pt x="298" y="329"/>
                </a:lnTo>
                <a:lnTo>
                  <a:pt x="296" y="331"/>
                </a:lnTo>
                <a:lnTo>
                  <a:pt x="296" y="331"/>
                </a:lnTo>
                <a:lnTo>
                  <a:pt x="293" y="334"/>
                </a:lnTo>
                <a:lnTo>
                  <a:pt x="291" y="334"/>
                </a:lnTo>
                <a:lnTo>
                  <a:pt x="291" y="334"/>
                </a:lnTo>
                <a:lnTo>
                  <a:pt x="289" y="331"/>
                </a:lnTo>
                <a:lnTo>
                  <a:pt x="289" y="331"/>
                </a:lnTo>
                <a:lnTo>
                  <a:pt x="286" y="331"/>
                </a:lnTo>
                <a:lnTo>
                  <a:pt x="284" y="331"/>
                </a:lnTo>
                <a:lnTo>
                  <a:pt x="284" y="331"/>
                </a:lnTo>
                <a:lnTo>
                  <a:pt x="282" y="331"/>
                </a:lnTo>
                <a:lnTo>
                  <a:pt x="282" y="334"/>
                </a:lnTo>
                <a:lnTo>
                  <a:pt x="277" y="338"/>
                </a:lnTo>
                <a:lnTo>
                  <a:pt x="277" y="341"/>
                </a:lnTo>
                <a:lnTo>
                  <a:pt x="279" y="343"/>
                </a:lnTo>
                <a:lnTo>
                  <a:pt x="279" y="346"/>
                </a:lnTo>
                <a:lnTo>
                  <a:pt x="277" y="348"/>
                </a:lnTo>
                <a:lnTo>
                  <a:pt x="274" y="350"/>
                </a:lnTo>
                <a:lnTo>
                  <a:pt x="272" y="350"/>
                </a:lnTo>
                <a:lnTo>
                  <a:pt x="270" y="348"/>
                </a:lnTo>
                <a:lnTo>
                  <a:pt x="270" y="346"/>
                </a:lnTo>
                <a:lnTo>
                  <a:pt x="270" y="343"/>
                </a:lnTo>
                <a:lnTo>
                  <a:pt x="270" y="343"/>
                </a:lnTo>
                <a:lnTo>
                  <a:pt x="267" y="343"/>
                </a:lnTo>
                <a:lnTo>
                  <a:pt x="267" y="343"/>
                </a:lnTo>
                <a:lnTo>
                  <a:pt x="267" y="343"/>
                </a:lnTo>
                <a:lnTo>
                  <a:pt x="265" y="346"/>
                </a:lnTo>
                <a:lnTo>
                  <a:pt x="265" y="346"/>
                </a:lnTo>
                <a:lnTo>
                  <a:pt x="263" y="348"/>
                </a:lnTo>
                <a:lnTo>
                  <a:pt x="258" y="348"/>
                </a:lnTo>
                <a:lnTo>
                  <a:pt x="253" y="348"/>
                </a:lnTo>
                <a:lnTo>
                  <a:pt x="253" y="346"/>
                </a:lnTo>
                <a:lnTo>
                  <a:pt x="253" y="346"/>
                </a:lnTo>
                <a:lnTo>
                  <a:pt x="251" y="346"/>
                </a:lnTo>
                <a:lnTo>
                  <a:pt x="251" y="343"/>
                </a:lnTo>
                <a:lnTo>
                  <a:pt x="251" y="343"/>
                </a:lnTo>
                <a:lnTo>
                  <a:pt x="251" y="343"/>
                </a:lnTo>
                <a:lnTo>
                  <a:pt x="256" y="341"/>
                </a:lnTo>
                <a:lnTo>
                  <a:pt x="256" y="341"/>
                </a:lnTo>
                <a:lnTo>
                  <a:pt x="258" y="341"/>
                </a:lnTo>
                <a:lnTo>
                  <a:pt x="258" y="338"/>
                </a:lnTo>
                <a:lnTo>
                  <a:pt x="258" y="336"/>
                </a:lnTo>
                <a:lnTo>
                  <a:pt x="258" y="334"/>
                </a:lnTo>
                <a:lnTo>
                  <a:pt x="256" y="334"/>
                </a:lnTo>
                <a:lnTo>
                  <a:pt x="253" y="334"/>
                </a:lnTo>
                <a:lnTo>
                  <a:pt x="253" y="334"/>
                </a:lnTo>
                <a:lnTo>
                  <a:pt x="253" y="334"/>
                </a:lnTo>
                <a:lnTo>
                  <a:pt x="251" y="331"/>
                </a:lnTo>
                <a:lnTo>
                  <a:pt x="251" y="329"/>
                </a:lnTo>
                <a:lnTo>
                  <a:pt x="248" y="331"/>
                </a:lnTo>
                <a:lnTo>
                  <a:pt x="248" y="331"/>
                </a:lnTo>
                <a:lnTo>
                  <a:pt x="246" y="331"/>
                </a:lnTo>
                <a:lnTo>
                  <a:pt x="234" y="331"/>
                </a:lnTo>
                <a:lnTo>
                  <a:pt x="232" y="329"/>
                </a:lnTo>
                <a:lnTo>
                  <a:pt x="232" y="329"/>
                </a:lnTo>
                <a:lnTo>
                  <a:pt x="232" y="327"/>
                </a:lnTo>
                <a:lnTo>
                  <a:pt x="230" y="327"/>
                </a:lnTo>
                <a:lnTo>
                  <a:pt x="230" y="324"/>
                </a:lnTo>
                <a:lnTo>
                  <a:pt x="227" y="324"/>
                </a:lnTo>
                <a:lnTo>
                  <a:pt x="225" y="324"/>
                </a:lnTo>
                <a:lnTo>
                  <a:pt x="225" y="324"/>
                </a:lnTo>
                <a:lnTo>
                  <a:pt x="225" y="329"/>
                </a:lnTo>
                <a:lnTo>
                  <a:pt x="227" y="336"/>
                </a:lnTo>
                <a:lnTo>
                  <a:pt x="227" y="338"/>
                </a:lnTo>
                <a:lnTo>
                  <a:pt x="225" y="338"/>
                </a:lnTo>
                <a:lnTo>
                  <a:pt x="222" y="341"/>
                </a:lnTo>
                <a:lnTo>
                  <a:pt x="222" y="341"/>
                </a:lnTo>
                <a:lnTo>
                  <a:pt x="220" y="341"/>
                </a:lnTo>
                <a:lnTo>
                  <a:pt x="220" y="338"/>
                </a:lnTo>
                <a:lnTo>
                  <a:pt x="220" y="338"/>
                </a:lnTo>
                <a:lnTo>
                  <a:pt x="222" y="336"/>
                </a:lnTo>
                <a:lnTo>
                  <a:pt x="222" y="336"/>
                </a:lnTo>
                <a:lnTo>
                  <a:pt x="218" y="336"/>
                </a:lnTo>
                <a:lnTo>
                  <a:pt x="218" y="334"/>
                </a:lnTo>
                <a:lnTo>
                  <a:pt x="215" y="334"/>
                </a:lnTo>
                <a:lnTo>
                  <a:pt x="215" y="336"/>
                </a:lnTo>
                <a:lnTo>
                  <a:pt x="215" y="338"/>
                </a:lnTo>
                <a:lnTo>
                  <a:pt x="215" y="338"/>
                </a:lnTo>
                <a:lnTo>
                  <a:pt x="213" y="338"/>
                </a:lnTo>
                <a:lnTo>
                  <a:pt x="213" y="341"/>
                </a:lnTo>
                <a:lnTo>
                  <a:pt x="213" y="341"/>
                </a:lnTo>
                <a:lnTo>
                  <a:pt x="213" y="346"/>
                </a:lnTo>
                <a:lnTo>
                  <a:pt x="213" y="348"/>
                </a:lnTo>
                <a:lnTo>
                  <a:pt x="213" y="348"/>
                </a:lnTo>
                <a:lnTo>
                  <a:pt x="211" y="350"/>
                </a:lnTo>
                <a:lnTo>
                  <a:pt x="211" y="350"/>
                </a:lnTo>
                <a:lnTo>
                  <a:pt x="211" y="350"/>
                </a:lnTo>
                <a:lnTo>
                  <a:pt x="208" y="353"/>
                </a:lnTo>
                <a:lnTo>
                  <a:pt x="208" y="353"/>
                </a:lnTo>
                <a:lnTo>
                  <a:pt x="206" y="353"/>
                </a:lnTo>
                <a:lnTo>
                  <a:pt x="203" y="353"/>
                </a:lnTo>
                <a:lnTo>
                  <a:pt x="203" y="353"/>
                </a:lnTo>
                <a:lnTo>
                  <a:pt x="203" y="353"/>
                </a:lnTo>
                <a:lnTo>
                  <a:pt x="206" y="355"/>
                </a:lnTo>
                <a:lnTo>
                  <a:pt x="206" y="355"/>
                </a:lnTo>
                <a:lnTo>
                  <a:pt x="203" y="355"/>
                </a:lnTo>
                <a:lnTo>
                  <a:pt x="203" y="355"/>
                </a:lnTo>
                <a:lnTo>
                  <a:pt x="203" y="357"/>
                </a:lnTo>
                <a:lnTo>
                  <a:pt x="203" y="357"/>
                </a:lnTo>
                <a:lnTo>
                  <a:pt x="203" y="360"/>
                </a:lnTo>
                <a:lnTo>
                  <a:pt x="203" y="360"/>
                </a:lnTo>
                <a:lnTo>
                  <a:pt x="203" y="362"/>
                </a:lnTo>
                <a:lnTo>
                  <a:pt x="203" y="362"/>
                </a:lnTo>
                <a:lnTo>
                  <a:pt x="196" y="364"/>
                </a:lnTo>
                <a:lnTo>
                  <a:pt x="187" y="367"/>
                </a:lnTo>
                <a:lnTo>
                  <a:pt x="185" y="369"/>
                </a:lnTo>
                <a:lnTo>
                  <a:pt x="177" y="374"/>
                </a:lnTo>
                <a:lnTo>
                  <a:pt x="175" y="379"/>
                </a:lnTo>
                <a:lnTo>
                  <a:pt x="173" y="379"/>
                </a:lnTo>
                <a:lnTo>
                  <a:pt x="161" y="379"/>
                </a:lnTo>
                <a:lnTo>
                  <a:pt x="156" y="379"/>
                </a:lnTo>
                <a:lnTo>
                  <a:pt x="156" y="379"/>
                </a:lnTo>
                <a:lnTo>
                  <a:pt x="156" y="379"/>
                </a:lnTo>
                <a:lnTo>
                  <a:pt x="154" y="381"/>
                </a:lnTo>
                <a:lnTo>
                  <a:pt x="154" y="381"/>
                </a:lnTo>
                <a:lnTo>
                  <a:pt x="154" y="383"/>
                </a:lnTo>
                <a:lnTo>
                  <a:pt x="154" y="386"/>
                </a:lnTo>
                <a:lnTo>
                  <a:pt x="151" y="388"/>
                </a:lnTo>
                <a:lnTo>
                  <a:pt x="151" y="391"/>
                </a:lnTo>
                <a:lnTo>
                  <a:pt x="151" y="393"/>
                </a:lnTo>
                <a:lnTo>
                  <a:pt x="154" y="395"/>
                </a:lnTo>
                <a:lnTo>
                  <a:pt x="156" y="398"/>
                </a:lnTo>
                <a:lnTo>
                  <a:pt x="154" y="400"/>
                </a:lnTo>
                <a:lnTo>
                  <a:pt x="151" y="402"/>
                </a:lnTo>
                <a:lnTo>
                  <a:pt x="147" y="405"/>
                </a:lnTo>
                <a:lnTo>
                  <a:pt x="140" y="405"/>
                </a:lnTo>
                <a:lnTo>
                  <a:pt x="137" y="407"/>
                </a:lnTo>
                <a:lnTo>
                  <a:pt x="133" y="414"/>
                </a:lnTo>
                <a:lnTo>
                  <a:pt x="123" y="421"/>
                </a:lnTo>
                <a:lnTo>
                  <a:pt x="121" y="421"/>
                </a:lnTo>
                <a:lnTo>
                  <a:pt x="118" y="421"/>
                </a:lnTo>
                <a:lnTo>
                  <a:pt x="114" y="417"/>
                </a:lnTo>
                <a:lnTo>
                  <a:pt x="111" y="417"/>
                </a:lnTo>
                <a:lnTo>
                  <a:pt x="111" y="417"/>
                </a:lnTo>
                <a:lnTo>
                  <a:pt x="111" y="419"/>
                </a:lnTo>
                <a:lnTo>
                  <a:pt x="111" y="419"/>
                </a:lnTo>
                <a:lnTo>
                  <a:pt x="114" y="421"/>
                </a:lnTo>
                <a:lnTo>
                  <a:pt x="116" y="421"/>
                </a:lnTo>
                <a:lnTo>
                  <a:pt x="116" y="424"/>
                </a:lnTo>
                <a:lnTo>
                  <a:pt x="116" y="431"/>
                </a:lnTo>
                <a:lnTo>
                  <a:pt x="118" y="443"/>
                </a:lnTo>
                <a:lnTo>
                  <a:pt x="118" y="447"/>
                </a:lnTo>
                <a:lnTo>
                  <a:pt x="121" y="452"/>
                </a:lnTo>
                <a:lnTo>
                  <a:pt x="123" y="454"/>
                </a:lnTo>
                <a:lnTo>
                  <a:pt x="121" y="459"/>
                </a:lnTo>
                <a:lnTo>
                  <a:pt x="121" y="462"/>
                </a:lnTo>
                <a:lnTo>
                  <a:pt x="125" y="462"/>
                </a:lnTo>
                <a:lnTo>
                  <a:pt x="125" y="462"/>
                </a:lnTo>
                <a:lnTo>
                  <a:pt x="125" y="464"/>
                </a:lnTo>
                <a:lnTo>
                  <a:pt x="128" y="466"/>
                </a:lnTo>
                <a:lnTo>
                  <a:pt x="128" y="469"/>
                </a:lnTo>
                <a:lnTo>
                  <a:pt x="128" y="469"/>
                </a:lnTo>
                <a:lnTo>
                  <a:pt x="125" y="471"/>
                </a:lnTo>
                <a:lnTo>
                  <a:pt x="121" y="476"/>
                </a:lnTo>
                <a:lnTo>
                  <a:pt x="116" y="478"/>
                </a:lnTo>
                <a:lnTo>
                  <a:pt x="107" y="483"/>
                </a:lnTo>
                <a:lnTo>
                  <a:pt x="104" y="483"/>
                </a:lnTo>
                <a:lnTo>
                  <a:pt x="104" y="485"/>
                </a:lnTo>
                <a:lnTo>
                  <a:pt x="104" y="485"/>
                </a:lnTo>
                <a:lnTo>
                  <a:pt x="102" y="485"/>
                </a:lnTo>
                <a:lnTo>
                  <a:pt x="99" y="483"/>
                </a:lnTo>
                <a:lnTo>
                  <a:pt x="97" y="480"/>
                </a:lnTo>
                <a:lnTo>
                  <a:pt x="97" y="480"/>
                </a:lnTo>
                <a:lnTo>
                  <a:pt x="95" y="480"/>
                </a:lnTo>
                <a:lnTo>
                  <a:pt x="92" y="480"/>
                </a:lnTo>
                <a:lnTo>
                  <a:pt x="92" y="480"/>
                </a:lnTo>
                <a:lnTo>
                  <a:pt x="92" y="478"/>
                </a:lnTo>
                <a:lnTo>
                  <a:pt x="92" y="476"/>
                </a:lnTo>
                <a:lnTo>
                  <a:pt x="90" y="473"/>
                </a:lnTo>
                <a:lnTo>
                  <a:pt x="88" y="473"/>
                </a:lnTo>
                <a:lnTo>
                  <a:pt x="88" y="473"/>
                </a:lnTo>
                <a:lnTo>
                  <a:pt x="88" y="471"/>
                </a:lnTo>
                <a:lnTo>
                  <a:pt x="88" y="471"/>
                </a:lnTo>
                <a:lnTo>
                  <a:pt x="88" y="469"/>
                </a:lnTo>
                <a:lnTo>
                  <a:pt x="85" y="466"/>
                </a:lnTo>
                <a:lnTo>
                  <a:pt x="85" y="464"/>
                </a:lnTo>
                <a:lnTo>
                  <a:pt x="85" y="462"/>
                </a:lnTo>
                <a:lnTo>
                  <a:pt x="83" y="459"/>
                </a:lnTo>
                <a:lnTo>
                  <a:pt x="81" y="457"/>
                </a:lnTo>
                <a:lnTo>
                  <a:pt x="81" y="457"/>
                </a:lnTo>
                <a:lnTo>
                  <a:pt x="81" y="457"/>
                </a:lnTo>
                <a:lnTo>
                  <a:pt x="81" y="454"/>
                </a:lnTo>
                <a:lnTo>
                  <a:pt x="78" y="452"/>
                </a:lnTo>
                <a:lnTo>
                  <a:pt x="76" y="450"/>
                </a:lnTo>
                <a:lnTo>
                  <a:pt x="73" y="447"/>
                </a:lnTo>
                <a:lnTo>
                  <a:pt x="73" y="447"/>
                </a:lnTo>
                <a:lnTo>
                  <a:pt x="71" y="443"/>
                </a:lnTo>
                <a:lnTo>
                  <a:pt x="71" y="443"/>
                </a:lnTo>
                <a:lnTo>
                  <a:pt x="69" y="443"/>
                </a:lnTo>
                <a:lnTo>
                  <a:pt x="69" y="443"/>
                </a:lnTo>
                <a:lnTo>
                  <a:pt x="69" y="440"/>
                </a:lnTo>
                <a:lnTo>
                  <a:pt x="69" y="440"/>
                </a:lnTo>
                <a:lnTo>
                  <a:pt x="66" y="440"/>
                </a:lnTo>
                <a:lnTo>
                  <a:pt x="64" y="438"/>
                </a:lnTo>
                <a:lnTo>
                  <a:pt x="62" y="433"/>
                </a:lnTo>
                <a:lnTo>
                  <a:pt x="59" y="433"/>
                </a:lnTo>
                <a:lnTo>
                  <a:pt x="57" y="433"/>
                </a:lnTo>
                <a:lnTo>
                  <a:pt x="54" y="433"/>
                </a:lnTo>
                <a:lnTo>
                  <a:pt x="52" y="435"/>
                </a:lnTo>
                <a:lnTo>
                  <a:pt x="52" y="438"/>
                </a:lnTo>
                <a:lnTo>
                  <a:pt x="52" y="438"/>
                </a:lnTo>
                <a:lnTo>
                  <a:pt x="50" y="443"/>
                </a:lnTo>
                <a:lnTo>
                  <a:pt x="50" y="443"/>
                </a:lnTo>
                <a:lnTo>
                  <a:pt x="45" y="445"/>
                </a:lnTo>
                <a:lnTo>
                  <a:pt x="45" y="445"/>
                </a:lnTo>
                <a:lnTo>
                  <a:pt x="43" y="447"/>
                </a:lnTo>
                <a:lnTo>
                  <a:pt x="45" y="447"/>
                </a:lnTo>
                <a:lnTo>
                  <a:pt x="45" y="450"/>
                </a:lnTo>
                <a:lnTo>
                  <a:pt x="45" y="450"/>
                </a:lnTo>
                <a:lnTo>
                  <a:pt x="45" y="452"/>
                </a:lnTo>
                <a:lnTo>
                  <a:pt x="43" y="454"/>
                </a:lnTo>
                <a:lnTo>
                  <a:pt x="43" y="454"/>
                </a:lnTo>
                <a:lnTo>
                  <a:pt x="43" y="457"/>
                </a:lnTo>
                <a:lnTo>
                  <a:pt x="45" y="462"/>
                </a:lnTo>
                <a:lnTo>
                  <a:pt x="45" y="464"/>
                </a:lnTo>
                <a:lnTo>
                  <a:pt x="45" y="466"/>
                </a:lnTo>
                <a:lnTo>
                  <a:pt x="40" y="471"/>
                </a:lnTo>
                <a:lnTo>
                  <a:pt x="38" y="473"/>
                </a:lnTo>
                <a:lnTo>
                  <a:pt x="26" y="478"/>
                </a:lnTo>
                <a:lnTo>
                  <a:pt x="24" y="480"/>
                </a:lnTo>
                <a:lnTo>
                  <a:pt x="24" y="485"/>
                </a:lnTo>
                <a:lnTo>
                  <a:pt x="19" y="504"/>
                </a:lnTo>
                <a:lnTo>
                  <a:pt x="17" y="523"/>
                </a:lnTo>
                <a:lnTo>
                  <a:pt x="19" y="525"/>
                </a:lnTo>
                <a:lnTo>
                  <a:pt x="28" y="530"/>
                </a:lnTo>
                <a:lnTo>
                  <a:pt x="31" y="535"/>
                </a:lnTo>
                <a:lnTo>
                  <a:pt x="31" y="537"/>
                </a:lnTo>
                <a:lnTo>
                  <a:pt x="28" y="542"/>
                </a:lnTo>
                <a:lnTo>
                  <a:pt x="28" y="547"/>
                </a:lnTo>
                <a:lnTo>
                  <a:pt x="24" y="549"/>
                </a:lnTo>
                <a:lnTo>
                  <a:pt x="24" y="551"/>
                </a:lnTo>
                <a:lnTo>
                  <a:pt x="21" y="551"/>
                </a:lnTo>
                <a:lnTo>
                  <a:pt x="19" y="554"/>
                </a:lnTo>
                <a:lnTo>
                  <a:pt x="17" y="554"/>
                </a:lnTo>
                <a:lnTo>
                  <a:pt x="17" y="556"/>
                </a:lnTo>
                <a:lnTo>
                  <a:pt x="10" y="575"/>
                </a:lnTo>
                <a:lnTo>
                  <a:pt x="0" y="596"/>
                </a:lnTo>
                <a:lnTo>
                  <a:pt x="0" y="596"/>
                </a:lnTo>
                <a:lnTo>
                  <a:pt x="0" y="596"/>
                </a:lnTo>
                <a:lnTo>
                  <a:pt x="0" y="596"/>
                </a:lnTo>
                <a:lnTo>
                  <a:pt x="0" y="596"/>
                </a:lnTo>
                <a:lnTo>
                  <a:pt x="14" y="601"/>
                </a:lnTo>
                <a:lnTo>
                  <a:pt x="28" y="606"/>
                </a:lnTo>
                <a:lnTo>
                  <a:pt x="33" y="608"/>
                </a:lnTo>
                <a:lnTo>
                  <a:pt x="33" y="608"/>
                </a:lnTo>
                <a:lnTo>
                  <a:pt x="33" y="608"/>
                </a:lnTo>
                <a:lnTo>
                  <a:pt x="33" y="611"/>
                </a:lnTo>
                <a:lnTo>
                  <a:pt x="33" y="611"/>
                </a:lnTo>
                <a:lnTo>
                  <a:pt x="33" y="611"/>
                </a:lnTo>
                <a:lnTo>
                  <a:pt x="33" y="611"/>
                </a:lnTo>
                <a:lnTo>
                  <a:pt x="33" y="613"/>
                </a:lnTo>
                <a:lnTo>
                  <a:pt x="33" y="613"/>
                </a:lnTo>
                <a:lnTo>
                  <a:pt x="33" y="613"/>
                </a:lnTo>
                <a:lnTo>
                  <a:pt x="33" y="615"/>
                </a:lnTo>
                <a:lnTo>
                  <a:pt x="33" y="615"/>
                </a:lnTo>
                <a:lnTo>
                  <a:pt x="36" y="618"/>
                </a:lnTo>
                <a:lnTo>
                  <a:pt x="33" y="618"/>
                </a:lnTo>
                <a:lnTo>
                  <a:pt x="33" y="620"/>
                </a:lnTo>
                <a:lnTo>
                  <a:pt x="33" y="620"/>
                </a:lnTo>
                <a:lnTo>
                  <a:pt x="36" y="622"/>
                </a:lnTo>
                <a:lnTo>
                  <a:pt x="38" y="622"/>
                </a:lnTo>
                <a:lnTo>
                  <a:pt x="38" y="622"/>
                </a:lnTo>
                <a:lnTo>
                  <a:pt x="38" y="625"/>
                </a:lnTo>
                <a:lnTo>
                  <a:pt x="36" y="627"/>
                </a:lnTo>
                <a:lnTo>
                  <a:pt x="31" y="630"/>
                </a:lnTo>
                <a:lnTo>
                  <a:pt x="31" y="630"/>
                </a:lnTo>
                <a:lnTo>
                  <a:pt x="31" y="630"/>
                </a:lnTo>
                <a:lnTo>
                  <a:pt x="36" y="634"/>
                </a:lnTo>
                <a:lnTo>
                  <a:pt x="36" y="639"/>
                </a:lnTo>
                <a:lnTo>
                  <a:pt x="36" y="639"/>
                </a:lnTo>
                <a:lnTo>
                  <a:pt x="36" y="639"/>
                </a:lnTo>
                <a:lnTo>
                  <a:pt x="36" y="639"/>
                </a:lnTo>
                <a:lnTo>
                  <a:pt x="36" y="639"/>
                </a:lnTo>
                <a:lnTo>
                  <a:pt x="36" y="641"/>
                </a:lnTo>
                <a:lnTo>
                  <a:pt x="36" y="641"/>
                </a:lnTo>
                <a:lnTo>
                  <a:pt x="36" y="644"/>
                </a:lnTo>
                <a:lnTo>
                  <a:pt x="36" y="644"/>
                </a:lnTo>
                <a:lnTo>
                  <a:pt x="36" y="644"/>
                </a:lnTo>
                <a:lnTo>
                  <a:pt x="38" y="646"/>
                </a:lnTo>
                <a:lnTo>
                  <a:pt x="47" y="653"/>
                </a:lnTo>
                <a:lnTo>
                  <a:pt x="47" y="653"/>
                </a:lnTo>
                <a:lnTo>
                  <a:pt x="47" y="651"/>
                </a:lnTo>
                <a:lnTo>
                  <a:pt x="50" y="648"/>
                </a:lnTo>
                <a:lnTo>
                  <a:pt x="50" y="644"/>
                </a:lnTo>
                <a:lnTo>
                  <a:pt x="50" y="641"/>
                </a:lnTo>
                <a:lnTo>
                  <a:pt x="50" y="641"/>
                </a:lnTo>
                <a:lnTo>
                  <a:pt x="52" y="641"/>
                </a:lnTo>
                <a:lnTo>
                  <a:pt x="62" y="646"/>
                </a:lnTo>
                <a:lnTo>
                  <a:pt x="83" y="646"/>
                </a:lnTo>
                <a:lnTo>
                  <a:pt x="88" y="648"/>
                </a:lnTo>
                <a:lnTo>
                  <a:pt x="90" y="651"/>
                </a:lnTo>
                <a:lnTo>
                  <a:pt x="99" y="667"/>
                </a:lnTo>
                <a:lnTo>
                  <a:pt x="99" y="667"/>
                </a:lnTo>
                <a:lnTo>
                  <a:pt x="102" y="672"/>
                </a:lnTo>
                <a:lnTo>
                  <a:pt x="104" y="672"/>
                </a:lnTo>
                <a:lnTo>
                  <a:pt x="107" y="675"/>
                </a:lnTo>
                <a:lnTo>
                  <a:pt x="107" y="675"/>
                </a:lnTo>
                <a:lnTo>
                  <a:pt x="109" y="675"/>
                </a:lnTo>
                <a:lnTo>
                  <a:pt x="109" y="677"/>
                </a:lnTo>
                <a:lnTo>
                  <a:pt x="109" y="677"/>
                </a:lnTo>
                <a:lnTo>
                  <a:pt x="118" y="698"/>
                </a:lnTo>
                <a:lnTo>
                  <a:pt x="133" y="724"/>
                </a:lnTo>
                <a:lnTo>
                  <a:pt x="130" y="727"/>
                </a:lnTo>
                <a:lnTo>
                  <a:pt x="128" y="729"/>
                </a:lnTo>
                <a:lnTo>
                  <a:pt x="121" y="731"/>
                </a:lnTo>
                <a:lnTo>
                  <a:pt x="118" y="729"/>
                </a:lnTo>
                <a:lnTo>
                  <a:pt x="118" y="727"/>
                </a:lnTo>
                <a:lnTo>
                  <a:pt x="118" y="727"/>
                </a:lnTo>
                <a:lnTo>
                  <a:pt x="116" y="724"/>
                </a:lnTo>
                <a:lnTo>
                  <a:pt x="114" y="724"/>
                </a:lnTo>
                <a:lnTo>
                  <a:pt x="109" y="724"/>
                </a:lnTo>
                <a:lnTo>
                  <a:pt x="107" y="727"/>
                </a:lnTo>
                <a:lnTo>
                  <a:pt x="107" y="729"/>
                </a:lnTo>
                <a:lnTo>
                  <a:pt x="104" y="731"/>
                </a:lnTo>
                <a:lnTo>
                  <a:pt x="107" y="731"/>
                </a:lnTo>
                <a:lnTo>
                  <a:pt x="107" y="731"/>
                </a:lnTo>
                <a:lnTo>
                  <a:pt x="109" y="734"/>
                </a:lnTo>
                <a:lnTo>
                  <a:pt x="109" y="734"/>
                </a:lnTo>
                <a:lnTo>
                  <a:pt x="109" y="736"/>
                </a:lnTo>
                <a:lnTo>
                  <a:pt x="109" y="736"/>
                </a:lnTo>
                <a:lnTo>
                  <a:pt x="111" y="736"/>
                </a:lnTo>
                <a:lnTo>
                  <a:pt x="109" y="738"/>
                </a:lnTo>
                <a:lnTo>
                  <a:pt x="111" y="741"/>
                </a:lnTo>
                <a:lnTo>
                  <a:pt x="116" y="741"/>
                </a:lnTo>
                <a:lnTo>
                  <a:pt x="118" y="741"/>
                </a:lnTo>
                <a:lnTo>
                  <a:pt x="118" y="741"/>
                </a:lnTo>
                <a:lnTo>
                  <a:pt x="121" y="743"/>
                </a:lnTo>
                <a:lnTo>
                  <a:pt x="123" y="746"/>
                </a:lnTo>
                <a:lnTo>
                  <a:pt x="125" y="746"/>
                </a:lnTo>
                <a:lnTo>
                  <a:pt x="125" y="746"/>
                </a:lnTo>
                <a:lnTo>
                  <a:pt x="128" y="746"/>
                </a:lnTo>
                <a:lnTo>
                  <a:pt x="128" y="746"/>
                </a:lnTo>
                <a:lnTo>
                  <a:pt x="130" y="748"/>
                </a:lnTo>
                <a:lnTo>
                  <a:pt x="135" y="750"/>
                </a:lnTo>
                <a:lnTo>
                  <a:pt x="144" y="757"/>
                </a:lnTo>
                <a:lnTo>
                  <a:pt x="144" y="757"/>
                </a:lnTo>
                <a:lnTo>
                  <a:pt x="144" y="757"/>
                </a:lnTo>
                <a:lnTo>
                  <a:pt x="144" y="755"/>
                </a:lnTo>
                <a:lnTo>
                  <a:pt x="144" y="755"/>
                </a:lnTo>
                <a:lnTo>
                  <a:pt x="144" y="753"/>
                </a:lnTo>
                <a:lnTo>
                  <a:pt x="144" y="753"/>
                </a:lnTo>
                <a:lnTo>
                  <a:pt x="142" y="753"/>
                </a:lnTo>
                <a:lnTo>
                  <a:pt x="142" y="753"/>
                </a:lnTo>
                <a:lnTo>
                  <a:pt x="142" y="753"/>
                </a:lnTo>
                <a:lnTo>
                  <a:pt x="142" y="750"/>
                </a:lnTo>
                <a:lnTo>
                  <a:pt x="142" y="750"/>
                </a:lnTo>
                <a:lnTo>
                  <a:pt x="142" y="750"/>
                </a:lnTo>
                <a:lnTo>
                  <a:pt x="147" y="753"/>
                </a:lnTo>
                <a:lnTo>
                  <a:pt x="147" y="753"/>
                </a:lnTo>
                <a:lnTo>
                  <a:pt x="149" y="753"/>
                </a:lnTo>
                <a:lnTo>
                  <a:pt x="149" y="753"/>
                </a:lnTo>
                <a:lnTo>
                  <a:pt x="147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8"/>
                </a:lnTo>
                <a:lnTo>
                  <a:pt x="144" y="748"/>
                </a:lnTo>
                <a:lnTo>
                  <a:pt x="144" y="746"/>
                </a:lnTo>
                <a:lnTo>
                  <a:pt x="147" y="746"/>
                </a:lnTo>
                <a:lnTo>
                  <a:pt x="147" y="748"/>
                </a:lnTo>
                <a:lnTo>
                  <a:pt x="147" y="748"/>
                </a:lnTo>
                <a:lnTo>
                  <a:pt x="149" y="748"/>
                </a:lnTo>
                <a:lnTo>
                  <a:pt x="149" y="750"/>
                </a:lnTo>
                <a:lnTo>
                  <a:pt x="149" y="750"/>
                </a:lnTo>
                <a:lnTo>
                  <a:pt x="151" y="753"/>
                </a:lnTo>
                <a:lnTo>
                  <a:pt x="151" y="753"/>
                </a:lnTo>
                <a:lnTo>
                  <a:pt x="151" y="750"/>
                </a:lnTo>
                <a:lnTo>
                  <a:pt x="151" y="750"/>
                </a:lnTo>
                <a:lnTo>
                  <a:pt x="151" y="750"/>
                </a:lnTo>
                <a:lnTo>
                  <a:pt x="149" y="748"/>
                </a:lnTo>
                <a:lnTo>
                  <a:pt x="149" y="746"/>
                </a:lnTo>
                <a:lnTo>
                  <a:pt x="149" y="746"/>
                </a:lnTo>
                <a:lnTo>
                  <a:pt x="149" y="743"/>
                </a:lnTo>
                <a:lnTo>
                  <a:pt x="147" y="743"/>
                </a:lnTo>
                <a:lnTo>
                  <a:pt x="147" y="743"/>
                </a:lnTo>
                <a:lnTo>
                  <a:pt x="149" y="743"/>
                </a:lnTo>
                <a:lnTo>
                  <a:pt x="149" y="743"/>
                </a:lnTo>
                <a:lnTo>
                  <a:pt x="149" y="743"/>
                </a:lnTo>
                <a:lnTo>
                  <a:pt x="151" y="746"/>
                </a:lnTo>
                <a:lnTo>
                  <a:pt x="151" y="746"/>
                </a:lnTo>
                <a:lnTo>
                  <a:pt x="151" y="746"/>
                </a:lnTo>
                <a:lnTo>
                  <a:pt x="154" y="746"/>
                </a:lnTo>
                <a:lnTo>
                  <a:pt x="154" y="743"/>
                </a:lnTo>
                <a:lnTo>
                  <a:pt x="149" y="738"/>
                </a:lnTo>
                <a:lnTo>
                  <a:pt x="149" y="738"/>
                </a:lnTo>
                <a:lnTo>
                  <a:pt x="149" y="738"/>
                </a:lnTo>
                <a:lnTo>
                  <a:pt x="151" y="741"/>
                </a:lnTo>
                <a:lnTo>
                  <a:pt x="154" y="741"/>
                </a:lnTo>
                <a:lnTo>
                  <a:pt x="156" y="741"/>
                </a:lnTo>
                <a:lnTo>
                  <a:pt x="156" y="741"/>
                </a:lnTo>
                <a:lnTo>
                  <a:pt x="156" y="741"/>
                </a:lnTo>
                <a:lnTo>
                  <a:pt x="156" y="741"/>
                </a:lnTo>
                <a:lnTo>
                  <a:pt x="156" y="741"/>
                </a:lnTo>
                <a:lnTo>
                  <a:pt x="156" y="741"/>
                </a:lnTo>
                <a:lnTo>
                  <a:pt x="156" y="741"/>
                </a:lnTo>
                <a:lnTo>
                  <a:pt x="156" y="743"/>
                </a:lnTo>
                <a:lnTo>
                  <a:pt x="156" y="743"/>
                </a:lnTo>
                <a:lnTo>
                  <a:pt x="156" y="743"/>
                </a:lnTo>
                <a:lnTo>
                  <a:pt x="159" y="743"/>
                </a:lnTo>
                <a:lnTo>
                  <a:pt x="159" y="743"/>
                </a:lnTo>
                <a:lnTo>
                  <a:pt x="159" y="743"/>
                </a:lnTo>
                <a:lnTo>
                  <a:pt x="159" y="743"/>
                </a:lnTo>
                <a:lnTo>
                  <a:pt x="159" y="743"/>
                </a:lnTo>
                <a:lnTo>
                  <a:pt x="159" y="741"/>
                </a:lnTo>
                <a:lnTo>
                  <a:pt x="159" y="741"/>
                </a:lnTo>
                <a:lnTo>
                  <a:pt x="159" y="738"/>
                </a:lnTo>
                <a:lnTo>
                  <a:pt x="159" y="736"/>
                </a:lnTo>
                <a:lnTo>
                  <a:pt x="159" y="738"/>
                </a:lnTo>
                <a:lnTo>
                  <a:pt x="159" y="738"/>
                </a:lnTo>
                <a:lnTo>
                  <a:pt x="159" y="741"/>
                </a:lnTo>
                <a:lnTo>
                  <a:pt x="163" y="741"/>
                </a:lnTo>
                <a:lnTo>
                  <a:pt x="163" y="743"/>
                </a:lnTo>
                <a:lnTo>
                  <a:pt x="163" y="743"/>
                </a:lnTo>
                <a:lnTo>
                  <a:pt x="163" y="743"/>
                </a:lnTo>
                <a:lnTo>
                  <a:pt x="163" y="743"/>
                </a:lnTo>
                <a:lnTo>
                  <a:pt x="166" y="743"/>
                </a:lnTo>
                <a:lnTo>
                  <a:pt x="166" y="743"/>
                </a:lnTo>
                <a:lnTo>
                  <a:pt x="166" y="738"/>
                </a:lnTo>
                <a:lnTo>
                  <a:pt x="166" y="738"/>
                </a:lnTo>
                <a:lnTo>
                  <a:pt x="166" y="738"/>
                </a:lnTo>
                <a:lnTo>
                  <a:pt x="170" y="743"/>
                </a:lnTo>
                <a:lnTo>
                  <a:pt x="170" y="743"/>
                </a:lnTo>
                <a:lnTo>
                  <a:pt x="170" y="741"/>
                </a:lnTo>
                <a:lnTo>
                  <a:pt x="170" y="738"/>
                </a:lnTo>
                <a:lnTo>
                  <a:pt x="170" y="738"/>
                </a:lnTo>
                <a:lnTo>
                  <a:pt x="170" y="741"/>
                </a:lnTo>
                <a:lnTo>
                  <a:pt x="173" y="741"/>
                </a:lnTo>
                <a:lnTo>
                  <a:pt x="173" y="741"/>
                </a:lnTo>
                <a:lnTo>
                  <a:pt x="173" y="741"/>
                </a:lnTo>
                <a:lnTo>
                  <a:pt x="173" y="738"/>
                </a:lnTo>
                <a:lnTo>
                  <a:pt x="173" y="738"/>
                </a:lnTo>
                <a:lnTo>
                  <a:pt x="173" y="738"/>
                </a:lnTo>
                <a:lnTo>
                  <a:pt x="175" y="741"/>
                </a:lnTo>
                <a:lnTo>
                  <a:pt x="175" y="741"/>
                </a:lnTo>
                <a:lnTo>
                  <a:pt x="175" y="741"/>
                </a:lnTo>
                <a:lnTo>
                  <a:pt x="175" y="738"/>
                </a:lnTo>
                <a:lnTo>
                  <a:pt x="177" y="738"/>
                </a:lnTo>
                <a:lnTo>
                  <a:pt x="177" y="738"/>
                </a:lnTo>
                <a:lnTo>
                  <a:pt x="180" y="738"/>
                </a:lnTo>
                <a:lnTo>
                  <a:pt x="180" y="736"/>
                </a:lnTo>
                <a:lnTo>
                  <a:pt x="182" y="736"/>
                </a:lnTo>
                <a:lnTo>
                  <a:pt x="182" y="736"/>
                </a:lnTo>
                <a:lnTo>
                  <a:pt x="182" y="734"/>
                </a:lnTo>
                <a:lnTo>
                  <a:pt x="185" y="734"/>
                </a:lnTo>
                <a:lnTo>
                  <a:pt x="185" y="734"/>
                </a:lnTo>
                <a:lnTo>
                  <a:pt x="187" y="734"/>
                </a:lnTo>
                <a:lnTo>
                  <a:pt x="187" y="734"/>
                </a:lnTo>
                <a:lnTo>
                  <a:pt x="187" y="734"/>
                </a:lnTo>
                <a:lnTo>
                  <a:pt x="189" y="729"/>
                </a:lnTo>
                <a:lnTo>
                  <a:pt x="194" y="724"/>
                </a:lnTo>
                <a:lnTo>
                  <a:pt x="196" y="724"/>
                </a:lnTo>
                <a:lnTo>
                  <a:pt x="196" y="724"/>
                </a:lnTo>
                <a:lnTo>
                  <a:pt x="196" y="724"/>
                </a:lnTo>
                <a:lnTo>
                  <a:pt x="196" y="724"/>
                </a:lnTo>
                <a:lnTo>
                  <a:pt x="196" y="727"/>
                </a:lnTo>
                <a:lnTo>
                  <a:pt x="196" y="727"/>
                </a:lnTo>
                <a:lnTo>
                  <a:pt x="196" y="727"/>
                </a:lnTo>
                <a:lnTo>
                  <a:pt x="199" y="727"/>
                </a:lnTo>
                <a:lnTo>
                  <a:pt x="201" y="722"/>
                </a:lnTo>
                <a:lnTo>
                  <a:pt x="201" y="722"/>
                </a:lnTo>
                <a:lnTo>
                  <a:pt x="201" y="722"/>
                </a:lnTo>
                <a:lnTo>
                  <a:pt x="201" y="719"/>
                </a:lnTo>
                <a:lnTo>
                  <a:pt x="203" y="719"/>
                </a:lnTo>
                <a:lnTo>
                  <a:pt x="203" y="719"/>
                </a:lnTo>
                <a:lnTo>
                  <a:pt x="203" y="719"/>
                </a:lnTo>
                <a:lnTo>
                  <a:pt x="203" y="719"/>
                </a:lnTo>
                <a:lnTo>
                  <a:pt x="203" y="717"/>
                </a:lnTo>
                <a:lnTo>
                  <a:pt x="206" y="717"/>
                </a:lnTo>
                <a:lnTo>
                  <a:pt x="206" y="719"/>
                </a:lnTo>
                <a:lnTo>
                  <a:pt x="203" y="722"/>
                </a:lnTo>
                <a:lnTo>
                  <a:pt x="206" y="719"/>
                </a:lnTo>
                <a:lnTo>
                  <a:pt x="208" y="715"/>
                </a:lnTo>
                <a:lnTo>
                  <a:pt x="208" y="715"/>
                </a:lnTo>
                <a:lnTo>
                  <a:pt x="208" y="715"/>
                </a:lnTo>
                <a:lnTo>
                  <a:pt x="208" y="715"/>
                </a:lnTo>
                <a:lnTo>
                  <a:pt x="208" y="715"/>
                </a:lnTo>
                <a:lnTo>
                  <a:pt x="208" y="715"/>
                </a:lnTo>
                <a:lnTo>
                  <a:pt x="211" y="715"/>
                </a:lnTo>
                <a:lnTo>
                  <a:pt x="211" y="717"/>
                </a:lnTo>
                <a:lnTo>
                  <a:pt x="211" y="717"/>
                </a:lnTo>
                <a:lnTo>
                  <a:pt x="213" y="715"/>
                </a:lnTo>
                <a:lnTo>
                  <a:pt x="213" y="715"/>
                </a:lnTo>
                <a:lnTo>
                  <a:pt x="215" y="715"/>
                </a:lnTo>
                <a:lnTo>
                  <a:pt x="215" y="715"/>
                </a:lnTo>
                <a:lnTo>
                  <a:pt x="215" y="717"/>
                </a:lnTo>
                <a:lnTo>
                  <a:pt x="215" y="717"/>
                </a:lnTo>
                <a:lnTo>
                  <a:pt x="215" y="719"/>
                </a:lnTo>
                <a:lnTo>
                  <a:pt x="215" y="719"/>
                </a:lnTo>
                <a:lnTo>
                  <a:pt x="215" y="719"/>
                </a:lnTo>
                <a:lnTo>
                  <a:pt x="218" y="717"/>
                </a:lnTo>
                <a:lnTo>
                  <a:pt x="218" y="717"/>
                </a:lnTo>
                <a:lnTo>
                  <a:pt x="218" y="712"/>
                </a:lnTo>
                <a:lnTo>
                  <a:pt x="218" y="710"/>
                </a:lnTo>
                <a:lnTo>
                  <a:pt x="218" y="710"/>
                </a:lnTo>
                <a:lnTo>
                  <a:pt x="220" y="712"/>
                </a:lnTo>
                <a:lnTo>
                  <a:pt x="220" y="710"/>
                </a:lnTo>
                <a:lnTo>
                  <a:pt x="222" y="710"/>
                </a:lnTo>
                <a:lnTo>
                  <a:pt x="225" y="708"/>
                </a:lnTo>
                <a:lnTo>
                  <a:pt x="225" y="708"/>
                </a:lnTo>
                <a:lnTo>
                  <a:pt x="225" y="708"/>
                </a:lnTo>
                <a:lnTo>
                  <a:pt x="225" y="710"/>
                </a:lnTo>
                <a:lnTo>
                  <a:pt x="225" y="710"/>
                </a:lnTo>
                <a:lnTo>
                  <a:pt x="222" y="712"/>
                </a:lnTo>
                <a:lnTo>
                  <a:pt x="225" y="712"/>
                </a:lnTo>
                <a:lnTo>
                  <a:pt x="225" y="712"/>
                </a:lnTo>
                <a:lnTo>
                  <a:pt x="230" y="705"/>
                </a:lnTo>
                <a:lnTo>
                  <a:pt x="230" y="705"/>
                </a:lnTo>
                <a:lnTo>
                  <a:pt x="230" y="705"/>
                </a:lnTo>
                <a:lnTo>
                  <a:pt x="230" y="703"/>
                </a:lnTo>
                <a:lnTo>
                  <a:pt x="230" y="703"/>
                </a:lnTo>
                <a:lnTo>
                  <a:pt x="230" y="703"/>
                </a:lnTo>
                <a:lnTo>
                  <a:pt x="232" y="703"/>
                </a:lnTo>
                <a:lnTo>
                  <a:pt x="232" y="705"/>
                </a:lnTo>
                <a:lnTo>
                  <a:pt x="232" y="705"/>
                </a:lnTo>
                <a:lnTo>
                  <a:pt x="234" y="703"/>
                </a:lnTo>
                <a:lnTo>
                  <a:pt x="234" y="703"/>
                </a:lnTo>
                <a:lnTo>
                  <a:pt x="237" y="701"/>
                </a:lnTo>
                <a:lnTo>
                  <a:pt x="244" y="701"/>
                </a:lnTo>
                <a:lnTo>
                  <a:pt x="246" y="698"/>
                </a:lnTo>
                <a:lnTo>
                  <a:pt x="248" y="698"/>
                </a:lnTo>
                <a:lnTo>
                  <a:pt x="248" y="696"/>
                </a:lnTo>
                <a:lnTo>
                  <a:pt x="251" y="698"/>
                </a:lnTo>
                <a:lnTo>
                  <a:pt x="258" y="701"/>
                </a:lnTo>
                <a:lnTo>
                  <a:pt x="260" y="701"/>
                </a:lnTo>
                <a:lnTo>
                  <a:pt x="265" y="701"/>
                </a:lnTo>
                <a:lnTo>
                  <a:pt x="265" y="703"/>
                </a:lnTo>
                <a:lnTo>
                  <a:pt x="267" y="703"/>
                </a:lnTo>
                <a:lnTo>
                  <a:pt x="267" y="705"/>
                </a:lnTo>
                <a:lnTo>
                  <a:pt x="270" y="708"/>
                </a:lnTo>
                <a:lnTo>
                  <a:pt x="270" y="708"/>
                </a:lnTo>
                <a:lnTo>
                  <a:pt x="270" y="705"/>
                </a:lnTo>
                <a:lnTo>
                  <a:pt x="270" y="703"/>
                </a:lnTo>
                <a:lnTo>
                  <a:pt x="272" y="703"/>
                </a:lnTo>
                <a:lnTo>
                  <a:pt x="272" y="701"/>
                </a:lnTo>
                <a:lnTo>
                  <a:pt x="274" y="701"/>
                </a:lnTo>
                <a:lnTo>
                  <a:pt x="274" y="703"/>
                </a:lnTo>
                <a:lnTo>
                  <a:pt x="274" y="705"/>
                </a:lnTo>
                <a:lnTo>
                  <a:pt x="272" y="708"/>
                </a:lnTo>
                <a:lnTo>
                  <a:pt x="274" y="710"/>
                </a:lnTo>
                <a:lnTo>
                  <a:pt x="277" y="710"/>
                </a:lnTo>
                <a:lnTo>
                  <a:pt x="277" y="712"/>
                </a:lnTo>
                <a:lnTo>
                  <a:pt x="277" y="712"/>
                </a:lnTo>
                <a:lnTo>
                  <a:pt x="279" y="712"/>
                </a:lnTo>
                <a:lnTo>
                  <a:pt x="279" y="712"/>
                </a:lnTo>
                <a:lnTo>
                  <a:pt x="282" y="712"/>
                </a:lnTo>
                <a:lnTo>
                  <a:pt x="284" y="710"/>
                </a:lnTo>
                <a:lnTo>
                  <a:pt x="284" y="712"/>
                </a:lnTo>
                <a:lnTo>
                  <a:pt x="284" y="712"/>
                </a:lnTo>
                <a:lnTo>
                  <a:pt x="282" y="715"/>
                </a:lnTo>
                <a:lnTo>
                  <a:pt x="284" y="715"/>
                </a:lnTo>
                <a:lnTo>
                  <a:pt x="286" y="715"/>
                </a:lnTo>
                <a:lnTo>
                  <a:pt x="286" y="715"/>
                </a:lnTo>
                <a:lnTo>
                  <a:pt x="289" y="715"/>
                </a:lnTo>
                <a:lnTo>
                  <a:pt x="289" y="712"/>
                </a:lnTo>
                <a:lnTo>
                  <a:pt x="291" y="710"/>
                </a:lnTo>
                <a:lnTo>
                  <a:pt x="291" y="710"/>
                </a:lnTo>
                <a:lnTo>
                  <a:pt x="291" y="712"/>
                </a:lnTo>
                <a:lnTo>
                  <a:pt x="291" y="712"/>
                </a:lnTo>
                <a:lnTo>
                  <a:pt x="291" y="712"/>
                </a:lnTo>
                <a:lnTo>
                  <a:pt x="291" y="712"/>
                </a:lnTo>
                <a:lnTo>
                  <a:pt x="291" y="715"/>
                </a:lnTo>
                <a:lnTo>
                  <a:pt x="291" y="715"/>
                </a:lnTo>
                <a:lnTo>
                  <a:pt x="291" y="715"/>
                </a:lnTo>
                <a:lnTo>
                  <a:pt x="293" y="717"/>
                </a:lnTo>
                <a:lnTo>
                  <a:pt x="293" y="717"/>
                </a:lnTo>
                <a:lnTo>
                  <a:pt x="293" y="717"/>
                </a:lnTo>
                <a:lnTo>
                  <a:pt x="293" y="719"/>
                </a:lnTo>
                <a:lnTo>
                  <a:pt x="293" y="719"/>
                </a:lnTo>
                <a:lnTo>
                  <a:pt x="293" y="719"/>
                </a:lnTo>
                <a:lnTo>
                  <a:pt x="296" y="719"/>
                </a:lnTo>
                <a:lnTo>
                  <a:pt x="296" y="719"/>
                </a:lnTo>
                <a:lnTo>
                  <a:pt x="303" y="722"/>
                </a:lnTo>
                <a:lnTo>
                  <a:pt x="303" y="719"/>
                </a:lnTo>
                <a:lnTo>
                  <a:pt x="303" y="719"/>
                </a:lnTo>
                <a:lnTo>
                  <a:pt x="303" y="719"/>
                </a:lnTo>
                <a:lnTo>
                  <a:pt x="303" y="717"/>
                </a:lnTo>
                <a:lnTo>
                  <a:pt x="303" y="717"/>
                </a:lnTo>
                <a:lnTo>
                  <a:pt x="300" y="717"/>
                </a:lnTo>
                <a:lnTo>
                  <a:pt x="300" y="717"/>
                </a:lnTo>
                <a:lnTo>
                  <a:pt x="300" y="717"/>
                </a:lnTo>
                <a:lnTo>
                  <a:pt x="300" y="715"/>
                </a:lnTo>
                <a:lnTo>
                  <a:pt x="300" y="715"/>
                </a:lnTo>
                <a:lnTo>
                  <a:pt x="300" y="715"/>
                </a:lnTo>
                <a:lnTo>
                  <a:pt x="303" y="717"/>
                </a:lnTo>
                <a:lnTo>
                  <a:pt x="303" y="715"/>
                </a:lnTo>
                <a:lnTo>
                  <a:pt x="308" y="715"/>
                </a:lnTo>
                <a:lnTo>
                  <a:pt x="310" y="712"/>
                </a:lnTo>
                <a:lnTo>
                  <a:pt x="312" y="710"/>
                </a:lnTo>
                <a:lnTo>
                  <a:pt x="312" y="710"/>
                </a:lnTo>
                <a:lnTo>
                  <a:pt x="312" y="708"/>
                </a:lnTo>
                <a:lnTo>
                  <a:pt x="312" y="708"/>
                </a:lnTo>
                <a:lnTo>
                  <a:pt x="312" y="705"/>
                </a:lnTo>
                <a:lnTo>
                  <a:pt x="315" y="705"/>
                </a:lnTo>
                <a:lnTo>
                  <a:pt x="317" y="705"/>
                </a:lnTo>
                <a:lnTo>
                  <a:pt x="317" y="708"/>
                </a:lnTo>
                <a:lnTo>
                  <a:pt x="319" y="710"/>
                </a:lnTo>
                <a:lnTo>
                  <a:pt x="322" y="710"/>
                </a:lnTo>
                <a:lnTo>
                  <a:pt x="322" y="710"/>
                </a:lnTo>
                <a:lnTo>
                  <a:pt x="329" y="710"/>
                </a:lnTo>
                <a:lnTo>
                  <a:pt x="331" y="710"/>
                </a:lnTo>
                <a:lnTo>
                  <a:pt x="336" y="710"/>
                </a:lnTo>
                <a:lnTo>
                  <a:pt x="338" y="710"/>
                </a:lnTo>
                <a:lnTo>
                  <a:pt x="338" y="710"/>
                </a:lnTo>
                <a:lnTo>
                  <a:pt x="341" y="712"/>
                </a:lnTo>
                <a:lnTo>
                  <a:pt x="343" y="715"/>
                </a:lnTo>
                <a:lnTo>
                  <a:pt x="343" y="715"/>
                </a:lnTo>
                <a:lnTo>
                  <a:pt x="345" y="715"/>
                </a:lnTo>
                <a:lnTo>
                  <a:pt x="345" y="715"/>
                </a:lnTo>
                <a:lnTo>
                  <a:pt x="345" y="715"/>
                </a:lnTo>
                <a:lnTo>
                  <a:pt x="348" y="717"/>
                </a:lnTo>
                <a:lnTo>
                  <a:pt x="348" y="722"/>
                </a:lnTo>
                <a:lnTo>
                  <a:pt x="348" y="724"/>
                </a:lnTo>
                <a:lnTo>
                  <a:pt x="348" y="727"/>
                </a:lnTo>
                <a:lnTo>
                  <a:pt x="348" y="727"/>
                </a:lnTo>
                <a:lnTo>
                  <a:pt x="350" y="727"/>
                </a:lnTo>
                <a:lnTo>
                  <a:pt x="353" y="727"/>
                </a:lnTo>
                <a:lnTo>
                  <a:pt x="353" y="729"/>
                </a:lnTo>
                <a:lnTo>
                  <a:pt x="353" y="731"/>
                </a:lnTo>
                <a:lnTo>
                  <a:pt x="353" y="734"/>
                </a:lnTo>
                <a:lnTo>
                  <a:pt x="353" y="734"/>
                </a:lnTo>
                <a:lnTo>
                  <a:pt x="353" y="734"/>
                </a:lnTo>
                <a:lnTo>
                  <a:pt x="353" y="734"/>
                </a:lnTo>
                <a:lnTo>
                  <a:pt x="350" y="734"/>
                </a:lnTo>
                <a:lnTo>
                  <a:pt x="350" y="734"/>
                </a:lnTo>
                <a:lnTo>
                  <a:pt x="350" y="734"/>
                </a:lnTo>
                <a:lnTo>
                  <a:pt x="348" y="736"/>
                </a:lnTo>
                <a:lnTo>
                  <a:pt x="348" y="736"/>
                </a:lnTo>
                <a:lnTo>
                  <a:pt x="348" y="734"/>
                </a:lnTo>
                <a:lnTo>
                  <a:pt x="348" y="736"/>
                </a:lnTo>
                <a:lnTo>
                  <a:pt x="348" y="738"/>
                </a:lnTo>
                <a:lnTo>
                  <a:pt x="348" y="741"/>
                </a:lnTo>
                <a:lnTo>
                  <a:pt x="345" y="741"/>
                </a:lnTo>
                <a:lnTo>
                  <a:pt x="345" y="741"/>
                </a:lnTo>
                <a:lnTo>
                  <a:pt x="345" y="741"/>
                </a:lnTo>
                <a:lnTo>
                  <a:pt x="345" y="738"/>
                </a:lnTo>
                <a:lnTo>
                  <a:pt x="343" y="741"/>
                </a:lnTo>
                <a:lnTo>
                  <a:pt x="343" y="743"/>
                </a:lnTo>
                <a:lnTo>
                  <a:pt x="343" y="746"/>
                </a:lnTo>
                <a:lnTo>
                  <a:pt x="343" y="746"/>
                </a:lnTo>
                <a:lnTo>
                  <a:pt x="345" y="746"/>
                </a:lnTo>
                <a:lnTo>
                  <a:pt x="345" y="743"/>
                </a:lnTo>
                <a:lnTo>
                  <a:pt x="348" y="743"/>
                </a:lnTo>
                <a:lnTo>
                  <a:pt x="345" y="746"/>
                </a:lnTo>
                <a:lnTo>
                  <a:pt x="345" y="746"/>
                </a:lnTo>
                <a:lnTo>
                  <a:pt x="348" y="748"/>
                </a:lnTo>
                <a:lnTo>
                  <a:pt x="348" y="748"/>
                </a:lnTo>
                <a:lnTo>
                  <a:pt x="348" y="748"/>
                </a:lnTo>
                <a:lnTo>
                  <a:pt x="348" y="748"/>
                </a:lnTo>
                <a:lnTo>
                  <a:pt x="345" y="746"/>
                </a:lnTo>
                <a:lnTo>
                  <a:pt x="343" y="746"/>
                </a:lnTo>
                <a:lnTo>
                  <a:pt x="348" y="748"/>
                </a:lnTo>
                <a:lnTo>
                  <a:pt x="350" y="753"/>
                </a:lnTo>
                <a:lnTo>
                  <a:pt x="350" y="755"/>
                </a:lnTo>
                <a:lnTo>
                  <a:pt x="350" y="762"/>
                </a:lnTo>
                <a:lnTo>
                  <a:pt x="350" y="769"/>
                </a:lnTo>
                <a:lnTo>
                  <a:pt x="348" y="774"/>
                </a:lnTo>
                <a:lnTo>
                  <a:pt x="348" y="774"/>
                </a:lnTo>
                <a:lnTo>
                  <a:pt x="348" y="776"/>
                </a:lnTo>
                <a:lnTo>
                  <a:pt x="348" y="776"/>
                </a:lnTo>
                <a:lnTo>
                  <a:pt x="345" y="779"/>
                </a:lnTo>
                <a:lnTo>
                  <a:pt x="348" y="779"/>
                </a:lnTo>
                <a:lnTo>
                  <a:pt x="348" y="779"/>
                </a:lnTo>
                <a:lnTo>
                  <a:pt x="348" y="781"/>
                </a:lnTo>
                <a:lnTo>
                  <a:pt x="348" y="781"/>
                </a:lnTo>
                <a:lnTo>
                  <a:pt x="345" y="783"/>
                </a:lnTo>
                <a:lnTo>
                  <a:pt x="345" y="783"/>
                </a:lnTo>
                <a:lnTo>
                  <a:pt x="345" y="786"/>
                </a:lnTo>
                <a:lnTo>
                  <a:pt x="345" y="786"/>
                </a:lnTo>
                <a:lnTo>
                  <a:pt x="343" y="788"/>
                </a:lnTo>
                <a:lnTo>
                  <a:pt x="343" y="788"/>
                </a:lnTo>
                <a:lnTo>
                  <a:pt x="341" y="790"/>
                </a:lnTo>
                <a:lnTo>
                  <a:pt x="341" y="793"/>
                </a:lnTo>
                <a:lnTo>
                  <a:pt x="341" y="795"/>
                </a:lnTo>
                <a:lnTo>
                  <a:pt x="338" y="798"/>
                </a:lnTo>
                <a:lnTo>
                  <a:pt x="338" y="798"/>
                </a:lnTo>
                <a:lnTo>
                  <a:pt x="336" y="798"/>
                </a:lnTo>
                <a:lnTo>
                  <a:pt x="336" y="798"/>
                </a:lnTo>
                <a:lnTo>
                  <a:pt x="336" y="800"/>
                </a:lnTo>
                <a:lnTo>
                  <a:pt x="334" y="802"/>
                </a:lnTo>
                <a:lnTo>
                  <a:pt x="331" y="805"/>
                </a:lnTo>
                <a:lnTo>
                  <a:pt x="331" y="807"/>
                </a:lnTo>
                <a:lnTo>
                  <a:pt x="331" y="807"/>
                </a:lnTo>
                <a:lnTo>
                  <a:pt x="329" y="807"/>
                </a:lnTo>
                <a:lnTo>
                  <a:pt x="329" y="809"/>
                </a:lnTo>
                <a:lnTo>
                  <a:pt x="329" y="809"/>
                </a:lnTo>
                <a:lnTo>
                  <a:pt x="329" y="812"/>
                </a:lnTo>
                <a:lnTo>
                  <a:pt x="329" y="812"/>
                </a:lnTo>
                <a:lnTo>
                  <a:pt x="329" y="814"/>
                </a:lnTo>
                <a:lnTo>
                  <a:pt x="329" y="814"/>
                </a:lnTo>
                <a:lnTo>
                  <a:pt x="329" y="814"/>
                </a:lnTo>
                <a:lnTo>
                  <a:pt x="329" y="814"/>
                </a:lnTo>
                <a:lnTo>
                  <a:pt x="329" y="817"/>
                </a:lnTo>
                <a:lnTo>
                  <a:pt x="329" y="817"/>
                </a:lnTo>
                <a:lnTo>
                  <a:pt x="329" y="817"/>
                </a:lnTo>
                <a:lnTo>
                  <a:pt x="329" y="819"/>
                </a:lnTo>
                <a:lnTo>
                  <a:pt x="331" y="819"/>
                </a:lnTo>
                <a:lnTo>
                  <a:pt x="334" y="819"/>
                </a:lnTo>
                <a:lnTo>
                  <a:pt x="334" y="819"/>
                </a:lnTo>
                <a:lnTo>
                  <a:pt x="336" y="819"/>
                </a:lnTo>
                <a:lnTo>
                  <a:pt x="336" y="821"/>
                </a:lnTo>
                <a:lnTo>
                  <a:pt x="336" y="821"/>
                </a:lnTo>
                <a:lnTo>
                  <a:pt x="338" y="821"/>
                </a:lnTo>
                <a:lnTo>
                  <a:pt x="343" y="826"/>
                </a:lnTo>
                <a:lnTo>
                  <a:pt x="348" y="826"/>
                </a:lnTo>
                <a:lnTo>
                  <a:pt x="348" y="826"/>
                </a:lnTo>
                <a:lnTo>
                  <a:pt x="348" y="826"/>
                </a:lnTo>
                <a:lnTo>
                  <a:pt x="350" y="826"/>
                </a:lnTo>
                <a:lnTo>
                  <a:pt x="350" y="828"/>
                </a:lnTo>
                <a:lnTo>
                  <a:pt x="350" y="828"/>
                </a:lnTo>
                <a:lnTo>
                  <a:pt x="355" y="828"/>
                </a:lnTo>
                <a:lnTo>
                  <a:pt x="357" y="831"/>
                </a:lnTo>
                <a:lnTo>
                  <a:pt x="357" y="831"/>
                </a:lnTo>
                <a:lnTo>
                  <a:pt x="355" y="831"/>
                </a:lnTo>
                <a:lnTo>
                  <a:pt x="355" y="831"/>
                </a:lnTo>
                <a:lnTo>
                  <a:pt x="355" y="831"/>
                </a:lnTo>
                <a:lnTo>
                  <a:pt x="355" y="831"/>
                </a:lnTo>
                <a:lnTo>
                  <a:pt x="355" y="831"/>
                </a:lnTo>
                <a:lnTo>
                  <a:pt x="353" y="831"/>
                </a:lnTo>
                <a:lnTo>
                  <a:pt x="353" y="833"/>
                </a:lnTo>
                <a:lnTo>
                  <a:pt x="353" y="833"/>
                </a:lnTo>
                <a:lnTo>
                  <a:pt x="350" y="833"/>
                </a:lnTo>
                <a:lnTo>
                  <a:pt x="350" y="833"/>
                </a:lnTo>
                <a:lnTo>
                  <a:pt x="348" y="833"/>
                </a:lnTo>
                <a:lnTo>
                  <a:pt x="348" y="833"/>
                </a:lnTo>
                <a:lnTo>
                  <a:pt x="343" y="833"/>
                </a:lnTo>
                <a:lnTo>
                  <a:pt x="343" y="833"/>
                </a:lnTo>
                <a:lnTo>
                  <a:pt x="338" y="833"/>
                </a:lnTo>
                <a:lnTo>
                  <a:pt x="336" y="833"/>
                </a:lnTo>
                <a:lnTo>
                  <a:pt x="334" y="831"/>
                </a:lnTo>
                <a:lnTo>
                  <a:pt x="329" y="831"/>
                </a:lnTo>
                <a:lnTo>
                  <a:pt x="319" y="826"/>
                </a:lnTo>
                <a:lnTo>
                  <a:pt x="317" y="826"/>
                </a:lnTo>
                <a:lnTo>
                  <a:pt x="312" y="826"/>
                </a:lnTo>
                <a:lnTo>
                  <a:pt x="312" y="826"/>
                </a:lnTo>
                <a:lnTo>
                  <a:pt x="296" y="828"/>
                </a:lnTo>
                <a:lnTo>
                  <a:pt x="293" y="828"/>
                </a:lnTo>
                <a:lnTo>
                  <a:pt x="291" y="826"/>
                </a:lnTo>
                <a:lnTo>
                  <a:pt x="291" y="826"/>
                </a:lnTo>
                <a:lnTo>
                  <a:pt x="289" y="828"/>
                </a:lnTo>
                <a:lnTo>
                  <a:pt x="289" y="828"/>
                </a:lnTo>
                <a:lnTo>
                  <a:pt x="286" y="828"/>
                </a:lnTo>
                <a:lnTo>
                  <a:pt x="286" y="828"/>
                </a:lnTo>
                <a:lnTo>
                  <a:pt x="284" y="828"/>
                </a:lnTo>
                <a:lnTo>
                  <a:pt x="284" y="826"/>
                </a:lnTo>
                <a:lnTo>
                  <a:pt x="279" y="826"/>
                </a:lnTo>
                <a:lnTo>
                  <a:pt x="279" y="826"/>
                </a:lnTo>
                <a:lnTo>
                  <a:pt x="279" y="824"/>
                </a:lnTo>
                <a:lnTo>
                  <a:pt x="279" y="824"/>
                </a:lnTo>
                <a:lnTo>
                  <a:pt x="277" y="821"/>
                </a:lnTo>
                <a:lnTo>
                  <a:pt x="277" y="824"/>
                </a:lnTo>
                <a:lnTo>
                  <a:pt x="277" y="824"/>
                </a:lnTo>
                <a:lnTo>
                  <a:pt x="274" y="826"/>
                </a:lnTo>
                <a:lnTo>
                  <a:pt x="274" y="828"/>
                </a:lnTo>
                <a:lnTo>
                  <a:pt x="274" y="828"/>
                </a:lnTo>
                <a:lnTo>
                  <a:pt x="272" y="828"/>
                </a:lnTo>
                <a:lnTo>
                  <a:pt x="272" y="828"/>
                </a:lnTo>
                <a:lnTo>
                  <a:pt x="270" y="831"/>
                </a:lnTo>
                <a:lnTo>
                  <a:pt x="270" y="831"/>
                </a:lnTo>
                <a:lnTo>
                  <a:pt x="265" y="831"/>
                </a:lnTo>
                <a:lnTo>
                  <a:pt x="263" y="831"/>
                </a:lnTo>
                <a:lnTo>
                  <a:pt x="263" y="831"/>
                </a:lnTo>
                <a:lnTo>
                  <a:pt x="260" y="828"/>
                </a:lnTo>
                <a:lnTo>
                  <a:pt x="260" y="828"/>
                </a:lnTo>
                <a:lnTo>
                  <a:pt x="260" y="828"/>
                </a:lnTo>
                <a:lnTo>
                  <a:pt x="258" y="831"/>
                </a:lnTo>
                <a:lnTo>
                  <a:pt x="258" y="831"/>
                </a:lnTo>
                <a:lnTo>
                  <a:pt x="253" y="838"/>
                </a:lnTo>
                <a:lnTo>
                  <a:pt x="253" y="838"/>
                </a:lnTo>
                <a:lnTo>
                  <a:pt x="253" y="840"/>
                </a:lnTo>
                <a:lnTo>
                  <a:pt x="251" y="843"/>
                </a:lnTo>
                <a:lnTo>
                  <a:pt x="251" y="843"/>
                </a:lnTo>
                <a:lnTo>
                  <a:pt x="251" y="845"/>
                </a:lnTo>
                <a:lnTo>
                  <a:pt x="251" y="845"/>
                </a:lnTo>
                <a:lnTo>
                  <a:pt x="251" y="845"/>
                </a:lnTo>
                <a:lnTo>
                  <a:pt x="251" y="847"/>
                </a:lnTo>
                <a:lnTo>
                  <a:pt x="251" y="847"/>
                </a:lnTo>
                <a:lnTo>
                  <a:pt x="251" y="847"/>
                </a:lnTo>
                <a:lnTo>
                  <a:pt x="251" y="850"/>
                </a:lnTo>
                <a:lnTo>
                  <a:pt x="251" y="850"/>
                </a:lnTo>
                <a:lnTo>
                  <a:pt x="251" y="850"/>
                </a:lnTo>
                <a:lnTo>
                  <a:pt x="253" y="852"/>
                </a:lnTo>
                <a:lnTo>
                  <a:pt x="253" y="854"/>
                </a:lnTo>
                <a:lnTo>
                  <a:pt x="251" y="854"/>
                </a:lnTo>
                <a:lnTo>
                  <a:pt x="251" y="854"/>
                </a:lnTo>
                <a:lnTo>
                  <a:pt x="251" y="854"/>
                </a:lnTo>
                <a:lnTo>
                  <a:pt x="248" y="852"/>
                </a:lnTo>
                <a:lnTo>
                  <a:pt x="248" y="852"/>
                </a:lnTo>
                <a:lnTo>
                  <a:pt x="246" y="852"/>
                </a:lnTo>
                <a:lnTo>
                  <a:pt x="246" y="852"/>
                </a:lnTo>
                <a:lnTo>
                  <a:pt x="244" y="854"/>
                </a:lnTo>
                <a:lnTo>
                  <a:pt x="244" y="854"/>
                </a:lnTo>
                <a:lnTo>
                  <a:pt x="241" y="854"/>
                </a:lnTo>
                <a:lnTo>
                  <a:pt x="241" y="857"/>
                </a:lnTo>
                <a:lnTo>
                  <a:pt x="241" y="857"/>
                </a:lnTo>
                <a:lnTo>
                  <a:pt x="241" y="857"/>
                </a:lnTo>
                <a:lnTo>
                  <a:pt x="239" y="857"/>
                </a:lnTo>
                <a:lnTo>
                  <a:pt x="239" y="857"/>
                </a:lnTo>
                <a:lnTo>
                  <a:pt x="237" y="857"/>
                </a:lnTo>
                <a:lnTo>
                  <a:pt x="237" y="857"/>
                </a:lnTo>
                <a:lnTo>
                  <a:pt x="234" y="859"/>
                </a:lnTo>
                <a:lnTo>
                  <a:pt x="234" y="859"/>
                </a:lnTo>
                <a:lnTo>
                  <a:pt x="237" y="859"/>
                </a:lnTo>
                <a:lnTo>
                  <a:pt x="237" y="859"/>
                </a:lnTo>
                <a:lnTo>
                  <a:pt x="237" y="861"/>
                </a:lnTo>
                <a:lnTo>
                  <a:pt x="237" y="861"/>
                </a:lnTo>
                <a:lnTo>
                  <a:pt x="237" y="861"/>
                </a:lnTo>
                <a:lnTo>
                  <a:pt x="237" y="861"/>
                </a:lnTo>
                <a:lnTo>
                  <a:pt x="237" y="861"/>
                </a:lnTo>
                <a:lnTo>
                  <a:pt x="237" y="864"/>
                </a:lnTo>
                <a:lnTo>
                  <a:pt x="237" y="864"/>
                </a:lnTo>
                <a:lnTo>
                  <a:pt x="237" y="866"/>
                </a:lnTo>
                <a:lnTo>
                  <a:pt x="237" y="869"/>
                </a:lnTo>
                <a:lnTo>
                  <a:pt x="239" y="869"/>
                </a:lnTo>
                <a:lnTo>
                  <a:pt x="239" y="871"/>
                </a:lnTo>
                <a:lnTo>
                  <a:pt x="241" y="871"/>
                </a:lnTo>
                <a:lnTo>
                  <a:pt x="241" y="871"/>
                </a:lnTo>
                <a:lnTo>
                  <a:pt x="244" y="871"/>
                </a:lnTo>
                <a:lnTo>
                  <a:pt x="244" y="871"/>
                </a:lnTo>
                <a:lnTo>
                  <a:pt x="244" y="871"/>
                </a:lnTo>
                <a:lnTo>
                  <a:pt x="244" y="873"/>
                </a:lnTo>
                <a:lnTo>
                  <a:pt x="248" y="876"/>
                </a:lnTo>
                <a:lnTo>
                  <a:pt x="251" y="878"/>
                </a:lnTo>
                <a:lnTo>
                  <a:pt x="251" y="878"/>
                </a:lnTo>
                <a:lnTo>
                  <a:pt x="253" y="885"/>
                </a:lnTo>
                <a:lnTo>
                  <a:pt x="256" y="885"/>
                </a:lnTo>
                <a:lnTo>
                  <a:pt x="258" y="885"/>
                </a:lnTo>
                <a:lnTo>
                  <a:pt x="260" y="885"/>
                </a:lnTo>
                <a:lnTo>
                  <a:pt x="260" y="885"/>
                </a:lnTo>
                <a:lnTo>
                  <a:pt x="263" y="887"/>
                </a:lnTo>
                <a:lnTo>
                  <a:pt x="265" y="887"/>
                </a:lnTo>
                <a:lnTo>
                  <a:pt x="267" y="890"/>
                </a:lnTo>
                <a:lnTo>
                  <a:pt x="267" y="890"/>
                </a:lnTo>
                <a:lnTo>
                  <a:pt x="267" y="892"/>
                </a:lnTo>
                <a:lnTo>
                  <a:pt x="267" y="892"/>
                </a:lnTo>
                <a:lnTo>
                  <a:pt x="265" y="892"/>
                </a:lnTo>
                <a:lnTo>
                  <a:pt x="263" y="890"/>
                </a:lnTo>
                <a:lnTo>
                  <a:pt x="258" y="892"/>
                </a:lnTo>
                <a:lnTo>
                  <a:pt x="258" y="890"/>
                </a:lnTo>
                <a:lnTo>
                  <a:pt x="258" y="887"/>
                </a:lnTo>
                <a:lnTo>
                  <a:pt x="258" y="887"/>
                </a:lnTo>
                <a:lnTo>
                  <a:pt x="256" y="890"/>
                </a:lnTo>
                <a:lnTo>
                  <a:pt x="256" y="890"/>
                </a:lnTo>
                <a:lnTo>
                  <a:pt x="253" y="890"/>
                </a:lnTo>
                <a:lnTo>
                  <a:pt x="253" y="890"/>
                </a:lnTo>
                <a:lnTo>
                  <a:pt x="253" y="890"/>
                </a:lnTo>
                <a:lnTo>
                  <a:pt x="253" y="890"/>
                </a:lnTo>
                <a:lnTo>
                  <a:pt x="253" y="890"/>
                </a:lnTo>
                <a:lnTo>
                  <a:pt x="253" y="890"/>
                </a:lnTo>
                <a:lnTo>
                  <a:pt x="248" y="892"/>
                </a:lnTo>
                <a:lnTo>
                  <a:pt x="248" y="895"/>
                </a:lnTo>
                <a:lnTo>
                  <a:pt x="246" y="895"/>
                </a:lnTo>
                <a:lnTo>
                  <a:pt x="246" y="895"/>
                </a:lnTo>
                <a:lnTo>
                  <a:pt x="244" y="895"/>
                </a:lnTo>
                <a:lnTo>
                  <a:pt x="239" y="892"/>
                </a:lnTo>
                <a:lnTo>
                  <a:pt x="239" y="890"/>
                </a:lnTo>
                <a:lnTo>
                  <a:pt x="237" y="890"/>
                </a:lnTo>
                <a:lnTo>
                  <a:pt x="237" y="890"/>
                </a:lnTo>
                <a:lnTo>
                  <a:pt x="239" y="890"/>
                </a:lnTo>
                <a:lnTo>
                  <a:pt x="239" y="890"/>
                </a:lnTo>
                <a:lnTo>
                  <a:pt x="239" y="887"/>
                </a:lnTo>
                <a:lnTo>
                  <a:pt x="237" y="887"/>
                </a:lnTo>
                <a:lnTo>
                  <a:pt x="237" y="887"/>
                </a:lnTo>
                <a:lnTo>
                  <a:pt x="237" y="887"/>
                </a:lnTo>
                <a:lnTo>
                  <a:pt x="234" y="885"/>
                </a:lnTo>
                <a:lnTo>
                  <a:pt x="232" y="885"/>
                </a:lnTo>
                <a:lnTo>
                  <a:pt x="232" y="883"/>
                </a:lnTo>
                <a:lnTo>
                  <a:pt x="230" y="883"/>
                </a:lnTo>
                <a:lnTo>
                  <a:pt x="227" y="883"/>
                </a:lnTo>
                <a:lnTo>
                  <a:pt x="227" y="883"/>
                </a:lnTo>
                <a:lnTo>
                  <a:pt x="227" y="883"/>
                </a:lnTo>
                <a:lnTo>
                  <a:pt x="225" y="885"/>
                </a:lnTo>
                <a:lnTo>
                  <a:pt x="225" y="885"/>
                </a:lnTo>
                <a:lnTo>
                  <a:pt x="225" y="885"/>
                </a:lnTo>
                <a:lnTo>
                  <a:pt x="225" y="885"/>
                </a:lnTo>
                <a:lnTo>
                  <a:pt x="222" y="885"/>
                </a:lnTo>
                <a:lnTo>
                  <a:pt x="220" y="885"/>
                </a:lnTo>
                <a:lnTo>
                  <a:pt x="218" y="883"/>
                </a:lnTo>
                <a:lnTo>
                  <a:pt x="218" y="883"/>
                </a:lnTo>
                <a:lnTo>
                  <a:pt x="215" y="883"/>
                </a:lnTo>
                <a:lnTo>
                  <a:pt x="213" y="883"/>
                </a:lnTo>
                <a:lnTo>
                  <a:pt x="211" y="883"/>
                </a:lnTo>
                <a:lnTo>
                  <a:pt x="203" y="883"/>
                </a:lnTo>
                <a:lnTo>
                  <a:pt x="203" y="883"/>
                </a:lnTo>
                <a:lnTo>
                  <a:pt x="201" y="880"/>
                </a:lnTo>
                <a:lnTo>
                  <a:pt x="201" y="880"/>
                </a:lnTo>
                <a:lnTo>
                  <a:pt x="201" y="883"/>
                </a:lnTo>
                <a:lnTo>
                  <a:pt x="201" y="883"/>
                </a:lnTo>
                <a:lnTo>
                  <a:pt x="201" y="883"/>
                </a:lnTo>
                <a:lnTo>
                  <a:pt x="201" y="885"/>
                </a:lnTo>
                <a:lnTo>
                  <a:pt x="201" y="885"/>
                </a:lnTo>
                <a:lnTo>
                  <a:pt x="199" y="885"/>
                </a:lnTo>
                <a:lnTo>
                  <a:pt x="199" y="887"/>
                </a:lnTo>
                <a:lnTo>
                  <a:pt x="199" y="890"/>
                </a:lnTo>
                <a:lnTo>
                  <a:pt x="199" y="887"/>
                </a:lnTo>
                <a:lnTo>
                  <a:pt x="196" y="887"/>
                </a:lnTo>
                <a:lnTo>
                  <a:pt x="196" y="890"/>
                </a:lnTo>
                <a:lnTo>
                  <a:pt x="196" y="892"/>
                </a:lnTo>
                <a:lnTo>
                  <a:pt x="199" y="895"/>
                </a:lnTo>
                <a:lnTo>
                  <a:pt x="196" y="895"/>
                </a:lnTo>
                <a:lnTo>
                  <a:pt x="199" y="897"/>
                </a:lnTo>
                <a:lnTo>
                  <a:pt x="199" y="897"/>
                </a:lnTo>
                <a:lnTo>
                  <a:pt x="196" y="902"/>
                </a:lnTo>
                <a:lnTo>
                  <a:pt x="199" y="902"/>
                </a:lnTo>
                <a:lnTo>
                  <a:pt x="199" y="904"/>
                </a:lnTo>
                <a:lnTo>
                  <a:pt x="199" y="904"/>
                </a:lnTo>
                <a:lnTo>
                  <a:pt x="201" y="906"/>
                </a:lnTo>
                <a:lnTo>
                  <a:pt x="203" y="906"/>
                </a:lnTo>
                <a:lnTo>
                  <a:pt x="222" y="911"/>
                </a:lnTo>
                <a:lnTo>
                  <a:pt x="227" y="911"/>
                </a:lnTo>
                <a:lnTo>
                  <a:pt x="230" y="914"/>
                </a:lnTo>
                <a:lnTo>
                  <a:pt x="230" y="916"/>
                </a:lnTo>
                <a:lnTo>
                  <a:pt x="230" y="916"/>
                </a:lnTo>
                <a:lnTo>
                  <a:pt x="230" y="918"/>
                </a:lnTo>
                <a:lnTo>
                  <a:pt x="230" y="925"/>
                </a:lnTo>
                <a:lnTo>
                  <a:pt x="230" y="925"/>
                </a:lnTo>
                <a:lnTo>
                  <a:pt x="230" y="925"/>
                </a:lnTo>
                <a:lnTo>
                  <a:pt x="230" y="928"/>
                </a:lnTo>
                <a:lnTo>
                  <a:pt x="230" y="928"/>
                </a:lnTo>
                <a:lnTo>
                  <a:pt x="232" y="928"/>
                </a:lnTo>
                <a:lnTo>
                  <a:pt x="232" y="928"/>
                </a:lnTo>
                <a:lnTo>
                  <a:pt x="232" y="928"/>
                </a:lnTo>
                <a:lnTo>
                  <a:pt x="232" y="930"/>
                </a:lnTo>
                <a:lnTo>
                  <a:pt x="234" y="930"/>
                </a:lnTo>
                <a:lnTo>
                  <a:pt x="234" y="932"/>
                </a:lnTo>
                <a:lnTo>
                  <a:pt x="234" y="932"/>
                </a:lnTo>
                <a:lnTo>
                  <a:pt x="234" y="935"/>
                </a:lnTo>
                <a:lnTo>
                  <a:pt x="237" y="935"/>
                </a:lnTo>
                <a:lnTo>
                  <a:pt x="237" y="937"/>
                </a:lnTo>
                <a:lnTo>
                  <a:pt x="237" y="937"/>
                </a:lnTo>
                <a:lnTo>
                  <a:pt x="237" y="937"/>
                </a:lnTo>
                <a:lnTo>
                  <a:pt x="237" y="940"/>
                </a:lnTo>
                <a:lnTo>
                  <a:pt x="237" y="940"/>
                </a:lnTo>
                <a:lnTo>
                  <a:pt x="239" y="940"/>
                </a:lnTo>
                <a:lnTo>
                  <a:pt x="239" y="940"/>
                </a:lnTo>
                <a:lnTo>
                  <a:pt x="239" y="942"/>
                </a:lnTo>
                <a:lnTo>
                  <a:pt x="239" y="942"/>
                </a:lnTo>
                <a:lnTo>
                  <a:pt x="239" y="944"/>
                </a:lnTo>
                <a:lnTo>
                  <a:pt x="244" y="954"/>
                </a:lnTo>
                <a:lnTo>
                  <a:pt x="246" y="956"/>
                </a:lnTo>
                <a:lnTo>
                  <a:pt x="246" y="956"/>
                </a:lnTo>
                <a:lnTo>
                  <a:pt x="246" y="956"/>
                </a:lnTo>
                <a:lnTo>
                  <a:pt x="246" y="956"/>
                </a:lnTo>
                <a:lnTo>
                  <a:pt x="248" y="956"/>
                </a:lnTo>
                <a:lnTo>
                  <a:pt x="248" y="956"/>
                </a:lnTo>
                <a:lnTo>
                  <a:pt x="248" y="956"/>
                </a:lnTo>
                <a:lnTo>
                  <a:pt x="248" y="958"/>
                </a:lnTo>
                <a:lnTo>
                  <a:pt x="248" y="958"/>
                </a:lnTo>
                <a:lnTo>
                  <a:pt x="251" y="961"/>
                </a:lnTo>
                <a:lnTo>
                  <a:pt x="251" y="961"/>
                </a:lnTo>
                <a:lnTo>
                  <a:pt x="253" y="961"/>
                </a:lnTo>
                <a:lnTo>
                  <a:pt x="253" y="963"/>
                </a:lnTo>
                <a:lnTo>
                  <a:pt x="253" y="963"/>
                </a:lnTo>
                <a:lnTo>
                  <a:pt x="253" y="966"/>
                </a:lnTo>
                <a:lnTo>
                  <a:pt x="253" y="968"/>
                </a:lnTo>
                <a:lnTo>
                  <a:pt x="256" y="970"/>
                </a:lnTo>
                <a:lnTo>
                  <a:pt x="253" y="980"/>
                </a:lnTo>
                <a:lnTo>
                  <a:pt x="253" y="982"/>
                </a:lnTo>
                <a:lnTo>
                  <a:pt x="251" y="987"/>
                </a:lnTo>
                <a:lnTo>
                  <a:pt x="251" y="989"/>
                </a:lnTo>
                <a:lnTo>
                  <a:pt x="253" y="989"/>
                </a:lnTo>
                <a:lnTo>
                  <a:pt x="258" y="989"/>
                </a:lnTo>
                <a:lnTo>
                  <a:pt x="263" y="989"/>
                </a:lnTo>
                <a:lnTo>
                  <a:pt x="263" y="989"/>
                </a:lnTo>
                <a:lnTo>
                  <a:pt x="263" y="989"/>
                </a:lnTo>
                <a:lnTo>
                  <a:pt x="265" y="989"/>
                </a:lnTo>
                <a:lnTo>
                  <a:pt x="265" y="989"/>
                </a:lnTo>
                <a:lnTo>
                  <a:pt x="265" y="989"/>
                </a:lnTo>
                <a:lnTo>
                  <a:pt x="265" y="989"/>
                </a:lnTo>
                <a:lnTo>
                  <a:pt x="265" y="989"/>
                </a:lnTo>
                <a:lnTo>
                  <a:pt x="267" y="989"/>
                </a:lnTo>
                <a:lnTo>
                  <a:pt x="270" y="989"/>
                </a:lnTo>
                <a:lnTo>
                  <a:pt x="272" y="987"/>
                </a:lnTo>
                <a:lnTo>
                  <a:pt x="272" y="989"/>
                </a:lnTo>
                <a:lnTo>
                  <a:pt x="272" y="989"/>
                </a:lnTo>
                <a:lnTo>
                  <a:pt x="274" y="992"/>
                </a:lnTo>
                <a:lnTo>
                  <a:pt x="272" y="992"/>
                </a:lnTo>
                <a:lnTo>
                  <a:pt x="272" y="992"/>
                </a:lnTo>
                <a:lnTo>
                  <a:pt x="272" y="994"/>
                </a:lnTo>
                <a:lnTo>
                  <a:pt x="272" y="994"/>
                </a:lnTo>
                <a:lnTo>
                  <a:pt x="274" y="994"/>
                </a:lnTo>
                <a:lnTo>
                  <a:pt x="274" y="994"/>
                </a:lnTo>
                <a:lnTo>
                  <a:pt x="274" y="994"/>
                </a:lnTo>
                <a:lnTo>
                  <a:pt x="274" y="996"/>
                </a:lnTo>
                <a:lnTo>
                  <a:pt x="279" y="999"/>
                </a:lnTo>
                <a:lnTo>
                  <a:pt x="279" y="1001"/>
                </a:lnTo>
                <a:lnTo>
                  <a:pt x="279" y="1003"/>
                </a:lnTo>
                <a:lnTo>
                  <a:pt x="279" y="1003"/>
                </a:lnTo>
                <a:lnTo>
                  <a:pt x="282" y="1006"/>
                </a:lnTo>
                <a:lnTo>
                  <a:pt x="282" y="1008"/>
                </a:lnTo>
                <a:lnTo>
                  <a:pt x="282" y="1008"/>
                </a:lnTo>
                <a:lnTo>
                  <a:pt x="286" y="1013"/>
                </a:lnTo>
                <a:lnTo>
                  <a:pt x="286" y="1013"/>
                </a:lnTo>
                <a:lnTo>
                  <a:pt x="289" y="1013"/>
                </a:lnTo>
                <a:lnTo>
                  <a:pt x="289" y="1011"/>
                </a:lnTo>
                <a:lnTo>
                  <a:pt x="293" y="1011"/>
                </a:lnTo>
                <a:lnTo>
                  <a:pt x="298" y="1008"/>
                </a:lnTo>
                <a:lnTo>
                  <a:pt x="298" y="1011"/>
                </a:lnTo>
                <a:lnTo>
                  <a:pt x="300" y="1011"/>
                </a:lnTo>
                <a:lnTo>
                  <a:pt x="305" y="1015"/>
                </a:lnTo>
                <a:lnTo>
                  <a:pt x="305" y="1015"/>
                </a:lnTo>
                <a:lnTo>
                  <a:pt x="305" y="1015"/>
                </a:lnTo>
                <a:lnTo>
                  <a:pt x="308" y="1015"/>
                </a:lnTo>
                <a:lnTo>
                  <a:pt x="308" y="1015"/>
                </a:lnTo>
                <a:lnTo>
                  <a:pt x="308" y="1013"/>
                </a:lnTo>
                <a:lnTo>
                  <a:pt x="308" y="1013"/>
                </a:lnTo>
                <a:lnTo>
                  <a:pt x="308" y="1013"/>
                </a:lnTo>
                <a:lnTo>
                  <a:pt x="310" y="1013"/>
                </a:lnTo>
                <a:lnTo>
                  <a:pt x="315" y="1013"/>
                </a:lnTo>
                <a:lnTo>
                  <a:pt x="319" y="1015"/>
                </a:lnTo>
                <a:lnTo>
                  <a:pt x="322" y="1018"/>
                </a:lnTo>
                <a:lnTo>
                  <a:pt x="324" y="1020"/>
                </a:lnTo>
                <a:lnTo>
                  <a:pt x="326" y="1020"/>
                </a:lnTo>
                <a:lnTo>
                  <a:pt x="326" y="1020"/>
                </a:lnTo>
                <a:lnTo>
                  <a:pt x="329" y="1022"/>
                </a:lnTo>
                <a:lnTo>
                  <a:pt x="329" y="1025"/>
                </a:lnTo>
                <a:lnTo>
                  <a:pt x="329" y="1027"/>
                </a:lnTo>
                <a:lnTo>
                  <a:pt x="329" y="1029"/>
                </a:lnTo>
                <a:lnTo>
                  <a:pt x="329" y="1029"/>
                </a:lnTo>
                <a:lnTo>
                  <a:pt x="326" y="1032"/>
                </a:lnTo>
                <a:lnTo>
                  <a:pt x="326" y="1029"/>
                </a:lnTo>
                <a:lnTo>
                  <a:pt x="326" y="1029"/>
                </a:lnTo>
                <a:lnTo>
                  <a:pt x="326" y="1027"/>
                </a:lnTo>
                <a:lnTo>
                  <a:pt x="324" y="1027"/>
                </a:lnTo>
                <a:lnTo>
                  <a:pt x="324" y="1027"/>
                </a:lnTo>
                <a:lnTo>
                  <a:pt x="324" y="1025"/>
                </a:lnTo>
                <a:lnTo>
                  <a:pt x="324" y="1025"/>
                </a:lnTo>
                <a:lnTo>
                  <a:pt x="322" y="1025"/>
                </a:lnTo>
                <a:lnTo>
                  <a:pt x="322" y="1022"/>
                </a:lnTo>
                <a:lnTo>
                  <a:pt x="322" y="1022"/>
                </a:lnTo>
                <a:lnTo>
                  <a:pt x="322" y="1022"/>
                </a:lnTo>
                <a:lnTo>
                  <a:pt x="319" y="1020"/>
                </a:lnTo>
                <a:lnTo>
                  <a:pt x="319" y="1020"/>
                </a:lnTo>
                <a:lnTo>
                  <a:pt x="319" y="1020"/>
                </a:lnTo>
                <a:lnTo>
                  <a:pt x="319" y="1022"/>
                </a:lnTo>
                <a:lnTo>
                  <a:pt x="319" y="1022"/>
                </a:lnTo>
                <a:lnTo>
                  <a:pt x="322" y="1025"/>
                </a:lnTo>
                <a:lnTo>
                  <a:pt x="324" y="1025"/>
                </a:lnTo>
                <a:lnTo>
                  <a:pt x="324" y="1029"/>
                </a:lnTo>
                <a:lnTo>
                  <a:pt x="326" y="1032"/>
                </a:lnTo>
                <a:lnTo>
                  <a:pt x="326" y="1034"/>
                </a:lnTo>
                <a:lnTo>
                  <a:pt x="324" y="1037"/>
                </a:lnTo>
                <a:lnTo>
                  <a:pt x="324" y="1039"/>
                </a:lnTo>
                <a:lnTo>
                  <a:pt x="324" y="1041"/>
                </a:lnTo>
                <a:lnTo>
                  <a:pt x="324" y="1041"/>
                </a:lnTo>
                <a:lnTo>
                  <a:pt x="324" y="1041"/>
                </a:lnTo>
                <a:lnTo>
                  <a:pt x="324" y="1044"/>
                </a:lnTo>
                <a:lnTo>
                  <a:pt x="322" y="1044"/>
                </a:lnTo>
                <a:lnTo>
                  <a:pt x="322" y="1044"/>
                </a:lnTo>
                <a:lnTo>
                  <a:pt x="322" y="1046"/>
                </a:lnTo>
                <a:lnTo>
                  <a:pt x="322" y="1046"/>
                </a:lnTo>
                <a:lnTo>
                  <a:pt x="322" y="1048"/>
                </a:lnTo>
                <a:lnTo>
                  <a:pt x="322" y="1048"/>
                </a:lnTo>
                <a:lnTo>
                  <a:pt x="322" y="1048"/>
                </a:lnTo>
                <a:lnTo>
                  <a:pt x="317" y="1053"/>
                </a:lnTo>
                <a:lnTo>
                  <a:pt x="315" y="1058"/>
                </a:lnTo>
                <a:lnTo>
                  <a:pt x="315" y="1058"/>
                </a:lnTo>
                <a:lnTo>
                  <a:pt x="315" y="1058"/>
                </a:lnTo>
                <a:lnTo>
                  <a:pt x="312" y="1060"/>
                </a:lnTo>
                <a:lnTo>
                  <a:pt x="312" y="1060"/>
                </a:lnTo>
                <a:lnTo>
                  <a:pt x="312" y="1063"/>
                </a:lnTo>
                <a:lnTo>
                  <a:pt x="312" y="1063"/>
                </a:lnTo>
                <a:lnTo>
                  <a:pt x="312" y="1065"/>
                </a:lnTo>
                <a:lnTo>
                  <a:pt x="310" y="1065"/>
                </a:lnTo>
                <a:lnTo>
                  <a:pt x="312" y="1067"/>
                </a:lnTo>
                <a:lnTo>
                  <a:pt x="312" y="1067"/>
                </a:lnTo>
                <a:lnTo>
                  <a:pt x="312" y="1070"/>
                </a:lnTo>
                <a:lnTo>
                  <a:pt x="312" y="1072"/>
                </a:lnTo>
                <a:lnTo>
                  <a:pt x="312" y="1072"/>
                </a:lnTo>
                <a:lnTo>
                  <a:pt x="312" y="1072"/>
                </a:lnTo>
                <a:lnTo>
                  <a:pt x="315" y="1072"/>
                </a:lnTo>
                <a:lnTo>
                  <a:pt x="315" y="1074"/>
                </a:lnTo>
                <a:lnTo>
                  <a:pt x="315" y="1074"/>
                </a:lnTo>
                <a:lnTo>
                  <a:pt x="315" y="1077"/>
                </a:lnTo>
                <a:lnTo>
                  <a:pt x="315" y="1079"/>
                </a:lnTo>
                <a:lnTo>
                  <a:pt x="315" y="1082"/>
                </a:lnTo>
                <a:lnTo>
                  <a:pt x="312" y="1086"/>
                </a:lnTo>
                <a:lnTo>
                  <a:pt x="312" y="1089"/>
                </a:lnTo>
                <a:lnTo>
                  <a:pt x="312" y="1089"/>
                </a:lnTo>
                <a:lnTo>
                  <a:pt x="315" y="1089"/>
                </a:lnTo>
                <a:lnTo>
                  <a:pt x="324" y="1079"/>
                </a:lnTo>
                <a:lnTo>
                  <a:pt x="329" y="1072"/>
                </a:lnTo>
                <a:lnTo>
                  <a:pt x="331" y="1072"/>
                </a:lnTo>
                <a:lnTo>
                  <a:pt x="331" y="1072"/>
                </a:lnTo>
                <a:lnTo>
                  <a:pt x="341" y="1063"/>
                </a:lnTo>
                <a:lnTo>
                  <a:pt x="350" y="1060"/>
                </a:lnTo>
                <a:lnTo>
                  <a:pt x="353" y="1058"/>
                </a:lnTo>
                <a:lnTo>
                  <a:pt x="364" y="1053"/>
                </a:lnTo>
                <a:lnTo>
                  <a:pt x="367" y="1053"/>
                </a:lnTo>
                <a:lnTo>
                  <a:pt x="376" y="1051"/>
                </a:lnTo>
                <a:lnTo>
                  <a:pt x="386" y="1051"/>
                </a:lnTo>
                <a:lnTo>
                  <a:pt x="397" y="1048"/>
                </a:lnTo>
                <a:lnTo>
                  <a:pt x="402" y="1048"/>
                </a:lnTo>
                <a:lnTo>
                  <a:pt x="405" y="1051"/>
                </a:lnTo>
                <a:lnTo>
                  <a:pt x="414" y="1056"/>
                </a:lnTo>
                <a:lnTo>
                  <a:pt x="421" y="1060"/>
                </a:lnTo>
                <a:lnTo>
                  <a:pt x="428" y="1065"/>
                </a:lnTo>
                <a:lnTo>
                  <a:pt x="433" y="1070"/>
                </a:lnTo>
                <a:lnTo>
                  <a:pt x="442" y="1077"/>
                </a:lnTo>
                <a:lnTo>
                  <a:pt x="442" y="1079"/>
                </a:lnTo>
                <a:lnTo>
                  <a:pt x="445" y="1079"/>
                </a:lnTo>
                <a:lnTo>
                  <a:pt x="445" y="1082"/>
                </a:lnTo>
                <a:lnTo>
                  <a:pt x="445" y="1082"/>
                </a:lnTo>
                <a:lnTo>
                  <a:pt x="445" y="1084"/>
                </a:lnTo>
                <a:lnTo>
                  <a:pt x="445" y="1086"/>
                </a:lnTo>
                <a:lnTo>
                  <a:pt x="445" y="1086"/>
                </a:lnTo>
                <a:lnTo>
                  <a:pt x="449" y="1093"/>
                </a:lnTo>
                <a:lnTo>
                  <a:pt x="452" y="1098"/>
                </a:lnTo>
                <a:lnTo>
                  <a:pt x="457" y="1103"/>
                </a:lnTo>
                <a:lnTo>
                  <a:pt x="459" y="1110"/>
                </a:lnTo>
                <a:lnTo>
                  <a:pt x="461" y="1110"/>
                </a:lnTo>
                <a:lnTo>
                  <a:pt x="461" y="1112"/>
                </a:lnTo>
                <a:lnTo>
                  <a:pt x="466" y="1115"/>
                </a:lnTo>
                <a:lnTo>
                  <a:pt x="466" y="1115"/>
                </a:lnTo>
                <a:lnTo>
                  <a:pt x="466" y="1117"/>
                </a:lnTo>
                <a:lnTo>
                  <a:pt x="468" y="1119"/>
                </a:lnTo>
                <a:lnTo>
                  <a:pt x="468" y="1122"/>
                </a:lnTo>
                <a:lnTo>
                  <a:pt x="471" y="1122"/>
                </a:lnTo>
                <a:lnTo>
                  <a:pt x="473" y="1124"/>
                </a:lnTo>
                <a:lnTo>
                  <a:pt x="473" y="1124"/>
                </a:lnTo>
                <a:lnTo>
                  <a:pt x="480" y="1124"/>
                </a:lnTo>
                <a:lnTo>
                  <a:pt x="483" y="1122"/>
                </a:lnTo>
                <a:lnTo>
                  <a:pt x="487" y="1122"/>
                </a:lnTo>
                <a:lnTo>
                  <a:pt x="492" y="1119"/>
                </a:lnTo>
                <a:lnTo>
                  <a:pt x="494" y="1119"/>
                </a:lnTo>
                <a:lnTo>
                  <a:pt x="499" y="1119"/>
                </a:lnTo>
                <a:lnTo>
                  <a:pt x="499" y="1103"/>
                </a:lnTo>
                <a:lnTo>
                  <a:pt x="499" y="1089"/>
                </a:lnTo>
                <a:lnTo>
                  <a:pt x="499" y="1072"/>
                </a:lnTo>
                <a:lnTo>
                  <a:pt x="499" y="1056"/>
                </a:lnTo>
                <a:lnTo>
                  <a:pt x="499" y="1039"/>
                </a:lnTo>
                <a:lnTo>
                  <a:pt x="499" y="1022"/>
                </a:lnTo>
                <a:lnTo>
                  <a:pt x="499" y="1006"/>
                </a:lnTo>
                <a:lnTo>
                  <a:pt x="499" y="989"/>
                </a:lnTo>
                <a:lnTo>
                  <a:pt x="499" y="973"/>
                </a:lnTo>
                <a:lnTo>
                  <a:pt x="499" y="956"/>
                </a:lnTo>
                <a:lnTo>
                  <a:pt x="499" y="940"/>
                </a:lnTo>
                <a:lnTo>
                  <a:pt x="499" y="923"/>
                </a:lnTo>
                <a:lnTo>
                  <a:pt x="499" y="906"/>
                </a:lnTo>
                <a:lnTo>
                  <a:pt x="499" y="890"/>
                </a:lnTo>
                <a:lnTo>
                  <a:pt x="499" y="873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499" y="857"/>
                </a:lnTo>
                <a:lnTo>
                  <a:pt x="504" y="854"/>
                </a:lnTo>
                <a:lnTo>
                  <a:pt x="509" y="854"/>
                </a:lnTo>
                <a:lnTo>
                  <a:pt x="513" y="852"/>
                </a:lnTo>
                <a:lnTo>
                  <a:pt x="518" y="850"/>
                </a:lnTo>
                <a:lnTo>
                  <a:pt x="523" y="850"/>
                </a:lnTo>
                <a:lnTo>
                  <a:pt x="528" y="847"/>
                </a:lnTo>
                <a:lnTo>
                  <a:pt x="532" y="845"/>
                </a:lnTo>
                <a:lnTo>
                  <a:pt x="537" y="845"/>
                </a:lnTo>
                <a:lnTo>
                  <a:pt x="537" y="845"/>
                </a:lnTo>
                <a:lnTo>
                  <a:pt x="542" y="843"/>
                </a:lnTo>
                <a:lnTo>
                  <a:pt x="546" y="840"/>
                </a:lnTo>
                <a:lnTo>
                  <a:pt x="551" y="840"/>
                </a:lnTo>
                <a:lnTo>
                  <a:pt x="556" y="838"/>
                </a:lnTo>
                <a:lnTo>
                  <a:pt x="563" y="835"/>
                </a:lnTo>
                <a:lnTo>
                  <a:pt x="568" y="835"/>
                </a:lnTo>
                <a:lnTo>
                  <a:pt x="572" y="833"/>
                </a:lnTo>
                <a:lnTo>
                  <a:pt x="577" y="831"/>
                </a:lnTo>
                <a:lnTo>
                  <a:pt x="584" y="828"/>
                </a:lnTo>
                <a:lnTo>
                  <a:pt x="589" y="828"/>
                </a:lnTo>
                <a:lnTo>
                  <a:pt x="596" y="826"/>
                </a:lnTo>
                <a:lnTo>
                  <a:pt x="603" y="824"/>
                </a:lnTo>
                <a:lnTo>
                  <a:pt x="606" y="821"/>
                </a:lnTo>
                <a:lnTo>
                  <a:pt x="608" y="821"/>
                </a:lnTo>
                <a:lnTo>
                  <a:pt x="613" y="821"/>
                </a:lnTo>
                <a:lnTo>
                  <a:pt x="615" y="819"/>
                </a:lnTo>
                <a:lnTo>
                  <a:pt x="617" y="819"/>
                </a:lnTo>
                <a:lnTo>
                  <a:pt x="622" y="819"/>
                </a:lnTo>
                <a:lnTo>
                  <a:pt x="625" y="817"/>
                </a:lnTo>
                <a:lnTo>
                  <a:pt x="627" y="817"/>
                </a:lnTo>
                <a:lnTo>
                  <a:pt x="632" y="814"/>
                </a:lnTo>
                <a:lnTo>
                  <a:pt x="634" y="814"/>
                </a:lnTo>
                <a:lnTo>
                  <a:pt x="634" y="817"/>
                </a:lnTo>
                <a:lnTo>
                  <a:pt x="639" y="819"/>
                </a:lnTo>
                <a:lnTo>
                  <a:pt x="639" y="819"/>
                </a:lnTo>
                <a:lnTo>
                  <a:pt x="643" y="821"/>
                </a:lnTo>
                <a:lnTo>
                  <a:pt x="648" y="824"/>
                </a:lnTo>
                <a:lnTo>
                  <a:pt x="655" y="828"/>
                </a:lnTo>
                <a:lnTo>
                  <a:pt x="660" y="833"/>
                </a:lnTo>
                <a:lnTo>
                  <a:pt x="662" y="835"/>
                </a:lnTo>
                <a:lnTo>
                  <a:pt x="672" y="840"/>
                </a:lnTo>
                <a:lnTo>
                  <a:pt x="681" y="847"/>
                </a:lnTo>
                <a:lnTo>
                  <a:pt x="691" y="854"/>
                </a:lnTo>
                <a:lnTo>
                  <a:pt x="703" y="861"/>
                </a:lnTo>
                <a:lnTo>
                  <a:pt x="712" y="869"/>
                </a:lnTo>
                <a:lnTo>
                  <a:pt x="724" y="876"/>
                </a:lnTo>
                <a:lnTo>
                  <a:pt x="733" y="880"/>
                </a:lnTo>
                <a:lnTo>
                  <a:pt x="740" y="887"/>
                </a:lnTo>
                <a:lnTo>
                  <a:pt x="750" y="892"/>
                </a:lnTo>
                <a:lnTo>
                  <a:pt x="755" y="897"/>
                </a:lnTo>
                <a:lnTo>
                  <a:pt x="759" y="899"/>
                </a:lnTo>
                <a:lnTo>
                  <a:pt x="764" y="902"/>
                </a:lnTo>
                <a:lnTo>
                  <a:pt x="764" y="904"/>
                </a:lnTo>
                <a:lnTo>
                  <a:pt x="764" y="904"/>
                </a:lnTo>
                <a:lnTo>
                  <a:pt x="766" y="906"/>
                </a:lnTo>
                <a:lnTo>
                  <a:pt x="766" y="911"/>
                </a:lnTo>
                <a:lnTo>
                  <a:pt x="766" y="911"/>
                </a:lnTo>
                <a:lnTo>
                  <a:pt x="769" y="918"/>
                </a:lnTo>
                <a:lnTo>
                  <a:pt x="776" y="923"/>
                </a:lnTo>
                <a:lnTo>
                  <a:pt x="778" y="928"/>
                </a:lnTo>
                <a:lnTo>
                  <a:pt x="781" y="930"/>
                </a:lnTo>
                <a:lnTo>
                  <a:pt x="785" y="935"/>
                </a:lnTo>
                <a:lnTo>
                  <a:pt x="788" y="937"/>
                </a:lnTo>
                <a:lnTo>
                  <a:pt x="790" y="942"/>
                </a:lnTo>
                <a:lnTo>
                  <a:pt x="795" y="944"/>
                </a:lnTo>
                <a:lnTo>
                  <a:pt x="797" y="949"/>
                </a:lnTo>
                <a:lnTo>
                  <a:pt x="800" y="951"/>
                </a:lnTo>
                <a:lnTo>
                  <a:pt x="802" y="954"/>
                </a:lnTo>
                <a:lnTo>
                  <a:pt x="807" y="958"/>
                </a:lnTo>
                <a:lnTo>
                  <a:pt x="809" y="961"/>
                </a:lnTo>
                <a:lnTo>
                  <a:pt x="814" y="966"/>
                </a:lnTo>
                <a:lnTo>
                  <a:pt x="814" y="966"/>
                </a:lnTo>
                <a:lnTo>
                  <a:pt x="814" y="968"/>
                </a:lnTo>
                <a:lnTo>
                  <a:pt x="814" y="968"/>
                </a:lnTo>
                <a:lnTo>
                  <a:pt x="818" y="966"/>
                </a:lnTo>
                <a:lnTo>
                  <a:pt x="821" y="966"/>
                </a:lnTo>
                <a:lnTo>
                  <a:pt x="823" y="966"/>
                </a:lnTo>
                <a:lnTo>
                  <a:pt x="826" y="966"/>
                </a:lnTo>
                <a:lnTo>
                  <a:pt x="826" y="966"/>
                </a:lnTo>
                <a:lnTo>
                  <a:pt x="830" y="963"/>
                </a:lnTo>
                <a:lnTo>
                  <a:pt x="833" y="963"/>
                </a:lnTo>
                <a:lnTo>
                  <a:pt x="835" y="963"/>
                </a:lnTo>
                <a:lnTo>
                  <a:pt x="837" y="963"/>
                </a:lnTo>
                <a:lnTo>
                  <a:pt x="842" y="961"/>
                </a:lnTo>
                <a:lnTo>
                  <a:pt x="847" y="961"/>
                </a:lnTo>
                <a:lnTo>
                  <a:pt x="852" y="961"/>
                </a:lnTo>
                <a:lnTo>
                  <a:pt x="856" y="958"/>
                </a:lnTo>
                <a:lnTo>
                  <a:pt x="863" y="958"/>
                </a:lnTo>
                <a:lnTo>
                  <a:pt x="868" y="958"/>
                </a:lnTo>
                <a:lnTo>
                  <a:pt x="873" y="956"/>
                </a:lnTo>
                <a:lnTo>
                  <a:pt x="878" y="956"/>
                </a:lnTo>
                <a:lnTo>
                  <a:pt x="885" y="956"/>
                </a:lnTo>
                <a:lnTo>
                  <a:pt x="892" y="958"/>
                </a:lnTo>
                <a:lnTo>
                  <a:pt x="901" y="958"/>
                </a:lnTo>
                <a:lnTo>
                  <a:pt x="908" y="958"/>
                </a:lnTo>
                <a:lnTo>
                  <a:pt x="915" y="961"/>
                </a:lnTo>
                <a:lnTo>
                  <a:pt x="923" y="961"/>
                </a:lnTo>
                <a:lnTo>
                  <a:pt x="930" y="961"/>
                </a:lnTo>
                <a:lnTo>
                  <a:pt x="937" y="961"/>
                </a:lnTo>
                <a:lnTo>
                  <a:pt x="941" y="963"/>
                </a:lnTo>
                <a:lnTo>
                  <a:pt x="941" y="961"/>
                </a:lnTo>
                <a:lnTo>
                  <a:pt x="941" y="961"/>
                </a:lnTo>
                <a:lnTo>
                  <a:pt x="949" y="958"/>
                </a:lnTo>
                <a:lnTo>
                  <a:pt x="953" y="956"/>
                </a:lnTo>
                <a:lnTo>
                  <a:pt x="958" y="954"/>
                </a:lnTo>
                <a:lnTo>
                  <a:pt x="963" y="949"/>
                </a:lnTo>
                <a:lnTo>
                  <a:pt x="963" y="949"/>
                </a:lnTo>
                <a:lnTo>
                  <a:pt x="965" y="949"/>
                </a:lnTo>
                <a:lnTo>
                  <a:pt x="965" y="949"/>
                </a:lnTo>
                <a:lnTo>
                  <a:pt x="967" y="949"/>
                </a:lnTo>
                <a:lnTo>
                  <a:pt x="967" y="951"/>
                </a:lnTo>
                <a:lnTo>
                  <a:pt x="967" y="951"/>
                </a:lnTo>
                <a:lnTo>
                  <a:pt x="975" y="958"/>
                </a:lnTo>
                <a:lnTo>
                  <a:pt x="979" y="966"/>
                </a:lnTo>
                <a:lnTo>
                  <a:pt x="982" y="968"/>
                </a:lnTo>
                <a:lnTo>
                  <a:pt x="984" y="970"/>
                </a:lnTo>
                <a:lnTo>
                  <a:pt x="989" y="975"/>
                </a:lnTo>
                <a:lnTo>
                  <a:pt x="996" y="977"/>
                </a:lnTo>
                <a:lnTo>
                  <a:pt x="996" y="980"/>
                </a:lnTo>
                <a:lnTo>
                  <a:pt x="998" y="980"/>
                </a:lnTo>
                <a:lnTo>
                  <a:pt x="1003" y="989"/>
                </a:lnTo>
                <a:lnTo>
                  <a:pt x="1005" y="994"/>
                </a:lnTo>
                <a:lnTo>
                  <a:pt x="1008" y="1003"/>
                </a:lnTo>
                <a:lnTo>
                  <a:pt x="1012" y="1011"/>
                </a:lnTo>
                <a:lnTo>
                  <a:pt x="1012" y="1011"/>
                </a:lnTo>
                <a:lnTo>
                  <a:pt x="1012" y="1011"/>
                </a:lnTo>
                <a:lnTo>
                  <a:pt x="1019" y="1006"/>
                </a:lnTo>
                <a:lnTo>
                  <a:pt x="1029" y="1001"/>
                </a:lnTo>
                <a:lnTo>
                  <a:pt x="1027" y="1020"/>
                </a:lnTo>
                <a:lnTo>
                  <a:pt x="1027" y="1037"/>
                </a:lnTo>
                <a:lnTo>
                  <a:pt x="1027" y="1039"/>
                </a:lnTo>
                <a:lnTo>
                  <a:pt x="1027" y="1041"/>
                </a:lnTo>
                <a:lnTo>
                  <a:pt x="1024" y="1041"/>
                </a:lnTo>
                <a:lnTo>
                  <a:pt x="1024" y="1041"/>
                </a:lnTo>
                <a:lnTo>
                  <a:pt x="1024" y="1044"/>
                </a:lnTo>
                <a:lnTo>
                  <a:pt x="1024" y="1044"/>
                </a:lnTo>
                <a:lnTo>
                  <a:pt x="1024" y="1044"/>
                </a:lnTo>
                <a:lnTo>
                  <a:pt x="1024" y="1044"/>
                </a:lnTo>
                <a:lnTo>
                  <a:pt x="1024" y="1046"/>
                </a:lnTo>
                <a:lnTo>
                  <a:pt x="1024" y="1058"/>
                </a:lnTo>
                <a:lnTo>
                  <a:pt x="1022" y="1072"/>
                </a:lnTo>
                <a:lnTo>
                  <a:pt x="1024" y="1072"/>
                </a:lnTo>
                <a:lnTo>
                  <a:pt x="1024" y="1072"/>
                </a:lnTo>
                <a:lnTo>
                  <a:pt x="1024" y="1072"/>
                </a:lnTo>
                <a:lnTo>
                  <a:pt x="1024" y="1072"/>
                </a:lnTo>
                <a:lnTo>
                  <a:pt x="1029" y="1072"/>
                </a:lnTo>
                <a:lnTo>
                  <a:pt x="1036" y="1072"/>
                </a:lnTo>
                <a:lnTo>
                  <a:pt x="1041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48" y="1072"/>
                </a:lnTo>
                <a:lnTo>
                  <a:pt x="1050" y="1082"/>
                </a:lnTo>
                <a:lnTo>
                  <a:pt x="1050" y="1091"/>
                </a:lnTo>
                <a:lnTo>
                  <a:pt x="1053" y="1098"/>
                </a:lnTo>
                <a:lnTo>
                  <a:pt x="1055" y="1108"/>
                </a:lnTo>
                <a:lnTo>
                  <a:pt x="1057" y="1117"/>
                </a:lnTo>
                <a:lnTo>
                  <a:pt x="1060" y="1129"/>
                </a:lnTo>
                <a:lnTo>
                  <a:pt x="1060" y="1129"/>
                </a:lnTo>
                <a:lnTo>
                  <a:pt x="1062" y="1131"/>
                </a:lnTo>
                <a:lnTo>
                  <a:pt x="1062" y="1131"/>
                </a:lnTo>
                <a:lnTo>
                  <a:pt x="1062" y="1131"/>
                </a:lnTo>
                <a:lnTo>
                  <a:pt x="1064" y="1131"/>
                </a:lnTo>
                <a:lnTo>
                  <a:pt x="1072" y="1131"/>
                </a:lnTo>
                <a:lnTo>
                  <a:pt x="1076" y="1131"/>
                </a:lnTo>
                <a:lnTo>
                  <a:pt x="1083" y="1131"/>
                </a:lnTo>
                <a:lnTo>
                  <a:pt x="1090" y="1131"/>
                </a:lnTo>
                <a:lnTo>
                  <a:pt x="1098" y="1131"/>
                </a:lnTo>
                <a:lnTo>
                  <a:pt x="1100" y="1129"/>
                </a:lnTo>
                <a:lnTo>
                  <a:pt x="1107" y="1129"/>
                </a:lnTo>
                <a:lnTo>
                  <a:pt x="1114" y="1129"/>
                </a:lnTo>
                <a:lnTo>
                  <a:pt x="1114" y="1129"/>
                </a:lnTo>
                <a:lnTo>
                  <a:pt x="1116" y="1129"/>
                </a:lnTo>
                <a:lnTo>
                  <a:pt x="1116" y="1129"/>
                </a:lnTo>
                <a:lnTo>
                  <a:pt x="1116" y="1131"/>
                </a:lnTo>
                <a:lnTo>
                  <a:pt x="1119" y="1131"/>
                </a:lnTo>
                <a:lnTo>
                  <a:pt x="1119" y="1131"/>
                </a:lnTo>
                <a:lnTo>
                  <a:pt x="1119" y="1131"/>
                </a:lnTo>
                <a:lnTo>
                  <a:pt x="1119" y="1131"/>
                </a:lnTo>
                <a:lnTo>
                  <a:pt x="1121" y="1129"/>
                </a:lnTo>
                <a:lnTo>
                  <a:pt x="1124" y="1129"/>
                </a:lnTo>
                <a:lnTo>
                  <a:pt x="1124" y="1129"/>
                </a:lnTo>
                <a:lnTo>
                  <a:pt x="1124" y="1129"/>
                </a:lnTo>
                <a:lnTo>
                  <a:pt x="1124" y="1129"/>
                </a:lnTo>
                <a:lnTo>
                  <a:pt x="1124" y="1129"/>
                </a:lnTo>
                <a:lnTo>
                  <a:pt x="1124" y="1129"/>
                </a:lnTo>
                <a:lnTo>
                  <a:pt x="1126" y="1129"/>
                </a:lnTo>
                <a:lnTo>
                  <a:pt x="1126" y="1131"/>
                </a:lnTo>
                <a:lnTo>
                  <a:pt x="1126" y="1131"/>
                </a:lnTo>
                <a:lnTo>
                  <a:pt x="1126" y="1131"/>
                </a:lnTo>
                <a:lnTo>
                  <a:pt x="1128" y="1134"/>
                </a:lnTo>
                <a:lnTo>
                  <a:pt x="1128" y="1134"/>
                </a:lnTo>
                <a:lnTo>
                  <a:pt x="1128" y="1136"/>
                </a:lnTo>
                <a:lnTo>
                  <a:pt x="1128" y="1136"/>
                </a:lnTo>
                <a:lnTo>
                  <a:pt x="1128" y="1138"/>
                </a:lnTo>
                <a:lnTo>
                  <a:pt x="1128" y="1138"/>
                </a:lnTo>
                <a:lnTo>
                  <a:pt x="1128" y="1138"/>
                </a:lnTo>
                <a:lnTo>
                  <a:pt x="1128" y="1138"/>
                </a:lnTo>
                <a:lnTo>
                  <a:pt x="1131" y="1138"/>
                </a:lnTo>
                <a:lnTo>
                  <a:pt x="1131" y="1138"/>
                </a:lnTo>
                <a:lnTo>
                  <a:pt x="1131" y="1138"/>
                </a:lnTo>
                <a:lnTo>
                  <a:pt x="1131" y="1138"/>
                </a:lnTo>
                <a:lnTo>
                  <a:pt x="1131" y="1138"/>
                </a:lnTo>
                <a:lnTo>
                  <a:pt x="1131" y="1138"/>
                </a:lnTo>
                <a:lnTo>
                  <a:pt x="1131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6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38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1"/>
                </a:lnTo>
                <a:lnTo>
                  <a:pt x="1133" y="1143"/>
                </a:lnTo>
                <a:lnTo>
                  <a:pt x="1133" y="1143"/>
                </a:lnTo>
                <a:lnTo>
                  <a:pt x="1133" y="1143"/>
                </a:lnTo>
                <a:lnTo>
                  <a:pt x="1133" y="1145"/>
                </a:lnTo>
                <a:lnTo>
                  <a:pt x="1133" y="1145"/>
                </a:lnTo>
                <a:lnTo>
                  <a:pt x="1133" y="1148"/>
                </a:lnTo>
                <a:lnTo>
                  <a:pt x="1133" y="1148"/>
                </a:lnTo>
                <a:lnTo>
                  <a:pt x="1133" y="1150"/>
                </a:lnTo>
                <a:lnTo>
                  <a:pt x="1131" y="1150"/>
                </a:lnTo>
                <a:lnTo>
                  <a:pt x="1131" y="1150"/>
                </a:lnTo>
                <a:lnTo>
                  <a:pt x="1131" y="1153"/>
                </a:lnTo>
                <a:lnTo>
                  <a:pt x="1131" y="1153"/>
                </a:lnTo>
                <a:lnTo>
                  <a:pt x="1131" y="1153"/>
                </a:lnTo>
                <a:lnTo>
                  <a:pt x="1131" y="1153"/>
                </a:lnTo>
                <a:lnTo>
                  <a:pt x="1128" y="1153"/>
                </a:lnTo>
                <a:lnTo>
                  <a:pt x="1128" y="1153"/>
                </a:lnTo>
                <a:lnTo>
                  <a:pt x="1128" y="1155"/>
                </a:lnTo>
                <a:lnTo>
                  <a:pt x="1128" y="1155"/>
                </a:lnTo>
                <a:lnTo>
                  <a:pt x="1126" y="1155"/>
                </a:lnTo>
                <a:lnTo>
                  <a:pt x="1126" y="1155"/>
                </a:lnTo>
                <a:lnTo>
                  <a:pt x="1126" y="1155"/>
                </a:lnTo>
                <a:lnTo>
                  <a:pt x="1126" y="1155"/>
                </a:lnTo>
                <a:lnTo>
                  <a:pt x="1128" y="1155"/>
                </a:lnTo>
                <a:lnTo>
                  <a:pt x="1128" y="1155"/>
                </a:lnTo>
                <a:lnTo>
                  <a:pt x="1128" y="1155"/>
                </a:lnTo>
                <a:lnTo>
                  <a:pt x="1131" y="1155"/>
                </a:lnTo>
                <a:lnTo>
                  <a:pt x="1131" y="1157"/>
                </a:lnTo>
                <a:lnTo>
                  <a:pt x="1133" y="1160"/>
                </a:lnTo>
                <a:lnTo>
                  <a:pt x="1135" y="1162"/>
                </a:lnTo>
                <a:lnTo>
                  <a:pt x="1138" y="1162"/>
                </a:lnTo>
                <a:lnTo>
                  <a:pt x="1140" y="1164"/>
                </a:lnTo>
                <a:lnTo>
                  <a:pt x="1140" y="1164"/>
                </a:lnTo>
                <a:lnTo>
                  <a:pt x="1145" y="1167"/>
                </a:lnTo>
                <a:lnTo>
                  <a:pt x="1152" y="1171"/>
                </a:lnTo>
                <a:lnTo>
                  <a:pt x="1152" y="1169"/>
                </a:lnTo>
                <a:lnTo>
                  <a:pt x="1152" y="1169"/>
                </a:lnTo>
                <a:lnTo>
                  <a:pt x="1152" y="1169"/>
                </a:lnTo>
                <a:lnTo>
                  <a:pt x="1152" y="1169"/>
                </a:lnTo>
                <a:lnTo>
                  <a:pt x="1152" y="1169"/>
                </a:lnTo>
                <a:lnTo>
                  <a:pt x="1152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4" y="1169"/>
                </a:lnTo>
                <a:lnTo>
                  <a:pt x="1157" y="1169"/>
                </a:lnTo>
                <a:lnTo>
                  <a:pt x="1157" y="1169"/>
                </a:lnTo>
                <a:lnTo>
                  <a:pt x="1157" y="1169"/>
                </a:lnTo>
                <a:lnTo>
                  <a:pt x="1159" y="1169"/>
                </a:lnTo>
                <a:lnTo>
                  <a:pt x="1159" y="1169"/>
                </a:lnTo>
                <a:lnTo>
                  <a:pt x="1159" y="1169"/>
                </a:lnTo>
                <a:lnTo>
                  <a:pt x="1159" y="1169"/>
                </a:lnTo>
                <a:lnTo>
                  <a:pt x="1159" y="1167"/>
                </a:lnTo>
                <a:lnTo>
                  <a:pt x="1159" y="1167"/>
                </a:lnTo>
                <a:lnTo>
                  <a:pt x="1159" y="1167"/>
                </a:lnTo>
                <a:lnTo>
                  <a:pt x="1159" y="1167"/>
                </a:lnTo>
                <a:lnTo>
                  <a:pt x="1159" y="1164"/>
                </a:lnTo>
                <a:lnTo>
                  <a:pt x="1159" y="1164"/>
                </a:lnTo>
                <a:lnTo>
                  <a:pt x="1159" y="1164"/>
                </a:lnTo>
                <a:lnTo>
                  <a:pt x="1159" y="1164"/>
                </a:lnTo>
                <a:lnTo>
                  <a:pt x="1159" y="1164"/>
                </a:lnTo>
                <a:lnTo>
                  <a:pt x="1159" y="1164"/>
                </a:lnTo>
                <a:lnTo>
                  <a:pt x="1159" y="1162"/>
                </a:lnTo>
                <a:lnTo>
                  <a:pt x="1159" y="1162"/>
                </a:lnTo>
                <a:lnTo>
                  <a:pt x="1159" y="1162"/>
                </a:lnTo>
                <a:lnTo>
                  <a:pt x="1159" y="1162"/>
                </a:lnTo>
                <a:lnTo>
                  <a:pt x="1159" y="1162"/>
                </a:lnTo>
                <a:lnTo>
                  <a:pt x="1159" y="1162"/>
                </a:lnTo>
                <a:lnTo>
                  <a:pt x="1159" y="1162"/>
                </a:lnTo>
                <a:lnTo>
                  <a:pt x="1157" y="1162"/>
                </a:lnTo>
                <a:lnTo>
                  <a:pt x="1157" y="1160"/>
                </a:lnTo>
                <a:lnTo>
                  <a:pt x="1157" y="1160"/>
                </a:lnTo>
                <a:lnTo>
                  <a:pt x="1157" y="1160"/>
                </a:lnTo>
                <a:lnTo>
                  <a:pt x="1157" y="1160"/>
                </a:lnTo>
                <a:lnTo>
                  <a:pt x="1157" y="1160"/>
                </a:lnTo>
                <a:lnTo>
                  <a:pt x="1157" y="1155"/>
                </a:lnTo>
                <a:lnTo>
                  <a:pt x="1157" y="1153"/>
                </a:lnTo>
                <a:lnTo>
                  <a:pt x="1157" y="1153"/>
                </a:lnTo>
                <a:lnTo>
                  <a:pt x="1157" y="1153"/>
                </a:lnTo>
                <a:lnTo>
                  <a:pt x="1157" y="1153"/>
                </a:lnTo>
                <a:lnTo>
                  <a:pt x="1157" y="1153"/>
                </a:lnTo>
                <a:lnTo>
                  <a:pt x="1157" y="1153"/>
                </a:lnTo>
                <a:lnTo>
                  <a:pt x="1157" y="1153"/>
                </a:lnTo>
                <a:lnTo>
                  <a:pt x="1157" y="1150"/>
                </a:lnTo>
                <a:lnTo>
                  <a:pt x="1157" y="1150"/>
                </a:lnTo>
                <a:lnTo>
                  <a:pt x="1157" y="1150"/>
                </a:lnTo>
                <a:lnTo>
                  <a:pt x="1157" y="1150"/>
                </a:lnTo>
                <a:lnTo>
                  <a:pt x="1157" y="1150"/>
                </a:lnTo>
                <a:lnTo>
                  <a:pt x="1157" y="1148"/>
                </a:lnTo>
                <a:lnTo>
                  <a:pt x="1157" y="1148"/>
                </a:lnTo>
                <a:lnTo>
                  <a:pt x="1157" y="1148"/>
                </a:lnTo>
                <a:lnTo>
                  <a:pt x="1157" y="1148"/>
                </a:lnTo>
                <a:lnTo>
                  <a:pt x="1157" y="1148"/>
                </a:lnTo>
                <a:lnTo>
                  <a:pt x="1157" y="1148"/>
                </a:lnTo>
                <a:lnTo>
                  <a:pt x="1159" y="1148"/>
                </a:lnTo>
                <a:lnTo>
                  <a:pt x="1159" y="1148"/>
                </a:lnTo>
                <a:lnTo>
                  <a:pt x="1159" y="1148"/>
                </a:lnTo>
                <a:lnTo>
                  <a:pt x="1159" y="1148"/>
                </a:lnTo>
                <a:lnTo>
                  <a:pt x="1159" y="1145"/>
                </a:lnTo>
                <a:lnTo>
                  <a:pt x="1159" y="1145"/>
                </a:lnTo>
                <a:lnTo>
                  <a:pt x="1159" y="1145"/>
                </a:lnTo>
                <a:lnTo>
                  <a:pt x="1161" y="1145"/>
                </a:lnTo>
                <a:lnTo>
                  <a:pt x="1161" y="1145"/>
                </a:lnTo>
                <a:lnTo>
                  <a:pt x="1164" y="1143"/>
                </a:lnTo>
                <a:lnTo>
                  <a:pt x="1164" y="1143"/>
                </a:lnTo>
                <a:lnTo>
                  <a:pt x="1164" y="1143"/>
                </a:lnTo>
                <a:lnTo>
                  <a:pt x="1166" y="1141"/>
                </a:lnTo>
                <a:lnTo>
                  <a:pt x="1166" y="1138"/>
                </a:lnTo>
                <a:lnTo>
                  <a:pt x="1166" y="1136"/>
                </a:lnTo>
                <a:lnTo>
                  <a:pt x="1168" y="1136"/>
                </a:lnTo>
                <a:lnTo>
                  <a:pt x="1168" y="1136"/>
                </a:lnTo>
                <a:lnTo>
                  <a:pt x="1171" y="1134"/>
                </a:lnTo>
                <a:lnTo>
                  <a:pt x="1173" y="1134"/>
                </a:lnTo>
                <a:lnTo>
                  <a:pt x="1173" y="1131"/>
                </a:lnTo>
                <a:lnTo>
                  <a:pt x="1173" y="1131"/>
                </a:lnTo>
                <a:lnTo>
                  <a:pt x="1173" y="1131"/>
                </a:lnTo>
                <a:lnTo>
                  <a:pt x="1173" y="1131"/>
                </a:lnTo>
                <a:lnTo>
                  <a:pt x="1176" y="1131"/>
                </a:lnTo>
                <a:lnTo>
                  <a:pt x="1176" y="1131"/>
                </a:lnTo>
                <a:lnTo>
                  <a:pt x="1176" y="1131"/>
                </a:lnTo>
                <a:lnTo>
                  <a:pt x="1178" y="1129"/>
                </a:lnTo>
                <a:lnTo>
                  <a:pt x="1178" y="1129"/>
                </a:lnTo>
                <a:lnTo>
                  <a:pt x="1180" y="1129"/>
                </a:lnTo>
                <a:lnTo>
                  <a:pt x="1180" y="1129"/>
                </a:lnTo>
                <a:lnTo>
                  <a:pt x="1180" y="1129"/>
                </a:lnTo>
                <a:lnTo>
                  <a:pt x="1180" y="1127"/>
                </a:lnTo>
                <a:lnTo>
                  <a:pt x="1180" y="1127"/>
                </a:lnTo>
                <a:lnTo>
                  <a:pt x="1183" y="1127"/>
                </a:lnTo>
                <a:lnTo>
                  <a:pt x="1183" y="1124"/>
                </a:lnTo>
                <a:lnTo>
                  <a:pt x="1183" y="1119"/>
                </a:lnTo>
                <a:lnTo>
                  <a:pt x="1183" y="1119"/>
                </a:lnTo>
                <a:lnTo>
                  <a:pt x="1183" y="1119"/>
                </a:lnTo>
                <a:lnTo>
                  <a:pt x="1183" y="1119"/>
                </a:lnTo>
                <a:lnTo>
                  <a:pt x="1183" y="1117"/>
                </a:lnTo>
                <a:lnTo>
                  <a:pt x="1183" y="1117"/>
                </a:lnTo>
                <a:lnTo>
                  <a:pt x="1183" y="1117"/>
                </a:lnTo>
                <a:lnTo>
                  <a:pt x="1183" y="1117"/>
                </a:lnTo>
                <a:lnTo>
                  <a:pt x="1183" y="1117"/>
                </a:lnTo>
                <a:lnTo>
                  <a:pt x="1183" y="1117"/>
                </a:lnTo>
                <a:lnTo>
                  <a:pt x="1180" y="1117"/>
                </a:lnTo>
                <a:lnTo>
                  <a:pt x="1180" y="1117"/>
                </a:lnTo>
                <a:lnTo>
                  <a:pt x="1180" y="1117"/>
                </a:lnTo>
                <a:lnTo>
                  <a:pt x="1180" y="1117"/>
                </a:lnTo>
                <a:lnTo>
                  <a:pt x="1183" y="1115"/>
                </a:lnTo>
                <a:lnTo>
                  <a:pt x="1183" y="1115"/>
                </a:lnTo>
                <a:lnTo>
                  <a:pt x="1183" y="1115"/>
                </a:lnTo>
                <a:lnTo>
                  <a:pt x="1183" y="1115"/>
                </a:lnTo>
                <a:lnTo>
                  <a:pt x="1185" y="1115"/>
                </a:lnTo>
                <a:lnTo>
                  <a:pt x="1185" y="1115"/>
                </a:lnTo>
                <a:lnTo>
                  <a:pt x="1185" y="1115"/>
                </a:lnTo>
                <a:lnTo>
                  <a:pt x="1185" y="1115"/>
                </a:lnTo>
                <a:lnTo>
                  <a:pt x="1187" y="1115"/>
                </a:lnTo>
                <a:lnTo>
                  <a:pt x="1187" y="1112"/>
                </a:lnTo>
                <a:lnTo>
                  <a:pt x="1187" y="1112"/>
                </a:lnTo>
                <a:lnTo>
                  <a:pt x="1187" y="1112"/>
                </a:lnTo>
                <a:lnTo>
                  <a:pt x="1190" y="1110"/>
                </a:lnTo>
                <a:lnTo>
                  <a:pt x="1192" y="1110"/>
                </a:lnTo>
                <a:lnTo>
                  <a:pt x="1192" y="1110"/>
                </a:lnTo>
                <a:lnTo>
                  <a:pt x="1192" y="1110"/>
                </a:lnTo>
                <a:lnTo>
                  <a:pt x="1192" y="1110"/>
                </a:lnTo>
                <a:lnTo>
                  <a:pt x="1195" y="1110"/>
                </a:lnTo>
                <a:lnTo>
                  <a:pt x="1195" y="1110"/>
                </a:lnTo>
                <a:lnTo>
                  <a:pt x="1195" y="1110"/>
                </a:lnTo>
                <a:lnTo>
                  <a:pt x="1195" y="1110"/>
                </a:lnTo>
                <a:lnTo>
                  <a:pt x="1197" y="1110"/>
                </a:lnTo>
                <a:lnTo>
                  <a:pt x="1197" y="1108"/>
                </a:lnTo>
                <a:lnTo>
                  <a:pt x="1197" y="1108"/>
                </a:lnTo>
                <a:lnTo>
                  <a:pt x="1199" y="1110"/>
                </a:lnTo>
                <a:lnTo>
                  <a:pt x="1199" y="1110"/>
                </a:lnTo>
                <a:lnTo>
                  <a:pt x="1199" y="1110"/>
                </a:lnTo>
                <a:lnTo>
                  <a:pt x="1202" y="1110"/>
                </a:lnTo>
                <a:lnTo>
                  <a:pt x="1202" y="1108"/>
                </a:lnTo>
                <a:lnTo>
                  <a:pt x="1202" y="1108"/>
                </a:lnTo>
                <a:lnTo>
                  <a:pt x="1199" y="1108"/>
                </a:lnTo>
                <a:lnTo>
                  <a:pt x="1199" y="1108"/>
                </a:lnTo>
                <a:lnTo>
                  <a:pt x="1199" y="1105"/>
                </a:lnTo>
                <a:lnTo>
                  <a:pt x="1199" y="1105"/>
                </a:lnTo>
                <a:lnTo>
                  <a:pt x="1199" y="1105"/>
                </a:lnTo>
                <a:lnTo>
                  <a:pt x="1199" y="1103"/>
                </a:lnTo>
                <a:lnTo>
                  <a:pt x="1202" y="1103"/>
                </a:lnTo>
                <a:lnTo>
                  <a:pt x="1202" y="1103"/>
                </a:lnTo>
                <a:lnTo>
                  <a:pt x="1204" y="1103"/>
                </a:lnTo>
                <a:lnTo>
                  <a:pt x="1204" y="1103"/>
                </a:lnTo>
                <a:lnTo>
                  <a:pt x="1206" y="1100"/>
                </a:lnTo>
                <a:lnTo>
                  <a:pt x="1211" y="1098"/>
                </a:lnTo>
                <a:lnTo>
                  <a:pt x="1211" y="1096"/>
                </a:lnTo>
                <a:lnTo>
                  <a:pt x="1211" y="1096"/>
                </a:lnTo>
                <a:lnTo>
                  <a:pt x="1211" y="1096"/>
                </a:lnTo>
                <a:lnTo>
                  <a:pt x="1213" y="1096"/>
                </a:lnTo>
                <a:lnTo>
                  <a:pt x="1216" y="1093"/>
                </a:lnTo>
                <a:lnTo>
                  <a:pt x="1221" y="1093"/>
                </a:lnTo>
                <a:lnTo>
                  <a:pt x="1223" y="1093"/>
                </a:lnTo>
                <a:lnTo>
                  <a:pt x="1225" y="1093"/>
                </a:lnTo>
                <a:lnTo>
                  <a:pt x="1225" y="1093"/>
                </a:lnTo>
                <a:lnTo>
                  <a:pt x="1228" y="1093"/>
                </a:lnTo>
                <a:lnTo>
                  <a:pt x="1228" y="1091"/>
                </a:lnTo>
                <a:lnTo>
                  <a:pt x="1230" y="1091"/>
                </a:lnTo>
                <a:lnTo>
                  <a:pt x="1230" y="1089"/>
                </a:lnTo>
                <a:lnTo>
                  <a:pt x="1230" y="1089"/>
                </a:lnTo>
                <a:lnTo>
                  <a:pt x="1230" y="1089"/>
                </a:lnTo>
                <a:lnTo>
                  <a:pt x="1232" y="1089"/>
                </a:lnTo>
                <a:lnTo>
                  <a:pt x="1232" y="1089"/>
                </a:lnTo>
                <a:lnTo>
                  <a:pt x="1235" y="1086"/>
                </a:lnTo>
                <a:lnTo>
                  <a:pt x="1237" y="1084"/>
                </a:lnTo>
                <a:lnTo>
                  <a:pt x="1239" y="1084"/>
                </a:lnTo>
                <a:lnTo>
                  <a:pt x="1239" y="1084"/>
                </a:lnTo>
                <a:lnTo>
                  <a:pt x="1242" y="1079"/>
                </a:lnTo>
                <a:lnTo>
                  <a:pt x="1242" y="1077"/>
                </a:lnTo>
                <a:lnTo>
                  <a:pt x="1244" y="1077"/>
                </a:lnTo>
                <a:lnTo>
                  <a:pt x="1244" y="1077"/>
                </a:lnTo>
                <a:lnTo>
                  <a:pt x="1244" y="1074"/>
                </a:lnTo>
                <a:lnTo>
                  <a:pt x="1244" y="1074"/>
                </a:lnTo>
                <a:lnTo>
                  <a:pt x="1244" y="1074"/>
                </a:lnTo>
                <a:lnTo>
                  <a:pt x="1244" y="1074"/>
                </a:lnTo>
                <a:lnTo>
                  <a:pt x="1247" y="1074"/>
                </a:lnTo>
                <a:lnTo>
                  <a:pt x="1247" y="1074"/>
                </a:lnTo>
                <a:lnTo>
                  <a:pt x="1247" y="1074"/>
                </a:lnTo>
                <a:lnTo>
                  <a:pt x="1247" y="1074"/>
                </a:lnTo>
                <a:lnTo>
                  <a:pt x="1247" y="1072"/>
                </a:lnTo>
                <a:lnTo>
                  <a:pt x="1247" y="1072"/>
                </a:lnTo>
                <a:lnTo>
                  <a:pt x="1249" y="1072"/>
                </a:lnTo>
                <a:lnTo>
                  <a:pt x="1249" y="1070"/>
                </a:lnTo>
                <a:lnTo>
                  <a:pt x="1249" y="1070"/>
                </a:lnTo>
                <a:lnTo>
                  <a:pt x="1251" y="1067"/>
                </a:lnTo>
                <a:lnTo>
                  <a:pt x="1254" y="1067"/>
                </a:lnTo>
                <a:lnTo>
                  <a:pt x="1256" y="1065"/>
                </a:lnTo>
                <a:lnTo>
                  <a:pt x="1256" y="1065"/>
                </a:lnTo>
                <a:lnTo>
                  <a:pt x="1256" y="1065"/>
                </a:lnTo>
                <a:lnTo>
                  <a:pt x="1256" y="1065"/>
                </a:lnTo>
                <a:lnTo>
                  <a:pt x="1258" y="1067"/>
                </a:lnTo>
                <a:lnTo>
                  <a:pt x="1258" y="1067"/>
                </a:lnTo>
                <a:lnTo>
                  <a:pt x="1258" y="1067"/>
                </a:lnTo>
                <a:lnTo>
                  <a:pt x="1258" y="1067"/>
                </a:lnTo>
                <a:lnTo>
                  <a:pt x="1258" y="1067"/>
                </a:lnTo>
                <a:lnTo>
                  <a:pt x="1258" y="1070"/>
                </a:lnTo>
                <a:lnTo>
                  <a:pt x="1258" y="1070"/>
                </a:lnTo>
                <a:lnTo>
                  <a:pt x="1258" y="1070"/>
                </a:lnTo>
                <a:lnTo>
                  <a:pt x="1261" y="1070"/>
                </a:lnTo>
                <a:lnTo>
                  <a:pt x="1261" y="1070"/>
                </a:lnTo>
                <a:lnTo>
                  <a:pt x="1261" y="1070"/>
                </a:lnTo>
                <a:lnTo>
                  <a:pt x="1261" y="1070"/>
                </a:lnTo>
                <a:lnTo>
                  <a:pt x="1263" y="1072"/>
                </a:lnTo>
                <a:lnTo>
                  <a:pt x="1263" y="1070"/>
                </a:lnTo>
                <a:lnTo>
                  <a:pt x="1263" y="1070"/>
                </a:lnTo>
                <a:lnTo>
                  <a:pt x="1265" y="1070"/>
                </a:lnTo>
                <a:lnTo>
                  <a:pt x="1265" y="1067"/>
                </a:lnTo>
                <a:lnTo>
                  <a:pt x="1265" y="1067"/>
                </a:lnTo>
                <a:lnTo>
                  <a:pt x="1265" y="1065"/>
                </a:lnTo>
                <a:lnTo>
                  <a:pt x="1265" y="1065"/>
                </a:lnTo>
                <a:lnTo>
                  <a:pt x="1268" y="1063"/>
                </a:lnTo>
                <a:lnTo>
                  <a:pt x="1268" y="1063"/>
                </a:lnTo>
                <a:lnTo>
                  <a:pt x="1268" y="1063"/>
                </a:lnTo>
                <a:lnTo>
                  <a:pt x="1268" y="1060"/>
                </a:lnTo>
                <a:lnTo>
                  <a:pt x="1270" y="1060"/>
                </a:lnTo>
                <a:lnTo>
                  <a:pt x="1270" y="1060"/>
                </a:lnTo>
                <a:lnTo>
                  <a:pt x="1270" y="1060"/>
                </a:lnTo>
                <a:lnTo>
                  <a:pt x="1270" y="1058"/>
                </a:lnTo>
                <a:lnTo>
                  <a:pt x="1270" y="1058"/>
                </a:lnTo>
                <a:lnTo>
                  <a:pt x="1270" y="1058"/>
                </a:lnTo>
                <a:lnTo>
                  <a:pt x="1273" y="1058"/>
                </a:lnTo>
                <a:lnTo>
                  <a:pt x="1273" y="1058"/>
                </a:lnTo>
                <a:lnTo>
                  <a:pt x="1275" y="1058"/>
                </a:lnTo>
                <a:lnTo>
                  <a:pt x="1275" y="1058"/>
                </a:lnTo>
                <a:lnTo>
                  <a:pt x="1275" y="1058"/>
                </a:lnTo>
                <a:lnTo>
                  <a:pt x="1277" y="1058"/>
                </a:lnTo>
                <a:lnTo>
                  <a:pt x="1277" y="1058"/>
                </a:lnTo>
                <a:lnTo>
                  <a:pt x="1280" y="1056"/>
                </a:lnTo>
                <a:lnTo>
                  <a:pt x="1282" y="1056"/>
                </a:lnTo>
                <a:lnTo>
                  <a:pt x="1280" y="1053"/>
                </a:lnTo>
                <a:lnTo>
                  <a:pt x="1280" y="1053"/>
                </a:lnTo>
                <a:lnTo>
                  <a:pt x="1277" y="1051"/>
                </a:lnTo>
                <a:lnTo>
                  <a:pt x="1277" y="1051"/>
                </a:lnTo>
                <a:lnTo>
                  <a:pt x="1277" y="1048"/>
                </a:lnTo>
                <a:lnTo>
                  <a:pt x="1280" y="1048"/>
                </a:lnTo>
                <a:lnTo>
                  <a:pt x="1280" y="1048"/>
                </a:lnTo>
                <a:lnTo>
                  <a:pt x="1280" y="1046"/>
                </a:lnTo>
                <a:lnTo>
                  <a:pt x="1282" y="1044"/>
                </a:lnTo>
                <a:lnTo>
                  <a:pt x="1282" y="1044"/>
                </a:lnTo>
                <a:lnTo>
                  <a:pt x="1280" y="1044"/>
                </a:lnTo>
                <a:lnTo>
                  <a:pt x="1280" y="1044"/>
                </a:lnTo>
                <a:lnTo>
                  <a:pt x="1282" y="1041"/>
                </a:lnTo>
                <a:lnTo>
                  <a:pt x="1282" y="1041"/>
                </a:lnTo>
                <a:lnTo>
                  <a:pt x="1282" y="1039"/>
                </a:lnTo>
                <a:lnTo>
                  <a:pt x="1282" y="1039"/>
                </a:lnTo>
                <a:lnTo>
                  <a:pt x="1287" y="1039"/>
                </a:lnTo>
                <a:lnTo>
                  <a:pt x="1287" y="1039"/>
                </a:lnTo>
                <a:lnTo>
                  <a:pt x="1287" y="1039"/>
                </a:lnTo>
                <a:lnTo>
                  <a:pt x="1287" y="1039"/>
                </a:lnTo>
                <a:lnTo>
                  <a:pt x="1287" y="1039"/>
                </a:lnTo>
                <a:lnTo>
                  <a:pt x="1287" y="1037"/>
                </a:lnTo>
                <a:lnTo>
                  <a:pt x="1287" y="1037"/>
                </a:lnTo>
                <a:lnTo>
                  <a:pt x="1287" y="1037"/>
                </a:lnTo>
                <a:lnTo>
                  <a:pt x="1287" y="1037"/>
                </a:lnTo>
                <a:lnTo>
                  <a:pt x="1284" y="1037"/>
                </a:lnTo>
                <a:lnTo>
                  <a:pt x="1284" y="1034"/>
                </a:lnTo>
                <a:lnTo>
                  <a:pt x="1284" y="1032"/>
                </a:lnTo>
                <a:lnTo>
                  <a:pt x="1287" y="1032"/>
                </a:lnTo>
                <a:lnTo>
                  <a:pt x="1291" y="1029"/>
                </a:lnTo>
                <a:lnTo>
                  <a:pt x="1291" y="1029"/>
                </a:lnTo>
                <a:lnTo>
                  <a:pt x="1291" y="1029"/>
                </a:lnTo>
                <a:lnTo>
                  <a:pt x="1291" y="1025"/>
                </a:lnTo>
                <a:lnTo>
                  <a:pt x="1291" y="1025"/>
                </a:lnTo>
                <a:lnTo>
                  <a:pt x="1291" y="1022"/>
                </a:lnTo>
                <a:lnTo>
                  <a:pt x="1294" y="1022"/>
                </a:lnTo>
                <a:lnTo>
                  <a:pt x="1296" y="1022"/>
                </a:lnTo>
                <a:lnTo>
                  <a:pt x="1296" y="1022"/>
                </a:lnTo>
                <a:lnTo>
                  <a:pt x="1296" y="1020"/>
                </a:lnTo>
                <a:lnTo>
                  <a:pt x="1299" y="1020"/>
                </a:lnTo>
                <a:lnTo>
                  <a:pt x="1299" y="1020"/>
                </a:lnTo>
                <a:lnTo>
                  <a:pt x="1301" y="1020"/>
                </a:lnTo>
                <a:lnTo>
                  <a:pt x="1301" y="1020"/>
                </a:lnTo>
                <a:lnTo>
                  <a:pt x="1303" y="1020"/>
                </a:lnTo>
                <a:lnTo>
                  <a:pt x="1303" y="1020"/>
                </a:lnTo>
                <a:lnTo>
                  <a:pt x="1303" y="1018"/>
                </a:lnTo>
                <a:lnTo>
                  <a:pt x="1306" y="1018"/>
                </a:lnTo>
                <a:lnTo>
                  <a:pt x="1306" y="1015"/>
                </a:lnTo>
                <a:lnTo>
                  <a:pt x="1306" y="1015"/>
                </a:lnTo>
                <a:lnTo>
                  <a:pt x="1310" y="1018"/>
                </a:lnTo>
                <a:lnTo>
                  <a:pt x="1310" y="1015"/>
                </a:lnTo>
                <a:lnTo>
                  <a:pt x="1310" y="1015"/>
                </a:lnTo>
                <a:lnTo>
                  <a:pt x="1310" y="1018"/>
                </a:lnTo>
                <a:lnTo>
                  <a:pt x="1313" y="1018"/>
                </a:lnTo>
                <a:lnTo>
                  <a:pt x="1313" y="1018"/>
                </a:lnTo>
                <a:lnTo>
                  <a:pt x="1315" y="1018"/>
                </a:lnTo>
                <a:lnTo>
                  <a:pt x="1320" y="1015"/>
                </a:lnTo>
                <a:lnTo>
                  <a:pt x="1322" y="1015"/>
                </a:lnTo>
                <a:lnTo>
                  <a:pt x="1327" y="1013"/>
                </a:lnTo>
                <a:lnTo>
                  <a:pt x="1327" y="1013"/>
                </a:lnTo>
                <a:lnTo>
                  <a:pt x="1329" y="1013"/>
                </a:lnTo>
                <a:lnTo>
                  <a:pt x="1329" y="1013"/>
                </a:lnTo>
                <a:lnTo>
                  <a:pt x="1329" y="1013"/>
                </a:lnTo>
                <a:lnTo>
                  <a:pt x="1332" y="1015"/>
                </a:lnTo>
                <a:lnTo>
                  <a:pt x="1334" y="1015"/>
                </a:lnTo>
                <a:lnTo>
                  <a:pt x="1341" y="1018"/>
                </a:lnTo>
                <a:lnTo>
                  <a:pt x="1341" y="1020"/>
                </a:lnTo>
                <a:lnTo>
                  <a:pt x="1344" y="1020"/>
                </a:lnTo>
                <a:lnTo>
                  <a:pt x="1344" y="1018"/>
                </a:lnTo>
                <a:lnTo>
                  <a:pt x="1346" y="1018"/>
                </a:lnTo>
                <a:lnTo>
                  <a:pt x="1353" y="1018"/>
                </a:lnTo>
                <a:lnTo>
                  <a:pt x="1355" y="1020"/>
                </a:lnTo>
                <a:lnTo>
                  <a:pt x="1362" y="1025"/>
                </a:lnTo>
                <a:lnTo>
                  <a:pt x="1362" y="1025"/>
                </a:lnTo>
                <a:lnTo>
                  <a:pt x="1367" y="1025"/>
                </a:lnTo>
                <a:lnTo>
                  <a:pt x="1374" y="1027"/>
                </a:lnTo>
                <a:lnTo>
                  <a:pt x="1377" y="1027"/>
                </a:lnTo>
                <a:lnTo>
                  <a:pt x="1377" y="1029"/>
                </a:lnTo>
                <a:lnTo>
                  <a:pt x="1379" y="1032"/>
                </a:lnTo>
                <a:lnTo>
                  <a:pt x="1381" y="1032"/>
                </a:lnTo>
                <a:lnTo>
                  <a:pt x="1381" y="1034"/>
                </a:lnTo>
                <a:lnTo>
                  <a:pt x="1384" y="1034"/>
                </a:lnTo>
                <a:lnTo>
                  <a:pt x="1386" y="1034"/>
                </a:lnTo>
                <a:lnTo>
                  <a:pt x="1393" y="1034"/>
                </a:lnTo>
                <a:lnTo>
                  <a:pt x="1396" y="1034"/>
                </a:lnTo>
                <a:lnTo>
                  <a:pt x="1398" y="1034"/>
                </a:lnTo>
                <a:lnTo>
                  <a:pt x="1398" y="1034"/>
                </a:lnTo>
                <a:lnTo>
                  <a:pt x="1398" y="1034"/>
                </a:lnTo>
                <a:lnTo>
                  <a:pt x="1400" y="1037"/>
                </a:lnTo>
                <a:lnTo>
                  <a:pt x="1403" y="1037"/>
                </a:lnTo>
                <a:lnTo>
                  <a:pt x="1405" y="1037"/>
                </a:lnTo>
                <a:lnTo>
                  <a:pt x="1405" y="1037"/>
                </a:lnTo>
                <a:lnTo>
                  <a:pt x="1405" y="1039"/>
                </a:lnTo>
                <a:lnTo>
                  <a:pt x="1405" y="1041"/>
                </a:lnTo>
                <a:lnTo>
                  <a:pt x="1405" y="1041"/>
                </a:lnTo>
                <a:lnTo>
                  <a:pt x="1410" y="1044"/>
                </a:lnTo>
                <a:lnTo>
                  <a:pt x="1414" y="1044"/>
                </a:lnTo>
                <a:lnTo>
                  <a:pt x="1414" y="1044"/>
                </a:lnTo>
                <a:lnTo>
                  <a:pt x="1414" y="1041"/>
                </a:lnTo>
                <a:lnTo>
                  <a:pt x="1414" y="1041"/>
                </a:lnTo>
                <a:lnTo>
                  <a:pt x="1412" y="1034"/>
                </a:lnTo>
                <a:lnTo>
                  <a:pt x="1410" y="1032"/>
                </a:lnTo>
                <a:lnTo>
                  <a:pt x="1410" y="1029"/>
                </a:lnTo>
                <a:lnTo>
                  <a:pt x="1410" y="1027"/>
                </a:lnTo>
                <a:lnTo>
                  <a:pt x="1412" y="1025"/>
                </a:lnTo>
                <a:lnTo>
                  <a:pt x="1414" y="1020"/>
                </a:lnTo>
                <a:lnTo>
                  <a:pt x="1414" y="1015"/>
                </a:lnTo>
                <a:lnTo>
                  <a:pt x="1414" y="1015"/>
                </a:lnTo>
                <a:lnTo>
                  <a:pt x="1414" y="1013"/>
                </a:lnTo>
                <a:lnTo>
                  <a:pt x="1414" y="1011"/>
                </a:lnTo>
                <a:lnTo>
                  <a:pt x="1414" y="1011"/>
                </a:lnTo>
                <a:lnTo>
                  <a:pt x="1414" y="1008"/>
                </a:lnTo>
                <a:lnTo>
                  <a:pt x="1414" y="1008"/>
                </a:lnTo>
                <a:lnTo>
                  <a:pt x="1417" y="1006"/>
                </a:lnTo>
                <a:lnTo>
                  <a:pt x="1419" y="1001"/>
                </a:lnTo>
                <a:lnTo>
                  <a:pt x="1419" y="999"/>
                </a:lnTo>
                <a:lnTo>
                  <a:pt x="1419" y="999"/>
                </a:lnTo>
                <a:lnTo>
                  <a:pt x="1422" y="996"/>
                </a:lnTo>
                <a:lnTo>
                  <a:pt x="1431" y="994"/>
                </a:lnTo>
                <a:lnTo>
                  <a:pt x="1431" y="994"/>
                </a:lnTo>
                <a:lnTo>
                  <a:pt x="1433" y="994"/>
                </a:lnTo>
                <a:lnTo>
                  <a:pt x="1436" y="992"/>
                </a:lnTo>
                <a:lnTo>
                  <a:pt x="1438" y="987"/>
                </a:lnTo>
                <a:lnTo>
                  <a:pt x="1440" y="987"/>
                </a:lnTo>
                <a:lnTo>
                  <a:pt x="1440" y="987"/>
                </a:lnTo>
                <a:lnTo>
                  <a:pt x="1443" y="987"/>
                </a:lnTo>
                <a:lnTo>
                  <a:pt x="1443" y="989"/>
                </a:lnTo>
                <a:lnTo>
                  <a:pt x="1452" y="987"/>
                </a:lnTo>
                <a:lnTo>
                  <a:pt x="1452" y="987"/>
                </a:lnTo>
                <a:lnTo>
                  <a:pt x="1452" y="987"/>
                </a:lnTo>
                <a:lnTo>
                  <a:pt x="1452" y="985"/>
                </a:lnTo>
                <a:lnTo>
                  <a:pt x="1450" y="982"/>
                </a:lnTo>
                <a:lnTo>
                  <a:pt x="1452" y="985"/>
                </a:lnTo>
                <a:lnTo>
                  <a:pt x="1455" y="987"/>
                </a:lnTo>
                <a:lnTo>
                  <a:pt x="1457" y="987"/>
                </a:lnTo>
                <a:lnTo>
                  <a:pt x="1457" y="987"/>
                </a:lnTo>
                <a:lnTo>
                  <a:pt x="1459" y="987"/>
                </a:lnTo>
                <a:lnTo>
                  <a:pt x="1462" y="989"/>
                </a:lnTo>
                <a:lnTo>
                  <a:pt x="1464" y="992"/>
                </a:lnTo>
                <a:lnTo>
                  <a:pt x="1467" y="992"/>
                </a:lnTo>
                <a:lnTo>
                  <a:pt x="1467" y="992"/>
                </a:lnTo>
                <a:lnTo>
                  <a:pt x="1469" y="992"/>
                </a:lnTo>
                <a:lnTo>
                  <a:pt x="1471" y="994"/>
                </a:lnTo>
                <a:lnTo>
                  <a:pt x="1471" y="994"/>
                </a:lnTo>
                <a:lnTo>
                  <a:pt x="1474" y="996"/>
                </a:lnTo>
                <a:lnTo>
                  <a:pt x="1474" y="996"/>
                </a:lnTo>
                <a:lnTo>
                  <a:pt x="1478" y="1001"/>
                </a:lnTo>
                <a:lnTo>
                  <a:pt x="1481" y="1001"/>
                </a:lnTo>
                <a:lnTo>
                  <a:pt x="1485" y="1003"/>
                </a:lnTo>
                <a:lnTo>
                  <a:pt x="1490" y="1006"/>
                </a:lnTo>
                <a:lnTo>
                  <a:pt x="1493" y="1006"/>
                </a:lnTo>
                <a:lnTo>
                  <a:pt x="1495" y="1008"/>
                </a:lnTo>
                <a:lnTo>
                  <a:pt x="1497" y="1008"/>
                </a:lnTo>
                <a:lnTo>
                  <a:pt x="1500" y="1008"/>
                </a:lnTo>
                <a:lnTo>
                  <a:pt x="1500" y="1011"/>
                </a:lnTo>
                <a:lnTo>
                  <a:pt x="1502" y="1013"/>
                </a:lnTo>
                <a:lnTo>
                  <a:pt x="1504" y="1013"/>
                </a:lnTo>
                <a:lnTo>
                  <a:pt x="1507" y="1013"/>
                </a:lnTo>
                <a:lnTo>
                  <a:pt x="1519" y="1013"/>
                </a:lnTo>
                <a:lnTo>
                  <a:pt x="1521" y="1013"/>
                </a:lnTo>
                <a:lnTo>
                  <a:pt x="1523" y="1013"/>
                </a:lnTo>
                <a:lnTo>
                  <a:pt x="1526" y="1015"/>
                </a:lnTo>
                <a:lnTo>
                  <a:pt x="1528" y="1015"/>
                </a:lnTo>
                <a:lnTo>
                  <a:pt x="1528" y="1015"/>
                </a:lnTo>
                <a:lnTo>
                  <a:pt x="1530" y="1013"/>
                </a:lnTo>
                <a:lnTo>
                  <a:pt x="1533" y="1013"/>
                </a:lnTo>
                <a:lnTo>
                  <a:pt x="1533" y="1011"/>
                </a:lnTo>
                <a:lnTo>
                  <a:pt x="1535" y="1006"/>
                </a:lnTo>
                <a:lnTo>
                  <a:pt x="1535" y="1006"/>
                </a:lnTo>
                <a:lnTo>
                  <a:pt x="1535" y="1006"/>
                </a:lnTo>
                <a:lnTo>
                  <a:pt x="1535" y="1006"/>
                </a:lnTo>
                <a:lnTo>
                  <a:pt x="1537" y="1006"/>
                </a:lnTo>
                <a:lnTo>
                  <a:pt x="1540" y="1006"/>
                </a:lnTo>
                <a:lnTo>
                  <a:pt x="1545" y="1008"/>
                </a:lnTo>
                <a:lnTo>
                  <a:pt x="1547" y="1008"/>
                </a:lnTo>
                <a:lnTo>
                  <a:pt x="1549" y="1006"/>
                </a:lnTo>
                <a:lnTo>
                  <a:pt x="1552" y="1006"/>
                </a:lnTo>
                <a:lnTo>
                  <a:pt x="1554" y="1006"/>
                </a:lnTo>
                <a:lnTo>
                  <a:pt x="1559" y="1006"/>
                </a:lnTo>
                <a:lnTo>
                  <a:pt x="1563" y="1008"/>
                </a:lnTo>
                <a:lnTo>
                  <a:pt x="1563" y="1008"/>
                </a:lnTo>
                <a:lnTo>
                  <a:pt x="1566" y="1008"/>
                </a:lnTo>
                <a:lnTo>
                  <a:pt x="1566" y="1008"/>
                </a:lnTo>
                <a:lnTo>
                  <a:pt x="1566" y="1008"/>
                </a:lnTo>
                <a:lnTo>
                  <a:pt x="1568" y="1008"/>
                </a:lnTo>
                <a:lnTo>
                  <a:pt x="1568" y="1011"/>
                </a:lnTo>
                <a:lnTo>
                  <a:pt x="1568" y="1008"/>
                </a:lnTo>
                <a:lnTo>
                  <a:pt x="1571" y="1008"/>
                </a:lnTo>
                <a:lnTo>
                  <a:pt x="1571" y="1008"/>
                </a:lnTo>
                <a:lnTo>
                  <a:pt x="1573" y="1008"/>
                </a:lnTo>
                <a:lnTo>
                  <a:pt x="1575" y="1008"/>
                </a:lnTo>
                <a:lnTo>
                  <a:pt x="1578" y="1008"/>
                </a:lnTo>
                <a:lnTo>
                  <a:pt x="1578" y="1008"/>
                </a:lnTo>
                <a:lnTo>
                  <a:pt x="1580" y="1008"/>
                </a:lnTo>
                <a:lnTo>
                  <a:pt x="1582" y="1008"/>
                </a:lnTo>
                <a:lnTo>
                  <a:pt x="1582" y="1008"/>
                </a:lnTo>
                <a:lnTo>
                  <a:pt x="1585" y="1006"/>
                </a:lnTo>
                <a:lnTo>
                  <a:pt x="1585" y="1006"/>
                </a:lnTo>
                <a:lnTo>
                  <a:pt x="1585" y="1006"/>
                </a:lnTo>
                <a:lnTo>
                  <a:pt x="1585" y="1006"/>
                </a:lnTo>
                <a:lnTo>
                  <a:pt x="1585" y="1006"/>
                </a:lnTo>
                <a:lnTo>
                  <a:pt x="1587" y="1006"/>
                </a:lnTo>
                <a:lnTo>
                  <a:pt x="1587" y="1006"/>
                </a:lnTo>
                <a:lnTo>
                  <a:pt x="1587" y="1006"/>
                </a:lnTo>
                <a:lnTo>
                  <a:pt x="1590" y="1003"/>
                </a:lnTo>
                <a:lnTo>
                  <a:pt x="1590" y="1003"/>
                </a:lnTo>
                <a:lnTo>
                  <a:pt x="1590" y="1003"/>
                </a:lnTo>
                <a:lnTo>
                  <a:pt x="1592" y="1003"/>
                </a:lnTo>
                <a:lnTo>
                  <a:pt x="1594" y="1003"/>
                </a:lnTo>
                <a:lnTo>
                  <a:pt x="1597" y="1001"/>
                </a:lnTo>
                <a:lnTo>
                  <a:pt x="1597" y="1003"/>
                </a:lnTo>
                <a:lnTo>
                  <a:pt x="1604" y="1003"/>
                </a:lnTo>
                <a:lnTo>
                  <a:pt x="1604" y="1003"/>
                </a:lnTo>
                <a:lnTo>
                  <a:pt x="1606" y="1006"/>
                </a:lnTo>
                <a:lnTo>
                  <a:pt x="1606" y="1006"/>
                </a:lnTo>
                <a:lnTo>
                  <a:pt x="1608" y="1008"/>
                </a:lnTo>
                <a:lnTo>
                  <a:pt x="1608" y="1008"/>
                </a:lnTo>
                <a:lnTo>
                  <a:pt x="1608" y="1008"/>
                </a:lnTo>
                <a:lnTo>
                  <a:pt x="1611" y="1008"/>
                </a:lnTo>
                <a:lnTo>
                  <a:pt x="1616" y="1008"/>
                </a:lnTo>
                <a:lnTo>
                  <a:pt x="1618" y="1008"/>
                </a:lnTo>
                <a:lnTo>
                  <a:pt x="1620" y="1008"/>
                </a:lnTo>
                <a:lnTo>
                  <a:pt x="1620" y="1006"/>
                </a:lnTo>
                <a:lnTo>
                  <a:pt x="1620" y="1006"/>
                </a:lnTo>
                <a:lnTo>
                  <a:pt x="1623" y="1008"/>
                </a:lnTo>
                <a:lnTo>
                  <a:pt x="1625" y="1008"/>
                </a:lnTo>
                <a:lnTo>
                  <a:pt x="1625" y="1008"/>
                </a:lnTo>
                <a:lnTo>
                  <a:pt x="1627" y="1008"/>
                </a:lnTo>
                <a:lnTo>
                  <a:pt x="1627" y="1008"/>
                </a:lnTo>
                <a:lnTo>
                  <a:pt x="1627" y="1008"/>
                </a:lnTo>
                <a:lnTo>
                  <a:pt x="1632" y="1008"/>
                </a:lnTo>
                <a:lnTo>
                  <a:pt x="1632" y="1008"/>
                </a:lnTo>
                <a:lnTo>
                  <a:pt x="1637" y="1008"/>
                </a:lnTo>
                <a:lnTo>
                  <a:pt x="1639" y="1008"/>
                </a:lnTo>
                <a:lnTo>
                  <a:pt x="1639" y="1008"/>
                </a:lnTo>
                <a:lnTo>
                  <a:pt x="1639" y="1011"/>
                </a:lnTo>
                <a:lnTo>
                  <a:pt x="1639" y="1011"/>
                </a:lnTo>
                <a:lnTo>
                  <a:pt x="1642" y="1011"/>
                </a:lnTo>
                <a:lnTo>
                  <a:pt x="1642" y="1011"/>
                </a:lnTo>
                <a:lnTo>
                  <a:pt x="1644" y="1008"/>
                </a:lnTo>
                <a:lnTo>
                  <a:pt x="1644" y="1008"/>
                </a:lnTo>
                <a:lnTo>
                  <a:pt x="1644" y="1008"/>
                </a:lnTo>
                <a:lnTo>
                  <a:pt x="1646" y="1008"/>
                </a:lnTo>
                <a:lnTo>
                  <a:pt x="1646" y="1011"/>
                </a:lnTo>
                <a:lnTo>
                  <a:pt x="1651" y="1011"/>
                </a:lnTo>
                <a:lnTo>
                  <a:pt x="1653" y="1011"/>
                </a:lnTo>
                <a:lnTo>
                  <a:pt x="1658" y="1011"/>
                </a:lnTo>
                <a:lnTo>
                  <a:pt x="1660" y="1011"/>
                </a:lnTo>
                <a:lnTo>
                  <a:pt x="1663" y="1011"/>
                </a:lnTo>
                <a:lnTo>
                  <a:pt x="1663" y="1011"/>
                </a:lnTo>
                <a:lnTo>
                  <a:pt x="1665" y="1013"/>
                </a:lnTo>
                <a:lnTo>
                  <a:pt x="1668" y="1013"/>
                </a:lnTo>
                <a:lnTo>
                  <a:pt x="1668" y="1011"/>
                </a:lnTo>
                <a:lnTo>
                  <a:pt x="1670" y="1011"/>
                </a:lnTo>
                <a:lnTo>
                  <a:pt x="1670" y="1011"/>
                </a:lnTo>
                <a:lnTo>
                  <a:pt x="1672" y="1011"/>
                </a:lnTo>
                <a:lnTo>
                  <a:pt x="1677" y="1011"/>
                </a:lnTo>
                <a:lnTo>
                  <a:pt x="1682" y="1013"/>
                </a:lnTo>
                <a:lnTo>
                  <a:pt x="1684" y="1013"/>
                </a:lnTo>
                <a:lnTo>
                  <a:pt x="1686" y="1015"/>
                </a:lnTo>
                <a:lnTo>
                  <a:pt x="1686" y="1015"/>
                </a:lnTo>
                <a:lnTo>
                  <a:pt x="1694" y="1015"/>
                </a:lnTo>
                <a:lnTo>
                  <a:pt x="1696" y="1018"/>
                </a:lnTo>
                <a:lnTo>
                  <a:pt x="1701" y="1018"/>
                </a:lnTo>
                <a:lnTo>
                  <a:pt x="1703" y="1018"/>
                </a:lnTo>
                <a:lnTo>
                  <a:pt x="1705" y="1018"/>
                </a:lnTo>
                <a:lnTo>
                  <a:pt x="1708" y="1018"/>
                </a:lnTo>
                <a:lnTo>
                  <a:pt x="1710" y="1015"/>
                </a:lnTo>
                <a:lnTo>
                  <a:pt x="1712" y="1018"/>
                </a:lnTo>
                <a:lnTo>
                  <a:pt x="1712" y="1018"/>
                </a:lnTo>
                <a:lnTo>
                  <a:pt x="1712" y="1020"/>
                </a:lnTo>
                <a:lnTo>
                  <a:pt x="1712" y="1022"/>
                </a:lnTo>
                <a:lnTo>
                  <a:pt x="1712" y="1022"/>
                </a:lnTo>
                <a:lnTo>
                  <a:pt x="1712" y="1025"/>
                </a:lnTo>
                <a:lnTo>
                  <a:pt x="1715" y="1025"/>
                </a:lnTo>
                <a:lnTo>
                  <a:pt x="1715" y="1027"/>
                </a:lnTo>
                <a:lnTo>
                  <a:pt x="1720" y="1029"/>
                </a:lnTo>
                <a:lnTo>
                  <a:pt x="1722" y="1032"/>
                </a:lnTo>
                <a:lnTo>
                  <a:pt x="1724" y="1037"/>
                </a:lnTo>
                <a:lnTo>
                  <a:pt x="1724" y="1039"/>
                </a:lnTo>
                <a:lnTo>
                  <a:pt x="1729" y="1039"/>
                </a:lnTo>
                <a:lnTo>
                  <a:pt x="1734" y="1041"/>
                </a:lnTo>
                <a:lnTo>
                  <a:pt x="1736" y="1039"/>
                </a:lnTo>
                <a:lnTo>
                  <a:pt x="1739" y="1039"/>
                </a:lnTo>
                <a:lnTo>
                  <a:pt x="1750" y="1041"/>
                </a:lnTo>
                <a:lnTo>
                  <a:pt x="1753" y="1044"/>
                </a:lnTo>
                <a:lnTo>
                  <a:pt x="1755" y="1044"/>
                </a:lnTo>
                <a:lnTo>
                  <a:pt x="1755" y="1048"/>
                </a:lnTo>
                <a:lnTo>
                  <a:pt x="1760" y="1051"/>
                </a:lnTo>
                <a:lnTo>
                  <a:pt x="1762" y="1053"/>
                </a:lnTo>
                <a:lnTo>
                  <a:pt x="1762" y="1056"/>
                </a:lnTo>
                <a:lnTo>
                  <a:pt x="1765" y="1058"/>
                </a:lnTo>
                <a:lnTo>
                  <a:pt x="1767" y="1058"/>
                </a:lnTo>
                <a:lnTo>
                  <a:pt x="1769" y="1058"/>
                </a:lnTo>
                <a:lnTo>
                  <a:pt x="1769" y="1058"/>
                </a:lnTo>
                <a:lnTo>
                  <a:pt x="1769" y="1056"/>
                </a:lnTo>
                <a:lnTo>
                  <a:pt x="1769" y="1051"/>
                </a:lnTo>
                <a:lnTo>
                  <a:pt x="1767" y="1048"/>
                </a:lnTo>
                <a:lnTo>
                  <a:pt x="1767" y="1048"/>
                </a:lnTo>
                <a:lnTo>
                  <a:pt x="1767" y="1046"/>
                </a:lnTo>
                <a:lnTo>
                  <a:pt x="1765" y="1041"/>
                </a:lnTo>
                <a:lnTo>
                  <a:pt x="1765" y="1041"/>
                </a:lnTo>
                <a:lnTo>
                  <a:pt x="1767" y="1039"/>
                </a:lnTo>
                <a:lnTo>
                  <a:pt x="1767" y="1039"/>
                </a:lnTo>
                <a:lnTo>
                  <a:pt x="1767" y="1037"/>
                </a:lnTo>
                <a:lnTo>
                  <a:pt x="1767" y="1037"/>
                </a:lnTo>
                <a:lnTo>
                  <a:pt x="1765" y="1034"/>
                </a:lnTo>
                <a:lnTo>
                  <a:pt x="1765" y="1034"/>
                </a:lnTo>
                <a:lnTo>
                  <a:pt x="1762" y="1029"/>
                </a:lnTo>
                <a:lnTo>
                  <a:pt x="1762" y="1029"/>
                </a:lnTo>
                <a:lnTo>
                  <a:pt x="1762" y="1027"/>
                </a:lnTo>
                <a:lnTo>
                  <a:pt x="1762" y="1027"/>
                </a:lnTo>
                <a:lnTo>
                  <a:pt x="1762" y="1025"/>
                </a:lnTo>
                <a:lnTo>
                  <a:pt x="1765" y="1022"/>
                </a:lnTo>
                <a:lnTo>
                  <a:pt x="1767" y="1020"/>
                </a:lnTo>
                <a:lnTo>
                  <a:pt x="1767" y="1015"/>
                </a:lnTo>
                <a:lnTo>
                  <a:pt x="1769" y="1015"/>
                </a:lnTo>
                <a:lnTo>
                  <a:pt x="1769" y="1013"/>
                </a:lnTo>
                <a:lnTo>
                  <a:pt x="1769" y="1013"/>
                </a:lnTo>
                <a:lnTo>
                  <a:pt x="1772" y="1015"/>
                </a:lnTo>
                <a:lnTo>
                  <a:pt x="1772" y="1015"/>
                </a:lnTo>
                <a:lnTo>
                  <a:pt x="1776" y="1013"/>
                </a:lnTo>
                <a:lnTo>
                  <a:pt x="1776" y="1013"/>
                </a:lnTo>
                <a:lnTo>
                  <a:pt x="1781" y="1011"/>
                </a:lnTo>
                <a:lnTo>
                  <a:pt x="1783" y="1011"/>
                </a:lnTo>
                <a:lnTo>
                  <a:pt x="1783" y="1011"/>
                </a:lnTo>
                <a:lnTo>
                  <a:pt x="1783" y="1008"/>
                </a:lnTo>
                <a:lnTo>
                  <a:pt x="1783" y="1008"/>
                </a:lnTo>
                <a:lnTo>
                  <a:pt x="1783" y="1006"/>
                </a:lnTo>
                <a:lnTo>
                  <a:pt x="1781" y="1006"/>
                </a:lnTo>
                <a:lnTo>
                  <a:pt x="1776" y="1003"/>
                </a:lnTo>
                <a:lnTo>
                  <a:pt x="1774" y="1003"/>
                </a:lnTo>
                <a:lnTo>
                  <a:pt x="1774" y="1001"/>
                </a:lnTo>
                <a:lnTo>
                  <a:pt x="1774" y="999"/>
                </a:lnTo>
                <a:lnTo>
                  <a:pt x="1776" y="999"/>
                </a:lnTo>
                <a:lnTo>
                  <a:pt x="1781" y="996"/>
                </a:lnTo>
                <a:lnTo>
                  <a:pt x="1786" y="994"/>
                </a:lnTo>
                <a:lnTo>
                  <a:pt x="1788" y="992"/>
                </a:lnTo>
                <a:lnTo>
                  <a:pt x="1791" y="992"/>
                </a:lnTo>
                <a:lnTo>
                  <a:pt x="1793" y="994"/>
                </a:lnTo>
                <a:lnTo>
                  <a:pt x="1793" y="994"/>
                </a:lnTo>
                <a:lnTo>
                  <a:pt x="1795" y="994"/>
                </a:lnTo>
                <a:lnTo>
                  <a:pt x="1795" y="994"/>
                </a:lnTo>
                <a:lnTo>
                  <a:pt x="1798" y="992"/>
                </a:lnTo>
                <a:lnTo>
                  <a:pt x="1798" y="992"/>
                </a:lnTo>
                <a:lnTo>
                  <a:pt x="1798" y="989"/>
                </a:lnTo>
                <a:lnTo>
                  <a:pt x="1795" y="987"/>
                </a:lnTo>
                <a:lnTo>
                  <a:pt x="1795" y="987"/>
                </a:lnTo>
                <a:lnTo>
                  <a:pt x="1795" y="985"/>
                </a:lnTo>
                <a:lnTo>
                  <a:pt x="1795" y="982"/>
                </a:lnTo>
                <a:lnTo>
                  <a:pt x="1795" y="982"/>
                </a:lnTo>
                <a:lnTo>
                  <a:pt x="1793" y="980"/>
                </a:lnTo>
                <a:lnTo>
                  <a:pt x="1791" y="980"/>
                </a:lnTo>
                <a:lnTo>
                  <a:pt x="1791" y="980"/>
                </a:lnTo>
                <a:lnTo>
                  <a:pt x="1788" y="977"/>
                </a:lnTo>
                <a:lnTo>
                  <a:pt x="1791" y="973"/>
                </a:lnTo>
                <a:lnTo>
                  <a:pt x="1793" y="970"/>
                </a:lnTo>
                <a:lnTo>
                  <a:pt x="1793" y="968"/>
                </a:lnTo>
                <a:lnTo>
                  <a:pt x="1786" y="951"/>
                </a:lnTo>
                <a:lnTo>
                  <a:pt x="1781" y="935"/>
                </a:lnTo>
                <a:lnTo>
                  <a:pt x="1779" y="932"/>
                </a:lnTo>
                <a:lnTo>
                  <a:pt x="1776" y="932"/>
                </a:lnTo>
                <a:lnTo>
                  <a:pt x="1776" y="930"/>
                </a:lnTo>
                <a:lnTo>
                  <a:pt x="1776" y="930"/>
                </a:lnTo>
                <a:lnTo>
                  <a:pt x="1776" y="928"/>
                </a:lnTo>
                <a:lnTo>
                  <a:pt x="1776" y="928"/>
                </a:lnTo>
                <a:lnTo>
                  <a:pt x="1776" y="925"/>
                </a:lnTo>
                <a:lnTo>
                  <a:pt x="1776" y="925"/>
                </a:lnTo>
                <a:lnTo>
                  <a:pt x="1774" y="923"/>
                </a:lnTo>
                <a:lnTo>
                  <a:pt x="1774" y="923"/>
                </a:lnTo>
                <a:lnTo>
                  <a:pt x="1774" y="921"/>
                </a:lnTo>
                <a:lnTo>
                  <a:pt x="1774" y="918"/>
                </a:lnTo>
                <a:lnTo>
                  <a:pt x="1774" y="914"/>
                </a:lnTo>
                <a:lnTo>
                  <a:pt x="1774" y="909"/>
                </a:lnTo>
                <a:lnTo>
                  <a:pt x="1772" y="899"/>
                </a:lnTo>
                <a:lnTo>
                  <a:pt x="1772" y="897"/>
                </a:lnTo>
                <a:lnTo>
                  <a:pt x="1774" y="895"/>
                </a:lnTo>
                <a:lnTo>
                  <a:pt x="1774" y="887"/>
                </a:lnTo>
                <a:lnTo>
                  <a:pt x="1774" y="885"/>
                </a:lnTo>
                <a:lnTo>
                  <a:pt x="1776" y="885"/>
                </a:lnTo>
                <a:lnTo>
                  <a:pt x="1774" y="885"/>
                </a:lnTo>
                <a:lnTo>
                  <a:pt x="1774" y="883"/>
                </a:lnTo>
                <a:lnTo>
                  <a:pt x="1774" y="883"/>
                </a:lnTo>
                <a:lnTo>
                  <a:pt x="1774" y="883"/>
                </a:lnTo>
                <a:lnTo>
                  <a:pt x="1774" y="880"/>
                </a:lnTo>
                <a:lnTo>
                  <a:pt x="1776" y="880"/>
                </a:lnTo>
                <a:lnTo>
                  <a:pt x="1781" y="878"/>
                </a:lnTo>
                <a:lnTo>
                  <a:pt x="1781" y="878"/>
                </a:lnTo>
                <a:lnTo>
                  <a:pt x="1781" y="878"/>
                </a:lnTo>
                <a:lnTo>
                  <a:pt x="1781" y="876"/>
                </a:lnTo>
                <a:lnTo>
                  <a:pt x="1781" y="876"/>
                </a:lnTo>
                <a:lnTo>
                  <a:pt x="1772" y="873"/>
                </a:lnTo>
                <a:lnTo>
                  <a:pt x="1769" y="871"/>
                </a:lnTo>
                <a:lnTo>
                  <a:pt x="1769" y="871"/>
                </a:lnTo>
                <a:lnTo>
                  <a:pt x="1767" y="869"/>
                </a:lnTo>
                <a:lnTo>
                  <a:pt x="1757" y="871"/>
                </a:lnTo>
                <a:lnTo>
                  <a:pt x="1755" y="871"/>
                </a:lnTo>
                <a:lnTo>
                  <a:pt x="1748" y="866"/>
                </a:lnTo>
                <a:lnTo>
                  <a:pt x="1748" y="866"/>
                </a:lnTo>
                <a:lnTo>
                  <a:pt x="1748" y="864"/>
                </a:lnTo>
                <a:lnTo>
                  <a:pt x="1748" y="861"/>
                </a:lnTo>
                <a:lnTo>
                  <a:pt x="1750" y="861"/>
                </a:lnTo>
                <a:lnTo>
                  <a:pt x="1757" y="857"/>
                </a:lnTo>
                <a:lnTo>
                  <a:pt x="1757" y="857"/>
                </a:lnTo>
                <a:lnTo>
                  <a:pt x="1757" y="854"/>
                </a:lnTo>
                <a:lnTo>
                  <a:pt x="1760" y="854"/>
                </a:lnTo>
                <a:lnTo>
                  <a:pt x="1762" y="854"/>
                </a:lnTo>
                <a:lnTo>
                  <a:pt x="1767" y="854"/>
                </a:lnTo>
                <a:lnTo>
                  <a:pt x="1772" y="852"/>
                </a:lnTo>
                <a:lnTo>
                  <a:pt x="1774" y="852"/>
                </a:lnTo>
                <a:lnTo>
                  <a:pt x="1776" y="852"/>
                </a:lnTo>
                <a:lnTo>
                  <a:pt x="1776" y="852"/>
                </a:lnTo>
                <a:lnTo>
                  <a:pt x="1776" y="850"/>
                </a:lnTo>
                <a:lnTo>
                  <a:pt x="1779" y="850"/>
                </a:lnTo>
                <a:lnTo>
                  <a:pt x="1779" y="847"/>
                </a:lnTo>
                <a:lnTo>
                  <a:pt x="1783" y="850"/>
                </a:lnTo>
                <a:lnTo>
                  <a:pt x="1793" y="845"/>
                </a:lnTo>
                <a:lnTo>
                  <a:pt x="1795" y="845"/>
                </a:lnTo>
                <a:lnTo>
                  <a:pt x="1798" y="847"/>
                </a:lnTo>
                <a:lnTo>
                  <a:pt x="1800" y="847"/>
                </a:lnTo>
                <a:lnTo>
                  <a:pt x="1807" y="845"/>
                </a:lnTo>
                <a:lnTo>
                  <a:pt x="1809" y="845"/>
                </a:lnTo>
                <a:lnTo>
                  <a:pt x="1812" y="843"/>
                </a:lnTo>
                <a:lnTo>
                  <a:pt x="1814" y="840"/>
                </a:lnTo>
                <a:lnTo>
                  <a:pt x="1835" y="835"/>
                </a:lnTo>
                <a:lnTo>
                  <a:pt x="1840" y="831"/>
                </a:lnTo>
                <a:lnTo>
                  <a:pt x="1843" y="831"/>
                </a:lnTo>
                <a:lnTo>
                  <a:pt x="1845" y="831"/>
                </a:lnTo>
                <a:lnTo>
                  <a:pt x="1847" y="831"/>
                </a:lnTo>
                <a:lnTo>
                  <a:pt x="1847" y="833"/>
                </a:lnTo>
                <a:lnTo>
                  <a:pt x="1850" y="835"/>
                </a:lnTo>
                <a:lnTo>
                  <a:pt x="1850" y="840"/>
                </a:lnTo>
                <a:lnTo>
                  <a:pt x="1850" y="840"/>
                </a:lnTo>
                <a:lnTo>
                  <a:pt x="1850" y="843"/>
                </a:lnTo>
                <a:lnTo>
                  <a:pt x="1850" y="843"/>
                </a:lnTo>
                <a:lnTo>
                  <a:pt x="1854" y="843"/>
                </a:lnTo>
                <a:lnTo>
                  <a:pt x="1854" y="843"/>
                </a:lnTo>
                <a:lnTo>
                  <a:pt x="1854" y="845"/>
                </a:lnTo>
                <a:lnTo>
                  <a:pt x="1857" y="845"/>
                </a:lnTo>
                <a:lnTo>
                  <a:pt x="1859" y="845"/>
                </a:lnTo>
                <a:lnTo>
                  <a:pt x="1871" y="840"/>
                </a:lnTo>
                <a:lnTo>
                  <a:pt x="1873" y="840"/>
                </a:lnTo>
                <a:lnTo>
                  <a:pt x="1876" y="840"/>
                </a:lnTo>
                <a:lnTo>
                  <a:pt x="1878" y="840"/>
                </a:lnTo>
                <a:lnTo>
                  <a:pt x="1883" y="847"/>
                </a:lnTo>
                <a:lnTo>
                  <a:pt x="1885" y="847"/>
                </a:lnTo>
                <a:lnTo>
                  <a:pt x="1888" y="847"/>
                </a:lnTo>
                <a:lnTo>
                  <a:pt x="1890" y="843"/>
                </a:lnTo>
                <a:lnTo>
                  <a:pt x="1892" y="838"/>
                </a:lnTo>
                <a:lnTo>
                  <a:pt x="1892" y="831"/>
                </a:lnTo>
                <a:lnTo>
                  <a:pt x="1892" y="828"/>
                </a:lnTo>
                <a:lnTo>
                  <a:pt x="1892" y="826"/>
                </a:lnTo>
                <a:lnTo>
                  <a:pt x="1892" y="824"/>
                </a:lnTo>
                <a:lnTo>
                  <a:pt x="1888" y="821"/>
                </a:lnTo>
                <a:lnTo>
                  <a:pt x="1878" y="821"/>
                </a:lnTo>
                <a:lnTo>
                  <a:pt x="1878" y="819"/>
                </a:lnTo>
                <a:lnTo>
                  <a:pt x="1878" y="819"/>
                </a:lnTo>
                <a:lnTo>
                  <a:pt x="1878" y="819"/>
                </a:lnTo>
                <a:lnTo>
                  <a:pt x="1876" y="817"/>
                </a:lnTo>
                <a:lnTo>
                  <a:pt x="1876" y="814"/>
                </a:lnTo>
                <a:lnTo>
                  <a:pt x="1876" y="814"/>
                </a:lnTo>
                <a:lnTo>
                  <a:pt x="1878" y="809"/>
                </a:lnTo>
                <a:lnTo>
                  <a:pt x="1880" y="802"/>
                </a:lnTo>
                <a:lnTo>
                  <a:pt x="1883" y="795"/>
                </a:lnTo>
                <a:lnTo>
                  <a:pt x="1885" y="790"/>
                </a:lnTo>
                <a:lnTo>
                  <a:pt x="1885" y="788"/>
                </a:lnTo>
                <a:lnTo>
                  <a:pt x="1888" y="783"/>
                </a:lnTo>
                <a:lnTo>
                  <a:pt x="1888" y="783"/>
                </a:lnTo>
                <a:lnTo>
                  <a:pt x="1888" y="772"/>
                </a:lnTo>
                <a:lnTo>
                  <a:pt x="1890" y="767"/>
                </a:lnTo>
                <a:lnTo>
                  <a:pt x="1892" y="762"/>
                </a:lnTo>
                <a:lnTo>
                  <a:pt x="1895" y="757"/>
                </a:lnTo>
                <a:lnTo>
                  <a:pt x="1897" y="755"/>
                </a:lnTo>
                <a:lnTo>
                  <a:pt x="1897" y="750"/>
                </a:lnTo>
                <a:lnTo>
                  <a:pt x="1897" y="748"/>
                </a:lnTo>
                <a:lnTo>
                  <a:pt x="1899" y="746"/>
                </a:lnTo>
                <a:lnTo>
                  <a:pt x="1904" y="727"/>
                </a:lnTo>
                <a:lnTo>
                  <a:pt x="1911" y="710"/>
                </a:lnTo>
                <a:lnTo>
                  <a:pt x="1911" y="710"/>
                </a:lnTo>
                <a:lnTo>
                  <a:pt x="1911" y="708"/>
                </a:lnTo>
                <a:lnTo>
                  <a:pt x="1911" y="708"/>
                </a:lnTo>
                <a:lnTo>
                  <a:pt x="1911" y="705"/>
                </a:lnTo>
                <a:lnTo>
                  <a:pt x="1911" y="703"/>
                </a:lnTo>
                <a:lnTo>
                  <a:pt x="1914" y="701"/>
                </a:lnTo>
                <a:lnTo>
                  <a:pt x="1914" y="701"/>
                </a:lnTo>
                <a:lnTo>
                  <a:pt x="1911" y="698"/>
                </a:lnTo>
                <a:lnTo>
                  <a:pt x="1911" y="698"/>
                </a:lnTo>
                <a:lnTo>
                  <a:pt x="1911" y="696"/>
                </a:lnTo>
                <a:lnTo>
                  <a:pt x="1914" y="696"/>
                </a:lnTo>
                <a:lnTo>
                  <a:pt x="1914" y="693"/>
                </a:lnTo>
                <a:lnTo>
                  <a:pt x="1914" y="691"/>
                </a:lnTo>
                <a:lnTo>
                  <a:pt x="1914" y="691"/>
                </a:lnTo>
                <a:lnTo>
                  <a:pt x="1914" y="689"/>
                </a:lnTo>
                <a:lnTo>
                  <a:pt x="1916" y="689"/>
                </a:lnTo>
                <a:lnTo>
                  <a:pt x="1918" y="689"/>
                </a:lnTo>
                <a:lnTo>
                  <a:pt x="1918" y="689"/>
                </a:lnTo>
                <a:lnTo>
                  <a:pt x="1921" y="689"/>
                </a:lnTo>
                <a:lnTo>
                  <a:pt x="1923" y="691"/>
                </a:lnTo>
                <a:lnTo>
                  <a:pt x="1923" y="693"/>
                </a:lnTo>
                <a:lnTo>
                  <a:pt x="1928" y="693"/>
                </a:lnTo>
                <a:lnTo>
                  <a:pt x="1930" y="696"/>
                </a:lnTo>
                <a:lnTo>
                  <a:pt x="1940" y="701"/>
                </a:lnTo>
                <a:lnTo>
                  <a:pt x="1958" y="708"/>
                </a:lnTo>
                <a:lnTo>
                  <a:pt x="1966" y="708"/>
                </a:lnTo>
                <a:lnTo>
                  <a:pt x="1968" y="708"/>
                </a:lnTo>
                <a:lnTo>
                  <a:pt x="1970" y="708"/>
                </a:lnTo>
                <a:lnTo>
                  <a:pt x="1973" y="708"/>
                </a:lnTo>
                <a:lnTo>
                  <a:pt x="1973" y="708"/>
                </a:lnTo>
                <a:lnTo>
                  <a:pt x="1973" y="708"/>
                </a:lnTo>
                <a:lnTo>
                  <a:pt x="1973" y="708"/>
                </a:lnTo>
                <a:lnTo>
                  <a:pt x="1977" y="705"/>
                </a:lnTo>
                <a:lnTo>
                  <a:pt x="1984" y="708"/>
                </a:lnTo>
                <a:lnTo>
                  <a:pt x="1984" y="708"/>
                </a:lnTo>
                <a:lnTo>
                  <a:pt x="1987" y="705"/>
                </a:lnTo>
                <a:lnTo>
                  <a:pt x="1987" y="708"/>
                </a:lnTo>
                <a:lnTo>
                  <a:pt x="1989" y="708"/>
                </a:lnTo>
                <a:lnTo>
                  <a:pt x="1992" y="708"/>
                </a:lnTo>
                <a:lnTo>
                  <a:pt x="1996" y="708"/>
                </a:lnTo>
                <a:lnTo>
                  <a:pt x="1999" y="708"/>
                </a:lnTo>
                <a:lnTo>
                  <a:pt x="2001" y="708"/>
                </a:lnTo>
                <a:lnTo>
                  <a:pt x="2003" y="710"/>
                </a:lnTo>
                <a:lnTo>
                  <a:pt x="2003" y="712"/>
                </a:lnTo>
                <a:lnTo>
                  <a:pt x="2003" y="715"/>
                </a:lnTo>
                <a:lnTo>
                  <a:pt x="2003" y="717"/>
                </a:lnTo>
                <a:lnTo>
                  <a:pt x="2003" y="717"/>
                </a:lnTo>
                <a:lnTo>
                  <a:pt x="2001" y="719"/>
                </a:lnTo>
                <a:lnTo>
                  <a:pt x="2003" y="719"/>
                </a:lnTo>
                <a:lnTo>
                  <a:pt x="2003" y="719"/>
                </a:lnTo>
                <a:lnTo>
                  <a:pt x="2006" y="719"/>
                </a:lnTo>
                <a:lnTo>
                  <a:pt x="2008" y="717"/>
                </a:lnTo>
                <a:lnTo>
                  <a:pt x="2013" y="717"/>
                </a:lnTo>
                <a:lnTo>
                  <a:pt x="2013" y="717"/>
                </a:lnTo>
                <a:lnTo>
                  <a:pt x="2015" y="715"/>
                </a:lnTo>
                <a:lnTo>
                  <a:pt x="2015" y="712"/>
                </a:lnTo>
                <a:lnTo>
                  <a:pt x="2015" y="712"/>
                </a:lnTo>
                <a:lnTo>
                  <a:pt x="2018" y="712"/>
                </a:lnTo>
                <a:lnTo>
                  <a:pt x="2020" y="712"/>
                </a:lnTo>
                <a:lnTo>
                  <a:pt x="2020" y="710"/>
                </a:lnTo>
                <a:lnTo>
                  <a:pt x="2025" y="708"/>
                </a:lnTo>
                <a:lnTo>
                  <a:pt x="2025" y="708"/>
                </a:lnTo>
                <a:lnTo>
                  <a:pt x="2027" y="705"/>
                </a:lnTo>
                <a:lnTo>
                  <a:pt x="2027" y="703"/>
                </a:lnTo>
                <a:lnTo>
                  <a:pt x="2029" y="703"/>
                </a:lnTo>
                <a:lnTo>
                  <a:pt x="2029" y="703"/>
                </a:lnTo>
                <a:lnTo>
                  <a:pt x="2032" y="703"/>
                </a:lnTo>
                <a:lnTo>
                  <a:pt x="2039" y="703"/>
                </a:lnTo>
                <a:lnTo>
                  <a:pt x="2044" y="703"/>
                </a:lnTo>
                <a:lnTo>
                  <a:pt x="2044" y="701"/>
                </a:lnTo>
                <a:lnTo>
                  <a:pt x="2044" y="701"/>
                </a:lnTo>
                <a:lnTo>
                  <a:pt x="2044" y="698"/>
                </a:lnTo>
                <a:lnTo>
                  <a:pt x="2044" y="698"/>
                </a:lnTo>
                <a:lnTo>
                  <a:pt x="2046" y="696"/>
                </a:lnTo>
                <a:lnTo>
                  <a:pt x="2046" y="696"/>
                </a:lnTo>
                <a:lnTo>
                  <a:pt x="2046" y="693"/>
                </a:lnTo>
                <a:lnTo>
                  <a:pt x="2046" y="693"/>
                </a:lnTo>
                <a:lnTo>
                  <a:pt x="2046" y="691"/>
                </a:lnTo>
                <a:lnTo>
                  <a:pt x="2048" y="691"/>
                </a:lnTo>
                <a:lnTo>
                  <a:pt x="2051" y="691"/>
                </a:lnTo>
                <a:lnTo>
                  <a:pt x="2051" y="691"/>
                </a:lnTo>
                <a:lnTo>
                  <a:pt x="2051" y="689"/>
                </a:lnTo>
                <a:lnTo>
                  <a:pt x="2053" y="686"/>
                </a:lnTo>
                <a:lnTo>
                  <a:pt x="2053" y="684"/>
                </a:lnTo>
                <a:lnTo>
                  <a:pt x="2053" y="684"/>
                </a:lnTo>
                <a:lnTo>
                  <a:pt x="2053" y="682"/>
                </a:lnTo>
                <a:lnTo>
                  <a:pt x="2051" y="682"/>
                </a:lnTo>
                <a:lnTo>
                  <a:pt x="2053" y="679"/>
                </a:lnTo>
                <a:lnTo>
                  <a:pt x="2053" y="677"/>
                </a:lnTo>
                <a:lnTo>
                  <a:pt x="2053" y="677"/>
                </a:lnTo>
                <a:lnTo>
                  <a:pt x="2048" y="670"/>
                </a:lnTo>
                <a:lnTo>
                  <a:pt x="2048" y="667"/>
                </a:lnTo>
                <a:lnTo>
                  <a:pt x="2048" y="667"/>
                </a:lnTo>
                <a:lnTo>
                  <a:pt x="2048" y="665"/>
                </a:lnTo>
                <a:lnTo>
                  <a:pt x="2048" y="660"/>
                </a:lnTo>
                <a:lnTo>
                  <a:pt x="2048" y="658"/>
                </a:lnTo>
                <a:lnTo>
                  <a:pt x="2044" y="634"/>
                </a:lnTo>
                <a:lnTo>
                  <a:pt x="2044" y="632"/>
                </a:lnTo>
                <a:lnTo>
                  <a:pt x="2044" y="632"/>
                </a:lnTo>
                <a:lnTo>
                  <a:pt x="2046" y="630"/>
                </a:lnTo>
                <a:lnTo>
                  <a:pt x="2046" y="627"/>
                </a:lnTo>
                <a:lnTo>
                  <a:pt x="2048" y="618"/>
                </a:lnTo>
                <a:lnTo>
                  <a:pt x="2055" y="601"/>
                </a:lnTo>
                <a:lnTo>
                  <a:pt x="2055" y="599"/>
                </a:lnTo>
                <a:lnTo>
                  <a:pt x="2058" y="596"/>
                </a:lnTo>
                <a:lnTo>
                  <a:pt x="2070" y="594"/>
                </a:lnTo>
                <a:lnTo>
                  <a:pt x="2079" y="596"/>
                </a:lnTo>
                <a:lnTo>
                  <a:pt x="2081" y="594"/>
                </a:lnTo>
                <a:lnTo>
                  <a:pt x="2084" y="592"/>
                </a:lnTo>
                <a:lnTo>
                  <a:pt x="2086" y="592"/>
                </a:lnTo>
                <a:lnTo>
                  <a:pt x="2086" y="589"/>
                </a:lnTo>
                <a:lnTo>
                  <a:pt x="2091" y="592"/>
                </a:lnTo>
                <a:lnTo>
                  <a:pt x="2098" y="589"/>
                </a:lnTo>
                <a:lnTo>
                  <a:pt x="2098" y="587"/>
                </a:lnTo>
                <a:lnTo>
                  <a:pt x="2100" y="587"/>
                </a:lnTo>
                <a:lnTo>
                  <a:pt x="2100" y="585"/>
                </a:lnTo>
                <a:lnTo>
                  <a:pt x="2100" y="582"/>
                </a:lnTo>
                <a:lnTo>
                  <a:pt x="2103" y="582"/>
                </a:lnTo>
                <a:lnTo>
                  <a:pt x="2105" y="580"/>
                </a:lnTo>
                <a:lnTo>
                  <a:pt x="2107" y="573"/>
                </a:lnTo>
                <a:lnTo>
                  <a:pt x="2107" y="573"/>
                </a:lnTo>
                <a:lnTo>
                  <a:pt x="2107" y="570"/>
                </a:lnTo>
                <a:lnTo>
                  <a:pt x="2107" y="568"/>
                </a:lnTo>
                <a:lnTo>
                  <a:pt x="2107" y="568"/>
                </a:lnTo>
                <a:lnTo>
                  <a:pt x="2107" y="566"/>
                </a:lnTo>
                <a:lnTo>
                  <a:pt x="2110" y="566"/>
                </a:lnTo>
                <a:lnTo>
                  <a:pt x="2110" y="563"/>
                </a:lnTo>
                <a:lnTo>
                  <a:pt x="2110" y="561"/>
                </a:lnTo>
                <a:lnTo>
                  <a:pt x="2107" y="559"/>
                </a:lnTo>
                <a:lnTo>
                  <a:pt x="2107" y="556"/>
                </a:lnTo>
                <a:lnTo>
                  <a:pt x="2107" y="554"/>
                </a:lnTo>
                <a:lnTo>
                  <a:pt x="2107" y="554"/>
                </a:lnTo>
                <a:lnTo>
                  <a:pt x="2107" y="551"/>
                </a:lnTo>
                <a:lnTo>
                  <a:pt x="2107" y="551"/>
                </a:lnTo>
                <a:lnTo>
                  <a:pt x="2107" y="549"/>
                </a:lnTo>
                <a:lnTo>
                  <a:pt x="2110" y="549"/>
                </a:lnTo>
                <a:lnTo>
                  <a:pt x="2112" y="547"/>
                </a:lnTo>
                <a:lnTo>
                  <a:pt x="2112" y="544"/>
                </a:lnTo>
                <a:lnTo>
                  <a:pt x="2112" y="542"/>
                </a:lnTo>
                <a:lnTo>
                  <a:pt x="2115" y="542"/>
                </a:lnTo>
                <a:lnTo>
                  <a:pt x="2115" y="542"/>
                </a:lnTo>
                <a:lnTo>
                  <a:pt x="2119" y="542"/>
                </a:lnTo>
                <a:lnTo>
                  <a:pt x="2119" y="542"/>
                </a:lnTo>
                <a:lnTo>
                  <a:pt x="2129" y="540"/>
                </a:lnTo>
                <a:lnTo>
                  <a:pt x="2131" y="540"/>
                </a:lnTo>
                <a:lnTo>
                  <a:pt x="2131" y="542"/>
                </a:lnTo>
                <a:lnTo>
                  <a:pt x="2138" y="542"/>
                </a:lnTo>
                <a:lnTo>
                  <a:pt x="2138" y="542"/>
                </a:lnTo>
                <a:close/>
                <a:moveTo>
                  <a:pt x="319" y="819"/>
                </a:moveTo>
                <a:lnTo>
                  <a:pt x="319" y="819"/>
                </a:lnTo>
                <a:lnTo>
                  <a:pt x="319" y="821"/>
                </a:lnTo>
                <a:lnTo>
                  <a:pt x="319" y="824"/>
                </a:lnTo>
                <a:lnTo>
                  <a:pt x="322" y="824"/>
                </a:lnTo>
                <a:lnTo>
                  <a:pt x="322" y="826"/>
                </a:lnTo>
                <a:lnTo>
                  <a:pt x="326" y="826"/>
                </a:lnTo>
                <a:lnTo>
                  <a:pt x="326" y="826"/>
                </a:lnTo>
                <a:lnTo>
                  <a:pt x="326" y="824"/>
                </a:lnTo>
                <a:lnTo>
                  <a:pt x="326" y="824"/>
                </a:lnTo>
                <a:lnTo>
                  <a:pt x="326" y="821"/>
                </a:lnTo>
                <a:lnTo>
                  <a:pt x="326" y="821"/>
                </a:lnTo>
                <a:lnTo>
                  <a:pt x="324" y="819"/>
                </a:lnTo>
                <a:lnTo>
                  <a:pt x="324" y="817"/>
                </a:lnTo>
                <a:lnTo>
                  <a:pt x="324" y="817"/>
                </a:lnTo>
                <a:lnTo>
                  <a:pt x="322" y="817"/>
                </a:lnTo>
                <a:lnTo>
                  <a:pt x="322" y="817"/>
                </a:lnTo>
                <a:lnTo>
                  <a:pt x="322" y="819"/>
                </a:lnTo>
                <a:lnTo>
                  <a:pt x="322" y="819"/>
                </a:lnTo>
                <a:lnTo>
                  <a:pt x="319" y="819"/>
                </a:lnTo>
                <a:close/>
                <a:moveTo>
                  <a:pt x="203" y="852"/>
                </a:moveTo>
                <a:lnTo>
                  <a:pt x="203" y="852"/>
                </a:lnTo>
                <a:lnTo>
                  <a:pt x="203" y="852"/>
                </a:lnTo>
                <a:lnTo>
                  <a:pt x="203" y="850"/>
                </a:lnTo>
                <a:lnTo>
                  <a:pt x="203" y="850"/>
                </a:lnTo>
                <a:lnTo>
                  <a:pt x="203" y="850"/>
                </a:lnTo>
                <a:lnTo>
                  <a:pt x="203" y="850"/>
                </a:lnTo>
                <a:lnTo>
                  <a:pt x="201" y="850"/>
                </a:lnTo>
                <a:lnTo>
                  <a:pt x="201" y="850"/>
                </a:lnTo>
                <a:lnTo>
                  <a:pt x="201" y="850"/>
                </a:lnTo>
                <a:lnTo>
                  <a:pt x="201" y="850"/>
                </a:lnTo>
                <a:lnTo>
                  <a:pt x="199" y="852"/>
                </a:lnTo>
                <a:lnTo>
                  <a:pt x="199" y="852"/>
                </a:lnTo>
                <a:lnTo>
                  <a:pt x="199" y="854"/>
                </a:lnTo>
                <a:lnTo>
                  <a:pt x="199" y="854"/>
                </a:lnTo>
                <a:lnTo>
                  <a:pt x="199" y="857"/>
                </a:lnTo>
                <a:lnTo>
                  <a:pt x="199" y="859"/>
                </a:lnTo>
                <a:lnTo>
                  <a:pt x="201" y="859"/>
                </a:lnTo>
                <a:lnTo>
                  <a:pt x="201" y="859"/>
                </a:lnTo>
                <a:lnTo>
                  <a:pt x="203" y="859"/>
                </a:lnTo>
                <a:lnTo>
                  <a:pt x="203" y="857"/>
                </a:lnTo>
                <a:lnTo>
                  <a:pt x="203" y="854"/>
                </a:lnTo>
                <a:lnTo>
                  <a:pt x="203" y="854"/>
                </a:lnTo>
                <a:lnTo>
                  <a:pt x="203" y="852"/>
                </a:lnTo>
                <a:close/>
                <a:moveTo>
                  <a:pt x="225" y="861"/>
                </a:moveTo>
                <a:lnTo>
                  <a:pt x="222" y="861"/>
                </a:lnTo>
                <a:lnTo>
                  <a:pt x="222" y="861"/>
                </a:lnTo>
                <a:lnTo>
                  <a:pt x="222" y="859"/>
                </a:lnTo>
                <a:lnTo>
                  <a:pt x="222" y="859"/>
                </a:lnTo>
                <a:lnTo>
                  <a:pt x="222" y="859"/>
                </a:lnTo>
                <a:lnTo>
                  <a:pt x="222" y="859"/>
                </a:lnTo>
                <a:lnTo>
                  <a:pt x="222" y="861"/>
                </a:lnTo>
                <a:lnTo>
                  <a:pt x="220" y="861"/>
                </a:lnTo>
                <a:lnTo>
                  <a:pt x="220" y="861"/>
                </a:lnTo>
                <a:lnTo>
                  <a:pt x="220" y="859"/>
                </a:lnTo>
                <a:lnTo>
                  <a:pt x="218" y="859"/>
                </a:lnTo>
                <a:lnTo>
                  <a:pt x="218" y="859"/>
                </a:lnTo>
                <a:lnTo>
                  <a:pt x="218" y="859"/>
                </a:lnTo>
                <a:lnTo>
                  <a:pt x="220" y="861"/>
                </a:lnTo>
                <a:lnTo>
                  <a:pt x="222" y="864"/>
                </a:lnTo>
                <a:lnTo>
                  <a:pt x="222" y="864"/>
                </a:lnTo>
                <a:lnTo>
                  <a:pt x="222" y="864"/>
                </a:lnTo>
                <a:lnTo>
                  <a:pt x="222" y="864"/>
                </a:lnTo>
                <a:lnTo>
                  <a:pt x="222" y="866"/>
                </a:lnTo>
                <a:lnTo>
                  <a:pt x="222" y="866"/>
                </a:lnTo>
                <a:lnTo>
                  <a:pt x="222" y="866"/>
                </a:lnTo>
                <a:lnTo>
                  <a:pt x="222" y="866"/>
                </a:lnTo>
                <a:lnTo>
                  <a:pt x="222" y="866"/>
                </a:lnTo>
                <a:lnTo>
                  <a:pt x="222" y="866"/>
                </a:lnTo>
                <a:lnTo>
                  <a:pt x="225" y="866"/>
                </a:lnTo>
                <a:lnTo>
                  <a:pt x="225" y="866"/>
                </a:lnTo>
                <a:lnTo>
                  <a:pt x="225" y="866"/>
                </a:lnTo>
                <a:lnTo>
                  <a:pt x="225" y="864"/>
                </a:lnTo>
                <a:lnTo>
                  <a:pt x="225" y="864"/>
                </a:lnTo>
                <a:lnTo>
                  <a:pt x="225" y="864"/>
                </a:lnTo>
                <a:lnTo>
                  <a:pt x="225" y="861"/>
                </a:lnTo>
                <a:close/>
              </a:path>
            </a:pathLst>
          </a:custGeom>
          <a:solidFill>
            <a:schemeClr val="accent1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Freeform 26">
            <a:extLst>
              <a:ext uri="{FF2B5EF4-FFF2-40B4-BE49-F238E27FC236}">
                <a16:creationId xmlns:a16="http://schemas.microsoft.com/office/drawing/2014/main" id="{FBCD9731-B4D8-F4A7-5E0F-9C521561D0FC}"/>
              </a:ext>
            </a:extLst>
          </p:cNvPr>
          <p:cNvSpPr>
            <a:spLocks noEditPoints="1"/>
          </p:cNvSpPr>
          <p:nvPr/>
        </p:nvSpPr>
        <p:spPr bwMode="auto">
          <a:xfrm>
            <a:off x="3578426" y="4250238"/>
            <a:ext cx="983320" cy="829014"/>
          </a:xfrm>
          <a:custGeom>
            <a:avLst/>
            <a:gdLst>
              <a:gd name="T0" fmla="*/ 286 w 1625"/>
              <a:gd name="T1" fmla="*/ 1206 h 1370"/>
              <a:gd name="T2" fmla="*/ 43 w 1625"/>
              <a:gd name="T3" fmla="*/ 1360 h 1370"/>
              <a:gd name="T4" fmla="*/ 281 w 1625"/>
              <a:gd name="T5" fmla="*/ 1221 h 1370"/>
              <a:gd name="T6" fmla="*/ 272 w 1625"/>
              <a:gd name="T7" fmla="*/ 1235 h 1370"/>
              <a:gd name="T8" fmla="*/ 367 w 1625"/>
              <a:gd name="T9" fmla="*/ 979 h 1370"/>
              <a:gd name="T10" fmla="*/ 322 w 1625"/>
              <a:gd name="T11" fmla="*/ 844 h 1370"/>
              <a:gd name="T12" fmla="*/ 376 w 1625"/>
              <a:gd name="T13" fmla="*/ 896 h 1370"/>
              <a:gd name="T14" fmla="*/ 355 w 1625"/>
              <a:gd name="T15" fmla="*/ 1124 h 1370"/>
              <a:gd name="T16" fmla="*/ 799 w 1625"/>
              <a:gd name="T17" fmla="*/ 541 h 1370"/>
              <a:gd name="T18" fmla="*/ 861 w 1625"/>
              <a:gd name="T19" fmla="*/ 288 h 1370"/>
              <a:gd name="T20" fmla="*/ 946 w 1625"/>
              <a:gd name="T21" fmla="*/ 4 h 1370"/>
              <a:gd name="T22" fmla="*/ 315 w 1625"/>
              <a:gd name="T23" fmla="*/ 856 h 1370"/>
              <a:gd name="T24" fmla="*/ 334 w 1625"/>
              <a:gd name="T25" fmla="*/ 771 h 1370"/>
              <a:gd name="T26" fmla="*/ 343 w 1625"/>
              <a:gd name="T27" fmla="*/ 743 h 1370"/>
              <a:gd name="T28" fmla="*/ 996 w 1625"/>
              <a:gd name="T29" fmla="*/ 397 h 1370"/>
              <a:gd name="T30" fmla="*/ 937 w 1625"/>
              <a:gd name="T31" fmla="*/ 298 h 1370"/>
              <a:gd name="T32" fmla="*/ 927 w 1625"/>
              <a:gd name="T33" fmla="*/ 319 h 1370"/>
              <a:gd name="T34" fmla="*/ 882 w 1625"/>
              <a:gd name="T35" fmla="*/ 395 h 1370"/>
              <a:gd name="T36" fmla="*/ 738 w 1625"/>
              <a:gd name="T37" fmla="*/ 589 h 1370"/>
              <a:gd name="T38" fmla="*/ 693 w 1625"/>
              <a:gd name="T39" fmla="*/ 641 h 1370"/>
              <a:gd name="T40" fmla="*/ 658 w 1625"/>
              <a:gd name="T41" fmla="*/ 691 h 1370"/>
              <a:gd name="T42" fmla="*/ 591 w 1625"/>
              <a:gd name="T43" fmla="*/ 688 h 1370"/>
              <a:gd name="T44" fmla="*/ 471 w 1625"/>
              <a:gd name="T45" fmla="*/ 735 h 1370"/>
              <a:gd name="T46" fmla="*/ 419 w 1625"/>
              <a:gd name="T47" fmla="*/ 773 h 1370"/>
              <a:gd name="T48" fmla="*/ 459 w 1625"/>
              <a:gd name="T49" fmla="*/ 783 h 1370"/>
              <a:gd name="T50" fmla="*/ 518 w 1625"/>
              <a:gd name="T51" fmla="*/ 766 h 1370"/>
              <a:gd name="T52" fmla="*/ 582 w 1625"/>
              <a:gd name="T53" fmla="*/ 750 h 1370"/>
              <a:gd name="T54" fmla="*/ 653 w 1625"/>
              <a:gd name="T55" fmla="*/ 752 h 1370"/>
              <a:gd name="T56" fmla="*/ 688 w 1625"/>
              <a:gd name="T57" fmla="*/ 795 h 1370"/>
              <a:gd name="T58" fmla="*/ 731 w 1625"/>
              <a:gd name="T59" fmla="*/ 764 h 1370"/>
              <a:gd name="T60" fmla="*/ 733 w 1625"/>
              <a:gd name="T61" fmla="*/ 731 h 1370"/>
              <a:gd name="T62" fmla="*/ 835 w 1625"/>
              <a:gd name="T63" fmla="*/ 721 h 1370"/>
              <a:gd name="T64" fmla="*/ 880 w 1625"/>
              <a:gd name="T65" fmla="*/ 707 h 1370"/>
              <a:gd name="T66" fmla="*/ 887 w 1625"/>
              <a:gd name="T67" fmla="*/ 721 h 1370"/>
              <a:gd name="T68" fmla="*/ 944 w 1625"/>
              <a:gd name="T69" fmla="*/ 586 h 1370"/>
              <a:gd name="T70" fmla="*/ 974 w 1625"/>
              <a:gd name="T71" fmla="*/ 494 h 1370"/>
              <a:gd name="T72" fmla="*/ 993 w 1625"/>
              <a:gd name="T73" fmla="*/ 442 h 1370"/>
              <a:gd name="T74" fmla="*/ 908 w 1625"/>
              <a:gd name="T75" fmla="*/ 1003 h 1370"/>
              <a:gd name="T76" fmla="*/ 1166 w 1625"/>
              <a:gd name="T77" fmla="*/ 144 h 1370"/>
              <a:gd name="T78" fmla="*/ 1036 w 1625"/>
              <a:gd name="T79" fmla="*/ 54 h 1370"/>
              <a:gd name="T80" fmla="*/ 930 w 1625"/>
              <a:gd name="T81" fmla="*/ 168 h 1370"/>
              <a:gd name="T82" fmla="*/ 899 w 1625"/>
              <a:gd name="T83" fmla="*/ 295 h 1370"/>
              <a:gd name="T84" fmla="*/ 956 w 1625"/>
              <a:gd name="T85" fmla="*/ 224 h 1370"/>
              <a:gd name="T86" fmla="*/ 1178 w 1625"/>
              <a:gd name="T87" fmla="*/ 172 h 1370"/>
              <a:gd name="T88" fmla="*/ 1008 w 1625"/>
              <a:gd name="T89" fmla="*/ 1228 h 1370"/>
              <a:gd name="T90" fmla="*/ 490 w 1625"/>
              <a:gd name="T91" fmla="*/ 766 h 1370"/>
              <a:gd name="T92" fmla="*/ 615 w 1625"/>
              <a:gd name="T93" fmla="*/ 788 h 1370"/>
              <a:gd name="T94" fmla="*/ 558 w 1625"/>
              <a:gd name="T95" fmla="*/ 783 h 1370"/>
              <a:gd name="T96" fmla="*/ 497 w 1625"/>
              <a:gd name="T97" fmla="*/ 825 h 1370"/>
              <a:gd name="T98" fmla="*/ 520 w 1625"/>
              <a:gd name="T99" fmla="*/ 861 h 1370"/>
              <a:gd name="T100" fmla="*/ 598 w 1625"/>
              <a:gd name="T101" fmla="*/ 811 h 1370"/>
              <a:gd name="T102" fmla="*/ 475 w 1625"/>
              <a:gd name="T103" fmla="*/ 842 h 1370"/>
              <a:gd name="T104" fmla="*/ 421 w 1625"/>
              <a:gd name="T105" fmla="*/ 792 h 1370"/>
              <a:gd name="T106" fmla="*/ 374 w 1625"/>
              <a:gd name="T107" fmla="*/ 811 h 1370"/>
              <a:gd name="T108" fmla="*/ 355 w 1625"/>
              <a:gd name="T109" fmla="*/ 837 h 1370"/>
              <a:gd name="T110" fmla="*/ 360 w 1625"/>
              <a:gd name="T111" fmla="*/ 866 h 1370"/>
              <a:gd name="T112" fmla="*/ 376 w 1625"/>
              <a:gd name="T113" fmla="*/ 840 h 1370"/>
              <a:gd name="T114" fmla="*/ 381 w 1625"/>
              <a:gd name="T115" fmla="*/ 918 h 1370"/>
              <a:gd name="T116" fmla="*/ 407 w 1625"/>
              <a:gd name="T117" fmla="*/ 939 h 1370"/>
              <a:gd name="T118" fmla="*/ 449 w 1625"/>
              <a:gd name="T119" fmla="*/ 904 h 1370"/>
              <a:gd name="T120" fmla="*/ 426 w 1625"/>
              <a:gd name="T121" fmla="*/ 982 h 1370"/>
              <a:gd name="T122" fmla="*/ 563 w 1625"/>
              <a:gd name="T123" fmla="*/ 762 h 1370"/>
              <a:gd name="T124" fmla="*/ 383 w 1625"/>
              <a:gd name="T125" fmla="*/ 1003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5" h="1370">
                <a:moveTo>
                  <a:pt x="312" y="870"/>
                </a:moveTo>
                <a:lnTo>
                  <a:pt x="312" y="870"/>
                </a:lnTo>
                <a:lnTo>
                  <a:pt x="312" y="870"/>
                </a:lnTo>
                <a:lnTo>
                  <a:pt x="312" y="868"/>
                </a:lnTo>
                <a:lnTo>
                  <a:pt x="312" y="868"/>
                </a:lnTo>
                <a:lnTo>
                  <a:pt x="310" y="868"/>
                </a:lnTo>
                <a:lnTo>
                  <a:pt x="310" y="866"/>
                </a:lnTo>
                <a:lnTo>
                  <a:pt x="310" y="863"/>
                </a:lnTo>
                <a:lnTo>
                  <a:pt x="310" y="863"/>
                </a:lnTo>
                <a:lnTo>
                  <a:pt x="307" y="863"/>
                </a:lnTo>
                <a:lnTo>
                  <a:pt x="307" y="863"/>
                </a:lnTo>
                <a:lnTo>
                  <a:pt x="307" y="861"/>
                </a:lnTo>
                <a:lnTo>
                  <a:pt x="307" y="861"/>
                </a:lnTo>
                <a:lnTo>
                  <a:pt x="307" y="861"/>
                </a:lnTo>
                <a:lnTo>
                  <a:pt x="305" y="861"/>
                </a:lnTo>
                <a:lnTo>
                  <a:pt x="305" y="861"/>
                </a:lnTo>
                <a:lnTo>
                  <a:pt x="305" y="863"/>
                </a:lnTo>
                <a:lnTo>
                  <a:pt x="303" y="863"/>
                </a:lnTo>
                <a:lnTo>
                  <a:pt x="303" y="863"/>
                </a:lnTo>
                <a:lnTo>
                  <a:pt x="303" y="863"/>
                </a:lnTo>
                <a:lnTo>
                  <a:pt x="300" y="863"/>
                </a:lnTo>
                <a:lnTo>
                  <a:pt x="300" y="861"/>
                </a:lnTo>
                <a:lnTo>
                  <a:pt x="300" y="861"/>
                </a:lnTo>
                <a:lnTo>
                  <a:pt x="298" y="861"/>
                </a:lnTo>
                <a:lnTo>
                  <a:pt x="298" y="863"/>
                </a:lnTo>
                <a:lnTo>
                  <a:pt x="298" y="863"/>
                </a:lnTo>
                <a:lnTo>
                  <a:pt x="298" y="863"/>
                </a:lnTo>
                <a:lnTo>
                  <a:pt x="298" y="866"/>
                </a:lnTo>
                <a:lnTo>
                  <a:pt x="298" y="866"/>
                </a:lnTo>
                <a:lnTo>
                  <a:pt x="298" y="866"/>
                </a:lnTo>
                <a:lnTo>
                  <a:pt x="298" y="866"/>
                </a:lnTo>
                <a:lnTo>
                  <a:pt x="298" y="866"/>
                </a:lnTo>
                <a:lnTo>
                  <a:pt x="300" y="866"/>
                </a:lnTo>
                <a:lnTo>
                  <a:pt x="300" y="868"/>
                </a:lnTo>
                <a:lnTo>
                  <a:pt x="300" y="868"/>
                </a:lnTo>
                <a:lnTo>
                  <a:pt x="300" y="868"/>
                </a:lnTo>
                <a:lnTo>
                  <a:pt x="298" y="870"/>
                </a:lnTo>
                <a:lnTo>
                  <a:pt x="298" y="870"/>
                </a:lnTo>
                <a:lnTo>
                  <a:pt x="298" y="870"/>
                </a:lnTo>
                <a:lnTo>
                  <a:pt x="298" y="868"/>
                </a:lnTo>
                <a:lnTo>
                  <a:pt x="298" y="868"/>
                </a:lnTo>
                <a:lnTo>
                  <a:pt x="298" y="868"/>
                </a:lnTo>
                <a:lnTo>
                  <a:pt x="298" y="868"/>
                </a:lnTo>
                <a:lnTo>
                  <a:pt x="298" y="870"/>
                </a:lnTo>
                <a:lnTo>
                  <a:pt x="298" y="870"/>
                </a:lnTo>
                <a:lnTo>
                  <a:pt x="296" y="870"/>
                </a:lnTo>
                <a:lnTo>
                  <a:pt x="296" y="873"/>
                </a:lnTo>
                <a:lnTo>
                  <a:pt x="298" y="873"/>
                </a:lnTo>
                <a:lnTo>
                  <a:pt x="300" y="873"/>
                </a:lnTo>
                <a:lnTo>
                  <a:pt x="300" y="873"/>
                </a:lnTo>
                <a:lnTo>
                  <a:pt x="303" y="873"/>
                </a:lnTo>
                <a:lnTo>
                  <a:pt x="303" y="873"/>
                </a:lnTo>
                <a:lnTo>
                  <a:pt x="305" y="873"/>
                </a:lnTo>
                <a:lnTo>
                  <a:pt x="305" y="875"/>
                </a:lnTo>
                <a:lnTo>
                  <a:pt x="307" y="873"/>
                </a:lnTo>
                <a:lnTo>
                  <a:pt x="307" y="873"/>
                </a:lnTo>
                <a:lnTo>
                  <a:pt x="307" y="873"/>
                </a:lnTo>
                <a:lnTo>
                  <a:pt x="305" y="870"/>
                </a:lnTo>
                <a:lnTo>
                  <a:pt x="305" y="870"/>
                </a:lnTo>
                <a:lnTo>
                  <a:pt x="305" y="870"/>
                </a:lnTo>
                <a:lnTo>
                  <a:pt x="305" y="870"/>
                </a:lnTo>
                <a:lnTo>
                  <a:pt x="305" y="870"/>
                </a:lnTo>
                <a:lnTo>
                  <a:pt x="307" y="870"/>
                </a:lnTo>
                <a:lnTo>
                  <a:pt x="307" y="870"/>
                </a:lnTo>
                <a:lnTo>
                  <a:pt x="307" y="870"/>
                </a:lnTo>
                <a:lnTo>
                  <a:pt x="307" y="870"/>
                </a:lnTo>
                <a:lnTo>
                  <a:pt x="310" y="870"/>
                </a:lnTo>
                <a:lnTo>
                  <a:pt x="312" y="870"/>
                </a:lnTo>
                <a:lnTo>
                  <a:pt x="312" y="870"/>
                </a:lnTo>
                <a:close/>
                <a:moveTo>
                  <a:pt x="232" y="1254"/>
                </a:moveTo>
                <a:lnTo>
                  <a:pt x="232" y="1254"/>
                </a:lnTo>
                <a:lnTo>
                  <a:pt x="232" y="1254"/>
                </a:lnTo>
                <a:lnTo>
                  <a:pt x="232" y="1256"/>
                </a:lnTo>
                <a:lnTo>
                  <a:pt x="232" y="1256"/>
                </a:lnTo>
                <a:lnTo>
                  <a:pt x="232" y="1256"/>
                </a:lnTo>
                <a:lnTo>
                  <a:pt x="232" y="1259"/>
                </a:lnTo>
                <a:lnTo>
                  <a:pt x="232" y="1259"/>
                </a:lnTo>
                <a:lnTo>
                  <a:pt x="232" y="1259"/>
                </a:lnTo>
                <a:lnTo>
                  <a:pt x="232" y="1259"/>
                </a:lnTo>
                <a:lnTo>
                  <a:pt x="232" y="1256"/>
                </a:lnTo>
                <a:lnTo>
                  <a:pt x="232" y="1256"/>
                </a:lnTo>
                <a:lnTo>
                  <a:pt x="232" y="1256"/>
                </a:lnTo>
                <a:lnTo>
                  <a:pt x="232" y="1256"/>
                </a:lnTo>
                <a:lnTo>
                  <a:pt x="232" y="1254"/>
                </a:lnTo>
                <a:close/>
                <a:moveTo>
                  <a:pt x="225" y="1232"/>
                </a:moveTo>
                <a:lnTo>
                  <a:pt x="225" y="1232"/>
                </a:lnTo>
                <a:lnTo>
                  <a:pt x="225" y="1232"/>
                </a:lnTo>
                <a:lnTo>
                  <a:pt x="225" y="1232"/>
                </a:lnTo>
                <a:lnTo>
                  <a:pt x="225" y="1235"/>
                </a:lnTo>
                <a:lnTo>
                  <a:pt x="225" y="1235"/>
                </a:lnTo>
                <a:lnTo>
                  <a:pt x="225" y="1235"/>
                </a:lnTo>
                <a:lnTo>
                  <a:pt x="225" y="1232"/>
                </a:lnTo>
                <a:lnTo>
                  <a:pt x="225" y="1232"/>
                </a:lnTo>
                <a:lnTo>
                  <a:pt x="225" y="1232"/>
                </a:lnTo>
                <a:close/>
                <a:moveTo>
                  <a:pt x="31" y="1280"/>
                </a:moveTo>
                <a:lnTo>
                  <a:pt x="31" y="1280"/>
                </a:lnTo>
                <a:lnTo>
                  <a:pt x="31" y="1282"/>
                </a:lnTo>
                <a:lnTo>
                  <a:pt x="31" y="1282"/>
                </a:lnTo>
                <a:lnTo>
                  <a:pt x="33" y="1282"/>
                </a:lnTo>
                <a:lnTo>
                  <a:pt x="31" y="1280"/>
                </a:lnTo>
                <a:lnTo>
                  <a:pt x="31" y="1280"/>
                </a:lnTo>
                <a:close/>
                <a:moveTo>
                  <a:pt x="289" y="1206"/>
                </a:moveTo>
                <a:lnTo>
                  <a:pt x="289" y="1206"/>
                </a:lnTo>
                <a:lnTo>
                  <a:pt x="289" y="1204"/>
                </a:lnTo>
                <a:lnTo>
                  <a:pt x="286" y="1206"/>
                </a:lnTo>
                <a:lnTo>
                  <a:pt x="286" y="1206"/>
                </a:lnTo>
                <a:lnTo>
                  <a:pt x="286" y="1206"/>
                </a:lnTo>
                <a:lnTo>
                  <a:pt x="286" y="1206"/>
                </a:lnTo>
                <a:lnTo>
                  <a:pt x="286" y="1206"/>
                </a:lnTo>
                <a:lnTo>
                  <a:pt x="286" y="1206"/>
                </a:lnTo>
                <a:lnTo>
                  <a:pt x="286" y="1206"/>
                </a:lnTo>
                <a:lnTo>
                  <a:pt x="286" y="1206"/>
                </a:lnTo>
                <a:lnTo>
                  <a:pt x="289" y="1209"/>
                </a:lnTo>
                <a:lnTo>
                  <a:pt x="289" y="1209"/>
                </a:lnTo>
                <a:lnTo>
                  <a:pt x="289" y="1206"/>
                </a:lnTo>
                <a:lnTo>
                  <a:pt x="289" y="1206"/>
                </a:lnTo>
                <a:lnTo>
                  <a:pt x="289" y="1206"/>
                </a:lnTo>
                <a:close/>
                <a:moveTo>
                  <a:pt x="303" y="1183"/>
                </a:moveTo>
                <a:lnTo>
                  <a:pt x="303" y="1183"/>
                </a:lnTo>
                <a:lnTo>
                  <a:pt x="303" y="1183"/>
                </a:lnTo>
                <a:lnTo>
                  <a:pt x="298" y="1183"/>
                </a:lnTo>
                <a:lnTo>
                  <a:pt x="298" y="1185"/>
                </a:lnTo>
                <a:lnTo>
                  <a:pt x="298" y="1185"/>
                </a:lnTo>
                <a:lnTo>
                  <a:pt x="296" y="1185"/>
                </a:lnTo>
                <a:lnTo>
                  <a:pt x="296" y="1185"/>
                </a:lnTo>
                <a:lnTo>
                  <a:pt x="293" y="1185"/>
                </a:lnTo>
                <a:lnTo>
                  <a:pt x="293" y="1185"/>
                </a:lnTo>
                <a:lnTo>
                  <a:pt x="293" y="1185"/>
                </a:lnTo>
                <a:lnTo>
                  <a:pt x="293" y="1185"/>
                </a:lnTo>
                <a:lnTo>
                  <a:pt x="293" y="1185"/>
                </a:lnTo>
                <a:lnTo>
                  <a:pt x="293" y="1188"/>
                </a:lnTo>
                <a:lnTo>
                  <a:pt x="293" y="1188"/>
                </a:lnTo>
                <a:lnTo>
                  <a:pt x="293" y="1188"/>
                </a:lnTo>
                <a:lnTo>
                  <a:pt x="293" y="1188"/>
                </a:lnTo>
                <a:lnTo>
                  <a:pt x="293" y="1188"/>
                </a:lnTo>
                <a:lnTo>
                  <a:pt x="296" y="1188"/>
                </a:lnTo>
                <a:lnTo>
                  <a:pt x="296" y="1188"/>
                </a:lnTo>
                <a:lnTo>
                  <a:pt x="296" y="1188"/>
                </a:lnTo>
                <a:lnTo>
                  <a:pt x="296" y="1188"/>
                </a:lnTo>
                <a:lnTo>
                  <a:pt x="298" y="1188"/>
                </a:lnTo>
                <a:lnTo>
                  <a:pt x="298" y="1188"/>
                </a:lnTo>
                <a:lnTo>
                  <a:pt x="298" y="1188"/>
                </a:lnTo>
                <a:lnTo>
                  <a:pt x="298" y="1188"/>
                </a:lnTo>
                <a:lnTo>
                  <a:pt x="300" y="1185"/>
                </a:lnTo>
                <a:lnTo>
                  <a:pt x="300" y="1185"/>
                </a:lnTo>
                <a:lnTo>
                  <a:pt x="303" y="1183"/>
                </a:lnTo>
                <a:lnTo>
                  <a:pt x="303" y="1183"/>
                </a:lnTo>
                <a:lnTo>
                  <a:pt x="303" y="1183"/>
                </a:lnTo>
                <a:lnTo>
                  <a:pt x="303" y="1183"/>
                </a:lnTo>
                <a:close/>
                <a:moveTo>
                  <a:pt x="118" y="1334"/>
                </a:moveTo>
                <a:lnTo>
                  <a:pt x="118" y="1334"/>
                </a:lnTo>
                <a:lnTo>
                  <a:pt x="118" y="1334"/>
                </a:lnTo>
                <a:lnTo>
                  <a:pt x="116" y="1334"/>
                </a:lnTo>
                <a:lnTo>
                  <a:pt x="116" y="1334"/>
                </a:lnTo>
                <a:lnTo>
                  <a:pt x="116" y="1334"/>
                </a:lnTo>
                <a:lnTo>
                  <a:pt x="116" y="1334"/>
                </a:lnTo>
                <a:lnTo>
                  <a:pt x="116" y="1334"/>
                </a:lnTo>
                <a:lnTo>
                  <a:pt x="116" y="1337"/>
                </a:lnTo>
                <a:lnTo>
                  <a:pt x="116" y="1337"/>
                </a:lnTo>
                <a:lnTo>
                  <a:pt x="116" y="1337"/>
                </a:lnTo>
                <a:lnTo>
                  <a:pt x="118" y="1337"/>
                </a:lnTo>
                <a:lnTo>
                  <a:pt x="121" y="1337"/>
                </a:lnTo>
                <a:lnTo>
                  <a:pt x="118" y="1334"/>
                </a:lnTo>
                <a:lnTo>
                  <a:pt x="118" y="1334"/>
                </a:lnTo>
                <a:close/>
                <a:moveTo>
                  <a:pt x="73" y="1348"/>
                </a:moveTo>
                <a:lnTo>
                  <a:pt x="73" y="1348"/>
                </a:lnTo>
                <a:lnTo>
                  <a:pt x="71" y="1351"/>
                </a:lnTo>
                <a:lnTo>
                  <a:pt x="71" y="1353"/>
                </a:lnTo>
                <a:lnTo>
                  <a:pt x="69" y="1353"/>
                </a:lnTo>
                <a:lnTo>
                  <a:pt x="69" y="1353"/>
                </a:lnTo>
                <a:lnTo>
                  <a:pt x="69" y="1356"/>
                </a:lnTo>
                <a:lnTo>
                  <a:pt x="69" y="1356"/>
                </a:lnTo>
                <a:lnTo>
                  <a:pt x="66" y="1358"/>
                </a:lnTo>
                <a:lnTo>
                  <a:pt x="66" y="1358"/>
                </a:lnTo>
                <a:lnTo>
                  <a:pt x="66" y="1358"/>
                </a:lnTo>
                <a:lnTo>
                  <a:pt x="64" y="1358"/>
                </a:lnTo>
                <a:lnTo>
                  <a:pt x="64" y="1358"/>
                </a:lnTo>
                <a:lnTo>
                  <a:pt x="64" y="1358"/>
                </a:lnTo>
                <a:lnTo>
                  <a:pt x="64" y="1356"/>
                </a:lnTo>
                <a:lnTo>
                  <a:pt x="64" y="1356"/>
                </a:lnTo>
                <a:lnTo>
                  <a:pt x="64" y="1356"/>
                </a:lnTo>
                <a:lnTo>
                  <a:pt x="62" y="1356"/>
                </a:lnTo>
                <a:lnTo>
                  <a:pt x="62" y="1356"/>
                </a:lnTo>
                <a:lnTo>
                  <a:pt x="62" y="1356"/>
                </a:lnTo>
                <a:lnTo>
                  <a:pt x="62" y="1358"/>
                </a:lnTo>
                <a:lnTo>
                  <a:pt x="62" y="1358"/>
                </a:lnTo>
                <a:lnTo>
                  <a:pt x="59" y="1358"/>
                </a:lnTo>
                <a:lnTo>
                  <a:pt x="59" y="1358"/>
                </a:lnTo>
                <a:lnTo>
                  <a:pt x="62" y="1358"/>
                </a:lnTo>
                <a:lnTo>
                  <a:pt x="62" y="1358"/>
                </a:lnTo>
                <a:lnTo>
                  <a:pt x="62" y="1358"/>
                </a:lnTo>
                <a:lnTo>
                  <a:pt x="62" y="1360"/>
                </a:lnTo>
                <a:lnTo>
                  <a:pt x="64" y="1360"/>
                </a:lnTo>
                <a:lnTo>
                  <a:pt x="64" y="1360"/>
                </a:lnTo>
                <a:lnTo>
                  <a:pt x="62" y="1363"/>
                </a:lnTo>
                <a:lnTo>
                  <a:pt x="64" y="1363"/>
                </a:lnTo>
                <a:lnTo>
                  <a:pt x="66" y="1363"/>
                </a:lnTo>
                <a:lnTo>
                  <a:pt x="66" y="1363"/>
                </a:lnTo>
                <a:lnTo>
                  <a:pt x="69" y="1363"/>
                </a:lnTo>
                <a:lnTo>
                  <a:pt x="69" y="1360"/>
                </a:lnTo>
                <a:lnTo>
                  <a:pt x="69" y="1358"/>
                </a:lnTo>
                <a:lnTo>
                  <a:pt x="71" y="1356"/>
                </a:lnTo>
                <a:lnTo>
                  <a:pt x="71" y="1351"/>
                </a:lnTo>
                <a:lnTo>
                  <a:pt x="73" y="1351"/>
                </a:lnTo>
                <a:lnTo>
                  <a:pt x="73" y="1351"/>
                </a:lnTo>
                <a:lnTo>
                  <a:pt x="73" y="1351"/>
                </a:lnTo>
                <a:lnTo>
                  <a:pt x="73" y="1348"/>
                </a:lnTo>
                <a:lnTo>
                  <a:pt x="73" y="1348"/>
                </a:lnTo>
                <a:close/>
                <a:moveTo>
                  <a:pt x="52" y="1360"/>
                </a:moveTo>
                <a:lnTo>
                  <a:pt x="50" y="1360"/>
                </a:lnTo>
                <a:lnTo>
                  <a:pt x="47" y="1360"/>
                </a:lnTo>
                <a:lnTo>
                  <a:pt x="45" y="1360"/>
                </a:lnTo>
                <a:lnTo>
                  <a:pt x="45" y="1358"/>
                </a:lnTo>
                <a:lnTo>
                  <a:pt x="45" y="1358"/>
                </a:lnTo>
                <a:lnTo>
                  <a:pt x="45" y="1358"/>
                </a:lnTo>
                <a:lnTo>
                  <a:pt x="43" y="1358"/>
                </a:lnTo>
                <a:lnTo>
                  <a:pt x="43" y="1358"/>
                </a:lnTo>
                <a:lnTo>
                  <a:pt x="43" y="1360"/>
                </a:lnTo>
                <a:lnTo>
                  <a:pt x="43" y="1360"/>
                </a:lnTo>
                <a:lnTo>
                  <a:pt x="43" y="1363"/>
                </a:lnTo>
                <a:lnTo>
                  <a:pt x="43" y="1365"/>
                </a:lnTo>
                <a:lnTo>
                  <a:pt x="43" y="1365"/>
                </a:lnTo>
                <a:lnTo>
                  <a:pt x="40" y="1363"/>
                </a:lnTo>
                <a:lnTo>
                  <a:pt x="40" y="1363"/>
                </a:lnTo>
                <a:lnTo>
                  <a:pt x="40" y="1365"/>
                </a:lnTo>
                <a:lnTo>
                  <a:pt x="40" y="1365"/>
                </a:lnTo>
                <a:lnTo>
                  <a:pt x="40" y="1365"/>
                </a:lnTo>
                <a:lnTo>
                  <a:pt x="40" y="1363"/>
                </a:lnTo>
                <a:lnTo>
                  <a:pt x="38" y="1365"/>
                </a:lnTo>
                <a:lnTo>
                  <a:pt x="40" y="1365"/>
                </a:lnTo>
                <a:lnTo>
                  <a:pt x="43" y="1367"/>
                </a:lnTo>
                <a:lnTo>
                  <a:pt x="47" y="1367"/>
                </a:lnTo>
                <a:lnTo>
                  <a:pt x="50" y="1367"/>
                </a:lnTo>
                <a:lnTo>
                  <a:pt x="52" y="1365"/>
                </a:lnTo>
                <a:lnTo>
                  <a:pt x="52" y="1363"/>
                </a:lnTo>
                <a:lnTo>
                  <a:pt x="52" y="1360"/>
                </a:lnTo>
                <a:lnTo>
                  <a:pt x="52" y="1360"/>
                </a:lnTo>
                <a:close/>
                <a:moveTo>
                  <a:pt x="203" y="1247"/>
                </a:moveTo>
                <a:lnTo>
                  <a:pt x="201" y="1244"/>
                </a:lnTo>
                <a:lnTo>
                  <a:pt x="201" y="1244"/>
                </a:lnTo>
                <a:lnTo>
                  <a:pt x="199" y="1244"/>
                </a:lnTo>
                <a:lnTo>
                  <a:pt x="199" y="1244"/>
                </a:lnTo>
                <a:lnTo>
                  <a:pt x="199" y="1244"/>
                </a:lnTo>
                <a:lnTo>
                  <a:pt x="196" y="1244"/>
                </a:lnTo>
                <a:lnTo>
                  <a:pt x="196" y="1247"/>
                </a:lnTo>
                <a:lnTo>
                  <a:pt x="196" y="1247"/>
                </a:lnTo>
                <a:lnTo>
                  <a:pt x="199" y="1247"/>
                </a:lnTo>
                <a:lnTo>
                  <a:pt x="199" y="1247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1" y="1249"/>
                </a:lnTo>
                <a:lnTo>
                  <a:pt x="203" y="1249"/>
                </a:lnTo>
                <a:lnTo>
                  <a:pt x="203" y="1249"/>
                </a:lnTo>
                <a:lnTo>
                  <a:pt x="203" y="1247"/>
                </a:lnTo>
                <a:lnTo>
                  <a:pt x="203" y="1247"/>
                </a:lnTo>
                <a:lnTo>
                  <a:pt x="203" y="1247"/>
                </a:lnTo>
                <a:close/>
                <a:moveTo>
                  <a:pt x="35" y="1282"/>
                </a:moveTo>
                <a:lnTo>
                  <a:pt x="35" y="1282"/>
                </a:lnTo>
                <a:lnTo>
                  <a:pt x="35" y="1282"/>
                </a:lnTo>
                <a:lnTo>
                  <a:pt x="35" y="1282"/>
                </a:lnTo>
                <a:lnTo>
                  <a:pt x="35" y="1282"/>
                </a:lnTo>
                <a:close/>
                <a:moveTo>
                  <a:pt x="130" y="1339"/>
                </a:moveTo>
                <a:lnTo>
                  <a:pt x="130" y="1337"/>
                </a:lnTo>
                <a:lnTo>
                  <a:pt x="128" y="1337"/>
                </a:lnTo>
                <a:lnTo>
                  <a:pt x="128" y="1337"/>
                </a:lnTo>
                <a:lnTo>
                  <a:pt x="128" y="1337"/>
                </a:lnTo>
                <a:lnTo>
                  <a:pt x="125" y="1337"/>
                </a:lnTo>
                <a:lnTo>
                  <a:pt x="125" y="1337"/>
                </a:lnTo>
                <a:lnTo>
                  <a:pt x="125" y="1334"/>
                </a:lnTo>
                <a:lnTo>
                  <a:pt x="123" y="1334"/>
                </a:lnTo>
                <a:lnTo>
                  <a:pt x="123" y="1332"/>
                </a:lnTo>
                <a:lnTo>
                  <a:pt x="123" y="1332"/>
                </a:lnTo>
                <a:lnTo>
                  <a:pt x="123" y="1332"/>
                </a:lnTo>
                <a:lnTo>
                  <a:pt x="123" y="1332"/>
                </a:lnTo>
                <a:lnTo>
                  <a:pt x="123" y="1332"/>
                </a:lnTo>
                <a:lnTo>
                  <a:pt x="121" y="1332"/>
                </a:lnTo>
                <a:lnTo>
                  <a:pt x="123" y="1332"/>
                </a:lnTo>
                <a:lnTo>
                  <a:pt x="123" y="1334"/>
                </a:lnTo>
                <a:lnTo>
                  <a:pt x="123" y="1334"/>
                </a:lnTo>
                <a:lnTo>
                  <a:pt x="123" y="1339"/>
                </a:lnTo>
                <a:lnTo>
                  <a:pt x="121" y="1339"/>
                </a:lnTo>
                <a:lnTo>
                  <a:pt x="121" y="1341"/>
                </a:lnTo>
                <a:lnTo>
                  <a:pt x="123" y="1341"/>
                </a:lnTo>
                <a:lnTo>
                  <a:pt x="128" y="1341"/>
                </a:lnTo>
                <a:lnTo>
                  <a:pt x="130" y="1341"/>
                </a:lnTo>
                <a:lnTo>
                  <a:pt x="132" y="1339"/>
                </a:lnTo>
                <a:lnTo>
                  <a:pt x="132" y="1339"/>
                </a:lnTo>
                <a:lnTo>
                  <a:pt x="132" y="1339"/>
                </a:lnTo>
                <a:lnTo>
                  <a:pt x="130" y="1339"/>
                </a:lnTo>
                <a:close/>
                <a:moveTo>
                  <a:pt x="319" y="1161"/>
                </a:moveTo>
                <a:lnTo>
                  <a:pt x="317" y="1161"/>
                </a:lnTo>
                <a:lnTo>
                  <a:pt x="317" y="1161"/>
                </a:lnTo>
                <a:lnTo>
                  <a:pt x="317" y="1159"/>
                </a:lnTo>
                <a:lnTo>
                  <a:pt x="315" y="1157"/>
                </a:lnTo>
                <a:lnTo>
                  <a:pt x="315" y="1154"/>
                </a:lnTo>
                <a:lnTo>
                  <a:pt x="312" y="1157"/>
                </a:lnTo>
                <a:lnTo>
                  <a:pt x="312" y="1157"/>
                </a:lnTo>
                <a:lnTo>
                  <a:pt x="312" y="1157"/>
                </a:lnTo>
                <a:lnTo>
                  <a:pt x="312" y="1159"/>
                </a:lnTo>
                <a:lnTo>
                  <a:pt x="312" y="1159"/>
                </a:lnTo>
                <a:lnTo>
                  <a:pt x="312" y="1161"/>
                </a:lnTo>
                <a:lnTo>
                  <a:pt x="312" y="1164"/>
                </a:lnTo>
                <a:lnTo>
                  <a:pt x="312" y="1166"/>
                </a:lnTo>
                <a:lnTo>
                  <a:pt x="312" y="1166"/>
                </a:lnTo>
                <a:lnTo>
                  <a:pt x="312" y="1166"/>
                </a:lnTo>
                <a:lnTo>
                  <a:pt x="312" y="1166"/>
                </a:lnTo>
                <a:lnTo>
                  <a:pt x="312" y="1169"/>
                </a:lnTo>
                <a:lnTo>
                  <a:pt x="315" y="1169"/>
                </a:lnTo>
                <a:lnTo>
                  <a:pt x="315" y="1169"/>
                </a:lnTo>
                <a:lnTo>
                  <a:pt x="315" y="1169"/>
                </a:lnTo>
                <a:lnTo>
                  <a:pt x="317" y="1169"/>
                </a:lnTo>
                <a:lnTo>
                  <a:pt x="317" y="1169"/>
                </a:lnTo>
                <a:lnTo>
                  <a:pt x="317" y="1166"/>
                </a:lnTo>
                <a:lnTo>
                  <a:pt x="319" y="1164"/>
                </a:lnTo>
                <a:lnTo>
                  <a:pt x="319" y="1164"/>
                </a:lnTo>
                <a:lnTo>
                  <a:pt x="319" y="1164"/>
                </a:lnTo>
                <a:lnTo>
                  <a:pt x="319" y="1161"/>
                </a:lnTo>
                <a:close/>
                <a:moveTo>
                  <a:pt x="281" y="1221"/>
                </a:moveTo>
                <a:lnTo>
                  <a:pt x="284" y="1221"/>
                </a:lnTo>
                <a:lnTo>
                  <a:pt x="281" y="1221"/>
                </a:lnTo>
                <a:lnTo>
                  <a:pt x="279" y="1216"/>
                </a:lnTo>
                <a:lnTo>
                  <a:pt x="279" y="1216"/>
                </a:lnTo>
                <a:lnTo>
                  <a:pt x="277" y="1218"/>
                </a:lnTo>
                <a:lnTo>
                  <a:pt x="277" y="1221"/>
                </a:lnTo>
                <a:lnTo>
                  <a:pt x="277" y="1221"/>
                </a:lnTo>
                <a:lnTo>
                  <a:pt x="274" y="1223"/>
                </a:lnTo>
                <a:lnTo>
                  <a:pt x="274" y="1223"/>
                </a:lnTo>
                <a:lnTo>
                  <a:pt x="274" y="1223"/>
                </a:lnTo>
                <a:lnTo>
                  <a:pt x="274" y="1223"/>
                </a:lnTo>
                <a:lnTo>
                  <a:pt x="274" y="1223"/>
                </a:lnTo>
                <a:lnTo>
                  <a:pt x="274" y="1225"/>
                </a:lnTo>
                <a:lnTo>
                  <a:pt x="272" y="1225"/>
                </a:lnTo>
                <a:lnTo>
                  <a:pt x="272" y="1225"/>
                </a:lnTo>
                <a:lnTo>
                  <a:pt x="270" y="1228"/>
                </a:lnTo>
                <a:lnTo>
                  <a:pt x="272" y="1228"/>
                </a:lnTo>
                <a:lnTo>
                  <a:pt x="267" y="1230"/>
                </a:lnTo>
                <a:lnTo>
                  <a:pt x="265" y="1230"/>
                </a:lnTo>
                <a:lnTo>
                  <a:pt x="265" y="1230"/>
                </a:lnTo>
                <a:lnTo>
                  <a:pt x="265" y="1230"/>
                </a:lnTo>
                <a:lnTo>
                  <a:pt x="265" y="1230"/>
                </a:lnTo>
                <a:lnTo>
                  <a:pt x="265" y="1228"/>
                </a:lnTo>
                <a:lnTo>
                  <a:pt x="265" y="1228"/>
                </a:lnTo>
                <a:lnTo>
                  <a:pt x="265" y="1228"/>
                </a:lnTo>
                <a:lnTo>
                  <a:pt x="265" y="1228"/>
                </a:lnTo>
                <a:lnTo>
                  <a:pt x="263" y="1228"/>
                </a:lnTo>
                <a:lnTo>
                  <a:pt x="260" y="1228"/>
                </a:lnTo>
                <a:lnTo>
                  <a:pt x="260" y="1228"/>
                </a:lnTo>
                <a:lnTo>
                  <a:pt x="258" y="1228"/>
                </a:lnTo>
                <a:lnTo>
                  <a:pt x="258" y="1228"/>
                </a:lnTo>
                <a:lnTo>
                  <a:pt x="260" y="1230"/>
                </a:lnTo>
                <a:lnTo>
                  <a:pt x="260" y="1230"/>
                </a:lnTo>
                <a:lnTo>
                  <a:pt x="260" y="1232"/>
                </a:lnTo>
                <a:lnTo>
                  <a:pt x="260" y="1232"/>
                </a:lnTo>
                <a:lnTo>
                  <a:pt x="263" y="1232"/>
                </a:lnTo>
                <a:lnTo>
                  <a:pt x="263" y="1232"/>
                </a:lnTo>
                <a:lnTo>
                  <a:pt x="263" y="1232"/>
                </a:lnTo>
                <a:lnTo>
                  <a:pt x="263" y="1235"/>
                </a:lnTo>
                <a:lnTo>
                  <a:pt x="263" y="1237"/>
                </a:lnTo>
                <a:lnTo>
                  <a:pt x="260" y="1237"/>
                </a:lnTo>
                <a:lnTo>
                  <a:pt x="258" y="1237"/>
                </a:lnTo>
                <a:lnTo>
                  <a:pt x="255" y="1240"/>
                </a:lnTo>
                <a:lnTo>
                  <a:pt x="255" y="1240"/>
                </a:lnTo>
                <a:lnTo>
                  <a:pt x="255" y="1240"/>
                </a:lnTo>
                <a:lnTo>
                  <a:pt x="255" y="1240"/>
                </a:lnTo>
                <a:lnTo>
                  <a:pt x="255" y="1242"/>
                </a:lnTo>
                <a:lnTo>
                  <a:pt x="255" y="1242"/>
                </a:lnTo>
                <a:lnTo>
                  <a:pt x="253" y="1242"/>
                </a:lnTo>
                <a:lnTo>
                  <a:pt x="253" y="1242"/>
                </a:lnTo>
                <a:lnTo>
                  <a:pt x="251" y="1242"/>
                </a:lnTo>
                <a:lnTo>
                  <a:pt x="251" y="1242"/>
                </a:lnTo>
                <a:lnTo>
                  <a:pt x="251" y="1244"/>
                </a:lnTo>
                <a:lnTo>
                  <a:pt x="251" y="1244"/>
                </a:lnTo>
                <a:lnTo>
                  <a:pt x="251" y="1247"/>
                </a:lnTo>
                <a:lnTo>
                  <a:pt x="251" y="1249"/>
                </a:lnTo>
                <a:lnTo>
                  <a:pt x="251" y="1249"/>
                </a:lnTo>
                <a:lnTo>
                  <a:pt x="251" y="1251"/>
                </a:lnTo>
                <a:lnTo>
                  <a:pt x="251" y="1251"/>
                </a:lnTo>
                <a:lnTo>
                  <a:pt x="248" y="1251"/>
                </a:lnTo>
                <a:lnTo>
                  <a:pt x="248" y="1251"/>
                </a:lnTo>
                <a:lnTo>
                  <a:pt x="248" y="1254"/>
                </a:lnTo>
                <a:lnTo>
                  <a:pt x="248" y="1256"/>
                </a:lnTo>
                <a:lnTo>
                  <a:pt x="246" y="1254"/>
                </a:lnTo>
                <a:lnTo>
                  <a:pt x="246" y="1256"/>
                </a:lnTo>
                <a:lnTo>
                  <a:pt x="248" y="1261"/>
                </a:lnTo>
                <a:lnTo>
                  <a:pt x="246" y="1263"/>
                </a:lnTo>
                <a:lnTo>
                  <a:pt x="251" y="1263"/>
                </a:lnTo>
                <a:lnTo>
                  <a:pt x="251" y="1263"/>
                </a:lnTo>
                <a:lnTo>
                  <a:pt x="251" y="1261"/>
                </a:lnTo>
                <a:lnTo>
                  <a:pt x="253" y="1261"/>
                </a:lnTo>
                <a:lnTo>
                  <a:pt x="253" y="1261"/>
                </a:lnTo>
                <a:lnTo>
                  <a:pt x="255" y="1259"/>
                </a:lnTo>
                <a:lnTo>
                  <a:pt x="255" y="1259"/>
                </a:lnTo>
                <a:lnTo>
                  <a:pt x="255" y="1256"/>
                </a:lnTo>
                <a:lnTo>
                  <a:pt x="255" y="1256"/>
                </a:lnTo>
                <a:lnTo>
                  <a:pt x="253" y="1256"/>
                </a:lnTo>
                <a:lnTo>
                  <a:pt x="253" y="1256"/>
                </a:lnTo>
                <a:lnTo>
                  <a:pt x="253" y="1256"/>
                </a:lnTo>
                <a:lnTo>
                  <a:pt x="253" y="1254"/>
                </a:lnTo>
                <a:lnTo>
                  <a:pt x="253" y="1254"/>
                </a:lnTo>
                <a:lnTo>
                  <a:pt x="255" y="1249"/>
                </a:lnTo>
                <a:lnTo>
                  <a:pt x="258" y="1249"/>
                </a:lnTo>
                <a:lnTo>
                  <a:pt x="258" y="1249"/>
                </a:lnTo>
                <a:lnTo>
                  <a:pt x="258" y="1249"/>
                </a:lnTo>
                <a:lnTo>
                  <a:pt x="260" y="1249"/>
                </a:lnTo>
                <a:lnTo>
                  <a:pt x="260" y="1249"/>
                </a:lnTo>
                <a:lnTo>
                  <a:pt x="260" y="1249"/>
                </a:lnTo>
                <a:lnTo>
                  <a:pt x="260" y="1247"/>
                </a:lnTo>
                <a:lnTo>
                  <a:pt x="258" y="1247"/>
                </a:lnTo>
                <a:lnTo>
                  <a:pt x="258" y="1247"/>
                </a:lnTo>
                <a:lnTo>
                  <a:pt x="258" y="1244"/>
                </a:lnTo>
                <a:lnTo>
                  <a:pt x="258" y="1244"/>
                </a:lnTo>
                <a:lnTo>
                  <a:pt x="258" y="1244"/>
                </a:lnTo>
                <a:lnTo>
                  <a:pt x="258" y="1242"/>
                </a:lnTo>
                <a:lnTo>
                  <a:pt x="258" y="1242"/>
                </a:lnTo>
                <a:lnTo>
                  <a:pt x="258" y="1242"/>
                </a:lnTo>
                <a:lnTo>
                  <a:pt x="258" y="1242"/>
                </a:lnTo>
                <a:lnTo>
                  <a:pt x="258" y="1242"/>
                </a:lnTo>
                <a:lnTo>
                  <a:pt x="263" y="1242"/>
                </a:lnTo>
                <a:lnTo>
                  <a:pt x="263" y="1242"/>
                </a:lnTo>
                <a:lnTo>
                  <a:pt x="263" y="1240"/>
                </a:lnTo>
                <a:lnTo>
                  <a:pt x="263" y="1240"/>
                </a:lnTo>
                <a:lnTo>
                  <a:pt x="263" y="1240"/>
                </a:lnTo>
                <a:lnTo>
                  <a:pt x="265" y="1240"/>
                </a:lnTo>
                <a:lnTo>
                  <a:pt x="267" y="1237"/>
                </a:lnTo>
                <a:lnTo>
                  <a:pt x="267" y="1235"/>
                </a:lnTo>
                <a:lnTo>
                  <a:pt x="270" y="1235"/>
                </a:lnTo>
                <a:lnTo>
                  <a:pt x="270" y="1235"/>
                </a:lnTo>
                <a:lnTo>
                  <a:pt x="270" y="1235"/>
                </a:lnTo>
                <a:lnTo>
                  <a:pt x="272" y="1235"/>
                </a:lnTo>
                <a:lnTo>
                  <a:pt x="272" y="1235"/>
                </a:lnTo>
                <a:lnTo>
                  <a:pt x="272" y="1235"/>
                </a:lnTo>
                <a:lnTo>
                  <a:pt x="272" y="1235"/>
                </a:lnTo>
                <a:lnTo>
                  <a:pt x="272" y="1235"/>
                </a:lnTo>
                <a:lnTo>
                  <a:pt x="272" y="1235"/>
                </a:lnTo>
                <a:lnTo>
                  <a:pt x="272" y="1235"/>
                </a:lnTo>
                <a:lnTo>
                  <a:pt x="272" y="1232"/>
                </a:lnTo>
                <a:lnTo>
                  <a:pt x="272" y="1232"/>
                </a:lnTo>
                <a:lnTo>
                  <a:pt x="272" y="1232"/>
                </a:lnTo>
                <a:lnTo>
                  <a:pt x="272" y="1232"/>
                </a:lnTo>
                <a:lnTo>
                  <a:pt x="274" y="1232"/>
                </a:lnTo>
                <a:lnTo>
                  <a:pt x="274" y="1230"/>
                </a:lnTo>
                <a:lnTo>
                  <a:pt x="277" y="1230"/>
                </a:lnTo>
                <a:lnTo>
                  <a:pt x="277" y="1230"/>
                </a:lnTo>
                <a:lnTo>
                  <a:pt x="279" y="1230"/>
                </a:lnTo>
                <a:lnTo>
                  <a:pt x="281" y="1228"/>
                </a:lnTo>
                <a:lnTo>
                  <a:pt x="281" y="1225"/>
                </a:lnTo>
                <a:lnTo>
                  <a:pt x="281" y="1228"/>
                </a:lnTo>
                <a:lnTo>
                  <a:pt x="281" y="1228"/>
                </a:lnTo>
                <a:lnTo>
                  <a:pt x="281" y="1225"/>
                </a:lnTo>
                <a:lnTo>
                  <a:pt x="281" y="1225"/>
                </a:lnTo>
                <a:lnTo>
                  <a:pt x="281" y="1225"/>
                </a:lnTo>
                <a:lnTo>
                  <a:pt x="281" y="1223"/>
                </a:lnTo>
                <a:lnTo>
                  <a:pt x="281" y="1223"/>
                </a:lnTo>
                <a:lnTo>
                  <a:pt x="281" y="1223"/>
                </a:lnTo>
                <a:lnTo>
                  <a:pt x="284" y="1223"/>
                </a:lnTo>
                <a:lnTo>
                  <a:pt x="281" y="1223"/>
                </a:lnTo>
                <a:lnTo>
                  <a:pt x="281" y="1223"/>
                </a:lnTo>
                <a:lnTo>
                  <a:pt x="281" y="1221"/>
                </a:lnTo>
                <a:lnTo>
                  <a:pt x="281" y="1221"/>
                </a:lnTo>
                <a:close/>
                <a:moveTo>
                  <a:pt x="362" y="918"/>
                </a:moveTo>
                <a:lnTo>
                  <a:pt x="362" y="918"/>
                </a:lnTo>
                <a:lnTo>
                  <a:pt x="362" y="918"/>
                </a:lnTo>
                <a:lnTo>
                  <a:pt x="362" y="920"/>
                </a:lnTo>
                <a:lnTo>
                  <a:pt x="362" y="920"/>
                </a:lnTo>
                <a:lnTo>
                  <a:pt x="362" y="920"/>
                </a:lnTo>
                <a:lnTo>
                  <a:pt x="362" y="920"/>
                </a:lnTo>
                <a:lnTo>
                  <a:pt x="362" y="920"/>
                </a:lnTo>
                <a:lnTo>
                  <a:pt x="362" y="920"/>
                </a:lnTo>
                <a:lnTo>
                  <a:pt x="364" y="922"/>
                </a:lnTo>
                <a:lnTo>
                  <a:pt x="364" y="922"/>
                </a:lnTo>
                <a:lnTo>
                  <a:pt x="364" y="920"/>
                </a:lnTo>
                <a:lnTo>
                  <a:pt x="364" y="920"/>
                </a:lnTo>
                <a:lnTo>
                  <a:pt x="367" y="920"/>
                </a:lnTo>
                <a:lnTo>
                  <a:pt x="367" y="920"/>
                </a:lnTo>
                <a:lnTo>
                  <a:pt x="367" y="920"/>
                </a:lnTo>
                <a:lnTo>
                  <a:pt x="367" y="920"/>
                </a:lnTo>
                <a:lnTo>
                  <a:pt x="367" y="920"/>
                </a:lnTo>
                <a:lnTo>
                  <a:pt x="367" y="920"/>
                </a:lnTo>
                <a:lnTo>
                  <a:pt x="367" y="918"/>
                </a:lnTo>
                <a:lnTo>
                  <a:pt x="367" y="918"/>
                </a:lnTo>
                <a:lnTo>
                  <a:pt x="367" y="918"/>
                </a:lnTo>
                <a:lnTo>
                  <a:pt x="367" y="918"/>
                </a:lnTo>
                <a:lnTo>
                  <a:pt x="367" y="918"/>
                </a:lnTo>
                <a:lnTo>
                  <a:pt x="364" y="918"/>
                </a:lnTo>
                <a:lnTo>
                  <a:pt x="364" y="918"/>
                </a:lnTo>
                <a:lnTo>
                  <a:pt x="364" y="918"/>
                </a:lnTo>
                <a:lnTo>
                  <a:pt x="364" y="920"/>
                </a:lnTo>
                <a:lnTo>
                  <a:pt x="364" y="920"/>
                </a:lnTo>
                <a:lnTo>
                  <a:pt x="362" y="918"/>
                </a:lnTo>
                <a:lnTo>
                  <a:pt x="362" y="918"/>
                </a:lnTo>
                <a:lnTo>
                  <a:pt x="362" y="918"/>
                </a:lnTo>
                <a:lnTo>
                  <a:pt x="360" y="918"/>
                </a:lnTo>
                <a:lnTo>
                  <a:pt x="360" y="918"/>
                </a:lnTo>
                <a:lnTo>
                  <a:pt x="360" y="920"/>
                </a:lnTo>
                <a:lnTo>
                  <a:pt x="360" y="920"/>
                </a:lnTo>
                <a:lnTo>
                  <a:pt x="362" y="920"/>
                </a:lnTo>
                <a:lnTo>
                  <a:pt x="362" y="918"/>
                </a:lnTo>
                <a:lnTo>
                  <a:pt x="362" y="918"/>
                </a:lnTo>
                <a:close/>
                <a:moveTo>
                  <a:pt x="364" y="1031"/>
                </a:moveTo>
                <a:lnTo>
                  <a:pt x="364" y="1034"/>
                </a:lnTo>
                <a:lnTo>
                  <a:pt x="364" y="1034"/>
                </a:lnTo>
                <a:lnTo>
                  <a:pt x="364" y="1034"/>
                </a:lnTo>
                <a:lnTo>
                  <a:pt x="364" y="1034"/>
                </a:lnTo>
                <a:lnTo>
                  <a:pt x="367" y="1034"/>
                </a:lnTo>
                <a:lnTo>
                  <a:pt x="367" y="1034"/>
                </a:lnTo>
                <a:lnTo>
                  <a:pt x="367" y="1034"/>
                </a:lnTo>
                <a:lnTo>
                  <a:pt x="367" y="1034"/>
                </a:lnTo>
                <a:lnTo>
                  <a:pt x="367" y="1034"/>
                </a:lnTo>
                <a:lnTo>
                  <a:pt x="367" y="1034"/>
                </a:lnTo>
                <a:lnTo>
                  <a:pt x="367" y="1031"/>
                </a:lnTo>
                <a:lnTo>
                  <a:pt x="367" y="1031"/>
                </a:lnTo>
                <a:lnTo>
                  <a:pt x="367" y="1031"/>
                </a:lnTo>
                <a:lnTo>
                  <a:pt x="364" y="1031"/>
                </a:lnTo>
                <a:lnTo>
                  <a:pt x="364" y="1031"/>
                </a:lnTo>
                <a:lnTo>
                  <a:pt x="364" y="1031"/>
                </a:lnTo>
                <a:lnTo>
                  <a:pt x="364" y="1031"/>
                </a:lnTo>
                <a:lnTo>
                  <a:pt x="364" y="1031"/>
                </a:lnTo>
                <a:close/>
                <a:moveTo>
                  <a:pt x="367" y="1041"/>
                </a:moveTo>
                <a:lnTo>
                  <a:pt x="367" y="1041"/>
                </a:lnTo>
                <a:lnTo>
                  <a:pt x="364" y="1041"/>
                </a:lnTo>
                <a:lnTo>
                  <a:pt x="364" y="1038"/>
                </a:lnTo>
                <a:lnTo>
                  <a:pt x="364" y="1038"/>
                </a:lnTo>
                <a:lnTo>
                  <a:pt x="364" y="1038"/>
                </a:lnTo>
                <a:lnTo>
                  <a:pt x="364" y="1038"/>
                </a:lnTo>
                <a:lnTo>
                  <a:pt x="364" y="1038"/>
                </a:lnTo>
                <a:lnTo>
                  <a:pt x="362" y="1038"/>
                </a:lnTo>
                <a:lnTo>
                  <a:pt x="362" y="1038"/>
                </a:lnTo>
                <a:lnTo>
                  <a:pt x="362" y="1041"/>
                </a:lnTo>
                <a:lnTo>
                  <a:pt x="362" y="1041"/>
                </a:lnTo>
                <a:lnTo>
                  <a:pt x="362" y="1041"/>
                </a:lnTo>
                <a:lnTo>
                  <a:pt x="367" y="1043"/>
                </a:lnTo>
                <a:lnTo>
                  <a:pt x="367" y="1041"/>
                </a:lnTo>
                <a:close/>
                <a:moveTo>
                  <a:pt x="367" y="982"/>
                </a:moveTo>
                <a:lnTo>
                  <a:pt x="367" y="982"/>
                </a:lnTo>
                <a:lnTo>
                  <a:pt x="367" y="979"/>
                </a:lnTo>
                <a:lnTo>
                  <a:pt x="367" y="979"/>
                </a:lnTo>
                <a:lnTo>
                  <a:pt x="367" y="979"/>
                </a:lnTo>
                <a:lnTo>
                  <a:pt x="367" y="979"/>
                </a:lnTo>
                <a:lnTo>
                  <a:pt x="364" y="979"/>
                </a:lnTo>
                <a:lnTo>
                  <a:pt x="364" y="982"/>
                </a:lnTo>
                <a:lnTo>
                  <a:pt x="364" y="982"/>
                </a:lnTo>
                <a:lnTo>
                  <a:pt x="364" y="982"/>
                </a:lnTo>
                <a:lnTo>
                  <a:pt x="364" y="982"/>
                </a:lnTo>
                <a:lnTo>
                  <a:pt x="364" y="982"/>
                </a:lnTo>
                <a:lnTo>
                  <a:pt x="367" y="982"/>
                </a:lnTo>
                <a:lnTo>
                  <a:pt x="367" y="982"/>
                </a:lnTo>
                <a:lnTo>
                  <a:pt x="367" y="982"/>
                </a:lnTo>
                <a:lnTo>
                  <a:pt x="367" y="982"/>
                </a:lnTo>
                <a:close/>
                <a:moveTo>
                  <a:pt x="371" y="1128"/>
                </a:moveTo>
                <a:lnTo>
                  <a:pt x="369" y="1131"/>
                </a:lnTo>
                <a:lnTo>
                  <a:pt x="364" y="1133"/>
                </a:lnTo>
                <a:lnTo>
                  <a:pt x="367" y="1133"/>
                </a:lnTo>
                <a:lnTo>
                  <a:pt x="369" y="1133"/>
                </a:lnTo>
                <a:lnTo>
                  <a:pt x="369" y="1133"/>
                </a:lnTo>
                <a:lnTo>
                  <a:pt x="371" y="1133"/>
                </a:lnTo>
                <a:lnTo>
                  <a:pt x="371" y="1131"/>
                </a:lnTo>
                <a:lnTo>
                  <a:pt x="371" y="1128"/>
                </a:lnTo>
                <a:lnTo>
                  <a:pt x="371" y="1128"/>
                </a:lnTo>
                <a:lnTo>
                  <a:pt x="371" y="1128"/>
                </a:lnTo>
                <a:close/>
                <a:moveTo>
                  <a:pt x="376" y="894"/>
                </a:moveTo>
                <a:lnTo>
                  <a:pt x="378" y="892"/>
                </a:lnTo>
                <a:lnTo>
                  <a:pt x="378" y="892"/>
                </a:lnTo>
                <a:lnTo>
                  <a:pt x="378" y="889"/>
                </a:lnTo>
                <a:lnTo>
                  <a:pt x="381" y="889"/>
                </a:lnTo>
                <a:lnTo>
                  <a:pt x="381" y="889"/>
                </a:lnTo>
                <a:lnTo>
                  <a:pt x="381" y="889"/>
                </a:lnTo>
                <a:lnTo>
                  <a:pt x="381" y="889"/>
                </a:lnTo>
                <a:lnTo>
                  <a:pt x="381" y="887"/>
                </a:lnTo>
                <a:lnTo>
                  <a:pt x="381" y="887"/>
                </a:lnTo>
                <a:lnTo>
                  <a:pt x="381" y="887"/>
                </a:lnTo>
                <a:lnTo>
                  <a:pt x="381" y="885"/>
                </a:lnTo>
                <a:lnTo>
                  <a:pt x="381" y="880"/>
                </a:lnTo>
                <a:lnTo>
                  <a:pt x="381" y="877"/>
                </a:lnTo>
                <a:lnTo>
                  <a:pt x="378" y="875"/>
                </a:lnTo>
                <a:lnTo>
                  <a:pt x="376" y="875"/>
                </a:lnTo>
                <a:lnTo>
                  <a:pt x="376" y="875"/>
                </a:lnTo>
                <a:lnTo>
                  <a:pt x="376" y="877"/>
                </a:lnTo>
                <a:lnTo>
                  <a:pt x="374" y="877"/>
                </a:lnTo>
                <a:lnTo>
                  <a:pt x="374" y="877"/>
                </a:lnTo>
                <a:lnTo>
                  <a:pt x="371" y="877"/>
                </a:lnTo>
                <a:lnTo>
                  <a:pt x="371" y="877"/>
                </a:lnTo>
                <a:lnTo>
                  <a:pt x="371" y="877"/>
                </a:lnTo>
                <a:lnTo>
                  <a:pt x="371" y="877"/>
                </a:lnTo>
                <a:lnTo>
                  <a:pt x="369" y="877"/>
                </a:lnTo>
                <a:lnTo>
                  <a:pt x="371" y="880"/>
                </a:lnTo>
                <a:lnTo>
                  <a:pt x="371" y="880"/>
                </a:lnTo>
                <a:lnTo>
                  <a:pt x="371" y="882"/>
                </a:lnTo>
                <a:lnTo>
                  <a:pt x="369" y="882"/>
                </a:lnTo>
                <a:lnTo>
                  <a:pt x="369" y="885"/>
                </a:lnTo>
                <a:lnTo>
                  <a:pt x="369" y="885"/>
                </a:lnTo>
                <a:lnTo>
                  <a:pt x="369" y="887"/>
                </a:lnTo>
                <a:lnTo>
                  <a:pt x="369" y="887"/>
                </a:lnTo>
                <a:lnTo>
                  <a:pt x="369" y="887"/>
                </a:lnTo>
                <a:lnTo>
                  <a:pt x="369" y="887"/>
                </a:lnTo>
                <a:lnTo>
                  <a:pt x="369" y="887"/>
                </a:lnTo>
                <a:lnTo>
                  <a:pt x="369" y="889"/>
                </a:lnTo>
                <a:lnTo>
                  <a:pt x="369" y="889"/>
                </a:lnTo>
                <a:lnTo>
                  <a:pt x="371" y="892"/>
                </a:lnTo>
                <a:lnTo>
                  <a:pt x="371" y="889"/>
                </a:lnTo>
                <a:lnTo>
                  <a:pt x="371" y="892"/>
                </a:lnTo>
                <a:lnTo>
                  <a:pt x="374" y="892"/>
                </a:lnTo>
                <a:lnTo>
                  <a:pt x="374" y="892"/>
                </a:lnTo>
                <a:lnTo>
                  <a:pt x="374" y="892"/>
                </a:lnTo>
                <a:lnTo>
                  <a:pt x="371" y="892"/>
                </a:lnTo>
                <a:lnTo>
                  <a:pt x="371" y="892"/>
                </a:lnTo>
                <a:lnTo>
                  <a:pt x="371" y="892"/>
                </a:lnTo>
                <a:lnTo>
                  <a:pt x="369" y="892"/>
                </a:lnTo>
                <a:lnTo>
                  <a:pt x="369" y="894"/>
                </a:lnTo>
                <a:lnTo>
                  <a:pt x="367" y="894"/>
                </a:lnTo>
                <a:lnTo>
                  <a:pt x="367" y="894"/>
                </a:lnTo>
                <a:lnTo>
                  <a:pt x="367" y="894"/>
                </a:lnTo>
                <a:lnTo>
                  <a:pt x="369" y="894"/>
                </a:lnTo>
                <a:lnTo>
                  <a:pt x="369" y="894"/>
                </a:lnTo>
                <a:lnTo>
                  <a:pt x="369" y="894"/>
                </a:lnTo>
                <a:lnTo>
                  <a:pt x="371" y="894"/>
                </a:lnTo>
                <a:lnTo>
                  <a:pt x="369" y="896"/>
                </a:lnTo>
                <a:lnTo>
                  <a:pt x="369" y="899"/>
                </a:lnTo>
                <a:lnTo>
                  <a:pt x="371" y="899"/>
                </a:lnTo>
                <a:lnTo>
                  <a:pt x="371" y="896"/>
                </a:lnTo>
                <a:lnTo>
                  <a:pt x="374" y="896"/>
                </a:lnTo>
                <a:lnTo>
                  <a:pt x="374" y="896"/>
                </a:lnTo>
                <a:lnTo>
                  <a:pt x="374" y="894"/>
                </a:lnTo>
                <a:lnTo>
                  <a:pt x="376" y="894"/>
                </a:lnTo>
                <a:lnTo>
                  <a:pt x="376" y="894"/>
                </a:lnTo>
                <a:lnTo>
                  <a:pt x="376" y="894"/>
                </a:lnTo>
                <a:close/>
                <a:moveTo>
                  <a:pt x="326" y="849"/>
                </a:moveTo>
                <a:lnTo>
                  <a:pt x="326" y="849"/>
                </a:lnTo>
                <a:lnTo>
                  <a:pt x="326" y="847"/>
                </a:lnTo>
                <a:lnTo>
                  <a:pt x="324" y="849"/>
                </a:lnTo>
                <a:lnTo>
                  <a:pt x="322" y="849"/>
                </a:lnTo>
                <a:lnTo>
                  <a:pt x="322" y="847"/>
                </a:lnTo>
                <a:lnTo>
                  <a:pt x="322" y="847"/>
                </a:lnTo>
                <a:lnTo>
                  <a:pt x="322" y="844"/>
                </a:lnTo>
                <a:lnTo>
                  <a:pt x="324" y="844"/>
                </a:lnTo>
                <a:lnTo>
                  <a:pt x="324" y="842"/>
                </a:lnTo>
                <a:lnTo>
                  <a:pt x="324" y="842"/>
                </a:lnTo>
                <a:lnTo>
                  <a:pt x="324" y="842"/>
                </a:lnTo>
                <a:lnTo>
                  <a:pt x="324" y="840"/>
                </a:lnTo>
                <a:lnTo>
                  <a:pt x="324" y="840"/>
                </a:lnTo>
                <a:lnTo>
                  <a:pt x="324" y="840"/>
                </a:lnTo>
                <a:lnTo>
                  <a:pt x="324" y="837"/>
                </a:lnTo>
                <a:lnTo>
                  <a:pt x="324" y="837"/>
                </a:lnTo>
                <a:lnTo>
                  <a:pt x="322" y="840"/>
                </a:lnTo>
                <a:lnTo>
                  <a:pt x="322" y="840"/>
                </a:lnTo>
                <a:lnTo>
                  <a:pt x="324" y="842"/>
                </a:lnTo>
                <a:lnTo>
                  <a:pt x="322" y="842"/>
                </a:lnTo>
                <a:lnTo>
                  <a:pt x="322" y="844"/>
                </a:lnTo>
                <a:lnTo>
                  <a:pt x="322" y="844"/>
                </a:lnTo>
                <a:lnTo>
                  <a:pt x="322" y="844"/>
                </a:lnTo>
                <a:lnTo>
                  <a:pt x="322" y="847"/>
                </a:lnTo>
                <a:lnTo>
                  <a:pt x="322" y="847"/>
                </a:lnTo>
                <a:lnTo>
                  <a:pt x="322" y="847"/>
                </a:lnTo>
                <a:lnTo>
                  <a:pt x="322" y="844"/>
                </a:lnTo>
                <a:lnTo>
                  <a:pt x="319" y="844"/>
                </a:lnTo>
                <a:lnTo>
                  <a:pt x="319" y="849"/>
                </a:lnTo>
                <a:lnTo>
                  <a:pt x="319" y="849"/>
                </a:lnTo>
                <a:lnTo>
                  <a:pt x="319" y="849"/>
                </a:lnTo>
                <a:lnTo>
                  <a:pt x="319" y="849"/>
                </a:lnTo>
                <a:lnTo>
                  <a:pt x="317" y="849"/>
                </a:lnTo>
                <a:lnTo>
                  <a:pt x="317" y="851"/>
                </a:lnTo>
                <a:lnTo>
                  <a:pt x="317" y="851"/>
                </a:lnTo>
                <a:lnTo>
                  <a:pt x="317" y="851"/>
                </a:lnTo>
                <a:lnTo>
                  <a:pt x="319" y="851"/>
                </a:lnTo>
                <a:lnTo>
                  <a:pt x="319" y="851"/>
                </a:lnTo>
                <a:lnTo>
                  <a:pt x="319" y="854"/>
                </a:lnTo>
                <a:lnTo>
                  <a:pt x="319" y="854"/>
                </a:lnTo>
                <a:lnTo>
                  <a:pt x="319" y="856"/>
                </a:lnTo>
                <a:lnTo>
                  <a:pt x="319" y="859"/>
                </a:lnTo>
                <a:lnTo>
                  <a:pt x="319" y="859"/>
                </a:lnTo>
                <a:lnTo>
                  <a:pt x="322" y="859"/>
                </a:lnTo>
                <a:lnTo>
                  <a:pt x="322" y="859"/>
                </a:lnTo>
                <a:lnTo>
                  <a:pt x="322" y="859"/>
                </a:lnTo>
                <a:lnTo>
                  <a:pt x="322" y="856"/>
                </a:lnTo>
                <a:lnTo>
                  <a:pt x="322" y="856"/>
                </a:lnTo>
                <a:lnTo>
                  <a:pt x="322" y="856"/>
                </a:lnTo>
                <a:lnTo>
                  <a:pt x="322" y="856"/>
                </a:lnTo>
                <a:lnTo>
                  <a:pt x="322" y="856"/>
                </a:lnTo>
                <a:lnTo>
                  <a:pt x="322" y="856"/>
                </a:lnTo>
                <a:lnTo>
                  <a:pt x="322" y="854"/>
                </a:lnTo>
                <a:lnTo>
                  <a:pt x="322" y="854"/>
                </a:lnTo>
                <a:lnTo>
                  <a:pt x="322" y="854"/>
                </a:lnTo>
                <a:lnTo>
                  <a:pt x="324" y="851"/>
                </a:lnTo>
                <a:lnTo>
                  <a:pt x="324" y="851"/>
                </a:lnTo>
                <a:lnTo>
                  <a:pt x="326" y="851"/>
                </a:lnTo>
                <a:lnTo>
                  <a:pt x="326" y="849"/>
                </a:lnTo>
                <a:close/>
                <a:moveTo>
                  <a:pt x="334" y="1143"/>
                </a:moveTo>
                <a:lnTo>
                  <a:pt x="334" y="1143"/>
                </a:lnTo>
                <a:lnTo>
                  <a:pt x="334" y="1143"/>
                </a:lnTo>
                <a:lnTo>
                  <a:pt x="331" y="1143"/>
                </a:lnTo>
                <a:lnTo>
                  <a:pt x="331" y="1143"/>
                </a:lnTo>
                <a:lnTo>
                  <a:pt x="331" y="1143"/>
                </a:lnTo>
                <a:lnTo>
                  <a:pt x="331" y="1140"/>
                </a:lnTo>
                <a:lnTo>
                  <a:pt x="331" y="1140"/>
                </a:lnTo>
                <a:lnTo>
                  <a:pt x="331" y="1140"/>
                </a:lnTo>
                <a:lnTo>
                  <a:pt x="329" y="1140"/>
                </a:lnTo>
                <a:lnTo>
                  <a:pt x="329" y="1140"/>
                </a:lnTo>
                <a:lnTo>
                  <a:pt x="329" y="1138"/>
                </a:lnTo>
                <a:lnTo>
                  <a:pt x="329" y="1138"/>
                </a:lnTo>
                <a:lnTo>
                  <a:pt x="326" y="1140"/>
                </a:lnTo>
                <a:lnTo>
                  <a:pt x="326" y="1140"/>
                </a:lnTo>
                <a:lnTo>
                  <a:pt x="329" y="1143"/>
                </a:lnTo>
                <a:lnTo>
                  <a:pt x="329" y="1143"/>
                </a:lnTo>
                <a:lnTo>
                  <a:pt x="329" y="1145"/>
                </a:lnTo>
                <a:lnTo>
                  <a:pt x="329" y="1145"/>
                </a:lnTo>
                <a:lnTo>
                  <a:pt x="329" y="1145"/>
                </a:lnTo>
                <a:lnTo>
                  <a:pt x="331" y="1145"/>
                </a:lnTo>
                <a:lnTo>
                  <a:pt x="331" y="1145"/>
                </a:lnTo>
                <a:lnTo>
                  <a:pt x="331" y="1145"/>
                </a:lnTo>
                <a:lnTo>
                  <a:pt x="331" y="1145"/>
                </a:lnTo>
                <a:lnTo>
                  <a:pt x="331" y="1145"/>
                </a:lnTo>
                <a:lnTo>
                  <a:pt x="331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4" y="1145"/>
                </a:lnTo>
                <a:lnTo>
                  <a:pt x="336" y="1145"/>
                </a:lnTo>
                <a:lnTo>
                  <a:pt x="336" y="1145"/>
                </a:lnTo>
                <a:lnTo>
                  <a:pt x="334" y="1143"/>
                </a:lnTo>
                <a:close/>
                <a:moveTo>
                  <a:pt x="360" y="922"/>
                </a:moveTo>
                <a:lnTo>
                  <a:pt x="360" y="922"/>
                </a:lnTo>
                <a:lnTo>
                  <a:pt x="357" y="922"/>
                </a:lnTo>
                <a:lnTo>
                  <a:pt x="357" y="925"/>
                </a:lnTo>
                <a:lnTo>
                  <a:pt x="357" y="925"/>
                </a:lnTo>
                <a:lnTo>
                  <a:pt x="355" y="925"/>
                </a:lnTo>
                <a:lnTo>
                  <a:pt x="355" y="927"/>
                </a:lnTo>
                <a:lnTo>
                  <a:pt x="352" y="927"/>
                </a:lnTo>
                <a:lnTo>
                  <a:pt x="352" y="930"/>
                </a:lnTo>
                <a:lnTo>
                  <a:pt x="352" y="930"/>
                </a:lnTo>
                <a:lnTo>
                  <a:pt x="352" y="932"/>
                </a:lnTo>
                <a:lnTo>
                  <a:pt x="352" y="932"/>
                </a:lnTo>
                <a:lnTo>
                  <a:pt x="355" y="932"/>
                </a:lnTo>
                <a:lnTo>
                  <a:pt x="355" y="932"/>
                </a:lnTo>
                <a:lnTo>
                  <a:pt x="355" y="932"/>
                </a:lnTo>
                <a:lnTo>
                  <a:pt x="357" y="930"/>
                </a:lnTo>
                <a:lnTo>
                  <a:pt x="357" y="927"/>
                </a:lnTo>
                <a:lnTo>
                  <a:pt x="360" y="925"/>
                </a:lnTo>
                <a:lnTo>
                  <a:pt x="360" y="925"/>
                </a:lnTo>
                <a:lnTo>
                  <a:pt x="360" y="925"/>
                </a:lnTo>
                <a:lnTo>
                  <a:pt x="360" y="922"/>
                </a:lnTo>
                <a:close/>
                <a:moveTo>
                  <a:pt x="376" y="901"/>
                </a:moveTo>
                <a:lnTo>
                  <a:pt x="376" y="901"/>
                </a:lnTo>
                <a:lnTo>
                  <a:pt x="376" y="904"/>
                </a:lnTo>
                <a:lnTo>
                  <a:pt x="378" y="904"/>
                </a:lnTo>
                <a:lnTo>
                  <a:pt x="378" y="904"/>
                </a:lnTo>
                <a:lnTo>
                  <a:pt x="378" y="901"/>
                </a:lnTo>
                <a:lnTo>
                  <a:pt x="381" y="899"/>
                </a:lnTo>
                <a:lnTo>
                  <a:pt x="381" y="899"/>
                </a:lnTo>
                <a:lnTo>
                  <a:pt x="378" y="899"/>
                </a:lnTo>
                <a:lnTo>
                  <a:pt x="378" y="896"/>
                </a:lnTo>
                <a:lnTo>
                  <a:pt x="378" y="896"/>
                </a:lnTo>
                <a:lnTo>
                  <a:pt x="376" y="896"/>
                </a:lnTo>
                <a:lnTo>
                  <a:pt x="376" y="896"/>
                </a:lnTo>
                <a:lnTo>
                  <a:pt x="376" y="896"/>
                </a:lnTo>
                <a:lnTo>
                  <a:pt x="376" y="899"/>
                </a:lnTo>
                <a:lnTo>
                  <a:pt x="376" y="899"/>
                </a:lnTo>
                <a:lnTo>
                  <a:pt x="376" y="899"/>
                </a:lnTo>
                <a:lnTo>
                  <a:pt x="376" y="901"/>
                </a:lnTo>
                <a:close/>
                <a:moveTo>
                  <a:pt x="355" y="1124"/>
                </a:moveTo>
                <a:lnTo>
                  <a:pt x="355" y="1124"/>
                </a:lnTo>
                <a:lnTo>
                  <a:pt x="355" y="1121"/>
                </a:lnTo>
                <a:lnTo>
                  <a:pt x="352" y="1121"/>
                </a:lnTo>
                <a:lnTo>
                  <a:pt x="352" y="1121"/>
                </a:lnTo>
                <a:lnTo>
                  <a:pt x="352" y="1121"/>
                </a:lnTo>
                <a:lnTo>
                  <a:pt x="352" y="1121"/>
                </a:lnTo>
                <a:lnTo>
                  <a:pt x="352" y="1121"/>
                </a:lnTo>
                <a:lnTo>
                  <a:pt x="352" y="1121"/>
                </a:lnTo>
                <a:lnTo>
                  <a:pt x="352" y="1124"/>
                </a:lnTo>
                <a:lnTo>
                  <a:pt x="350" y="1124"/>
                </a:lnTo>
                <a:lnTo>
                  <a:pt x="350" y="1124"/>
                </a:lnTo>
                <a:lnTo>
                  <a:pt x="350" y="1124"/>
                </a:lnTo>
                <a:lnTo>
                  <a:pt x="350" y="1124"/>
                </a:lnTo>
                <a:lnTo>
                  <a:pt x="350" y="1121"/>
                </a:lnTo>
                <a:lnTo>
                  <a:pt x="348" y="1124"/>
                </a:lnTo>
                <a:lnTo>
                  <a:pt x="345" y="1126"/>
                </a:lnTo>
                <a:lnTo>
                  <a:pt x="345" y="1128"/>
                </a:lnTo>
                <a:lnTo>
                  <a:pt x="343" y="1126"/>
                </a:lnTo>
                <a:lnTo>
                  <a:pt x="343" y="1126"/>
                </a:lnTo>
                <a:lnTo>
                  <a:pt x="343" y="1126"/>
                </a:lnTo>
                <a:lnTo>
                  <a:pt x="343" y="1126"/>
                </a:lnTo>
                <a:lnTo>
                  <a:pt x="343" y="1126"/>
                </a:lnTo>
                <a:lnTo>
                  <a:pt x="341" y="1128"/>
                </a:lnTo>
                <a:lnTo>
                  <a:pt x="341" y="1128"/>
                </a:lnTo>
                <a:lnTo>
                  <a:pt x="338" y="1128"/>
                </a:lnTo>
                <a:lnTo>
                  <a:pt x="338" y="1128"/>
                </a:lnTo>
                <a:lnTo>
                  <a:pt x="338" y="1128"/>
                </a:lnTo>
                <a:lnTo>
                  <a:pt x="336" y="1128"/>
                </a:lnTo>
                <a:lnTo>
                  <a:pt x="336" y="1128"/>
                </a:lnTo>
                <a:lnTo>
                  <a:pt x="336" y="1128"/>
                </a:lnTo>
                <a:lnTo>
                  <a:pt x="334" y="1131"/>
                </a:lnTo>
                <a:lnTo>
                  <a:pt x="334" y="1131"/>
                </a:lnTo>
                <a:lnTo>
                  <a:pt x="334" y="1131"/>
                </a:lnTo>
                <a:lnTo>
                  <a:pt x="331" y="1131"/>
                </a:lnTo>
                <a:lnTo>
                  <a:pt x="331" y="1131"/>
                </a:lnTo>
                <a:lnTo>
                  <a:pt x="331" y="1133"/>
                </a:lnTo>
                <a:lnTo>
                  <a:pt x="329" y="1133"/>
                </a:lnTo>
                <a:lnTo>
                  <a:pt x="331" y="1133"/>
                </a:lnTo>
                <a:lnTo>
                  <a:pt x="331" y="1133"/>
                </a:lnTo>
                <a:lnTo>
                  <a:pt x="334" y="1133"/>
                </a:lnTo>
                <a:lnTo>
                  <a:pt x="331" y="1135"/>
                </a:lnTo>
                <a:lnTo>
                  <a:pt x="331" y="1135"/>
                </a:lnTo>
                <a:lnTo>
                  <a:pt x="329" y="1135"/>
                </a:lnTo>
                <a:lnTo>
                  <a:pt x="326" y="1135"/>
                </a:lnTo>
                <a:lnTo>
                  <a:pt x="326" y="1135"/>
                </a:lnTo>
                <a:lnTo>
                  <a:pt x="326" y="1135"/>
                </a:lnTo>
                <a:lnTo>
                  <a:pt x="326" y="1135"/>
                </a:lnTo>
                <a:lnTo>
                  <a:pt x="324" y="1135"/>
                </a:lnTo>
                <a:lnTo>
                  <a:pt x="324" y="1135"/>
                </a:lnTo>
                <a:lnTo>
                  <a:pt x="326" y="1135"/>
                </a:lnTo>
                <a:lnTo>
                  <a:pt x="326" y="1135"/>
                </a:lnTo>
                <a:lnTo>
                  <a:pt x="329" y="1138"/>
                </a:lnTo>
                <a:lnTo>
                  <a:pt x="331" y="1138"/>
                </a:lnTo>
                <a:lnTo>
                  <a:pt x="331" y="1138"/>
                </a:lnTo>
                <a:lnTo>
                  <a:pt x="331" y="1138"/>
                </a:lnTo>
                <a:lnTo>
                  <a:pt x="331" y="1138"/>
                </a:lnTo>
                <a:lnTo>
                  <a:pt x="331" y="1138"/>
                </a:lnTo>
                <a:lnTo>
                  <a:pt x="331" y="1140"/>
                </a:lnTo>
                <a:lnTo>
                  <a:pt x="334" y="1140"/>
                </a:lnTo>
                <a:lnTo>
                  <a:pt x="336" y="1143"/>
                </a:lnTo>
                <a:lnTo>
                  <a:pt x="336" y="1143"/>
                </a:lnTo>
                <a:lnTo>
                  <a:pt x="338" y="1143"/>
                </a:lnTo>
                <a:lnTo>
                  <a:pt x="338" y="1143"/>
                </a:lnTo>
                <a:lnTo>
                  <a:pt x="338" y="1143"/>
                </a:lnTo>
                <a:lnTo>
                  <a:pt x="336" y="1140"/>
                </a:lnTo>
                <a:lnTo>
                  <a:pt x="336" y="1140"/>
                </a:lnTo>
                <a:lnTo>
                  <a:pt x="336" y="1140"/>
                </a:lnTo>
                <a:lnTo>
                  <a:pt x="338" y="1140"/>
                </a:lnTo>
                <a:lnTo>
                  <a:pt x="338" y="1140"/>
                </a:lnTo>
                <a:lnTo>
                  <a:pt x="338" y="1140"/>
                </a:lnTo>
                <a:lnTo>
                  <a:pt x="338" y="1140"/>
                </a:lnTo>
                <a:lnTo>
                  <a:pt x="343" y="1138"/>
                </a:lnTo>
                <a:lnTo>
                  <a:pt x="341" y="1138"/>
                </a:lnTo>
                <a:lnTo>
                  <a:pt x="341" y="1135"/>
                </a:lnTo>
                <a:lnTo>
                  <a:pt x="341" y="1135"/>
                </a:lnTo>
                <a:lnTo>
                  <a:pt x="341" y="1135"/>
                </a:lnTo>
                <a:lnTo>
                  <a:pt x="341" y="1135"/>
                </a:lnTo>
                <a:lnTo>
                  <a:pt x="341" y="1135"/>
                </a:lnTo>
                <a:lnTo>
                  <a:pt x="341" y="1133"/>
                </a:lnTo>
                <a:lnTo>
                  <a:pt x="341" y="1133"/>
                </a:lnTo>
                <a:lnTo>
                  <a:pt x="341" y="1133"/>
                </a:lnTo>
                <a:lnTo>
                  <a:pt x="343" y="1133"/>
                </a:lnTo>
                <a:lnTo>
                  <a:pt x="343" y="1133"/>
                </a:lnTo>
                <a:lnTo>
                  <a:pt x="345" y="1131"/>
                </a:lnTo>
                <a:lnTo>
                  <a:pt x="345" y="1131"/>
                </a:lnTo>
                <a:lnTo>
                  <a:pt x="345" y="1131"/>
                </a:lnTo>
                <a:lnTo>
                  <a:pt x="348" y="1128"/>
                </a:lnTo>
                <a:lnTo>
                  <a:pt x="350" y="1128"/>
                </a:lnTo>
                <a:lnTo>
                  <a:pt x="350" y="1128"/>
                </a:lnTo>
                <a:lnTo>
                  <a:pt x="350" y="1128"/>
                </a:lnTo>
                <a:lnTo>
                  <a:pt x="350" y="1126"/>
                </a:lnTo>
                <a:lnTo>
                  <a:pt x="350" y="1126"/>
                </a:lnTo>
                <a:lnTo>
                  <a:pt x="350" y="1126"/>
                </a:lnTo>
                <a:lnTo>
                  <a:pt x="350" y="1126"/>
                </a:lnTo>
                <a:lnTo>
                  <a:pt x="352" y="1126"/>
                </a:lnTo>
                <a:lnTo>
                  <a:pt x="355" y="1126"/>
                </a:lnTo>
                <a:lnTo>
                  <a:pt x="355" y="1126"/>
                </a:lnTo>
                <a:lnTo>
                  <a:pt x="355" y="1126"/>
                </a:lnTo>
                <a:lnTo>
                  <a:pt x="355" y="1126"/>
                </a:lnTo>
                <a:lnTo>
                  <a:pt x="355" y="1124"/>
                </a:lnTo>
                <a:lnTo>
                  <a:pt x="355" y="1124"/>
                </a:lnTo>
                <a:lnTo>
                  <a:pt x="355" y="1124"/>
                </a:lnTo>
                <a:lnTo>
                  <a:pt x="355" y="1124"/>
                </a:lnTo>
                <a:close/>
                <a:moveTo>
                  <a:pt x="355" y="1053"/>
                </a:moveTo>
                <a:lnTo>
                  <a:pt x="355" y="1053"/>
                </a:lnTo>
                <a:lnTo>
                  <a:pt x="355" y="1053"/>
                </a:lnTo>
                <a:lnTo>
                  <a:pt x="355" y="1055"/>
                </a:lnTo>
                <a:lnTo>
                  <a:pt x="357" y="1055"/>
                </a:lnTo>
                <a:lnTo>
                  <a:pt x="357" y="1053"/>
                </a:lnTo>
                <a:lnTo>
                  <a:pt x="357" y="1053"/>
                </a:lnTo>
                <a:lnTo>
                  <a:pt x="355" y="1053"/>
                </a:lnTo>
                <a:close/>
                <a:moveTo>
                  <a:pt x="350" y="1064"/>
                </a:moveTo>
                <a:lnTo>
                  <a:pt x="350" y="1064"/>
                </a:lnTo>
                <a:lnTo>
                  <a:pt x="350" y="1064"/>
                </a:lnTo>
                <a:lnTo>
                  <a:pt x="350" y="1062"/>
                </a:lnTo>
                <a:lnTo>
                  <a:pt x="350" y="1062"/>
                </a:lnTo>
                <a:lnTo>
                  <a:pt x="350" y="1062"/>
                </a:lnTo>
                <a:lnTo>
                  <a:pt x="348" y="1062"/>
                </a:lnTo>
                <a:lnTo>
                  <a:pt x="348" y="1062"/>
                </a:lnTo>
                <a:lnTo>
                  <a:pt x="348" y="1064"/>
                </a:lnTo>
                <a:lnTo>
                  <a:pt x="348" y="1064"/>
                </a:lnTo>
                <a:lnTo>
                  <a:pt x="348" y="1064"/>
                </a:lnTo>
                <a:lnTo>
                  <a:pt x="350" y="1064"/>
                </a:lnTo>
                <a:close/>
                <a:moveTo>
                  <a:pt x="319" y="854"/>
                </a:moveTo>
                <a:lnTo>
                  <a:pt x="319" y="854"/>
                </a:lnTo>
                <a:lnTo>
                  <a:pt x="319" y="854"/>
                </a:lnTo>
                <a:lnTo>
                  <a:pt x="317" y="851"/>
                </a:lnTo>
                <a:lnTo>
                  <a:pt x="317" y="851"/>
                </a:lnTo>
                <a:lnTo>
                  <a:pt x="317" y="851"/>
                </a:lnTo>
                <a:lnTo>
                  <a:pt x="317" y="851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7" y="854"/>
                </a:lnTo>
                <a:lnTo>
                  <a:pt x="315" y="854"/>
                </a:lnTo>
                <a:lnTo>
                  <a:pt x="315" y="854"/>
                </a:lnTo>
                <a:lnTo>
                  <a:pt x="317" y="856"/>
                </a:lnTo>
                <a:lnTo>
                  <a:pt x="317" y="856"/>
                </a:lnTo>
                <a:lnTo>
                  <a:pt x="317" y="856"/>
                </a:lnTo>
                <a:lnTo>
                  <a:pt x="317" y="856"/>
                </a:lnTo>
                <a:lnTo>
                  <a:pt x="317" y="856"/>
                </a:lnTo>
                <a:lnTo>
                  <a:pt x="317" y="856"/>
                </a:lnTo>
                <a:lnTo>
                  <a:pt x="317" y="856"/>
                </a:lnTo>
                <a:lnTo>
                  <a:pt x="319" y="856"/>
                </a:lnTo>
                <a:lnTo>
                  <a:pt x="319" y="856"/>
                </a:lnTo>
                <a:lnTo>
                  <a:pt x="319" y="856"/>
                </a:lnTo>
                <a:lnTo>
                  <a:pt x="319" y="856"/>
                </a:lnTo>
                <a:lnTo>
                  <a:pt x="319" y="856"/>
                </a:lnTo>
                <a:lnTo>
                  <a:pt x="319" y="854"/>
                </a:lnTo>
                <a:lnTo>
                  <a:pt x="319" y="854"/>
                </a:lnTo>
                <a:lnTo>
                  <a:pt x="319" y="854"/>
                </a:lnTo>
                <a:close/>
                <a:moveTo>
                  <a:pt x="799" y="541"/>
                </a:moveTo>
                <a:lnTo>
                  <a:pt x="799" y="541"/>
                </a:lnTo>
                <a:lnTo>
                  <a:pt x="802" y="541"/>
                </a:lnTo>
                <a:lnTo>
                  <a:pt x="802" y="541"/>
                </a:lnTo>
                <a:lnTo>
                  <a:pt x="809" y="539"/>
                </a:lnTo>
                <a:lnTo>
                  <a:pt x="814" y="534"/>
                </a:lnTo>
                <a:lnTo>
                  <a:pt x="814" y="534"/>
                </a:lnTo>
                <a:lnTo>
                  <a:pt x="816" y="532"/>
                </a:lnTo>
                <a:lnTo>
                  <a:pt x="816" y="530"/>
                </a:lnTo>
                <a:lnTo>
                  <a:pt x="818" y="527"/>
                </a:lnTo>
                <a:lnTo>
                  <a:pt x="818" y="525"/>
                </a:lnTo>
                <a:lnTo>
                  <a:pt x="818" y="523"/>
                </a:lnTo>
                <a:lnTo>
                  <a:pt x="816" y="523"/>
                </a:lnTo>
                <a:lnTo>
                  <a:pt x="814" y="523"/>
                </a:lnTo>
                <a:lnTo>
                  <a:pt x="814" y="523"/>
                </a:lnTo>
                <a:lnTo>
                  <a:pt x="811" y="525"/>
                </a:lnTo>
                <a:lnTo>
                  <a:pt x="811" y="525"/>
                </a:lnTo>
                <a:lnTo>
                  <a:pt x="811" y="523"/>
                </a:lnTo>
                <a:lnTo>
                  <a:pt x="811" y="523"/>
                </a:lnTo>
                <a:lnTo>
                  <a:pt x="811" y="520"/>
                </a:lnTo>
                <a:lnTo>
                  <a:pt x="814" y="515"/>
                </a:lnTo>
                <a:lnTo>
                  <a:pt x="816" y="511"/>
                </a:lnTo>
                <a:lnTo>
                  <a:pt x="816" y="508"/>
                </a:lnTo>
                <a:lnTo>
                  <a:pt x="816" y="506"/>
                </a:lnTo>
                <a:lnTo>
                  <a:pt x="816" y="506"/>
                </a:lnTo>
                <a:lnTo>
                  <a:pt x="814" y="506"/>
                </a:lnTo>
                <a:lnTo>
                  <a:pt x="814" y="506"/>
                </a:lnTo>
                <a:lnTo>
                  <a:pt x="814" y="506"/>
                </a:lnTo>
                <a:lnTo>
                  <a:pt x="811" y="511"/>
                </a:lnTo>
                <a:lnTo>
                  <a:pt x="809" y="511"/>
                </a:lnTo>
                <a:lnTo>
                  <a:pt x="807" y="513"/>
                </a:lnTo>
                <a:lnTo>
                  <a:pt x="807" y="515"/>
                </a:lnTo>
                <a:lnTo>
                  <a:pt x="807" y="515"/>
                </a:lnTo>
                <a:lnTo>
                  <a:pt x="804" y="515"/>
                </a:lnTo>
                <a:lnTo>
                  <a:pt x="804" y="518"/>
                </a:lnTo>
                <a:lnTo>
                  <a:pt x="802" y="523"/>
                </a:lnTo>
                <a:lnTo>
                  <a:pt x="802" y="523"/>
                </a:lnTo>
                <a:lnTo>
                  <a:pt x="802" y="525"/>
                </a:lnTo>
                <a:lnTo>
                  <a:pt x="799" y="525"/>
                </a:lnTo>
                <a:lnTo>
                  <a:pt x="799" y="527"/>
                </a:lnTo>
                <a:lnTo>
                  <a:pt x="802" y="530"/>
                </a:lnTo>
                <a:lnTo>
                  <a:pt x="804" y="527"/>
                </a:lnTo>
                <a:lnTo>
                  <a:pt x="807" y="530"/>
                </a:lnTo>
                <a:lnTo>
                  <a:pt x="807" y="530"/>
                </a:lnTo>
                <a:lnTo>
                  <a:pt x="804" y="532"/>
                </a:lnTo>
                <a:lnTo>
                  <a:pt x="804" y="534"/>
                </a:lnTo>
                <a:lnTo>
                  <a:pt x="804" y="537"/>
                </a:lnTo>
                <a:lnTo>
                  <a:pt x="804" y="537"/>
                </a:lnTo>
                <a:lnTo>
                  <a:pt x="802" y="539"/>
                </a:lnTo>
                <a:lnTo>
                  <a:pt x="799" y="539"/>
                </a:lnTo>
                <a:lnTo>
                  <a:pt x="799" y="539"/>
                </a:lnTo>
                <a:lnTo>
                  <a:pt x="799" y="539"/>
                </a:lnTo>
                <a:lnTo>
                  <a:pt x="799" y="539"/>
                </a:lnTo>
                <a:lnTo>
                  <a:pt x="799" y="541"/>
                </a:lnTo>
                <a:close/>
                <a:moveTo>
                  <a:pt x="532" y="653"/>
                </a:moveTo>
                <a:lnTo>
                  <a:pt x="530" y="655"/>
                </a:lnTo>
                <a:lnTo>
                  <a:pt x="530" y="657"/>
                </a:lnTo>
                <a:lnTo>
                  <a:pt x="532" y="655"/>
                </a:lnTo>
                <a:lnTo>
                  <a:pt x="532" y="655"/>
                </a:lnTo>
                <a:lnTo>
                  <a:pt x="535" y="653"/>
                </a:lnTo>
                <a:lnTo>
                  <a:pt x="532" y="650"/>
                </a:lnTo>
                <a:lnTo>
                  <a:pt x="532" y="653"/>
                </a:lnTo>
                <a:lnTo>
                  <a:pt x="532" y="653"/>
                </a:lnTo>
                <a:close/>
                <a:moveTo>
                  <a:pt x="537" y="646"/>
                </a:moveTo>
                <a:lnTo>
                  <a:pt x="539" y="648"/>
                </a:lnTo>
                <a:lnTo>
                  <a:pt x="539" y="648"/>
                </a:lnTo>
                <a:lnTo>
                  <a:pt x="542" y="648"/>
                </a:lnTo>
                <a:lnTo>
                  <a:pt x="544" y="648"/>
                </a:lnTo>
                <a:lnTo>
                  <a:pt x="544" y="648"/>
                </a:lnTo>
                <a:lnTo>
                  <a:pt x="544" y="648"/>
                </a:lnTo>
                <a:lnTo>
                  <a:pt x="544" y="648"/>
                </a:lnTo>
                <a:lnTo>
                  <a:pt x="544" y="646"/>
                </a:lnTo>
                <a:lnTo>
                  <a:pt x="544" y="646"/>
                </a:lnTo>
                <a:lnTo>
                  <a:pt x="544" y="646"/>
                </a:lnTo>
                <a:lnTo>
                  <a:pt x="544" y="646"/>
                </a:lnTo>
                <a:lnTo>
                  <a:pt x="546" y="646"/>
                </a:lnTo>
                <a:lnTo>
                  <a:pt x="546" y="646"/>
                </a:lnTo>
                <a:lnTo>
                  <a:pt x="546" y="646"/>
                </a:lnTo>
                <a:lnTo>
                  <a:pt x="546" y="646"/>
                </a:lnTo>
                <a:lnTo>
                  <a:pt x="546" y="641"/>
                </a:lnTo>
                <a:lnTo>
                  <a:pt x="546" y="641"/>
                </a:lnTo>
                <a:lnTo>
                  <a:pt x="546" y="641"/>
                </a:lnTo>
                <a:lnTo>
                  <a:pt x="546" y="638"/>
                </a:lnTo>
                <a:lnTo>
                  <a:pt x="546" y="638"/>
                </a:lnTo>
                <a:lnTo>
                  <a:pt x="544" y="638"/>
                </a:lnTo>
                <a:lnTo>
                  <a:pt x="544" y="638"/>
                </a:lnTo>
                <a:lnTo>
                  <a:pt x="544" y="638"/>
                </a:lnTo>
                <a:lnTo>
                  <a:pt x="544" y="638"/>
                </a:lnTo>
                <a:lnTo>
                  <a:pt x="544" y="638"/>
                </a:lnTo>
                <a:lnTo>
                  <a:pt x="544" y="638"/>
                </a:lnTo>
                <a:lnTo>
                  <a:pt x="544" y="636"/>
                </a:lnTo>
                <a:lnTo>
                  <a:pt x="542" y="636"/>
                </a:lnTo>
                <a:lnTo>
                  <a:pt x="542" y="636"/>
                </a:lnTo>
                <a:lnTo>
                  <a:pt x="542" y="636"/>
                </a:lnTo>
                <a:lnTo>
                  <a:pt x="537" y="638"/>
                </a:lnTo>
                <a:lnTo>
                  <a:pt x="537" y="641"/>
                </a:lnTo>
                <a:lnTo>
                  <a:pt x="537" y="643"/>
                </a:lnTo>
                <a:lnTo>
                  <a:pt x="537" y="646"/>
                </a:lnTo>
                <a:lnTo>
                  <a:pt x="537" y="646"/>
                </a:lnTo>
                <a:close/>
                <a:moveTo>
                  <a:pt x="530" y="657"/>
                </a:moveTo>
                <a:lnTo>
                  <a:pt x="527" y="657"/>
                </a:lnTo>
                <a:lnTo>
                  <a:pt x="527" y="657"/>
                </a:lnTo>
                <a:lnTo>
                  <a:pt x="527" y="657"/>
                </a:lnTo>
                <a:lnTo>
                  <a:pt x="527" y="657"/>
                </a:lnTo>
                <a:lnTo>
                  <a:pt x="527" y="657"/>
                </a:lnTo>
                <a:lnTo>
                  <a:pt x="527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lnTo>
                  <a:pt x="530" y="657"/>
                </a:lnTo>
                <a:close/>
                <a:moveTo>
                  <a:pt x="525" y="655"/>
                </a:moveTo>
                <a:lnTo>
                  <a:pt x="527" y="655"/>
                </a:lnTo>
                <a:lnTo>
                  <a:pt x="527" y="655"/>
                </a:lnTo>
                <a:lnTo>
                  <a:pt x="527" y="655"/>
                </a:lnTo>
                <a:lnTo>
                  <a:pt x="527" y="653"/>
                </a:lnTo>
                <a:lnTo>
                  <a:pt x="527" y="653"/>
                </a:lnTo>
                <a:lnTo>
                  <a:pt x="527" y="653"/>
                </a:lnTo>
                <a:lnTo>
                  <a:pt x="527" y="653"/>
                </a:lnTo>
                <a:lnTo>
                  <a:pt x="527" y="653"/>
                </a:lnTo>
                <a:lnTo>
                  <a:pt x="527" y="655"/>
                </a:lnTo>
                <a:lnTo>
                  <a:pt x="527" y="655"/>
                </a:lnTo>
                <a:lnTo>
                  <a:pt x="527" y="655"/>
                </a:lnTo>
                <a:lnTo>
                  <a:pt x="530" y="655"/>
                </a:lnTo>
                <a:lnTo>
                  <a:pt x="530" y="655"/>
                </a:lnTo>
                <a:lnTo>
                  <a:pt x="530" y="655"/>
                </a:lnTo>
                <a:lnTo>
                  <a:pt x="530" y="653"/>
                </a:lnTo>
                <a:lnTo>
                  <a:pt x="530" y="653"/>
                </a:lnTo>
                <a:lnTo>
                  <a:pt x="530" y="653"/>
                </a:lnTo>
                <a:lnTo>
                  <a:pt x="530" y="653"/>
                </a:lnTo>
                <a:lnTo>
                  <a:pt x="530" y="650"/>
                </a:lnTo>
                <a:lnTo>
                  <a:pt x="532" y="650"/>
                </a:lnTo>
                <a:lnTo>
                  <a:pt x="532" y="650"/>
                </a:lnTo>
                <a:lnTo>
                  <a:pt x="532" y="650"/>
                </a:lnTo>
                <a:lnTo>
                  <a:pt x="530" y="650"/>
                </a:lnTo>
                <a:lnTo>
                  <a:pt x="530" y="650"/>
                </a:lnTo>
                <a:lnTo>
                  <a:pt x="530" y="650"/>
                </a:lnTo>
                <a:lnTo>
                  <a:pt x="527" y="650"/>
                </a:lnTo>
                <a:lnTo>
                  <a:pt x="525" y="653"/>
                </a:lnTo>
                <a:lnTo>
                  <a:pt x="525" y="655"/>
                </a:lnTo>
                <a:lnTo>
                  <a:pt x="525" y="655"/>
                </a:lnTo>
                <a:lnTo>
                  <a:pt x="525" y="655"/>
                </a:lnTo>
                <a:close/>
                <a:moveTo>
                  <a:pt x="532" y="650"/>
                </a:moveTo>
                <a:lnTo>
                  <a:pt x="532" y="650"/>
                </a:lnTo>
                <a:lnTo>
                  <a:pt x="532" y="650"/>
                </a:lnTo>
                <a:lnTo>
                  <a:pt x="532" y="650"/>
                </a:lnTo>
                <a:lnTo>
                  <a:pt x="532" y="650"/>
                </a:lnTo>
                <a:close/>
                <a:moveTo>
                  <a:pt x="1100" y="101"/>
                </a:moveTo>
                <a:lnTo>
                  <a:pt x="1102" y="101"/>
                </a:lnTo>
                <a:lnTo>
                  <a:pt x="1100" y="101"/>
                </a:lnTo>
                <a:lnTo>
                  <a:pt x="1097" y="101"/>
                </a:lnTo>
                <a:lnTo>
                  <a:pt x="1097" y="101"/>
                </a:lnTo>
                <a:lnTo>
                  <a:pt x="1095" y="101"/>
                </a:lnTo>
                <a:lnTo>
                  <a:pt x="1095" y="99"/>
                </a:lnTo>
                <a:lnTo>
                  <a:pt x="1093" y="99"/>
                </a:lnTo>
                <a:lnTo>
                  <a:pt x="1093" y="99"/>
                </a:lnTo>
                <a:lnTo>
                  <a:pt x="1093" y="101"/>
                </a:lnTo>
                <a:lnTo>
                  <a:pt x="1097" y="101"/>
                </a:lnTo>
                <a:lnTo>
                  <a:pt x="1100" y="101"/>
                </a:lnTo>
                <a:close/>
                <a:moveTo>
                  <a:pt x="859" y="291"/>
                </a:moveTo>
                <a:lnTo>
                  <a:pt x="861" y="291"/>
                </a:lnTo>
                <a:lnTo>
                  <a:pt x="861" y="288"/>
                </a:lnTo>
                <a:lnTo>
                  <a:pt x="861" y="288"/>
                </a:lnTo>
                <a:lnTo>
                  <a:pt x="861" y="288"/>
                </a:lnTo>
                <a:lnTo>
                  <a:pt x="859" y="288"/>
                </a:lnTo>
                <a:lnTo>
                  <a:pt x="859" y="288"/>
                </a:lnTo>
                <a:lnTo>
                  <a:pt x="859" y="288"/>
                </a:lnTo>
                <a:lnTo>
                  <a:pt x="859" y="288"/>
                </a:lnTo>
                <a:lnTo>
                  <a:pt x="859" y="288"/>
                </a:lnTo>
                <a:lnTo>
                  <a:pt x="859" y="291"/>
                </a:lnTo>
                <a:lnTo>
                  <a:pt x="859" y="291"/>
                </a:lnTo>
                <a:close/>
                <a:moveTo>
                  <a:pt x="352" y="799"/>
                </a:moveTo>
                <a:lnTo>
                  <a:pt x="352" y="799"/>
                </a:lnTo>
                <a:lnTo>
                  <a:pt x="352" y="802"/>
                </a:lnTo>
                <a:lnTo>
                  <a:pt x="352" y="802"/>
                </a:lnTo>
                <a:lnTo>
                  <a:pt x="352" y="802"/>
                </a:lnTo>
                <a:lnTo>
                  <a:pt x="352" y="802"/>
                </a:lnTo>
                <a:lnTo>
                  <a:pt x="352" y="802"/>
                </a:lnTo>
                <a:lnTo>
                  <a:pt x="355" y="804"/>
                </a:lnTo>
                <a:lnTo>
                  <a:pt x="355" y="804"/>
                </a:lnTo>
                <a:lnTo>
                  <a:pt x="355" y="804"/>
                </a:lnTo>
                <a:lnTo>
                  <a:pt x="355" y="804"/>
                </a:lnTo>
                <a:lnTo>
                  <a:pt x="355" y="802"/>
                </a:lnTo>
                <a:lnTo>
                  <a:pt x="357" y="802"/>
                </a:lnTo>
                <a:lnTo>
                  <a:pt x="360" y="802"/>
                </a:lnTo>
                <a:lnTo>
                  <a:pt x="360" y="802"/>
                </a:lnTo>
                <a:lnTo>
                  <a:pt x="360" y="799"/>
                </a:lnTo>
                <a:lnTo>
                  <a:pt x="357" y="799"/>
                </a:lnTo>
                <a:lnTo>
                  <a:pt x="357" y="799"/>
                </a:lnTo>
                <a:lnTo>
                  <a:pt x="360" y="799"/>
                </a:lnTo>
                <a:lnTo>
                  <a:pt x="360" y="799"/>
                </a:lnTo>
                <a:lnTo>
                  <a:pt x="360" y="799"/>
                </a:lnTo>
                <a:lnTo>
                  <a:pt x="357" y="799"/>
                </a:lnTo>
                <a:lnTo>
                  <a:pt x="357" y="797"/>
                </a:lnTo>
                <a:lnTo>
                  <a:pt x="357" y="797"/>
                </a:lnTo>
                <a:lnTo>
                  <a:pt x="357" y="797"/>
                </a:lnTo>
                <a:lnTo>
                  <a:pt x="357" y="795"/>
                </a:lnTo>
                <a:lnTo>
                  <a:pt x="357" y="795"/>
                </a:lnTo>
                <a:lnTo>
                  <a:pt x="355" y="795"/>
                </a:lnTo>
                <a:lnTo>
                  <a:pt x="352" y="795"/>
                </a:lnTo>
                <a:lnTo>
                  <a:pt x="352" y="795"/>
                </a:lnTo>
                <a:lnTo>
                  <a:pt x="352" y="795"/>
                </a:lnTo>
                <a:lnTo>
                  <a:pt x="352" y="797"/>
                </a:lnTo>
                <a:lnTo>
                  <a:pt x="352" y="797"/>
                </a:lnTo>
                <a:lnTo>
                  <a:pt x="352" y="797"/>
                </a:lnTo>
                <a:lnTo>
                  <a:pt x="352" y="797"/>
                </a:lnTo>
                <a:lnTo>
                  <a:pt x="352" y="799"/>
                </a:lnTo>
                <a:lnTo>
                  <a:pt x="352" y="799"/>
                </a:lnTo>
                <a:lnTo>
                  <a:pt x="352" y="799"/>
                </a:lnTo>
                <a:lnTo>
                  <a:pt x="352" y="799"/>
                </a:lnTo>
                <a:close/>
                <a:moveTo>
                  <a:pt x="1126" y="115"/>
                </a:moveTo>
                <a:lnTo>
                  <a:pt x="1126" y="115"/>
                </a:lnTo>
                <a:lnTo>
                  <a:pt x="1126" y="115"/>
                </a:lnTo>
                <a:lnTo>
                  <a:pt x="1126" y="115"/>
                </a:lnTo>
                <a:close/>
                <a:moveTo>
                  <a:pt x="5" y="1356"/>
                </a:moveTo>
                <a:lnTo>
                  <a:pt x="2" y="1356"/>
                </a:lnTo>
                <a:lnTo>
                  <a:pt x="0" y="1356"/>
                </a:lnTo>
                <a:lnTo>
                  <a:pt x="0" y="1356"/>
                </a:lnTo>
                <a:lnTo>
                  <a:pt x="0" y="1356"/>
                </a:lnTo>
                <a:lnTo>
                  <a:pt x="0" y="1358"/>
                </a:lnTo>
                <a:lnTo>
                  <a:pt x="0" y="1358"/>
                </a:lnTo>
                <a:lnTo>
                  <a:pt x="2" y="1358"/>
                </a:lnTo>
                <a:lnTo>
                  <a:pt x="2" y="1358"/>
                </a:lnTo>
                <a:lnTo>
                  <a:pt x="5" y="1356"/>
                </a:lnTo>
                <a:lnTo>
                  <a:pt x="5" y="1356"/>
                </a:lnTo>
                <a:lnTo>
                  <a:pt x="5" y="1356"/>
                </a:lnTo>
                <a:lnTo>
                  <a:pt x="5" y="1356"/>
                </a:lnTo>
                <a:close/>
                <a:moveTo>
                  <a:pt x="863" y="246"/>
                </a:moveTo>
                <a:lnTo>
                  <a:pt x="863" y="246"/>
                </a:lnTo>
                <a:lnTo>
                  <a:pt x="863" y="248"/>
                </a:lnTo>
                <a:lnTo>
                  <a:pt x="863" y="248"/>
                </a:lnTo>
                <a:lnTo>
                  <a:pt x="863" y="248"/>
                </a:lnTo>
                <a:lnTo>
                  <a:pt x="863" y="250"/>
                </a:lnTo>
                <a:lnTo>
                  <a:pt x="863" y="250"/>
                </a:lnTo>
                <a:lnTo>
                  <a:pt x="863" y="250"/>
                </a:lnTo>
                <a:lnTo>
                  <a:pt x="866" y="250"/>
                </a:lnTo>
                <a:lnTo>
                  <a:pt x="866" y="250"/>
                </a:lnTo>
                <a:lnTo>
                  <a:pt x="868" y="248"/>
                </a:lnTo>
                <a:lnTo>
                  <a:pt x="868" y="246"/>
                </a:lnTo>
                <a:lnTo>
                  <a:pt x="868" y="246"/>
                </a:lnTo>
                <a:lnTo>
                  <a:pt x="868" y="243"/>
                </a:lnTo>
                <a:lnTo>
                  <a:pt x="870" y="241"/>
                </a:lnTo>
                <a:lnTo>
                  <a:pt x="870" y="239"/>
                </a:lnTo>
                <a:lnTo>
                  <a:pt x="870" y="239"/>
                </a:lnTo>
                <a:lnTo>
                  <a:pt x="868" y="239"/>
                </a:lnTo>
                <a:lnTo>
                  <a:pt x="868" y="239"/>
                </a:lnTo>
                <a:lnTo>
                  <a:pt x="866" y="239"/>
                </a:lnTo>
                <a:lnTo>
                  <a:pt x="866" y="239"/>
                </a:lnTo>
                <a:lnTo>
                  <a:pt x="866" y="241"/>
                </a:lnTo>
                <a:lnTo>
                  <a:pt x="863" y="241"/>
                </a:lnTo>
                <a:lnTo>
                  <a:pt x="863" y="241"/>
                </a:lnTo>
                <a:lnTo>
                  <a:pt x="863" y="241"/>
                </a:lnTo>
                <a:lnTo>
                  <a:pt x="863" y="243"/>
                </a:lnTo>
                <a:lnTo>
                  <a:pt x="863" y="243"/>
                </a:lnTo>
                <a:lnTo>
                  <a:pt x="863" y="246"/>
                </a:lnTo>
                <a:lnTo>
                  <a:pt x="863" y="246"/>
                </a:lnTo>
                <a:close/>
                <a:moveTo>
                  <a:pt x="946" y="9"/>
                </a:moveTo>
                <a:lnTo>
                  <a:pt x="946" y="11"/>
                </a:lnTo>
                <a:lnTo>
                  <a:pt x="946" y="14"/>
                </a:lnTo>
                <a:lnTo>
                  <a:pt x="946" y="16"/>
                </a:lnTo>
                <a:lnTo>
                  <a:pt x="948" y="18"/>
                </a:lnTo>
                <a:lnTo>
                  <a:pt x="946" y="18"/>
                </a:lnTo>
                <a:lnTo>
                  <a:pt x="946" y="18"/>
                </a:lnTo>
                <a:lnTo>
                  <a:pt x="948" y="21"/>
                </a:lnTo>
                <a:lnTo>
                  <a:pt x="948" y="18"/>
                </a:lnTo>
                <a:lnTo>
                  <a:pt x="948" y="16"/>
                </a:lnTo>
                <a:lnTo>
                  <a:pt x="948" y="9"/>
                </a:lnTo>
                <a:lnTo>
                  <a:pt x="948" y="7"/>
                </a:lnTo>
                <a:lnTo>
                  <a:pt x="948" y="7"/>
                </a:lnTo>
                <a:lnTo>
                  <a:pt x="946" y="7"/>
                </a:lnTo>
                <a:lnTo>
                  <a:pt x="946" y="7"/>
                </a:lnTo>
                <a:lnTo>
                  <a:pt x="946" y="7"/>
                </a:lnTo>
                <a:lnTo>
                  <a:pt x="946" y="4"/>
                </a:lnTo>
                <a:lnTo>
                  <a:pt x="946" y="4"/>
                </a:lnTo>
                <a:lnTo>
                  <a:pt x="944" y="4"/>
                </a:lnTo>
                <a:lnTo>
                  <a:pt x="944" y="4"/>
                </a:lnTo>
                <a:lnTo>
                  <a:pt x="944" y="4"/>
                </a:lnTo>
                <a:lnTo>
                  <a:pt x="944" y="4"/>
                </a:lnTo>
                <a:lnTo>
                  <a:pt x="946" y="7"/>
                </a:lnTo>
                <a:lnTo>
                  <a:pt x="946" y="9"/>
                </a:lnTo>
                <a:close/>
                <a:moveTo>
                  <a:pt x="953" y="28"/>
                </a:moveTo>
                <a:lnTo>
                  <a:pt x="956" y="30"/>
                </a:lnTo>
                <a:lnTo>
                  <a:pt x="958" y="33"/>
                </a:lnTo>
                <a:lnTo>
                  <a:pt x="958" y="33"/>
                </a:lnTo>
                <a:lnTo>
                  <a:pt x="960" y="33"/>
                </a:lnTo>
                <a:lnTo>
                  <a:pt x="960" y="30"/>
                </a:lnTo>
                <a:lnTo>
                  <a:pt x="963" y="30"/>
                </a:lnTo>
                <a:lnTo>
                  <a:pt x="963" y="28"/>
                </a:lnTo>
                <a:lnTo>
                  <a:pt x="963" y="28"/>
                </a:lnTo>
                <a:lnTo>
                  <a:pt x="963" y="28"/>
                </a:lnTo>
                <a:lnTo>
                  <a:pt x="963" y="26"/>
                </a:lnTo>
                <a:lnTo>
                  <a:pt x="960" y="23"/>
                </a:lnTo>
                <a:lnTo>
                  <a:pt x="960" y="23"/>
                </a:lnTo>
                <a:lnTo>
                  <a:pt x="958" y="21"/>
                </a:lnTo>
                <a:lnTo>
                  <a:pt x="956" y="21"/>
                </a:lnTo>
                <a:lnTo>
                  <a:pt x="956" y="21"/>
                </a:lnTo>
                <a:lnTo>
                  <a:pt x="953" y="21"/>
                </a:lnTo>
                <a:lnTo>
                  <a:pt x="953" y="23"/>
                </a:lnTo>
                <a:lnTo>
                  <a:pt x="953" y="23"/>
                </a:lnTo>
                <a:lnTo>
                  <a:pt x="953" y="26"/>
                </a:lnTo>
                <a:lnTo>
                  <a:pt x="953" y="26"/>
                </a:lnTo>
                <a:lnTo>
                  <a:pt x="953" y="26"/>
                </a:lnTo>
                <a:lnTo>
                  <a:pt x="953" y="28"/>
                </a:lnTo>
                <a:close/>
                <a:moveTo>
                  <a:pt x="277" y="1159"/>
                </a:moveTo>
                <a:lnTo>
                  <a:pt x="277" y="1159"/>
                </a:lnTo>
                <a:lnTo>
                  <a:pt x="277" y="1159"/>
                </a:lnTo>
                <a:lnTo>
                  <a:pt x="277" y="1159"/>
                </a:lnTo>
                <a:lnTo>
                  <a:pt x="277" y="1159"/>
                </a:lnTo>
                <a:lnTo>
                  <a:pt x="277" y="1159"/>
                </a:lnTo>
                <a:lnTo>
                  <a:pt x="277" y="1159"/>
                </a:lnTo>
                <a:close/>
                <a:moveTo>
                  <a:pt x="310" y="861"/>
                </a:moveTo>
                <a:lnTo>
                  <a:pt x="310" y="861"/>
                </a:lnTo>
                <a:lnTo>
                  <a:pt x="310" y="861"/>
                </a:lnTo>
                <a:lnTo>
                  <a:pt x="310" y="863"/>
                </a:lnTo>
                <a:lnTo>
                  <a:pt x="310" y="863"/>
                </a:lnTo>
                <a:lnTo>
                  <a:pt x="312" y="863"/>
                </a:lnTo>
                <a:lnTo>
                  <a:pt x="312" y="861"/>
                </a:lnTo>
                <a:lnTo>
                  <a:pt x="312" y="861"/>
                </a:lnTo>
                <a:lnTo>
                  <a:pt x="312" y="861"/>
                </a:lnTo>
                <a:lnTo>
                  <a:pt x="312" y="859"/>
                </a:lnTo>
                <a:lnTo>
                  <a:pt x="312" y="859"/>
                </a:lnTo>
                <a:lnTo>
                  <a:pt x="312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61"/>
                </a:lnTo>
                <a:lnTo>
                  <a:pt x="310" y="861"/>
                </a:lnTo>
                <a:lnTo>
                  <a:pt x="310" y="861"/>
                </a:lnTo>
                <a:lnTo>
                  <a:pt x="310" y="861"/>
                </a:lnTo>
                <a:lnTo>
                  <a:pt x="310" y="861"/>
                </a:lnTo>
                <a:lnTo>
                  <a:pt x="310" y="861"/>
                </a:lnTo>
                <a:lnTo>
                  <a:pt x="310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59"/>
                </a:lnTo>
                <a:lnTo>
                  <a:pt x="310" y="861"/>
                </a:lnTo>
                <a:close/>
                <a:moveTo>
                  <a:pt x="345" y="818"/>
                </a:moveTo>
                <a:lnTo>
                  <a:pt x="345" y="818"/>
                </a:lnTo>
                <a:lnTo>
                  <a:pt x="345" y="818"/>
                </a:lnTo>
                <a:lnTo>
                  <a:pt x="345" y="818"/>
                </a:lnTo>
                <a:lnTo>
                  <a:pt x="345" y="818"/>
                </a:lnTo>
                <a:lnTo>
                  <a:pt x="348" y="818"/>
                </a:lnTo>
                <a:lnTo>
                  <a:pt x="348" y="818"/>
                </a:lnTo>
                <a:lnTo>
                  <a:pt x="348" y="816"/>
                </a:lnTo>
                <a:lnTo>
                  <a:pt x="348" y="816"/>
                </a:lnTo>
                <a:lnTo>
                  <a:pt x="345" y="816"/>
                </a:lnTo>
                <a:lnTo>
                  <a:pt x="345" y="816"/>
                </a:lnTo>
                <a:lnTo>
                  <a:pt x="345" y="816"/>
                </a:lnTo>
                <a:lnTo>
                  <a:pt x="345" y="816"/>
                </a:lnTo>
                <a:lnTo>
                  <a:pt x="343" y="818"/>
                </a:lnTo>
                <a:lnTo>
                  <a:pt x="343" y="818"/>
                </a:lnTo>
                <a:lnTo>
                  <a:pt x="345" y="818"/>
                </a:lnTo>
                <a:lnTo>
                  <a:pt x="345" y="818"/>
                </a:lnTo>
                <a:close/>
                <a:moveTo>
                  <a:pt x="312" y="856"/>
                </a:moveTo>
                <a:lnTo>
                  <a:pt x="312" y="856"/>
                </a:lnTo>
                <a:lnTo>
                  <a:pt x="312" y="859"/>
                </a:lnTo>
                <a:lnTo>
                  <a:pt x="312" y="859"/>
                </a:lnTo>
                <a:lnTo>
                  <a:pt x="312" y="859"/>
                </a:lnTo>
                <a:lnTo>
                  <a:pt x="315" y="859"/>
                </a:lnTo>
                <a:lnTo>
                  <a:pt x="315" y="859"/>
                </a:lnTo>
                <a:lnTo>
                  <a:pt x="312" y="859"/>
                </a:lnTo>
                <a:lnTo>
                  <a:pt x="315" y="859"/>
                </a:lnTo>
                <a:lnTo>
                  <a:pt x="315" y="859"/>
                </a:lnTo>
                <a:lnTo>
                  <a:pt x="315" y="859"/>
                </a:lnTo>
                <a:lnTo>
                  <a:pt x="315" y="861"/>
                </a:lnTo>
                <a:lnTo>
                  <a:pt x="315" y="861"/>
                </a:lnTo>
                <a:lnTo>
                  <a:pt x="315" y="859"/>
                </a:lnTo>
                <a:lnTo>
                  <a:pt x="315" y="859"/>
                </a:lnTo>
                <a:lnTo>
                  <a:pt x="315" y="859"/>
                </a:lnTo>
                <a:lnTo>
                  <a:pt x="315" y="859"/>
                </a:lnTo>
                <a:lnTo>
                  <a:pt x="315" y="859"/>
                </a:lnTo>
                <a:lnTo>
                  <a:pt x="315" y="859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5" y="856"/>
                </a:lnTo>
                <a:lnTo>
                  <a:pt x="312" y="856"/>
                </a:lnTo>
                <a:lnTo>
                  <a:pt x="312" y="856"/>
                </a:lnTo>
                <a:lnTo>
                  <a:pt x="312" y="856"/>
                </a:lnTo>
                <a:lnTo>
                  <a:pt x="312" y="856"/>
                </a:lnTo>
                <a:lnTo>
                  <a:pt x="312" y="856"/>
                </a:lnTo>
                <a:close/>
                <a:moveTo>
                  <a:pt x="38" y="1270"/>
                </a:moveTo>
                <a:lnTo>
                  <a:pt x="38" y="1270"/>
                </a:lnTo>
                <a:lnTo>
                  <a:pt x="38" y="1273"/>
                </a:lnTo>
                <a:lnTo>
                  <a:pt x="38" y="1270"/>
                </a:lnTo>
                <a:close/>
                <a:moveTo>
                  <a:pt x="253" y="1225"/>
                </a:moveTo>
                <a:lnTo>
                  <a:pt x="255" y="1225"/>
                </a:lnTo>
                <a:lnTo>
                  <a:pt x="255" y="1225"/>
                </a:lnTo>
                <a:lnTo>
                  <a:pt x="255" y="1225"/>
                </a:lnTo>
                <a:lnTo>
                  <a:pt x="253" y="1225"/>
                </a:lnTo>
                <a:lnTo>
                  <a:pt x="253" y="1225"/>
                </a:lnTo>
                <a:lnTo>
                  <a:pt x="253" y="1225"/>
                </a:lnTo>
                <a:lnTo>
                  <a:pt x="253" y="1225"/>
                </a:lnTo>
                <a:close/>
                <a:moveTo>
                  <a:pt x="265" y="1206"/>
                </a:moveTo>
                <a:lnTo>
                  <a:pt x="265" y="1204"/>
                </a:lnTo>
                <a:lnTo>
                  <a:pt x="265" y="1204"/>
                </a:lnTo>
                <a:lnTo>
                  <a:pt x="265" y="1204"/>
                </a:lnTo>
                <a:lnTo>
                  <a:pt x="265" y="1204"/>
                </a:lnTo>
                <a:lnTo>
                  <a:pt x="263" y="1209"/>
                </a:lnTo>
                <a:lnTo>
                  <a:pt x="260" y="1209"/>
                </a:lnTo>
                <a:lnTo>
                  <a:pt x="263" y="1209"/>
                </a:lnTo>
                <a:lnTo>
                  <a:pt x="265" y="1206"/>
                </a:lnTo>
                <a:close/>
                <a:moveTo>
                  <a:pt x="345" y="1036"/>
                </a:moveTo>
                <a:lnTo>
                  <a:pt x="345" y="1036"/>
                </a:lnTo>
                <a:lnTo>
                  <a:pt x="345" y="1038"/>
                </a:lnTo>
                <a:lnTo>
                  <a:pt x="345" y="1038"/>
                </a:lnTo>
                <a:lnTo>
                  <a:pt x="345" y="1038"/>
                </a:lnTo>
                <a:lnTo>
                  <a:pt x="345" y="1038"/>
                </a:lnTo>
                <a:lnTo>
                  <a:pt x="345" y="1036"/>
                </a:lnTo>
                <a:lnTo>
                  <a:pt x="345" y="1036"/>
                </a:lnTo>
                <a:lnTo>
                  <a:pt x="345" y="1036"/>
                </a:lnTo>
                <a:lnTo>
                  <a:pt x="345" y="1036"/>
                </a:lnTo>
                <a:close/>
                <a:moveTo>
                  <a:pt x="341" y="828"/>
                </a:moveTo>
                <a:lnTo>
                  <a:pt x="341" y="830"/>
                </a:lnTo>
                <a:lnTo>
                  <a:pt x="338" y="830"/>
                </a:lnTo>
                <a:lnTo>
                  <a:pt x="338" y="833"/>
                </a:lnTo>
                <a:lnTo>
                  <a:pt x="338" y="833"/>
                </a:lnTo>
                <a:lnTo>
                  <a:pt x="338" y="833"/>
                </a:lnTo>
                <a:lnTo>
                  <a:pt x="338" y="833"/>
                </a:lnTo>
                <a:lnTo>
                  <a:pt x="338" y="835"/>
                </a:lnTo>
                <a:lnTo>
                  <a:pt x="338" y="835"/>
                </a:lnTo>
                <a:lnTo>
                  <a:pt x="338" y="835"/>
                </a:lnTo>
                <a:lnTo>
                  <a:pt x="338" y="835"/>
                </a:lnTo>
                <a:lnTo>
                  <a:pt x="338" y="835"/>
                </a:lnTo>
                <a:lnTo>
                  <a:pt x="338" y="837"/>
                </a:lnTo>
                <a:lnTo>
                  <a:pt x="338" y="837"/>
                </a:lnTo>
                <a:lnTo>
                  <a:pt x="336" y="835"/>
                </a:lnTo>
                <a:lnTo>
                  <a:pt x="336" y="835"/>
                </a:lnTo>
                <a:lnTo>
                  <a:pt x="336" y="837"/>
                </a:lnTo>
                <a:lnTo>
                  <a:pt x="336" y="837"/>
                </a:lnTo>
                <a:lnTo>
                  <a:pt x="336" y="837"/>
                </a:lnTo>
                <a:lnTo>
                  <a:pt x="338" y="837"/>
                </a:lnTo>
                <a:lnTo>
                  <a:pt x="338" y="837"/>
                </a:lnTo>
                <a:lnTo>
                  <a:pt x="341" y="835"/>
                </a:lnTo>
                <a:lnTo>
                  <a:pt x="343" y="833"/>
                </a:lnTo>
                <a:lnTo>
                  <a:pt x="343" y="833"/>
                </a:lnTo>
                <a:lnTo>
                  <a:pt x="343" y="830"/>
                </a:lnTo>
                <a:lnTo>
                  <a:pt x="345" y="830"/>
                </a:lnTo>
                <a:lnTo>
                  <a:pt x="345" y="830"/>
                </a:lnTo>
                <a:lnTo>
                  <a:pt x="345" y="830"/>
                </a:lnTo>
                <a:lnTo>
                  <a:pt x="345" y="828"/>
                </a:lnTo>
                <a:lnTo>
                  <a:pt x="345" y="828"/>
                </a:lnTo>
                <a:lnTo>
                  <a:pt x="345" y="828"/>
                </a:lnTo>
                <a:lnTo>
                  <a:pt x="348" y="825"/>
                </a:lnTo>
                <a:lnTo>
                  <a:pt x="348" y="825"/>
                </a:lnTo>
                <a:lnTo>
                  <a:pt x="348" y="823"/>
                </a:lnTo>
                <a:lnTo>
                  <a:pt x="345" y="823"/>
                </a:lnTo>
                <a:lnTo>
                  <a:pt x="345" y="823"/>
                </a:lnTo>
                <a:lnTo>
                  <a:pt x="345" y="825"/>
                </a:lnTo>
                <a:lnTo>
                  <a:pt x="345" y="825"/>
                </a:lnTo>
                <a:lnTo>
                  <a:pt x="345" y="825"/>
                </a:lnTo>
                <a:lnTo>
                  <a:pt x="343" y="823"/>
                </a:lnTo>
                <a:lnTo>
                  <a:pt x="343" y="825"/>
                </a:lnTo>
                <a:lnTo>
                  <a:pt x="341" y="825"/>
                </a:lnTo>
                <a:lnTo>
                  <a:pt x="341" y="828"/>
                </a:lnTo>
                <a:close/>
                <a:moveTo>
                  <a:pt x="326" y="778"/>
                </a:moveTo>
                <a:lnTo>
                  <a:pt x="326" y="778"/>
                </a:lnTo>
                <a:lnTo>
                  <a:pt x="326" y="778"/>
                </a:lnTo>
                <a:lnTo>
                  <a:pt x="329" y="778"/>
                </a:lnTo>
                <a:lnTo>
                  <a:pt x="329" y="778"/>
                </a:lnTo>
                <a:lnTo>
                  <a:pt x="329" y="778"/>
                </a:lnTo>
                <a:lnTo>
                  <a:pt x="329" y="780"/>
                </a:lnTo>
                <a:lnTo>
                  <a:pt x="329" y="780"/>
                </a:lnTo>
                <a:lnTo>
                  <a:pt x="329" y="778"/>
                </a:lnTo>
                <a:lnTo>
                  <a:pt x="331" y="778"/>
                </a:lnTo>
                <a:lnTo>
                  <a:pt x="331" y="778"/>
                </a:lnTo>
                <a:lnTo>
                  <a:pt x="331" y="778"/>
                </a:lnTo>
                <a:lnTo>
                  <a:pt x="331" y="778"/>
                </a:lnTo>
                <a:lnTo>
                  <a:pt x="331" y="778"/>
                </a:lnTo>
                <a:lnTo>
                  <a:pt x="331" y="776"/>
                </a:lnTo>
                <a:lnTo>
                  <a:pt x="331" y="776"/>
                </a:lnTo>
                <a:lnTo>
                  <a:pt x="334" y="776"/>
                </a:lnTo>
                <a:lnTo>
                  <a:pt x="334" y="776"/>
                </a:lnTo>
                <a:lnTo>
                  <a:pt x="334" y="776"/>
                </a:lnTo>
                <a:lnTo>
                  <a:pt x="334" y="773"/>
                </a:lnTo>
                <a:lnTo>
                  <a:pt x="334" y="773"/>
                </a:lnTo>
                <a:lnTo>
                  <a:pt x="334" y="773"/>
                </a:lnTo>
                <a:lnTo>
                  <a:pt x="334" y="771"/>
                </a:lnTo>
                <a:lnTo>
                  <a:pt x="334" y="771"/>
                </a:lnTo>
                <a:lnTo>
                  <a:pt x="334" y="771"/>
                </a:lnTo>
                <a:lnTo>
                  <a:pt x="334" y="771"/>
                </a:lnTo>
                <a:lnTo>
                  <a:pt x="334" y="771"/>
                </a:lnTo>
                <a:lnTo>
                  <a:pt x="334" y="769"/>
                </a:lnTo>
                <a:lnTo>
                  <a:pt x="334" y="769"/>
                </a:lnTo>
                <a:lnTo>
                  <a:pt x="336" y="769"/>
                </a:lnTo>
                <a:lnTo>
                  <a:pt x="336" y="766"/>
                </a:lnTo>
                <a:lnTo>
                  <a:pt x="336" y="766"/>
                </a:lnTo>
                <a:lnTo>
                  <a:pt x="334" y="766"/>
                </a:lnTo>
                <a:lnTo>
                  <a:pt x="334" y="769"/>
                </a:lnTo>
                <a:lnTo>
                  <a:pt x="334" y="766"/>
                </a:lnTo>
                <a:lnTo>
                  <a:pt x="334" y="766"/>
                </a:lnTo>
                <a:lnTo>
                  <a:pt x="334" y="766"/>
                </a:lnTo>
                <a:lnTo>
                  <a:pt x="331" y="766"/>
                </a:lnTo>
                <a:lnTo>
                  <a:pt x="331" y="766"/>
                </a:lnTo>
                <a:lnTo>
                  <a:pt x="331" y="766"/>
                </a:lnTo>
                <a:lnTo>
                  <a:pt x="331" y="766"/>
                </a:lnTo>
                <a:lnTo>
                  <a:pt x="331" y="766"/>
                </a:lnTo>
                <a:lnTo>
                  <a:pt x="331" y="766"/>
                </a:lnTo>
                <a:lnTo>
                  <a:pt x="329" y="766"/>
                </a:lnTo>
                <a:lnTo>
                  <a:pt x="329" y="766"/>
                </a:lnTo>
                <a:lnTo>
                  <a:pt x="329" y="766"/>
                </a:lnTo>
                <a:lnTo>
                  <a:pt x="329" y="766"/>
                </a:lnTo>
                <a:lnTo>
                  <a:pt x="329" y="766"/>
                </a:lnTo>
                <a:lnTo>
                  <a:pt x="329" y="764"/>
                </a:lnTo>
                <a:lnTo>
                  <a:pt x="329" y="764"/>
                </a:lnTo>
                <a:lnTo>
                  <a:pt x="329" y="766"/>
                </a:lnTo>
                <a:lnTo>
                  <a:pt x="329" y="769"/>
                </a:lnTo>
                <a:lnTo>
                  <a:pt x="326" y="769"/>
                </a:lnTo>
                <a:lnTo>
                  <a:pt x="326" y="771"/>
                </a:lnTo>
                <a:lnTo>
                  <a:pt x="326" y="771"/>
                </a:lnTo>
                <a:lnTo>
                  <a:pt x="326" y="773"/>
                </a:lnTo>
                <a:lnTo>
                  <a:pt x="326" y="776"/>
                </a:lnTo>
                <a:lnTo>
                  <a:pt x="326" y="776"/>
                </a:lnTo>
                <a:lnTo>
                  <a:pt x="326" y="778"/>
                </a:lnTo>
                <a:close/>
                <a:moveTo>
                  <a:pt x="322" y="833"/>
                </a:moveTo>
                <a:lnTo>
                  <a:pt x="322" y="833"/>
                </a:lnTo>
                <a:lnTo>
                  <a:pt x="322" y="833"/>
                </a:lnTo>
                <a:lnTo>
                  <a:pt x="324" y="833"/>
                </a:lnTo>
                <a:lnTo>
                  <a:pt x="324" y="833"/>
                </a:lnTo>
                <a:lnTo>
                  <a:pt x="324" y="833"/>
                </a:lnTo>
                <a:lnTo>
                  <a:pt x="326" y="830"/>
                </a:lnTo>
                <a:lnTo>
                  <a:pt x="326" y="830"/>
                </a:lnTo>
                <a:lnTo>
                  <a:pt x="324" y="830"/>
                </a:lnTo>
                <a:lnTo>
                  <a:pt x="324" y="830"/>
                </a:lnTo>
                <a:lnTo>
                  <a:pt x="324" y="830"/>
                </a:lnTo>
                <a:lnTo>
                  <a:pt x="324" y="830"/>
                </a:lnTo>
                <a:lnTo>
                  <a:pt x="324" y="830"/>
                </a:lnTo>
                <a:lnTo>
                  <a:pt x="322" y="830"/>
                </a:lnTo>
                <a:lnTo>
                  <a:pt x="322" y="830"/>
                </a:lnTo>
                <a:lnTo>
                  <a:pt x="322" y="833"/>
                </a:lnTo>
                <a:lnTo>
                  <a:pt x="322" y="833"/>
                </a:lnTo>
                <a:lnTo>
                  <a:pt x="322" y="833"/>
                </a:lnTo>
                <a:close/>
                <a:moveTo>
                  <a:pt x="341" y="982"/>
                </a:moveTo>
                <a:lnTo>
                  <a:pt x="341" y="979"/>
                </a:lnTo>
                <a:lnTo>
                  <a:pt x="341" y="979"/>
                </a:lnTo>
                <a:lnTo>
                  <a:pt x="341" y="979"/>
                </a:lnTo>
                <a:lnTo>
                  <a:pt x="341" y="982"/>
                </a:lnTo>
                <a:close/>
                <a:moveTo>
                  <a:pt x="331" y="764"/>
                </a:moveTo>
                <a:lnTo>
                  <a:pt x="334" y="764"/>
                </a:lnTo>
                <a:lnTo>
                  <a:pt x="334" y="764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4" y="762"/>
                </a:lnTo>
                <a:lnTo>
                  <a:pt x="334" y="764"/>
                </a:lnTo>
                <a:lnTo>
                  <a:pt x="334" y="764"/>
                </a:lnTo>
                <a:lnTo>
                  <a:pt x="336" y="762"/>
                </a:lnTo>
                <a:lnTo>
                  <a:pt x="336" y="764"/>
                </a:lnTo>
                <a:lnTo>
                  <a:pt x="336" y="764"/>
                </a:lnTo>
                <a:lnTo>
                  <a:pt x="334" y="764"/>
                </a:lnTo>
                <a:lnTo>
                  <a:pt x="334" y="764"/>
                </a:lnTo>
                <a:lnTo>
                  <a:pt x="334" y="766"/>
                </a:lnTo>
                <a:lnTo>
                  <a:pt x="336" y="766"/>
                </a:lnTo>
                <a:lnTo>
                  <a:pt x="336" y="766"/>
                </a:lnTo>
                <a:lnTo>
                  <a:pt x="338" y="764"/>
                </a:lnTo>
                <a:lnTo>
                  <a:pt x="338" y="764"/>
                </a:lnTo>
                <a:lnTo>
                  <a:pt x="338" y="764"/>
                </a:lnTo>
                <a:lnTo>
                  <a:pt x="338" y="764"/>
                </a:lnTo>
                <a:lnTo>
                  <a:pt x="338" y="764"/>
                </a:lnTo>
                <a:lnTo>
                  <a:pt x="338" y="762"/>
                </a:lnTo>
                <a:lnTo>
                  <a:pt x="338" y="762"/>
                </a:lnTo>
                <a:lnTo>
                  <a:pt x="338" y="762"/>
                </a:lnTo>
                <a:lnTo>
                  <a:pt x="338" y="759"/>
                </a:lnTo>
                <a:lnTo>
                  <a:pt x="338" y="759"/>
                </a:lnTo>
                <a:lnTo>
                  <a:pt x="338" y="762"/>
                </a:lnTo>
                <a:lnTo>
                  <a:pt x="336" y="762"/>
                </a:lnTo>
                <a:lnTo>
                  <a:pt x="336" y="759"/>
                </a:lnTo>
                <a:lnTo>
                  <a:pt x="338" y="759"/>
                </a:lnTo>
                <a:lnTo>
                  <a:pt x="338" y="757"/>
                </a:lnTo>
                <a:lnTo>
                  <a:pt x="338" y="754"/>
                </a:lnTo>
                <a:lnTo>
                  <a:pt x="341" y="752"/>
                </a:lnTo>
                <a:lnTo>
                  <a:pt x="341" y="750"/>
                </a:lnTo>
                <a:lnTo>
                  <a:pt x="343" y="750"/>
                </a:lnTo>
                <a:lnTo>
                  <a:pt x="343" y="747"/>
                </a:lnTo>
                <a:lnTo>
                  <a:pt x="343" y="747"/>
                </a:lnTo>
                <a:lnTo>
                  <a:pt x="341" y="747"/>
                </a:lnTo>
                <a:lnTo>
                  <a:pt x="341" y="747"/>
                </a:lnTo>
                <a:lnTo>
                  <a:pt x="341" y="747"/>
                </a:lnTo>
                <a:lnTo>
                  <a:pt x="343" y="747"/>
                </a:lnTo>
                <a:lnTo>
                  <a:pt x="343" y="747"/>
                </a:lnTo>
                <a:lnTo>
                  <a:pt x="343" y="745"/>
                </a:lnTo>
                <a:lnTo>
                  <a:pt x="343" y="745"/>
                </a:lnTo>
                <a:lnTo>
                  <a:pt x="343" y="745"/>
                </a:lnTo>
                <a:lnTo>
                  <a:pt x="343" y="745"/>
                </a:lnTo>
                <a:lnTo>
                  <a:pt x="343" y="745"/>
                </a:lnTo>
                <a:lnTo>
                  <a:pt x="343" y="743"/>
                </a:lnTo>
                <a:lnTo>
                  <a:pt x="343" y="743"/>
                </a:lnTo>
                <a:lnTo>
                  <a:pt x="343" y="743"/>
                </a:lnTo>
                <a:lnTo>
                  <a:pt x="343" y="743"/>
                </a:lnTo>
                <a:lnTo>
                  <a:pt x="341" y="740"/>
                </a:lnTo>
                <a:lnTo>
                  <a:pt x="341" y="740"/>
                </a:lnTo>
                <a:lnTo>
                  <a:pt x="341" y="743"/>
                </a:lnTo>
                <a:lnTo>
                  <a:pt x="341" y="743"/>
                </a:lnTo>
                <a:lnTo>
                  <a:pt x="338" y="743"/>
                </a:lnTo>
                <a:lnTo>
                  <a:pt x="341" y="743"/>
                </a:lnTo>
                <a:lnTo>
                  <a:pt x="338" y="743"/>
                </a:lnTo>
                <a:lnTo>
                  <a:pt x="338" y="745"/>
                </a:lnTo>
                <a:lnTo>
                  <a:pt x="338" y="745"/>
                </a:lnTo>
                <a:lnTo>
                  <a:pt x="336" y="745"/>
                </a:lnTo>
                <a:lnTo>
                  <a:pt x="336" y="745"/>
                </a:lnTo>
                <a:lnTo>
                  <a:pt x="334" y="745"/>
                </a:lnTo>
                <a:lnTo>
                  <a:pt x="334" y="747"/>
                </a:lnTo>
                <a:lnTo>
                  <a:pt x="334" y="747"/>
                </a:lnTo>
                <a:lnTo>
                  <a:pt x="334" y="750"/>
                </a:lnTo>
                <a:lnTo>
                  <a:pt x="334" y="750"/>
                </a:lnTo>
                <a:lnTo>
                  <a:pt x="334" y="750"/>
                </a:lnTo>
                <a:lnTo>
                  <a:pt x="334" y="752"/>
                </a:lnTo>
                <a:lnTo>
                  <a:pt x="334" y="752"/>
                </a:lnTo>
                <a:lnTo>
                  <a:pt x="334" y="752"/>
                </a:lnTo>
                <a:lnTo>
                  <a:pt x="334" y="754"/>
                </a:lnTo>
                <a:lnTo>
                  <a:pt x="331" y="757"/>
                </a:lnTo>
                <a:lnTo>
                  <a:pt x="331" y="757"/>
                </a:lnTo>
                <a:lnTo>
                  <a:pt x="334" y="757"/>
                </a:lnTo>
                <a:lnTo>
                  <a:pt x="334" y="757"/>
                </a:lnTo>
                <a:lnTo>
                  <a:pt x="334" y="757"/>
                </a:lnTo>
                <a:lnTo>
                  <a:pt x="334" y="757"/>
                </a:lnTo>
                <a:lnTo>
                  <a:pt x="334" y="757"/>
                </a:lnTo>
                <a:lnTo>
                  <a:pt x="334" y="757"/>
                </a:lnTo>
                <a:lnTo>
                  <a:pt x="331" y="757"/>
                </a:lnTo>
                <a:lnTo>
                  <a:pt x="331" y="759"/>
                </a:lnTo>
                <a:lnTo>
                  <a:pt x="331" y="759"/>
                </a:lnTo>
                <a:lnTo>
                  <a:pt x="331" y="762"/>
                </a:lnTo>
                <a:lnTo>
                  <a:pt x="331" y="762"/>
                </a:lnTo>
                <a:lnTo>
                  <a:pt x="329" y="762"/>
                </a:lnTo>
                <a:lnTo>
                  <a:pt x="329" y="764"/>
                </a:lnTo>
                <a:lnTo>
                  <a:pt x="331" y="764"/>
                </a:lnTo>
                <a:lnTo>
                  <a:pt x="331" y="764"/>
                </a:lnTo>
                <a:close/>
                <a:moveTo>
                  <a:pt x="970" y="1370"/>
                </a:moveTo>
                <a:lnTo>
                  <a:pt x="970" y="1370"/>
                </a:lnTo>
                <a:lnTo>
                  <a:pt x="970" y="1370"/>
                </a:lnTo>
                <a:lnTo>
                  <a:pt x="970" y="1370"/>
                </a:lnTo>
                <a:lnTo>
                  <a:pt x="970" y="1370"/>
                </a:lnTo>
                <a:lnTo>
                  <a:pt x="970" y="1370"/>
                </a:lnTo>
                <a:lnTo>
                  <a:pt x="970" y="1370"/>
                </a:lnTo>
                <a:lnTo>
                  <a:pt x="970" y="1370"/>
                </a:lnTo>
                <a:close/>
                <a:moveTo>
                  <a:pt x="963" y="1337"/>
                </a:moveTo>
                <a:lnTo>
                  <a:pt x="963" y="1337"/>
                </a:lnTo>
                <a:lnTo>
                  <a:pt x="963" y="1337"/>
                </a:lnTo>
                <a:lnTo>
                  <a:pt x="960" y="1337"/>
                </a:lnTo>
                <a:lnTo>
                  <a:pt x="960" y="1339"/>
                </a:lnTo>
                <a:lnTo>
                  <a:pt x="960" y="1339"/>
                </a:lnTo>
                <a:lnTo>
                  <a:pt x="960" y="1341"/>
                </a:lnTo>
                <a:lnTo>
                  <a:pt x="960" y="1341"/>
                </a:lnTo>
                <a:lnTo>
                  <a:pt x="963" y="1339"/>
                </a:lnTo>
                <a:lnTo>
                  <a:pt x="963" y="1339"/>
                </a:lnTo>
                <a:lnTo>
                  <a:pt x="963" y="1339"/>
                </a:lnTo>
                <a:lnTo>
                  <a:pt x="965" y="1339"/>
                </a:lnTo>
                <a:lnTo>
                  <a:pt x="965" y="1337"/>
                </a:lnTo>
                <a:lnTo>
                  <a:pt x="965" y="1337"/>
                </a:lnTo>
                <a:lnTo>
                  <a:pt x="963" y="1337"/>
                </a:lnTo>
                <a:close/>
                <a:moveTo>
                  <a:pt x="939" y="1195"/>
                </a:moveTo>
                <a:lnTo>
                  <a:pt x="939" y="1197"/>
                </a:lnTo>
                <a:lnTo>
                  <a:pt x="939" y="1195"/>
                </a:lnTo>
                <a:lnTo>
                  <a:pt x="939" y="1195"/>
                </a:lnTo>
                <a:lnTo>
                  <a:pt x="939" y="1195"/>
                </a:lnTo>
                <a:close/>
                <a:moveTo>
                  <a:pt x="960" y="1301"/>
                </a:moveTo>
                <a:lnTo>
                  <a:pt x="960" y="1299"/>
                </a:lnTo>
                <a:lnTo>
                  <a:pt x="960" y="1299"/>
                </a:lnTo>
                <a:lnTo>
                  <a:pt x="960" y="1299"/>
                </a:lnTo>
                <a:lnTo>
                  <a:pt x="960" y="1299"/>
                </a:lnTo>
                <a:lnTo>
                  <a:pt x="960" y="1301"/>
                </a:lnTo>
                <a:lnTo>
                  <a:pt x="960" y="1301"/>
                </a:lnTo>
                <a:lnTo>
                  <a:pt x="960" y="1301"/>
                </a:lnTo>
                <a:lnTo>
                  <a:pt x="960" y="1301"/>
                </a:lnTo>
                <a:close/>
                <a:moveTo>
                  <a:pt x="1001" y="423"/>
                </a:moveTo>
                <a:lnTo>
                  <a:pt x="1001" y="423"/>
                </a:lnTo>
                <a:lnTo>
                  <a:pt x="1001" y="421"/>
                </a:lnTo>
                <a:lnTo>
                  <a:pt x="998" y="421"/>
                </a:lnTo>
                <a:lnTo>
                  <a:pt x="1001" y="421"/>
                </a:lnTo>
                <a:lnTo>
                  <a:pt x="1001" y="418"/>
                </a:lnTo>
                <a:lnTo>
                  <a:pt x="998" y="418"/>
                </a:lnTo>
                <a:lnTo>
                  <a:pt x="1001" y="418"/>
                </a:lnTo>
                <a:lnTo>
                  <a:pt x="1001" y="418"/>
                </a:lnTo>
                <a:lnTo>
                  <a:pt x="998" y="418"/>
                </a:lnTo>
                <a:lnTo>
                  <a:pt x="996" y="421"/>
                </a:lnTo>
                <a:lnTo>
                  <a:pt x="996" y="421"/>
                </a:lnTo>
                <a:lnTo>
                  <a:pt x="996" y="418"/>
                </a:lnTo>
                <a:lnTo>
                  <a:pt x="996" y="418"/>
                </a:lnTo>
                <a:lnTo>
                  <a:pt x="996" y="416"/>
                </a:lnTo>
                <a:lnTo>
                  <a:pt x="996" y="414"/>
                </a:lnTo>
                <a:lnTo>
                  <a:pt x="998" y="411"/>
                </a:lnTo>
                <a:lnTo>
                  <a:pt x="998" y="411"/>
                </a:lnTo>
                <a:lnTo>
                  <a:pt x="998" y="411"/>
                </a:lnTo>
                <a:lnTo>
                  <a:pt x="998" y="411"/>
                </a:lnTo>
                <a:lnTo>
                  <a:pt x="998" y="409"/>
                </a:lnTo>
                <a:lnTo>
                  <a:pt x="998" y="409"/>
                </a:lnTo>
                <a:lnTo>
                  <a:pt x="998" y="409"/>
                </a:lnTo>
                <a:lnTo>
                  <a:pt x="998" y="409"/>
                </a:lnTo>
                <a:lnTo>
                  <a:pt x="996" y="404"/>
                </a:lnTo>
                <a:lnTo>
                  <a:pt x="996" y="404"/>
                </a:lnTo>
                <a:lnTo>
                  <a:pt x="996" y="402"/>
                </a:lnTo>
                <a:lnTo>
                  <a:pt x="996" y="402"/>
                </a:lnTo>
                <a:lnTo>
                  <a:pt x="996" y="399"/>
                </a:lnTo>
                <a:lnTo>
                  <a:pt x="996" y="399"/>
                </a:lnTo>
                <a:lnTo>
                  <a:pt x="996" y="399"/>
                </a:lnTo>
                <a:lnTo>
                  <a:pt x="996" y="397"/>
                </a:lnTo>
                <a:lnTo>
                  <a:pt x="996" y="397"/>
                </a:lnTo>
                <a:lnTo>
                  <a:pt x="996" y="397"/>
                </a:lnTo>
                <a:lnTo>
                  <a:pt x="996" y="395"/>
                </a:lnTo>
                <a:lnTo>
                  <a:pt x="996" y="395"/>
                </a:lnTo>
                <a:lnTo>
                  <a:pt x="996" y="395"/>
                </a:lnTo>
                <a:lnTo>
                  <a:pt x="996" y="392"/>
                </a:lnTo>
                <a:lnTo>
                  <a:pt x="993" y="392"/>
                </a:lnTo>
                <a:lnTo>
                  <a:pt x="993" y="392"/>
                </a:lnTo>
                <a:lnTo>
                  <a:pt x="991" y="390"/>
                </a:lnTo>
                <a:lnTo>
                  <a:pt x="989" y="388"/>
                </a:lnTo>
                <a:lnTo>
                  <a:pt x="989" y="388"/>
                </a:lnTo>
                <a:lnTo>
                  <a:pt x="989" y="385"/>
                </a:lnTo>
                <a:lnTo>
                  <a:pt x="991" y="385"/>
                </a:lnTo>
                <a:lnTo>
                  <a:pt x="991" y="383"/>
                </a:lnTo>
                <a:lnTo>
                  <a:pt x="991" y="383"/>
                </a:lnTo>
                <a:lnTo>
                  <a:pt x="991" y="383"/>
                </a:lnTo>
                <a:lnTo>
                  <a:pt x="989" y="381"/>
                </a:lnTo>
                <a:lnTo>
                  <a:pt x="989" y="381"/>
                </a:lnTo>
                <a:lnTo>
                  <a:pt x="989" y="381"/>
                </a:lnTo>
                <a:lnTo>
                  <a:pt x="989" y="381"/>
                </a:lnTo>
                <a:lnTo>
                  <a:pt x="989" y="378"/>
                </a:lnTo>
                <a:lnTo>
                  <a:pt x="989" y="378"/>
                </a:lnTo>
                <a:lnTo>
                  <a:pt x="989" y="378"/>
                </a:lnTo>
                <a:lnTo>
                  <a:pt x="989" y="376"/>
                </a:lnTo>
                <a:lnTo>
                  <a:pt x="986" y="373"/>
                </a:lnTo>
                <a:lnTo>
                  <a:pt x="986" y="373"/>
                </a:lnTo>
                <a:lnTo>
                  <a:pt x="986" y="371"/>
                </a:lnTo>
                <a:lnTo>
                  <a:pt x="986" y="371"/>
                </a:lnTo>
                <a:lnTo>
                  <a:pt x="986" y="371"/>
                </a:lnTo>
                <a:lnTo>
                  <a:pt x="984" y="369"/>
                </a:lnTo>
                <a:lnTo>
                  <a:pt x="984" y="369"/>
                </a:lnTo>
                <a:lnTo>
                  <a:pt x="984" y="366"/>
                </a:lnTo>
                <a:lnTo>
                  <a:pt x="984" y="366"/>
                </a:lnTo>
                <a:lnTo>
                  <a:pt x="984" y="366"/>
                </a:lnTo>
                <a:lnTo>
                  <a:pt x="982" y="364"/>
                </a:lnTo>
                <a:lnTo>
                  <a:pt x="982" y="362"/>
                </a:lnTo>
                <a:lnTo>
                  <a:pt x="979" y="359"/>
                </a:lnTo>
                <a:lnTo>
                  <a:pt x="977" y="357"/>
                </a:lnTo>
                <a:lnTo>
                  <a:pt x="977" y="357"/>
                </a:lnTo>
                <a:lnTo>
                  <a:pt x="974" y="357"/>
                </a:lnTo>
                <a:lnTo>
                  <a:pt x="974" y="357"/>
                </a:lnTo>
                <a:lnTo>
                  <a:pt x="974" y="357"/>
                </a:lnTo>
                <a:lnTo>
                  <a:pt x="972" y="357"/>
                </a:lnTo>
                <a:lnTo>
                  <a:pt x="972" y="357"/>
                </a:lnTo>
                <a:lnTo>
                  <a:pt x="972" y="354"/>
                </a:lnTo>
                <a:lnTo>
                  <a:pt x="970" y="354"/>
                </a:lnTo>
                <a:lnTo>
                  <a:pt x="970" y="352"/>
                </a:lnTo>
                <a:lnTo>
                  <a:pt x="967" y="347"/>
                </a:lnTo>
                <a:lnTo>
                  <a:pt x="967" y="343"/>
                </a:lnTo>
                <a:lnTo>
                  <a:pt x="967" y="338"/>
                </a:lnTo>
                <a:lnTo>
                  <a:pt x="965" y="331"/>
                </a:lnTo>
                <a:lnTo>
                  <a:pt x="965" y="328"/>
                </a:lnTo>
                <a:lnTo>
                  <a:pt x="965" y="326"/>
                </a:lnTo>
                <a:lnTo>
                  <a:pt x="965" y="324"/>
                </a:lnTo>
                <a:lnTo>
                  <a:pt x="965" y="319"/>
                </a:lnTo>
                <a:lnTo>
                  <a:pt x="965" y="317"/>
                </a:lnTo>
                <a:lnTo>
                  <a:pt x="965" y="317"/>
                </a:lnTo>
                <a:lnTo>
                  <a:pt x="967" y="317"/>
                </a:lnTo>
                <a:lnTo>
                  <a:pt x="965" y="314"/>
                </a:lnTo>
                <a:lnTo>
                  <a:pt x="965" y="314"/>
                </a:lnTo>
                <a:lnTo>
                  <a:pt x="967" y="310"/>
                </a:lnTo>
                <a:lnTo>
                  <a:pt x="967" y="310"/>
                </a:lnTo>
                <a:lnTo>
                  <a:pt x="967" y="307"/>
                </a:lnTo>
                <a:lnTo>
                  <a:pt x="967" y="302"/>
                </a:lnTo>
                <a:lnTo>
                  <a:pt x="967" y="302"/>
                </a:lnTo>
                <a:lnTo>
                  <a:pt x="967" y="300"/>
                </a:lnTo>
                <a:lnTo>
                  <a:pt x="970" y="300"/>
                </a:lnTo>
                <a:lnTo>
                  <a:pt x="970" y="298"/>
                </a:lnTo>
                <a:lnTo>
                  <a:pt x="970" y="298"/>
                </a:lnTo>
                <a:lnTo>
                  <a:pt x="970" y="298"/>
                </a:lnTo>
                <a:lnTo>
                  <a:pt x="970" y="298"/>
                </a:lnTo>
                <a:lnTo>
                  <a:pt x="970" y="298"/>
                </a:lnTo>
                <a:lnTo>
                  <a:pt x="970" y="298"/>
                </a:lnTo>
                <a:lnTo>
                  <a:pt x="970" y="295"/>
                </a:lnTo>
                <a:lnTo>
                  <a:pt x="970" y="295"/>
                </a:lnTo>
                <a:lnTo>
                  <a:pt x="970" y="295"/>
                </a:lnTo>
                <a:lnTo>
                  <a:pt x="970" y="295"/>
                </a:lnTo>
                <a:lnTo>
                  <a:pt x="970" y="295"/>
                </a:lnTo>
                <a:lnTo>
                  <a:pt x="967" y="298"/>
                </a:lnTo>
                <a:lnTo>
                  <a:pt x="967" y="298"/>
                </a:lnTo>
                <a:lnTo>
                  <a:pt x="965" y="300"/>
                </a:lnTo>
                <a:lnTo>
                  <a:pt x="963" y="300"/>
                </a:lnTo>
                <a:lnTo>
                  <a:pt x="963" y="300"/>
                </a:lnTo>
                <a:lnTo>
                  <a:pt x="960" y="300"/>
                </a:lnTo>
                <a:lnTo>
                  <a:pt x="958" y="300"/>
                </a:lnTo>
                <a:lnTo>
                  <a:pt x="956" y="298"/>
                </a:lnTo>
                <a:lnTo>
                  <a:pt x="956" y="298"/>
                </a:lnTo>
                <a:lnTo>
                  <a:pt x="956" y="298"/>
                </a:lnTo>
                <a:lnTo>
                  <a:pt x="953" y="295"/>
                </a:lnTo>
                <a:lnTo>
                  <a:pt x="953" y="295"/>
                </a:lnTo>
                <a:lnTo>
                  <a:pt x="951" y="293"/>
                </a:lnTo>
                <a:lnTo>
                  <a:pt x="948" y="291"/>
                </a:lnTo>
                <a:lnTo>
                  <a:pt x="946" y="291"/>
                </a:lnTo>
                <a:lnTo>
                  <a:pt x="946" y="291"/>
                </a:lnTo>
                <a:lnTo>
                  <a:pt x="946" y="291"/>
                </a:lnTo>
                <a:lnTo>
                  <a:pt x="944" y="291"/>
                </a:lnTo>
                <a:lnTo>
                  <a:pt x="944" y="291"/>
                </a:lnTo>
                <a:lnTo>
                  <a:pt x="944" y="288"/>
                </a:lnTo>
                <a:lnTo>
                  <a:pt x="941" y="288"/>
                </a:lnTo>
                <a:lnTo>
                  <a:pt x="941" y="286"/>
                </a:lnTo>
                <a:lnTo>
                  <a:pt x="941" y="288"/>
                </a:lnTo>
                <a:lnTo>
                  <a:pt x="941" y="288"/>
                </a:lnTo>
                <a:lnTo>
                  <a:pt x="939" y="288"/>
                </a:lnTo>
                <a:lnTo>
                  <a:pt x="941" y="288"/>
                </a:lnTo>
                <a:lnTo>
                  <a:pt x="941" y="291"/>
                </a:lnTo>
                <a:lnTo>
                  <a:pt x="941" y="291"/>
                </a:lnTo>
                <a:lnTo>
                  <a:pt x="939" y="291"/>
                </a:lnTo>
                <a:lnTo>
                  <a:pt x="939" y="293"/>
                </a:lnTo>
                <a:lnTo>
                  <a:pt x="937" y="295"/>
                </a:lnTo>
                <a:lnTo>
                  <a:pt x="937" y="295"/>
                </a:lnTo>
                <a:lnTo>
                  <a:pt x="937" y="298"/>
                </a:lnTo>
                <a:lnTo>
                  <a:pt x="937" y="300"/>
                </a:lnTo>
                <a:lnTo>
                  <a:pt x="937" y="302"/>
                </a:lnTo>
                <a:lnTo>
                  <a:pt x="934" y="302"/>
                </a:lnTo>
                <a:lnTo>
                  <a:pt x="934" y="302"/>
                </a:lnTo>
                <a:lnTo>
                  <a:pt x="934" y="305"/>
                </a:lnTo>
                <a:lnTo>
                  <a:pt x="934" y="305"/>
                </a:lnTo>
                <a:lnTo>
                  <a:pt x="934" y="307"/>
                </a:lnTo>
                <a:lnTo>
                  <a:pt x="934" y="310"/>
                </a:lnTo>
                <a:lnTo>
                  <a:pt x="934" y="310"/>
                </a:lnTo>
                <a:lnTo>
                  <a:pt x="934" y="312"/>
                </a:lnTo>
                <a:lnTo>
                  <a:pt x="934" y="312"/>
                </a:lnTo>
                <a:lnTo>
                  <a:pt x="934" y="314"/>
                </a:lnTo>
                <a:lnTo>
                  <a:pt x="934" y="317"/>
                </a:lnTo>
                <a:lnTo>
                  <a:pt x="937" y="317"/>
                </a:lnTo>
                <a:lnTo>
                  <a:pt x="937" y="314"/>
                </a:lnTo>
                <a:lnTo>
                  <a:pt x="939" y="314"/>
                </a:lnTo>
                <a:lnTo>
                  <a:pt x="939" y="314"/>
                </a:lnTo>
                <a:lnTo>
                  <a:pt x="939" y="314"/>
                </a:lnTo>
                <a:lnTo>
                  <a:pt x="941" y="312"/>
                </a:lnTo>
                <a:lnTo>
                  <a:pt x="944" y="312"/>
                </a:lnTo>
                <a:lnTo>
                  <a:pt x="944" y="312"/>
                </a:lnTo>
                <a:lnTo>
                  <a:pt x="944" y="312"/>
                </a:lnTo>
                <a:lnTo>
                  <a:pt x="946" y="312"/>
                </a:lnTo>
                <a:lnTo>
                  <a:pt x="946" y="312"/>
                </a:lnTo>
                <a:lnTo>
                  <a:pt x="946" y="312"/>
                </a:lnTo>
                <a:lnTo>
                  <a:pt x="948" y="312"/>
                </a:lnTo>
                <a:lnTo>
                  <a:pt x="948" y="312"/>
                </a:lnTo>
                <a:lnTo>
                  <a:pt x="951" y="310"/>
                </a:lnTo>
                <a:lnTo>
                  <a:pt x="951" y="310"/>
                </a:lnTo>
                <a:lnTo>
                  <a:pt x="953" y="310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7"/>
                </a:lnTo>
                <a:lnTo>
                  <a:pt x="953" y="305"/>
                </a:lnTo>
                <a:lnTo>
                  <a:pt x="956" y="305"/>
                </a:lnTo>
                <a:lnTo>
                  <a:pt x="956" y="307"/>
                </a:lnTo>
                <a:lnTo>
                  <a:pt x="958" y="307"/>
                </a:lnTo>
                <a:lnTo>
                  <a:pt x="958" y="310"/>
                </a:lnTo>
                <a:lnTo>
                  <a:pt x="960" y="312"/>
                </a:lnTo>
                <a:lnTo>
                  <a:pt x="960" y="314"/>
                </a:lnTo>
                <a:lnTo>
                  <a:pt x="960" y="314"/>
                </a:lnTo>
                <a:lnTo>
                  <a:pt x="960" y="317"/>
                </a:lnTo>
                <a:lnTo>
                  <a:pt x="958" y="317"/>
                </a:lnTo>
                <a:lnTo>
                  <a:pt x="958" y="317"/>
                </a:lnTo>
                <a:lnTo>
                  <a:pt x="958" y="319"/>
                </a:lnTo>
                <a:lnTo>
                  <a:pt x="958" y="319"/>
                </a:lnTo>
                <a:lnTo>
                  <a:pt x="958" y="324"/>
                </a:lnTo>
                <a:lnTo>
                  <a:pt x="958" y="326"/>
                </a:lnTo>
                <a:lnTo>
                  <a:pt x="956" y="331"/>
                </a:lnTo>
                <a:lnTo>
                  <a:pt x="953" y="333"/>
                </a:lnTo>
                <a:lnTo>
                  <a:pt x="953" y="333"/>
                </a:lnTo>
                <a:lnTo>
                  <a:pt x="953" y="333"/>
                </a:lnTo>
                <a:lnTo>
                  <a:pt x="951" y="333"/>
                </a:lnTo>
                <a:lnTo>
                  <a:pt x="951" y="333"/>
                </a:lnTo>
                <a:lnTo>
                  <a:pt x="951" y="333"/>
                </a:lnTo>
                <a:lnTo>
                  <a:pt x="948" y="331"/>
                </a:lnTo>
                <a:lnTo>
                  <a:pt x="948" y="331"/>
                </a:lnTo>
                <a:lnTo>
                  <a:pt x="948" y="331"/>
                </a:lnTo>
                <a:lnTo>
                  <a:pt x="948" y="331"/>
                </a:lnTo>
                <a:lnTo>
                  <a:pt x="946" y="331"/>
                </a:lnTo>
                <a:lnTo>
                  <a:pt x="946" y="328"/>
                </a:lnTo>
                <a:lnTo>
                  <a:pt x="946" y="328"/>
                </a:lnTo>
                <a:lnTo>
                  <a:pt x="944" y="328"/>
                </a:lnTo>
                <a:lnTo>
                  <a:pt x="944" y="328"/>
                </a:lnTo>
                <a:lnTo>
                  <a:pt x="944" y="328"/>
                </a:lnTo>
                <a:lnTo>
                  <a:pt x="944" y="328"/>
                </a:lnTo>
                <a:lnTo>
                  <a:pt x="944" y="328"/>
                </a:lnTo>
                <a:lnTo>
                  <a:pt x="944" y="328"/>
                </a:lnTo>
                <a:lnTo>
                  <a:pt x="944" y="328"/>
                </a:lnTo>
                <a:lnTo>
                  <a:pt x="944" y="326"/>
                </a:lnTo>
                <a:lnTo>
                  <a:pt x="944" y="326"/>
                </a:lnTo>
                <a:lnTo>
                  <a:pt x="944" y="326"/>
                </a:lnTo>
                <a:lnTo>
                  <a:pt x="941" y="326"/>
                </a:lnTo>
                <a:lnTo>
                  <a:pt x="941" y="326"/>
                </a:lnTo>
                <a:lnTo>
                  <a:pt x="941" y="324"/>
                </a:lnTo>
                <a:lnTo>
                  <a:pt x="939" y="324"/>
                </a:lnTo>
                <a:lnTo>
                  <a:pt x="939" y="324"/>
                </a:lnTo>
                <a:lnTo>
                  <a:pt x="939" y="326"/>
                </a:lnTo>
                <a:lnTo>
                  <a:pt x="939" y="326"/>
                </a:lnTo>
                <a:lnTo>
                  <a:pt x="939" y="326"/>
                </a:lnTo>
                <a:lnTo>
                  <a:pt x="939" y="326"/>
                </a:lnTo>
                <a:lnTo>
                  <a:pt x="939" y="326"/>
                </a:lnTo>
                <a:lnTo>
                  <a:pt x="939" y="328"/>
                </a:lnTo>
                <a:lnTo>
                  <a:pt x="937" y="328"/>
                </a:lnTo>
                <a:lnTo>
                  <a:pt x="937" y="328"/>
                </a:lnTo>
                <a:lnTo>
                  <a:pt x="937" y="328"/>
                </a:lnTo>
                <a:lnTo>
                  <a:pt x="937" y="328"/>
                </a:lnTo>
                <a:lnTo>
                  <a:pt x="939" y="328"/>
                </a:lnTo>
                <a:lnTo>
                  <a:pt x="939" y="328"/>
                </a:lnTo>
                <a:lnTo>
                  <a:pt x="939" y="328"/>
                </a:lnTo>
                <a:lnTo>
                  <a:pt x="939" y="328"/>
                </a:lnTo>
                <a:lnTo>
                  <a:pt x="939" y="331"/>
                </a:lnTo>
                <a:lnTo>
                  <a:pt x="939" y="331"/>
                </a:lnTo>
                <a:lnTo>
                  <a:pt x="937" y="333"/>
                </a:lnTo>
                <a:lnTo>
                  <a:pt x="937" y="333"/>
                </a:lnTo>
                <a:lnTo>
                  <a:pt x="934" y="336"/>
                </a:lnTo>
                <a:lnTo>
                  <a:pt x="932" y="336"/>
                </a:lnTo>
                <a:lnTo>
                  <a:pt x="930" y="336"/>
                </a:lnTo>
                <a:lnTo>
                  <a:pt x="927" y="331"/>
                </a:lnTo>
                <a:lnTo>
                  <a:pt x="927" y="324"/>
                </a:lnTo>
                <a:lnTo>
                  <a:pt x="927" y="321"/>
                </a:lnTo>
                <a:lnTo>
                  <a:pt x="927" y="319"/>
                </a:lnTo>
                <a:lnTo>
                  <a:pt x="927" y="319"/>
                </a:lnTo>
                <a:lnTo>
                  <a:pt x="927" y="317"/>
                </a:lnTo>
                <a:lnTo>
                  <a:pt x="927" y="317"/>
                </a:lnTo>
                <a:lnTo>
                  <a:pt x="927" y="314"/>
                </a:lnTo>
                <a:lnTo>
                  <a:pt x="927" y="312"/>
                </a:lnTo>
                <a:lnTo>
                  <a:pt x="927" y="312"/>
                </a:lnTo>
                <a:lnTo>
                  <a:pt x="925" y="310"/>
                </a:lnTo>
                <a:lnTo>
                  <a:pt x="922" y="310"/>
                </a:lnTo>
                <a:lnTo>
                  <a:pt x="920" y="310"/>
                </a:lnTo>
                <a:lnTo>
                  <a:pt x="920" y="312"/>
                </a:lnTo>
                <a:lnTo>
                  <a:pt x="918" y="312"/>
                </a:lnTo>
                <a:lnTo>
                  <a:pt x="918" y="312"/>
                </a:lnTo>
                <a:lnTo>
                  <a:pt x="915" y="312"/>
                </a:lnTo>
                <a:lnTo>
                  <a:pt x="915" y="310"/>
                </a:lnTo>
                <a:lnTo>
                  <a:pt x="913" y="307"/>
                </a:lnTo>
                <a:lnTo>
                  <a:pt x="913" y="307"/>
                </a:lnTo>
                <a:lnTo>
                  <a:pt x="913" y="307"/>
                </a:lnTo>
                <a:lnTo>
                  <a:pt x="911" y="307"/>
                </a:lnTo>
                <a:lnTo>
                  <a:pt x="911" y="307"/>
                </a:lnTo>
                <a:lnTo>
                  <a:pt x="911" y="307"/>
                </a:lnTo>
                <a:lnTo>
                  <a:pt x="911" y="310"/>
                </a:lnTo>
                <a:lnTo>
                  <a:pt x="911" y="310"/>
                </a:lnTo>
                <a:lnTo>
                  <a:pt x="911" y="312"/>
                </a:lnTo>
                <a:lnTo>
                  <a:pt x="911" y="312"/>
                </a:lnTo>
                <a:lnTo>
                  <a:pt x="911" y="312"/>
                </a:lnTo>
                <a:lnTo>
                  <a:pt x="911" y="314"/>
                </a:lnTo>
                <a:lnTo>
                  <a:pt x="908" y="314"/>
                </a:lnTo>
                <a:lnTo>
                  <a:pt x="908" y="314"/>
                </a:lnTo>
                <a:lnTo>
                  <a:pt x="906" y="314"/>
                </a:lnTo>
                <a:lnTo>
                  <a:pt x="906" y="317"/>
                </a:lnTo>
                <a:lnTo>
                  <a:pt x="906" y="317"/>
                </a:lnTo>
                <a:lnTo>
                  <a:pt x="906" y="317"/>
                </a:lnTo>
                <a:lnTo>
                  <a:pt x="908" y="317"/>
                </a:lnTo>
                <a:lnTo>
                  <a:pt x="908" y="317"/>
                </a:lnTo>
                <a:lnTo>
                  <a:pt x="911" y="319"/>
                </a:lnTo>
                <a:lnTo>
                  <a:pt x="911" y="319"/>
                </a:lnTo>
                <a:lnTo>
                  <a:pt x="911" y="321"/>
                </a:lnTo>
                <a:lnTo>
                  <a:pt x="911" y="321"/>
                </a:lnTo>
                <a:lnTo>
                  <a:pt x="911" y="321"/>
                </a:lnTo>
                <a:lnTo>
                  <a:pt x="911" y="321"/>
                </a:lnTo>
                <a:lnTo>
                  <a:pt x="911" y="321"/>
                </a:lnTo>
                <a:lnTo>
                  <a:pt x="911" y="321"/>
                </a:lnTo>
                <a:lnTo>
                  <a:pt x="913" y="321"/>
                </a:lnTo>
                <a:lnTo>
                  <a:pt x="913" y="321"/>
                </a:lnTo>
                <a:lnTo>
                  <a:pt x="913" y="321"/>
                </a:lnTo>
                <a:lnTo>
                  <a:pt x="915" y="321"/>
                </a:lnTo>
                <a:lnTo>
                  <a:pt x="915" y="324"/>
                </a:lnTo>
                <a:lnTo>
                  <a:pt x="913" y="324"/>
                </a:lnTo>
                <a:lnTo>
                  <a:pt x="913" y="324"/>
                </a:lnTo>
                <a:lnTo>
                  <a:pt x="913" y="324"/>
                </a:lnTo>
                <a:lnTo>
                  <a:pt x="913" y="324"/>
                </a:lnTo>
                <a:lnTo>
                  <a:pt x="913" y="324"/>
                </a:lnTo>
                <a:lnTo>
                  <a:pt x="913" y="326"/>
                </a:lnTo>
                <a:lnTo>
                  <a:pt x="913" y="326"/>
                </a:lnTo>
                <a:lnTo>
                  <a:pt x="913" y="326"/>
                </a:lnTo>
                <a:lnTo>
                  <a:pt x="911" y="324"/>
                </a:lnTo>
                <a:lnTo>
                  <a:pt x="911" y="324"/>
                </a:lnTo>
                <a:lnTo>
                  <a:pt x="911" y="324"/>
                </a:lnTo>
                <a:lnTo>
                  <a:pt x="911" y="324"/>
                </a:lnTo>
                <a:lnTo>
                  <a:pt x="911" y="324"/>
                </a:lnTo>
                <a:lnTo>
                  <a:pt x="911" y="326"/>
                </a:lnTo>
                <a:lnTo>
                  <a:pt x="911" y="328"/>
                </a:lnTo>
                <a:lnTo>
                  <a:pt x="908" y="328"/>
                </a:lnTo>
                <a:lnTo>
                  <a:pt x="908" y="333"/>
                </a:lnTo>
                <a:lnTo>
                  <a:pt x="908" y="338"/>
                </a:lnTo>
                <a:lnTo>
                  <a:pt x="906" y="338"/>
                </a:lnTo>
                <a:lnTo>
                  <a:pt x="906" y="340"/>
                </a:lnTo>
                <a:lnTo>
                  <a:pt x="904" y="340"/>
                </a:lnTo>
                <a:lnTo>
                  <a:pt x="904" y="340"/>
                </a:lnTo>
                <a:lnTo>
                  <a:pt x="901" y="340"/>
                </a:lnTo>
                <a:lnTo>
                  <a:pt x="901" y="343"/>
                </a:lnTo>
                <a:lnTo>
                  <a:pt x="899" y="343"/>
                </a:lnTo>
                <a:lnTo>
                  <a:pt x="899" y="343"/>
                </a:lnTo>
                <a:lnTo>
                  <a:pt x="899" y="343"/>
                </a:lnTo>
                <a:lnTo>
                  <a:pt x="896" y="340"/>
                </a:lnTo>
                <a:lnTo>
                  <a:pt x="896" y="340"/>
                </a:lnTo>
                <a:lnTo>
                  <a:pt x="894" y="343"/>
                </a:lnTo>
                <a:lnTo>
                  <a:pt x="892" y="345"/>
                </a:lnTo>
                <a:lnTo>
                  <a:pt x="892" y="345"/>
                </a:lnTo>
                <a:lnTo>
                  <a:pt x="892" y="347"/>
                </a:lnTo>
                <a:lnTo>
                  <a:pt x="889" y="347"/>
                </a:lnTo>
                <a:lnTo>
                  <a:pt x="889" y="350"/>
                </a:lnTo>
                <a:lnTo>
                  <a:pt x="887" y="350"/>
                </a:lnTo>
                <a:lnTo>
                  <a:pt x="887" y="350"/>
                </a:lnTo>
                <a:lnTo>
                  <a:pt x="887" y="352"/>
                </a:lnTo>
                <a:lnTo>
                  <a:pt x="885" y="352"/>
                </a:lnTo>
                <a:lnTo>
                  <a:pt x="887" y="354"/>
                </a:lnTo>
                <a:lnTo>
                  <a:pt x="889" y="352"/>
                </a:lnTo>
                <a:lnTo>
                  <a:pt x="889" y="354"/>
                </a:lnTo>
                <a:lnTo>
                  <a:pt x="889" y="354"/>
                </a:lnTo>
                <a:lnTo>
                  <a:pt x="889" y="357"/>
                </a:lnTo>
                <a:lnTo>
                  <a:pt x="889" y="357"/>
                </a:lnTo>
                <a:lnTo>
                  <a:pt x="889" y="362"/>
                </a:lnTo>
                <a:lnTo>
                  <a:pt x="889" y="364"/>
                </a:lnTo>
                <a:lnTo>
                  <a:pt x="889" y="364"/>
                </a:lnTo>
                <a:lnTo>
                  <a:pt x="892" y="366"/>
                </a:lnTo>
                <a:lnTo>
                  <a:pt x="894" y="369"/>
                </a:lnTo>
                <a:lnTo>
                  <a:pt x="894" y="369"/>
                </a:lnTo>
                <a:lnTo>
                  <a:pt x="894" y="369"/>
                </a:lnTo>
                <a:lnTo>
                  <a:pt x="894" y="371"/>
                </a:lnTo>
                <a:lnTo>
                  <a:pt x="894" y="378"/>
                </a:lnTo>
                <a:lnTo>
                  <a:pt x="894" y="378"/>
                </a:lnTo>
                <a:lnTo>
                  <a:pt x="892" y="381"/>
                </a:lnTo>
                <a:lnTo>
                  <a:pt x="892" y="383"/>
                </a:lnTo>
                <a:lnTo>
                  <a:pt x="892" y="385"/>
                </a:lnTo>
                <a:lnTo>
                  <a:pt x="887" y="392"/>
                </a:lnTo>
                <a:lnTo>
                  <a:pt x="887" y="395"/>
                </a:lnTo>
                <a:lnTo>
                  <a:pt x="885" y="397"/>
                </a:lnTo>
                <a:lnTo>
                  <a:pt x="882" y="395"/>
                </a:lnTo>
                <a:lnTo>
                  <a:pt x="880" y="395"/>
                </a:lnTo>
                <a:lnTo>
                  <a:pt x="878" y="392"/>
                </a:lnTo>
                <a:lnTo>
                  <a:pt x="878" y="395"/>
                </a:lnTo>
                <a:lnTo>
                  <a:pt x="878" y="397"/>
                </a:lnTo>
                <a:lnTo>
                  <a:pt x="878" y="397"/>
                </a:lnTo>
                <a:lnTo>
                  <a:pt x="878" y="397"/>
                </a:lnTo>
                <a:lnTo>
                  <a:pt x="878" y="399"/>
                </a:lnTo>
                <a:lnTo>
                  <a:pt x="880" y="399"/>
                </a:lnTo>
                <a:lnTo>
                  <a:pt x="880" y="402"/>
                </a:lnTo>
                <a:lnTo>
                  <a:pt x="880" y="402"/>
                </a:lnTo>
                <a:lnTo>
                  <a:pt x="880" y="404"/>
                </a:lnTo>
                <a:lnTo>
                  <a:pt x="885" y="404"/>
                </a:lnTo>
                <a:lnTo>
                  <a:pt x="885" y="402"/>
                </a:lnTo>
                <a:lnTo>
                  <a:pt x="885" y="402"/>
                </a:lnTo>
                <a:lnTo>
                  <a:pt x="887" y="402"/>
                </a:lnTo>
                <a:lnTo>
                  <a:pt x="887" y="402"/>
                </a:lnTo>
                <a:lnTo>
                  <a:pt x="889" y="399"/>
                </a:lnTo>
                <a:lnTo>
                  <a:pt x="892" y="402"/>
                </a:lnTo>
                <a:lnTo>
                  <a:pt x="894" y="404"/>
                </a:lnTo>
                <a:lnTo>
                  <a:pt x="894" y="404"/>
                </a:lnTo>
                <a:lnTo>
                  <a:pt x="894" y="407"/>
                </a:lnTo>
                <a:lnTo>
                  <a:pt x="894" y="409"/>
                </a:lnTo>
                <a:lnTo>
                  <a:pt x="896" y="411"/>
                </a:lnTo>
                <a:lnTo>
                  <a:pt x="896" y="414"/>
                </a:lnTo>
                <a:lnTo>
                  <a:pt x="896" y="428"/>
                </a:lnTo>
                <a:lnTo>
                  <a:pt x="894" y="433"/>
                </a:lnTo>
                <a:lnTo>
                  <a:pt x="892" y="440"/>
                </a:lnTo>
                <a:lnTo>
                  <a:pt x="892" y="440"/>
                </a:lnTo>
                <a:lnTo>
                  <a:pt x="889" y="442"/>
                </a:lnTo>
                <a:lnTo>
                  <a:pt x="889" y="444"/>
                </a:lnTo>
                <a:lnTo>
                  <a:pt x="887" y="447"/>
                </a:lnTo>
                <a:lnTo>
                  <a:pt x="887" y="447"/>
                </a:lnTo>
                <a:lnTo>
                  <a:pt x="887" y="452"/>
                </a:lnTo>
                <a:lnTo>
                  <a:pt x="887" y="452"/>
                </a:lnTo>
                <a:lnTo>
                  <a:pt x="887" y="454"/>
                </a:lnTo>
                <a:lnTo>
                  <a:pt x="887" y="454"/>
                </a:lnTo>
                <a:lnTo>
                  <a:pt x="887" y="456"/>
                </a:lnTo>
                <a:lnTo>
                  <a:pt x="885" y="459"/>
                </a:lnTo>
                <a:lnTo>
                  <a:pt x="885" y="466"/>
                </a:lnTo>
                <a:lnTo>
                  <a:pt x="882" y="473"/>
                </a:lnTo>
                <a:lnTo>
                  <a:pt x="880" y="475"/>
                </a:lnTo>
                <a:lnTo>
                  <a:pt x="878" y="478"/>
                </a:lnTo>
                <a:lnTo>
                  <a:pt x="873" y="482"/>
                </a:lnTo>
                <a:lnTo>
                  <a:pt x="873" y="485"/>
                </a:lnTo>
                <a:lnTo>
                  <a:pt x="870" y="487"/>
                </a:lnTo>
                <a:lnTo>
                  <a:pt x="868" y="494"/>
                </a:lnTo>
                <a:lnTo>
                  <a:pt x="866" y="496"/>
                </a:lnTo>
                <a:lnTo>
                  <a:pt x="866" y="501"/>
                </a:lnTo>
                <a:lnTo>
                  <a:pt x="866" y="504"/>
                </a:lnTo>
                <a:lnTo>
                  <a:pt x="863" y="515"/>
                </a:lnTo>
                <a:lnTo>
                  <a:pt x="863" y="518"/>
                </a:lnTo>
                <a:lnTo>
                  <a:pt x="861" y="518"/>
                </a:lnTo>
                <a:lnTo>
                  <a:pt x="856" y="525"/>
                </a:lnTo>
                <a:lnTo>
                  <a:pt x="854" y="527"/>
                </a:lnTo>
                <a:lnTo>
                  <a:pt x="851" y="527"/>
                </a:lnTo>
                <a:lnTo>
                  <a:pt x="847" y="530"/>
                </a:lnTo>
                <a:lnTo>
                  <a:pt x="844" y="530"/>
                </a:lnTo>
                <a:lnTo>
                  <a:pt x="844" y="530"/>
                </a:lnTo>
                <a:lnTo>
                  <a:pt x="844" y="532"/>
                </a:lnTo>
                <a:lnTo>
                  <a:pt x="837" y="537"/>
                </a:lnTo>
                <a:lnTo>
                  <a:pt x="833" y="539"/>
                </a:lnTo>
                <a:lnTo>
                  <a:pt x="833" y="541"/>
                </a:lnTo>
                <a:lnTo>
                  <a:pt x="830" y="544"/>
                </a:lnTo>
                <a:lnTo>
                  <a:pt x="828" y="551"/>
                </a:lnTo>
                <a:lnTo>
                  <a:pt x="828" y="553"/>
                </a:lnTo>
                <a:lnTo>
                  <a:pt x="825" y="556"/>
                </a:lnTo>
                <a:lnTo>
                  <a:pt x="823" y="558"/>
                </a:lnTo>
                <a:lnTo>
                  <a:pt x="821" y="563"/>
                </a:lnTo>
                <a:lnTo>
                  <a:pt x="821" y="565"/>
                </a:lnTo>
                <a:lnTo>
                  <a:pt x="818" y="567"/>
                </a:lnTo>
                <a:lnTo>
                  <a:pt x="818" y="567"/>
                </a:lnTo>
                <a:lnTo>
                  <a:pt x="811" y="572"/>
                </a:lnTo>
                <a:lnTo>
                  <a:pt x="807" y="579"/>
                </a:lnTo>
                <a:lnTo>
                  <a:pt x="802" y="582"/>
                </a:lnTo>
                <a:lnTo>
                  <a:pt x="799" y="582"/>
                </a:lnTo>
                <a:lnTo>
                  <a:pt x="797" y="582"/>
                </a:lnTo>
                <a:lnTo>
                  <a:pt x="792" y="582"/>
                </a:lnTo>
                <a:lnTo>
                  <a:pt x="792" y="584"/>
                </a:lnTo>
                <a:lnTo>
                  <a:pt x="792" y="584"/>
                </a:lnTo>
                <a:lnTo>
                  <a:pt x="788" y="586"/>
                </a:lnTo>
                <a:lnTo>
                  <a:pt x="783" y="589"/>
                </a:lnTo>
                <a:lnTo>
                  <a:pt x="778" y="591"/>
                </a:lnTo>
                <a:lnTo>
                  <a:pt x="771" y="594"/>
                </a:lnTo>
                <a:lnTo>
                  <a:pt x="766" y="596"/>
                </a:lnTo>
                <a:lnTo>
                  <a:pt x="762" y="596"/>
                </a:lnTo>
                <a:lnTo>
                  <a:pt x="759" y="598"/>
                </a:lnTo>
                <a:lnTo>
                  <a:pt x="759" y="598"/>
                </a:lnTo>
                <a:lnTo>
                  <a:pt x="757" y="601"/>
                </a:lnTo>
                <a:lnTo>
                  <a:pt x="757" y="601"/>
                </a:lnTo>
                <a:lnTo>
                  <a:pt x="757" y="603"/>
                </a:lnTo>
                <a:lnTo>
                  <a:pt x="757" y="603"/>
                </a:lnTo>
                <a:lnTo>
                  <a:pt x="757" y="605"/>
                </a:lnTo>
                <a:lnTo>
                  <a:pt x="757" y="605"/>
                </a:lnTo>
                <a:lnTo>
                  <a:pt x="755" y="608"/>
                </a:lnTo>
                <a:lnTo>
                  <a:pt x="755" y="608"/>
                </a:lnTo>
                <a:lnTo>
                  <a:pt x="752" y="610"/>
                </a:lnTo>
                <a:lnTo>
                  <a:pt x="750" y="608"/>
                </a:lnTo>
                <a:lnTo>
                  <a:pt x="747" y="610"/>
                </a:lnTo>
                <a:lnTo>
                  <a:pt x="745" y="608"/>
                </a:lnTo>
                <a:lnTo>
                  <a:pt x="743" y="608"/>
                </a:lnTo>
                <a:lnTo>
                  <a:pt x="740" y="608"/>
                </a:lnTo>
                <a:lnTo>
                  <a:pt x="738" y="605"/>
                </a:lnTo>
                <a:lnTo>
                  <a:pt x="736" y="603"/>
                </a:lnTo>
                <a:lnTo>
                  <a:pt x="736" y="601"/>
                </a:lnTo>
                <a:lnTo>
                  <a:pt x="738" y="598"/>
                </a:lnTo>
                <a:lnTo>
                  <a:pt x="738" y="598"/>
                </a:lnTo>
                <a:lnTo>
                  <a:pt x="738" y="596"/>
                </a:lnTo>
                <a:lnTo>
                  <a:pt x="738" y="591"/>
                </a:lnTo>
                <a:lnTo>
                  <a:pt x="738" y="589"/>
                </a:lnTo>
                <a:lnTo>
                  <a:pt x="738" y="586"/>
                </a:lnTo>
                <a:lnTo>
                  <a:pt x="738" y="586"/>
                </a:lnTo>
                <a:lnTo>
                  <a:pt x="738" y="586"/>
                </a:lnTo>
                <a:lnTo>
                  <a:pt x="736" y="589"/>
                </a:lnTo>
                <a:lnTo>
                  <a:pt x="736" y="591"/>
                </a:lnTo>
                <a:lnTo>
                  <a:pt x="733" y="589"/>
                </a:lnTo>
                <a:lnTo>
                  <a:pt x="733" y="589"/>
                </a:lnTo>
                <a:lnTo>
                  <a:pt x="731" y="589"/>
                </a:lnTo>
                <a:lnTo>
                  <a:pt x="731" y="589"/>
                </a:lnTo>
                <a:lnTo>
                  <a:pt x="729" y="589"/>
                </a:lnTo>
                <a:lnTo>
                  <a:pt x="729" y="589"/>
                </a:lnTo>
                <a:lnTo>
                  <a:pt x="729" y="586"/>
                </a:lnTo>
                <a:lnTo>
                  <a:pt x="729" y="586"/>
                </a:lnTo>
                <a:lnTo>
                  <a:pt x="731" y="586"/>
                </a:lnTo>
                <a:lnTo>
                  <a:pt x="731" y="586"/>
                </a:lnTo>
                <a:lnTo>
                  <a:pt x="731" y="584"/>
                </a:lnTo>
                <a:lnTo>
                  <a:pt x="731" y="584"/>
                </a:lnTo>
                <a:lnTo>
                  <a:pt x="731" y="582"/>
                </a:lnTo>
                <a:lnTo>
                  <a:pt x="731" y="579"/>
                </a:lnTo>
                <a:lnTo>
                  <a:pt x="733" y="579"/>
                </a:lnTo>
                <a:lnTo>
                  <a:pt x="733" y="579"/>
                </a:lnTo>
                <a:lnTo>
                  <a:pt x="733" y="579"/>
                </a:lnTo>
                <a:lnTo>
                  <a:pt x="733" y="577"/>
                </a:lnTo>
                <a:lnTo>
                  <a:pt x="733" y="577"/>
                </a:lnTo>
                <a:lnTo>
                  <a:pt x="733" y="579"/>
                </a:lnTo>
                <a:lnTo>
                  <a:pt x="733" y="579"/>
                </a:lnTo>
                <a:lnTo>
                  <a:pt x="733" y="579"/>
                </a:lnTo>
                <a:lnTo>
                  <a:pt x="736" y="579"/>
                </a:lnTo>
                <a:lnTo>
                  <a:pt x="738" y="582"/>
                </a:lnTo>
                <a:lnTo>
                  <a:pt x="738" y="582"/>
                </a:lnTo>
                <a:lnTo>
                  <a:pt x="738" y="579"/>
                </a:lnTo>
                <a:lnTo>
                  <a:pt x="738" y="579"/>
                </a:lnTo>
                <a:lnTo>
                  <a:pt x="740" y="579"/>
                </a:lnTo>
                <a:lnTo>
                  <a:pt x="740" y="577"/>
                </a:lnTo>
                <a:lnTo>
                  <a:pt x="740" y="577"/>
                </a:lnTo>
                <a:lnTo>
                  <a:pt x="743" y="575"/>
                </a:lnTo>
                <a:lnTo>
                  <a:pt x="745" y="575"/>
                </a:lnTo>
                <a:lnTo>
                  <a:pt x="747" y="575"/>
                </a:lnTo>
                <a:lnTo>
                  <a:pt x="747" y="575"/>
                </a:lnTo>
                <a:lnTo>
                  <a:pt x="747" y="575"/>
                </a:lnTo>
                <a:lnTo>
                  <a:pt x="750" y="572"/>
                </a:lnTo>
                <a:lnTo>
                  <a:pt x="750" y="572"/>
                </a:lnTo>
                <a:lnTo>
                  <a:pt x="750" y="572"/>
                </a:lnTo>
                <a:lnTo>
                  <a:pt x="750" y="570"/>
                </a:lnTo>
                <a:lnTo>
                  <a:pt x="750" y="570"/>
                </a:lnTo>
                <a:lnTo>
                  <a:pt x="747" y="567"/>
                </a:lnTo>
                <a:lnTo>
                  <a:pt x="750" y="565"/>
                </a:lnTo>
                <a:lnTo>
                  <a:pt x="750" y="565"/>
                </a:lnTo>
                <a:lnTo>
                  <a:pt x="750" y="565"/>
                </a:lnTo>
                <a:lnTo>
                  <a:pt x="752" y="565"/>
                </a:lnTo>
                <a:lnTo>
                  <a:pt x="752" y="565"/>
                </a:lnTo>
                <a:lnTo>
                  <a:pt x="752" y="565"/>
                </a:lnTo>
                <a:lnTo>
                  <a:pt x="755" y="565"/>
                </a:lnTo>
                <a:lnTo>
                  <a:pt x="755" y="563"/>
                </a:lnTo>
                <a:lnTo>
                  <a:pt x="755" y="563"/>
                </a:lnTo>
                <a:lnTo>
                  <a:pt x="755" y="563"/>
                </a:lnTo>
                <a:lnTo>
                  <a:pt x="755" y="560"/>
                </a:lnTo>
                <a:lnTo>
                  <a:pt x="755" y="560"/>
                </a:lnTo>
                <a:lnTo>
                  <a:pt x="755" y="560"/>
                </a:lnTo>
                <a:lnTo>
                  <a:pt x="752" y="558"/>
                </a:lnTo>
                <a:lnTo>
                  <a:pt x="750" y="558"/>
                </a:lnTo>
                <a:lnTo>
                  <a:pt x="743" y="560"/>
                </a:lnTo>
                <a:lnTo>
                  <a:pt x="740" y="563"/>
                </a:lnTo>
                <a:lnTo>
                  <a:pt x="740" y="563"/>
                </a:lnTo>
                <a:lnTo>
                  <a:pt x="738" y="565"/>
                </a:lnTo>
                <a:lnTo>
                  <a:pt x="733" y="567"/>
                </a:lnTo>
                <a:lnTo>
                  <a:pt x="731" y="567"/>
                </a:lnTo>
                <a:lnTo>
                  <a:pt x="731" y="567"/>
                </a:lnTo>
                <a:lnTo>
                  <a:pt x="729" y="567"/>
                </a:lnTo>
                <a:lnTo>
                  <a:pt x="724" y="570"/>
                </a:lnTo>
                <a:lnTo>
                  <a:pt x="724" y="570"/>
                </a:lnTo>
                <a:lnTo>
                  <a:pt x="721" y="572"/>
                </a:lnTo>
                <a:lnTo>
                  <a:pt x="721" y="575"/>
                </a:lnTo>
                <a:lnTo>
                  <a:pt x="721" y="575"/>
                </a:lnTo>
                <a:lnTo>
                  <a:pt x="721" y="575"/>
                </a:lnTo>
                <a:lnTo>
                  <a:pt x="721" y="577"/>
                </a:lnTo>
                <a:lnTo>
                  <a:pt x="721" y="577"/>
                </a:lnTo>
                <a:lnTo>
                  <a:pt x="721" y="579"/>
                </a:lnTo>
                <a:lnTo>
                  <a:pt x="719" y="579"/>
                </a:lnTo>
                <a:lnTo>
                  <a:pt x="719" y="579"/>
                </a:lnTo>
                <a:lnTo>
                  <a:pt x="719" y="582"/>
                </a:lnTo>
                <a:lnTo>
                  <a:pt x="719" y="584"/>
                </a:lnTo>
                <a:lnTo>
                  <a:pt x="719" y="584"/>
                </a:lnTo>
                <a:lnTo>
                  <a:pt x="719" y="584"/>
                </a:lnTo>
                <a:lnTo>
                  <a:pt x="721" y="584"/>
                </a:lnTo>
                <a:lnTo>
                  <a:pt x="721" y="584"/>
                </a:lnTo>
                <a:lnTo>
                  <a:pt x="721" y="584"/>
                </a:lnTo>
                <a:lnTo>
                  <a:pt x="721" y="584"/>
                </a:lnTo>
                <a:lnTo>
                  <a:pt x="721" y="589"/>
                </a:lnTo>
                <a:lnTo>
                  <a:pt x="721" y="589"/>
                </a:lnTo>
                <a:lnTo>
                  <a:pt x="721" y="591"/>
                </a:lnTo>
                <a:lnTo>
                  <a:pt x="724" y="594"/>
                </a:lnTo>
                <a:lnTo>
                  <a:pt x="724" y="594"/>
                </a:lnTo>
                <a:lnTo>
                  <a:pt x="724" y="594"/>
                </a:lnTo>
                <a:lnTo>
                  <a:pt x="724" y="596"/>
                </a:lnTo>
                <a:lnTo>
                  <a:pt x="724" y="598"/>
                </a:lnTo>
                <a:lnTo>
                  <a:pt x="724" y="598"/>
                </a:lnTo>
                <a:lnTo>
                  <a:pt x="724" y="598"/>
                </a:lnTo>
                <a:lnTo>
                  <a:pt x="724" y="598"/>
                </a:lnTo>
                <a:lnTo>
                  <a:pt x="724" y="601"/>
                </a:lnTo>
                <a:lnTo>
                  <a:pt x="724" y="601"/>
                </a:lnTo>
                <a:lnTo>
                  <a:pt x="719" y="610"/>
                </a:lnTo>
                <a:lnTo>
                  <a:pt x="717" y="615"/>
                </a:lnTo>
                <a:lnTo>
                  <a:pt x="707" y="631"/>
                </a:lnTo>
                <a:lnTo>
                  <a:pt x="705" y="634"/>
                </a:lnTo>
                <a:lnTo>
                  <a:pt x="702" y="634"/>
                </a:lnTo>
                <a:lnTo>
                  <a:pt x="700" y="636"/>
                </a:lnTo>
                <a:lnTo>
                  <a:pt x="698" y="638"/>
                </a:lnTo>
                <a:lnTo>
                  <a:pt x="693" y="641"/>
                </a:lnTo>
                <a:lnTo>
                  <a:pt x="693" y="641"/>
                </a:lnTo>
                <a:lnTo>
                  <a:pt x="691" y="641"/>
                </a:lnTo>
                <a:lnTo>
                  <a:pt x="691" y="641"/>
                </a:lnTo>
                <a:lnTo>
                  <a:pt x="691" y="643"/>
                </a:lnTo>
                <a:lnTo>
                  <a:pt x="691" y="643"/>
                </a:lnTo>
                <a:lnTo>
                  <a:pt x="691" y="646"/>
                </a:lnTo>
                <a:lnTo>
                  <a:pt x="688" y="646"/>
                </a:lnTo>
                <a:lnTo>
                  <a:pt x="688" y="648"/>
                </a:lnTo>
                <a:lnTo>
                  <a:pt x="686" y="650"/>
                </a:lnTo>
                <a:lnTo>
                  <a:pt x="686" y="653"/>
                </a:lnTo>
                <a:lnTo>
                  <a:pt x="684" y="655"/>
                </a:lnTo>
                <a:lnTo>
                  <a:pt x="684" y="657"/>
                </a:lnTo>
                <a:lnTo>
                  <a:pt x="684" y="657"/>
                </a:lnTo>
                <a:lnTo>
                  <a:pt x="681" y="657"/>
                </a:lnTo>
                <a:lnTo>
                  <a:pt x="681" y="660"/>
                </a:lnTo>
                <a:lnTo>
                  <a:pt x="681" y="660"/>
                </a:lnTo>
                <a:lnTo>
                  <a:pt x="684" y="662"/>
                </a:lnTo>
                <a:lnTo>
                  <a:pt x="684" y="665"/>
                </a:lnTo>
                <a:lnTo>
                  <a:pt x="684" y="665"/>
                </a:lnTo>
                <a:lnTo>
                  <a:pt x="684" y="667"/>
                </a:lnTo>
                <a:lnTo>
                  <a:pt x="686" y="669"/>
                </a:lnTo>
                <a:lnTo>
                  <a:pt x="688" y="669"/>
                </a:lnTo>
                <a:lnTo>
                  <a:pt x="688" y="669"/>
                </a:lnTo>
                <a:lnTo>
                  <a:pt x="688" y="672"/>
                </a:lnTo>
                <a:lnTo>
                  <a:pt x="688" y="672"/>
                </a:lnTo>
                <a:lnTo>
                  <a:pt x="688" y="674"/>
                </a:lnTo>
                <a:lnTo>
                  <a:pt x="688" y="674"/>
                </a:lnTo>
                <a:lnTo>
                  <a:pt x="688" y="676"/>
                </a:lnTo>
                <a:lnTo>
                  <a:pt x="688" y="676"/>
                </a:lnTo>
                <a:lnTo>
                  <a:pt x="688" y="676"/>
                </a:lnTo>
                <a:lnTo>
                  <a:pt x="688" y="679"/>
                </a:lnTo>
                <a:lnTo>
                  <a:pt x="688" y="679"/>
                </a:lnTo>
                <a:lnTo>
                  <a:pt x="688" y="679"/>
                </a:lnTo>
                <a:lnTo>
                  <a:pt x="688" y="681"/>
                </a:lnTo>
                <a:lnTo>
                  <a:pt x="686" y="681"/>
                </a:lnTo>
                <a:lnTo>
                  <a:pt x="686" y="679"/>
                </a:lnTo>
                <a:lnTo>
                  <a:pt x="686" y="679"/>
                </a:lnTo>
                <a:lnTo>
                  <a:pt x="686" y="679"/>
                </a:lnTo>
                <a:lnTo>
                  <a:pt x="686" y="679"/>
                </a:lnTo>
                <a:lnTo>
                  <a:pt x="686" y="676"/>
                </a:lnTo>
                <a:lnTo>
                  <a:pt x="686" y="676"/>
                </a:lnTo>
                <a:lnTo>
                  <a:pt x="686" y="674"/>
                </a:lnTo>
                <a:lnTo>
                  <a:pt x="686" y="674"/>
                </a:lnTo>
                <a:lnTo>
                  <a:pt x="686" y="674"/>
                </a:lnTo>
                <a:lnTo>
                  <a:pt x="684" y="674"/>
                </a:lnTo>
                <a:lnTo>
                  <a:pt x="681" y="676"/>
                </a:lnTo>
                <a:lnTo>
                  <a:pt x="681" y="676"/>
                </a:lnTo>
                <a:lnTo>
                  <a:pt x="681" y="676"/>
                </a:lnTo>
                <a:lnTo>
                  <a:pt x="684" y="679"/>
                </a:lnTo>
                <a:lnTo>
                  <a:pt x="681" y="679"/>
                </a:lnTo>
                <a:lnTo>
                  <a:pt x="681" y="681"/>
                </a:lnTo>
                <a:lnTo>
                  <a:pt x="684" y="681"/>
                </a:lnTo>
                <a:lnTo>
                  <a:pt x="684" y="681"/>
                </a:lnTo>
                <a:lnTo>
                  <a:pt x="681" y="681"/>
                </a:lnTo>
                <a:lnTo>
                  <a:pt x="681" y="681"/>
                </a:lnTo>
                <a:lnTo>
                  <a:pt x="681" y="683"/>
                </a:lnTo>
                <a:lnTo>
                  <a:pt x="679" y="683"/>
                </a:lnTo>
                <a:lnTo>
                  <a:pt x="679" y="683"/>
                </a:lnTo>
                <a:lnTo>
                  <a:pt x="679" y="683"/>
                </a:lnTo>
                <a:lnTo>
                  <a:pt x="676" y="683"/>
                </a:lnTo>
                <a:lnTo>
                  <a:pt x="676" y="683"/>
                </a:lnTo>
                <a:lnTo>
                  <a:pt x="676" y="681"/>
                </a:lnTo>
                <a:lnTo>
                  <a:pt x="674" y="681"/>
                </a:lnTo>
                <a:lnTo>
                  <a:pt x="674" y="681"/>
                </a:lnTo>
                <a:lnTo>
                  <a:pt x="674" y="681"/>
                </a:lnTo>
                <a:lnTo>
                  <a:pt x="674" y="683"/>
                </a:lnTo>
                <a:lnTo>
                  <a:pt x="674" y="683"/>
                </a:lnTo>
                <a:lnTo>
                  <a:pt x="674" y="683"/>
                </a:lnTo>
                <a:lnTo>
                  <a:pt x="676" y="683"/>
                </a:lnTo>
                <a:lnTo>
                  <a:pt x="676" y="686"/>
                </a:lnTo>
                <a:lnTo>
                  <a:pt x="676" y="686"/>
                </a:lnTo>
                <a:lnTo>
                  <a:pt x="676" y="686"/>
                </a:lnTo>
                <a:lnTo>
                  <a:pt x="674" y="686"/>
                </a:lnTo>
                <a:lnTo>
                  <a:pt x="674" y="686"/>
                </a:lnTo>
                <a:lnTo>
                  <a:pt x="674" y="686"/>
                </a:lnTo>
                <a:lnTo>
                  <a:pt x="674" y="686"/>
                </a:lnTo>
                <a:lnTo>
                  <a:pt x="674" y="688"/>
                </a:lnTo>
                <a:lnTo>
                  <a:pt x="674" y="688"/>
                </a:lnTo>
                <a:lnTo>
                  <a:pt x="674" y="688"/>
                </a:lnTo>
                <a:lnTo>
                  <a:pt x="674" y="688"/>
                </a:lnTo>
                <a:lnTo>
                  <a:pt x="674" y="688"/>
                </a:lnTo>
                <a:lnTo>
                  <a:pt x="672" y="688"/>
                </a:lnTo>
                <a:lnTo>
                  <a:pt x="672" y="688"/>
                </a:lnTo>
                <a:lnTo>
                  <a:pt x="672" y="686"/>
                </a:lnTo>
                <a:lnTo>
                  <a:pt x="669" y="686"/>
                </a:lnTo>
                <a:lnTo>
                  <a:pt x="669" y="686"/>
                </a:lnTo>
                <a:lnTo>
                  <a:pt x="667" y="688"/>
                </a:lnTo>
                <a:lnTo>
                  <a:pt x="669" y="688"/>
                </a:lnTo>
                <a:lnTo>
                  <a:pt x="669" y="688"/>
                </a:lnTo>
                <a:lnTo>
                  <a:pt x="672" y="688"/>
                </a:lnTo>
                <a:lnTo>
                  <a:pt x="672" y="691"/>
                </a:lnTo>
                <a:lnTo>
                  <a:pt x="669" y="691"/>
                </a:lnTo>
                <a:lnTo>
                  <a:pt x="669" y="691"/>
                </a:lnTo>
                <a:lnTo>
                  <a:pt x="667" y="691"/>
                </a:lnTo>
                <a:lnTo>
                  <a:pt x="665" y="691"/>
                </a:lnTo>
                <a:lnTo>
                  <a:pt x="665" y="691"/>
                </a:lnTo>
                <a:lnTo>
                  <a:pt x="665" y="691"/>
                </a:lnTo>
                <a:lnTo>
                  <a:pt x="665" y="688"/>
                </a:lnTo>
                <a:lnTo>
                  <a:pt x="667" y="688"/>
                </a:lnTo>
                <a:lnTo>
                  <a:pt x="667" y="688"/>
                </a:lnTo>
                <a:lnTo>
                  <a:pt x="665" y="688"/>
                </a:lnTo>
                <a:lnTo>
                  <a:pt x="665" y="688"/>
                </a:lnTo>
                <a:lnTo>
                  <a:pt x="662" y="688"/>
                </a:lnTo>
                <a:lnTo>
                  <a:pt x="662" y="691"/>
                </a:lnTo>
                <a:lnTo>
                  <a:pt x="662" y="691"/>
                </a:lnTo>
                <a:lnTo>
                  <a:pt x="662" y="691"/>
                </a:lnTo>
                <a:lnTo>
                  <a:pt x="660" y="691"/>
                </a:lnTo>
                <a:lnTo>
                  <a:pt x="660" y="691"/>
                </a:lnTo>
                <a:lnTo>
                  <a:pt x="658" y="691"/>
                </a:lnTo>
                <a:lnTo>
                  <a:pt x="658" y="691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8"/>
                </a:lnTo>
                <a:lnTo>
                  <a:pt x="658" y="686"/>
                </a:lnTo>
                <a:lnTo>
                  <a:pt x="655" y="686"/>
                </a:lnTo>
                <a:lnTo>
                  <a:pt x="655" y="686"/>
                </a:lnTo>
                <a:lnTo>
                  <a:pt x="655" y="686"/>
                </a:lnTo>
                <a:lnTo>
                  <a:pt x="655" y="683"/>
                </a:lnTo>
                <a:lnTo>
                  <a:pt x="655" y="683"/>
                </a:lnTo>
                <a:lnTo>
                  <a:pt x="655" y="686"/>
                </a:lnTo>
                <a:lnTo>
                  <a:pt x="653" y="686"/>
                </a:lnTo>
                <a:lnTo>
                  <a:pt x="653" y="686"/>
                </a:lnTo>
                <a:lnTo>
                  <a:pt x="653" y="686"/>
                </a:lnTo>
                <a:lnTo>
                  <a:pt x="650" y="686"/>
                </a:lnTo>
                <a:lnTo>
                  <a:pt x="650" y="686"/>
                </a:lnTo>
                <a:lnTo>
                  <a:pt x="648" y="688"/>
                </a:lnTo>
                <a:lnTo>
                  <a:pt x="650" y="691"/>
                </a:lnTo>
                <a:lnTo>
                  <a:pt x="650" y="691"/>
                </a:lnTo>
                <a:lnTo>
                  <a:pt x="653" y="691"/>
                </a:lnTo>
                <a:lnTo>
                  <a:pt x="653" y="691"/>
                </a:lnTo>
                <a:lnTo>
                  <a:pt x="653" y="693"/>
                </a:lnTo>
                <a:lnTo>
                  <a:pt x="650" y="691"/>
                </a:lnTo>
                <a:lnTo>
                  <a:pt x="650" y="691"/>
                </a:lnTo>
                <a:lnTo>
                  <a:pt x="648" y="693"/>
                </a:lnTo>
                <a:lnTo>
                  <a:pt x="648" y="693"/>
                </a:lnTo>
                <a:lnTo>
                  <a:pt x="648" y="693"/>
                </a:lnTo>
                <a:lnTo>
                  <a:pt x="648" y="693"/>
                </a:lnTo>
                <a:lnTo>
                  <a:pt x="648" y="693"/>
                </a:lnTo>
                <a:lnTo>
                  <a:pt x="648" y="691"/>
                </a:lnTo>
                <a:lnTo>
                  <a:pt x="648" y="691"/>
                </a:lnTo>
                <a:lnTo>
                  <a:pt x="648" y="691"/>
                </a:lnTo>
                <a:lnTo>
                  <a:pt x="648" y="688"/>
                </a:lnTo>
                <a:lnTo>
                  <a:pt x="648" y="688"/>
                </a:lnTo>
                <a:lnTo>
                  <a:pt x="648" y="691"/>
                </a:lnTo>
                <a:lnTo>
                  <a:pt x="643" y="688"/>
                </a:lnTo>
                <a:lnTo>
                  <a:pt x="643" y="686"/>
                </a:lnTo>
                <a:lnTo>
                  <a:pt x="646" y="686"/>
                </a:lnTo>
                <a:lnTo>
                  <a:pt x="646" y="686"/>
                </a:lnTo>
                <a:lnTo>
                  <a:pt x="646" y="686"/>
                </a:lnTo>
                <a:lnTo>
                  <a:pt x="646" y="686"/>
                </a:lnTo>
                <a:lnTo>
                  <a:pt x="646" y="686"/>
                </a:lnTo>
                <a:lnTo>
                  <a:pt x="643" y="683"/>
                </a:lnTo>
                <a:lnTo>
                  <a:pt x="643" y="686"/>
                </a:lnTo>
                <a:lnTo>
                  <a:pt x="643" y="686"/>
                </a:lnTo>
                <a:lnTo>
                  <a:pt x="643" y="686"/>
                </a:lnTo>
                <a:lnTo>
                  <a:pt x="643" y="688"/>
                </a:lnTo>
                <a:lnTo>
                  <a:pt x="641" y="688"/>
                </a:lnTo>
                <a:lnTo>
                  <a:pt x="641" y="688"/>
                </a:lnTo>
                <a:lnTo>
                  <a:pt x="641" y="686"/>
                </a:lnTo>
                <a:lnTo>
                  <a:pt x="641" y="686"/>
                </a:lnTo>
                <a:lnTo>
                  <a:pt x="643" y="683"/>
                </a:lnTo>
                <a:lnTo>
                  <a:pt x="643" y="683"/>
                </a:lnTo>
                <a:lnTo>
                  <a:pt x="643" y="681"/>
                </a:lnTo>
                <a:lnTo>
                  <a:pt x="646" y="681"/>
                </a:lnTo>
                <a:lnTo>
                  <a:pt x="646" y="679"/>
                </a:lnTo>
                <a:lnTo>
                  <a:pt x="648" y="681"/>
                </a:lnTo>
                <a:lnTo>
                  <a:pt x="648" y="679"/>
                </a:lnTo>
                <a:lnTo>
                  <a:pt x="648" y="679"/>
                </a:lnTo>
                <a:lnTo>
                  <a:pt x="646" y="676"/>
                </a:lnTo>
                <a:lnTo>
                  <a:pt x="646" y="676"/>
                </a:lnTo>
                <a:lnTo>
                  <a:pt x="646" y="674"/>
                </a:lnTo>
                <a:lnTo>
                  <a:pt x="646" y="674"/>
                </a:lnTo>
                <a:lnTo>
                  <a:pt x="643" y="674"/>
                </a:lnTo>
                <a:lnTo>
                  <a:pt x="643" y="674"/>
                </a:lnTo>
                <a:lnTo>
                  <a:pt x="641" y="674"/>
                </a:lnTo>
                <a:lnTo>
                  <a:pt x="639" y="674"/>
                </a:lnTo>
                <a:lnTo>
                  <a:pt x="636" y="674"/>
                </a:lnTo>
                <a:lnTo>
                  <a:pt x="636" y="676"/>
                </a:lnTo>
                <a:lnTo>
                  <a:pt x="634" y="676"/>
                </a:lnTo>
                <a:lnTo>
                  <a:pt x="634" y="679"/>
                </a:lnTo>
                <a:lnTo>
                  <a:pt x="632" y="679"/>
                </a:lnTo>
                <a:lnTo>
                  <a:pt x="632" y="679"/>
                </a:lnTo>
                <a:lnTo>
                  <a:pt x="629" y="679"/>
                </a:lnTo>
                <a:lnTo>
                  <a:pt x="629" y="681"/>
                </a:lnTo>
                <a:lnTo>
                  <a:pt x="629" y="681"/>
                </a:lnTo>
                <a:lnTo>
                  <a:pt x="629" y="681"/>
                </a:lnTo>
                <a:lnTo>
                  <a:pt x="627" y="681"/>
                </a:lnTo>
                <a:lnTo>
                  <a:pt x="627" y="681"/>
                </a:lnTo>
                <a:lnTo>
                  <a:pt x="627" y="681"/>
                </a:lnTo>
                <a:lnTo>
                  <a:pt x="624" y="681"/>
                </a:lnTo>
                <a:lnTo>
                  <a:pt x="624" y="681"/>
                </a:lnTo>
                <a:lnTo>
                  <a:pt x="624" y="681"/>
                </a:lnTo>
                <a:lnTo>
                  <a:pt x="622" y="681"/>
                </a:lnTo>
                <a:lnTo>
                  <a:pt x="622" y="681"/>
                </a:lnTo>
                <a:lnTo>
                  <a:pt x="622" y="679"/>
                </a:lnTo>
                <a:lnTo>
                  <a:pt x="622" y="679"/>
                </a:lnTo>
                <a:lnTo>
                  <a:pt x="620" y="679"/>
                </a:lnTo>
                <a:lnTo>
                  <a:pt x="615" y="679"/>
                </a:lnTo>
                <a:lnTo>
                  <a:pt x="613" y="679"/>
                </a:lnTo>
                <a:lnTo>
                  <a:pt x="610" y="681"/>
                </a:lnTo>
                <a:lnTo>
                  <a:pt x="608" y="679"/>
                </a:lnTo>
                <a:lnTo>
                  <a:pt x="606" y="681"/>
                </a:lnTo>
                <a:lnTo>
                  <a:pt x="603" y="681"/>
                </a:lnTo>
                <a:lnTo>
                  <a:pt x="601" y="683"/>
                </a:lnTo>
                <a:lnTo>
                  <a:pt x="598" y="683"/>
                </a:lnTo>
                <a:lnTo>
                  <a:pt x="598" y="683"/>
                </a:lnTo>
                <a:lnTo>
                  <a:pt x="598" y="683"/>
                </a:lnTo>
                <a:lnTo>
                  <a:pt x="596" y="683"/>
                </a:lnTo>
                <a:lnTo>
                  <a:pt x="594" y="686"/>
                </a:lnTo>
                <a:lnTo>
                  <a:pt x="594" y="686"/>
                </a:lnTo>
                <a:lnTo>
                  <a:pt x="594" y="686"/>
                </a:lnTo>
                <a:lnTo>
                  <a:pt x="591" y="688"/>
                </a:lnTo>
                <a:lnTo>
                  <a:pt x="589" y="688"/>
                </a:lnTo>
                <a:lnTo>
                  <a:pt x="582" y="688"/>
                </a:lnTo>
                <a:lnTo>
                  <a:pt x="579" y="688"/>
                </a:lnTo>
                <a:lnTo>
                  <a:pt x="575" y="688"/>
                </a:lnTo>
                <a:lnTo>
                  <a:pt x="565" y="691"/>
                </a:lnTo>
                <a:lnTo>
                  <a:pt x="561" y="688"/>
                </a:lnTo>
                <a:lnTo>
                  <a:pt x="558" y="688"/>
                </a:lnTo>
                <a:lnTo>
                  <a:pt x="553" y="688"/>
                </a:lnTo>
                <a:lnTo>
                  <a:pt x="553" y="691"/>
                </a:lnTo>
                <a:lnTo>
                  <a:pt x="549" y="691"/>
                </a:lnTo>
                <a:lnTo>
                  <a:pt x="549" y="693"/>
                </a:lnTo>
                <a:lnTo>
                  <a:pt x="549" y="693"/>
                </a:lnTo>
                <a:lnTo>
                  <a:pt x="546" y="693"/>
                </a:lnTo>
                <a:lnTo>
                  <a:pt x="546" y="693"/>
                </a:lnTo>
                <a:lnTo>
                  <a:pt x="544" y="693"/>
                </a:lnTo>
                <a:lnTo>
                  <a:pt x="542" y="691"/>
                </a:lnTo>
                <a:lnTo>
                  <a:pt x="542" y="691"/>
                </a:lnTo>
                <a:lnTo>
                  <a:pt x="539" y="691"/>
                </a:lnTo>
                <a:lnTo>
                  <a:pt x="539" y="688"/>
                </a:lnTo>
                <a:lnTo>
                  <a:pt x="539" y="688"/>
                </a:lnTo>
                <a:lnTo>
                  <a:pt x="539" y="688"/>
                </a:lnTo>
                <a:lnTo>
                  <a:pt x="542" y="688"/>
                </a:lnTo>
                <a:lnTo>
                  <a:pt x="542" y="686"/>
                </a:lnTo>
                <a:lnTo>
                  <a:pt x="542" y="686"/>
                </a:lnTo>
                <a:lnTo>
                  <a:pt x="544" y="686"/>
                </a:lnTo>
                <a:lnTo>
                  <a:pt x="544" y="686"/>
                </a:lnTo>
                <a:lnTo>
                  <a:pt x="544" y="686"/>
                </a:lnTo>
                <a:lnTo>
                  <a:pt x="542" y="686"/>
                </a:lnTo>
                <a:lnTo>
                  <a:pt x="542" y="686"/>
                </a:lnTo>
                <a:lnTo>
                  <a:pt x="539" y="686"/>
                </a:lnTo>
                <a:lnTo>
                  <a:pt x="539" y="686"/>
                </a:lnTo>
                <a:lnTo>
                  <a:pt x="539" y="686"/>
                </a:lnTo>
                <a:lnTo>
                  <a:pt x="539" y="686"/>
                </a:lnTo>
                <a:lnTo>
                  <a:pt x="539" y="686"/>
                </a:lnTo>
                <a:lnTo>
                  <a:pt x="539" y="686"/>
                </a:lnTo>
                <a:lnTo>
                  <a:pt x="537" y="686"/>
                </a:lnTo>
                <a:lnTo>
                  <a:pt x="537" y="686"/>
                </a:lnTo>
                <a:lnTo>
                  <a:pt x="535" y="686"/>
                </a:lnTo>
                <a:lnTo>
                  <a:pt x="535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3"/>
                </a:lnTo>
                <a:lnTo>
                  <a:pt x="532" y="686"/>
                </a:lnTo>
                <a:lnTo>
                  <a:pt x="532" y="686"/>
                </a:lnTo>
                <a:lnTo>
                  <a:pt x="530" y="686"/>
                </a:lnTo>
                <a:lnTo>
                  <a:pt x="530" y="686"/>
                </a:lnTo>
                <a:lnTo>
                  <a:pt x="530" y="686"/>
                </a:lnTo>
                <a:lnTo>
                  <a:pt x="527" y="688"/>
                </a:lnTo>
                <a:lnTo>
                  <a:pt x="527" y="688"/>
                </a:lnTo>
                <a:lnTo>
                  <a:pt x="527" y="688"/>
                </a:lnTo>
                <a:lnTo>
                  <a:pt x="525" y="688"/>
                </a:lnTo>
                <a:lnTo>
                  <a:pt x="525" y="688"/>
                </a:lnTo>
                <a:lnTo>
                  <a:pt x="525" y="688"/>
                </a:lnTo>
                <a:lnTo>
                  <a:pt x="523" y="691"/>
                </a:lnTo>
                <a:lnTo>
                  <a:pt x="520" y="691"/>
                </a:lnTo>
                <a:lnTo>
                  <a:pt x="518" y="691"/>
                </a:lnTo>
                <a:lnTo>
                  <a:pt x="516" y="691"/>
                </a:lnTo>
                <a:lnTo>
                  <a:pt x="516" y="691"/>
                </a:lnTo>
                <a:lnTo>
                  <a:pt x="513" y="693"/>
                </a:lnTo>
                <a:lnTo>
                  <a:pt x="513" y="693"/>
                </a:lnTo>
                <a:lnTo>
                  <a:pt x="513" y="693"/>
                </a:lnTo>
                <a:lnTo>
                  <a:pt x="513" y="693"/>
                </a:lnTo>
                <a:lnTo>
                  <a:pt x="513" y="693"/>
                </a:lnTo>
                <a:lnTo>
                  <a:pt x="513" y="693"/>
                </a:lnTo>
                <a:lnTo>
                  <a:pt x="513" y="693"/>
                </a:lnTo>
                <a:lnTo>
                  <a:pt x="511" y="693"/>
                </a:lnTo>
                <a:lnTo>
                  <a:pt x="511" y="693"/>
                </a:lnTo>
                <a:lnTo>
                  <a:pt x="509" y="693"/>
                </a:lnTo>
                <a:lnTo>
                  <a:pt x="509" y="693"/>
                </a:lnTo>
                <a:lnTo>
                  <a:pt x="506" y="695"/>
                </a:lnTo>
                <a:lnTo>
                  <a:pt x="509" y="695"/>
                </a:lnTo>
                <a:lnTo>
                  <a:pt x="509" y="695"/>
                </a:lnTo>
                <a:lnTo>
                  <a:pt x="509" y="698"/>
                </a:lnTo>
                <a:lnTo>
                  <a:pt x="511" y="698"/>
                </a:lnTo>
                <a:lnTo>
                  <a:pt x="511" y="698"/>
                </a:lnTo>
                <a:lnTo>
                  <a:pt x="509" y="700"/>
                </a:lnTo>
                <a:lnTo>
                  <a:pt x="509" y="700"/>
                </a:lnTo>
                <a:lnTo>
                  <a:pt x="509" y="702"/>
                </a:lnTo>
                <a:lnTo>
                  <a:pt x="509" y="702"/>
                </a:lnTo>
                <a:lnTo>
                  <a:pt x="506" y="705"/>
                </a:lnTo>
                <a:lnTo>
                  <a:pt x="504" y="705"/>
                </a:lnTo>
                <a:lnTo>
                  <a:pt x="504" y="705"/>
                </a:lnTo>
                <a:lnTo>
                  <a:pt x="501" y="705"/>
                </a:lnTo>
                <a:lnTo>
                  <a:pt x="501" y="707"/>
                </a:lnTo>
                <a:lnTo>
                  <a:pt x="501" y="707"/>
                </a:lnTo>
                <a:lnTo>
                  <a:pt x="499" y="709"/>
                </a:lnTo>
                <a:lnTo>
                  <a:pt x="497" y="712"/>
                </a:lnTo>
                <a:lnTo>
                  <a:pt x="494" y="712"/>
                </a:lnTo>
                <a:lnTo>
                  <a:pt x="494" y="712"/>
                </a:lnTo>
                <a:lnTo>
                  <a:pt x="494" y="714"/>
                </a:lnTo>
                <a:lnTo>
                  <a:pt x="494" y="714"/>
                </a:lnTo>
                <a:lnTo>
                  <a:pt x="492" y="714"/>
                </a:lnTo>
                <a:lnTo>
                  <a:pt x="492" y="717"/>
                </a:lnTo>
                <a:lnTo>
                  <a:pt x="492" y="719"/>
                </a:lnTo>
                <a:lnTo>
                  <a:pt x="490" y="719"/>
                </a:lnTo>
                <a:lnTo>
                  <a:pt x="490" y="719"/>
                </a:lnTo>
                <a:lnTo>
                  <a:pt x="487" y="719"/>
                </a:lnTo>
                <a:lnTo>
                  <a:pt x="485" y="721"/>
                </a:lnTo>
                <a:lnTo>
                  <a:pt x="483" y="724"/>
                </a:lnTo>
                <a:lnTo>
                  <a:pt x="483" y="724"/>
                </a:lnTo>
                <a:lnTo>
                  <a:pt x="480" y="726"/>
                </a:lnTo>
                <a:lnTo>
                  <a:pt x="478" y="728"/>
                </a:lnTo>
                <a:lnTo>
                  <a:pt x="478" y="728"/>
                </a:lnTo>
                <a:lnTo>
                  <a:pt x="478" y="731"/>
                </a:lnTo>
                <a:lnTo>
                  <a:pt x="475" y="731"/>
                </a:lnTo>
                <a:lnTo>
                  <a:pt x="475" y="731"/>
                </a:lnTo>
                <a:lnTo>
                  <a:pt x="475" y="733"/>
                </a:lnTo>
                <a:lnTo>
                  <a:pt x="473" y="733"/>
                </a:lnTo>
                <a:lnTo>
                  <a:pt x="471" y="735"/>
                </a:lnTo>
                <a:lnTo>
                  <a:pt x="468" y="738"/>
                </a:lnTo>
                <a:lnTo>
                  <a:pt x="468" y="738"/>
                </a:lnTo>
                <a:lnTo>
                  <a:pt x="468" y="738"/>
                </a:lnTo>
                <a:lnTo>
                  <a:pt x="468" y="738"/>
                </a:lnTo>
                <a:lnTo>
                  <a:pt x="468" y="738"/>
                </a:lnTo>
                <a:lnTo>
                  <a:pt x="466" y="740"/>
                </a:lnTo>
                <a:lnTo>
                  <a:pt x="466" y="740"/>
                </a:lnTo>
                <a:lnTo>
                  <a:pt x="466" y="740"/>
                </a:lnTo>
                <a:lnTo>
                  <a:pt x="464" y="743"/>
                </a:lnTo>
                <a:lnTo>
                  <a:pt x="461" y="743"/>
                </a:lnTo>
                <a:lnTo>
                  <a:pt x="459" y="743"/>
                </a:lnTo>
                <a:lnTo>
                  <a:pt x="459" y="743"/>
                </a:lnTo>
                <a:lnTo>
                  <a:pt x="457" y="743"/>
                </a:lnTo>
                <a:lnTo>
                  <a:pt x="457" y="743"/>
                </a:lnTo>
                <a:lnTo>
                  <a:pt x="457" y="745"/>
                </a:lnTo>
                <a:lnTo>
                  <a:pt x="454" y="745"/>
                </a:lnTo>
                <a:lnTo>
                  <a:pt x="454" y="743"/>
                </a:lnTo>
                <a:lnTo>
                  <a:pt x="454" y="745"/>
                </a:lnTo>
                <a:lnTo>
                  <a:pt x="454" y="745"/>
                </a:lnTo>
                <a:lnTo>
                  <a:pt x="454" y="745"/>
                </a:lnTo>
                <a:lnTo>
                  <a:pt x="454" y="747"/>
                </a:lnTo>
                <a:lnTo>
                  <a:pt x="452" y="747"/>
                </a:lnTo>
                <a:lnTo>
                  <a:pt x="452" y="747"/>
                </a:lnTo>
                <a:lnTo>
                  <a:pt x="452" y="747"/>
                </a:lnTo>
                <a:lnTo>
                  <a:pt x="452" y="747"/>
                </a:lnTo>
                <a:lnTo>
                  <a:pt x="452" y="750"/>
                </a:lnTo>
                <a:lnTo>
                  <a:pt x="449" y="750"/>
                </a:lnTo>
                <a:lnTo>
                  <a:pt x="449" y="750"/>
                </a:lnTo>
                <a:lnTo>
                  <a:pt x="447" y="752"/>
                </a:lnTo>
                <a:lnTo>
                  <a:pt x="447" y="752"/>
                </a:lnTo>
                <a:lnTo>
                  <a:pt x="447" y="752"/>
                </a:lnTo>
                <a:lnTo>
                  <a:pt x="447" y="754"/>
                </a:lnTo>
                <a:lnTo>
                  <a:pt x="447" y="754"/>
                </a:lnTo>
                <a:lnTo>
                  <a:pt x="445" y="757"/>
                </a:lnTo>
                <a:lnTo>
                  <a:pt x="445" y="757"/>
                </a:lnTo>
                <a:lnTo>
                  <a:pt x="445" y="759"/>
                </a:lnTo>
                <a:lnTo>
                  <a:pt x="442" y="759"/>
                </a:lnTo>
                <a:lnTo>
                  <a:pt x="440" y="759"/>
                </a:lnTo>
                <a:lnTo>
                  <a:pt x="440" y="762"/>
                </a:lnTo>
                <a:lnTo>
                  <a:pt x="438" y="762"/>
                </a:lnTo>
                <a:lnTo>
                  <a:pt x="435" y="762"/>
                </a:lnTo>
                <a:lnTo>
                  <a:pt x="435" y="762"/>
                </a:lnTo>
                <a:lnTo>
                  <a:pt x="433" y="762"/>
                </a:lnTo>
                <a:lnTo>
                  <a:pt x="433" y="762"/>
                </a:lnTo>
                <a:lnTo>
                  <a:pt x="433" y="762"/>
                </a:lnTo>
                <a:lnTo>
                  <a:pt x="433" y="762"/>
                </a:lnTo>
                <a:lnTo>
                  <a:pt x="433" y="759"/>
                </a:lnTo>
                <a:lnTo>
                  <a:pt x="435" y="759"/>
                </a:lnTo>
                <a:lnTo>
                  <a:pt x="435" y="759"/>
                </a:lnTo>
                <a:lnTo>
                  <a:pt x="435" y="759"/>
                </a:lnTo>
                <a:lnTo>
                  <a:pt x="435" y="759"/>
                </a:lnTo>
                <a:lnTo>
                  <a:pt x="438" y="759"/>
                </a:lnTo>
                <a:lnTo>
                  <a:pt x="435" y="759"/>
                </a:lnTo>
                <a:lnTo>
                  <a:pt x="435" y="757"/>
                </a:lnTo>
                <a:lnTo>
                  <a:pt x="435" y="759"/>
                </a:lnTo>
                <a:lnTo>
                  <a:pt x="433" y="759"/>
                </a:lnTo>
                <a:lnTo>
                  <a:pt x="433" y="759"/>
                </a:lnTo>
                <a:lnTo>
                  <a:pt x="430" y="759"/>
                </a:lnTo>
                <a:lnTo>
                  <a:pt x="430" y="759"/>
                </a:lnTo>
                <a:lnTo>
                  <a:pt x="430" y="759"/>
                </a:lnTo>
                <a:lnTo>
                  <a:pt x="433" y="762"/>
                </a:lnTo>
                <a:lnTo>
                  <a:pt x="430" y="762"/>
                </a:lnTo>
                <a:lnTo>
                  <a:pt x="430" y="762"/>
                </a:lnTo>
                <a:lnTo>
                  <a:pt x="430" y="762"/>
                </a:lnTo>
                <a:lnTo>
                  <a:pt x="430" y="762"/>
                </a:lnTo>
                <a:lnTo>
                  <a:pt x="428" y="759"/>
                </a:lnTo>
                <a:lnTo>
                  <a:pt x="428" y="759"/>
                </a:lnTo>
                <a:lnTo>
                  <a:pt x="428" y="759"/>
                </a:lnTo>
                <a:lnTo>
                  <a:pt x="426" y="759"/>
                </a:lnTo>
                <a:lnTo>
                  <a:pt x="426" y="759"/>
                </a:lnTo>
                <a:lnTo>
                  <a:pt x="426" y="759"/>
                </a:lnTo>
                <a:lnTo>
                  <a:pt x="423" y="759"/>
                </a:lnTo>
                <a:lnTo>
                  <a:pt x="423" y="759"/>
                </a:lnTo>
                <a:lnTo>
                  <a:pt x="423" y="759"/>
                </a:lnTo>
                <a:lnTo>
                  <a:pt x="421" y="759"/>
                </a:lnTo>
                <a:lnTo>
                  <a:pt x="423" y="759"/>
                </a:lnTo>
                <a:lnTo>
                  <a:pt x="421" y="759"/>
                </a:lnTo>
                <a:lnTo>
                  <a:pt x="421" y="757"/>
                </a:lnTo>
                <a:lnTo>
                  <a:pt x="421" y="759"/>
                </a:lnTo>
                <a:lnTo>
                  <a:pt x="419" y="759"/>
                </a:lnTo>
                <a:lnTo>
                  <a:pt x="419" y="759"/>
                </a:lnTo>
                <a:lnTo>
                  <a:pt x="419" y="762"/>
                </a:lnTo>
                <a:lnTo>
                  <a:pt x="419" y="762"/>
                </a:lnTo>
                <a:lnTo>
                  <a:pt x="419" y="762"/>
                </a:lnTo>
                <a:lnTo>
                  <a:pt x="419" y="759"/>
                </a:lnTo>
                <a:lnTo>
                  <a:pt x="421" y="759"/>
                </a:lnTo>
                <a:lnTo>
                  <a:pt x="423" y="762"/>
                </a:lnTo>
                <a:lnTo>
                  <a:pt x="423" y="762"/>
                </a:lnTo>
                <a:lnTo>
                  <a:pt x="423" y="762"/>
                </a:lnTo>
                <a:lnTo>
                  <a:pt x="423" y="762"/>
                </a:lnTo>
                <a:lnTo>
                  <a:pt x="421" y="762"/>
                </a:lnTo>
                <a:lnTo>
                  <a:pt x="419" y="762"/>
                </a:lnTo>
                <a:lnTo>
                  <a:pt x="419" y="764"/>
                </a:lnTo>
                <a:lnTo>
                  <a:pt x="419" y="764"/>
                </a:lnTo>
                <a:lnTo>
                  <a:pt x="419" y="764"/>
                </a:lnTo>
                <a:lnTo>
                  <a:pt x="416" y="764"/>
                </a:lnTo>
                <a:lnTo>
                  <a:pt x="416" y="764"/>
                </a:lnTo>
                <a:lnTo>
                  <a:pt x="416" y="764"/>
                </a:lnTo>
                <a:lnTo>
                  <a:pt x="416" y="764"/>
                </a:lnTo>
                <a:lnTo>
                  <a:pt x="416" y="766"/>
                </a:lnTo>
                <a:lnTo>
                  <a:pt x="416" y="766"/>
                </a:lnTo>
                <a:lnTo>
                  <a:pt x="416" y="766"/>
                </a:lnTo>
                <a:lnTo>
                  <a:pt x="416" y="769"/>
                </a:lnTo>
                <a:lnTo>
                  <a:pt x="416" y="769"/>
                </a:lnTo>
                <a:lnTo>
                  <a:pt x="416" y="769"/>
                </a:lnTo>
                <a:lnTo>
                  <a:pt x="416" y="769"/>
                </a:lnTo>
                <a:lnTo>
                  <a:pt x="416" y="771"/>
                </a:lnTo>
                <a:lnTo>
                  <a:pt x="416" y="771"/>
                </a:lnTo>
                <a:lnTo>
                  <a:pt x="419" y="773"/>
                </a:lnTo>
                <a:lnTo>
                  <a:pt x="419" y="773"/>
                </a:lnTo>
                <a:lnTo>
                  <a:pt x="419" y="773"/>
                </a:lnTo>
                <a:lnTo>
                  <a:pt x="419" y="776"/>
                </a:lnTo>
                <a:lnTo>
                  <a:pt x="416" y="776"/>
                </a:lnTo>
                <a:lnTo>
                  <a:pt x="416" y="776"/>
                </a:lnTo>
                <a:lnTo>
                  <a:pt x="416" y="776"/>
                </a:lnTo>
                <a:lnTo>
                  <a:pt x="416" y="778"/>
                </a:lnTo>
                <a:lnTo>
                  <a:pt x="414" y="778"/>
                </a:lnTo>
                <a:lnTo>
                  <a:pt x="414" y="778"/>
                </a:lnTo>
                <a:lnTo>
                  <a:pt x="416" y="780"/>
                </a:lnTo>
                <a:lnTo>
                  <a:pt x="416" y="780"/>
                </a:lnTo>
                <a:lnTo>
                  <a:pt x="416" y="780"/>
                </a:lnTo>
                <a:lnTo>
                  <a:pt x="416" y="780"/>
                </a:lnTo>
                <a:lnTo>
                  <a:pt x="419" y="783"/>
                </a:lnTo>
                <a:lnTo>
                  <a:pt x="416" y="783"/>
                </a:lnTo>
                <a:lnTo>
                  <a:pt x="419" y="785"/>
                </a:lnTo>
                <a:lnTo>
                  <a:pt x="419" y="785"/>
                </a:lnTo>
                <a:lnTo>
                  <a:pt x="419" y="785"/>
                </a:lnTo>
                <a:lnTo>
                  <a:pt x="416" y="785"/>
                </a:lnTo>
                <a:lnTo>
                  <a:pt x="416" y="788"/>
                </a:lnTo>
                <a:lnTo>
                  <a:pt x="416" y="788"/>
                </a:lnTo>
                <a:lnTo>
                  <a:pt x="416" y="788"/>
                </a:lnTo>
                <a:lnTo>
                  <a:pt x="416" y="790"/>
                </a:lnTo>
                <a:lnTo>
                  <a:pt x="416" y="790"/>
                </a:lnTo>
                <a:lnTo>
                  <a:pt x="416" y="790"/>
                </a:lnTo>
                <a:lnTo>
                  <a:pt x="419" y="790"/>
                </a:lnTo>
                <a:lnTo>
                  <a:pt x="419" y="790"/>
                </a:lnTo>
                <a:lnTo>
                  <a:pt x="419" y="790"/>
                </a:lnTo>
                <a:lnTo>
                  <a:pt x="421" y="788"/>
                </a:lnTo>
                <a:lnTo>
                  <a:pt x="423" y="785"/>
                </a:lnTo>
                <a:lnTo>
                  <a:pt x="423" y="783"/>
                </a:lnTo>
                <a:lnTo>
                  <a:pt x="426" y="783"/>
                </a:lnTo>
                <a:lnTo>
                  <a:pt x="428" y="783"/>
                </a:lnTo>
                <a:lnTo>
                  <a:pt x="428" y="785"/>
                </a:lnTo>
                <a:lnTo>
                  <a:pt x="430" y="788"/>
                </a:lnTo>
                <a:lnTo>
                  <a:pt x="430" y="788"/>
                </a:lnTo>
                <a:lnTo>
                  <a:pt x="430" y="788"/>
                </a:lnTo>
                <a:lnTo>
                  <a:pt x="430" y="788"/>
                </a:lnTo>
                <a:lnTo>
                  <a:pt x="430" y="788"/>
                </a:lnTo>
                <a:lnTo>
                  <a:pt x="430" y="790"/>
                </a:lnTo>
                <a:lnTo>
                  <a:pt x="430" y="790"/>
                </a:lnTo>
                <a:lnTo>
                  <a:pt x="430" y="790"/>
                </a:lnTo>
                <a:lnTo>
                  <a:pt x="433" y="790"/>
                </a:lnTo>
                <a:lnTo>
                  <a:pt x="433" y="790"/>
                </a:lnTo>
                <a:lnTo>
                  <a:pt x="433" y="790"/>
                </a:lnTo>
                <a:lnTo>
                  <a:pt x="433" y="790"/>
                </a:lnTo>
                <a:lnTo>
                  <a:pt x="433" y="788"/>
                </a:lnTo>
                <a:lnTo>
                  <a:pt x="433" y="788"/>
                </a:lnTo>
                <a:lnTo>
                  <a:pt x="433" y="788"/>
                </a:lnTo>
                <a:lnTo>
                  <a:pt x="433" y="790"/>
                </a:lnTo>
                <a:lnTo>
                  <a:pt x="433" y="790"/>
                </a:lnTo>
                <a:lnTo>
                  <a:pt x="435" y="790"/>
                </a:lnTo>
                <a:lnTo>
                  <a:pt x="435" y="790"/>
                </a:lnTo>
                <a:lnTo>
                  <a:pt x="435" y="790"/>
                </a:lnTo>
                <a:lnTo>
                  <a:pt x="435" y="790"/>
                </a:lnTo>
                <a:lnTo>
                  <a:pt x="435" y="790"/>
                </a:lnTo>
                <a:lnTo>
                  <a:pt x="440" y="788"/>
                </a:lnTo>
                <a:lnTo>
                  <a:pt x="440" y="788"/>
                </a:lnTo>
                <a:lnTo>
                  <a:pt x="440" y="785"/>
                </a:lnTo>
                <a:lnTo>
                  <a:pt x="442" y="783"/>
                </a:lnTo>
                <a:lnTo>
                  <a:pt x="442" y="783"/>
                </a:lnTo>
                <a:lnTo>
                  <a:pt x="442" y="783"/>
                </a:lnTo>
                <a:lnTo>
                  <a:pt x="442" y="785"/>
                </a:lnTo>
                <a:lnTo>
                  <a:pt x="442" y="785"/>
                </a:lnTo>
                <a:lnTo>
                  <a:pt x="442" y="785"/>
                </a:lnTo>
                <a:lnTo>
                  <a:pt x="442" y="788"/>
                </a:lnTo>
                <a:lnTo>
                  <a:pt x="445" y="788"/>
                </a:lnTo>
                <a:lnTo>
                  <a:pt x="445" y="785"/>
                </a:lnTo>
                <a:lnTo>
                  <a:pt x="445" y="785"/>
                </a:lnTo>
                <a:lnTo>
                  <a:pt x="445" y="785"/>
                </a:lnTo>
                <a:lnTo>
                  <a:pt x="445" y="785"/>
                </a:lnTo>
                <a:lnTo>
                  <a:pt x="445" y="788"/>
                </a:lnTo>
                <a:lnTo>
                  <a:pt x="445" y="788"/>
                </a:lnTo>
                <a:lnTo>
                  <a:pt x="445" y="788"/>
                </a:lnTo>
                <a:lnTo>
                  <a:pt x="445" y="785"/>
                </a:lnTo>
                <a:lnTo>
                  <a:pt x="445" y="785"/>
                </a:lnTo>
                <a:lnTo>
                  <a:pt x="447" y="785"/>
                </a:lnTo>
                <a:lnTo>
                  <a:pt x="447" y="785"/>
                </a:lnTo>
                <a:lnTo>
                  <a:pt x="447" y="785"/>
                </a:lnTo>
                <a:lnTo>
                  <a:pt x="447" y="785"/>
                </a:lnTo>
                <a:lnTo>
                  <a:pt x="447" y="785"/>
                </a:lnTo>
                <a:lnTo>
                  <a:pt x="447" y="785"/>
                </a:lnTo>
                <a:lnTo>
                  <a:pt x="447" y="783"/>
                </a:lnTo>
                <a:lnTo>
                  <a:pt x="447" y="783"/>
                </a:lnTo>
                <a:lnTo>
                  <a:pt x="447" y="783"/>
                </a:lnTo>
                <a:lnTo>
                  <a:pt x="449" y="785"/>
                </a:lnTo>
                <a:lnTo>
                  <a:pt x="449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2" y="785"/>
                </a:lnTo>
                <a:lnTo>
                  <a:pt x="454" y="785"/>
                </a:lnTo>
                <a:lnTo>
                  <a:pt x="454" y="785"/>
                </a:lnTo>
                <a:lnTo>
                  <a:pt x="454" y="785"/>
                </a:lnTo>
                <a:lnTo>
                  <a:pt x="452" y="783"/>
                </a:lnTo>
                <a:lnTo>
                  <a:pt x="454" y="783"/>
                </a:lnTo>
                <a:lnTo>
                  <a:pt x="454" y="783"/>
                </a:lnTo>
                <a:lnTo>
                  <a:pt x="454" y="783"/>
                </a:lnTo>
                <a:lnTo>
                  <a:pt x="454" y="783"/>
                </a:lnTo>
                <a:lnTo>
                  <a:pt x="454" y="783"/>
                </a:lnTo>
                <a:lnTo>
                  <a:pt x="457" y="783"/>
                </a:lnTo>
                <a:lnTo>
                  <a:pt x="457" y="783"/>
                </a:lnTo>
                <a:lnTo>
                  <a:pt x="459" y="783"/>
                </a:lnTo>
                <a:lnTo>
                  <a:pt x="459" y="783"/>
                </a:lnTo>
                <a:lnTo>
                  <a:pt x="461" y="783"/>
                </a:lnTo>
                <a:lnTo>
                  <a:pt x="464" y="783"/>
                </a:lnTo>
                <a:lnTo>
                  <a:pt x="464" y="783"/>
                </a:lnTo>
                <a:lnTo>
                  <a:pt x="466" y="783"/>
                </a:lnTo>
                <a:lnTo>
                  <a:pt x="466" y="785"/>
                </a:lnTo>
                <a:lnTo>
                  <a:pt x="464" y="785"/>
                </a:lnTo>
                <a:lnTo>
                  <a:pt x="464" y="785"/>
                </a:lnTo>
                <a:lnTo>
                  <a:pt x="464" y="788"/>
                </a:lnTo>
                <a:lnTo>
                  <a:pt x="464" y="788"/>
                </a:lnTo>
                <a:lnTo>
                  <a:pt x="466" y="788"/>
                </a:lnTo>
                <a:lnTo>
                  <a:pt x="466" y="788"/>
                </a:lnTo>
                <a:lnTo>
                  <a:pt x="464" y="788"/>
                </a:lnTo>
                <a:lnTo>
                  <a:pt x="466" y="785"/>
                </a:lnTo>
                <a:lnTo>
                  <a:pt x="466" y="785"/>
                </a:lnTo>
                <a:lnTo>
                  <a:pt x="468" y="785"/>
                </a:lnTo>
                <a:lnTo>
                  <a:pt x="468" y="788"/>
                </a:lnTo>
                <a:lnTo>
                  <a:pt x="468" y="788"/>
                </a:lnTo>
                <a:lnTo>
                  <a:pt x="471" y="788"/>
                </a:lnTo>
                <a:lnTo>
                  <a:pt x="471" y="788"/>
                </a:lnTo>
                <a:lnTo>
                  <a:pt x="473" y="790"/>
                </a:lnTo>
                <a:lnTo>
                  <a:pt x="473" y="790"/>
                </a:lnTo>
                <a:lnTo>
                  <a:pt x="473" y="790"/>
                </a:lnTo>
                <a:lnTo>
                  <a:pt x="478" y="792"/>
                </a:lnTo>
                <a:lnTo>
                  <a:pt x="478" y="792"/>
                </a:lnTo>
                <a:lnTo>
                  <a:pt x="480" y="792"/>
                </a:lnTo>
                <a:lnTo>
                  <a:pt x="480" y="792"/>
                </a:lnTo>
                <a:lnTo>
                  <a:pt x="480" y="795"/>
                </a:lnTo>
                <a:lnTo>
                  <a:pt x="480" y="795"/>
                </a:lnTo>
                <a:lnTo>
                  <a:pt x="480" y="797"/>
                </a:lnTo>
                <a:lnTo>
                  <a:pt x="480" y="797"/>
                </a:lnTo>
                <a:lnTo>
                  <a:pt x="480" y="797"/>
                </a:lnTo>
                <a:lnTo>
                  <a:pt x="478" y="795"/>
                </a:lnTo>
                <a:lnTo>
                  <a:pt x="478" y="797"/>
                </a:lnTo>
                <a:lnTo>
                  <a:pt x="478" y="797"/>
                </a:lnTo>
                <a:lnTo>
                  <a:pt x="478" y="797"/>
                </a:lnTo>
                <a:lnTo>
                  <a:pt x="478" y="799"/>
                </a:lnTo>
                <a:lnTo>
                  <a:pt x="478" y="799"/>
                </a:lnTo>
                <a:lnTo>
                  <a:pt x="478" y="799"/>
                </a:lnTo>
                <a:lnTo>
                  <a:pt x="478" y="799"/>
                </a:lnTo>
                <a:lnTo>
                  <a:pt x="480" y="797"/>
                </a:lnTo>
                <a:lnTo>
                  <a:pt x="483" y="797"/>
                </a:lnTo>
                <a:lnTo>
                  <a:pt x="483" y="795"/>
                </a:lnTo>
                <a:lnTo>
                  <a:pt x="483" y="795"/>
                </a:lnTo>
                <a:lnTo>
                  <a:pt x="483" y="792"/>
                </a:lnTo>
                <a:lnTo>
                  <a:pt x="483" y="790"/>
                </a:lnTo>
                <a:lnTo>
                  <a:pt x="483" y="790"/>
                </a:lnTo>
                <a:lnTo>
                  <a:pt x="483" y="790"/>
                </a:lnTo>
                <a:lnTo>
                  <a:pt x="483" y="788"/>
                </a:lnTo>
                <a:lnTo>
                  <a:pt x="485" y="788"/>
                </a:lnTo>
                <a:lnTo>
                  <a:pt x="485" y="785"/>
                </a:lnTo>
                <a:lnTo>
                  <a:pt x="485" y="783"/>
                </a:lnTo>
                <a:lnTo>
                  <a:pt x="485" y="780"/>
                </a:lnTo>
                <a:lnTo>
                  <a:pt x="485" y="778"/>
                </a:lnTo>
                <a:lnTo>
                  <a:pt x="485" y="778"/>
                </a:lnTo>
                <a:lnTo>
                  <a:pt x="487" y="778"/>
                </a:lnTo>
                <a:lnTo>
                  <a:pt x="487" y="776"/>
                </a:lnTo>
                <a:lnTo>
                  <a:pt x="487" y="776"/>
                </a:lnTo>
                <a:lnTo>
                  <a:pt x="487" y="773"/>
                </a:lnTo>
                <a:lnTo>
                  <a:pt x="487" y="773"/>
                </a:lnTo>
                <a:lnTo>
                  <a:pt x="487" y="771"/>
                </a:lnTo>
                <a:lnTo>
                  <a:pt x="487" y="771"/>
                </a:lnTo>
                <a:lnTo>
                  <a:pt x="492" y="764"/>
                </a:lnTo>
                <a:lnTo>
                  <a:pt x="492" y="764"/>
                </a:lnTo>
                <a:lnTo>
                  <a:pt x="494" y="762"/>
                </a:lnTo>
                <a:lnTo>
                  <a:pt x="497" y="762"/>
                </a:lnTo>
                <a:lnTo>
                  <a:pt x="497" y="764"/>
                </a:lnTo>
                <a:lnTo>
                  <a:pt x="499" y="764"/>
                </a:lnTo>
                <a:lnTo>
                  <a:pt x="499" y="764"/>
                </a:lnTo>
                <a:lnTo>
                  <a:pt x="501" y="762"/>
                </a:lnTo>
                <a:lnTo>
                  <a:pt x="501" y="764"/>
                </a:lnTo>
                <a:lnTo>
                  <a:pt x="501" y="764"/>
                </a:lnTo>
                <a:lnTo>
                  <a:pt x="501" y="764"/>
                </a:lnTo>
                <a:lnTo>
                  <a:pt x="501" y="764"/>
                </a:lnTo>
                <a:lnTo>
                  <a:pt x="501" y="764"/>
                </a:lnTo>
                <a:lnTo>
                  <a:pt x="501" y="764"/>
                </a:lnTo>
                <a:lnTo>
                  <a:pt x="501" y="766"/>
                </a:lnTo>
                <a:lnTo>
                  <a:pt x="501" y="766"/>
                </a:lnTo>
                <a:lnTo>
                  <a:pt x="501" y="766"/>
                </a:lnTo>
                <a:lnTo>
                  <a:pt x="501" y="766"/>
                </a:lnTo>
                <a:lnTo>
                  <a:pt x="501" y="769"/>
                </a:lnTo>
                <a:lnTo>
                  <a:pt x="501" y="769"/>
                </a:lnTo>
                <a:lnTo>
                  <a:pt x="501" y="771"/>
                </a:lnTo>
                <a:lnTo>
                  <a:pt x="504" y="771"/>
                </a:lnTo>
                <a:lnTo>
                  <a:pt x="504" y="771"/>
                </a:lnTo>
                <a:lnTo>
                  <a:pt x="504" y="773"/>
                </a:lnTo>
                <a:lnTo>
                  <a:pt x="504" y="773"/>
                </a:lnTo>
                <a:lnTo>
                  <a:pt x="504" y="773"/>
                </a:lnTo>
                <a:lnTo>
                  <a:pt x="506" y="773"/>
                </a:lnTo>
                <a:lnTo>
                  <a:pt x="506" y="773"/>
                </a:lnTo>
                <a:lnTo>
                  <a:pt x="506" y="771"/>
                </a:lnTo>
                <a:lnTo>
                  <a:pt x="506" y="771"/>
                </a:lnTo>
                <a:lnTo>
                  <a:pt x="506" y="771"/>
                </a:lnTo>
                <a:lnTo>
                  <a:pt x="506" y="771"/>
                </a:lnTo>
                <a:lnTo>
                  <a:pt x="506" y="773"/>
                </a:lnTo>
                <a:lnTo>
                  <a:pt x="506" y="773"/>
                </a:lnTo>
                <a:lnTo>
                  <a:pt x="506" y="773"/>
                </a:lnTo>
                <a:lnTo>
                  <a:pt x="509" y="773"/>
                </a:lnTo>
                <a:lnTo>
                  <a:pt x="511" y="771"/>
                </a:lnTo>
                <a:lnTo>
                  <a:pt x="513" y="771"/>
                </a:lnTo>
                <a:lnTo>
                  <a:pt x="513" y="771"/>
                </a:lnTo>
                <a:lnTo>
                  <a:pt x="516" y="771"/>
                </a:lnTo>
                <a:lnTo>
                  <a:pt x="516" y="771"/>
                </a:lnTo>
                <a:lnTo>
                  <a:pt x="516" y="769"/>
                </a:lnTo>
                <a:lnTo>
                  <a:pt x="513" y="769"/>
                </a:lnTo>
                <a:lnTo>
                  <a:pt x="513" y="769"/>
                </a:lnTo>
                <a:lnTo>
                  <a:pt x="516" y="769"/>
                </a:lnTo>
                <a:lnTo>
                  <a:pt x="516" y="769"/>
                </a:lnTo>
                <a:lnTo>
                  <a:pt x="518" y="766"/>
                </a:lnTo>
                <a:lnTo>
                  <a:pt x="518" y="766"/>
                </a:lnTo>
                <a:lnTo>
                  <a:pt x="518" y="766"/>
                </a:lnTo>
                <a:lnTo>
                  <a:pt x="520" y="766"/>
                </a:lnTo>
                <a:lnTo>
                  <a:pt x="523" y="766"/>
                </a:lnTo>
                <a:lnTo>
                  <a:pt x="527" y="764"/>
                </a:lnTo>
                <a:lnTo>
                  <a:pt x="530" y="764"/>
                </a:lnTo>
                <a:lnTo>
                  <a:pt x="532" y="764"/>
                </a:lnTo>
                <a:lnTo>
                  <a:pt x="530" y="762"/>
                </a:lnTo>
                <a:lnTo>
                  <a:pt x="532" y="762"/>
                </a:lnTo>
                <a:lnTo>
                  <a:pt x="532" y="762"/>
                </a:lnTo>
                <a:lnTo>
                  <a:pt x="532" y="762"/>
                </a:lnTo>
                <a:lnTo>
                  <a:pt x="532" y="762"/>
                </a:lnTo>
                <a:lnTo>
                  <a:pt x="535" y="762"/>
                </a:lnTo>
                <a:lnTo>
                  <a:pt x="535" y="762"/>
                </a:lnTo>
                <a:lnTo>
                  <a:pt x="535" y="762"/>
                </a:lnTo>
                <a:lnTo>
                  <a:pt x="535" y="764"/>
                </a:lnTo>
                <a:lnTo>
                  <a:pt x="535" y="764"/>
                </a:lnTo>
                <a:lnTo>
                  <a:pt x="535" y="766"/>
                </a:lnTo>
                <a:lnTo>
                  <a:pt x="532" y="766"/>
                </a:lnTo>
                <a:lnTo>
                  <a:pt x="532" y="764"/>
                </a:lnTo>
                <a:lnTo>
                  <a:pt x="532" y="764"/>
                </a:lnTo>
                <a:lnTo>
                  <a:pt x="532" y="764"/>
                </a:lnTo>
                <a:lnTo>
                  <a:pt x="532" y="764"/>
                </a:lnTo>
                <a:lnTo>
                  <a:pt x="532" y="764"/>
                </a:lnTo>
                <a:lnTo>
                  <a:pt x="530" y="766"/>
                </a:lnTo>
                <a:lnTo>
                  <a:pt x="530" y="766"/>
                </a:lnTo>
                <a:lnTo>
                  <a:pt x="530" y="769"/>
                </a:lnTo>
                <a:lnTo>
                  <a:pt x="530" y="769"/>
                </a:lnTo>
                <a:lnTo>
                  <a:pt x="532" y="769"/>
                </a:lnTo>
                <a:lnTo>
                  <a:pt x="532" y="769"/>
                </a:lnTo>
                <a:lnTo>
                  <a:pt x="532" y="769"/>
                </a:lnTo>
                <a:lnTo>
                  <a:pt x="535" y="769"/>
                </a:lnTo>
                <a:lnTo>
                  <a:pt x="535" y="766"/>
                </a:lnTo>
                <a:lnTo>
                  <a:pt x="535" y="766"/>
                </a:lnTo>
                <a:lnTo>
                  <a:pt x="535" y="766"/>
                </a:lnTo>
                <a:lnTo>
                  <a:pt x="537" y="769"/>
                </a:lnTo>
                <a:lnTo>
                  <a:pt x="537" y="769"/>
                </a:lnTo>
                <a:lnTo>
                  <a:pt x="537" y="766"/>
                </a:lnTo>
                <a:lnTo>
                  <a:pt x="537" y="766"/>
                </a:lnTo>
                <a:lnTo>
                  <a:pt x="537" y="764"/>
                </a:lnTo>
                <a:lnTo>
                  <a:pt x="537" y="764"/>
                </a:lnTo>
                <a:lnTo>
                  <a:pt x="537" y="764"/>
                </a:lnTo>
                <a:lnTo>
                  <a:pt x="537" y="762"/>
                </a:lnTo>
                <a:lnTo>
                  <a:pt x="539" y="762"/>
                </a:lnTo>
                <a:lnTo>
                  <a:pt x="539" y="759"/>
                </a:lnTo>
                <a:lnTo>
                  <a:pt x="542" y="759"/>
                </a:lnTo>
                <a:lnTo>
                  <a:pt x="542" y="759"/>
                </a:lnTo>
                <a:lnTo>
                  <a:pt x="539" y="762"/>
                </a:lnTo>
                <a:lnTo>
                  <a:pt x="539" y="762"/>
                </a:lnTo>
                <a:lnTo>
                  <a:pt x="542" y="762"/>
                </a:lnTo>
                <a:lnTo>
                  <a:pt x="542" y="762"/>
                </a:lnTo>
                <a:lnTo>
                  <a:pt x="544" y="762"/>
                </a:lnTo>
                <a:lnTo>
                  <a:pt x="542" y="764"/>
                </a:lnTo>
                <a:lnTo>
                  <a:pt x="542" y="764"/>
                </a:lnTo>
                <a:lnTo>
                  <a:pt x="542" y="764"/>
                </a:lnTo>
                <a:lnTo>
                  <a:pt x="542" y="764"/>
                </a:lnTo>
                <a:lnTo>
                  <a:pt x="542" y="764"/>
                </a:lnTo>
                <a:lnTo>
                  <a:pt x="542" y="766"/>
                </a:lnTo>
                <a:lnTo>
                  <a:pt x="542" y="766"/>
                </a:lnTo>
                <a:lnTo>
                  <a:pt x="542" y="764"/>
                </a:lnTo>
                <a:lnTo>
                  <a:pt x="544" y="764"/>
                </a:lnTo>
                <a:lnTo>
                  <a:pt x="544" y="764"/>
                </a:lnTo>
                <a:lnTo>
                  <a:pt x="549" y="759"/>
                </a:lnTo>
                <a:lnTo>
                  <a:pt x="549" y="757"/>
                </a:lnTo>
                <a:lnTo>
                  <a:pt x="549" y="757"/>
                </a:lnTo>
                <a:lnTo>
                  <a:pt x="549" y="757"/>
                </a:lnTo>
                <a:lnTo>
                  <a:pt x="549" y="754"/>
                </a:lnTo>
                <a:lnTo>
                  <a:pt x="551" y="757"/>
                </a:lnTo>
                <a:lnTo>
                  <a:pt x="551" y="754"/>
                </a:lnTo>
                <a:lnTo>
                  <a:pt x="553" y="754"/>
                </a:lnTo>
                <a:lnTo>
                  <a:pt x="553" y="754"/>
                </a:lnTo>
                <a:lnTo>
                  <a:pt x="553" y="754"/>
                </a:lnTo>
                <a:lnTo>
                  <a:pt x="553" y="757"/>
                </a:lnTo>
                <a:lnTo>
                  <a:pt x="551" y="759"/>
                </a:lnTo>
                <a:lnTo>
                  <a:pt x="553" y="757"/>
                </a:lnTo>
                <a:lnTo>
                  <a:pt x="556" y="757"/>
                </a:lnTo>
                <a:lnTo>
                  <a:pt x="556" y="757"/>
                </a:lnTo>
                <a:lnTo>
                  <a:pt x="556" y="757"/>
                </a:lnTo>
                <a:lnTo>
                  <a:pt x="556" y="757"/>
                </a:lnTo>
                <a:lnTo>
                  <a:pt x="556" y="757"/>
                </a:lnTo>
                <a:lnTo>
                  <a:pt x="558" y="757"/>
                </a:lnTo>
                <a:lnTo>
                  <a:pt x="558" y="754"/>
                </a:lnTo>
                <a:lnTo>
                  <a:pt x="558" y="754"/>
                </a:lnTo>
                <a:lnTo>
                  <a:pt x="561" y="754"/>
                </a:lnTo>
                <a:lnTo>
                  <a:pt x="563" y="752"/>
                </a:lnTo>
                <a:lnTo>
                  <a:pt x="563" y="752"/>
                </a:lnTo>
                <a:lnTo>
                  <a:pt x="563" y="752"/>
                </a:lnTo>
                <a:lnTo>
                  <a:pt x="565" y="752"/>
                </a:lnTo>
                <a:lnTo>
                  <a:pt x="565" y="752"/>
                </a:lnTo>
                <a:lnTo>
                  <a:pt x="565" y="752"/>
                </a:lnTo>
                <a:lnTo>
                  <a:pt x="565" y="754"/>
                </a:lnTo>
                <a:lnTo>
                  <a:pt x="565" y="754"/>
                </a:lnTo>
                <a:lnTo>
                  <a:pt x="565" y="754"/>
                </a:lnTo>
                <a:lnTo>
                  <a:pt x="568" y="754"/>
                </a:lnTo>
                <a:lnTo>
                  <a:pt x="568" y="757"/>
                </a:lnTo>
                <a:lnTo>
                  <a:pt x="568" y="757"/>
                </a:lnTo>
                <a:lnTo>
                  <a:pt x="570" y="757"/>
                </a:lnTo>
                <a:lnTo>
                  <a:pt x="570" y="757"/>
                </a:lnTo>
                <a:lnTo>
                  <a:pt x="572" y="757"/>
                </a:lnTo>
                <a:lnTo>
                  <a:pt x="575" y="757"/>
                </a:lnTo>
                <a:lnTo>
                  <a:pt x="577" y="754"/>
                </a:lnTo>
                <a:lnTo>
                  <a:pt x="577" y="754"/>
                </a:lnTo>
                <a:lnTo>
                  <a:pt x="577" y="752"/>
                </a:lnTo>
                <a:lnTo>
                  <a:pt x="579" y="752"/>
                </a:lnTo>
                <a:lnTo>
                  <a:pt x="579" y="752"/>
                </a:lnTo>
                <a:lnTo>
                  <a:pt x="579" y="752"/>
                </a:lnTo>
                <a:lnTo>
                  <a:pt x="579" y="752"/>
                </a:lnTo>
                <a:lnTo>
                  <a:pt x="579" y="752"/>
                </a:lnTo>
                <a:lnTo>
                  <a:pt x="582" y="750"/>
                </a:lnTo>
                <a:lnTo>
                  <a:pt x="582" y="750"/>
                </a:lnTo>
                <a:lnTo>
                  <a:pt x="582" y="750"/>
                </a:lnTo>
                <a:lnTo>
                  <a:pt x="582" y="747"/>
                </a:lnTo>
                <a:lnTo>
                  <a:pt x="579" y="747"/>
                </a:lnTo>
                <a:lnTo>
                  <a:pt x="579" y="747"/>
                </a:lnTo>
                <a:lnTo>
                  <a:pt x="577" y="747"/>
                </a:lnTo>
                <a:lnTo>
                  <a:pt x="577" y="750"/>
                </a:lnTo>
                <a:lnTo>
                  <a:pt x="577" y="750"/>
                </a:lnTo>
                <a:lnTo>
                  <a:pt x="575" y="750"/>
                </a:lnTo>
                <a:lnTo>
                  <a:pt x="575" y="750"/>
                </a:lnTo>
                <a:lnTo>
                  <a:pt x="575" y="747"/>
                </a:lnTo>
                <a:lnTo>
                  <a:pt x="577" y="747"/>
                </a:lnTo>
                <a:lnTo>
                  <a:pt x="577" y="747"/>
                </a:lnTo>
                <a:lnTo>
                  <a:pt x="579" y="747"/>
                </a:lnTo>
                <a:lnTo>
                  <a:pt x="579" y="747"/>
                </a:lnTo>
                <a:lnTo>
                  <a:pt x="582" y="747"/>
                </a:lnTo>
                <a:lnTo>
                  <a:pt x="582" y="747"/>
                </a:lnTo>
                <a:lnTo>
                  <a:pt x="584" y="750"/>
                </a:lnTo>
                <a:lnTo>
                  <a:pt x="584" y="747"/>
                </a:lnTo>
                <a:lnTo>
                  <a:pt x="587" y="747"/>
                </a:lnTo>
                <a:lnTo>
                  <a:pt x="589" y="747"/>
                </a:lnTo>
                <a:lnTo>
                  <a:pt x="589" y="745"/>
                </a:lnTo>
                <a:lnTo>
                  <a:pt x="589" y="745"/>
                </a:lnTo>
                <a:lnTo>
                  <a:pt x="589" y="745"/>
                </a:lnTo>
                <a:lnTo>
                  <a:pt x="587" y="745"/>
                </a:lnTo>
                <a:lnTo>
                  <a:pt x="587" y="745"/>
                </a:lnTo>
                <a:lnTo>
                  <a:pt x="589" y="745"/>
                </a:lnTo>
                <a:lnTo>
                  <a:pt x="589" y="745"/>
                </a:lnTo>
                <a:lnTo>
                  <a:pt x="589" y="745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1" y="743"/>
                </a:lnTo>
                <a:lnTo>
                  <a:pt x="594" y="743"/>
                </a:lnTo>
                <a:lnTo>
                  <a:pt x="594" y="740"/>
                </a:lnTo>
                <a:lnTo>
                  <a:pt x="591" y="740"/>
                </a:lnTo>
                <a:lnTo>
                  <a:pt x="591" y="740"/>
                </a:lnTo>
                <a:lnTo>
                  <a:pt x="589" y="740"/>
                </a:lnTo>
                <a:lnTo>
                  <a:pt x="591" y="740"/>
                </a:lnTo>
                <a:lnTo>
                  <a:pt x="591" y="740"/>
                </a:lnTo>
                <a:lnTo>
                  <a:pt x="594" y="740"/>
                </a:lnTo>
                <a:lnTo>
                  <a:pt x="596" y="740"/>
                </a:lnTo>
                <a:lnTo>
                  <a:pt x="598" y="740"/>
                </a:lnTo>
                <a:lnTo>
                  <a:pt x="598" y="740"/>
                </a:lnTo>
                <a:lnTo>
                  <a:pt x="598" y="740"/>
                </a:lnTo>
                <a:lnTo>
                  <a:pt x="598" y="738"/>
                </a:lnTo>
                <a:lnTo>
                  <a:pt x="598" y="738"/>
                </a:lnTo>
                <a:lnTo>
                  <a:pt x="598" y="738"/>
                </a:lnTo>
                <a:lnTo>
                  <a:pt x="601" y="740"/>
                </a:lnTo>
                <a:lnTo>
                  <a:pt x="601" y="740"/>
                </a:lnTo>
                <a:lnTo>
                  <a:pt x="601" y="740"/>
                </a:lnTo>
                <a:lnTo>
                  <a:pt x="601" y="740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3" y="738"/>
                </a:lnTo>
                <a:lnTo>
                  <a:pt x="603" y="735"/>
                </a:lnTo>
                <a:lnTo>
                  <a:pt x="603" y="735"/>
                </a:lnTo>
                <a:lnTo>
                  <a:pt x="606" y="735"/>
                </a:lnTo>
                <a:lnTo>
                  <a:pt x="606" y="735"/>
                </a:lnTo>
                <a:lnTo>
                  <a:pt x="606" y="735"/>
                </a:lnTo>
                <a:lnTo>
                  <a:pt x="606" y="738"/>
                </a:lnTo>
                <a:lnTo>
                  <a:pt x="606" y="738"/>
                </a:lnTo>
                <a:lnTo>
                  <a:pt x="606" y="738"/>
                </a:lnTo>
                <a:lnTo>
                  <a:pt x="606" y="738"/>
                </a:lnTo>
                <a:lnTo>
                  <a:pt x="608" y="738"/>
                </a:lnTo>
                <a:lnTo>
                  <a:pt x="608" y="738"/>
                </a:lnTo>
                <a:lnTo>
                  <a:pt x="608" y="738"/>
                </a:lnTo>
                <a:lnTo>
                  <a:pt x="608" y="735"/>
                </a:lnTo>
                <a:lnTo>
                  <a:pt x="608" y="738"/>
                </a:lnTo>
                <a:lnTo>
                  <a:pt x="608" y="738"/>
                </a:lnTo>
                <a:lnTo>
                  <a:pt x="608" y="738"/>
                </a:lnTo>
                <a:lnTo>
                  <a:pt x="615" y="735"/>
                </a:lnTo>
                <a:lnTo>
                  <a:pt x="617" y="738"/>
                </a:lnTo>
                <a:lnTo>
                  <a:pt x="620" y="738"/>
                </a:lnTo>
                <a:lnTo>
                  <a:pt x="622" y="740"/>
                </a:lnTo>
                <a:lnTo>
                  <a:pt x="622" y="740"/>
                </a:lnTo>
                <a:lnTo>
                  <a:pt x="624" y="743"/>
                </a:lnTo>
                <a:lnTo>
                  <a:pt x="627" y="743"/>
                </a:lnTo>
                <a:lnTo>
                  <a:pt x="629" y="743"/>
                </a:lnTo>
                <a:lnTo>
                  <a:pt x="629" y="745"/>
                </a:lnTo>
                <a:lnTo>
                  <a:pt x="632" y="745"/>
                </a:lnTo>
                <a:lnTo>
                  <a:pt x="632" y="745"/>
                </a:lnTo>
                <a:lnTo>
                  <a:pt x="634" y="745"/>
                </a:lnTo>
                <a:lnTo>
                  <a:pt x="636" y="745"/>
                </a:lnTo>
                <a:lnTo>
                  <a:pt x="636" y="745"/>
                </a:lnTo>
                <a:lnTo>
                  <a:pt x="641" y="745"/>
                </a:lnTo>
                <a:lnTo>
                  <a:pt x="641" y="743"/>
                </a:lnTo>
                <a:lnTo>
                  <a:pt x="641" y="743"/>
                </a:lnTo>
                <a:lnTo>
                  <a:pt x="643" y="745"/>
                </a:lnTo>
                <a:lnTo>
                  <a:pt x="643" y="745"/>
                </a:lnTo>
                <a:lnTo>
                  <a:pt x="643" y="743"/>
                </a:lnTo>
                <a:lnTo>
                  <a:pt x="646" y="740"/>
                </a:lnTo>
                <a:lnTo>
                  <a:pt x="646" y="743"/>
                </a:lnTo>
                <a:lnTo>
                  <a:pt x="646" y="743"/>
                </a:lnTo>
                <a:lnTo>
                  <a:pt x="646" y="740"/>
                </a:lnTo>
                <a:lnTo>
                  <a:pt x="648" y="740"/>
                </a:lnTo>
                <a:lnTo>
                  <a:pt x="650" y="740"/>
                </a:lnTo>
                <a:lnTo>
                  <a:pt x="650" y="743"/>
                </a:lnTo>
                <a:lnTo>
                  <a:pt x="650" y="743"/>
                </a:lnTo>
                <a:lnTo>
                  <a:pt x="653" y="743"/>
                </a:lnTo>
                <a:lnTo>
                  <a:pt x="653" y="743"/>
                </a:lnTo>
                <a:lnTo>
                  <a:pt x="653" y="745"/>
                </a:lnTo>
                <a:lnTo>
                  <a:pt x="653" y="745"/>
                </a:lnTo>
                <a:lnTo>
                  <a:pt x="653" y="747"/>
                </a:lnTo>
                <a:lnTo>
                  <a:pt x="653" y="750"/>
                </a:lnTo>
                <a:lnTo>
                  <a:pt x="653" y="750"/>
                </a:lnTo>
                <a:lnTo>
                  <a:pt x="653" y="752"/>
                </a:lnTo>
                <a:lnTo>
                  <a:pt x="653" y="752"/>
                </a:lnTo>
                <a:lnTo>
                  <a:pt x="653" y="752"/>
                </a:lnTo>
                <a:lnTo>
                  <a:pt x="650" y="752"/>
                </a:lnTo>
                <a:lnTo>
                  <a:pt x="650" y="754"/>
                </a:lnTo>
                <a:lnTo>
                  <a:pt x="650" y="754"/>
                </a:lnTo>
                <a:lnTo>
                  <a:pt x="650" y="757"/>
                </a:lnTo>
                <a:lnTo>
                  <a:pt x="648" y="759"/>
                </a:lnTo>
                <a:lnTo>
                  <a:pt x="646" y="762"/>
                </a:lnTo>
                <a:lnTo>
                  <a:pt x="646" y="762"/>
                </a:lnTo>
                <a:lnTo>
                  <a:pt x="643" y="764"/>
                </a:lnTo>
                <a:lnTo>
                  <a:pt x="636" y="766"/>
                </a:lnTo>
                <a:lnTo>
                  <a:pt x="636" y="766"/>
                </a:lnTo>
                <a:lnTo>
                  <a:pt x="634" y="769"/>
                </a:lnTo>
                <a:lnTo>
                  <a:pt x="636" y="769"/>
                </a:lnTo>
                <a:lnTo>
                  <a:pt x="639" y="771"/>
                </a:lnTo>
                <a:lnTo>
                  <a:pt x="639" y="771"/>
                </a:lnTo>
                <a:lnTo>
                  <a:pt x="639" y="773"/>
                </a:lnTo>
                <a:lnTo>
                  <a:pt x="641" y="773"/>
                </a:lnTo>
                <a:lnTo>
                  <a:pt x="641" y="776"/>
                </a:lnTo>
                <a:lnTo>
                  <a:pt x="641" y="776"/>
                </a:lnTo>
                <a:lnTo>
                  <a:pt x="641" y="776"/>
                </a:lnTo>
                <a:lnTo>
                  <a:pt x="639" y="776"/>
                </a:lnTo>
                <a:lnTo>
                  <a:pt x="639" y="776"/>
                </a:lnTo>
                <a:lnTo>
                  <a:pt x="639" y="778"/>
                </a:lnTo>
                <a:lnTo>
                  <a:pt x="639" y="778"/>
                </a:lnTo>
                <a:lnTo>
                  <a:pt x="639" y="778"/>
                </a:lnTo>
                <a:lnTo>
                  <a:pt x="639" y="778"/>
                </a:lnTo>
                <a:lnTo>
                  <a:pt x="639" y="778"/>
                </a:lnTo>
                <a:lnTo>
                  <a:pt x="639" y="778"/>
                </a:lnTo>
                <a:lnTo>
                  <a:pt x="636" y="780"/>
                </a:lnTo>
                <a:lnTo>
                  <a:pt x="636" y="780"/>
                </a:lnTo>
                <a:lnTo>
                  <a:pt x="639" y="783"/>
                </a:lnTo>
                <a:lnTo>
                  <a:pt x="639" y="783"/>
                </a:lnTo>
                <a:lnTo>
                  <a:pt x="641" y="783"/>
                </a:lnTo>
                <a:lnTo>
                  <a:pt x="641" y="783"/>
                </a:lnTo>
                <a:lnTo>
                  <a:pt x="639" y="785"/>
                </a:lnTo>
                <a:lnTo>
                  <a:pt x="639" y="785"/>
                </a:lnTo>
                <a:lnTo>
                  <a:pt x="636" y="785"/>
                </a:lnTo>
                <a:lnTo>
                  <a:pt x="636" y="785"/>
                </a:lnTo>
                <a:lnTo>
                  <a:pt x="636" y="788"/>
                </a:lnTo>
                <a:lnTo>
                  <a:pt x="636" y="788"/>
                </a:lnTo>
                <a:lnTo>
                  <a:pt x="636" y="788"/>
                </a:lnTo>
                <a:lnTo>
                  <a:pt x="636" y="788"/>
                </a:lnTo>
                <a:lnTo>
                  <a:pt x="636" y="790"/>
                </a:lnTo>
                <a:lnTo>
                  <a:pt x="636" y="790"/>
                </a:lnTo>
                <a:lnTo>
                  <a:pt x="636" y="790"/>
                </a:lnTo>
                <a:lnTo>
                  <a:pt x="636" y="792"/>
                </a:lnTo>
                <a:lnTo>
                  <a:pt x="634" y="792"/>
                </a:lnTo>
                <a:lnTo>
                  <a:pt x="634" y="792"/>
                </a:lnTo>
                <a:lnTo>
                  <a:pt x="634" y="792"/>
                </a:lnTo>
                <a:lnTo>
                  <a:pt x="634" y="792"/>
                </a:lnTo>
                <a:lnTo>
                  <a:pt x="634" y="792"/>
                </a:lnTo>
                <a:lnTo>
                  <a:pt x="634" y="792"/>
                </a:lnTo>
                <a:lnTo>
                  <a:pt x="636" y="792"/>
                </a:lnTo>
                <a:lnTo>
                  <a:pt x="639" y="792"/>
                </a:lnTo>
                <a:lnTo>
                  <a:pt x="639" y="792"/>
                </a:lnTo>
                <a:lnTo>
                  <a:pt x="641" y="795"/>
                </a:lnTo>
                <a:lnTo>
                  <a:pt x="641" y="797"/>
                </a:lnTo>
                <a:lnTo>
                  <a:pt x="643" y="797"/>
                </a:lnTo>
                <a:lnTo>
                  <a:pt x="643" y="799"/>
                </a:lnTo>
                <a:lnTo>
                  <a:pt x="646" y="799"/>
                </a:lnTo>
                <a:lnTo>
                  <a:pt x="646" y="799"/>
                </a:lnTo>
                <a:lnTo>
                  <a:pt x="648" y="799"/>
                </a:lnTo>
                <a:lnTo>
                  <a:pt x="648" y="802"/>
                </a:lnTo>
                <a:lnTo>
                  <a:pt x="650" y="802"/>
                </a:lnTo>
                <a:lnTo>
                  <a:pt x="653" y="804"/>
                </a:lnTo>
                <a:lnTo>
                  <a:pt x="653" y="804"/>
                </a:lnTo>
                <a:lnTo>
                  <a:pt x="650" y="804"/>
                </a:lnTo>
                <a:lnTo>
                  <a:pt x="650" y="804"/>
                </a:lnTo>
                <a:lnTo>
                  <a:pt x="648" y="806"/>
                </a:lnTo>
                <a:lnTo>
                  <a:pt x="650" y="806"/>
                </a:lnTo>
                <a:lnTo>
                  <a:pt x="650" y="806"/>
                </a:lnTo>
                <a:lnTo>
                  <a:pt x="650" y="809"/>
                </a:lnTo>
                <a:lnTo>
                  <a:pt x="650" y="809"/>
                </a:lnTo>
                <a:lnTo>
                  <a:pt x="650" y="809"/>
                </a:lnTo>
                <a:lnTo>
                  <a:pt x="653" y="809"/>
                </a:lnTo>
                <a:lnTo>
                  <a:pt x="653" y="809"/>
                </a:lnTo>
                <a:lnTo>
                  <a:pt x="653" y="811"/>
                </a:lnTo>
                <a:lnTo>
                  <a:pt x="653" y="811"/>
                </a:lnTo>
                <a:lnTo>
                  <a:pt x="653" y="811"/>
                </a:lnTo>
                <a:lnTo>
                  <a:pt x="655" y="814"/>
                </a:lnTo>
                <a:lnTo>
                  <a:pt x="658" y="814"/>
                </a:lnTo>
                <a:lnTo>
                  <a:pt x="665" y="816"/>
                </a:lnTo>
                <a:lnTo>
                  <a:pt x="667" y="818"/>
                </a:lnTo>
                <a:lnTo>
                  <a:pt x="672" y="818"/>
                </a:lnTo>
                <a:lnTo>
                  <a:pt x="672" y="818"/>
                </a:lnTo>
                <a:lnTo>
                  <a:pt x="672" y="821"/>
                </a:lnTo>
                <a:lnTo>
                  <a:pt x="672" y="821"/>
                </a:lnTo>
                <a:lnTo>
                  <a:pt x="672" y="821"/>
                </a:lnTo>
                <a:lnTo>
                  <a:pt x="672" y="821"/>
                </a:lnTo>
                <a:lnTo>
                  <a:pt x="672" y="821"/>
                </a:lnTo>
                <a:lnTo>
                  <a:pt x="672" y="818"/>
                </a:lnTo>
                <a:lnTo>
                  <a:pt x="674" y="816"/>
                </a:lnTo>
                <a:lnTo>
                  <a:pt x="674" y="816"/>
                </a:lnTo>
                <a:lnTo>
                  <a:pt x="674" y="816"/>
                </a:lnTo>
                <a:lnTo>
                  <a:pt x="679" y="816"/>
                </a:lnTo>
                <a:lnTo>
                  <a:pt x="679" y="814"/>
                </a:lnTo>
                <a:lnTo>
                  <a:pt x="679" y="814"/>
                </a:lnTo>
                <a:lnTo>
                  <a:pt x="681" y="811"/>
                </a:lnTo>
                <a:lnTo>
                  <a:pt x="681" y="811"/>
                </a:lnTo>
                <a:lnTo>
                  <a:pt x="681" y="811"/>
                </a:lnTo>
                <a:lnTo>
                  <a:pt x="681" y="809"/>
                </a:lnTo>
                <a:lnTo>
                  <a:pt x="681" y="809"/>
                </a:lnTo>
                <a:lnTo>
                  <a:pt x="681" y="809"/>
                </a:lnTo>
                <a:lnTo>
                  <a:pt x="684" y="806"/>
                </a:lnTo>
                <a:lnTo>
                  <a:pt x="684" y="806"/>
                </a:lnTo>
                <a:lnTo>
                  <a:pt x="684" y="804"/>
                </a:lnTo>
                <a:lnTo>
                  <a:pt x="684" y="802"/>
                </a:lnTo>
                <a:lnTo>
                  <a:pt x="688" y="795"/>
                </a:lnTo>
                <a:lnTo>
                  <a:pt x="688" y="792"/>
                </a:lnTo>
                <a:lnTo>
                  <a:pt x="691" y="792"/>
                </a:lnTo>
                <a:lnTo>
                  <a:pt x="691" y="792"/>
                </a:lnTo>
                <a:lnTo>
                  <a:pt x="691" y="792"/>
                </a:lnTo>
                <a:lnTo>
                  <a:pt x="691" y="792"/>
                </a:lnTo>
                <a:lnTo>
                  <a:pt x="693" y="790"/>
                </a:lnTo>
                <a:lnTo>
                  <a:pt x="693" y="790"/>
                </a:lnTo>
                <a:lnTo>
                  <a:pt x="693" y="790"/>
                </a:lnTo>
                <a:lnTo>
                  <a:pt x="695" y="790"/>
                </a:lnTo>
                <a:lnTo>
                  <a:pt x="695" y="790"/>
                </a:lnTo>
                <a:lnTo>
                  <a:pt x="695" y="790"/>
                </a:lnTo>
                <a:lnTo>
                  <a:pt x="695" y="788"/>
                </a:lnTo>
                <a:lnTo>
                  <a:pt x="695" y="788"/>
                </a:lnTo>
                <a:lnTo>
                  <a:pt x="695" y="788"/>
                </a:lnTo>
                <a:lnTo>
                  <a:pt x="695" y="788"/>
                </a:lnTo>
                <a:lnTo>
                  <a:pt x="695" y="788"/>
                </a:lnTo>
                <a:lnTo>
                  <a:pt x="695" y="785"/>
                </a:lnTo>
                <a:lnTo>
                  <a:pt x="695" y="788"/>
                </a:lnTo>
                <a:lnTo>
                  <a:pt x="698" y="788"/>
                </a:lnTo>
                <a:lnTo>
                  <a:pt x="698" y="788"/>
                </a:lnTo>
                <a:lnTo>
                  <a:pt x="698" y="788"/>
                </a:lnTo>
                <a:lnTo>
                  <a:pt x="698" y="788"/>
                </a:lnTo>
                <a:lnTo>
                  <a:pt x="698" y="785"/>
                </a:lnTo>
                <a:lnTo>
                  <a:pt x="698" y="785"/>
                </a:lnTo>
                <a:lnTo>
                  <a:pt x="698" y="785"/>
                </a:lnTo>
                <a:lnTo>
                  <a:pt x="698" y="783"/>
                </a:lnTo>
                <a:lnTo>
                  <a:pt x="698" y="783"/>
                </a:lnTo>
                <a:lnTo>
                  <a:pt x="698" y="783"/>
                </a:lnTo>
                <a:lnTo>
                  <a:pt x="695" y="780"/>
                </a:lnTo>
                <a:lnTo>
                  <a:pt x="695" y="780"/>
                </a:lnTo>
                <a:lnTo>
                  <a:pt x="695" y="780"/>
                </a:lnTo>
                <a:lnTo>
                  <a:pt x="695" y="780"/>
                </a:lnTo>
                <a:lnTo>
                  <a:pt x="695" y="780"/>
                </a:lnTo>
                <a:lnTo>
                  <a:pt x="698" y="778"/>
                </a:lnTo>
                <a:lnTo>
                  <a:pt x="698" y="778"/>
                </a:lnTo>
                <a:lnTo>
                  <a:pt x="698" y="778"/>
                </a:lnTo>
                <a:lnTo>
                  <a:pt x="698" y="780"/>
                </a:lnTo>
                <a:lnTo>
                  <a:pt x="698" y="780"/>
                </a:lnTo>
                <a:lnTo>
                  <a:pt x="700" y="780"/>
                </a:lnTo>
                <a:lnTo>
                  <a:pt x="700" y="780"/>
                </a:lnTo>
                <a:lnTo>
                  <a:pt x="700" y="780"/>
                </a:lnTo>
                <a:lnTo>
                  <a:pt x="700" y="780"/>
                </a:lnTo>
                <a:lnTo>
                  <a:pt x="700" y="778"/>
                </a:lnTo>
                <a:lnTo>
                  <a:pt x="700" y="778"/>
                </a:lnTo>
                <a:lnTo>
                  <a:pt x="700" y="778"/>
                </a:lnTo>
                <a:lnTo>
                  <a:pt x="700" y="778"/>
                </a:lnTo>
                <a:lnTo>
                  <a:pt x="700" y="776"/>
                </a:lnTo>
                <a:lnTo>
                  <a:pt x="702" y="773"/>
                </a:lnTo>
                <a:lnTo>
                  <a:pt x="705" y="773"/>
                </a:lnTo>
                <a:lnTo>
                  <a:pt x="705" y="773"/>
                </a:lnTo>
                <a:lnTo>
                  <a:pt x="707" y="771"/>
                </a:lnTo>
                <a:lnTo>
                  <a:pt x="710" y="771"/>
                </a:lnTo>
                <a:lnTo>
                  <a:pt x="710" y="771"/>
                </a:lnTo>
                <a:lnTo>
                  <a:pt x="710" y="771"/>
                </a:lnTo>
                <a:lnTo>
                  <a:pt x="710" y="771"/>
                </a:lnTo>
                <a:lnTo>
                  <a:pt x="710" y="769"/>
                </a:lnTo>
                <a:lnTo>
                  <a:pt x="712" y="769"/>
                </a:lnTo>
                <a:lnTo>
                  <a:pt x="712" y="769"/>
                </a:lnTo>
                <a:lnTo>
                  <a:pt x="712" y="769"/>
                </a:lnTo>
                <a:lnTo>
                  <a:pt x="712" y="769"/>
                </a:lnTo>
                <a:lnTo>
                  <a:pt x="714" y="769"/>
                </a:lnTo>
                <a:lnTo>
                  <a:pt x="714" y="769"/>
                </a:lnTo>
                <a:lnTo>
                  <a:pt x="714" y="769"/>
                </a:lnTo>
                <a:lnTo>
                  <a:pt x="714" y="769"/>
                </a:lnTo>
                <a:lnTo>
                  <a:pt x="714" y="769"/>
                </a:lnTo>
                <a:lnTo>
                  <a:pt x="717" y="769"/>
                </a:lnTo>
                <a:lnTo>
                  <a:pt x="717" y="769"/>
                </a:lnTo>
                <a:lnTo>
                  <a:pt x="719" y="766"/>
                </a:lnTo>
                <a:lnTo>
                  <a:pt x="719" y="766"/>
                </a:lnTo>
                <a:lnTo>
                  <a:pt x="719" y="766"/>
                </a:lnTo>
                <a:lnTo>
                  <a:pt x="717" y="766"/>
                </a:lnTo>
                <a:lnTo>
                  <a:pt x="719" y="764"/>
                </a:lnTo>
                <a:lnTo>
                  <a:pt x="721" y="764"/>
                </a:lnTo>
                <a:lnTo>
                  <a:pt x="721" y="764"/>
                </a:lnTo>
                <a:lnTo>
                  <a:pt x="721" y="766"/>
                </a:lnTo>
                <a:lnTo>
                  <a:pt x="721" y="766"/>
                </a:lnTo>
                <a:lnTo>
                  <a:pt x="721" y="766"/>
                </a:lnTo>
                <a:lnTo>
                  <a:pt x="724" y="766"/>
                </a:lnTo>
                <a:lnTo>
                  <a:pt x="724" y="766"/>
                </a:lnTo>
                <a:lnTo>
                  <a:pt x="726" y="766"/>
                </a:lnTo>
                <a:lnTo>
                  <a:pt x="726" y="766"/>
                </a:lnTo>
                <a:lnTo>
                  <a:pt x="726" y="766"/>
                </a:lnTo>
                <a:lnTo>
                  <a:pt x="726" y="766"/>
                </a:lnTo>
                <a:lnTo>
                  <a:pt x="726" y="766"/>
                </a:lnTo>
                <a:lnTo>
                  <a:pt x="726" y="766"/>
                </a:lnTo>
                <a:lnTo>
                  <a:pt x="729" y="766"/>
                </a:lnTo>
                <a:lnTo>
                  <a:pt x="729" y="766"/>
                </a:lnTo>
                <a:lnTo>
                  <a:pt x="729" y="769"/>
                </a:lnTo>
                <a:lnTo>
                  <a:pt x="729" y="769"/>
                </a:lnTo>
                <a:lnTo>
                  <a:pt x="729" y="769"/>
                </a:lnTo>
                <a:lnTo>
                  <a:pt x="729" y="769"/>
                </a:lnTo>
                <a:lnTo>
                  <a:pt x="729" y="769"/>
                </a:lnTo>
                <a:lnTo>
                  <a:pt x="726" y="769"/>
                </a:lnTo>
                <a:lnTo>
                  <a:pt x="726" y="769"/>
                </a:lnTo>
                <a:lnTo>
                  <a:pt x="726" y="769"/>
                </a:lnTo>
                <a:lnTo>
                  <a:pt x="724" y="769"/>
                </a:lnTo>
                <a:lnTo>
                  <a:pt x="724" y="769"/>
                </a:lnTo>
                <a:lnTo>
                  <a:pt x="726" y="769"/>
                </a:lnTo>
                <a:lnTo>
                  <a:pt x="726" y="771"/>
                </a:lnTo>
                <a:lnTo>
                  <a:pt x="729" y="771"/>
                </a:lnTo>
                <a:lnTo>
                  <a:pt x="729" y="769"/>
                </a:lnTo>
                <a:lnTo>
                  <a:pt x="731" y="769"/>
                </a:lnTo>
                <a:lnTo>
                  <a:pt x="731" y="769"/>
                </a:lnTo>
                <a:lnTo>
                  <a:pt x="731" y="769"/>
                </a:lnTo>
                <a:lnTo>
                  <a:pt x="731" y="766"/>
                </a:lnTo>
                <a:lnTo>
                  <a:pt x="731" y="766"/>
                </a:lnTo>
                <a:lnTo>
                  <a:pt x="731" y="764"/>
                </a:lnTo>
                <a:lnTo>
                  <a:pt x="731" y="764"/>
                </a:lnTo>
                <a:lnTo>
                  <a:pt x="731" y="764"/>
                </a:lnTo>
                <a:lnTo>
                  <a:pt x="731" y="764"/>
                </a:lnTo>
                <a:lnTo>
                  <a:pt x="731" y="764"/>
                </a:lnTo>
                <a:lnTo>
                  <a:pt x="731" y="764"/>
                </a:lnTo>
                <a:lnTo>
                  <a:pt x="731" y="762"/>
                </a:lnTo>
                <a:lnTo>
                  <a:pt x="729" y="762"/>
                </a:lnTo>
                <a:lnTo>
                  <a:pt x="731" y="762"/>
                </a:lnTo>
                <a:lnTo>
                  <a:pt x="731" y="762"/>
                </a:lnTo>
                <a:lnTo>
                  <a:pt x="731" y="762"/>
                </a:lnTo>
                <a:lnTo>
                  <a:pt x="731" y="762"/>
                </a:lnTo>
                <a:lnTo>
                  <a:pt x="733" y="759"/>
                </a:lnTo>
                <a:lnTo>
                  <a:pt x="733" y="759"/>
                </a:lnTo>
                <a:lnTo>
                  <a:pt x="731" y="759"/>
                </a:lnTo>
                <a:lnTo>
                  <a:pt x="731" y="759"/>
                </a:lnTo>
                <a:lnTo>
                  <a:pt x="731" y="759"/>
                </a:lnTo>
                <a:lnTo>
                  <a:pt x="731" y="757"/>
                </a:lnTo>
                <a:lnTo>
                  <a:pt x="729" y="757"/>
                </a:lnTo>
                <a:lnTo>
                  <a:pt x="729" y="757"/>
                </a:lnTo>
                <a:lnTo>
                  <a:pt x="729" y="757"/>
                </a:lnTo>
                <a:lnTo>
                  <a:pt x="729" y="754"/>
                </a:lnTo>
                <a:lnTo>
                  <a:pt x="729" y="754"/>
                </a:lnTo>
                <a:lnTo>
                  <a:pt x="729" y="754"/>
                </a:lnTo>
                <a:lnTo>
                  <a:pt x="726" y="754"/>
                </a:lnTo>
                <a:lnTo>
                  <a:pt x="726" y="754"/>
                </a:lnTo>
                <a:lnTo>
                  <a:pt x="726" y="754"/>
                </a:lnTo>
                <a:lnTo>
                  <a:pt x="724" y="752"/>
                </a:lnTo>
                <a:lnTo>
                  <a:pt x="719" y="750"/>
                </a:lnTo>
                <a:lnTo>
                  <a:pt x="719" y="750"/>
                </a:lnTo>
                <a:lnTo>
                  <a:pt x="717" y="750"/>
                </a:lnTo>
                <a:lnTo>
                  <a:pt x="717" y="747"/>
                </a:lnTo>
                <a:lnTo>
                  <a:pt x="717" y="747"/>
                </a:lnTo>
                <a:lnTo>
                  <a:pt x="714" y="747"/>
                </a:lnTo>
                <a:lnTo>
                  <a:pt x="712" y="747"/>
                </a:lnTo>
                <a:lnTo>
                  <a:pt x="712" y="747"/>
                </a:lnTo>
                <a:lnTo>
                  <a:pt x="712" y="745"/>
                </a:lnTo>
                <a:lnTo>
                  <a:pt x="712" y="745"/>
                </a:lnTo>
                <a:lnTo>
                  <a:pt x="712" y="745"/>
                </a:lnTo>
                <a:lnTo>
                  <a:pt x="712" y="745"/>
                </a:lnTo>
                <a:lnTo>
                  <a:pt x="712" y="743"/>
                </a:lnTo>
                <a:lnTo>
                  <a:pt x="712" y="743"/>
                </a:lnTo>
                <a:lnTo>
                  <a:pt x="712" y="743"/>
                </a:lnTo>
                <a:lnTo>
                  <a:pt x="712" y="740"/>
                </a:lnTo>
                <a:lnTo>
                  <a:pt x="712" y="740"/>
                </a:lnTo>
                <a:lnTo>
                  <a:pt x="712" y="738"/>
                </a:lnTo>
                <a:lnTo>
                  <a:pt x="714" y="735"/>
                </a:lnTo>
                <a:lnTo>
                  <a:pt x="717" y="731"/>
                </a:lnTo>
                <a:lnTo>
                  <a:pt x="717" y="728"/>
                </a:lnTo>
                <a:lnTo>
                  <a:pt x="717" y="728"/>
                </a:lnTo>
                <a:lnTo>
                  <a:pt x="717" y="726"/>
                </a:lnTo>
                <a:lnTo>
                  <a:pt x="719" y="726"/>
                </a:lnTo>
                <a:lnTo>
                  <a:pt x="717" y="726"/>
                </a:lnTo>
                <a:lnTo>
                  <a:pt x="717" y="726"/>
                </a:lnTo>
                <a:lnTo>
                  <a:pt x="717" y="726"/>
                </a:lnTo>
                <a:lnTo>
                  <a:pt x="717" y="724"/>
                </a:lnTo>
                <a:lnTo>
                  <a:pt x="717" y="724"/>
                </a:lnTo>
                <a:lnTo>
                  <a:pt x="719" y="724"/>
                </a:lnTo>
                <a:lnTo>
                  <a:pt x="719" y="721"/>
                </a:lnTo>
                <a:lnTo>
                  <a:pt x="721" y="721"/>
                </a:lnTo>
                <a:lnTo>
                  <a:pt x="724" y="721"/>
                </a:lnTo>
                <a:lnTo>
                  <a:pt x="724" y="721"/>
                </a:lnTo>
                <a:lnTo>
                  <a:pt x="724" y="721"/>
                </a:lnTo>
                <a:lnTo>
                  <a:pt x="726" y="721"/>
                </a:lnTo>
                <a:lnTo>
                  <a:pt x="726" y="719"/>
                </a:lnTo>
                <a:lnTo>
                  <a:pt x="726" y="719"/>
                </a:lnTo>
                <a:lnTo>
                  <a:pt x="726" y="721"/>
                </a:lnTo>
                <a:lnTo>
                  <a:pt x="729" y="719"/>
                </a:lnTo>
                <a:lnTo>
                  <a:pt x="726" y="717"/>
                </a:lnTo>
                <a:lnTo>
                  <a:pt x="729" y="717"/>
                </a:lnTo>
                <a:lnTo>
                  <a:pt x="729" y="719"/>
                </a:lnTo>
                <a:lnTo>
                  <a:pt x="729" y="719"/>
                </a:lnTo>
                <a:lnTo>
                  <a:pt x="729" y="719"/>
                </a:lnTo>
                <a:lnTo>
                  <a:pt x="729" y="717"/>
                </a:lnTo>
                <a:lnTo>
                  <a:pt x="731" y="717"/>
                </a:lnTo>
                <a:lnTo>
                  <a:pt x="731" y="717"/>
                </a:lnTo>
                <a:lnTo>
                  <a:pt x="731" y="719"/>
                </a:lnTo>
                <a:lnTo>
                  <a:pt x="729" y="721"/>
                </a:lnTo>
                <a:lnTo>
                  <a:pt x="729" y="721"/>
                </a:lnTo>
                <a:lnTo>
                  <a:pt x="729" y="724"/>
                </a:lnTo>
                <a:lnTo>
                  <a:pt x="729" y="724"/>
                </a:lnTo>
                <a:lnTo>
                  <a:pt x="726" y="726"/>
                </a:lnTo>
                <a:lnTo>
                  <a:pt x="726" y="726"/>
                </a:lnTo>
                <a:lnTo>
                  <a:pt x="726" y="728"/>
                </a:lnTo>
                <a:lnTo>
                  <a:pt x="726" y="728"/>
                </a:lnTo>
                <a:lnTo>
                  <a:pt x="726" y="731"/>
                </a:lnTo>
                <a:lnTo>
                  <a:pt x="729" y="731"/>
                </a:lnTo>
                <a:lnTo>
                  <a:pt x="729" y="731"/>
                </a:lnTo>
                <a:lnTo>
                  <a:pt x="729" y="733"/>
                </a:lnTo>
                <a:lnTo>
                  <a:pt x="729" y="733"/>
                </a:lnTo>
                <a:lnTo>
                  <a:pt x="729" y="735"/>
                </a:lnTo>
                <a:lnTo>
                  <a:pt x="729" y="735"/>
                </a:lnTo>
                <a:lnTo>
                  <a:pt x="729" y="738"/>
                </a:lnTo>
                <a:lnTo>
                  <a:pt x="729" y="738"/>
                </a:lnTo>
                <a:lnTo>
                  <a:pt x="729" y="738"/>
                </a:lnTo>
                <a:lnTo>
                  <a:pt x="731" y="740"/>
                </a:lnTo>
                <a:lnTo>
                  <a:pt x="731" y="740"/>
                </a:lnTo>
                <a:lnTo>
                  <a:pt x="733" y="740"/>
                </a:lnTo>
                <a:lnTo>
                  <a:pt x="736" y="743"/>
                </a:lnTo>
                <a:lnTo>
                  <a:pt x="736" y="740"/>
                </a:lnTo>
                <a:lnTo>
                  <a:pt x="733" y="738"/>
                </a:lnTo>
                <a:lnTo>
                  <a:pt x="733" y="738"/>
                </a:lnTo>
                <a:lnTo>
                  <a:pt x="733" y="738"/>
                </a:lnTo>
                <a:lnTo>
                  <a:pt x="731" y="735"/>
                </a:lnTo>
                <a:lnTo>
                  <a:pt x="733" y="733"/>
                </a:lnTo>
                <a:lnTo>
                  <a:pt x="733" y="731"/>
                </a:lnTo>
                <a:lnTo>
                  <a:pt x="733" y="731"/>
                </a:lnTo>
                <a:lnTo>
                  <a:pt x="733" y="728"/>
                </a:lnTo>
                <a:lnTo>
                  <a:pt x="736" y="728"/>
                </a:lnTo>
                <a:lnTo>
                  <a:pt x="736" y="726"/>
                </a:lnTo>
                <a:lnTo>
                  <a:pt x="736" y="728"/>
                </a:lnTo>
                <a:lnTo>
                  <a:pt x="733" y="731"/>
                </a:lnTo>
                <a:lnTo>
                  <a:pt x="733" y="733"/>
                </a:lnTo>
                <a:lnTo>
                  <a:pt x="736" y="733"/>
                </a:lnTo>
                <a:lnTo>
                  <a:pt x="736" y="735"/>
                </a:lnTo>
                <a:lnTo>
                  <a:pt x="736" y="735"/>
                </a:lnTo>
                <a:lnTo>
                  <a:pt x="738" y="735"/>
                </a:lnTo>
                <a:lnTo>
                  <a:pt x="738" y="735"/>
                </a:lnTo>
                <a:lnTo>
                  <a:pt x="738" y="735"/>
                </a:lnTo>
                <a:lnTo>
                  <a:pt x="740" y="735"/>
                </a:lnTo>
                <a:lnTo>
                  <a:pt x="740" y="735"/>
                </a:lnTo>
                <a:lnTo>
                  <a:pt x="740" y="735"/>
                </a:lnTo>
                <a:lnTo>
                  <a:pt x="743" y="735"/>
                </a:lnTo>
                <a:lnTo>
                  <a:pt x="743" y="735"/>
                </a:lnTo>
                <a:lnTo>
                  <a:pt x="745" y="735"/>
                </a:lnTo>
                <a:lnTo>
                  <a:pt x="745" y="735"/>
                </a:lnTo>
                <a:lnTo>
                  <a:pt x="745" y="738"/>
                </a:lnTo>
                <a:lnTo>
                  <a:pt x="745" y="738"/>
                </a:lnTo>
                <a:lnTo>
                  <a:pt x="745" y="735"/>
                </a:lnTo>
                <a:lnTo>
                  <a:pt x="747" y="735"/>
                </a:lnTo>
                <a:lnTo>
                  <a:pt x="747" y="735"/>
                </a:lnTo>
                <a:lnTo>
                  <a:pt x="747" y="733"/>
                </a:lnTo>
                <a:lnTo>
                  <a:pt x="750" y="733"/>
                </a:lnTo>
                <a:lnTo>
                  <a:pt x="750" y="735"/>
                </a:lnTo>
                <a:lnTo>
                  <a:pt x="750" y="735"/>
                </a:lnTo>
                <a:lnTo>
                  <a:pt x="752" y="735"/>
                </a:lnTo>
                <a:lnTo>
                  <a:pt x="752" y="735"/>
                </a:lnTo>
                <a:lnTo>
                  <a:pt x="752" y="738"/>
                </a:lnTo>
                <a:lnTo>
                  <a:pt x="752" y="738"/>
                </a:lnTo>
                <a:lnTo>
                  <a:pt x="752" y="738"/>
                </a:lnTo>
                <a:lnTo>
                  <a:pt x="755" y="740"/>
                </a:lnTo>
                <a:lnTo>
                  <a:pt x="755" y="740"/>
                </a:lnTo>
                <a:lnTo>
                  <a:pt x="752" y="740"/>
                </a:lnTo>
                <a:lnTo>
                  <a:pt x="752" y="740"/>
                </a:lnTo>
                <a:lnTo>
                  <a:pt x="752" y="743"/>
                </a:lnTo>
                <a:lnTo>
                  <a:pt x="752" y="743"/>
                </a:lnTo>
                <a:lnTo>
                  <a:pt x="752" y="740"/>
                </a:lnTo>
                <a:lnTo>
                  <a:pt x="752" y="740"/>
                </a:lnTo>
                <a:lnTo>
                  <a:pt x="750" y="740"/>
                </a:lnTo>
                <a:lnTo>
                  <a:pt x="750" y="740"/>
                </a:lnTo>
                <a:lnTo>
                  <a:pt x="750" y="743"/>
                </a:lnTo>
                <a:lnTo>
                  <a:pt x="747" y="743"/>
                </a:lnTo>
                <a:lnTo>
                  <a:pt x="745" y="745"/>
                </a:lnTo>
                <a:lnTo>
                  <a:pt x="745" y="745"/>
                </a:lnTo>
                <a:lnTo>
                  <a:pt x="743" y="745"/>
                </a:lnTo>
                <a:lnTo>
                  <a:pt x="743" y="745"/>
                </a:lnTo>
                <a:lnTo>
                  <a:pt x="743" y="745"/>
                </a:lnTo>
                <a:lnTo>
                  <a:pt x="743" y="745"/>
                </a:lnTo>
                <a:lnTo>
                  <a:pt x="743" y="745"/>
                </a:lnTo>
                <a:lnTo>
                  <a:pt x="740" y="745"/>
                </a:lnTo>
                <a:lnTo>
                  <a:pt x="740" y="743"/>
                </a:lnTo>
                <a:lnTo>
                  <a:pt x="738" y="745"/>
                </a:lnTo>
                <a:lnTo>
                  <a:pt x="738" y="747"/>
                </a:lnTo>
                <a:lnTo>
                  <a:pt x="738" y="747"/>
                </a:lnTo>
                <a:lnTo>
                  <a:pt x="738" y="747"/>
                </a:lnTo>
                <a:lnTo>
                  <a:pt x="738" y="750"/>
                </a:lnTo>
                <a:lnTo>
                  <a:pt x="738" y="750"/>
                </a:lnTo>
                <a:lnTo>
                  <a:pt x="738" y="750"/>
                </a:lnTo>
                <a:lnTo>
                  <a:pt x="740" y="747"/>
                </a:lnTo>
                <a:lnTo>
                  <a:pt x="743" y="747"/>
                </a:lnTo>
                <a:lnTo>
                  <a:pt x="755" y="745"/>
                </a:lnTo>
                <a:lnTo>
                  <a:pt x="759" y="743"/>
                </a:lnTo>
                <a:lnTo>
                  <a:pt x="764" y="743"/>
                </a:lnTo>
                <a:lnTo>
                  <a:pt x="766" y="743"/>
                </a:lnTo>
                <a:lnTo>
                  <a:pt x="771" y="743"/>
                </a:lnTo>
                <a:lnTo>
                  <a:pt x="778" y="745"/>
                </a:lnTo>
                <a:lnTo>
                  <a:pt x="783" y="743"/>
                </a:lnTo>
                <a:lnTo>
                  <a:pt x="788" y="743"/>
                </a:lnTo>
                <a:lnTo>
                  <a:pt x="790" y="745"/>
                </a:lnTo>
                <a:lnTo>
                  <a:pt x="799" y="747"/>
                </a:lnTo>
                <a:lnTo>
                  <a:pt x="802" y="747"/>
                </a:lnTo>
                <a:lnTo>
                  <a:pt x="802" y="747"/>
                </a:lnTo>
                <a:lnTo>
                  <a:pt x="799" y="747"/>
                </a:lnTo>
                <a:lnTo>
                  <a:pt x="799" y="747"/>
                </a:lnTo>
                <a:lnTo>
                  <a:pt x="799" y="745"/>
                </a:lnTo>
                <a:lnTo>
                  <a:pt x="799" y="743"/>
                </a:lnTo>
                <a:lnTo>
                  <a:pt x="799" y="740"/>
                </a:lnTo>
                <a:lnTo>
                  <a:pt x="802" y="738"/>
                </a:lnTo>
                <a:lnTo>
                  <a:pt x="804" y="738"/>
                </a:lnTo>
                <a:lnTo>
                  <a:pt x="804" y="735"/>
                </a:lnTo>
                <a:lnTo>
                  <a:pt x="807" y="735"/>
                </a:lnTo>
                <a:lnTo>
                  <a:pt x="807" y="733"/>
                </a:lnTo>
                <a:lnTo>
                  <a:pt x="807" y="733"/>
                </a:lnTo>
                <a:lnTo>
                  <a:pt x="807" y="731"/>
                </a:lnTo>
                <a:lnTo>
                  <a:pt x="807" y="731"/>
                </a:lnTo>
                <a:lnTo>
                  <a:pt x="807" y="728"/>
                </a:lnTo>
                <a:lnTo>
                  <a:pt x="807" y="728"/>
                </a:lnTo>
                <a:lnTo>
                  <a:pt x="807" y="728"/>
                </a:lnTo>
                <a:lnTo>
                  <a:pt x="809" y="726"/>
                </a:lnTo>
                <a:lnTo>
                  <a:pt x="811" y="726"/>
                </a:lnTo>
                <a:lnTo>
                  <a:pt x="814" y="724"/>
                </a:lnTo>
                <a:lnTo>
                  <a:pt x="816" y="724"/>
                </a:lnTo>
                <a:lnTo>
                  <a:pt x="816" y="721"/>
                </a:lnTo>
                <a:lnTo>
                  <a:pt x="816" y="721"/>
                </a:lnTo>
                <a:lnTo>
                  <a:pt x="816" y="721"/>
                </a:lnTo>
                <a:lnTo>
                  <a:pt x="816" y="724"/>
                </a:lnTo>
                <a:lnTo>
                  <a:pt x="814" y="721"/>
                </a:lnTo>
                <a:lnTo>
                  <a:pt x="814" y="719"/>
                </a:lnTo>
                <a:lnTo>
                  <a:pt x="816" y="719"/>
                </a:lnTo>
                <a:lnTo>
                  <a:pt x="818" y="717"/>
                </a:lnTo>
                <a:lnTo>
                  <a:pt x="818" y="714"/>
                </a:lnTo>
                <a:lnTo>
                  <a:pt x="821" y="714"/>
                </a:lnTo>
                <a:lnTo>
                  <a:pt x="823" y="714"/>
                </a:lnTo>
                <a:lnTo>
                  <a:pt x="825" y="714"/>
                </a:lnTo>
                <a:lnTo>
                  <a:pt x="828" y="714"/>
                </a:lnTo>
                <a:lnTo>
                  <a:pt x="830" y="714"/>
                </a:lnTo>
                <a:lnTo>
                  <a:pt x="833" y="717"/>
                </a:lnTo>
                <a:lnTo>
                  <a:pt x="833" y="717"/>
                </a:lnTo>
                <a:lnTo>
                  <a:pt x="835" y="721"/>
                </a:lnTo>
                <a:lnTo>
                  <a:pt x="835" y="721"/>
                </a:lnTo>
                <a:lnTo>
                  <a:pt x="835" y="721"/>
                </a:lnTo>
                <a:lnTo>
                  <a:pt x="833" y="721"/>
                </a:lnTo>
                <a:lnTo>
                  <a:pt x="833" y="721"/>
                </a:lnTo>
                <a:lnTo>
                  <a:pt x="830" y="721"/>
                </a:lnTo>
                <a:lnTo>
                  <a:pt x="830" y="721"/>
                </a:lnTo>
                <a:lnTo>
                  <a:pt x="828" y="724"/>
                </a:lnTo>
                <a:lnTo>
                  <a:pt x="828" y="726"/>
                </a:lnTo>
                <a:lnTo>
                  <a:pt x="828" y="726"/>
                </a:lnTo>
                <a:lnTo>
                  <a:pt x="830" y="726"/>
                </a:lnTo>
                <a:lnTo>
                  <a:pt x="830" y="728"/>
                </a:lnTo>
                <a:lnTo>
                  <a:pt x="830" y="728"/>
                </a:lnTo>
                <a:lnTo>
                  <a:pt x="828" y="728"/>
                </a:lnTo>
                <a:lnTo>
                  <a:pt x="828" y="731"/>
                </a:lnTo>
                <a:lnTo>
                  <a:pt x="828" y="731"/>
                </a:lnTo>
                <a:lnTo>
                  <a:pt x="828" y="731"/>
                </a:lnTo>
                <a:lnTo>
                  <a:pt x="828" y="731"/>
                </a:lnTo>
                <a:lnTo>
                  <a:pt x="828" y="733"/>
                </a:lnTo>
                <a:lnTo>
                  <a:pt x="828" y="733"/>
                </a:lnTo>
                <a:lnTo>
                  <a:pt x="828" y="735"/>
                </a:lnTo>
                <a:lnTo>
                  <a:pt x="828" y="738"/>
                </a:lnTo>
                <a:lnTo>
                  <a:pt x="828" y="738"/>
                </a:lnTo>
                <a:lnTo>
                  <a:pt x="828" y="738"/>
                </a:lnTo>
                <a:lnTo>
                  <a:pt x="828" y="740"/>
                </a:lnTo>
                <a:lnTo>
                  <a:pt x="828" y="740"/>
                </a:lnTo>
                <a:lnTo>
                  <a:pt x="828" y="743"/>
                </a:lnTo>
                <a:lnTo>
                  <a:pt x="828" y="743"/>
                </a:lnTo>
                <a:lnTo>
                  <a:pt x="828" y="743"/>
                </a:lnTo>
                <a:lnTo>
                  <a:pt x="828" y="743"/>
                </a:lnTo>
                <a:lnTo>
                  <a:pt x="828" y="743"/>
                </a:lnTo>
                <a:lnTo>
                  <a:pt x="830" y="743"/>
                </a:lnTo>
                <a:lnTo>
                  <a:pt x="828" y="745"/>
                </a:lnTo>
                <a:lnTo>
                  <a:pt x="830" y="745"/>
                </a:lnTo>
                <a:lnTo>
                  <a:pt x="830" y="747"/>
                </a:lnTo>
                <a:lnTo>
                  <a:pt x="830" y="747"/>
                </a:lnTo>
                <a:lnTo>
                  <a:pt x="833" y="747"/>
                </a:lnTo>
                <a:lnTo>
                  <a:pt x="833" y="747"/>
                </a:lnTo>
                <a:lnTo>
                  <a:pt x="835" y="745"/>
                </a:lnTo>
                <a:lnTo>
                  <a:pt x="837" y="743"/>
                </a:lnTo>
                <a:lnTo>
                  <a:pt x="840" y="745"/>
                </a:lnTo>
                <a:lnTo>
                  <a:pt x="840" y="745"/>
                </a:lnTo>
                <a:lnTo>
                  <a:pt x="840" y="745"/>
                </a:lnTo>
                <a:lnTo>
                  <a:pt x="840" y="745"/>
                </a:lnTo>
                <a:lnTo>
                  <a:pt x="840" y="743"/>
                </a:lnTo>
                <a:lnTo>
                  <a:pt x="840" y="743"/>
                </a:lnTo>
                <a:lnTo>
                  <a:pt x="840" y="740"/>
                </a:lnTo>
                <a:lnTo>
                  <a:pt x="840" y="740"/>
                </a:lnTo>
                <a:lnTo>
                  <a:pt x="842" y="740"/>
                </a:lnTo>
                <a:lnTo>
                  <a:pt x="840" y="740"/>
                </a:lnTo>
                <a:lnTo>
                  <a:pt x="842" y="738"/>
                </a:lnTo>
                <a:lnTo>
                  <a:pt x="842" y="738"/>
                </a:lnTo>
                <a:lnTo>
                  <a:pt x="842" y="738"/>
                </a:lnTo>
                <a:lnTo>
                  <a:pt x="842" y="738"/>
                </a:lnTo>
                <a:lnTo>
                  <a:pt x="844" y="735"/>
                </a:lnTo>
                <a:lnTo>
                  <a:pt x="844" y="735"/>
                </a:lnTo>
                <a:lnTo>
                  <a:pt x="844" y="735"/>
                </a:lnTo>
                <a:lnTo>
                  <a:pt x="844" y="733"/>
                </a:lnTo>
                <a:lnTo>
                  <a:pt x="844" y="733"/>
                </a:lnTo>
                <a:lnTo>
                  <a:pt x="847" y="731"/>
                </a:lnTo>
                <a:lnTo>
                  <a:pt x="847" y="731"/>
                </a:lnTo>
                <a:lnTo>
                  <a:pt x="849" y="731"/>
                </a:lnTo>
                <a:lnTo>
                  <a:pt x="849" y="728"/>
                </a:lnTo>
                <a:lnTo>
                  <a:pt x="849" y="726"/>
                </a:lnTo>
                <a:lnTo>
                  <a:pt x="847" y="724"/>
                </a:lnTo>
                <a:lnTo>
                  <a:pt x="847" y="724"/>
                </a:lnTo>
                <a:lnTo>
                  <a:pt x="844" y="721"/>
                </a:lnTo>
                <a:lnTo>
                  <a:pt x="847" y="721"/>
                </a:lnTo>
                <a:lnTo>
                  <a:pt x="847" y="721"/>
                </a:lnTo>
                <a:lnTo>
                  <a:pt x="847" y="719"/>
                </a:lnTo>
                <a:lnTo>
                  <a:pt x="844" y="719"/>
                </a:lnTo>
                <a:lnTo>
                  <a:pt x="844" y="717"/>
                </a:lnTo>
                <a:lnTo>
                  <a:pt x="844" y="714"/>
                </a:lnTo>
                <a:lnTo>
                  <a:pt x="847" y="712"/>
                </a:lnTo>
                <a:lnTo>
                  <a:pt x="849" y="714"/>
                </a:lnTo>
                <a:lnTo>
                  <a:pt x="849" y="709"/>
                </a:lnTo>
                <a:lnTo>
                  <a:pt x="849" y="707"/>
                </a:lnTo>
                <a:lnTo>
                  <a:pt x="851" y="705"/>
                </a:lnTo>
                <a:lnTo>
                  <a:pt x="854" y="705"/>
                </a:lnTo>
                <a:lnTo>
                  <a:pt x="856" y="702"/>
                </a:lnTo>
                <a:lnTo>
                  <a:pt x="859" y="702"/>
                </a:lnTo>
                <a:lnTo>
                  <a:pt x="863" y="702"/>
                </a:lnTo>
                <a:lnTo>
                  <a:pt x="866" y="702"/>
                </a:lnTo>
                <a:lnTo>
                  <a:pt x="866" y="702"/>
                </a:lnTo>
                <a:lnTo>
                  <a:pt x="868" y="702"/>
                </a:lnTo>
                <a:lnTo>
                  <a:pt x="868" y="702"/>
                </a:lnTo>
                <a:lnTo>
                  <a:pt x="870" y="702"/>
                </a:lnTo>
                <a:lnTo>
                  <a:pt x="870" y="705"/>
                </a:lnTo>
                <a:lnTo>
                  <a:pt x="870" y="705"/>
                </a:lnTo>
                <a:lnTo>
                  <a:pt x="870" y="705"/>
                </a:lnTo>
                <a:lnTo>
                  <a:pt x="870" y="705"/>
                </a:lnTo>
                <a:lnTo>
                  <a:pt x="873" y="707"/>
                </a:lnTo>
                <a:lnTo>
                  <a:pt x="873" y="707"/>
                </a:lnTo>
                <a:lnTo>
                  <a:pt x="873" y="707"/>
                </a:lnTo>
                <a:lnTo>
                  <a:pt x="873" y="709"/>
                </a:lnTo>
                <a:lnTo>
                  <a:pt x="873" y="709"/>
                </a:lnTo>
                <a:lnTo>
                  <a:pt x="873" y="712"/>
                </a:lnTo>
                <a:lnTo>
                  <a:pt x="873" y="712"/>
                </a:lnTo>
                <a:lnTo>
                  <a:pt x="873" y="714"/>
                </a:lnTo>
                <a:lnTo>
                  <a:pt x="873" y="714"/>
                </a:lnTo>
                <a:lnTo>
                  <a:pt x="873" y="714"/>
                </a:lnTo>
                <a:lnTo>
                  <a:pt x="875" y="714"/>
                </a:lnTo>
                <a:lnTo>
                  <a:pt x="875" y="714"/>
                </a:lnTo>
                <a:lnTo>
                  <a:pt x="875" y="714"/>
                </a:lnTo>
                <a:lnTo>
                  <a:pt x="878" y="714"/>
                </a:lnTo>
                <a:lnTo>
                  <a:pt x="878" y="712"/>
                </a:lnTo>
                <a:lnTo>
                  <a:pt x="875" y="712"/>
                </a:lnTo>
                <a:lnTo>
                  <a:pt x="875" y="712"/>
                </a:lnTo>
                <a:lnTo>
                  <a:pt x="875" y="709"/>
                </a:lnTo>
                <a:lnTo>
                  <a:pt x="878" y="709"/>
                </a:lnTo>
                <a:lnTo>
                  <a:pt x="880" y="709"/>
                </a:lnTo>
                <a:lnTo>
                  <a:pt x="880" y="707"/>
                </a:lnTo>
                <a:lnTo>
                  <a:pt x="880" y="707"/>
                </a:lnTo>
                <a:lnTo>
                  <a:pt x="880" y="707"/>
                </a:lnTo>
                <a:lnTo>
                  <a:pt x="880" y="707"/>
                </a:lnTo>
                <a:lnTo>
                  <a:pt x="880" y="707"/>
                </a:lnTo>
                <a:lnTo>
                  <a:pt x="880" y="705"/>
                </a:lnTo>
                <a:lnTo>
                  <a:pt x="878" y="705"/>
                </a:lnTo>
                <a:lnTo>
                  <a:pt x="875" y="705"/>
                </a:lnTo>
                <a:lnTo>
                  <a:pt x="875" y="702"/>
                </a:lnTo>
                <a:lnTo>
                  <a:pt x="875" y="705"/>
                </a:lnTo>
                <a:lnTo>
                  <a:pt x="875" y="702"/>
                </a:lnTo>
                <a:lnTo>
                  <a:pt x="875" y="702"/>
                </a:lnTo>
                <a:lnTo>
                  <a:pt x="875" y="702"/>
                </a:lnTo>
                <a:lnTo>
                  <a:pt x="875" y="700"/>
                </a:lnTo>
                <a:lnTo>
                  <a:pt x="875" y="698"/>
                </a:lnTo>
                <a:lnTo>
                  <a:pt x="875" y="698"/>
                </a:lnTo>
                <a:lnTo>
                  <a:pt x="875" y="698"/>
                </a:lnTo>
                <a:lnTo>
                  <a:pt x="875" y="695"/>
                </a:lnTo>
                <a:lnTo>
                  <a:pt x="875" y="698"/>
                </a:lnTo>
                <a:lnTo>
                  <a:pt x="878" y="698"/>
                </a:lnTo>
                <a:lnTo>
                  <a:pt x="878" y="695"/>
                </a:lnTo>
                <a:lnTo>
                  <a:pt x="878" y="695"/>
                </a:lnTo>
                <a:lnTo>
                  <a:pt x="878" y="695"/>
                </a:lnTo>
                <a:lnTo>
                  <a:pt x="875" y="693"/>
                </a:lnTo>
                <a:lnTo>
                  <a:pt x="875" y="693"/>
                </a:lnTo>
                <a:lnTo>
                  <a:pt x="875" y="693"/>
                </a:lnTo>
                <a:lnTo>
                  <a:pt x="875" y="693"/>
                </a:lnTo>
                <a:lnTo>
                  <a:pt x="878" y="693"/>
                </a:lnTo>
                <a:lnTo>
                  <a:pt x="878" y="693"/>
                </a:lnTo>
                <a:lnTo>
                  <a:pt x="880" y="691"/>
                </a:lnTo>
                <a:lnTo>
                  <a:pt x="882" y="691"/>
                </a:lnTo>
                <a:lnTo>
                  <a:pt x="882" y="691"/>
                </a:lnTo>
                <a:lnTo>
                  <a:pt x="882" y="691"/>
                </a:lnTo>
                <a:lnTo>
                  <a:pt x="882" y="688"/>
                </a:lnTo>
                <a:lnTo>
                  <a:pt x="882" y="688"/>
                </a:lnTo>
                <a:lnTo>
                  <a:pt x="882" y="686"/>
                </a:lnTo>
                <a:lnTo>
                  <a:pt x="882" y="686"/>
                </a:lnTo>
                <a:lnTo>
                  <a:pt x="880" y="683"/>
                </a:lnTo>
                <a:lnTo>
                  <a:pt x="880" y="681"/>
                </a:lnTo>
                <a:lnTo>
                  <a:pt x="880" y="681"/>
                </a:lnTo>
                <a:lnTo>
                  <a:pt x="882" y="681"/>
                </a:lnTo>
                <a:lnTo>
                  <a:pt x="882" y="683"/>
                </a:lnTo>
                <a:lnTo>
                  <a:pt x="882" y="683"/>
                </a:lnTo>
                <a:lnTo>
                  <a:pt x="882" y="683"/>
                </a:lnTo>
                <a:lnTo>
                  <a:pt x="882" y="681"/>
                </a:lnTo>
                <a:lnTo>
                  <a:pt x="885" y="681"/>
                </a:lnTo>
                <a:lnTo>
                  <a:pt x="885" y="683"/>
                </a:lnTo>
                <a:lnTo>
                  <a:pt x="885" y="683"/>
                </a:lnTo>
                <a:lnTo>
                  <a:pt x="885" y="681"/>
                </a:lnTo>
                <a:lnTo>
                  <a:pt x="885" y="681"/>
                </a:lnTo>
                <a:lnTo>
                  <a:pt x="887" y="681"/>
                </a:lnTo>
                <a:lnTo>
                  <a:pt x="887" y="681"/>
                </a:lnTo>
                <a:lnTo>
                  <a:pt x="887" y="681"/>
                </a:lnTo>
                <a:lnTo>
                  <a:pt x="887" y="683"/>
                </a:lnTo>
                <a:lnTo>
                  <a:pt x="887" y="683"/>
                </a:lnTo>
                <a:lnTo>
                  <a:pt x="889" y="683"/>
                </a:lnTo>
                <a:lnTo>
                  <a:pt x="889" y="681"/>
                </a:lnTo>
                <a:lnTo>
                  <a:pt x="889" y="679"/>
                </a:lnTo>
                <a:lnTo>
                  <a:pt x="889" y="679"/>
                </a:lnTo>
                <a:lnTo>
                  <a:pt x="892" y="679"/>
                </a:lnTo>
                <a:lnTo>
                  <a:pt x="892" y="681"/>
                </a:lnTo>
                <a:lnTo>
                  <a:pt x="894" y="681"/>
                </a:lnTo>
                <a:lnTo>
                  <a:pt x="894" y="681"/>
                </a:lnTo>
                <a:lnTo>
                  <a:pt x="896" y="681"/>
                </a:lnTo>
                <a:lnTo>
                  <a:pt x="896" y="683"/>
                </a:lnTo>
                <a:lnTo>
                  <a:pt x="896" y="683"/>
                </a:lnTo>
                <a:lnTo>
                  <a:pt x="896" y="686"/>
                </a:lnTo>
                <a:lnTo>
                  <a:pt x="896" y="686"/>
                </a:lnTo>
                <a:lnTo>
                  <a:pt x="899" y="686"/>
                </a:lnTo>
                <a:lnTo>
                  <a:pt x="899" y="686"/>
                </a:lnTo>
                <a:lnTo>
                  <a:pt x="899" y="688"/>
                </a:lnTo>
                <a:lnTo>
                  <a:pt x="896" y="688"/>
                </a:lnTo>
                <a:lnTo>
                  <a:pt x="896" y="691"/>
                </a:lnTo>
                <a:lnTo>
                  <a:pt x="894" y="691"/>
                </a:lnTo>
                <a:lnTo>
                  <a:pt x="894" y="693"/>
                </a:lnTo>
                <a:lnTo>
                  <a:pt x="892" y="693"/>
                </a:lnTo>
                <a:lnTo>
                  <a:pt x="892" y="693"/>
                </a:lnTo>
                <a:lnTo>
                  <a:pt x="889" y="693"/>
                </a:lnTo>
                <a:lnTo>
                  <a:pt x="889" y="695"/>
                </a:lnTo>
                <a:lnTo>
                  <a:pt x="887" y="695"/>
                </a:lnTo>
                <a:lnTo>
                  <a:pt x="889" y="698"/>
                </a:lnTo>
                <a:lnTo>
                  <a:pt x="889" y="698"/>
                </a:lnTo>
                <a:lnTo>
                  <a:pt x="887" y="700"/>
                </a:lnTo>
                <a:lnTo>
                  <a:pt x="885" y="698"/>
                </a:lnTo>
                <a:lnTo>
                  <a:pt x="885" y="700"/>
                </a:lnTo>
                <a:lnTo>
                  <a:pt x="885" y="700"/>
                </a:lnTo>
                <a:lnTo>
                  <a:pt x="885" y="702"/>
                </a:lnTo>
                <a:lnTo>
                  <a:pt x="882" y="702"/>
                </a:lnTo>
                <a:lnTo>
                  <a:pt x="882" y="702"/>
                </a:lnTo>
                <a:lnTo>
                  <a:pt x="882" y="702"/>
                </a:lnTo>
                <a:lnTo>
                  <a:pt x="882" y="702"/>
                </a:lnTo>
                <a:lnTo>
                  <a:pt x="885" y="702"/>
                </a:lnTo>
                <a:lnTo>
                  <a:pt x="885" y="705"/>
                </a:lnTo>
                <a:lnTo>
                  <a:pt x="887" y="707"/>
                </a:lnTo>
                <a:lnTo>
                  <a:pt x="887" y="707"/>
                </a:lnTo>
                <a:lnTo>
                  <a:pt x="885" y="709"/>
                </a:lnTo>
                <a:lnTo>
                  <a:pt x="885" y="709"/>
                </a:lnTo>
                <a:lnTo>
                  <a:pt x="885" y="709"/>
                </a:lnTo>
                <a:lnTo>
                  <a:pt x="885" y="712"/>
                </a:lnTo>
                <a:lnTo>
                  <a:pt x="885" y="712"/>
                </a:lnTo>
                <a:lnTo>
                  <a:pt x="885" y="714"/>
                </a:lnTo>
                <a:lnTo>
                  <a:pt x="885" y="717"/>
                </a:lnTo>
                <a:lnTo>
                  <a:pt x="885" y="717"/>
                </a:lnTo>
                <a:lnTo>
                  <a:pt x="885" y="719"/>
                </a:lnTo>
                <a:lnTo>
                  <a:pt x="885" y="719"/>
                </a:lnTo>
                <a:lnTo>
                  <a:pt x="885" y="719"/>
                </a:lnTo>
                <a:lnTo>
                  <a:pt x="885" y="719"/>
                </a:lnTo>
                <a:lnTo>
                  <a:pt x="885" y="721"/>
                </a:lnTo>
                <a:lnTo>
                  <a:pt x="885" y="721"/>
                </a:lnTo>
                <a:lnTo>
                  <a:pt x="887" y="721"/>
                </a:lnTo>
                <a:lnTo>
                  <a:pt x="887" y="721"/>
                </a:lnTo>
                <a:lnTo>
                  <a:pt x="887" y="724"/>
                </a:lnTo>
                <a:lnTo>
                  <a:pt x="885" y="724"/>
                </a:lnTo>
                <a:lnTo>
                  <a:pt x="885" y="724"/>
                </a:lnTo>
                <a:lnTo>
                  <a:pt x="885" y="724"/>
                </a:lnTo>
                <a:lnTo>
                  <a:pt x="885" y="724"/>
                </a:lnTo>
                <a:lnTo>
                  <a:pt x="882" y="724"/>
                </a:lnTo>
                <a:lnTo>
                  <a:pt x="882" y="724"/>
                </a:lnTo>
                <a:lnTo>
                  <a:pt x="882" y="724"/>
                </a:lnTo>
                <a:lnTo>
                  <a:pt x="880" y="724"/>
                </a:lnTo>
                <a:lnTo>
                  <a:pt x="880" y="724"/>
                </a:lnTo>
                <a:lnTo>
                  <a:pt x="880" y="724"/>
                </a:lnTo>
                <a:lnTo>
                  <a:pt x="880" y="726"/>
                </a:lnTo>
                <a:lnTo>
                  <a:pt x="882" y="726"/>
                </a:lnTo>
                <a:lnTo>
                  <a:pt x="882" y="726"/>
                </a:lnTo>
                <a:lnTo>
                  <a:pt x="885" y="726"/>
                </a:lnTo>
                <a:lnTo>
                  <a:pt x="885" y="726"/>
                </a:lnTo>
                <a:lnTo>
                  <a:pt x="885" y="728"/>
                </a:lnTo>
                <a:lnTo>
                  <a:pt x="885" y="728"/>
                </a:lnTo>
                <a:lnTo>
                  <a:pt x="885" y="728"/>
                </a:lnTo>
                <a:lnTo>
                  <a:pt x="885" y="728"/>
                </a:lnTo>
                <a:lnTo>
                  <a:pt x="887" y="728"/>
                </a:lnTo>
                <a:lnTo>
                  <a:pt x="887" y="728"/>
                </a:lnTo>
                <a:lnTo>
                  <a:pt x="887" y="728"/>
                </a:lnTo>
                <a:lnTo>
                  <a:pt x="889" y="728"/>
                </a:lnTo>
                <a:lnTo>
                  <a:pt x="889" y="728"/>
                </a:lnTo>
                <a:lnTo>
                  <a:pt x="892" y="726"/>
                </a:lnTo>
                <a:lnTo>
                  <a:pt x="892" y="726"/>
                </a:lnTo>
                <a:lnTo>
                  <a:pt x="892" y="724"/>
                </a:lnTo>
                <a:lnTo>
                  <a:pt x="892" y="724"/>
                </a:lnTo>
                <a:lnTo>
                  <a:pt x="892" y="724"/>
                </a:lnTo>
                <a:lnTo>
                  <a:pt x="892" y="721"/>
                </a:lnTo>
                <a:lnTo>
                  <a:pt x="892" y="721"/>
                </a:lnTo>
                <a:lnTo>
                  <a:pt x="894" y="719"/>
                </a:lnTo>
                <a:lnTo>
                  <a:pt x="896" y="719"/>
                </a:lnTo>
                <a:lnTo>
                  <a:pt x="896" y="719"/>
                </a:lnTo>
                <a:lnTo>
                  <a:pt x="899" y="717"/>
                </a:lnTo>
                <a:lnTo>
                  <a:pt x="899" y="717"/>
                </a:lnTo>
                <a:lnTo>
                  <a:pt x="901" y="714"/>
                </a:lnTo>
                <a:lnTo>
                  <a:pt x="901" y="714"/>
                </a:lnTo>
                <a:lnTo>
                  <a:pt x="904" y="714"/>
                </a:lnTo>
                <a:lnTo>
                  <a:pt x="906" y="714"/>
                </a:lnTo>
                <a:lnTo>
                  <a:pt x="906" y="714"/>
                </a:lnTo>
                <a:lnTo>
                  <a:pt x="908" y="714"/>
                </a:lnTo>
                <a:lnTo>
                  <a:pt x="908" y="712"/>
                </a:lnTo>
                <a:lnTo>
                  <a:pt x="908" y="714"/>
                </a:lnTo>
                <a:lnTo>
                  <a:pt x="911" y="714"/>
                </a:lnTo>
                <a:lnTo>
                  <a:pt x="911" y="714"/>
                </a:lnTo>
                <a:lnTo>
                  <a:pt x="911" y="712"/>
                </a:lnTo>
                <a:lnTo>
                  <a:pt x="911" y="712"/>
                </a:lnTo>
                <a:lnTo>
                  <a:pt x="913" y="712"/>
                </a:lnTo>
                <a:lnTo>
                  <a:pt x="913" y="709"/>
                </a:lnTo>
                <a:lnTo>
                  <a:pt x="913" y="707"/>
                </a:lnTo>
                <a:lnTo>
                  <a:pt x="915" y="705"/>
                </a:lnTo>
                <a:lnTo>
                  <a:pt x="915" y="702"/>
                </a:lnTo>
                <a:lnTo>
                  <a:pt x="915" y="702"/>
                </a:lnTo>
                <a:lnTo>
                  <a:pt x="913" y="698"/>
                </a:lnTo>
                <a:lnTo>
                  <a:pt x="915" y="691"/>
                </a:lnTo>
                <a:lnTo>
                  <a:pt x="918" y="686"/>
                </a:lnTo>
                <a:lnTo>
                  <a:pt x="925" y="681"/>
                </a:lnTo>
                <a:lnTo>
                  <a:pt x="927" y="679"/>
                </a:lnTo>
                <a:lnTo>
                  <a:pt x="930" y="676"/>
                </a:lnTo>
                <a:lnTo>
                  <a:pt x="932" y="679"/>
                </a:lnTo>
                <a:lnTo>
                  <a:pt x="934" y="679"/>
                </a:lnTo>
                <a:lnTo>
                  <a:pt x="934" y="676"/>
                </a:lnTo>
                <a:lnTo>
                  <a:pt x="937" y="676"/>
                </a:lnTo>
                <a:lnTo>
                  <a:pt x="937" y="676"/>
                </a:lnTo>
                <a:lnTo>
                  <a:pt x="937" y="679"/>
                </a:lnTo>
                <a:lnTo>
                  <a:pt x="939" y="679"/>
                </a:lnTo>
                <a:lnTo>
                  <a:pt x="939" y="679"/>
                </a:lnTo>
                <a:lnTo>
                  <a:pt x="939" y="676"/>
                </a:lnTo>
                <a:lnTo>
                  <a:pt x="939" y="676"/>
                </a:lnTo>
                <a:lnTo>
                  <a:pt x="939" y="676"/>
                </a:lnTo>
                <a:lnTo>
                  <a:pt x="939" y="676"/>
                </a:lnTo>
                <a:lnTo>
                  <a:pt x="937" y="674"/>
                </a:lnTo>
                <a:lnTo>
                  <a:pt x="937" y="674"/>
                </a:lnTo>
                <a:lnTo>
                  <a:pt x="937" y="674"/>
                </a:lnTo>
                <a:lnTo>
                  <a:pt x="934" y="672"/>
                </a:lnTo>
                <a:lnTo>
                  <a:pt x="927" y="657"/>
                </a:lnTo>
                <a:lnTo>
                  <a:pt x="925" y="653"/>
                </a:lnTo>
                <a:lnTo>
                  <a:pt x="922" y="648"/>
                </a:lnTo>
                <a:lnTo>
                  <a:pt x="922" y="643"/>
                </a:lnTo>
                <a:lnTo>
                  <a:pt x="922" y="641"/>
                </a:lnTo>
                <a:lnTo>
                  <a:pt x="922" y="638"/>
                </a:lnTo>
                <a:lnTo>
                  <a:pt x="925" y="636"/>
                </a:lnTo>
                <a:lnTo>
                  <a:pt x="925" y="634"/>
                </a:lnTo>
                <a:lnTo>
                  <a:pt x="925" y="634"/>
                </a:lnTo>
                <a:lnTo>
                  <a:pt x="925" y="631"/>
                </a:lnTo>
                <a:lnTo>
                  <a:pt x="925" y="629"/>
                </a:lnTo>
                <a:lnTo>
                  <a:pt x="925" y="624"/>
                </a:lnTo>
                <a:lnTo>
                  <a:pt x="927" y="624"/>
                </a:lnTo>
                <a:lnTo>
                  <a:pt x="930" y="617"/>
                </a:lnTo>
                <a:lnTo>
                  <a:pt x="932" y="608"/>
                </a:lnTo>
                <a:lnTo>
                  <a:pt x="932" y="608"/>
                </a:lnTo>
                <a:lnTo>
                  <a:pt x="934" y="603"/>
                </a:lnTo>
                <a:lnTo>
                  <a:pt x="934" y="603"/>
                </a:lnTo>
                <a:lnTo>
                  <a:pt x="934" y="603"/>
                </a:lnTo>
                <a:lnTo>
                  <a:pt x="934" y="601"/>
                </a:lnTo>
                <a:lnTo>
                  <a:pt x="934" y="601"/>
                </a:lnTo>
                <a:lnTo>
                  <a:pt x="937" y="601"/>
                </a:lnTo>
                <a:lnTo>
                  <a:pt x="937" y="601"/>
                </a:lnTo>
                <a:lnTo>
                  <a:pt x="937" y="598"/>
                </a:lnTo>
                <a:lnTo>
                  <a:pt x="939" y="598"/>
                </a:lnTo>
                <a:lnTo>
                  <a:pt x="939" y="598"/>
                </a:lnTo>
                <a:lnTo>
                  <a:pt x="941" y="598"/>
                </a:lnTo>
                <a:lnTo>
                  <a:pt x="941" y="598"/>
                </a:lnTo>
                <a:lnTo>
                  <a:pt x="944" y="596"/>
                </a:lnTo>
                <a:lnTo>
                  <a:pt x="944" y="594"/>
                </a:lnTo>
                <a:lnTo>
                  <a:pt x="944" y="586"/>
                </a:lnTo>
                <a:lnTo>
                  <a:pt x="946" y="586"/>
                </a:lnTo>
                <a:lnTo>
                  <a:pt x="946" y="584"/>
                </a:lnTo>
                <a:lnTo>
                  <a:pt x="946" y="579"/>
                </a:lnTo>
                <a:lnTo>
                  <a:pt x="946" y="577"/>
                </a:lnTo>
                <a:lnTo>
                  <a:pt x="946" y="575"/>
                </a:lnTo>
                <a:lnTo>
                  <a:pt x="948" y="570"/>
                </a:lnTo>
                <a:lnTo>
                  <a:pt x="948" y="567"/>
                </a:lnTo>
                <a:lnTo>
                  <a:pt x="946" y="551"/>
                </a:lnTo>
                <a:lnTo>
                  <a:pt x="946" y="551"/>
                </a:lnTo>
                <a:lnTo>
                  <a:pt x="946" y="549"/>
                </a:lnTo>
                <a:lnTo>
                  <a:pt x="946" y="549"/>
                </a:lnTo>
                <a:lnTo>
                  <a:pt x="946" y="549"/>
                </a:lnTo>
                <a:lnTo>
                  <a:pt x="946" y="549"/>
                </a:lnTo>
                <a:lnTo>
                  <a:pt x="946" y="546"/>
                </a:lnTo>
                <a:lnTo>
                  <a:pt x="946" y="546"/>
                </a:lnTo>
                <a:lnTo>
                  <a:pt x="946" y="544"/>
                </a:lnTo>
                <a:lnTo>
                  <a:pt x="946" y="544"/>
                </a:lnTo>
                <a:lnTo>
                  <a:pt x="946" y="544"/>
                </a:lnTo>
                <a:lnTo>
                  <a:pt x="946" y="541"/>
                </a:lnTo>
                <a:lnTo>
                  <a:pt x="944" y="537"/>
                </a:lnTo>
                <a:lnTo>
                  <a:pt x="941" y="534"/>
                </a:lnTo>
                <a:lnTo>
                  <a:pt x="941" y="534"/>
                </a:lnTo>
                <a:lnTo>
                  <a:pt x="941" y="530"/>
                </a:lnTo>
                <a:lnTo>
                  <a:pt x="941" y="527"/>
                </a:lnTo>
                <a:lnTo>
                  <a:pt x="941" y="525"/>
                </a:lnTo>
                <a:lnTo>
                  <a:pt x="944" y="515"/>
                </a:lnTo>
                <a:lnTo>
                  <a:pt x="944" y="513"/>
                </a:lnTo>
                <a:lnTo>
                  <a:pt x="946" y="511"/>
                </a:lnTo>
                <a:lnTo>
                  <a:pt x="948" y="508"/>
                </a:lnTo>
                <a:lnTo>
                  <a:pt x="948" y="508"/>
                </a:lnTo>
                <a:lnTo>
                  <a:pt x="948" y="508"/>
                </a:lnTo>
                <a:lnTo>
                  <a:pt x="948" y="508"/>
                </a:lnTo>
                <a:lnTo>
                  <a:pt x="951" y="508"/>
                </a:lnTo>
                <a:lnTo>
                  <a:pt x="948" y="506"/>
                </a:lnTo>
                <a:lnTo>
                  <a:pt x="948" y="506"/>
                </a:lnTo>
                <a:lnTo>
                  <a:pt x="948" y="506"/>
                </a:lnTo>
                <a:lnTo>
                  <a:pt x="948" y="506"/>
                </a:lnTo>
                <a:lnTo>
                  <a:pt x="948" y="506"/>
                </a:lnTo>
                <a:lnTo>
                  <a:pt x="948" y="504"/>
                </a:lnTo>
                <a:lnTo>
                  <a:pt x="948" y="504"/>
                </a:lnTo>
                <a:lnTo>
                  <a:pt x="951" y="504"/>
                </a:lnTo>
                <a:lnTo>
                  <a:pt x="951" y="504"/>
                </a:lnTo>
                <a:lnTo>
                  <a:pt x="951" y="504"/>
                </a:lnTo>
                <a:lnTo>
                  <a:pt x="951" y="504"/>
                </a:lnTo>
                <a:lnTo>
                  <a:pt x="953" y="504"/>
                </a:lnTo>
                <a:lnTo>
                  <a:pt x="953" y="506"/>
                </a:lnTo>
                <a:lnTo>
                  <a:pt x="953" y="506"/>
                </a:lnTo>
                <a:lnTo>
                  <a:pt x="953" y="506"/>
                </a:lnTo>
                <a:lnTo>
                  <a:pt x="956" y="506"/>
                </a:lnTo>
                <a:lnTo>
                  <a:pt x="956" y="504"/>
                </a:lnTo>
                <a:lnTo>
                  <a:pt x="956" y="504"/>
                </a:lnTo>
                <a:lnTo>
                  <a:pt x="956" y="501"/>
                </a:lnTo>
                <a:lnTo>
                  <a:pt x="958" y="501"/>
                </a:lnTo>
                <a:lnTo>
                  <a:pt x="960" y="501"/>
                </a:lnTo>
                <a:lnTo>
                  <a:pt x="963" y="501"/>
                </a:lnTo>
                <a:lnTo>
                  <a:pt x="965" y="501"/>
                </a:lnTo>
                <a:lnTo>
                  <a:pt x="965" y="501"/>
                </a:lnTo>
                <a:lnTo>
                  <a:pt x="965" y="501"/>
                </a:lnTo>
                <a:lnTo>
                  <a:pt x="967" y="504"/>
                </a:lnTo>
                <a:lnTo>
                  <a:pt x="967" y="504"/>
                </a:lnTo>
                <a:lnTo>
                  <a:pt x="967" y="501"/>
                </a:lnTo>
                <a:lnTo>
                  <a:pt x="967" y="501"/>
                </a:lnTo>
                <a:lnTo>
                  <a:pt x="967" y="504"/>
                </a:lnTo>
                <a:lnTo>
                  <a:pt x="967" y="504"/>
                </a:lnTo>
                <a:lnTo>
                  <a:pt x="967" y="506"/>
                </a:lnTo>
                <a:lnTo>
                  <a:pt x="970" y="506"/>
                </a:lnTo>
                <a:lnTo>
                  <a:pt x="970" y="506"/>
                </a:lnTo>
                <a:lnTo>
                  <a:pt x="970" y="506"/>
                </a:lnTo>
                <a:lnTo>
                  <a:pt x="970" y="506"/>
                </a:lnTo>
                <a:lnTo>
                  <a:pt x="970" y="508"/>
                </a:lnTo>
                <a:lnTo>
                  <a:pt x="970" y="508"/>
                </a:lnTo>
                <a:lnTo>
                  <a:pt x="970" y="508"/>
                </a:lnTo>
                <a:lnTo>
                  <a:pt x="970" y="508"/>
                </a:lnTo>
                <a:lnTo>
                  <a:pt x="972" y="508"/>
                </a:lnTo>
                <a:lnTo>
                  <a:pt x="972" y="511"/>
                </a:lnTo>
                <a:lnTo>
                  <a:pt x="972" y="511"/>
                </a:lnTo>
                <a:lnTo>
                  <a:pt x="974" y="508"/>
                </a:lnTo>
                <a:lnTo>
                  <a:pt x="974" y="508"/>
                </a:lnTo>
                <a:lnTo>
                  <a:pt x="972" y="506"/>
                </a:lnTo>
                <a:lnTo>
                  <a:pt x="972" y="506"/>
                </a:lnTo>
                <a:lnTo>
                  <a:pt x="972" y="504"/>
                </a:lnTo>
                <a:lnTo>
                  <a:pt x="972" y="504"/>
                </a:lnTo>
                <a:lnTo>
                  <a:pt x="972" y="501"/>
                </a:lnTo>
                <a:lnTo>
                  <a:pt x="972" y="501"/>
                </a:lnTo>
                <a:lnTo>
                  <a:pt x="974" y="501"/>
                </a:lnTo>
                <a:lnTo>
                  <a:pt x="974" y="501"/>
                </a:lnTo>
                <a:lnTo>
                  <a:pt x="974" y="501"/>
                </a:lnTo>
                <a:lnTo>
                  <a:pt x="972" y="501"/>
                </a:lnTo>
                <a:lnTo>
                  <a:pt x="972" y="501"/>
                </a:lnTo>
                <a:lnTo>
                  <a:pt x="972" y="501"/>
                </a:lnTo>
                <a:lnTo>
                  <a:pt x="970" y="501"/>
                </a:lnTo>
                <a:lnTo>
                  <a:pt x="970" y="501"/>
                </a:lnTo>
                <a:lnTo>
                  <a:pt x="970" y="499"/>
                </a:lnTo>
                <a:lnTo>
                  <a:pt x="970" y="499"/>
                </a:lnTo>
                <a:lnTo>
                  <a:pt x="970" y="499"/>
                </a:lnTo>
                <a:lnTo>
                  <a:pt x="970" y="499"/>
                </a:lnTo>
                <a:lnTo>
                  <a:pt x="972" y="499"/>
                </a:lnTo>
                <a:lnTo>
                  <a:pt x="972" y="496"/>
                </a:lnTo>
                <a:lnTo>
                  <a:pt x="972" y="496"/>
                </a:lnTo>
                <a:lnTo>
                  <a:pt x="972" y="496"/>
                </a:lnTo>
                <a:lnTo>
                  <a:pt x="972" y="496"/>
                </a:lnTo>
                <a:lnTo>
                  <a:pt x="972" y="496"/>
                </a:lnTo>
                <a:lnTo>
                  <a:pt x="972" y="494"/>
                </a:lnTo>
                <a:lnTo>
                  <a:pt x="972" y="494"/>
                </a:lnTo>
                <a:lnTo>
                  <a:pt x="972" y="494"/>
                </a:lnTo>
                <a:lnTo>
                  <a:pt x="972" y="496"/>
                </a:lnTo>
                <a:lnTo>
                  <a:pt x="974" y="496"/>
                </a:lnTo>
                <a:lnTo>
                  <a:pt x="974" y="494"/>
                </a:lnTo>
                <a:lnTo>
                  <a:pt x="974" y="494"/>
                </a:lnTo>
                <a:lnTo>
                  <a:pt x="974" y="492"/>
                </a:lnTo>
                <a:lnTo>
                  <a:pt x="972" y="492"/>
                </a:lnTo>
                <a:lnTo>
                  <a:pt x="972" y="492"/>
                </a:lnTo>
                <a:lnTo>
                  <a:pt x="972" y="492"/>
                </a:lnTo>
                <a:lnTo>
                  <a:pt x="970" y="489"/>
                </a:lnTo>
                <a:lnTo>
                  <a:pt x="970" y="489"/>
                </a:lnTo>
                <a:lnTo>
                  <a:pt x="972" y="487"/>
                </a:lnTo>
                <a:lnTo>
                  <a:pt x="972" y="487"/>
                </a:lnTo>
                <a:lnTo>
                  <a:pt x="972" y="487"/>
                </a:lnTo>
                <a:lnTo>
                  <a:pt x="974" y="485"/>
                </a:lnTo>
                <a:lnTo>
                  <a:pt x="972" y="485"/>
                </a:lnTo>
                <a:lnTo>
                  <a:pt x="970" y="485"/>
                </a:lnTo>
                <a:lnTo>
                  <a:pt x="970" y="485"/>
                </a:lnTo>
                <a:lnTo>
                  <a:pt x="970" y="485"/>
                </a:lnTo>
                <a:lnTo>
                  <a:pt x="970" y="485"/>
                </a:lnTo>
                <a:lnTo>
                  <a:pt x="970" y="482"/>
                </a:lnTo>
                <a:lnTo>
                  <a:pt x="972" y="482"/>
                </a:lnTo>
                <a:lnTo>
                  <a:pt x="972" y="482"/>
                </a:lnTo>
                <a:lnTo>
                  <a:pt x="972" y="482"/>
                </a:lnTo>
                <a:lnTo>
                  <a:pt x="974" y="480"/>
                </a:lnTo>
                <a:lnTo>
                  <a:pt x="974" y="480"/>
                </a:lnTo>
                <a:lnTo>
                  <a:pt x="974" y="480"/>
                </a:lnTo>
                <a:lnTo>
                  <a:pt x="974" y="480"/>
                </a:lnTo>
                <a:lnTo>
                  <a:pt x="974" y="480"/>
                </a:lnTo>
                <a:lnTo>
                  <a:pt x="974" y="480"/>
                </a:lnTo>
                <a:lnTo>
                  <a:pt x="974" y="480"/>
                </a:lnTo>
                <a:lnTo>
                  <a:pt x="974" y="480"/>
                </a:lnTo>
                <a:lnTo>
                  <a:pt x="974" y="478"/>
                </a:lnTo>
                <a:lnTo>
                  <a:pt x="974" y="478"/>
                </a:lnTo>
                <a:lnTo>
                  <a:pt x="972" y="478"/>
                </a:lnTo>
                <a:lnTo>
                  <a:pt x="972" y="478"/>
                </a:lnTo>
                <a:lnTo>
                  <a:pt x="972" y="475"/>
                </a:lnTo>
                <a:lnTo>
                  <a:pt x="974" y="473"/>
                </a:lnTo>
                <a:lnTo>
                  <a:pt x="977" y="473"/>
                </a:lnTo>
                <a:lnTo>
                  <a:pt x="977" y="473"/>
                </a:lnTo>
                <a:lnTo>
                  <a:pt x="977" y="473"/>
                </a:lnTo>
                <a:lnTo>
                  <a:pt x="977" y="470"/>
                </a:lnTo>
                <a:lnTo>
                  <a:pt x="977" y="470"/>
                </a:lnTo>
                <a:lnTo>
                  <a:pt x="977" y="468"/>
                </a:lnTo>
                <a:lnTo>
                  <a:pt x="977" y="468"/>
                </a:lnTo>
                <a:lnTo>
                  <a:pt x="977" y="468"/>
                </a:lnTo>
                <a:lnTo>
                  <a:pt x="979" y="468"/>
                </a:lnTo>
                <a:lnTo>
                  <a:pt x="979" y="468"/>
                </a:lnTo>
                <a:lnTo>
                  <a:pt x="979" y="468"/>
                </a:lnTo>
                <a:lnTo>
                  <a:pt x="979" y="468"/>
                </a:lnTo>
                <a:lnTo>
                  <a:pt x="979" y="468"/>
                </a:lnTo>
                <a:lnTo>
                  <a:pt x="979" y="470"/>
                </a:lnTo>
                <a:lnTo>
                  <a:pt x="979" y="470"/>
                </a:lnTo>
                <a:lnTo>
                  <a:pt x="982" y="470"/>
                </a:lnTo>
                <a:lnTo>
                  <a:pt x="982" y="470"/>
                </a:lnTo>
                <a:lnTo>
                  <a:pt x="979" y="466"/>
                </a:lnTo>
                <a:lnTo>
                  <a:pt x="979" y="463"/>
                </a:lnTo>
                <a:lnTo>
                  <a:pt x="979" y="461"/>
                </a:lnTo>
                <a:lnTo>
                  <a:pt x="979" y="461"/>
                </a:lnTo>
                <a:lnTo>
                  <a:pt x="982" y="461"/>
                </a:lnTo>
                <a:lnTo>
                  <a:pt x="982" y="461"/>
                </a:lnTo>
                <a:lnTo>
                  <a:pt x="982" y="463"/>
                </a:lnTo>
                <a:lnTo>
                  <a:pt x="982" y="463"/>
                </a:lnTo>
                <a:lnTo>
                  <a:pt x="982" y="463"/>
                </a:lnTo>
                <a:lnTo>
                  <a:pt x="982" y="463"/>
                </a:lnTo>
                <a:lnTo>
                  <a:pt x="984" y="463"/>
                </a:lnTo>
                <a:lnTo>
                  <a:pt x="984" y="463"/>
                </a:lnTo>
                <a:lnTo>
                  <a:pt x="984" y="463"/>
                </a:lnTo>
                <a:lnTo>
                  <a:pt x="984" y="463"/>
                </a:lnTo>
                <a:lnTo>
                  <a:pt x="982" y="463"/>
                </a:lnTo>
                <a:lnTo>
                  <a:pt x="984" y="461"/>
                </a:lnTo>
                <a:lnTo>
                  <a:pt x="984" y="461"/>
                </a:lnTo>
                <a:lnTo>
                  <a:pt x="984" y="461"/>
                </a:lnTo>
                <a:lnTo>
                  <a:pt x="984" y="461"/>
                </a:lnTo>
                <a:lnTo>
                  <a:pt x="984" y="461"/>
                </a:lnTo>
                <a:lnTo>
                  <a:pt x="984" y="459"/>
                </a:lnTo>
                <a:lnTo>
                  <a:pt x="984" y="459"/>
                </a:lnTo>
                <a:lnTo>
                  <a:pt x="984" y="459"/>
                </a:lnTo>
                <a:lnTo>
                  <a:pt x="986" y="459"/>
                </a:lnTo>
                <a:lnTo>
                  <a:pt x="989" y="459"/>
                </a:lnTo>
                <a:lnTo>
                  <a:pt x="989" y="459"/>
                </a:lnTo>
                <a:lnTo>
                  <a:pt x="991" y="459"/>
                </a:lnTo>
                <a:lnTo>
                  <a:pt x="989" y="459"/>
                </a:lnTo>
                <a:lnTo>
                  <a:pt x="989" y="459"/>
                </a:lnTo>
                <a:lnTo>
                  <a:pt x="989" y="459"/>
                </a:lnTo>
                <a:lnTo>
                  <a:pt x="989" y="456"/>
                </a:lnTo>
                <a:lnTo>
                  <a:pt x="989" y="456"/>
                </a:lnTo>
                <a:lnTo>
                  <a:pt x="989" y="456"/>
                </a:lnTo>
                <a:lnTo>
                  <a:pt x="991" y="456"/>
                </a:lnTo>
                <a:lnTo>
                  <a:pt x="991" y="456"/>
                </a:lnTo>
                <a:lnTo>
                  <a:pt x="991" y="456"/>
                </a:lnTo>
                <a:lnTo>
                  <a:pt x="989" y="454"/>
                </a:lnTo>
                <a:lnTo>
                  <a:pt x="989" y="454"/>
                </a:lnTo>
                <a:lnTo>
                  <a:pt x="991" y="454"/>
                </a:lnTo>
                <a:lnTo>
                  <a:pt x="993" y="454"/>
                </a:lnTo>
                <a:lnTo>
                  <a:pt x="993" y="454"/>
                </a:lnTo>
                <a:lnTo>
                  <a:pt x="991" y="452"/>
                </a:lnTo>
                <a:lnTo>
                  <a:pt x="989" y="452"/>
                </a:lnTo>
                <a:lnTo>
                  <a:pt x="991" y="452"/>
                </a:lnTo>
                <a:lnTo>
                  <a:pt x="993" y="449"/>
                </a:lnTo>
                <a:lnTo>
                  <a:pt x="993" y="449"/>
                </a:lnTo>
                <a:lnTo>
                  <a:pt x="993" y="449"/>
                </a:lnTo>
                <a:lnTo>
                  <a:pt x="991" y="449"/>
                </a:lnTo>
                <a:lnTo>
                  <a:pt x="991" y="449"/>
                </a:lnTo>
                <a:lnTo>
                  <a:pt x="991" y="447"/>
                </a:lnTo>
                <a:lnTo>
                  <a:pt x="993" y="447"/>
                </a:lnTo>
                <a:lnTo>
                  <a:pt x="993" y="447"/>
                </a:lnTo>
                <a:lnTo>
                  <a:pt x="996" y="447"/>
                </a:lnTo>
                <a:lnTo>
                  <a:pt x="996" y="444"/>
                </a:lnTo>
                <a:lnTo>
                  <a:pt x="996" y="444"/>
                </a:lnTo>
                <a:lnTo>
                  <a:pt x="993" y="444"/>
                </a:lnTo>
                <a:lnTo>
                  <a:pt x="993" y="444"/>
                </a:lnTo>
                <a:lnTo>
                  <a:pt x="993" y="444"/>
                </a:lnTo>
                <a:lnTo>
                  <a:pt x="993" y="442"/>
                </a:lnTo>
                <a:lnTo>
                  <a:pt x="993" y="442"/>
                </a:lnTo>
                <a:lnTo>
                  <a:pt x="993" y="442"/>
                </a:lnTo>
                <a:lnTo>
                  <a:pt x="993" y="442"/>
                </a:lnTo>
                <a:lnTo>
                  <a:pt x="993" y="442"/>
                </a:lnTo>
                <a:lnTo>
                  <a:pt x="993" y="442"/>
                </a:lnTo>
                <a:lnTo>
                  <a:pt x="993" y="442"/>
                </a:lnTo>
                <a:lnTo>
                  <a:pt x="996" y="440"/>
                </a:lnTo>
                <a:lnTo>
                  <a:pt x="996" y="440"/>
                </a:lnTo>
                <a:lnTo>
                  <a:pt x="996" y="437"/>
                </a:lnTo>
                <a:lnTo>
                  <a:pt x="996" y="437"/>
                </a:lnTo>
                <a:lnTo>
                  <a:pt x="996" y="440"/>
                </a:lnTo>
                <a:lnTo>
                  <a:pt x="993" y="440"/>
                </a:lnTo>
                <a:lnTo>
                  <a:pt x="993" y="440"/>
                </a:lnTo>
                <a:lnTo>
                  <a:pt x="993" y="437"/>
                </a:lnTo>
                <a:lnTo>
                  <a:pt x="996" y="437"/>
                </a:lnTo>
                <a:lnTo>
                  <a:pt x="996" y="435"/>
                </a:lnTo>
                <a:lnTo>
                  <a:pt x="993" y="435"/>
                </a:lnTo>
                <a:lnTo>
                  <a:pt x="996" y="435"/>
                </a:lnTo>
                <a:lnTo>
                  <a:pt x="996" y="433"/>
                </a:lnTo>
                <a:lnTo>
                  <a:pt x="996" y="433"/>
                </a:lnTo>
                <a:lnTo>
                  <a:pt x="998" y="433"/>
                </a:lnTo>
                <a:lnTo>
                  <a:pt x="998" y="433"/>
                </a:lnTo>
                <a:lnTo>
                  <a:pt x="998" y="433"/>
                </a:lnTo>
                <a:lnTo>
                  <a:pt x="1001" y="433"/>
                </a:lnTo>
                <a:lnTo>
                  <a:pt x="1001" y="433"/>
                </a:lnTo>
                <a:lnTo>
                  <a:pt x="1001" y="430"/>
                </a:lnTo>
                <a:lnTo>
                  <a:pt x="1001" y="430"/>
                </a:lnTo>
                <a:lnTo>
                  <a:pt x="1001" y="430"/>
                </a:lnTo>
                <a:lnTo>
                  <a:pt x="1001" y="430"/>
                </a:lnTo>
                <a:lnTo>
                  <a:pt x="1001" y="428"/>
                </a:lnTo>
                <a:lnTo>
                  <a:pt x="1001" y="428"/>
                </a:lnTo>
                <a:lnTo>
                  <a:pt x="998" y="428"/>
                </a:lnTo>
                <a:lnTo>
                  <a:pt x="998" y="430"/>
                </a:lnTo>
                <a:lnTo>
                  <a:pt x="998" y="430"/>
                </a:lnTo>
                <a:lnTo>
                  <a:pt x="996" y="430"/>
                </a:lnTo>
                <a:lnTo>
                  <a:pt x="996" y="430"/>
                </a:lnTo>
                <a:lnTo>
                  <a:pt x="996" y="430"/>
                </a:lnTo>
                <a:lnTo>
                  <a:pt x="998" y="428"/>
                </a:lnTo>
                <a:lnTo>
                  <a:pt x="998" y="428"/>
                </a:lnTo>
                <a:lnTo>
                  <a:pt x="1001" y="425"/>
                </a:lnTo>
                <a:lnTo>
                  <a:pt x="1001" y="425"/>
                </a:lnTo>
                <a:lnTo>
                  <a:pt x="1001" y="425"/>
                </a:lnTo>
                <a:lnTo>
                  <a:pt x="1001" y="425"/>
                </a:lnTo>
                <a:lnTo>
                  <a:pt x="1001" y="425"/>
                </a:lnTo>
                <a:lnTo>
                  <a:pt x="1001" y="423"/>
                </a:lnTo>
                <a:lnTo>
                  <a:pt x="1001" y="423"/>
                </a:lnTo>
                <a:lnTo>
                  <a:pt x="1001" y="423"/>
                </a:lnTo>
                <a:close/>
                <a:moveTo>
                  <a:pt x="731" y="752"/>
                </a:moveTo>
                <a:lnTo>
                  <a:pt x="731" y="752"/>
                </a:lnTo>
                <a:lnTo>
                  <a:pt x="729" y="752"/>
                </a:lnTo>
                <a:lnTo>
                  <a:pt x="729" y="752"/>
                </a:lnTo>
                <a:lnTo>
                  <a:pt x="729" y="754"/>
                </a:lnTo>
                <a:lnTo>
                  <a:pt x="729" y="752"/>
                </a:lnTo>
                <a:lnTo>
                  <a:pt x="731" y="752"/>
                </a:lnTo>
                <a:lnTo>
                  <a:pt x="731" y="752"/>
                </a:lnTo>
                <a:lnTo>
                  <a:pt x="731" y="752"/>
                </a:lnTo>
                <a:lnTo>
                  <a:pt x="731" y="752"/>
                </a:lnTo>
                <a:lnTo>
                  <a:pt x="731" y="752"/>
                </a:lnTo>
                <a:close/>
                <a:moveTo>
                  <a:pt x="868" y="778"/>
                </a:moveTo>
                <a:lnTo>
                  <a:pt x="866" y="780"/>
                </a:lnTo>
                <a:lnTo>
                  <a:pt x="866" y="780"/>
                </a:lnTo>
                <a:lnTo>
                  <a:pt x="868" y="783"/>
                </a:lnTo>
                <a:lnTo>
                  <a:pt x="868" y="783"/>
                </a:lnTo>
                <a:lnTo>
                  <a:pt x="870" y="783"/>
                </a:lnTo>
                <a:lnTo>
                  <a:pt x="870" y="780"/>
                </a:lnTo>
                <a:lnTo>
                  <a:pt x="870" y="778"/>
                </a:lnTo>
                <a:lnTo>
                  <a:pt x="868" y="778"/>
                </a:lnTo>
                <a:close/>
                <a:moveTo>
                  <a:pt x="885" y="840"/>
                </a:moveTo>
                <a:lnTo>
                  <a:pt x="882" y="840"/>
                </a:lnTo>
                <a:lnTo>
                  <a:pt x="882" y="840"/>
                </a:lnTo>
                <a:lnTo>
                  <a:pt x="880" y="840"/>
                </a:lnTo>
                <a:lnTo>
                  <a:pt x="880" y="840"/>
                </a:lnTo>
                <a:lnTo>
                  <a:pt x="880" y="840"/>
                </a:lnTo>
                <a:lnTo>
                  <a:pt x="880" y="840"/>
                </a:lnTo>
                <a:lnTo>
                  <a:pt x="882" y="842"/>
                </a:lnTo>
                <a:lnTo>
                  <a:pt x="882" y="844"/>
                </a:lnTo>
                <a:lnTo>
                  <a:pt x="882" y="844"/>
                </a:lnTo>
                <a:lnTo>
                  <a:pt x="885" y="844"/>
                </a:lnTo>
                <a:lnTo>
                  <a:pt x="885" y="844"/>
                </a:lnTo>
                <a:lnTo>
                  <a:pt x="885" y="844"/>
                </a:lnTo>
                <a:lnTo>
                  <a:pt x="887" y="844"/>
                </a:lnTo>
                <a:lnTo>
                  <a:pt x="887" y="842"/>
                </a:lnTo>
                <a:lnTo>
                  <a:pt x="887" y="842"/>
                </a:lnTo>
                <a:lnTo>
                  <a:pt x="885" y="840"/>
                </a:lnTo>
                <a:close/>
                <a:moveTo>
                  <a:pt x="880" y="882"/>
                </a:moveTo>
                <a:lnTo>
                  <a:pt x="882" y="882"/>
                </a:lnTo>
                <a:lnTo>
                  <a:pt x="880" y="880"/>
                </a:lnTo>
                <a:lnTo>
                  <a:pt x="880" y="882"/>
                </a:lnTo>
                <a:close/>
                <a:moveTo>
                  <a:pt x="873" y="792"/>
                </a:moveTo>
                <a:lnTo>
                  <a:pt x="873" y="792"/>
                </a:lnTo>
                <a:lnTo>
                  <a:pt x="873" y="792"/>
                </a:lnTo>
                <a:lnTo>
                  <a:pt x="870" y="792"/>
                </a:lnTo>
                <a:lnTo>
                  <a:pt x="870" y="795"/>
                </a:lnTo>
                <a:lnTo>
                  <a:pt x="873" y="795"/>
                </a:lnTo>
                <a:lnTo>
                  <a:pt x="873" y="795"/>
                </a:lnTo>
                <a:lnTo>
                  <a:pt x="873" y="795"/>
                </a:lnTo>
                <a:lnTo>
                  <a:pt x="873" y="795"/>
                </a:lnTo>
                <a:lnTo>
                  <a:pt x="873" y="795"/>
                </a:lnTo>
                <a:lnTo>
                  <a:pt x="873" y="792"/>
                </a:lnTo>
                <a:lnTo>
                  <a:pt x="873" y="792"/>
                </a:lnTo>
                <a:close/>
                <a:moveTo>
                  <a:pt x="896" y="944"/>
                </a:moveTo>
                <a:lnTo>
                  <a:pt x="896" y="944"/>
                </a:lnTo>
                <a:lnTo>
                  <a:pt x="896" y="944"/>
                </a:lnTo>
                <a:lnTo>
                  <a:pt x="896" y="944"/>
                </a:lnTo>
                <a:lnTo>
                  <a:pt x="896" y="944"/>
                </a:lnTo>
                <a:close/>
                <a:moveTo>
                  <a:pt x="908" y="1001"/>
                </a:moveTo>
                <a:lnTo>
                  <a:pt x="908" y="1003"/>
                </a:lnTo>
                <a:lnTo>
                  <a:pt x="908" y="1003"/>
                </a:lnTo>
                <a:lnTo>
                  <a:pt x="908" y="1003"/>
                </a:lnTo>
                <a:lnTo>
                  <a:pt x="911" y="1003"/>
                </a:lnTo>
                <a:lnTo>
                  <a:pt x="911" y="1003"/>
                </a:lnTo>
                <a:lnTo>
                  <a:pt x="911" y="1001"/>
                </a:lnTo>
                <a:lnTo>
                  <a:pt x="908" y="1001"/>
                </a:lnTo>
                <a:close/>
                <a:moveTo>
                  <a:pt x="731" y="754"/>
                </a:moveTo>
                <a:lnTo>
                  <a:pt x="729" y="754"/>
                </a:lnTo>
                <a:lnTo>
                  <a:pt x="731" y="754"/>
                </a:lnTo>
                <a:lnTo>
                  <a:pt x="731" y="754"/>
                </a:lnTo>
                <a:lnTo>
                  <a:pt x="731" y="754"/>
                </a:lnTo>
                <a:lnTo>
                  <a:pt x="731" y="754"/>
                </a:lnTo>
                <a:lnTo>
                  <a:pt x="731" y="754"/>
                </a:lnTo>
                <a:lnTo>
                  <a:pt x="731" y="754"/>
                </a:lnTo>
                <a:lnTo>
                  <a:pt x="731" y="754"/>
                </a:lnTo>
                <a:lnTo>
                  <a:pt x="731" y="754"/>
                </a:lnTo>
                <a:close/>
                <a:moveTo>
                  <a:pt x="896" y="944"/>
                </a:moveTo>
                <a:lnTo>
                  <a:pt x="896" y="944"/>
                </a:lnTo>
                <a:lnTo>
                  <a:pt x="896" y="944"/>
                </a:lnTo>
                <a:lnTo>
                  <a:pt x="896" y="944"/>
                </a:lnTo>
                <a:close/>
                <a:moveTo>
                  <a:pt x="1171" y="146"/>
                </a:moveTo>
                <a:lnTo>
                  <a:pt x="1168" y="146"/>
                </a:lnTo>
                <a:lnTo>
                  <a:pt x="1168" y="146"/>
                </a:lnTo>
                <a:lnTo>
                  <a:pt x="1168" y="146"/>
                </a:lnTo>
                <a:lnTo>
                  <a:pt x="1171" y="146"/>
                </a:lnTo>
                <a:lnTo>
                  <a:pt x="1171" y="146"/>
                </a:lnTo>
                <a:lnTo>
                  <a:pt x="1171" y="146"/>
                </a:lnTo>
                <a:lnTo>
                  <a:pt x="1173" y="144"/>
                </a:lnTo>
                <a:lnTo>
                  <a:pt x="1173" y="144"/>
                </a:lnTo>
                <a:lnTo>
                  <a:pt x="1173" y="144"/>
                </a:lnTo>
                <a:lnTo>
                  <a:pt x="1173" y="144"/>
                </a:lnTo>
                <a:lnTo>
                  <a:pt x="1171" y="141"/>
                </a:lnTo>
                <a:lnTo>
                  <a:pt x="1171" y="141"/>
                </a:lnTo>
                <a:lnTo>
                  <a:pt x="1166" y="141"/>
                </a:lnTo>
                <a:lnTo>
                  <a:pt x="1173" y="144"/>
                </a:lnTo>
                <a:lnTo>
                  <a:pt x="1171" y="144"/>
                </a:lnTo>
                <a:lnTo>
                  <a:pt x="1171" y="146"/>
                </a:lnTo>
                <a:close/>
                <a:moveTo>
                  <a:pt x="1008" y="1199"/>
                </a:moveTo>
                <a:lnTo>
                  <a:pt x="1008" y="1202"/>
                </a:lnTo>
                <a:lnTo>
                  <a:pt x="1008" y="1199"/>
                </a:lnTo>
                <a:lnTo>
                  <a:pt x="1008" y="1199"/>
                </a:lnTo>
                <a:lnTo>
                  <a:pt x="1008" y="1199"/>
                </a:lnTo>
                <a:lnTo>
                  <a:pt x="1008" y="1199"/>
                </a:lnTo>
                <a:lnTo>
                  <a:pt x="1008" y="1199"/>
                </a:lnTo>
                <a:lnTo>
                  <a:pt x="1008" y="1199"/>
                </a:lnTo>
                <a:lnTo>
                  <a:pt x="1008" y="1199"/>
                </a:lnTo>
                <a:close/>
                <a:moveTo>
                  <a:pt x="1010" y="1204"/>
                </a:moveTo>
                <a:lnTo>
                  <a:pt x="1008" y="1204"/>
                </a:lnTo>
                <a:lnTo>
                  <a:pt x="1008" y="1204"/>
                </a:lnTo>
                <a:lnTo>
                  <a:pt x="1008" y="1204"/>
                </a:lnTo>
                <a:lnTo>
                  <a:pt x="1008" y="1204"/>
                </a:lnTo>
                <a:lnTo>
                  <a:pt x="1010" y="1204"/>
                </a:lnTo>
                <a:lnTo>
                  <a:pt x="1010" y="1206"/>
                </a:lnTo>
                <a:lnTo>
                  <a:pt x="1008" y="1204"/>
                </a:lnTo>
                <a:lnTo>
                  <a:pt x="1008" y="1206"/>
                </a:lnTo>
                <a:lnTo>
                  <a:pt x="1010" y="1206"/>
                </a:lnTo>
                <a:lnTo>
                  <a:pt x="1010" y="1206"/>
                </a:lnTo>
                <a:lnTo>
                  <a:pt x="1010" y="1204"/>
                </a:lnTo>
                <a:lnTo>
                  <a:pt x="1010" y="1204"/>
                </a:lnTo>
                <a:lnTo>
                  <a:pt x="1010" y="1204"/>
                </a:lnTo>
                <a:close/>
                <a:moveTo>
                  <a:pt x="1194" y="156"/>
                </a:moveTo>
                <a:lnTo>
                  <a:pt x="1194" y="156"/>
                </a:lnTo>
                <a:lnTo>
                  <a:pt x="1194" y="156"/>
                </a:lnTo>
                <a:lnTo>
                  <a:pt x="1194" y="156"/>
                </a:lnTo>
                <a:lnTo>
                  <a:pt x="1194" y="156"/>
                </a:lnTo>
                <a:lnTo>
                  <a:pt x="1194" y="156"/>
                </a:lnTo>
                <a:lnTo>
                  <a:pt x="1194" y="156"/>
                </a:lnTo>
                <a:lnTo>
                  <a:pt x="1192" y="158"/>
                </a:lnTo>
                <a:lnTo>
                  <a:pt x="1192" y="158"/>
                </a:lnTo>
                <a:lnTo>
                  <a:pt x="1190" y="158"/>
                </a:lnTo>
                <a:lnTo>
                  <a:pt x="1190" y="158"/>
                </a:lnTo>
                <a:lnTo>
                  <a:pt x="1190" y="158"/>
                </a:lnTo>
                <a:lnTo>
                  <a:pt x="1187" y="158"/>
                </a:lnTo>
                <a:lnTo>
                  <a:pt x="1187" y="158"/>
                </a:lnTo>
                <a:lnTo>
                  <a:pt x="1187" y="158"/>
                </a:lnTo>
                <a:lnTo>
                  <a:pt x="1187" y="160"/>
                </a:lnTo>
                <a:lnTo>
                  <a:pt x="1185" y="160"/>
                </a:lnTo>
                <a:lnTo>
                  <a:pt x="1185" y="160"/>
                </a:lnTo>
                <a:lnTo>
                  <a:pt x="1183" y="163"/>
                </a:lnTo>
                <a:lnTo>
                  <a:pt x="1180" y="165"/>
                </a:lnTo>
                <a:lnTo>
                  <a:pt x="1180" y="165"/>
                </a:lnTo>
                <a:lnTo>
                  <a:pt x="1180" y="165"/>
                </a:lnTo>
                <a:lnTo>
                  <a:pt x="1183" y="168"/>
                </a:lnTo>
                <a:lnTo>
                  <a:pt x="1183" y="168"/>
                </a:lnTo>
                <a:lnTo>
                  <a:pt x="1183" y="168"/>
                </a:lnTo>
                <a:lnTo>
                  <a:pt x="1180" y="168"/>
                </a:lnTo>
                <a:lnTo>
                  <a:pt x="1180" y="165"/>
                </a:lnTo>
                <a:lnTo>
                  <a:pt x="1176" y="165"/>
                </a:lnTo>
                <a:lnTo>
                  <a:pt x="1173" y="165"/>
                </a:lnTo>
                <a:lnTo>
                  <a:pt x="1171" y="165"/>
                </a:lnTo>
                <a:lnTo>
                  <a:pt x="1171" y="163"/>
                </a:lnTo>
                <a:lnTo>
                  <a:pt x="1171" y="163"/>
                </a:lnTo>
                <a:lnTo>
                  <a:pt x="1171" y="163"/>
                </a:lnTo>
                <a:lnTo>
                  <a:pt x="1171" y="163"/>
                </a:lnTo>
                <a:lnTo>
                  <a:pt x="1168" y="163"/>
                </a:lnTo>
                <a:lnTo>
                  <a:pt x="1168" y="163"/>
                </a:lnTo>
                <a:lnTo>
                  <a:pt x="1168" y="160"/>
                </a:lnTo>
                <a:lnTo>
                  <a:pt x="1168" y="160"/>
                </a:lnTo>
                <a:lnTo>
                  <a:pt x="1168" y="160"/>
                </a:lnTo>
                <a:lnTo>
                  <a:pt x="1171" y="160"/>
                </a:lnTo>
                <a:lnTo>
                  <a:pt x="1173" y="163"/>
                </a:lnTo>
                <a:lnTo>
                  <a:pt x="1176" y="163"/>
                </a:lnTo>
                <a:lnTo>
                  <a:pt x="1173" y="160"/>
                </a:lnTo>
                <a:lnTo>
                  <a:pt x="1171" y="158"/>
                </a:lnTo>
                <a:lnTo>
                  <a:pt x="1171" y="156"/>
                </a:lnTo>
                <a:lnTo>
                  <a:pt x="1168" y="149"/>
                </a:lnTo>
                <a:lnTo>
                  <a:pt x="1168" y="149"/>
                </a:lnTo>
                <a:lnTo>
                  <a:pt x="1168" y="146"/>
                </a:lnTo>
                <a:lnTo>
                  <a:pt x="1166" y="146"/>
                </a:lnTo>
                <a:lnTo>
                  <a:pt x="1166" y="146"/>
                </a:lnTo>
                <a:lnTo>
                  <a:pt x="1166" y="144"/>
                </a:lnTo>
                <a:lnTo>
                  <a:pt x="1166" y="141"/>
                </a:lnTo>
                <a:lnTo>
                  <a:pt x="1166" y="141"/>
                </a:lnTo>
                <a:lnTo>
                  <a:pt x="1166" y="139"/>
                </a:lnTo>
                <a:lnTo>
                  <a:pt x="1161" y="137"/>
                </a:lnTo>
                <a:lnTo>
                  <a:pt x="1161" y="134"/>
                </a:lnTo>
                <a:lnTo>
                  <a:pt x="1159" y="130"/>
                </a:lnTo>
                <a:lnTo>
                  <a:pt x="1159" y="130"/>
                </a:lnTo>
                <a:lnTo>
                  <a:pt x="1159" y="130"/>
                </a:lnTo>
                <a:lnTo>
                  <a:pt x="1159" y="127"/>
                </a:lnTo>
                <a:lnTo>
                  <a:pt x="1159" y="127"/>
                </a:lnTo>
                <a:lnTo>
                  <a:pt x="1159" y="125"/>
                </a:lnTo>
                <a:lnTo>
                  <a:pt x="1161" y="125"/>
                </a:lnTo>
                <a:lnTo>
                  <a:pt x="1161" y="123"/>
                </a:lnTo>
                <a:lnTo>
                  <a:pt x="1161" y="120"/>
                </a:lnTo>
                <a:lnTo>
                  <a:pt x="1161" y="118"/>
                </a:lnTo>
                <a:lnTo>
                  <a:pt x="1161" y="115"/>
                </a:lnTo>
                <a:lnTo>
                  <a:pt x="1164" y="113"/>
                </a:lnTo>
                <a:lnTo>
                  <a:pt x="1168" y="108"/>
                </a:lnTo>
                <a:lnTo>
                  <a:pt x="1168" y="106"/>
                </a:lnTo>
                <a:lnTo>
                  <a:pt x="1168" y="104"/>
                </a:lnTo>
                <a:lnTo>
                  <a:pt x="1171" y="101"/>
                </a:lnTo>
                <a:lnTo>
                  <a:pt x="1173" y="97"/>
                </a:lnTo>
                <a:lnTo>
                  <a:pt x="1173" y="94"/>
                </a:lnTo>
                <a:lnTo>
                  <a:pt x="1173" y="92"/>
                </a:lnTo>
                <a:lnTo>
                  <a:pt x="1173" y="89"/>
                </a:lnTo>
                <a:lnTo>
                  <a:pt x="1173" y="89"/>
                </a:lnTo>
                <a:lnTo>
                  <a:pt x="1173" y="87"/>
                </a:lnTo>
                <a:lnTo>
                  <a:pt x="1173" y="87"/>
                </a:lnTo>
                <a:lnTo>
                  <a:pt x="1171" y="87"/>
                </a:lnTo>
                <a:lnTo>
                  <a:pt x="1171" y="87"/>
                </a:lnTo>
                <a:lnTo>
                  <a:pt x="1171" y="89"/>
                </a:lnTo>
                <a:lnTo>
                  <a:pt x="1171" y="92"/>
                </a:lnTo>
                <a:lnTo>
                  <a:pt x="1168" y="92"/>
                </a:lnTo>
                <a:lnTo>
                  <a:pt x="1166" y="97"/>
                </a:lnTo>
                <a:lnTo>
                  <a:pt x="1164" y="99"/>
                </a:lnTo>
                <a:lnTo>
                  <a:pt x="1164" y="99"/>
                </a:lnTo>
                <a:lnTo>
                  <a:pt x="1161" y="101"/>
                </a:lnTo>
                <a:lnTo>
                  <a:pt x="1157" y="104"/>
                </a:lnTo>
                <a:lnTo>
                  <a:pt x="1157" y="104"/>
                </a:lnTo>
                <a:lnTo>
                  <a:pt x="1152" y="111"/>
                </a:lnTo>
                <a:lnTo>
                  <a:pt x="1145" y="115"/>
                </a:lnTo>
                <a:lnTo>
                  <a:pt x="1145" y="118"/>
                </a:lnTo>
                <a:lnTo>
                  <a:pt x="1140" y="118"/>
                </a:lnTo>
                <a:lnTo>
                  <a:pt x="1133" y="118"/>
                </a:lnTo>
                <a:lnTo>
                  <a:pt x="1126" y="115"/>
                </a:lnTo>
                <a:lnTo>
                  <a:pt x="1123" y="115"/>
                </a:lnTo>
                <a:lnTo>
                  <a:pt x="1121" y="115"/>
                </a:lnTo>
                <a:lnTo>
                  <a:pt x="1121" y="113"/>
                </a:lnTo>
                <a:lnTo>
                  <a:pt x="1119" y="113"/>
                </a:lnTo>
                <a:lnTo>
                  <a:pt x="1119" y="113"/>
                </a:lnTo>
                <a:lnTo>
                  <a:pt x="1119" y="111"/>
                </a:lnTo>
                <a:lnTo>
                  <a:pt x="1119" y="111"/>
                </a:lnTo>
                <a:lnTo>
                  <a:pt x="1116" y="111"/>
                </a:lnTo>
                <a:lnTo>
                  <a:pt x="1116" y="108"/>
                </a:lnTo>
                <a:lnTo>
                  <a:pt x="1116" y="106"/>
                </a:lnTo>
                <a:lnTo>
                  <a:pt x="1116" y="104"/>
                </a:lnTo>
                <a:lnTo>
                  <a:pt x="1114" y="104"/>
                </a:lnTo>
                <a:lnTo>
                  <a:pt x="1114" y="104"/>
                </a:lnTo>
                <a:lnTo>
                  <a:pt x="1114" y="106"/>
                </a:lnTo>
                <a:lnTo>
                  <a:pt x="1112" y="108"/>
                </a:lnTo>
                <a:lnTo>
                  <a:pt x="1112" y="108"/>
                </a:lnTo>
                <a:lnTo>
                  <a:pt x="1112" y="111"/>
                </a:lnTo>
                <a:lnTo>
                  <a:pt x="1112" y="111"/>
                </a:lnTo>
                <a:lnTo>
                  <a:pt x="1109" y="111"/>
                </a:lnTo>
                <a:lnTo>
                  <a:pt x="1109" y="111"/>
                </a:lnTo>
                <a:lnTo>
                  <a:pt x="1107" y="111"/>
                </a:lnTo>
                <a:lnTo>
                  <a:pt x="1109" y="106"/>
                </a:lnTo>
                <a:lnTo>
                  <a:pt x="1109" y="106"/>
                </a:lnTo>
                <a:lnTo>
                  <a:pt x="1112" y="106"/>
                </a:lnTo>
                <a:lnTo>
                  <a:pt x="1112" y="106"/>
                </a:lnTo>
                <a:lnTo>
                  <a:pt x="1112" y="104"/>
                </a:lnTo>
                <a:lnTo>
                  <a:pt x="1109" y="104"/>
                </a:lnTo>
                <a:lnTo>
                  <a:pt x="1109" y="104"/>
                </a:lnTo>
                <a:lnTo>
                  <a:pt x="1102" y="104"/>
                </a:lnTo>
                <a:lnTo>
                  <a:pt x="1102" y="104"/>
                </a:lnTo>
                <a:lnTo>
                  <a:pt x="1100" y="104"/>
                </a:lnTo>
                <a:lnTo>
                  <a:pt x="1100" y="106"/>
                </a:lnTo>
                <a:lnTo>
                  <a:pt x="1100" y="106"/>
                </a:lnTo>
                <a:lnTo>
                  <a:pt x="1090" y="106"/>
                </a:lnTo>
                <a:lnTo>
                  <a:pt x="1090" y="106"/>
                </a:lnTo>
                <a:lnTo>
                  <a:pt x="1090" y="104"/>
                </a:lnTo>
                <a:lnTo>
                  <a:pt x="1088" y="104"/>
                </a:lnTo>
                <a:lnTo>
                  <a:pt x="1088" y="104"/>
                </a:lnTo>
                <a:lnTo>
                  <a:pt x="1088" y="104"/>
                </a:lnTo>
                <a:lnTo>
                  <a:pt x="1088" y="101"/>
                </a:lnTo>
                <a:lnTo>
                  <a:pt x="1088" y="101"/>
                </a:lnTo>
                <a:lnTo>
                  <a:pt x="1086" y="99"/>
                </a:lnTo>
                <a:lnTo>
                  <a:pt x="1086" y="99"/>
                </a:lnTo>
                <a:lnTo>
                  <a:pt x="1086" y="99"/>
                </a:lnTo>
                <a:lnTo>
                  <a:pt x="1090" y="99"/>
                </a:lnTo>
                <a:lnTo>
                  <a:pt x="1090" y="99"/>
                </a:lnTo>
                <a:lnTo>
                  <a:pt x="1079" y="94"/>
                </a:lnTo>
                <a:lnTo>
                  <a:pt x="1071" y="89"/>
                </a:lnTo>
                <a:lnTo>
                  <a:pt x="1071" y="89"/>
                </a:lnTo>
                <a:lnTo>
                  <a:pt x="1069" y="87"/>
                </a:lnTo>
                <a:lnTo>
                  <a:pt x="1069" y="87"/>
                </a:lnTo>
                <a:lnTo>
                  <a:pt x="1069" y="85"/>
                </a:lnTo>
                <a:lnTo>
                  <a:pt x="1067" y="85"/>
                </a:lnTo>
                <a:lnTo>
                  <a:pt x="1067" y="85"/>
                </a:lnTo>
                <a:lnTo>
                  <a:pt x="1064" y="82"/>
                </a:lnTo>
                <a:lnTo>
                  <a:pt x="1062" y="80"/>
                </a:lnTo>
                <a:lnTo>
                  <a:pt x="1062" y="80"/>
                </a:lnTo>
                <a:lnTo>
                  <a:pt x="1060" y="80"/>
                </a:lnTo>
                <a:lnTo>
                  <a:pt x="1057" y="75"/>
                </a:lnTo>
                <a:lnTo>
                  <a:pt x="1053" y="73"/>
                </a:lnTo>
                <a:lnTo>
                  <a:pt x="1050" y="70"/>
                </a:lnTo>
                <a:lnTo>
                  <a:pt x="1048" y="66"/>
                </a:lnTo>
                <a:lnTo>
                  <a:pt x="1045" y="66"/>
                </a:lnTo>
                <a:lnTo>
                  <a:pt x="1036" y="54"/>
                </a:lnTo>
                <a:lnTo>
                  <a:pt x="1034" y="49"/>
                </a:lnTo>
                <a:lnTo>
                  <a:pt x="1031" y="47"/>
                </a:lnTo>
                <a:lnTo>
                  <a:pt x="1029" y="47"/>
                </a:lnTo>
                <a:lnTo>
                  <a:pt x="1027" y="37"/>
                </a:lnTo>
                <a:lnTo>
                  <a:pt x="1010" y="16"/>
                </a:lnTo>
                <a:lnTo>
                  <a:pt x="1008" y="16"/>
                </a:lnTo>
                <a:lnTo>
                  <a:pt x="1003" y="11"/>
                </a:lnTo>
                <a:lnTo>
                  <a:pt x="1001" y="9"/>
                </a:lnTo>
                <a:lnTo>
                  <a:pt x="998" y="7"/>
                </a:lnTo>
                <a:lnTo>
                  <a:pt x="998" y="4"/>
                </a:lnTo>
                <a:lnTo>
                  <a:pt x="998" y="4"/>
                </a:lnTo>
                <a:lnTo>
                  <a:pt x="996" y="4"/>
                </a:lnTo>
                <a:lnTo>
                  <a:pt x="996" y="2"/>
                </a:lnTo>
                <a:lnTo>
                  <a:pt x="996" y="0"/>
                </a:lnTo>
                <a:lnTo>
                  <a:pt x="993" y="2"/>
                </a:lnTo>
                <a:lnTo>
                  <a:pt x="991" y="2"/>
                </a:lnTo>
                <a:lnTo>
                  <a:pt x="991" y="4"/>
                </a:lnTo>
                <a:lnTo>
                  <a:pt x="991" y="4"/>
                </a:lnTo>
                <a:lnTo>
                  <a:pt x="991" y="4"/>
                </a:lnTo>
                <a:lnTo>
                  <a:pt x="991" y="7"/>
                </a:lnTo>
                <a:lnTo>
                  <a:pt x="991" y="7"/>
                </a:lnTo>
                <a:lnTo>
                  <a:pt x="991" y="7"/>
                </a:lnTo>
                <a:lnTo>
                  <a:pt x="989" y="9"/>
                </a:lnTo>
                <a:lnTo>
                  <a:pt x="986" y="9"/>
                </a:lnTo>
                <a:lnTo>
                  <a:pt x="984" y="9"/>
                </a:lnTo>
                <a:lnTo>
                  <a:pt x="982" y="9"/>
                </a:lnTo>
                <a:lnTo>
                  <a:pt x="982" y="9"/>
                </a:lnTo>
                <a:lnTo>
                  <a:pt x="982" y="9"/>
                </a:lnTo>
                <a:lnTo>
                  <a:pt x="982" y="7"/>
                </a:lnTo>
                <a:lnTo>
                  <a:pt x="982" y="7"/>
                </a:lnTo>
                <a:lnTo>
                  <a:pt x="982" y="7"/>
                </a:lnTo>
                <a:lnTo>
                  <a:pt x="979" y="7"/>
                </a:lnTo>
                <a:lnTo>
                  <a:pt x="979" y="7"/>
                </a:lnTo>
                <a:lnTo>
                  <a:pt x="979" y="9"/>
                </a:lnTo>
                <a:lnTo>
                  <a:pt x="979" y="9"/>
                </a:lnTo>
                <a:lnTo>
                  <a:pt x="979" y="11"/>
                </a:lnTo>
                <a:lnTo>
                  <a:pt x="979" y="14"/>
                </a:lnTo>
                <a:lnTo>
                  <a:pt x="979" y="14"/>
                </a:lnTo>
                <a:lnTo>
                  <a:pt x="979" y="16"/>
                </a:lnTo>
                <a:lnTo>
                  <a:pt x="979" y="16"/>
                </a:lnTo>
                <a:lnTo>
                  <a:pt x="977" y="18"/>
                </a:lnTo>
                <a:lnTo>
                  <a:pt x="977" y="18"/>
                </a:lnTo>
                <a:lnTo>
                  <a:pt x="977" y="18"/>
                </a:lnTo>
                <a:lnTo>
                  <a:pt x="977" y="21"/>
                </a:lnTo>
                <a:lnTo>
                  <a:pt x="977" y="21"/>
                </a:lnTo>
                <a:lnTo>
                  <a:pt x="974" y="23"/>
                </a:lnTo>
                <a:lnTo>
                  <a:pt x="977" y="28"/>
                </a:lnTo>
                <a:lnTo>
                  <a:pt x="984" y="42"/>
                </a:lnTo>
                <a:lnTo>
                  <a:pt x="984" y="47"/>
                </a:lnTo>
                <a:lnTo>
                  <a:pt x="986" y="56"/>
                </a:lnTo>
                <a:lnTo>
                  <a:pt x="986" y="66"/>
                </a:lnTo>
                <a:lnTo>
                  <a:pt x="986" y="68"/>
                </a:lnTo>
                <a:lnTo>
                  <a:pt x="984" y="82"/>
                </a:lnTo>
                <a:lnTo>
                  <a:pt x="979" y="89"/>
                </a:lnTo>
                <a:lnTo>
                  <a:pt x="979" y="92"/>
                </a:lnTo>
                <a:lnTo>
                  <a:pt x="982" y="108"/>
                </a:lnTo>
                <a:lnTo>
                  <a:pt x="979" y="111"/>
                </a:lnTo>
                <a:lnTo>
                  <a:pt x="979" y="113"/>
                </a:lnTo>
                <a:lnTo>
                  <a:pt x="979" y="118"/>
                </a:lnTo>
                <a:lnTo>
                  <a:pt x="977" y="120"/>
                </a:lnTo>
                <a:lnTo>
                  <a:pt x="977" y="123"/>
                </a:lnTo>
                <a:lnTo>
                  <a:pt x="972" y="125"/>
                </a:lnTo>
                <a:lnTo>
                  <a:pt x="972" y="125"/>
                </a:lnTo>
                <a:lnTo>
                  <a:pt x="972" y="125"/>
                </a:lnTo>
                <a:lnTo>
                  <a:pt x="970" y="125"/>
                </a:lnTo>
                <a:lnTo>
                  <a:pt x="967" y="125"/>
                </a:lnTo>
                <a:lnTo>
                  <a:pt x="967" y="127"/>
                </a:lnTo>
                <a:lnTo>
                  <a:pt x="965" y="127"/>
                </a:lnTo>
                <a:lnTo>
                  <a:pt x="965" y="130"/>
                </a:lnTo>
                <a:lnTo>
                  <a:pt x="963" y="132"/>
                </a:lnTo>
                <a:lnTo>
                  <a:pt x="963" y="132"/>
                </a:lnTo>
                <a:lnTo>
                  <a:pt x="963" y="134"/>
                </a:lnTo>
                <a:lnTo>
                  <a:pt x="965" y="139"/>
                </a:lnTo>
                <a:lnTo>
                  <a:pt x="965" y="139"/>
                </a:lnTo>
                <a:lnTo>
                  <a:pt x="965" y="139"/>
                </a:lnTo>
                <a:lnTo>
                  <a:pt x="965" y="144"/>
                </a:lnTo>
                <a:lnTo>
                  <a:pt x="965" y="144"/>
                </a:lnTo>
                <a:lnTo>
                  <a:pt x="965" y="146"/>
                </a:lnTo>
                <a:lnTo>
                  <a:pt x="965" y="146"/>
                </a:lnTo>
                <a:lnTo>
                  <a:pt x="965" y="149"/>
                </a:lnTo>
                <a:lnTo>
                  <a:pt x="967" y="153"/>
                </a:lnTo>
                <a:lnTo>
                  <a:pt x="967" y="156"/>
                </a:lnTo>
                <a:lnTo>
                  <a:pt x="967" y="158"/>
                </a:lnTo>
                <a:lnTo>
                  <a:pt x="967" y="163"/>
                </a:lnTo>
                <a:lnTo>
                  <a:pt x="967" y="165"/>
                </a:lnTo>
                <a:lnTo>
                  <a:pt x="965" y="168"/>
                </a:lnTo>
                <a:lnTo>
                  <a:pt x="960" y="170"/>
                </a:lnTo>
                <a:lnTo>
                  <a:pt x="958" y="172"/>
                </a:lnTo>
                <a:lnTo>
                  <a:pt x="956" y="175"/>
                </a:lnTo>
                <a:lnTo>
                  <a:pt x="956" y="175"/>
                </a:lnTo>
                <a:lnTo>
                  <a:pt x="953" y="175"/>
                </a:lnTo>
                <a:lnTo>
                  <a:pt x="953" y="175"/>
                </a:lnTo>
                <a:lnTo>
                  <a:pt x="953" y="175"/>
                </a:lnTo>
                <a:lnTo>
                  <a:pt x="951" y="172"/>
                </a:lnTo>
                <a:lnTo>
                  <a:pt x="948" y="172"/>
                </a:lnTo>
                <a:lnTo>
                  <a:pt x="946" y="172"/>
                </a:lnTo>
                <a:lnTo>
                  <a:pt x="946" y="172"/>
                </a:lnTo>
                <a:lnTo>
                  <a:pt x="946" y="170"/>
                </a:lnTo>
                <a:lnTo>
                  <a:pt x="946" y="170"/>
                </a:lnTo>
                <a:lnTo>
                  <a:pt x="946" y="168"/>
                </a:lnTo>
                <a:lnTo>
                  <a:pt x="946" y="168"/>
                </a:lnTo>
                <a:lnTo>
                  <a:pt x="944" y="168"/>
                </a:lnTo>
                <a:lnTo>
                  <a:pt x="941" y="170"/>
                </a:lnTo>
                <a:lnTo>
                  <a:pt x="937" y="170"/>
                </a:lnTo>
                <a:lnTo>
                  <a:pt x="934" y="170"/>
                </a:lnTo>
                <a:lnTo>
                  <a:pt x="934" y="170"/>
                </a:lnTo>
                <a:lnTo>
                  <a:pt x="934" y="170"/>
                </a:lnTo>
                <a:lnTo>
                  <a:pt x="932" y="168"/>
                </a:lnTo>
                <a:lnTo>
                  <a:pt x="930" y="168"/>
                </a:lnTo>
                <a:lnTo>
                  <a:pt x="927" y="165"/>
                </a:lnTo>
                <a:lnTo>
                  <a:pt x="927" y="163"/>
                </a:lnTo>
                <a:lnTo>
                  <a:pt x="925" y="163"/>
                </a:lnTo>
                <a:lnTo>
                  <a:pt x="920" y="160"/>
                </a:lnTo>
                <a:lnTo>
                  <a:pt x="920" y="158"/>
                </a:lnTo>
                <a:lnTo>
                  <a:pt x="920" y="158"/>
                </a:lnTo>
                <a:lnTo>
                  <a:pt x="920" y="158"/>
                </a:lnTo>
                <a:lnTo>
                  <a:pt x="918" y="158"/>
                </a:lnTo>
                <a:lnTo>
                  <a:pt x="918" y="158"/>
                </a:lnTo>
                <a:lnTo>
                  <a:pt x="918" y="158"/>
                </a:lnTo>
                <a:lnTo>
                  <a:pt x="918" y="158"/>
                </a:lnTo>
                <a:lnTo>
                  <a:pt x="918" y="160"/>
                </a:lnTo>
                <a:lnTo>
                  <a:pt x="918" y="160"/>
                </a:lnTo>
                <a:lnTo>
                  <a:pt x="915" y="160"/>
                </a:lnTo>
                <a:lnTo>
                  <a:pt x="915" y="160"/>
                </a:lnTo>
                <a:lnTo>
                  <a:pt x="913" y="160"/>
                </a:lnTo>
                <a:lnTo>
                  <a:pt x="911" y="168"/>
                </a:lnTo>
                <a:lnTo>
                  <a:pt x="911" y="170"/>
                </a:lnTo>
                <a:lnTo>
                  <a:pt x="913" y="172"/>
                </a:lnTo>
                <a:lnTo>
                  <a:pt x="915" y="172"/>
                </a:lnTo>
                <a:lnTo>
                  <a:pt x="915" y="175"/>
                </a:lnTo>
                <a:lnTo>
                  <a:pt x="918" y="179"/>
                </a:lnTo>
                <a:lnTo>
                  <a:pt x="920" y="179"/>
                </a:lnTo>
                <a:lnTo>
                  <a:pt x="920" y="182"/>
                </a:lnTo>
                <a:lnTo>
                  <a:pt x="920" y="182"/>
                </a:lnTo>
                <a:lnTo>
                  <a:pt x="920" y="184"/>
                </a:lnTo>
                <a:lnTo>
                  <a:pt x="920" y="184"/>
                </a:lnTo>
                <a:lnTo>
                  <a:pt x="920" y="186"/>
                </a:lnTo>
                <a:lnTo>
                  <a:pt x="918" y="186"/>
                </a:lnTo>
                <a:lnTo>
                  <a:pt x="913" y="191"/>
                </a:lnTo>
                <a:lnTo>
                  <a:pt x="913" y="191"/>
                </a:lnTo>
                <a:lnTo>
                  <a:pt x="911" y="196"/>
                </a:lnTo>
                <a:lnTo>
                  <a:pt x="911" y="196"/>
                </a:lnTo>
                <a:lnTo>
                  <a:pt x="911" y="196"/>
                </a:lnTo>
                <a:lnTo>
                  <a:pt x="908" y="198"/>
                </a:lnTo>
                <a:lnTo>
                  <a:pt x="908" y="198"/>
                </a:lnTo>
                <a:lnTo>
                  <a:pt x="908" y="201"/>
                </a:lnTo>
                <a:lnTo>
                  <a:pt x="908" y="201"/>
                </a:lnTo>
                <a:lnTo>
                  <a:pt x="906" y="201"/>
                </a:lnTo>
                <a:lnTo>
                  <a:pt x="906" y="201"/>
                </a:lnTo>
                <a:lnTo>
                  <a:pt x="906" y="198"/>
                </a:lnTo>
                <a:lnTo>
                  <a:pt x="904" y="198"/>
                </a:lnTo>
                <a:lnTo>
                  <a:pt x="904" y="198"/>
                </a:lnTo>
                <a:lnTo>
                  <a:pt x="901" y="198"/>
                </a:lnTo>
                <a:lnTo>
                  <a:pt x="901" y="201"/>
                </a:lnTo>
                <a:lnTo>
                  <a:pt x="901" y="203"/>
                </a:lnTo>
                <a:lnTo>
                  <a:pt x="899" y="203"/>
                </a:lnTo>
                <a:lnTo>
                  <a:pt x="899" y="203"/>
                </a:lnTo>
                <a:lnTo>
                  <a:pt x="899" y="203"/>
                </a:lnTo>
                <a:lnTo>
                  <a:pt x="899" y="203"/>
                </a:lnTo>
                <a:lnTo>
                  <a:pt x="896" y="205"/>
                </a:lnTo>
                <a:lnTo>
                  <a:pt x="894" y="208"/>
                </a:lnTo>
                <a:lnTo>
                  <a:pt x="894" y="208"/>
                </a:lnTo>
                <a:lnTo>
                  <a:pt x="889" y="208"/>
                </a:lnTo>
                <a:lnTo>
                  <a:pt x="887" y="208"/>
                </a:lnTo>
                <a:lnTo>
                  <a:pt x="885" y="210"/>
                </a:lnTo>
                <a:lnTo>
                  <a:pt x="885" y="212"/>
                </a:lnTo>
                <a:lnTo>
                  <a:pt x="885" y="220"/>
                </a:lnTo>
                <a:lnTo>
                  <a:pt x="885" y="222"/>
                </a:lnTo>
                <a:lnTo>
                  <a:pt x="885" y="224"/>
                </a:lnTo>
                <a:lnTo>
                  <a:pt x="885" y="227"/>
                </a:lnTo>
                <a:lnTo>
                  <a:pt x="882" y="231"/>
                </a:lnTo>
                <a:lnTo>
                  <a:pt x="882" y="231"/>
                </a:lnTo>
                <a:lnTo>
                  <a:pt x="880" y="234"/>
                </a:lnTo>
                <a:lnTo>
                  <a:pt x="882" y="236"/>
                </a:lnTo>
                <a:lnTo>
                  <a:pt x="882" y="239"/>
                </a:lnTo>
                <a:lnTo>
                  <a:pt x="882" y="239"/>
                </a:lnTo>
                <a:lnTo>
                  <a:pt x="885" y="241"/>
                </a:lnTo>
                <a:lnTo>
                  <a:pt x="887" y="241"/>
                </a:lnTo>
                <a:lnTo>
                  <a:pt x="887" y="241"/>
                </a:lnTo>
                <a:lnTo>
                  <a:pt x="887" y="243"/>
                </a:lnTo>
                <a:lnTo>
                  <a:pt x="889" y="243"/>
                </a:lnTo>
                <a:lnTo>
                  <a:pt x="889" y="243"/>
                </a:lnTo>
                <a:lnTo>
                  <a:pt x="889" y="246"/>
                </a:lnTo>
                <a:lnTo>
                  <a:pt x="894" y="248"/>
                </a:lnTo>
                <a:lnTo>
                  <a:pt x="896" y="250"/>
                </a:lnTo>
                <a:lnTo>
                  <a:pt x="899" y="255"/>
                </a:lnTo>
                <a:lnTo>
                  <a:pt x="901" y="257"/>
                </a:lnTo>
                <a:lnTo>
                  <a:pt x="901" y="257"/>
                </a:lnTo>
                <a:lnTo>
                  <a:pt x="901" y="260"/>
                </a:lnTo>
                <a:lnTo>
                  <a:pt x="901" y="260"/>
                </a:lnTo>
                <a:lnTo>
                  <a:pt x="901" y="262"/>
                </a:lnTo>
                <a:lnTo>
                  <a:pt x="901" y="262"/>
                </a:lnTo>
                <a:lnTo>
                  <a:pt x="901" y="262"/>
                </a:lnTo>
                <a:lnTo>
                  <a:pt x="901" y="265"/>
                </a:lnTo>
                <a:lnTo>
                  <a:pt x="901" y="265"/>
                </a:lnTo>
                <a:lnTo>
                  <a:pt x="899" y="265"/>
                </a:lnTo>
                <a:lnTo>
                  <a:pt x="899" y="265"/>
                </a:lnTo>
                <a:lnTo>
                  <a:pt x="899" y="265"/>
                </a:lnTo>
                <a:lnTo>
                  <a:pt x="899" y="265"/>
                </a:lnTo>
                <a:lnTo>
                  <a:pt x="899" y="267"/>
                </a:lnTo>
                <a:lnTo>
                  <a:pt x="899" y="267"/>
                </a:lnTo>
                <a:lnTo>
                  <a:pt x="899" y="269"/>
                </a:lnTo>
                <a:lnTo>
                  <a:pt x="899" y="269"/>
                </a:lnTo>
                <a:lnTo>
                  <a:pt x="899" y="269"/>
                </a:lnTo>
                <a:lnTo>
                  <a:pt x="899" y="269"/>
                </a:lnTo>
                <a:lnTo>
                  <a:pt x="896" y="269"/>
                </a:lnTo>
                <a:lnTo>
                  <a:pt x="896" y="272"/>
                </a:lnTo>
                <a:lnTo>
                  <a:pt x="894" y="276"/>
                </a:lnTo>
                <a:lnTo>
                  <a:pt x="894" y="281"/>
                </a:lnTo>
                <a:lnTo>
                  <a:pt x="892" y="283"/>
                </a:lnTo>
                <a:lnTo>
                  <a:pt x="892" y="283"/>
                </a:lnTo>
                <a:lnTo>
                  <a:pt x="892" y="286"/>
                </a:lnTo>
                <a:lnTo>
                  <a:pt x="894" y="291"/>
                </a:lnTo>
                <a:lnTo>
                  <a:pt x="894" y="293"/>
                </a:lnTo>
                <a:lnTo>
                  <a:pt x="894" y="293"/>
                </a:lnTo>
                <a:lnTo>
                  <a:pt x="896" y="295"/>
                </a:lnTo>
                <a:lnTo>
                  <a:pt x="896" y="295"/>
                </a:lnTo>
                <a:lnTo>
                  <a:pt x="899" y="295"/>
                </a:lnTo>
                <a:lnTo>
                  <a:pt x="899" y="295"/>
                </a:lnTo>
                <a:lnTo>
                  <a:pt x="899" y="295"/>
                </a:lnTo>
                <a:lnTo>
                  <a:pt x="899" y="295"/>
                </a:lnTo>
                <a:lnTo>
                  <a:pt x="901" y="295"/>
                </a:lnTo>
                <a:lnTo>
                  <a:pt x="904" y="298"/>
                </a:lnTo>
                <a:lnTo>
                  <a:pt x="904" y="298"/>
                </a:lnTo>
                <a:lnTo>
                  <a:pt x="904" y="295"/>
                </a:lnTo>
                <a:lnTo>
                  <a:pt x="906" y="295"/>
                </a:lnTo>
                <a:lnTo>
                  <a:pt x="906" y="293"/>
                </a:lnTo>
                <a:lnTo>
                  <a:pt x="906" y="293"/>
                </a:lnTo>
                <a:lnTo>
                  <a:pt x="908" y="291"/>
                </a:lnTo>
                <a:lnTo>
                  <a:pt x="913" y="288"/>
                </a:lnTo>
                <a:lnTo>
                  <a:pt x="915" y="288"/>
                </a:lnTo>
                <a:lnTo>
                  <a:pt x="915" y="286"/>
                </a:lnTo>
                <a:lnTo>
                  <a:pt x="915" y="281"/>
                </a:lnTo>
                <a:lnTo>
                  <a:pt x="918" y="276"/>
                </a:lnTo>
                <a:lnTo>
                  <a:pt x="918" y="276"/>
                </a:lnTo>
                <a:lnTo>
                  <a:pt x="920" y="276"/>
                </a:lnTo>
                <a:lnTo>
                  <a:pt x="920" y="276"/>
                </a:lnTo>
                <a:lnTo>
                  <a:pt x="922" y="276"/>
                </a:lnTo>
                <a:lnTo>
                  <a:pt x="925" y="274"/>
                </a:lnTo>
                <a:lnTo>
                  <a:pt x="925" y="272"/>
                </a:lnTo>
                <a:lnTo>
                  <a:pt x="927" y="269"/>
                </a:lnTo>
                <a:lnTo>
                  <a:pt x="927" y="267"/>
                </a:lnTo>
                <a:lnTo>
                  <a:pt x="927" y="267"/>
                </a:lnTo>
                <a:lnTo>
                  <a:pt x="930" y="267"/>
                </a:lnTo>
                <a:lnTo>
                  <a:pt x="930" y="267"/>
                </a:lnTo>
                <a:lnTo>
                  <a:pt x="932" y="269"/>
                </a:lnTo>
                <a:lnTo>
                  <a:pt x="932" y="269"/>
                </a:lnTo>
                <a:lnTo>
                  <a:pt x="932" y="269"/>
                </a:lnTo>
                <a:lnTo>
                  <a:pt x="930" y="272"/>
                </a:lnTo>
                <a:lnTo>
                  <a:pt x="930" y="272"/>
                </a:lnTo>
                <a:lnTo>
                  <a:pt x="930" y="274"/>
                </a:lnTo>
                <a:lnTo>
                  <a:pt x="932" y="272"/>
                </a:lnTo>
                <a:lnTo>
                  <a:pt x="934" y="272"/>
                </a:lnTo>
                <a:lnTo>
                  <a:pt x="937" y="272"/>
                </a:lnTo>
                <a:lnTo>
                  <a:pt x="939" y="272"/>
                </a:lnTo>
                <a:lnTo>
                  <a:pt x="944" y="274"/>
                </a:lnTo>
                <a:lnTo>
                  <a:pt x="946" y="276"/>
                </a:lnTo>
                <a:lnTo>
                  <a:pt x="948" y="274"/>
                </a:lnTo>
                <a:lnTo>
                  <a:pt x="951" y="272"/>
                </a:lnTo>
                <a:lnTo>
                  <a:pt x="951" y="272"/>
                </a:lnTo>
                <a:lnTo>
                  <a:pt x="953" y="269"/>
                </a:lnTo>
                <a:lnTo>
                  <a:pt x="956" y="269"/>
                </a:lnTo>
                <a:lnTo>
                  <a:pt x="956" y="269"/>
                </a:lnTo>
                <a:lnTo>
                  <a:pt x="956" y="267"/>
                </a:lnTo>
                <a:lnTo>
                  <a:pt x="951" y="265"/>
                </a:lnTo>
                <a:lnTo>
                  <a:pt x="951" y="262"/>
                </a:lnTo>
                <a:lnTo>
                  <a:pt x="948" y="262"/>
                </a:lnTo>
                <a:lnTo>
                  <a:pt x="946" y="262"/>
                </a:lnTo>
                <a:lnTo>
                  <a:pt x="946" y="262"/>
                </a:lnTo>
                <a:lnTo>
                  <a:pt x="946" y="262"/>
                </a:lnTo>
                <a:lnTo>
                  <a:pt x="944" y="262"/>
                </a:lnTo>
                <a:lnTo>
                  <a:pt x="941" y="257"/>
                </a:lnTo>
                <a:lnTo>
                  <a:pt x="939" y="255"/>
                </a:lnTo>
                <a:lnTo>
                  <a:pt x="937" y="255"/>
                </a:lnTo>
                <a:lnTo>
                  <a:pt x="937" y="253"/>
                </a:lnTo>
                <a:lnTo>
                  <a:pt x="934" y="250"/>
                </a:lnTo>
                <a:lnTo>
                  <a:pt x="934" y="248"/>
                </a:lnTo>
                <a:lnTo>
                  <a:pt x="930" y="246"/>
                </a:lnTo>
                <a:lnTo>
                  <a:pt x="930" y="246"/>
                </a:lnTo>
                <a:lnTo>
                  <a:pt x="930" y="246"/>
                </a:lnTo>
                <a:lnTo>
                  <a:pt x="925" y="248"/>
                </a:lnTo>
                <a:lnTo>
                  <a:pt x="922" y="248"/>
                </a:lnTo>
                <a:lnTo>
                  <a:pt x="922" y="248"/>
                </a:lnTo>
                <a:lnTo>
                  <a:pt x="920" y="248"/>
                </a:lnTo>
                <a:lnTo>
                  <a:pt x="918" y="243"/>
                </a:lnTo>
                <a:lnTo>
                  <a:pt x="915" y="241"/>
                </a:lnTo>
                <a:lnTo>
                  <a:pt x="911" y="239"/>
                </a:lnTo>
                <a:lnTo>
                  <a:pt x="908" y="236"/>
                </a:lnTo>
                <a:lnTo>
                  <a:pt x="908" y="234"/>
                </a:lnTo>
                <a:lnTo>
                  <a:pt x="908" y="231"/>
                </a:lnTo>
                <a:lnTo>
                  <a:pt x="908" y="227"/>
                </a:lnTo>
                <a:lnTo>
                  <a:pt x="911" y="224"/>
                </a:lnTo>
                <a:lnTo>
                  <a:pt x="913" y="220"/>
                </a:lnTo>
                <a:lnTo>
                  <a:pt x="915" y="217"/>
                </a:lnTo>
                <a:lnTo>
                  <a:pt x="918" y="215"/>
                </a:lnTo>
                <a:lnTo>
                  <a:pt x="920" y="215"/>
                </a:lnTo>
                <a:lnTo>
                  <a:pt x="920" y="215"/>
                </a:lnTo>
                <a:lnTo>
                  <a:pt x="925" y="215"/>
                </a:lnTo>
                <a:lnTo>
                  <a:pt x="927" y="215"/>
                </a:lnTo>
                <a:lnTo>
                  <a:pt x="930" y="215"/>
                </a:lnTo>
                <a:lnTo>
                  <a:pt x="932" y="215"/>
                </a:lnTo>
                <a:lnTo>
                  <a:pt x="941" y="224"/>
                </a:lnTo>
                <a:lnTo>
                  <a:pt x="941" y="229"/>
                </a:lnTo>
                <a:lnTo>
                  <a:pt x="941" y="229"/>
                </a:lnTo>
                <a:lnTo>
                  <a:pt x="941" y="229"/>
                </a:lnTo>
                <a:lnTo>
                  <a:pt x="944" y="231"/>
                </a:lnTo>
                <a:lnTo>
                  <a:pt x="944" y="231"/>
                </a:lnTo>
                <a:lnTo>
                  <a:pt x="944" y="231"/>
                </a:lnTo>
                <a:lnTo>
                  <a:pt x="944" y="231"/>
                </a:lnTo>
                <a:lnTo>
                  <a:pt x="944" y="231"/>
                </a:lnTo>
                <a:lnTo>
                  <a:pt x="941" y="231"/>
                </a:lnTo>
                <a:lnTo>
                  <a:pt x="941" y="231"/>
                </a:lnTo>
                <a:lnTo>
                  <a:pt x="941" y="231"/>
                </a:lnTo>
                <a:lnTo>
                  <a:pt x="944" y="234"/>
                </a:lnTo>
                <a:lnTo>
                  <a:pt x="944" y="234"/>
                </a:lnTo>
                <a:lnTo>
                  <a:pt x="944" y="234"/>
                </a:lnTo>
                <a:lnTo>
                  <a:pt x="944" y="234"/>
                </a:lnTo>
                <a:lnTo>
                  <a:pt x="944" y="234"/>
                </a:lnTo>
                <a:lnTo>
                  <a:pt x="946" y="234"/>
                </a:lnTo>
                <a:lnTo>
                  <a:pt x="946" y="234"/>
                </a:lnTo>
                <a:lnTo>
                  <a:pt x="948" y="229"/>
                </a:lnTo>
                <a:lnTo>
                  <a:pt x="951" y="227"/>
                </a:lnTo>
                <a:lnTo>
                  <a:pt x="953" y="224"/>
                </a:lnTo>
                <a:lnTo>
                  <a:pt x="956" y="224"/>
                </a:lnTo>
                <a:lnTo>
                  <a:pt x="956" y="224"/>
                </a:lnTo>
                <a:lnTo>
                  <a:pt x="956" y="224"/>
                </a:lnTo>
                <a:lnTo>
                  <a:pt x="956" y="224"/>
                </a:lnTo>
                <a:lnTo>
                  <a:pt x="958" y="222"/>
                </a:lnTo>
                <a:lnTo>
                  <a:pt x="960" y="222"/>
                </a:lnTo>
                <a:lnTo>
                  <a:pt x="967" y="215"/>
                </a:lnTo>
                <a:lnTo>
                  <a:pt x="974" y="212"/>
                </a:lnTo>
                <a:lnTo>
                  <a:pt x="979" y="212"/>
                </a:lnTo>
                <a:lnTo>
                  <a:pt x="984" y="212"/>
                </a:lnTo>
                <a:lnTo>
                  <a:pt x="989" y="212"/>
                </a:lnTo>
                <a:lnTo>
                  <a:pt x="991" y="215"/>
                </a:lnTo>
                <a:lnTo>
                  <a:pt x="993" y="215"/>
                </a:lnTo>
                <a:lnTo>
                  <a:pt x="993" y="215"/>
                </a:lnTo>
                <a:lnTo>
                  <a:pt x="996" y="220"/>
                </a:lnTo>
                <a:lnTo>
                  <a:pt x="1001" y="222"/>
                </a:lnTo>
                <a:lnTo>
                  <a:pt x="1008" y="222"/>
                </a:lnTo>
                <a:lnTo>
                  <a:pt x="1010" y="227"/>
                </a:lnTo>
                <a:lnTo>
                  <a:pt x="1012" y="229"/>
                </a:lnTo>
                <a:lnTo>
                  <a:pt x="1022" y="236"/>
                </a:lnTo>
                <a:lnTo>
                  <a:pt x="1027" y="239"/>
                </a:lnTo>
                <a:lnTo>
                  <a:pt x="1038" y="243"/>
                </a:lnTo>
                <a:lnTo>
                  <a:pt x="1048" y="248"/>
                </a:lnTo>
                <a:lnTo>
                  <a:pt x="1057" y="253"/>
                </a:lnTo>
                <a:lnTo>
                  <a:pt x="1057" y="255"/>
                </a:lnTo>
                <a:lnTo>
                  <a:pt x="1060" y="255"/>
                </a:lnTo>
                <a:lnTo>
                  <a:pt x="1060" y="257"/>
                </a:lnTo>
                <a:lnTo>
                  <a:pt x="1060" y="257"/>
                </a:lnTo>
                <a:lnTo>
                  <a:pt x="1060" y="260"/>
                </a:lnTo>
                <a:lnTo>
                  <a:pt x="1062" y="260"/>
                </a:lnTo>
                <a:lnTo>
                  <a:pt x="1062" y="260"/>
                </a:lnTo>
                <a:lnTo>
                  <a:pt x="1064" y="260"/>
                </a:lnTo>
                <a:lnTo>
                  <a:pt x="1064" y="255"/>
                </a:lnTo>
                <a:lnTo>
                  <a:pt x="1064" y="255"/>
                </a:lnTo>
                <a:lnTo>
                  <a:pt x="1067" y="253"/>
                </a:lnTo>
                <a:lnTo>
                  <a:pt x="1067" y="248"/>
                </a:lnTo>
                <a:lnTo>
                  <a:pt x="1067" y="246"/>
                </a:lnTo>
                <a:lnTo>
                  <a:pt x="1067" y="246"/>
                </a:lnTo>
                <a:lnTo>
                  <a:pt x="1067" y="243"/>
                </a:lnTo>
                <a:lnTo>
                  <a:pt x="1067" y="239"/>
                </a:lnTo>
                <a:lnTo>
                  <a:pt x="1067" y="236"/>
                </a:lnTo>
                <a:lnTo>
                  <a:pt x="1069" y="234"/>
                </a:lnTo>
                <a:lnTo>
                  <a:pt x="1074" y="222"/>
                </a:lnTo>
                <a:lnTo>
                  <a:pt x="1081" y="212"/>
                </a:lnTo>
                <a:lnTo>
                  <a:pt x="1083" y="208"/>
                </a:lnTo>
                <a:lnTo>
                  <a:pt x="1090" y="201"/>
                </a:lnTo>
                <a:lnTo>
                  <a:pt x="1097" y="196"/>
                </a:lnTo>
                <a:lnTo>
                  <a:pt x="1105" y="189"/>
                </a:lnTo>
                <a:lnTo>
                  <a:pt x="1112" y="186"/>
                </a:lnTo>
                <a:lnTo>
                  <a:pt x="1119" y="184"/>
                </a:lnTo>
                <a:lnTo>
                  <a:pt x="1121" y="184"/>
                </a:lnTo>
                <a:lnTo>
                  <a:pt x="1121" y="184"/>
                </a:lnTo>
                <a:lnTo>
                  <a:pt x="1121" y="184"/>
                </a:lnTo>
                <a:lnTo>
                  <a:pt x="1121" y="186"/>
                </a:lnTo>
                <a:lnTo>
                  <a:pt x="1121" y="186"/>
                </a:lnTo>
                <a:lnTo>
                  <a:pt x="1123" y="186"/>
                </a:lnTo>
                <a:lnTo>
                  <a:pt x="1123" y="186"/>
                </a:lnTo>
                <a:lnTo>
                  <a:pt x="1126" y="189"/>
                </a:lnTo>
                <a:lnTo>
                  <a:pt x="1128" y="189"/>
                </a:lnTo>
                <a:lnTo>
                  <a:pt x="1131" y="189"/>
                </a:lnTo>
                <a:lnTo>
                  <a:pt x="1133" y="189"/>
                </a:lnTo>
                <a:lnTo>
                  <a:pt x="1142" y="189"/>
                </a:lnTo>
                <a:lnTo>
                  <a:pt x="1142" y="189"/>
                </a:lnTo>
                <a:lnTo>
                  <a:pt x="1142" y="189"/>
                </a:lnTo>
                <a:lnTo>
                  <a:pt x="1142" y="186"/>
                </a:lnTo>
                <a:lnTo>
                  <a:pt x="1140" y="186"/>
                </a:lnTo>
                <a:lnTo>
                  <a:pt x="1140" y="186"/>
                </a:lnTo>
                <a:lnTo>
                  <a:pt x="1140" y="184"/>
                </a:lnTo>
                <a:lnTo>
                  <a:pt x="1142" y="184"/>
                </a:lnTo>
                <a:lnTo>
                  <a:pt x="1142" y="184"/>
                </a:lnTo>
                <a:lnTo>
                  <a:pt x="1142" y="182"/>
                </a:lnTo>
                <a:lnTo>
                  <a:pt x="1142" y="182"/>
                </a:lnTo>
                <a:lnTo>
                  <a:pt x="1142" y="182"/>
                </a:lnTo>
                <a:lnTo>
                  <a:pt x="1145" y="182"/>
                </a:lnTo>
                <a:lnTo>
                  <a:pt x="1145" y="182"/>
                </a:lnTo>
                <a:lnTo>
                  <a:pt x="1145" y="182"/>
                </a:lnTo>
                <a:lnTo>
                  <a:pt x="1145" y="182"/>
                </a:lnTo>
                <a:lnTo>
                  <a:pt x="1145" y="182"/>
                </a:lnTo>
                <a:lnTo>
                  <a:pt x="1147" y="182"/>
                </a:lnTo>
                <a:lnTo>
                  <a:pt x="1147" y="182"/>
                </a:lnTo>
                <a:lnTo>
                  <a:pt x="1147" y="184"/>
                </a:lnTo>
                <a:lnTo>
                  <a:pt x="1147" y="184"/>
                </a:lnTo>
                <a:lnTo>
                  <a:pt x="1147" y="184"/>
                </a:lnTo>
                <a:lnTo>
                  <a:pt x="1150" y="186"/>
                </a:lnTo>
                <a:lnTo>
                  <a:pt x="1152" y="186"/>
                </a:lnTo>
                <a:lnTo>
                  <a:pt x="1154" y="186"/>
                </a:lnTo>
                <a:lnTo>
                  <a:pt x="1157" y="184"/>
                </a:lnTo>
                <a:lnTo>
                  <a:pt x="1157" y="184"/>
                </a:lnTo>
                <a:lnTo>
                  <a:pt x="1157" y="184"/>
                </a:lnTo>
                <a:lnTo>
                  <a:pt x="1157" y="182"/>
                </a:lnTo>
                <a:lnTo>
                  <a:pt x="1154" y="182"/>
                </a:lnTo>
                <a:lnTo>
                  <a:pt x="1157" y="182"/>
                </a:lnTo>
                <a:lnTo>
                  <a:pt x="1159" y="182"/>
                </a:lnTo>
                <a:lnTo>
                  <a:pt x="1159" y="182"/>
                </a:lnTo>
                <a:lnTo>
                  <a:pt x="1161" y="182"/>
                </a:lnTo>
                <a:lnTo>
                  <a:pt x="1161" y="179"/>
                </a:lnTo>
                <a:lnTo>
                  <a:pt x="1161" y="179"/>
                </a:lnTo>
                <a:lnTo>
                  <a:pt x="1164" y="179"/>
                </a:lnTo>
                <a:lnTo>
                  <a:pt x="1164" y="179"/>
                </a:lnTo>
                <a:lnTo>
                  <a:pt x="1164" y="179"/>
                </a:lnTo>
                <a:lnTo>
                  <a:pt x="1164" y="179"/>
                </a:lnTo>
                <a:lnTo>
                  <a:pt x="1161" y="179"/>
                </a:lnTo>
                <a:lnTo>
                  <a:pt x="1161" y="177"/>
                </a:lnTo>
                <a:lnTo>
                  <a:pt x="1161" y="177"/>
                </a:lnTo>
                <a:lnTo>
                  <a:pt x="1161" y="175"/>
                </a:lnTo>
                <a:lnTo>
                  <a:pt x="1161" y="175"/>
                </a:lnTo>
                <a:lnTo>
                  <a:pt x="1164" y="175"/>
                </a:lnTo>
                <a:lnTo>
                  <a:pt x="1166" y="175"/>
                </a:lnTo>
                <a:lnTo>
                  <a:pt x="1168" y="175"/>
                </a:lnTo>
                <a:lnTo>
                  <a:pt x="1168" y="172"/>
                </a:lnTo>
                <a:lnTo>
                  <a:pt x="1171" y="172"/>
                </a:lnTo>
                <a:lnTo>
                  <a:pt x="1176" y="172"/>
                </a:lnTo>
                <a:lnTo>
                  <a:pt x="1178" y="172"/>
                </a:lnTo>
                <a:lnTo>
                  <a:pt x="1178" y="172"/>
                </a:lnTo>
                <a:lnTo>
                  <a:pt x="1180" y="172"/>
                </a:lnTo>
                <a:lnTo>
                  <a:pt x="1180" y="172"/>
                </a:lnTo>
                <a:lnTo>
                  <a:pt x="1183" y="172"/>
                </a:lnTo>
                <a:lnTo>
                  <a:pt x="1183" y="172"/>
                </a:lnTo>
                <a:lnTo>
                  <a:pt x="1183" y="172"/>
                </a:lnTo>
                <a:lnTo>
                  <a:pt x="1183" y="170"/>
                </a:lnTo>
                <a:lnTo>
                  <a:pt x="1183" y="170"/>
                </a:lnTo>
                <a:lnTo>
                  <a:pt x="1185" y="168"/>
                </a:lnTo>
                <a:lnTo>
                  <a:pt x="1185" y="168"/>
                </a:lnTo>
                <a:lnTo>
                  <a:pt x="1185" y="165"/>
                </a:lnTo>
                <a:lnTo>
                  <a:pt x="1185" y="165"/>
                </a:lnTo>
                <a:lnTo>
                  <a:pt x="1187" y="165"/>
                </a:lnTo>
                <a:lnTo>
                  <a:pt x="1187" y="163"/>
                </a:lnTo>
                <a:lnTo>
                  <a:pt x="1187" y="163"/>
                </a:lnTo>
                <a:lnTo>
                  <a:pt x="1187" y="163"/>
                </a:lnTo>
                <a:lnTo>
                  <a:pt x="1187" y="163"/>
                </a:lnTo>
                <a:lnTo>
                  <a:pt x="1190" y="163"/>
                </a:lnTo>
                <a:lnTo>
                  <a:pt x="1190" y="163"/>
                </a:lnTo>
                <a:lnTo>
                  <a:pt x="1192" y="160"/>
                </a:lnTo>
                <a:lnTo>
                  <a:pt x="1192" y="160"/>
                </a:lnTo>
                <a:lnTo>
                  <a:pt x="1194" y="160"/>
                </a:lnTo>
                <a:lnTo>
                  <a:pt x="1194" y="160"/>
                </a:lnTo>
                <a:lnTo>
                  <a:pt x="1194" y="158"/>
                </a:lnTo>
                <a:lnTo>
                  <a:pt x="1197" y="158"/>
                </a:lnTo>
                <a:lnTo>
                  <a:pt x="1197" y="158"/>
                </a:lnTo>
                <a:lnTo>
                  <a:pt x="1197" y="158"/>
                </a:lnTo>
                <a:lnTo>
                  <a:pt x="1197" y="158"/>
                </a:lnTo>
                <a:lnTo>
                  <a:pt x="1197" y="158"/>
                </a:lnTo>
                <a:lnTo>
                  <a:pt x="1194" y="156"/>
                </a:lnTo>
                <a:close/>
                <a:moveTo>
                  <a:pt x="1625" y="1365"/>
                </a:moveTo>
                <a:lnTo>
                  <a:pt x="1625" y="1365"/>
                </a:lnTo>
                <a:lnTo>
                  <a:pt x="1625" y="1365"/>
                </a:lnTo>
                <a:lnTo>
                  <a:pt x="1625" y="1365"/>
                </a:lnTo>
                <a:lnTo>
                  <a:pt x="1625" y="1365"/>
                </a:lnTo>
                <a:lnTo>
                  <a:pt x="1625" y="1365"/>
                </a:lnTo>
                <a:lnTo>
                  <a:pt x="1625" y="1365"/>
                </a:lnTo>
                <a:close/>
                <a:moveTo>
                  <a:pt x="1623" y="1365"/>
                </a:moveTo>
                <a:lnTo>
                  <a:pt x="1623" y="1365"/>
                </a:lnTo>
                <a:lnTo>
                  <a:pt x="1625" y="1365"/>
                </a:lnTo>
                <a:lnTo>
                  <a:pt x="1623" y="1365"/>
                </a:lnTo>
                <a:lnTo>
                  <a:pt x="1623" y="1365"/>
                </a:lnTo>
                <a:close/>
                <a:moveTo>
                  <a:pt x="726" y="731"/>
                </a:moveTo>
                <a:lnTo>
                  <a:pt x="726" y="731"/>
                </a:lnTo>
                <a:lnTo>
                  <a:pt x="726" y="731"/>
                </a:lnTo>
                <a:lnTo>
                  <a:pt x="726" y="733"/>
                </a:lnTo>
                <a:lnTo>
                  <a:pt x="726" y="733"/>
                </a:lnTo>
                <a:lnTo>
                  <a:pt x="726" y="731"/>
                </a:lnTo>
                <a:lnTo>
                  <a:pt x="726" y="731"/>
                </a:lnTo>
                <a:lnTo>
                  <a:pt x="726" y="731"/>
                </a:lnTo>
                <a:close/>
                <a:moveTo>
                  <a:pt x="1003" y="1166"/>
                </a:moveTo>
                <a:lnTo>
                  <a:pt x="1003" y="1166"/>
                </a:lnTo>
                <a:lnTo>
                  <a:pt x="1003" y="1166"/>
                </a:lnTo>
                <a:lnTo>
                  <a:pt x="1003" y="1166"/>
                </a:lnTo>
                <a:lnTo>
                  <a:pt x="1003" y="1166"/>
                </a:lnTo>
                <a:close/>
                <a:moveTo>
                  <a:pt x="738" y="584"/>
                </a:moveTo>
                <a:lnTo>
                  <a:pt x="738" y="582"/>
                </a:lnTo>
                <a:lnTo>
                  <a:pt x="738" y="584"/>
                </a:lnTo>
                <a:lnTo>
                  <a:pt x="738" y="584"/>
                </a:lnTo>
                <a:lnTo>
                  <a:pt x="736" y="584"/>
                </a:lnTo>
                <a:lnTo>
                  <a:pt x="736" y="584"/>
                </a:lnTo>
                <a:lnTo>
                  <a:pt x="736" y="584"/>
                </a:lnTo>
                <a:lnTo>
                  <a:pt x="736" y="584"/>
                </a:lnTo>
                <a:lnTo>
                  <a:pt x="736" y="584"/>
                </a:lnTo>
                <a:lnTo>
                  <a:pt x="733" y="584"/>
                </a:lnTo>
                <a:lnTo>
                  <a:pt x="733" y="584"/>
                </a:lnTo>
                <a:lnTo>
                  <a:pt x="733" y="584"/>
                </a:lnTo>
                <a:lnTo>
                  <a:pt x="733" y="584"/>
                </a:lnTo>
                <a:lnTo>
                  <a:pt x="733" y="584"/>
                </a:lnTo>
                <a:lnTo>
                  <a:pt x="733" y="584"/>
                </a:lnTo>
                <a:lnTo>
                  <a:pt x="733" y="584"/>
                </a:lnTo>
                <a:lnTo>
                  <a:pt x="731" y="584"/>
                </a:lnTo>
                <a:lnTo>
                  <a:pt x="731" y="584"/>
                </a:lnTo>
                <a:lnTo>
                  <a:pt x="731" y="584"/>
                </a:lnTo>
                <a:lnTo>
                  <a:pt x="731" y="584"/>
                </a:lnTo>
                <a:lnTo>
                  <a:pt x="733" y="586"/>
                </a:lnTo>
                <a:lnTo>
                  <a:pt x="733" y="586"/>
                </a:lnTo>
                <a:lnTo>
                  <a:pt x="733" y="586"/>
                </a:lnTo>
                <a:lnTo>
                  <a:pt x="733" y="586"/>
                </a:lnTo>
                <a:lnTo>
                  <a:pt x="736" y="586"/>
                </a:lnTo>
                <a:lnTo>
                  <a:pt x="736" y="586"/>
                </a:lnTo>
                <a:lnTo>
                  <a:pt x="736" y="586"/>
                </a:lnTo>
                <a:lnTo>
                  <a:pt x="738" y="586"/>
                </a:lnTo>
                <a:lnTo>
                  <a:pt x="738" y="586"/>
                </a:lnTo>
                <a:lnTo>
                  <a:pt x="738" y="584"/>
                </a:lnTo>
                <a:lnTo>
                  <a:pt x="738" y="584"/>
                </a:lnTo>
                <a:lnTo>
                  <a:pt x="738" y="584"/>
                </a:lnTo>
                <a:lnTo>
                  <a:pt x="738" y="584"/>
                </a:lnTo>
                <a:close/>
                <a:moveTo>
                  <a:pt x="643" y="759"/>
                </a:moveTo>
                <a:lnTo>
                  <a:pt x="646" y="757"/>
                </a:lnTo>
                <a:lnTo>
                  <a:pt x="643" y="757"/>
                </a:lnTo>
                <a:lnTo>
                  <a:pt x="643" y="759"/>
                </a:lnTo>
                <a:lnTo>
                  <a:pt x="643" y="759"/>
                </a:lnTo>
                <a:lnTo>
                  <a:pt x="643" y="759"/>
                </a:lnTo>
                <a:close/>
                <a:moveTo>
                  <a:pt x="1003" y="1166"/>
                </a:moveTo>
                <a:lnTo>
                  <a:pt x="1003" y="1166"/>
                </a:lnTo>
                <a:lnTo>
                  <a:pt x="1003" y="1166"/>
                </a:lnTo>
                <a:lnTo>
                  <a:pt x="1003" y="1166"/>
                </a:lnTo>
                <a:lnTo>
                  <a:pt x="1003" y="1166"/>
                </a:lnTo>
                <a:close/>
                <a:moveTo>
                  <a:pt x="1008" y="1173"/>
                </a:moveTo>
                <a:lnTo>
                  <a:pt x="1008" y="1173"/>
                </a:lnTo>
                <a:lnTo>
                  <a:pt x="1008" y="1173"/>
                </a:lnTo>
                <a:lnTo>
                  <a:pt x="1008" y="1173"/>
                </a:lnTo>
                <a:lnTo>
                  <a:pt x="1008" y="1173"/>
                </a:lnTo>
                <a:close/>
                <a:moveTo>
                  <a:pt x="1008" y="1230"/>
                </a:moveTo>
                <a:lnTo>
                  <a:pt x="1008" y="1230"/>
                </a:lnTo>
                <a:lnTo>
                  <a:pt x="1008" y="1230"/>
                </a:lnTo>
                <a:lnTo>
                  <a:pt x="1008" y="1230"/>
                </a:lnTo>
                <a:lnTo>
                  <a:pt x="1008" y="1228"/>
                </a:lnTo>
                <a:lnTo>
                  <a:pt x="1008" y="1228"/>
                </a:lnTo>
                <a:lnTo>
                  <a:pt x="1008" y="1228"/>
                </a:lnTo>
                <a:lnTo>
                  <a:pt x="1008" y="1228"/>
                </a:lnTo>
                <a:lnTo>
                  <a:pt x="1008" y="1228"/>
                </a:lnTo>
                <a:lnTo>
                  <a:pt x="1005" y="1228"/>
                </a:lnTo>
                <a:lnTo>
                  <a:pt x="1005" y="1228"/>
                </a:lnTo>
                <a:lnTo>
                  <a:pt x="1008" y="1228"/>
                </a:lnTo>
                <a:lnTo>
                  <a:pt x="1008" y="1228"/>
                </a:lnTo>
                <a:lnTo>
                  <a:pt x="1005" y="1228"/>
                </a:lnTo>
                <a:lnTo>
                  <a:pt x="1005" y="1225"/>
                </a:lnTo>
                <a:lnTo>
                  <a:pt x="1005" y="1225"/>
                </a:lnTo>
                <a:lnTo>
                  <a:pt x="1005" y="1225"/>
                </a:lnTo>
                <a:lnTo>
                  <a:pt x="1005" y="1225"/>
                </a:lnTo>
                <a:lnTo>
                  <a:pt x="1003" y="1225"/>
                </a:lnTo>
                <a:lnTo>
                  <a:pt x="1003" y="1225"/>
                </a:lnTo>
                <a:lnTo>
                  <a:pt x="1005" y="1228"/>
                </a:lnTo>
                <a:lnTo>
                  <a:pt x="1005" y="1230"/>
                </a:lnTo>
                <a:lnTo>
                  <a:pt x="1008" y="1232"/>
                </a:lnTo>
                <a:lnTo>
                  <a:pt x="1008" y="1230"/>
                </a:lnTo>
                <a:lnTo>
                  <a:pt x="1008" y="1230"/>
                </a:lnTo>
                <a:lnTo>
                  <a:pt x="1008" y="1230"/>
                </a:lnTo>
                <a:lnTo>
                  <a:pt x="1008" y="1230"/>
                </a:lnTo>
                <a:lnTo>
                  <a:pt x="1008" y="1230"/>
                </a:lnTo>
                <a:lnTo>
                  <a:pt x="1008" y="1230"/>
                </a:lnTo>
                <a:close/>
                <a:moveTo>
                  <a:pt x="525" y="771"/>
                </a:moveTo>
                <a:lnTo>
                  <a:pt x="525" y="771"/>
                </a:lnTo>
                <a:lnTo>
                  <a:pt x="525" y="771"/>
                </a:lnTo>
                <a:lnTo>
                  <a:pt x="525" y="773"/>
                </a:lnTo>
                <a:lnTo>
                  <a:pt x="525" y="773"/>
                </a:lnTo>
                <a:lnTo>
                  <a:pt x="527" y="773"/>
                </a:lnTo>
                <a:lnTo>
                  <a:pt x="527" y="773"/>
                </a:lnTo>
                <a:lnTo>
                  <a:pt x="530" y="771"/>
                </a:lnTo>
                <a:lnTo>
                  <a:pt x="530" y="771"/>
                </a:lnTo>
                <a:lnTo>
                  <a:pt x="530" y="769"/>
                </a:lnTo>
                <a:lnTo>
                  <a:pt x="527" y="766"/>
                </a:lnTo>
                <a:lnTo>
                  <a:pt x="527" y="766"/>
                </a:lnTo>
                <a:lnTo>
                  <a:pt x="525" y="769"/>
                </a:lnTo>
                <a:lnTo>
                  <a:pt x="525" y="769"/>
                </a:lnTo>
                <a:lnTo>
                  <a:pt x="525" y="769"/>
                </a:lnTo>
                <a:lnTo>
                  <a:pt x="525" y="769"/>
                </a:lnTo>
                <a:lnTo>
                  <a:pt x="527" y="771"/>
                </a:lnTo>
                <a:lnTo>
                  <a:pt x="527" y="771"/>
                </a:lnTo>
                <a:lnTo>
                  <a:pt x="525" y="771"/>
                </a:lnTo>
                <a:close/>
                <a:moveTo>
                  <a:pt x="504" y="863"/>
                </a:moveTo>
                <a:lnTo>
                  <a:pt x="504" y="863"/>
                </a:lnTo>
                <a:lnTo>
                  <a:pt x="504" y="863"/>
                </a:lnTo>
                <a:lnTo>
                  <a:pt x="504" y="863"/>
                </a:lnTo>
                <a:lnTo>
                  <a:pt x="504" y="863"/>
                </a:lnTo>
                <a:lnTo>
                  <a:pt x="504" y="863"/>
                </a:lnTo>
                <a:lnTo>
                  <a:pt x="504" y="866"/>
                </a:lnTo>
                <a:lnTo>
                  <a:pt x="504" y="866"/>
                </a:lnTo>
                <a:lnTo>
                  <a:pt x="504" y="866"/>
                </a:lnTo>
                <a:lnTo>
                  <a:pt x="504" y="866"/>
                </a:lnTo>
                <a:lnTo>
                  <a:pt x="504" y="866"/>
                </a:lnTo>
                <a:lnTo>
                  <a:pt x="504" y="866"/>
                </a:lnTo>
                <a:lnTo>
                  <a:pt x="504" y="863"/>
                </a:lnTo>
                <a:lnTo>
                  <a:pt x="504" y="863"/>
                </a:lnTo>
                <a:close/>
                <a:moveTo>
                  <a:pt x="381" y="894"/>
                </a:moveTo>
                <a:lnTo>
                  <a:pt x="381" y="894"/>
                </a:lnTo>
                <a:lnTo>
                  <a:pt x="381" y="894"/>
                </a:lnTo>
                <a:lnTo>
                  <a:pt x="381" y="894"/>
                </a:lnTo>
                <a:lnTo>
                  <a:pt x="381" y="894"/>
                </a:lnTo>
                <a:lnTo>
                  <a:pt x="383" y="894"/>
                </a:lnTo>
                <a:lnTo>
                  <a:pt x="383" y="894"/>
                </a:lnTo>
                <a:lnTo>
                  <a:pt x="383" y="892"/>
                </a:lnTo>
                <a:lnTo>
                  <a:pt x="383" y="892"/>
                </a:lnTo>
                <a:lnTo>
                  <a:pt x="383" y="892"/>
                </a:lnTo>
                <a:lnTo>
                  <a:pt x="383" y="892"/>
                </a:lnTo>
                <a:lnTo>
                  <a:pt x="381" y="892"/>
                </a:lnTo>
                <a:lnTo>
                  <a:pt x="381" y="892"/>
                </a:lnTo>
                <a:lnTo>
                  <a:pt x="381" y="892"/>
                </a:lnTo>
                <a:lnTo>
                  <a:pt x="381" y="892"/>
                </a:lnTo>
                <a:lnTo>
                  <a:pt x="381" y="892"/>
                </a:lnTo>
                <a:lnTo>
                  <a:pt x="381" y="892"/>
                </a:lnTo>
                <a:lnTo>
                  <a:pt x="381" y="894"/>
                </a:lnTo>
                <a:close/>
                <a:moveTo>
                  <a:pt x="499" y="778"/>
                </a:moveTo>
                <a:lnTo>
                  <a:pt x="499" y="780"/>
                </a:lnTo>
                <a:lnTo>
                  <a:pt x="499" y="780"/>
                </a:lnTo>
                <a:lnTo>
                  <a:pt x="501" y="780"/>
                </a:lnTo>
                <a:lnTo>
                  <a:pt x="504" y="780"/>
                </a:lnTo>
                <a:lnTo>
                  <a:pt x="504" y="780"/>
                </a:lnTo>
                <a:lnTo>
                  <a:pt x="504" y="778"/>
                </a:lnTo>
                <a:lnTo>
                  <a:pt x="504" y="778"/>
                </a:lnTo>
                <a:lnTo>
                  <a:pt x="504" y="778"/>
                </a:lnTo>
                <a:lnTo>
                  <a:pt x="504" y="778"/>
                </a:lnTo>
                <a:lnTo>
                  <a:pt x="504" y="778"/>
                </a:lnTo>
                <a:lnTo>
                  <a:pt x="504" y="776"/>
                </a:lnTo>
                <a:lnTo>
                  <a:pt x="501" y="776"/>
                </a:lnTo>
                <a:lnTo>
                  <a:pt x="504" y="776"/>
                </a:lnTo>
                <a:lnTo>
                  <a:pt x="504" y="776"/>
                </a:lnTo>
                <a:lnTo>
                  <a:pt x="504" y="776"/>
                </a:lnTo>
                <a:lnTo>
                  <a:pt x="504" y="776"/>
                </a:lnTo>
                <a:lnTo>
                  <a:pt x="504" y="773"/>
                </a:lnTo>
                <a:lnTo>
                  <a:pt x="501" y="773"/>
                </a:lnTo>
                <a:lnTo>
                  <a:pt x="501" y="773"/>
                </a:lnTo>
                <a:lnTo>
                  <a:pt x="501" y="776"/>
                </a:lnTo>
                <a:lnTo>
                  <a:pt x="501" y="776"/>
                </a:lnTo>
                <a:lnTo>
                  <a:pt x="501" y="778"/>
                </a:lnTo>
                <a:lnTo>
                  <a:pt x="501" y="778"/>
                </a:lnTo>
                <a:lnTo>
                  <a:pt x="499" y="778"/>
                </a:lnTo>
                <a:close/>
                <a:moveTo>
                  <a:pt x="490" y="771"/>
                </a:moveTo>
                <a:lnTo>
                  <a:pt x="492" y="769"/>
                </a:lnTo>
                <a:lnTo>
                  <a:pt x="492" y="769"/>
                </a:lnTo>
                <a:lnTo>
                  <a:pt x="492" y="766"/>
                </a:lnTo>
                <a:lnTo>
                  <a:pt x="492" y="766"/>
                </a:lnTo>
                <a:lnTo>
                  <a:pt x="492" y="766"/>
                </a:lnTo>
                <a:lnTo>
                  <a:pt x="492" y="766"/>
                </a:lnTo>
                <a:lnTo>
                  <a:pt x="492" y="766"/>
                </a:lnTo>
                <a:lnTo>
                  <a:pt x="490" y="766"/>
                </a:lnTo>
                <a:lnTo>
                  <a:pt x="490" y="769"/>
                </a:lnTo>
                <a:lnTo>
                  <a:pt x="490" y="769"/>
                </a:lnTo>
                <a:lnTo>
                  <a:pt x="490" y="771"/>
                </a:lnTo>
                <a:lnTo>
                  <a:pt x="490" y="771"/>
                </a:lnTo>
                <a:lnTo>
                  <a:pt x="490" y="771"/>
                </a:lnTo>
                <a:close/>
                <a:moveTo>
                  <a:pt x="390" y="877"/>
                </a:moveTo>
                <a:lnTo>
                  <a:pt x="390" y="877"/>
                </a:lnTo>
                <a:lnTo>
                  <a:pt x="390" y="877"/>
                </a:lnTo>
                <a:lnTo>
                  <a:pt x="390" y="877"/>
                </a:lnTo>
                <a:lnTo>
                  <a:pt x="388" y="877"/>
                </a:lnTo>
                <a:lnTo>
                  <a:pt x="388" y="877"/>
                </a:lnTo>
                <a:lnTo>
                  <a:pt x="386" y="877"/>
                </a:lnTo>
                <a:lnTo>
                  <a:pt x="386" y="880"/>
                </a:lnTo>
                <a:lnTo>
                  <a:pt x="383" y="880"/>
                </a:lnTo>
                <a:lnTo>
                  <a:pt x="383" y="882"/>
                </a:lnTo>
                <a:lnTo>
                  <a:pt x="383" y="882"/>
                </a:lnTo>
                <a:lnTo>
                  <a:pt x="381" y="882"/>
                </a:lnTo>
                <a:lnTo>
                  <a:pt x="381" y="882"/>
                </a:lnTo>
                <a:lnTo>
                  <a:pt x="381" y="882"/>
                </a:lnTo>
                <a:lnTo>
                  <a:pt x="381" y="882"/>
                </a:lnTo>
                <a:lnTo>
                  <a:pt x="381" y="885"/>
                </a:lnTo>
                <a:lnTo>
                  <a:pt x="383" y="885"/>
                </a:lnTo>
                <a:lnTo>
                  <a:pt x="383" y="885"/>
                </a:lnTo>
                <a:lnTo>
                  <a:pt x="386" y="885"/>
                </a:lnTo>
                <a:lnTo>
                  <a:pt x="388" y="885"/>
                </a:lnTo>
                <a:lnTo>
                  <a:pt x="388" y="885"/>
                </a:lnTo>
                <a:lnTo>
                  <a:pt x="388" y="885"/>
                </a:lnTo>
                <a:lnTo>
                  <a:pt x="388" y="885"/>
                </a:lnTo>
                <a:lnTo>
                  <a:pt x="388" y="885"/>
                </a:lnTo>
                <a:lnTo>
                  <a:pt x="388" y="887"/>
                </a:lnTo>
                <a:lnTo>
                  <a:pt x="388" y="887"/>
                </a:lnTo>
                <a:lnTo>
                  <a:pt x="390" y="885"/>
                </a:lnTo>
                <a:lnTo>
                  <a:pt x="393" y="880"/>
                </a:lnTo>
                <a:lnTo>
                  <a:pt x="395" y="877"/>
                </a:lnTo>
                <a:lnTo>
                  <a:pt x="393" y="877"/>
                </a:lnTo>
                <a:lnTo>
                  <a:pt x="393" y="877"/>
                </a:lnTo>
                <a:lnTo>
                  <a:pt x="390" y="877"/>
                </a:lnTo>
                <a:lnTo>
                  <a:pt x="390" y="877"/>
                </a:lnTo>
                <a:lnTo>
                  <a:pt x="390" y="877"/>
                </a:lnTo>
                <a:close/>
                <a:moveTo>
                  <a:pt x="487" y="788"/>
                </a:moveTo>
                <a:lnTo>
                  <a:pt x="485" y="790"/>
                </a:lnTo>
                <a:lnTo>
                  <a:pt x="485" y="790"/>
                </a:lnTo>
                <a:lnTo>
                  <a:pt x="485" y="792"/>
                </a:lnTo>
                <a:lnTo>
                  <a:pt x="485" y="792"/>
                </a:lnTo>
                <a:lnTo>
                  <a:pt x="485" y="795"/>
                </a:lnTo>
                <a:lnTo>
                  <a:pt x="487" y="795"/>
                </a:lnTo>
                <a:lnTo>
                  <a:pt x="487" y="795"/>
                </a:lnTo>
                <a:lnTo>
                  <a:pt x="487" y="795"/>
                </a:lnTo>
                <a:lnTo>
                  <a:pt x="487" y="795"/>
                </a:lnTo>
                <a:lnTo>
                  <a:pt x="487" y="795"/>
                </a:lnTo>
                <a:lnTo>
                  <a:pt x="490" y="795"/>
                </a:lnTo>
                <a:lnTo>
                  <a:pt x="490" y="795"/>
                </a:lnTo>
                <a:lnTo>
                  <a:pt x="490" y="795"/>
                </a:lnTo>
                <a:lnTo>
                  <a:pt x="490" y="792"/>
                </a:lnTo>
                <a:lnTo>
                  <a:pt x="490" y="792"/>
                </a:lnTo>
                <a:lnTo>
                  <a:pt x="490" y="792"/>
                </a:lnTo>
                <a:lnTo>
                  <a:pt x="492" y="792"/>
                </a:lnTo>
                <a:lnTo>
                  <a:pt x="492" y="792"/>
                </a:lnTo>
                <a:lnTo>
                  <a:pt x="492" y="795"/>
                </a:lnTo>
                <a:lnTo>
                  <a:pt x="492" y="795"/>
                </a:lnTo>
                <a:lnTo>
                  <a:pt x="492" y="795"/>
                </a:lnTo>
                <a:lnTo>
                  <a:pt x="492" y="795"/>
                </a:lnTo>
                <a:lnTo>
                  <a:pt x="494" y="795"/>
                </a:lnTo>
                <a:lnTo>
                  <a:pt x="494" y="795"/>
                </a:lnTo>
                <a:lnTo>
                  <a:pt x="494" y="795"/>
                </a:lnTo>
                <a:lnTo>
                  <a:pt x="494" y="795"/>
                </a:lnTo>
                <a:lnTo>
                  <a:pt x="494" y="792"/>
                </a:lnTo>
                <a:lnTo>
                  <a:pt x="494" y="792"/>
                </a:lnTo>
                <a:lnTo>
                  <a:pt x="494" y="792"/>
                </a:lnTo>
                <a:lnTo>
                  <a:pt x="497" y="792"/>
                </a:lnTo>
                <a:lnTo>
                  <a:pt x="497" y="792"/>
                </a:lnTo>
                <a:lnTo>
                  <a:pt x="497" y="792"/>
                </a:lnTo>
                <a:lnTo>
                  <a:pt x="499" y="790"/>
                </a:lnTo>
                <a:lnTo>
                  <a:pt x="499" y="790"/>
                </a:lnTo>
                <a:lnTo>
                  <a:pt x="499" y="790"/>
                </a:lnTo>
                <a:lnTo>
                  <a:pt x="497" y="790"/>
                </a:lnTo>
                <a:lnTo>
                  <a:pt x="497" y="790"/>
                </a:lnTo>
                <a:lnTo>
                  <a:pt x="497" y="790"/>
                </a:lnTo>
                <a:lnTo>
                  <a:pt x="497" y="790"/>
                </a:lnTo>
                <a:lnTo>
                  <a:pt x="494" y="790"/>
                </a:lnTo>
                <a:lnTo>
                  <a:pt x="494" y="790"/>
                </a:lnTo>
                <a:lnTo>
                  <a:pt x="494" y="790"/>
                </a:lnTo>
                <a:lnTo>
                  <a:pt x="494" y="790"/>
                </a:lnTo>
                <a:lnTo>
                  <a:pt x="492" y="792"/>
                </a:lnTo>
                <a:lnTo>
                  <a:pt x="492" y="792"/>
                </a:lnTo>
                <a:lnTo>
                  <a:pt x="492" y="792"/>
                </a:lnTo>
                <a:lnTo>
                  <a:pt x="490" y="790"/>
                </a:lnTo>
                <a:lnTo>
                  <a:pt x="490" y="790"/>
                </a:lnTo>
                <a:lnTo>
                  <a:pt x="487" y="788"/>
                </a:lnTo>
                <a:lnTo>
                  <a:pt x="487" y="788"/>
                </a:lnTo>
                <a:close/>
                <a:moveTo>
                  <a:pt x="617" y="795"/>
                </a:moveTo>
                <a:lnTo>
                  <a:pt x="615" y="797"/>
                </a:lnTo>
                <a:lnTo>
                  <a:pt x="615" y="795"/>
                </a:lnTo>
                <a:lnTo>
                  <a:pt x="615" y="795"/>
                </a:lnTo>
                <a:lnTo>
                  <a:pt x="617" y="795"/>
                </a:lnTo>
                <a:lnTo>
                  <a:pt x="617" y="795"/>
                </a:lnTo>
                <a:lnTo>
                  <a:pt x="617" y="795"/>
                </a:lnTo>
                <a:lnTo>
                  <a:pt x="613" y="795"/>
                </a:lnTo>
                <a:lnTo>
                  <a:pt x="613" y="795"/>
                </a:lnTo>
                <a:lnTo>
                  <a:pt x="613" y="792"/>
                </a:lnTo>
                <a:lnTo>
                  <a:pt x="615" y="792"/>
                </a:lnTo>
                <a:lnTo>
                  <a:pt x="615" y="792"/>
                </a:lnTo>
                <a:lnTo>
                  <a:pt x="615" y="792"/>
                </a:lnTo>
                <a:lnTo>
                  <a:pt x="615" y="792"/>
                </a:lnTo>
                <a:lnTo>
                  <a:pt x="615" y="790"/>
                </a:lnTo>
                <a:lnTo>
                  <a:pt x="615" y="790"/>
                </a:lnTo>
                <a:lnTo>
                  <a:pt x="615" y="790"/>
                </a:lnTo>
                <a:lnTo>
                  <a:pt x="615" y="788"/>
                </a:lnTo>
                <a:lnTo>
                  <a:pt x="615" y="788"/>
                </a:lnTo>
                <a:lnTo>
                  <a:pt x="613" y="785"/>
                </a:lnTo>
                <a:lnTo>
                  <a:pt x="613" y="785"/>
                </a:lnTo>
                <a:lnTo>
                  <a:pt x="613" y="785"/>
                </a:lnTo>
                <a:lnTo>
                  <a:pt x="613" y="785"/>
                </a:lnTo>
                <a:lnTo>
                  <a:pt x="610" y="785"/>
                </a:lnTo>
                <a:lnTo>
                  <a:pt x="610" y="785"/>
                </a:lnTo>
                <a:lnTo>
                  <a:pt x="610" y="785"/>
                </a:lnTo>
                <a:lnTo>
                  <a:pt x="610" y="783"/>
                </a:lnTo>
                <a:lnTo>
                  <a:pt x="610" y="783"/>
                </a:lnTo>
                <a:lnTo>
                  <a:pt x="610" y="783"/>
                </a:lnTo>
                <a:lnTo>
                  <a:pt x="610" y="780"/>
                </a:lnTo>
                <a:lnTo>
                  <a:pt x="610" y="780"/>
                </a:lnTo>
                <a:lnTo>
                  <a:pt x="610" y="780"/>
                </a:lnTo>
                <a:lnTo>
                  <a:pt x="610" y="778"/>
                </a:lnTo>
                <a:lnTo>
                  <a:pt x="613" y="778"/>
                </a:lnTo>
                <a:lnTo>
                  <a:pt x="613" y="776"/>
                </a:lnTo>
                <a:lnTo>
                  <a:pt x="613" y="776"/>
                </a:lnTo>
                <a:lnTo>
                  <a:pt x="613" y="776"/>
                </a:lnTo>
                <a:lnTo>
                  <a:pt x="613" y="773"/>
                </a:lnTo>
                <a:lnTo>
                  <a:pt x="613" y="773"/>
                </a:lnTo>
                <a:lnTo>
                  <a:pt x="613" y="773"/>
                </a:lnTo>
                <a:lnTo>
                  <a:pt x="610" y="773"/>
                </a:lnTo>
                <a:lnTo>
                  <a:pt x="613" y="773"/>
                </a:lnTo>
                <a:lnTo>
                  <a:pt x="613" y="773"/>
                </a:lnTo>
                <a:lnTo>
                  <a:pt x="613" y="773"/>
                </a:lnTo>
                <a:lnTo>
                  <a:pt x="613" y="773"/>
                </a:lnTo>
                <a:lnTo>
                  <a:pt x="613" y="771"/>
                </a:lnTo>
                <a:lnTo>
                  <a:pt x="613" y="771"/>
                </a:lnTo>
                <a:lnTo>
                  <a:pt x="613" y="771"/>
                </a:lnTo>
                <a:lnTo>
                  <a:pt x="610" y="771"/>
                </a:lnTo>
                <a:lnTo>
                  <a:pt x="610" y="771"/>
                </a:lnTo>
                <a:lnTo>
                  <a:pt x="610" y="771"/>
                </a:lnTo>
                <a:lnTo>
                  <a:pt x="610" y="771"/>
                </a:lnTo>
                <a:lnTo>
                  <a:pt x="610" y="769"/>
                </a:lnTo>
                <a:lnTo>
                  <a:pt x="610" y="771"/>
                </a:lnTo>
                <a:lnTo>
                  <a:pt x="610" y="771"/>
                </a:lnTo>
                <a:lnTo>
                  <a:pt x="608" y="771"/>
                </a:lnTo>
                <a:lnTo>
                  <a:pt x="606" y="771"/>
                </a:lnTo>
                <a:lnTo>
                  <a:pt x="603" y="773"/>
                </a:lnTo>
                <a:lnTo>
                  <a:pt x="603" y="773"/>
                </a:lnTo>
                <a:lnTo>
                  <a:pt x="601" y="771"/>
                </a:lnTo>
                <a:lnTo>
                  <a:pt x="601" y="771"/>
                </a:lnTo>
                <a:lnTo>
                  <a:pt x="601" y="771"/>
                </a:lnTo>
                <a:lnTo>
                  <a:pt x="601" y="769"/>
                </a:lnTo>
                <a:lnTo>
                  <a:pt x="598" y="769"/>
                </a:lnTo>
                <a:lnTo>
                  <a:pt x="598" y="771"/>
                </a:lnTo>
                <a:lnTo>
                  <a:pt x="596" y="769"/>
                </a:lnTo>
                <a:lnTo>
                  <a:pt x="596" y="769"/>
                </a:lnTo>
                <a:lnTo>
                  <a:pt x="596" y="769"/>
                </a:lnTo>
                <a:lnTo>
                  <a:pt x="594" y="769"/>
                </a:lnTo>
                <a:lnTo>
                  <a:pt x="594" y="766"/>
                </a:lnTo>
                <a:lnTo>
                  <a:pt x="594" y="764"/>
                </a:lnTo>
                <a:lnTo>
                  <a:pt x="594" y="764"/>
                </a:lnTo>
                <a:lnTo>
                  <a:pt x="591" y="764"/>
                </a:lnTo>
                <a:lnTo>
                  <a:pt x="591" y="764"/>
                </a:lnTo>
                <a:lnTo>
                  <a:pt x="591" y="764"/>
                </a:lnTo>
                <a:lnTo>
                  <a:pt x="589" y="764"/>
                </a:lnTo>
                <a:lnTo>
                  <a:pt x="589" y="766"/>
                </a:lnTo>
                <a:lnTo>
                  <a:pt x="589" y="764"/>
                </a:lnTo>
                <a:lnTo>
                  <a:pt x="587" y="764"/>
                </a:lnTo>
                <a:lnTo>
                  <a:pt x="587" y="762"/>
                </a:lnTo>
                <a:lnTo>
                  <a:pt x="587" y="762"/>
                </a:lnTo>
                <a:lnTo>
                  <a:pt x="587" y="762"/>
                </a:lnTo>
                <a:lnTo>
                  <a:pt x="587" y="762"/>
                </a:lnTo>
                <a:lnTo>
                  <a:pt x="587" y="762"/>
                </a:lnTo>
                <a:lnTo>
                  <a:pt x="587" y="762"/>
                </a:lnTo>
                <a:lnTo>
                  <a:pt x="587" y="762"/>
                </a:lnTo>
                <a:lnTo>
                  <a:pt x="584" y="762"/>
                </a:lnTo>
                <a:lnTo>
                  <a:pt x="584" y="762"/>
                </a:lnTo>
                <a:lnTo>
                  <a:pt x="584" y="764"/>
                </a:lnTo>
                <a:lnTo>
                  <a:pt x="584" y="764"/>
                </a:lnTo>
                <a:lnTo>
                  <a:pt x="582" y="764"/>
                </a:lnTo>
                <a:lnTo>
                  <a:pt x="582" y="764"/>
                </a:lnTo>
                <a:lnTo>
                  <a:pt x="579" y="764"/>
                </a:lnTo>
                <a:lnTo>
                  <a:pt x="579" y="764"/>
                </a:lnTo>
                <a:lnTo>
                  <a:pt x="579" y="764"/>
                </a:lnTo>
                <a:lnTo>
                  <a:pt x="579" y="762"/>
                </a:lnTo>
                <a:lnTo>
                  <a:pt x="577" y="762"/>
                </a:lnTo>
                <a:lnTo>
                  <a:pt x="577" y="762"/>
                </a:lnTo>
                <a:lnTo>
                  <a:pt x="577" y="762"/>
                </a:lnTo>
                <a:lnTo>
                  <a:pt x="575" y="762"/>
                </a:lnTo>
                <a:lnTo>
                  <a:pt x="575" y="762"/>
                </a:lnTo>
                <a:lnTo>
                  <a:pt x="575" y="762"/>
                </a:lnTo>
                <a:lnTo>
                  <a:pt x="575" y="762"/>
                </a:lnTo>
                <a:lnTo>
                  <a:pt x="572" y="764"/>
                </a:lnTo>
                <a:lnTo>
                  <a:pt x="572" y="764"/>
                </a:lnTo>
                <a:lnTo>
                  <a:pt x="572" y="764"/>
                </a:lnTo>
                <a:lnTo>
                  <a:pt x="570" y="766"/>
                </a:lnTo>
                <a:lnTo>
                  <a:pt x="568" y="766"/>
                </a:lnTo>
                <a:lnTo>
                  <a:pt x="565" y="769"/>
                </a:lnTo>
                <a:lnTo>
                  <a:pt x="565" y="769"/>
                </a:lnTo>
                <a:lnTo>
                  <a:pt x="563" y="771"/>
                </a:lnTo>
                <a:lnTo>
                  <a:pt x="563" y="771"/>
                </a:lnTo>
                <a:lnTo>
                  <a:pt x="561" y="771"/>
                </a:lnTo>
                <a:lnTo>
                  <a:pt x="561" y="771"/>
                </a:lnTo>
                <a:lnTo>
                  <a:pt x="558" y="771"/>
                </a:lnTo>
                <a:lnTo>
                  <a:pt x="558" y="769"/>
                </a:lnTo>
                <a:lnTo>
                  <a:pt x="556" y="769"/>
                </a:lnTo>
                <a:lnTo>
                  <a:pt x="556" y="771"/>
                </a:lnTo>
                <a:lnTo>
                  <a:pt x="558" y="771"/>
                </a:lnTo>
                <a:lnTo>
                  <a:pt x="558" y="771"/>
                </a:lnTo>
                <a:lnTo>
                  <a:pt x="558" y="771"/>
                </a:lnTo>
                <a:lnTo>
                  <a:pt x="561" y="773"/>
                </a:lnTo>
                <a:lnTo>
                  <a:pt x="561" y="773"/>
                </a:lnTo>
                <a:lnTo>
                  <a:pt x="561" y="776"/>
                </a:lnTo>
                <a:lnTo>
                  <a:pt x="561" y="778"/>
                </a:lnTo>
                <a:lnTo>
                  <a:pt x="561" y="780"/>
                </a:lnTo>
                <a:lnTo>
                  <a:pt x="561" y="780"/>
                </a:lnTo>
                <a:lnTo>
                  <a:pt x="558" y="783"/>
                </a:lnTo>
                <a:lnTo>
                  <a:pt x="558" y="785"/>
                </a:lnTo>
                <a:lnTo>
                  <a:pt x="556" y="785"/>
                </a:lnTo>
                <a:lnTo>
                  <a:pt x="556" y="785"/>
                </a:lnTo>
                <a:lnTo>
                  <a:pt x="556" y="788"/>
                </a:lnTo>
                <a:lnTo>
                  <a:pt x="553" y="788"/>
                </a:lnTo>
                <a:lnTo>
                  <a:pt x="553" y="788"/>
                </a:lnTo>
                <a:lnTo>
                  <a:pt x="551" y="788"/>
                </a:lnTo>
                <a:lnTo>
                  <a:pt x="549" y="788"/>
                </a:lnTo>
                <a:lnTo>
                  <a:pt x="549" y="785"/>
                </a:lnTo>
                <a:lnTo>
                  <a:pt x="546" y="788"/>
                </a:lnTo>
                <a:lnTo>
                  <a:pt x="544" y="785"/>
                </a:lnTo>
                <a:lnTo>
                  <a:pt x="544" y="785"/>
                </a:lnTo>
                <a:lnTo>
                  <a:pt x="542" y="788"/>
                </a:lnTo>
                <a:lnTo>
                  <a:pt x="542" y="788"/>
                </a:lnTo>
                <a:lnTo>
                  <a:pt x="539" y="788"/>
                </a:lnTo>
                <a:lnTo>
                  <a:pt x="539" y="788"/>
                </a:lnTo>
                <a:lnTo>
                  <a:pt x="537" y="788"/>
                </a:lnTo>
                <a:lnTo>
                  <a:pt x="537" y="790"/>
                </a:lnTo>
                <a:lnTo>
                  <a:pt x="535" y="790"/>
                </a:lnTo>
                <a:lnTo>
                  <a:pt x="535" y="790"/>
                </a:lnTo>
                <a:lnTo>
                  <a:pt x="532" y="790"/>
                </a:lnTo>
                <a:lnTo>
                  <a:pt x="532" y="788"/>
                </a:lnTo>
                <a:lnTo>
                  <a:pt x="530" y="788"/>
                </a:lnTo>
                <a:lnTo>
                  <a:pt x="530" y="788"/>
                </a:lnTo>
                <a:lnTo>
                  <a:pt x="530" y="785"/>
                </a:lnTo>
                <a:lnTo>
                  <a:pt x="527" y="783"/>
                </a:lnTo>
                <a:lnTo>
                  <a:pt x="525" y="778"/>
                </a:lnTo>
                <a:lnTo>
                  <a:pt x="525" y="778"/>
                </a:lnTo>
                <a:lnTo>
                  <a:pt x="525" y="778"/>
                </a:lnTo>
                <a:lnTo>
                  <a:pt x="525" y="778"/>
                </a:lnTo>
                <a:lnTo>
                  <a:pt x="523" y="776"/>
                </a:lnTo>
                <a:lnTo>
                  <a:pt x="523" y="778"/>
                </a:lnTo>
                <a:lnTo>
                  <a:pt x="523" y="778"/>
                </a:lnTo>
                <a:lnTo>
                  <a:pt x="520" y="778"/>
                </a:lnTo>
                <a:lnTo>
                  <a:pt x="520" y="778"/>
                </a:lnTo>
                <a:lnTo>
                  <a:pt x="523" y="778"/>
                </a:lnTo>
                <a:lnTo>
                  <a:pt x="523" y="778"/>
                </a:lnTo>
                <a:lnTo>
                  <a:pt x="523" y="780"/>
                </a:lnTo>
                <a:lnTo>
                  <a:pt x="523" y="780"/>
                </a:lnTo>
                <a:lnTo>
                  <a:pt x="523" y="780"/>
                </a:lnTo>
                <a:lnTo>
                  <a:pt x="520" y="783"/>
                </a:lnTo>
                <a:lnTo>
                  <a:pt x="518" y="783"/>
                </a:lnTo>
                <a:lnTo>
                  <a:pt x="516" y="785"/>
                </a:lnTo>
                <a:lnTo>
                  <a:pt x="516" y="785"/>
                </a:lnTo>
                <a:lnTo>
                  <a:pt x="516" y="788"/>
                </a:lnTo>
                <a:lnTo>
                  <a:pt x="513" y="790"/>
                </a:lnTo>
                <a:lnTo>
                  <a:pt x="513" y="790"/>
                </a:lnTo>
                <a:lnTo>
                  <a:pt x="511" y="792"/>
                </a:lnTo>
                <a:lnTo>
                  <a:pt x="511" y="792"/>
                </a:lnTo>
                <a:lnTo>
                  <a:pt x="511" y="795"/>
                </a:lnTo>
                <a:lnTo>
                  <a:pt x="511" y="797"/>
                </a:lnTo>
                <a:lnTo>
                  <a:pt x="511" y="799"/>
                </a:lnTo>
                <a:lnTo>
                  <a:pt x="511" y="802"/>
                </a:lnTo>
                <a:lnTo>
                  <a:pt x="511" y="804"/>
                </a:lnTo>
                <a:lnTo>
                  <a:pt x="509" y="804"/>
                </a:lnTo>
                <a:lnTo>
                  <a:pt x="506" y="806"/>
                </a:lnTo>
                <a:lnTo>
                  <a:pt x="506" y="806"/>
                </a:lnTo>
                <a:lnTo>
                  <a:pt x="501" y="809"/>
                </a:lnTo>
                <a:lnTo>
                  <a:pt x="499" y="809"/>
                </a:lnTo>
                <a:lnTo>
                  <a:pt x="499" y="811"/>
                </a:lnTo>
                <a:lnTo>
                  <a:pt x="497" y="811"/>
                </a:lnTo>
                <a:lnTo>
                  <a:pt x="497" y="814"/>
                </a:lnTo>
                <a:lnTo>
                  <a:pt x="497" y="814"/>
                </a:lnTo>
                <a:lnTo>
                  <a:pt x="497" y="814"/>
                </a:lnTo>
                <a:lnTo>
                  <a:pt x="490" y="818"/>
                </a:lnTo>
                <a:lnTo>
                  <a:pt x="487" y="818"/>
                </a:lnTo>
                <a:lnTo>
                  <a:pt x="487" y="818"/>
                </a:lnTo>
                <a:lnTo>
                  <a:pt x="485" y="821"/>
                </a:lnTo>
                <a:lnTo>
                  <a:pt x="485" y="821"/>
                </a:lnTo>
                <a:lnTo>
                  <a:pt x="483" y="821"/>
                </a:lnTo>
                <a:lnTo>
                  <a:pt x="483" y="821"/>
                </a:lnTo>
                <a:lnTo>
                  <a:pt x="483" y="821"/>
                </a:lnTo>
                <a:lnTo>
                  <a:pt x="483" y="821"/>
                </a:lnTo>
                <a:lnTo>
                  <a:pt x="483" y="823"/>
                </a:lnTo>
                <a:lnTo>
                  <a:pt x="483" y="821"/>
                </a:lnTo>
                <a:lnTo>
                  <a:pt x="480" y="823"/>
                </a:lnTo>
                <a:lnTo>
                  <a:pt x="478" y="825"/>
                </a:lnTo>
                <a:lnTo>
                  <a:pt x="475" y="825"/>
                </a:lnTo>
                <a:lnTo>
                  <a:pt x="475" y="825"/>
                </a:lnTo>
                <a:lnTo>
                  <a:pt x="475" y="825"/>
                </a:lnTo>
                <a:lnTo>
                  <a:pt x="478" y="825"/>
                </a:lnTo>
                <a:lnTo>
                  <a:pt x="480" y="823"/>
                </a:lnTo>
                <a:lnTo>
                  <a:pt x="480" y="825"/>
                </a:lnTo>
                <a:lnTo>
                  <a:pt x="480" y="825"/>
                </a:lnTo>
                <a:lnTo>
                  <a:pt x="480" y="825"/>
                </a:lnTo>
                <a:lnTo>
                  <a:pt x="483" y="825"/>
                </a:lnTo>
                <a:lnTo>
                  <a:pt x="483" y="823"/>
                </a:lnTo>
                <a:lnTo>
                  <a:pt x="485" y="823"/>
                </a:lnTo>
                <a:lnTo>
                  <a:pt x="485" y="821"/>
                </a:lnTo>
                <a:lnTo>
                  <a:pt x="487" y="821"/>
                </a:lnTo>
                <a:lnTo>
                  <a:pt x="490" y="821"/>
                </a:lnTo>
                <a:lnTo>
                  <a:pt x="490" y="818"/>
                </a:lnTo>
                <a:lnTo>
                  <a:pt x="492" y="818"/>
                </a:lnTo>
                <a:lnTo>
                  <a:pt x="492" y="818"/>
                </a:lnTo>
                <a:lnTo>
                  <a:pt x="492" y="818"/>
                </a:lnTo>
                <a:lnTo>
                  <a:pt x="494" y="818"/>
                </a:lnTo>
                <a:lnTo>
                  <a:pt x="494" y="818"/>
                </a:lnTo>
                <a:lnTo>
                  <a:pt x="497" y="821"/>
                </a:lnTo>
                <a:lnTo>
                  <a:pt x="497" y="821"/>
                </a:lnTo>
                <a:lnTo>
                  <a:pt x="497" y="821"/>
                </a:lnTo>
                <a:lnTo>
                  <a:pt x="494" y="821"/>
                </a:lnTo>
                <a:lnTo>
                  <a:pt x="494" y="821"/>
                </a:lnTo>
                <a:lnTo>
                  <a:pt x="497" y="821"/>
                </a:lnTo>
                <a:lnTo>
                  <a:pt x="497" y="823"/>
                </a:lnTo>
                <a:lnTo>
                  <a:pt x="494" y="823"/>
                </a:lnTo>
                <a:lnTo>
                  <a:pt x="494" y="825"/>
                </a:lnTo>
                <a:lnTo>
                  <a:pt x="494" y="825"/>
                </a:lnTo>
                <a:lnTo>
                  <a:pt x="497" y="825"/>
                </a:lnTo>
                <a:lnTo>
                  <a:pt x="497" y="825"/>
                </a:lnTo>
                <a:lnTo>
                  <a:pt x="497" y="828"/>
                </a:lnTo>
                <a:lnTo>
                  <a:pt x="497" y="828"/>
                </a:lnTo>
                <a:lnTo>
                  <a:pt x="494" y="828"/>
                </a:lnTo>
                <a:lnTo>
                  <a:pt x="494" y="828"/>
                </a:lnTo>
                <a:lnTo>
                  <a:pt x="494" y="828"/>
                </a:lnTo>
                <a:lnTo>
                  <a:pt x="494" y="828"/>
                </a:lnTo>
                <a:lnTo>
                  <a:pt x="494" y="828"/>
                </a:lnTo>
                <a:lnTo>
                  <a:pt x="497" y="830"/>
                </a:lnTo>
                <a:lnTo>
                  <a:pt x="499" y="828"/>
                </a:lnTo>
                <a:lnTo>
                  <a:pt x="501" y="828"/>
                </a:lnTo>
                <a:lnTo>
                  <a:pt x="501" y="828"/>
                </a:lnTo>
                <a:lnTo>
                  <a:pt x="501" y="830"/>
                </a:lnTo>
                <a:lnTo>
                  <a:pt x="499" y="830"/>
                </a:lnTo>
                <a:lnTo>
                  <a:pt x="499" y="830"/>
                </a:lnTo>
                <a:lnTo>
                  <a:pt x="499" y="830"/>
                </a:lnTo>
                <a:lnTo>
                  <a:pt x="501" y="830"/>
                </a:lnTo>
                <a:lnTo>
                  <a:pt x="501" y="833"/>
                </a:lnTo>
                <a:lnTo>
                  <a:pt x="501" y="833"/>
                </a:lnTo>
                <a:lnTo>
                  <a:pt x="504" y="833"/>
                </a:lnTo>
                <a:lnTo>
                  <a:pt x="501" y="833"/>
                </a:lnTo>
                <a:lnTo>
                  <a:pt x="501" y="833"/>
                </a:lnTo>
                <a:lnTo>
                  <a:pt x="504" y="835"/>
                </a:lnTo>
                <a:lnTo>
                  <a:pt x="501" y="835"/>
                </a:lnTo>
                <a:lnTo>
                  <a:pt x="501" y="835"/>
                </a:lnTo>
                <a:lnTo>
                  <a:pt x="501" y="835"/>
                </a:lnTo>
                <a:lnTo>
                  <a:pt x="501" y="837"/>
                </a:lnTo>
                <a:lnTo>
                  <a:pt x="499" y="837"/>
                </a:lnTo>
                <a:lnTo>
                  <a:pt x="499" y="837"/>
                </a:lnTo>
                <a:lnTo>
                  <a:pt x="499" y="835"/>
                </a:lnTo>
                <a:lnTo>
                  <a:pt x="499" y="835"/>
                </a:lnTo>
                <a:lnTo>
                  <a:pt x="497" y="835"/>
                </a:lnTo>
                <a:lnTo>
                  <a:pt x="497" y="835"/>
                </a:lnTo>
                <a:lnTo>
                  <a:pt x="494" y="835"/>
                </a:lnTo>
                <a:lnTo>
                  <a:pt x="494" y="837"/>
                </a:lnTo>
                <a:lnTo>
                  <a:pt x="497" y="837"/>
                </a:lnTo>
                <a:lnTo>
                  <a:pt x="497" y="835"/>
                </a:lnTo>
                <a:lnTo>
                  <a:pt x="497" y="835"/>
                </a:lnTo>
                <a:lnTo>
                  <a:pt x="499" y="837"/>
                </a:lnTo>
                <a:lnTo>
                  <a:pt x="499" y="837"/>
                </a:lnTo>
                <a:lnTo>
                  <a:pt x="497" y="837"/>
                </a:lnTo>
                <a:lnTo>
                  <a:pt x="497" y="837"/>
                </a:lnTo>
                <a:lnTo>
                  <a:pt x="497" y="840"/>
                </a:lnTo>
                <a:lnTo>
                  <a:pt x="499" y="840"/>
                </a:lnTo>
                <a:lnTo>
                  <a:pt x="499" y="840"/>
                </a:lnTo>
                <a:lnTo>
                  <a:pt x="499" y="840"/>
                </a:lnTo>
                <a:lnTo>
                  <a:pt x="499" y="840"/>
                </a:lnTo>
                <a:lnTo>
                  <a:pt x="499" y="840"/>
                </a:lnTo>
                <a:lnTo>
                  <a:pt x="499" y="840"/>
                </a:lnTo>
                <a:lnTo>
                  <a:pt x="499" y="842"/>
                </a:lnTo>
                <a:lnTo>
                  <a:pt x="499" y="840"/>
                </a:lnTo>
                <a:lnTo>
                  <a:pt x="499" y="842"/>
                </a:lnTo>
                <a:lnTo>
                  <a:pt x="499" y="842"/>
                </a:lnTo>
                <a:lnTo>
                  <a:pt x="499" y="842"/>
                </a:lnTo>
                <a:lnTo>
                  <a:pt x="499" y="842"/>
                </a:lnTo>
                <a:lnTo>
                  <a:pt x="499" y="844"/>
                </a:lnTo>
                <a:lnTo>
                  <a:pt x="499" y="844"/>
                </a:lnTo>
                <a:lnTo>
                  <a:pt x="499" y="844"/>
                </a:lnTo>
                <a:lnTo>
                  <a:pt x="499" y="844"/>
                </a:lnTo>
                <a:lnTo>
                  <a:pt x="497" y="844"/>
                </a:lnTo>
                <a:lnTo>
                  <a:pt x="494" y="844"/>
                </a:lnTo>
                <a:lnTo>
                  <a:pt x="494" y="844"/>
                </a:lnTo>
                <a:lnTo>
                  <a:pt x="494" y="847"/>
                </a:lnTo>
                <a:lnTo>
                  <a:pt x="494" y="847"/>
                </a:lnTo>
                <a:lnTo>
                  <a:pt x="497" y="844"/>
                </a:lnTo>
                <a:lnTo>
                  <a:pt x="497" y="844"/>
                </a:lnTo>
                <a:lnTo>
                  <a:pt x="499" y="844"/>
                </a:lnTo>
                <a:lnTo>
                  <a:pt x="499" y="847"/>
                </a:lnTo>
                <a:lnTo>
                  <a:pt x="501" y="849"/>
                </a:lnTo>
                <a:lnTo>
                  <a:pt x="501" y="849"/>
                </a:lnTo>
                <a:lnTo>
                  <a:pt x="499" y="849"/>
                </a:lnTo>
                <a:lnTo>
                  <a:pt x="501" y="851"/>
                </a:lnTo>
                <a:lnTo>
                  <a:pt x="499" y="851"/>
                </a:lnTo>
                <a:lnTo>
                  <a:pt x="499" y="854"/>
                </a:lnTo>
                <a:lnTo>
                  <a:pt x="501" y="854"/>
                </a:lnTo>
                <a:lnTo>
                  <a:pt x="501" y="854"/>
                </a:lnTo>
                <a:lnTo>
                  <a:pt x="501" y="854"/>
                </a:lnTo>
                <a:lnTo>
                  <a:pt x="501" y="854"/>
                </a:lnTo>
                <a:lnTo>
                  <a:pt x="501" y="854"/>
                </a:lnTo>
                <a:lnTo>
                  <a:pt x="501" y="854"/>
                </a:lnTo>
                <a:lnTo>
                  <a:pt x="501" y="851"/>
                </a:lnTo>
                <a:lnTo>
                  <a:pt x="501" y="851"/>
                </a:lnTo>
                <a:lnTo>
                  <a:pt x="504" y="851"/>
                </a:lnTo>
                <a:lnTo>
                  <a:pt x="504" y="854"/>
                </a:lnTo>
                <a:lnTo>
                  <a:pt x="504" y="851"/>
                </a:lnTo>
                <a:lnTo>
                  <a:pt x="504" y="851"/>
                </a:lnTo>
                <a:lnTo>
                  <a:pt x="506" y="854"/>
                </a:lnTo>
                <a:lnTo>
                  <a:pt x="506" y="854"/>
                </a:lnTo>
                <a:lnTo>
                  <a:pt x="509" y="854"/>
                </a:lnTo>
                <a:lnTo>
                  <a:pt x="511" y="854"/>
                </a:lnTo>
                <a:lnTo>
                  <a:pt x="511" y="854"/>
                </a:lnTo>
                <a:lnTo>
                  <a:pt x="511" y="856"/>
                </a:lnTo>
                <a:lnTo>
                  <a:pt x="509" y="856"/>
                </a:lnTo>
                <a:lnTo>
                  <a:pt x="509" y="859"/>
                </a:lnTo>
                <a:lnTo>
                  <a:pt x="506" y="861"/>
                </a:lnTo>
                <a:lnTo>
                  <a:pt x="506" y="861"/>
                </a:lnTo>
                <a:lnTo>
                  <a:pt x="506" y="863"/>
                </a:lnTo>
                <a:lnTo>
                  <a:pt x="509" y="861"/>
                </a:lnTo>
                <a:lnTo>
                  <a:pt x="511" y="861"/>
                </a:lnTo>
                <a:lnTo>
                  <a:pt x="513" y="861"/>
                </a:lnTo>
                <a:lnTo>
                  <a:pt x="513" y="863"/>
                </a:lnTo>
                <a:lnTo>
                  <a:pt x="516" y="863"/>
                </a:lnTo>
                <a:lnTo>
                  <a:pt x="516" y="863"/>
                </a:lnTo>
                <a:lnTo>
                  <a:pt x="518" y="863"/>
                </a:lnTo>
                <a:lnTo>
                  <a:pt x="518" y="863"/>
                </a:lnTo>
                <a:lnTo>
                  <a:pt x="518" y="863"/>
                </a:lnTo>
                <a:lnTo>
                  <a:pt x="520" y="863"/>
                </a:lnTo>
                <a:lnTo>
                  <a:pt x="520" y="863"/>
                </a:lnTo>
                <a:lnTo>
                  <a:pt x="520" y="863"/>
                </a:lnTo>
                <a:lnTo>
                  <a:pt x="520" y="861"/>
                </a:lnTo>
                <a:lnTo>
                  <a:pt x="523" y="861"/>
                </a:lnTo>
                <a:lnTo>
                  <a:pt x="523" y="863"/>
                </a:lnTo>
                <a:lnTo>
                  <a:pt x="525" y="863"/>
                </a:lnTo>
                <a:lnTo>
                  <a:pt x="525" y="863"/>
                </a:lnTo>
                <a:lnTo>
                  <a:pt x="525" y="866"/>
                </a:lnTo>
                <a:lnTo>
                  <a:pt x="525" y="866"/>
                </a:lnTo>
                <a:lnTo>
                  <a:pt x="525" y="866"/>
                </a:lnTo>
                <a:lnTo>
                  <a:pt x="527" y="866"/>
                </a:lnTo>
                <a:lnTo>
                  <a:pt x="527" y="866"/>
                </a:lnTo>
                <a:lnTo>
                  <a:pt x="527" y="863"/>
                </a:lnTo>
                <a:lnTo>
                  <a:pt x="527" y="863"/>
                </a:lnTo>
                <a:lnTo>
                  <a:pt x="527" y="861"/>
                </a:lnTo>
                <a:lnTo>
                  <a:pt x="525" y="861"/>
                </a:lnTo>
                <a:lnTo>
                  <a:pt x="525" y="861"/>
                </a:lnTo>
                <a:lnTo>
                  <a:pt x="525" y="861"/>
                </a:lnTo>
                <a:lnTo>
                  <a:pt x="525" y="859"/>
                </a:lnTo>
                <a:lnTo>
                  <a:pt x="525" y="859"/>
                </a:lnTo>
                <a:lnTo>
                  <a:pt x="525" y="856"/>
                </a:lnTo>
                <a:lnTo>
                  <a:pt x="525" y="856"/>
                </a:lnTo>
                <a:lnTo>
                  <a:pt x="525" y="856"/>
                </a:lnTo>
                <a:lnTo>
                  <a:pt x="527" y="856"/>
                </a:lnTo>
                <a:lnTo>
                  <a:pt x="527" y="854"/>
                </a:lnTo>
                <a:lnTo>
                  <a:pt x="527" y="851"/>
                </a:lnTo>
                <a:lnTo>
                  <a:pt x="527" y="849"/>
                </a:lnTo>
                <a:lnTo>
                  <a:pt x="527" y="847"/>
                </a:lnTo>
                <a:lnTo>
                  <a:pt x="530" y="844"/>
                </a:lnTo>
                <a:lnTo>
                  <a:pt x="530" y="847"/>
                </a:lnTo>
                <a:lnTo>
                  <a:pt x="532" y="847"/>
                </a:lnTo>
                <a:lnTo>
                  <a:pt x="532" y="847"/>
                </a:lnTo>
                <a:lnTo>
                  <a:pt x="532" y="847"/>
                </a:lnTo>
                <a:lnTo>
                  <a:pt x="532" y="844"/>
                </a:lnTo>
                <a:lnTo>
                  <a:pt x="532" y="844"/>
                </a:lnTo>
                <a:lnTo>
                  <a:pt x="535" y="842"/>
                </a:lnTo>
                <a:lnTo>
                  <a:pt x="535" y="840"/>
                </a:lnTo>
                <a:lnTo>
                  <a:pt x="537" y="837"/>
                </a:lnTo>
                <a:lnTo>
                  <a:pt x="537" y="837"/>
                </a:lnTo>
                <a:lnTo>
                  <a:pt x="537" y="840"/>
                </a:lnTo>
                <a:lnTo>
                  <a:pt x="539" y="837"/>
                </a:lnTo>
                <a:lnTo>
                  <a:pt x="539" y="837"/>
                </a:lnTo>
                <a:lnTo>
                  <a:pt x="537" y="837"/>
                </a:lnTo>
                <a:lnTo>
                  <a:pt x="539" y="835"/>
                </a:lnTo>
                <a:lnTo>
                  <a:pt x="539" y="835"/>
                </a:lnTo>
                <a:lnTo>
                  <a:pt x="539" y="835"/>
                </a:lnTo>
                <a:lnTo>
                  <a:pt x="539" y="833"/>
                </a:lnTo>
                <a:lnTo>
                  <a:pt x="539" y="833"/>
                </a:lnTo>
                <a:lnTo>
                  <a:pt x="542" y="833"/>
                </a:lnTo>
                <a:lnTo>
                  <a:pt x="542" y="833"/>
                </a:lnTo>
                <a:lnTo>
                  <a:pt x="542" y="833"/>
                </a:lnTo>
                <a:lnTo>
                  <a:pt x="542" y="833"/>
                </a:lnTo>
                <a:lnTo>
                  <a:pt x="542" y="830"/>
                </a:lnTo>
                <a:lnTo>
                  <a:pt x="542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30"/>
                </a:lnTo>
                <a:lnTo>
                  <a:pt x="539" y="828"/>
                </a:lnTo>
                <a:lnTo>
                  <a:pt x="539" y="828"/>
                </a:lnTo>
                <a:lnTo>
                  <a:pt x="542" y="825"/>
                </a:lnTo>
                <a:lnTo>
                  <a:pt x="542" y="825"/>
                </a:lnTo>
                <a:lnTo>
                  <a:pt x="544" y="825"/>
                </a:lnTo>
                <a:lnTo>
                  <a:pt x="544" y="825"/>
                </a:lnTo>
                <a:lnTo>
                  <a:pt x="544" y="825"/>
                </a:lnTo>
                <a:lnTo>
                  <a:pt x="544" y="825"/>
                </a:lnTo>
                <a:lnTo>
                  <a:pt x="544" y="825"/>
                </a:lnTo>
                <a:lnTo>
                  <a:pt x="544" y="825"/>
                </a:lnTo>
                <a:lnTo>
                  <a:pt x="546" y="823"/>
                </a:lnTo>
                <a:lnTo>
                  <a:pt x="546" y="823"/>
                </a:lnTo>
                <a:lnTo>
                  <a:pt x="546" y="823"/>
                </a:lnTo>
                <a:lnTo>
                  <a:pt x="546" y="823"/>
                </a:lnTo>
                <a:lnTo>
                  <a:pt x="549" y="823"/>
                </a:lnTo>
                <a:lnTo>
                  <a:pt x="549" y="823"/>
                </a:lnTo>
                <a:lnTo>
                  <a:pt x="551" y="823"/>
                </a:lnTo>
                <a:lnTo>
                  <a:pt x="551" y="821"/>
                </a:lnTo>
                <a:lnTo>
                  <a:pt x="551" y="821"/>
                </a:lnTo>
                <a:lnTo>
                  <a:pt x="556" y="818"/>
                </a:lnTo>
                <a:lnTo>
                  <a:pt x="558" y="816"/>
                </a:lnTo>
                <a:lnTo>
                  <a:pt x="558" y="816"/>
                </a:lnTo>
                <a:lnTo>
                  <a:pt x="563" y="816"/>
                </a:lnTo>
                <a:lnTo>
                  <a:pt x="565" y="814"/>
                </a:lnTo>
                <a:lnTo>
                  <a:pt x="568" y="816"/>
                </a:lnTo>
                <a:lnTo>
                  <a:pt x="572" y="816"/>
                </a:lnTo>
                <a:lnTo>
                  <a:pt x="575" y="818"/>
                </a:lnTo>
                <a:lnTo>
                  <a:pt x="577" y="818"/>
                </a:lnTo>
                <a:lnTo>
                  <a:pt x="577" y="821"/>
                </a:lnTo>
                <a:lnTo>
                  <a:pt x="579" y="821"/>
                </a:lnTo>
                <a:lnTo>
                  <a:pt x="579" y="823"/>
                </a:lnTo>
                <a:lnTo>
                  <a:pt x="582" y="823"/>
                </a:lnTo>
                <a:lnTo>
                  <a:pt x="584" y="828"/>
                </a:lnTo>
                <a:lnTo>
                  <a:pt x="584" y="828"/>
                </a:lnTo>
                <a:lnTo>
                  <a:pt x="584" y="830"/>
                </a:lnTo>
                <a:lnTo>
                  <a:pt x="587" y="830"/>
                </a:lnTo>
                <a:lnTo>
                  <a:pt x="587" y="830"/>
                </a:lnTo>
                <a:lnTo>
                  <a:pt x="587" y="830"/>
                </a:lnTo>
                <a:lnTo>
                  <a:pt x="589" y="833"/>
                </a:lnTo>
                <a:lnTo>
                  <a:pt x="589" y="833"/>
                </a:lnTo>
                <a:lnTo>
                  <a:pt x="589" y="830"/>
                </a:lnTo>
                <a:lnTo>
                  <a:pt x="589" y="830"/>
                </a:lnTo>
                <a:lnTo>
                  <a:pt x="589" y="828"/>
                </a:lnTo>
                <a:lnTo>
                  <a:pt x="589" y="828"/>
                </a:lnTo>
                <a:lnTo>
                  <a:pt x="591" y="825"/>
                </a:lnTo>
                <a:lnTo>
                  <a:pt x="591" y="818"/>
                </a:lnTo>
                <a:lnTo>
                  <a:pt x="594" y="816"/>
                </a:lnTo>
                <a:lnTo>
                  <a:pt x="594" y="816"/>
                </a:lnTo>
                <a:lnTo>
                  <a:pt x="596" y="814"/>
                </a:lnTo>
                <a:lnTo>
                  <a:pt x="596" y="814"/>
                </a:lnTo>
                <a:lnTo>
                  <a:pt x="596" y="811"/>
                </a:lnTo>
                <a:lnTo>
                  <a:pt x="596" y="811"/>
                </a:lnTo>
                <a:lnTo>
                  <a:pt x="596" y="811"/>
                </a:lnTo>
                <a:lnTo>
                  <a:pt x="598" y="811"/>
                </a:lnTo>
                <a:lnTo>
                  <a:pt x="598" y="811"/>
                </a:lnTo>
                <a:lnTo>
                  <a:pt x="598" y="811"/>
                </a:lnTo>
                <a:lnTo>
                  <a:pt x="598" y="809"/>
                </a:lnTo>
                <a:lnTo>
                  <a:pt x="598" y="809"/>
                </a:lnTo>
                <a:lnTo>
                  <a:pt x="601" y="806"/>
                </a:lnTo>
                <a:lnTo>
                  <a:pt x="603" y="806"/>
                </a:lnTo>
                <a:lnTo>
                  <a:pt x="608" y="804"/>
                </a:lnTo>
                <a:lnTo>
                  <a:pt x="608" y="802"/>
                </a:lnTo>
                <a:lnTo>
                  <a:pt x="608" y="802"/>
                </a:lnTo>
                <a:lnTo>
                  <a:pt x="610" y="799"/>
                </a:lnTo>
                <a:lnTo>
                  <a:pt x="610" y="799"/>
                </a:lnTo>
                <a:lnTo>
                  <a:pt x="610" y="799"/>
                </a:lnTo>
                <a:lnTo>
                  <a:pt x="613" y="799"/>
                </a:lnTo>
                <a:lnTo>
                  <a:pt x="615" y="797"/>
                </a:lnTo>
                <a:lnTo>
                  <a:pt x="615" y="797"/>
                </a:lnTo>
                <a:lnTo>
                  <a:pt x="617" y="797"/>
                </a:lnTo>
                <a:lnTo>
                  <a:pt x="617" y="795"/>
                </a:lnTo>
                <a:lnTo>
                  <a:pt x="617" y="795"/>
                </a:lnTo>
                <a:lnTo>
                  <a:pt x="617" y="795"/>
                </a:lnTo>
                <a:close/>
                <a:moveTo>
                  <a:pt x="863" y="738"/>
                </a:moveTo>
                <a:lnTo>
                  <a:pt x="863" y="735"/>
                </a:lnTo>
                <a:lnTo>
                  <a:pt x="863" y="735"/>
                </a:lnTo>
                <a:lnTo>
                  <a:pt x="861" y="735"/>
                </a:lnTo>
                <a:lnTo>
                  <a:pt x="859" y="735"/>
                </a:lnTo>
                <a:lnTo>
                  <a:pt x="859" y="738"/>
                </a:lnTo>
                <a:lnTo>
                  <a:pt x="859" y="740"/>
                </a:lnTo>
                <a:lnTo>
                  <a:pt x="859" y="740"/>
                </a:lnTo>
                <a:lnTo>
                  <a:pt x="863" y="743"/>
                </a:lnTo>
                <a:lnTo>
                  <a:pt x="863" y="743"/>
                </a:lnTo>
                <a:lnTo>
                  <a:pt x="866" y="743"/>
                </a:lnTo>
                <a:lnTo>
                  <a:pt x="866" y="743"/>
                </a:lnTo>
                <a:lnTo>
                  <a:pt x="866" y="740"/>
                </a:lnTo>
                <a:lnTo>
                  <a:pt x="866" y="738"/>
                </a:lnTo>
                <a:lnTo>
                  <a:pt x="863" y="738"/>
                </a:lnTo>
                <a:close/>
                <a:moveTo>
                  <a:pt x="402" y="1005"/>
                </a:moveTo>
                <a:lnTo>
                  <a:pt x="400" y="1005"/>
                </a:lnTo>
                <a:lnTo>
                  <a:pt x="397" y="1005"/>
                </a:lnTo>
                <a:lnTo>
                  <a:pt x="395" y="1003"/>
                </a:lnTo>
                <a:lnTo>
                  <a:pt x="395" y="1003"/>
                </a:lnTo>
                <a:lnTo>
                  <a:pt x="395" y="1003"/>
                </a:lnTo>
                <a:lnTo>
                  <a:pt x="395" y="1005"/>
                </a:lnTo>
                <a:lnTo>
                  <a:pt x="393" y="1005"/>
                </a:lnTo>
                <a:lnTo>
                  <a:pt x="393" y="1008"/>
                </a:lnTo>
                <a:lnTo>
                  <a:pt x="390" y="1008"/>
                </a:lnTo>
                <a:lnTo>
                  <a:pt x="390" y="1008"/>
                </a:lnTo>
                <a:lnTo>
                  <a:pt x="390" y="1010"/>
                </a:lnTo>
                <a:lnTo>
                  <a:pt x="390" y="1010"/>
                </a:lnTo>
                <a:lnTo>
                  <a:pt x="390" y="1015"/>
                </a:lnTo>
                <a:lnTo>
                  <a:pt x="393" y="1015"/>
                </a:lnTo>
                <a:lnTo>
                  <a:pt x="393" y="1017"/>
                </a:lnTo>
                <a:lnTo>
                  <a:pt x="395" y="1017"/>
                </a:lnTo>
                <a:lnTo>
                  <a:pt x="397" y="1017"/>
                </a:lnTo>
                <a:lnTo>
                  <a:pt x="397" y="1017"/>
                </a:lnTo>
                <a:lnTo>
                  <a:pt x="400" y="1017"/>
                </a:lnTo>
                <a:lnTo>
                  <a:pt x="402" y="1017"/>
                </a:lnTo>
                <a:lnTo>
                  <a:pt x="404" y="1015"/>
                </a:lnTo>
                <a:lnTo>
                  <a:pt x="404" y="1010"/>
                </a:lnTo>
                <a:lnTo>
                  <a:pt x="404" y="1008"/>
                </a:lnTo>
                <a:lnTo>
                  <a:pt x="402" y="1008"/>
                </a:lnTo>
                <a:lnTo>
                  <a:pt x="402" y="1005"/>
                </a:lnTo>
                <a:close/>
                <a:moveTo>
                  <a:pt x="435" y="1275"/>
                </a:moveTo>
                <a:lnTo>
                  <a:pt x="435" y="1275"/>
                </a:lnTo>
                <a:lnTo>
                  <a:pt x="435" y="1275"/>
                </a:lnTo>
                <a:lnTo>
                  <a:pt x="433" y="1275"/>
                </a:lnTo>
                <a:lnTo>
                  <a:pt x="433" y="1277"/>
                </a:lnTo>
                <a:lnTo>
                  <a:pt x="433" y="1277"/>
                </a:lnTo>
                <a:lnTo>
                  <a:pt x="435" y="1277"/>
                </a:lnTo>
                <a:lnTo>
                  <a:pt x="435" y="1277"/>
                </a:lnTo>
                <a:lnTo>
                  <a:pt x="435" y="1277"/>
                </a:lnTo>
                <a:lnTo>
                  <a:pt x="435" y="1277"/>
                </a:lnTo>
                <a:lnTo>
                  <a:pt x="435" y="1277"/>
                </a:lnTo>
                <a:lnTo>
                  <a:pt x="435" y="1275"/>
                </a:lnTo>
                <a:lnTo>
                  <a:pt x="435" y="1275"/>
                </a:lnTo>
                <a:lnTo>
                  <a:pt x="438" y="1275"/>
                </a:lnTo>
                <a:lnTo>
                  <a:pt x="435" y="1275"/>
                </a:lnTo>
                <a:lnTo>
                  <a:pt x="435" y="1275"/>
                </a:lnTo>
                <a:close/>
                <a:moveTo>
                  <a:pt x="438" y="1270"/>
                </a:moveTo>
                <a:lnTo>
                  <a:pt x="438" y="1270"/>
                </a:lnTo>
                <a:lnTo>
                  <a:pt x="438" y="1270"/>
                </a:lnTo>
                <a:lnTo>
                  <a:pt x="438" y="1273"/>
                </a:lnTo>
                <a:lnTo>
                  <a:pt x="438" y="1273"/>
                </a:lnTo>
                <a:lnTo>
                  <a:pt x="438" y="1273"/>
                </a:lnTo>
                <a:lnTo>
                  <a:pt x="440" y="1273"/>
                </a:lnTo>
                <a:lnTo>
                  <a:pt x="440" y="1270"/>
                </a:lnTo>
                <a:lnTo>
                  <a:pt x="440" y="1270"/>
                </a:lnTo>
                <a:lnTo>
                  <a:pt x="438" y="1270"/>
                </a:lnTo>
                <a:close/>
                <a:moveTo>
                  <a:pt x="478" y="851"/>
                </a:moveTo>
                <a:lnTo>
                  <a:pt x="475" y="851"/>
                </a:lnTo>
                <a:lnTo>
                  <a:pt x="475" y="851"/>
                </a:lnTo>
                <a:lnTo>
                  <a:pt x="475" y="851"/>
                </a:lnTo>
                <a:lnTo>
                  <a:pt x="475" y="851"/>
                </a:lnTo>
                <a:lnTo>
                  <a:pt x="475" y="851"/>
                </a:lnTo>
                <a:lnTo>
                  <a:pt x="475" y="851"/>
                </a:lnTo>
                <a:lnTo>
                  <a:pt x="473" y="851"/>
                </a:lnTo>
                <a:lnTo>
                  <a:pt x="473" y="851"/>
                </a:lnTo>
                <a:lnTo>
                  <a:pt x="473" y="851"/>
                </a:lnTo>
                <a:lnTo>
                  <a:pt x="473" y="851"/>
                </a:lnTo>
                <a:lnTo>
                  <a:pt x="473" y="851"/>
                </a:lnTo>
                <a:lnTo>
                  <a:pt x="471" y="851"/>
                </a:lnTo>
                <a:lnTo>
                  <a:pt x="471" y="851"/>
                </a:lnTo>
                <a:lnTo>
                  <a:pt x="471" y="849"/>
                </a:lnTo>
                <a:lnTo>
                  <a:pt x="468" y="849"/>
                </a:lnTo>
                <a:lnTo>
                  <a:pt x="471" y="847"/>
                </a:lnTo>
                <a:lnTo>
                  <a:pt x="471" y="847"/>
                </a:lnTo>
                <a:lnTo>
                  <a:pt x="471" y="844"/>
                </a:lnTo>
                <a:lnTo>
                  <a:pt x="471" y="844"/>
                </a:lnTo>
                <a:lnTo>
                  <a:pt x="473" y="844"/>
                </a:lnTo>
                <a:lnTo>
                  <a:pt x="475" y="844"/>
                </a:lnTo>
                <a:lnTo>
                  <a:pt x="475" y="844"/>
                </a:lnTo>
                <a:lnTo>
                  <a:pt x="475" y="842"/>
                </a:lnTo>
                <a:lnTo>
                  <a:pt x="473" y="844"/>
                </a:lnTo>
                <a:lnTo>
                  <a:pt x="473" y="844"/>
                </a:lnTo>
                <a:lnTo>
                  <a:pt x="473" y="844"/>
                </a:lnTo>
                <a:lnTo>
                  <a:pt x="473" y="844"/>
                </a:lnTo>
                <a:lnTo>
                  <a:pt x="473" y="844"/>
                </a:lnTo>
                <a:lnTo>
                  <a:pt x="473" y="844"/>
                </a:lnTo>
                <a:lnTo>
                  <a:pt x="471" y="842"/>
                </a:lnTo>
                <a:lnTo>
                  <a:pt x="471" y="842"/>
                </a:lnTo>
                <a:lnTo>
                  <a:pt x="471" y="842"/>
                </a:lnTo>
                <a:lnTo>
                  <a:pt x="471" y="844"/>
                </a:lnTo>
                <a:lnTo>
                  <a:pt x="471" y="844"/>
                </a:lnTo>
                <a:lnTo>
                  <a:pt x="471" y="842"/>
                </a:lnTo>
                <a:lnTo>
                  <a:pt x="468" y="842"/>
                </a:lnTo>
                <a:lnTo>
                  <a:pt x="468" y="844"/>
                </a:lnTo>
                <a:lnTo>
                  <a:pt x="468" y="842"/>
                </a:lnTo>
                <a:lnTo>
                  <a:pt x="468" y="842"/>
                </a:lnTo>
                <a:lnTo>
                  <a:pt x="468" y="842"/>
                </a:lnTo>
                <a:lnTo>
                  <a:pt x="471" y="840"/>
                </a:lnTo>
                <a:lnTo>
                  <a:pt x="468" y="840"/>
                </a:lnTo>
                <a:lnTo>
                  <a:pt x="468" y="840"/>
                </a:lnTo>
                <a:lnTo>
                  <a:pt x="466" y="842"/>
                </a:lnTo>
                <a:lnTo>
                  <a:pt x="464" y="840"/>
                </a:lnTo>
                <a:lnTo>
                  <a:pt x="466" y="837"/>
                </a:lnTo>
                <a:lnTo>
                  <a:pt x="466" y="837"/>
                </a:lnTo>
                <a:lnTo>
                  <a:pt x="466" y="837"/>
                </a:lnTo>
                <a:lnTo>
                  <a:pt x="468" y="835"/>
                </a:lnTo>
                <a:lnTo>
                  <a:pt x="468" y="835"/>
                </a:lnTo>
                <a:lnTo>
                  <a:pt x="468" y="835"/>
                </a:lnTo>
                <a:lnTo>
                  <a:pt x="468" y="833"/>
                </a:lnTo>
                <a:lnTo>
                  <a:pt x="468" y="833"/>
                </a:lnTo>
                <a:lnTo>
                  <a:pt x="468" y="830"/>
                </a:lnTo>
                <a:lnTo>
                  <a:pt x="466" y="833"/>
                </a:lnTo>
                <a:lnTo>
                  <a:pt x="466" y="833"/>
                </a:lnTo>
                <a:lnTo>
                  <a:pt x="461" y="833"/>
                </a:lnTo>
                <a:lnTo>
                  <a:pt x="459" y="830"/>
                </a:lnTo>
                <a:lnTo>
                  <a:pt x="459" y="833"/>
                </a:lnTo>
                <a:lnTo>
                  <a:pt x="457" y="830"/>
                </a:lnTo>
                <a:lnTo>
                  <a:pt x="454" y="833"/>
                </a:lnTo>
                <a:lnTo>
                  <a:pt x="452" y="833"/>
                </a:lnTo>
                <a:lnTo>
                  <a:pt x="449" y="833"/>
                </a:lnTo>
                <a:lnTo>
                  <a:pt x="449" y="830"/>
                </a:lnTo>
                <a:lnTo>
                  <a:pt x="447" y="828"/>
                </a:lnTo>
                <a:lnTo>
                  <a:pt x="449" y="825"/>
                </a:lnTo>
                <a:lnTo>
                  <a:pt x="449" y="825"/>
                </a:lnTo>
                <a:lnTo>
                  <a:pt x="452" y="825"/>
                </a:lnTo>
                <a:lnTo>
                  <a:pt x="452" y="825"/>
                </a:lnTo>
                <a:lnTo>
                  <a:pt x="452" y="825"/>
                </a:lnTo>
                <a:lnTo>
                  <a:pt x="454" y="825"/>
                </a:lnTo>
                <a:lnTo>
                  <a:pt x="454" y="825"/>
                </a:lnTo>
                <a:lnTo>
                  <a:pt x="454" y="825"/>
                </a:lnTo>
                <a:lnTo>
                  <a:pt x="457" y="825"/>
                </a:lnTo>
                <a:lnTo>
                  <a:pt x="457" y="823"/>
                </a:lnTo>
                <a:lnTo>
                  <a:pt x="457" y="823"/>
                </a:lnTo>
                <a:lnTo>
                  <a:pt x="457" y="823"/>
                </a:lnTo>
                <a:lnTo>
                  <a:pt x="457" y="821"/>
                </a:lnTo>
                <a:lnTo>
                  <a:pt x="457" y="823"/>
                </a:lnTo>
                <a:lnTo>
                  <a:pt x="459" y="823"/>
                </a:lnTo>
                <a:lnTo>
                  <a:pt x="459" y="823"/>
                </a:lnTo>
                <a:lnTo>
                  <a:pt x="459" y="821"/>
                </a:lnTo>
                <a:lnTo>
                  <a:pt x="461" y="818"/>
                </a:lnTo>
                <a:lnTo>
                  <a:pt x="461" y="818"/>
                </a:lnTo>
                <a:lnTo>
                  <a:pt x="461" y="816"/>
                </a:lnTo>
                <a:lnTo>
                  <a:pt x="461" y="814"/>
                </a:lnTo>
                <a:lnTo>
                  <a:pt x="461" y="814"/>
                </a:lnTo>
                <a:lnTo>
                  <a:pt x="461" y="811"/>
                </a:lnTo>
                <a:lnTo>
                  <a:pt x="459" y="811"/>
                </a:lnTo>
                <a:lnTo>
                  <a:pt x="459" y="809"/>
                </a:lnTo>
                <a:lnTo>
                  <a:pt x="457" y="806"/>
                </a:lnTo>
                <a:lnTo>
                  <a:pt x="457" y="806"/>
                </a:lnTo>
                <a:lnTo>
                  <a:pt x="454" y="806"/>
                </a:lnTo>
                <a:lnTo>
                  <a:pt x="454" y="806"/>
                </a:lnTo>
                <a:lnTo>
                  <a:pt x="454" y="806"/>
                </a:lnTo>
                <a:lnTo>
                  <a:pt x="452" y="806"/>
                </a:lnTo>
                <a:lnTo>
                  <a:pt x="452" y="806"/>
                </a:lnTo>
                <a:lnTo>
                  <a:pt x="449" y="806"/>
                </a:lnTo>
                <a:lnTo>
                  <a:pt x="447" y="806"/>
                </a:lnTo>
                <a:lnTo>
                  <a:pt x="447" y="806"/>
                </a:lnTo>
                <a:lnTo>
                  <a:pt x="447" y="809"/>
                </a:lnTo>
                <a:lnTo>
                  <a:pt x="447" y="809"/>
                </a:lnTo>
                <a:lnTo>
                  <a:pt x="445" y="811"/>
                </a:lnTo>
                <a:lnTo>
                  <a:pt x="445" y="811"/>
                </a:lnTo>
                <a:lnTo>
                  <a:pt x="442" y="811"/>
                </a:lnTo>
                <a:lnTo>
                  <a:pt x="440" y="811"/>
                </a:lnTo>
                <a:lnTo>
                  <a:pt x="438" y="811"/>
                </a:lnTo>
                <a:lnTo>
                  <a:pt x="435" y="811"/>
                </a:lnTo>
                <a:lnTo>
                  <a:pt x="433" y="809"/>
                </a:lnTo>
                <a:lnTo>
                  <a:pt x="433" y="809"/>
                </a:lnTo>
                <a:lnTo>
                  <a:pt x="430" y="809"/>
                </a:lnTo>
                <a:lnTo>
                  <a:pt x="428" y="809"/>
                </a:lnTo>
                <a:lnTo>
                  <a:pt x="428" y="809"/>
                </a:lnTo>
                <a:lnTo>
                  <a:pt x="426" y="809"/>
                </a:lnTo>
                <a:lnTo>
                  <a:pt x="426" y="806"/>
                </a:lnTo>
                <a:lnTo>
                  <a:pt x="426" y="806"/>
                </a:lnTo>
                <a:lnTo>
                  <a:pt x="423" y="802"/>
                </a:lnTo>
                <a:lnTo>
                  <a:pt x="423" y="802"/>
                </a:lnTo>
                <a:lnTo>
                  <a:pt x="423" y="799"/>
                </a:lnTo>
                <a:lnTo>
                  <a:pt x="423" y="799"/>
                </a:lnTo>
                <a:lnTo>
                  <a:pt x="423" y="797"/>
                </a:lnTo>
                <a:lnTo>
                  <a:pt x="421" y="797"/>
                </a:lnTo>
                <a:lnTo>
                  <a:pt x="421" y="797"/>
                </a:lnTo>
                <a:lnTo>
                  <a:pt x="421" y="797"/>
                </a:lnTo>
                <a:lnTo>
                  <a:pt x="421" y="797"/>
                </a:lnTo>
                <a:lnTo>
                  <a:pt x="421" y="797"/>
                </a:lnTo>
                <a:lnTo>
                  <a:pt x="421" y="795"/>
                </a:lnTo>
                <a:lnTo>
                  <a:pt x="421" y="795"/>
                </a:lnTo>
                <a:lnTo>
                  <a:pt x="421" y="795"/>
                </a:lnTo>
                <a:lnTo>
                  <a:pt x="421" y="795"/>
                </a:lnTo>
                <a:lnTo>
                  <a:pt x="421" y="792"/>
                </a:lnTo>
                <a:lnTo>
                  <a:pt x="421" y="792"/>
                </a:lnTo>
                <a:lnTo>
                  <a:pt x="423" y="792"/>
                </a:lnTo>
                <a:lnTo>
                  <a:pt x="421" y="792"/>
                </a:lnTo>
                <a:lnTo>
                  <a:pt x="423" y="790"/>
                </a:lnTo>
                <a:lnTo>
                  <a:pt x="423" y="790"/>
                </a:lnTo>
                <a:lnTo>
                  <a:pt x="423" y="790"/>
                </a:lnTo>
                <a:lnTo>
                  <a:pt x="423" y="790"/>
                </a:lnTo>
                <a:lnTo>
                  <a:pt x="423" y="788"/>
                </a:lnTo>
                <a:lnTo>
                  <a:pt x="423" y="788"/>
                </a:lnTo>
                <a:lnTo>
                  <a:pt x="421" y="788"/>
                </a:lnTo>
                <a:lnTo>
                  <a:pt x="419" y="790"/>
                </a:lnTo>
                <a:lnTo>
                  <a:pt x="419" y="790"/>
                </a:lnTo>
                <a:lnTo>
                  <a:pt x="419" y="792"/>
                </a:lnTo>
                <a:lnTo>
                  <a:pt x="419" y="792"/>
                </a:lnTo>
                <a:lnTo>
                  <a:pt x="416" y="792"/>
                </a:lnTo>
                <a:lnTo>
                  <a:pt x="416" y="792"/>
                </a:lnTo>
                <a:lnTo>
                  <a:pt x="416" y="790"/>
                </a:lnTo>
                <a:lnTo>
                  <a:pt x="414" y="790"/>
                </a:lnTo>
                <a:lnTo>
                  <a:pt x="414" y="790"/>
                </a:lnTo>
                <a:lnTo>
                  <a:pt x="414" y="790"/>
                </a:lnTo>
                <a:lnTo>
                  <a:pt x="414" y="790"/>
                </a:lnTo>
                <a:lnTo>
                  <a:pt x="412" y="790"/>
                </a:lnTo>
                <a:lnTo>
                  <a:pt x="409" y="790"/>
                </a:lnTo>
                <a:lnTo>
                  <a:pt x="409" y="790"/>
                </a:lnTo>
                <a:lnTo>
                  <a:pt x="407" y="790"/>
                </a:lnTo>
                <a:lnTo>
                  <a:pt x="407" y="790"/>
                </a:lnTo>
                <a:lnTo>
                  <a:pt x="407" y="790"/>
                </a:lnTo>
                <a:lnTo>
                  <a:pt x="404" y="790"/>
                </a:lnTo>
                <a:lnTo>
                  <a:pt x="404" y="792"/>
                </a:lnTo>
                <a:lnTo>
                  <a:pt x="402" y="792"/>
                </a:lnTo>
                <a:lnTo>
                  <a:pt x="402" y="792"/>
                </a:lnTo>
                <a:lnTo>
                  <a:pt x="400" y="792"/>
                </a:lnTo>
                <a:lnTo>
                  <a:pt x="397" y="792"/>
                </a:lnTo>
                <a:lnTo>
                  <a:pt x="397" y="792"/>
                </a:lnTo>
                <a:lnTo>
                  <a:pt x="397" y="795"/>
                </a:lnTo>
                <a:lnTo>
                  <a:pt x="397" y="795"/>
                </a:lnTo>
                <a:lnTo>
                  <a:pt x="397" y="795"/>
                </a:lnTo>
                <a:lnTo>
                  <a:pt x="395" y="795"/>
                </a:lnTo>
                <a:lnTo>
                  <a:pt x="395" y="795"/>
                </a:lnTo>
                <a:lnTo>
                  <a:pt x="395" y="797"/>
                </a:lnTo>
                <a:lnTo>
                  <a:pt x="395" y="797"/>
                </a:lnTo>
                <a:lnTo>
                  <a:pt x="395" y="797"/>
                </a:lnTo>
                <a:lnTo>
                  <a:pt x="393" y="797"/>
                </a:lnTo>
                <a:lnTo>
                  <a:pt x="393" y="797"/>
                </a:lnTo>
                <a:lnTo>
                  <a:pt x="393" y="799"/>
                </a:lnTo>
                <a:lnTo>
                  <a:pt x="393" y="799"/>
                </a:lnTo>
                <a:lnTo>
                  <a:pt x="395" y="799"/>
                </a:lnTo>
                <a:lnTo>
                  <a:pt x="395" y="799"/>
                </a:lnTo>
                <a:lnTo>
                  <a:pt x="395" y="802"/>
                </a:lnTo>
                <a:lnTo>
                  <a:pt x="393" y="802"/>
                </a:lnTo>
                <a:lnTo>
                  <a:pt x="393" y="804"/>
                </a:lnTo>
                <a:lnTo>
                  <a:pt x="393" y="804"/>
                </a:lnTo>
                <a:lnTo>
                  <a:pt x="393" y="804"/>
                </a:lnTo>
                <a:lnTo>
                  <a:pt x="390" y="804"/>
                </a:lnTo>
                <a:lnTo>
                  <a:pt x="390" y="806"/>
                </a:lnTo>
                <a:lnTo>
                  <a:pt x="388" y="806"/>
                </a:lnTo>
                <a:lnTo>
                  <a:pt x="388" y="806"/>
                </a:lnTo>
                <a:lnTo>
                  <a:pt x="386" y="806"/>
                </a:lnTo>
                <a:lnTo>
                  <a:pt x="386" y="804"/>
                </a:lnTo>
                <a:lnTo>
                  <a:pt x="386" y="804"/>
                </a:lnTo>
                <a:lnTo>
                  <a:pt x="386" y="806"/>
                </a:lnTo>
                <a:lnTo>
                  <a:pt x="386" y="806"/>
                </a:lnTo>
                <a:lnTo>
                  <a:pt x="386" y="806"/>
                </a:lnTo>
                <a:lnTo>
                  <a:pt x="386" y="806"/>
                </a:lnTo>
                <a:lnTo>
                  <a:pt x="388" y="806"/>
                </a:lnTo>
                <a:lnTo>
                  <a:pt x="388" y="806"/>
                </a:lnTo>
                <a:lnTo>
                  <a:pt x="388" y="809"/>
                </a:lnTo>
                <a:lnTo>
                  <a:pt x="388" y="806"/>
                </a:lnTo>
                <a:lnTo>
                  <a:pt x="390" y="806"/>
                </a:lnTo>
                <a:lnTo>
                  <a:pt x="390" y="806"/>
                </a:lnTo>
                <a:lnTo>
                  <a:pt x="390" y="806"/>
                </a:lnTo>
                <a:lnTo>
                  <a:pt x="390" y="806"/>
                </a:lnTo>
                <a:lnTo>
                  <a:pt x="390" y="809"/>
                </a:lnTo>
                <a:lnTo>
                  <a:pt x="390" y="809"/>
                </a:lnTo>
                <a:lnTo>
                  <a:pt x="390" y="811"/>
                </a:lnTo>
                <a:lnTo>
                  <a:pt x="390" y="811"/>
                </a:lnTo>
                <a:lnTo>
                  <a:pt x="388" y="811"/>
                </a:lnTo>
                <a:lnTo>
                  <a:pt x="388" y="811"/>
                </a:lnTo>
                <a:lnTo>
                  <a:pt x="386" y="811"/>
                </a:lnTo>
                <a:lnTo>
                  <a:pt x="386" y="811"/>
                </a:lnTo>
                <a:lnTo>
                  <a:pt x="386" y="811"/>
                </a:lnTo>
                <a:lnTo>
                  <a:pt x="386" y="811"/>
                </a:lnTo>
                <a:lnTo>
                  <a:pt x="386" y="811"/>
                </a:lnTo>
                <a:lnTo>
                  <a:pt x="386" y="811"/>
                </a:lnTo>
                <a:lnTo>
                  <a:pt x="383" y="811"/>
                </a:lnTo>
                <a:lnTo>
                  <a:pt x="383" y="811"/>
                </a:lnTo>
                <a:lnTo>
                  <a:pt x="383" y="811"/>
                </a:lnTo>
                <a:lnTo>
                  <a:pt x="383" y="809"/>
                </a:lnTo>
                <a:lnTo>
                  <a:pt x="383" y="809"/>
                </a:lnTo>
                <a:lnTo>
                  <a:pt x="383" y="809"/>
                </a:lnTo>
                <a:lnTo>
                  <a:pt x="381" y="809"/>
                </a:lnTo>
                <a:lnTo>
                  <a:pt x="381" y="809"/>
                </a:lnTo>
                <a:lnTo>
                  <a:pt x="383" y="809"/>
                </a:lnTo>
                <a:lnTo>
                  <a:pt x="381" y="806"/>
                </a:lnTo>
                <a:lnTo>
                  <a:pt x="381" y="806"/>
                </a:lnTo>
                <a:lnTo>
                  <a:pt x="381" y="806"/>
                </a:lnTo>
                <a:lnTo>
                  <a:pt x="381" y="809"/>
                </a:lnTo>
                <a:lnTo>
                  <a:pt x="381" y="809"/>
                </a:lnTo>
                <a:lnTo>
                  <a:pt x="381" y="809"/>
                </a:lnTo>
                <a:lnTo>
                  <a:pt x="378" y="809"/>
                </a:lnTo>
                <a:lnTo>
                  <a:pt x="378" y="809"/>
                </a:lnTo>
                <a:lnTo>
                  <a:pt x="378" y="809"/>
                </a:lnTo>
                <a:lnTo>
                  <a:pt x="378" y="809"/>
                </a:lnTo>
                <a:lnTo>
                  <a:pt x="378" y="811"/>
                </a:lnTo>
                <a:lnTo>
                  <a:pt x="376" y="811"/>
                </a:lnTo>
                <a:lnTo>
                  <a:pt x="376" y="811"/>
                </a:lnTo>
                <a:lnTo>
                  <a:pt x="376" y="811"/>
                </a:lnTo>
                <a:lnTo>
                  <a:pt x="376" y="811"/>
                </a:lnTo>
                <a:lnTo>
                  <a:pt x="376" y="811"/>
                </a:lnTo>
                <a:lnTo>
                  <a:pt x="374" y="811"/>
                </a:lnTo>
                <a:lnTo>
                  <a:pt x="374" y="814"/>
                </a:lnTo>
                <a:lnTo>
                  <a:pt x="374" y="814"/>
                </a:lnTo>
                <a:lnTo>
                  <a:pt x="376" y="814"/>
                </a:lnTo>
                <a:lnTo>
                  <a:pt x="376" y="814"/>
                </a:lnTo>
                <a:lnTo>
                  <a:pt x="376" y="814"/>
                </a:lnTo>
                <a:lnTo>
                  <a:pt x="376" y="814"/>
                </a:lnTo>
                <a:lnTo>
                  <a:pt x="378" y="814"/>
                </a:lnTo>
                <a:lnTo>
                  <a:pt x="378" y="814"/>
                </a:lnTo>
                <a:lnTo>
                  <a:pt x="378" y="814"/>
                </a:lnTo>
                <a:lnTo>
                  <a:pt x="378" y="816"/>
                </a:lnTo>
                <a:lnTo>
                  <a:pt x="376" y="816"/>
                </a:lnTo>
                <a:lnTo>
                  <a:pt x="376" y="816"/>
                </a:lnTo>
                <a:lnTo>
                  <a:pt x="376" y="816"/>
                </a:lnTo>
                <a:lnTo>
                  <a:pt x="376" y="816"/>
                </a:lnTo>
                <a:lnTo>
                  <a:pt x="376" y="816"/>
                </a:lnTo>
                <a:lnTo>
                  <a:pt x="374" y="816"/>
                </a:lnTo>
                <a:lnTo>
                  <a:pt x="374" y="816"/>
                </a:lnTo>
                <a:lnTo>
                  <a:pt x="371" y="818"/>
                </a:lnTo>
                <a:lnTo>
                  <a:pt x="371" y="818"/>
                </a:lnTo>
                <a:lnTo>
                  <a:pt x="371" y="821"/>
                </a:lnTo>
                <a:lnTo>
                  <a:pt x="371" y="821"/>
                </a:lnTo>
                <a:lnTo>
                  <a:pt x="369" y="821"/>
                </a:lnTo>
                <a:lnTo>
                  <a:pt x="369" y="821"/>
                </a:lnTo>
                <a:lnTo>
                  <a:pt x="369" y="818"/>
                </a:lnTo>
                <a:lnTo>
                  <a:pt x="369" y="818"/>
                </a:lnTo>
                <a:lnTo>
                  <a:pt x="369" y="818"/>
                </a:lnTo>
                <a:lnTo>
                  <a:pt x="367" y="818"/>
                </a:lnTo>
                <a:lnTo>
                  <a:pt x="367" y="818"/>
                </a:lnTo>
                <a:lnTo>
                  <a:pt x="367" y="818"/>
                </a:lnTo>
                <a:lnTo>
                  <a:pt x="367" y="816"/>
                </a:lnTo>
                <a:lnTo>
                  <a:pt x="367" y="816"/>
                </a:lnTo>
                <a:lnTo>
                  <a:pt x="367" y="816"/>
                </a:lnTo>
                <a:lnTo>
                  <a:pt x="364" y="814"/>
                </a:lnTo>
                <a:lnTo>
                  <a:pt x="364" y="814"/>
                </a:lnTo>
                <a:lnTo>
                  <a:pt x="362" y="814"/>
                </a:lnTo>
                <a:lnTo>
                  <a:pt x="362" y="814"/>
                </a:lnTo>
                <a:lnTo>
                  <a:pt x="362" y="814"/>
                </a:lnTo>
                <a:lnTo>
                  <a:pt x="362" y="816"/>
                </a:lnTo>
                <a:lnTo>
                  <a:pt x="362" y="818"/>
                </a:lnTo>
                <a:lnTo>
                  <a:pt x="362" y="818"/>
                </a:lnTo>
                <a:lnTo>
                  <a:pt x="362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21"/>
                </a:lnTo>
                <a:lnTo>
                  <a:pt x="362" y="818"/>
                </a:lnTo>
                <a:lnTo>
                  <a:pt x="360" y="818"/>
                </a:lnTo>
                <a:lnTo>
                  <a:pt x="360" y="818"/>
                </a:lnTo>
                <a:lnTo>
                  <a:pt x="360" y="818"/>
                </a:lnTo>
                <a:lnTo>
                  <a:pt x="360" y="821"/>
                </a:lnTo>
                <a:lnTo>
                  <a:pt x="360" y="821"/>
                </a:lnTo>
                <a:lnTo>
                  <a:pt x="360" y="821"/>
                </a:lnTo>
                <a:lnTo>
                  <a:pt x="362" y="823"/>
                </a:lnTo>
                <a:lnTo>
                  <a:pt x="362" y="823"/>
                </a:lnTo>
                <a:lnTo>
                  <a:pt x="362" y="825"/>
                </a:lnTo>
                <a:lnTo>
                  <a:pt x="362" y="825"/>
                </a:lnTo>
                <a:lnTo>
                  <a:pt x="362" y="825"/>
                </a:lnTo>
                <a:lnTo>
                  <a:pt x="362" y="828"/>
                </a:lnTo>
                <a:lnTo>
                  <a:pt x="362" y="830"/>
                </a:lnTo>
                <a:lnTo>
                  <a:pt x="362" y="830"/>
                </a:lnTo>
                <a:lnTo>
                  <a:pt x="362" y="830"/>
                </a:lnTo>
                <a:lnTo>
                  <a:pt x="362" y="830"/>
                </a:lnTo>
                <a:lnTo>
                  <a:pt x="360" y="828"/>
                </a:lnTo>
                <a:lnTo>
                  <a:pt x="360" y="828"/>
                </a:lnTo>
                <a:lnTo>
                  <a:pt x="360" y="828"/>
                </a:lnTo>
                <a:lnTo>
                  <a:pt x="360" y="825"/>
                </a:lnTo>
                <a:lnTo>
                  <a:pt x="357" y="825"/>
                </a:lnTo>
                <a:lnTo>
                  <a:pt x="355" y="825"/>
                </a:lnTo>
                <a:lnTo>
                  <a:pt x="352" y="825"/>
                </a:lnTo>
                <a:lnTo>
                  <a:pt x="352" y="823"/>
                </a:lnTo>
                <a:lnTo>
                  <a:pt x="352" y="823"/>
                </a:lnTo>
                <a:lnTo>
                  <a:pt x="350" y="825"/>
                </a:lnTo>
                <a:lnTo>
                  <a:pt x="350" y="825"/>
                </a:lnTo>
                <a:lnTo>
                  <a:pt x="348" y="823"/>
                </a:lnTo>
                <a:lnTo>
                  <a:pt x="348" y="825"/>
                </a:lnTo>
                <a:lnTo>
                  <a:pt x="348" y="825"/>
                </a:lnTo>
                <a:lnTo>
                  <a:pt x="348" y="828"/>
                </a:lnTo>
                <a:lnTo>
                  <a:pt x="348" y="830"/>
                </a:lnTo>
                <a:lnTo>
                  <a:pt x="348" y="830"/>
                </a:lnTo>
                <a:lnTo>
                  <a:pt x="348" y="830"/>
                </a:lnTo>
                <a:lnTo>
                  <a:pt x="348" y="830"/>
                </a:lnTo>
                <a:lnTo>
                  <a:pt x="348" y="830"/>
                </a:lnTo>
                <a:lnTo>
                  <a:pt x="348" y="830"/>
                </a:lnTo>
                <a:lnTo>
                  <a:pt x="348" y="833"/>
                </a:lnTo>
                <a:lnTo>
                  <a:pt x="345" y="835"/>
                </a:lnTo>
                <a:lnTo>
                  <a:pt x="348" y="835"/>
                </a:lnTo>
                <a:lnTo>
                  <a:pt x="348" y="835"/>
                </a:lnTo>
                <a:lnTo>
                  <a:pt x="348" y="835"/>
                </a:lnTo>
                <a:lnTo>
                  <a:pt x="350" y="835"/>
                </a:lnTo>
                <a:lnTo>
                  <a:pt x="350" y="835"/>
                </a:lnTo>
                <a:lnTo>
                  <a:pt x="350" y="835"/>
                </a:lnTo>
                <a:lnTo>
                  <a:pt x="350" y="835"/>
                </a:lnTo>
                <a:lnTo>
                  <a:pt x="352" y="837"/>
                </a:lnTo>
                <a:lnTo>
                  <a:pt x="352" y="837"/>
                </a:lnTo>
                <a:lnTo>
                  <a:pt x="352" y="837"/>
                </a:lnTo>
                <a:lnTo>
                  <a:pt x="352" y="837"/>
                </a:lnTo>
                <a:lnTo>
                  <a:pt x="352" y="837"/>
                </a:lnTo>
                <a:lnTo>
                  <a:pt x="352" y="837"/>
                </a:lnTo>
                <a:lnTo>
                  <a:pt x="352" y="840"/>
                </a:lnTo>
                <a:lnTo>
                  <a:pt x="352" y="840"/>
                </a:lnTo>
                <a:lnTo>
                  <a:pt x="352" y="840"/>
                </a:lnTo>
                <a:lnTo>
                  <a:pt x="352" y="840"/>
                </a:lnTo>
                <a:lnTo>
                  <a:pt x="352" y="842"/>
                </a:lnTo>
                <a:lnTo>
                  <a:pt x="352" y="842"/>
                </a:lnTo>
                <a:lnTo>
                  <a:pt x="352" y="840"/>
                </a:lnTo>
                <a:lnTo>
                  <a:pt x="355" y="842"/>
                </a:lnTo>
                <a:lnTo>
                  <a:pt x="355" y="842"/>
                </a:lnTo>
                <a:lnTo>
                  <a:pt x="355" y="840"/>
                </a:lnTo>
                <a:lnTo>
                  <a:pt x="355" y="840"/>
                </a:lnTo>
                <a:lnTo>
                  <a:pt x="355" y="837"/>
                </a:lnTo>
                <a:lnTo>
                  <a:pt x="355" y="837"/>
                </a:lnTo>
                <a:lnTo>
                  <a:pt x="355" y="840"/>
                </a:lnTo>
                <a:lnTo>
                  <a:pt x="355" y="840"/>
                </a:lnTo>
                <a:lnTo>
                  <a:pt x="355" y="840"/>
                </a:lnTo>
                <a:lnTo>
                  <a:pt x="357" y="840"/>
                </a:lnTo>
                <a:lnTo>
                  <a:pt x="357" y="840"/>
                </a:lnTo>
                <a:lnTo>
                  <a:pt x="357" y="840"/>
                </a:lnTo>
                <a:lnTo>
                  <a:pt x="357" y="840"/>
                </a:lnTo>
                <a:lnTo>
                  <a:pt x="357" y="840"/>
                </a:lnTo>
                <a:lnTo>
                  <a:pt x="357" y="842"/>
                </a:lnTo>
                <a:lnTo>
                  <a:pt x="357" y="842"/>
                </a:lnTo>
                <a:lnTo>
                  <a:pt x="355" y="842"/>
                </a:lnTo>
                <a:lnTo>
                  <a:pt x="357" y="842"/>
                </a:lnTo>
                <a:lnTo>
                  <a:pt x="357" y="844"/>
                </a:lnTo>
                <a:lnTo>
                  <a:pt x="357" y="844"/>
                </a:lnTo>
                <a:lnTo>
                  <a:pt x="357" y="844"/>
                </a:lnTo>
                <a:lnTo>
                  <a:pt x="360" y="844"/>
                </a:lnTo>
                <a:lnTo>
                  <a:pt x="360" y="842"/>
                </a:lnTo>
                <a:lnTo>
                  <a:pt x="360" y="844"/>
                </a:lnTo>
                <a:lnTo>
                  <a:pt x="360" y="844"/>
                </a:lnTo>
                <a:lnTo>
                  <a:pt x="362" y="844"/>
                </a:lnTo>
                <a:lnTo>
                  <a:pt x="362" y="844"/>
                </a:lnTo>
                <a:lnTo>
                  <a:pt x="364" y="844"/>
                </a:lnTo>
                <a:lnTo>
                  <a:pt x="364" y="847"/>
                </a:lnTo>
                <a:lnTo>
                  <a:pt x="367" y="847"/>
                </a:lnTo>
                <a:lnTo>
                  <a:pt x="367" y="849"/>
                </a:lnTo>
                <a:lnTo>
                  <a:pt x="367" y="849"/>
                </a:lnTo>
                <a:lnTo>
                  <a:pt x="367" y="851"/>
                </a:lnTo>
                <a:lnTo>
                  <a:pt x="367" y="851"/>
                </a:lnTo>
                <a:lnTo>
                  <a:pt x="369" y="856"/>
                </a:lnTo>
                <a:lnTo>
                  <a:pt x="369" y="859"/>
                </a:lnTo>
                <a:lnTo>
                  <a:pt x="369" y="859"/>
                </a:lnTo>
                <a:lnTo>
                  <a:pt x="367" y="856"/>
                </a:lnTo>
                <a:lnTo>
                  <a:pt x="364" y="856"/>
                </a:lnTo>
                <a:lnTo>
                  <a:pt x="364" y="856"/>
                </a:lnTo>
                <a:lnTo>
                  <a:pt x="362" y="856"/>
                </a:lnTo>
                <a:lnTo>
                  <a:pt x="362" y="859"/>
                </a:lnTo>
                <a:lnTo>
                  <a:pt x="362" y="859"/>
                </a:lnTo>
                <a:lnTo>
                  <a:pt x="362" y="859"/>
                </a:lnTo>
                <a:lnTo>
                  <a:pt x="362" y="859"/>
                </a:lnTo>
                <a:lnTo>
                  <a:pt x="362" y="856"/>
                </a:lnTo>
                <a:lnTo>
                  <a:pt x="360" y="856"/>
                </a:lnTo>
                <a:lnTo>
                  <a:pt x="360" y="856"/>
                </a:lnTo>
                <a:lnTo>
                  <a:pt x="360" y="856"/>
                </a:lnTo>
                <a:lnTo>
                  <a:pt x="360" y="854"/>
                </a:lnTo>
                <a:lnTo>
                  <a:pt x="360" y="854"/>
                </a:lnTo>
                <a:lnTo>
                  <a:pt x="360" y="854"/>
                </a:lnTo>
                <a:lnTo>
                  <a:pt x="360" y="851"/>
                </a:lnTo>
                <a:lnTo>
                  <a:pt x="360" y="851"/>
                </a:lnTo>
                <a:lnTo>
                  <a:pt x="360" y="854"/>
                </a:lnTo>
                <a:lnTo>
                  <a:pt x="360" y="854"/>
                </a:lnTo>
                <a:lnTo>
                  <a:pt x="360" y="854"/>
                </a:lnTo>
                <a:lnTo>
                  <a:pt x="360" y="851"/>
                </a:lnTo>
                <a:lnTo>
                  <a:pt x="360" y="851"/>
                </a:lnTo>
                <a:lnTo>
                  <a:pt x="360" y="849"/>
                </a:lnTo>
                <a:lnTo>
                  <a:pt x="360" y="849"/>
                </a:lnTo>
                <a:lnTo>
                  <a:pt x="360" y="849"/>
                </a:lnTo>
                <a:lnTo>
                  <a:pt x="360" y="847"/>
                </a:lnTo>
                <a:lnTo>
                  <a:pt x="357" y="847"/>
                </a:lnTo>
                <a:lnTo>
                  <a:pt x="357" y="849"/>
                </a:lnTo>
                <a:lnTo>
                  <a:pt x="357" y="849"/>
                </a:lnTo>
                <a:lnTo>
                  <a:pt x="355" y="847"/>
                </a:lnTo>
                <a:lnTo>
                  <a:pt x="357" y="847"/>
                </a:lnTo>
                <a:lnTo>
                  <a:pt x="357" y="844"/>
                </a:lnTo>
                <a:lnTo>
                  <a:pt x="357" y="844"/>
                </a:lnTo>
                <a:lnTo>
                  <a:pt x="357" y="844"/>
                </a:lnTo>
                <a:lnTo>
                  <a:pt x="357" y="844"/>
                </a:lnTo>
                <a:lnTo>
                  <a:pt x="357" y="844"/>
                </a:lnTo>
                <a:lnTo>
                  <a:pt x="357" y="844"/>
                </a:lnTo>
                <a:lnTo>
                  <a:pt x="355" y="844"/>
                </a:lnTo>
                <a:lnTo>
                  <a:pt x="355" y="844"/>
                </a:lnTo>
                <a:lnTo>
                  <a:pt x="355" y="844"/>
                </a:lnTo>
                <a:lnTo>
                  <a:pt x="355" y="844"/>
                </a:lnTo>
                <a:lnTo>
                  <a:pt x="355" y="842"/>
                </a:lnTo>
                <a:lnTo>
                  <a:pt x="352" y="842"/>
                </a:lnTo>
                <a:lnTo>
                  <a:pt x="352" y="844"/>
                </a:lnTo>
                <a:lnTo>
                  <a:pt x="352" y="844"/>
                </a:lnTo>
                <a:lnTo>
                  <a:pt x="352" y="847"/>
                </a:lnTo>
                <a:lnTo>
                  <a:pt x="352" y="847"/>
                </a:lnTo>
                <a:lnTo>
                  <a:pt x="352" y="847"/>
                </a:lnTo>
                <a:lnTo>
                  <a:pt x="352" y="849"/>
                </a:lnTo>
                <a:lnTo>
                  <a:pt x="350" y="849"/>
                </a:lnTo>
                <a:lnTo>
                  <a:pt x="350" y="851"/>
                </a:lnTo>
                <a:lnTo>
                  <a:pt x="350" y="851"/>
                </a:lnTo>
                <a:lnTo>
                  <a:pt x="352" y="854"/>
                </a:lnTo>
                <a:lnTo>
                  <a:pt x="352" y="854"/>
                </a:lnTo>
                <a:lnTo>
                  <a:pt x="352" y="854"/>
                </a:lnTo>
                <a:lnTo>
                  <a:pt x="352" y="854"/>
                </a:lnTo>
                <a:lnTo>
                  <a:pt x="352" y="856"/>
                </a:lnTo>
                <a:lnTo>
                  <a:pt x="352" y="856"/>
                </a:lnTo>
                <a:lnTo>
                  <a:pt x="352" y="856"/>
                </a:lnTo>
                <a:lnTo>
                  <a:pt x="355" y="859"/>
                </a:lnTo>
                <a:lnTo>
                  <a:pt x="355" y="859"/>
                </a:lnTo>
                <a:lnTo>
                  <a:pt x="355" y="861"/>
                </a:lnTo>
                <a:lnTo>
                  <a:pt x="357" y="859"/>
                </a:lnTo>
                <a:lnTo>
                  <a:pt x="357" y="859"/>
                </a:lnTo>
                <a:lnTo>
                  <a:pt x="357" y="859"/>
                </a:lnTo>
                <a:lnTo>
                  <a:pt x="357" y="861"/>
                </a:lnTo>
                <a:lnTo>
                  <a:pt x="357" y="861"/>
                </a:lnTo>
                <a:lnTo>
                  <a:pt x="360" y="861"/>
                </a:lnTo>
                <a:lnTo>
                  <a:pt x="360" y="861"/>
                </a:lnTo>
                <a:lnTo>
                  <a:pt x="360" y="861"/>
                </a:lnTo>
                <a:lnTo>
                  <a:pt x="360" y="863"/>
                </a:lnTo>
                <a:lnTo>
                  <a:pt x="360" y="866"/>
                </a:lnTo>
                <a:lnTo>
                  <a:pt x="362" y="866"/>
                </a:lnTo>
                <a:lnTo>
                  <a:pt x="362" y="866"/>
                </a:lnTo>
                <a:lnTo>
                  <a:pt x="362" y="868"/>
                </a:lnTo>
                <a:lnTo>
                  <a:pt x="360" y="866"/>
                </a:lnTo>
                <a:lnTo>
                  <a:pt x="360" y="866"/>
                </a:lnTo>
                <a:lnTo>
                  <a:pt x="360" y="868"/>
                </a:lnTo>
                <a:lnTo>
                  <a:pt x="360" y="868"/>
                </a:lnTo>
                <a:lnTo>
                  <a:pt x="360" y="868"/>
                </a:lnTo>
                <a:lnTo>
                  <a:pt x="360" y="868"/>
                </a:lnTo>
                <a:lnTo>
                  <a:pt x="360" y="868"/>
                </a:lnTo>
                <a:lnTo>
                  <a:pt x="360" y="868"/>
                </a:lnTo>
                <a:lnTo>
                  <a:pt x="360" y="868"/>
                </a:lnTo>
                <a:lnTo>
                  <a:pt x="360" y="870"/>
                </a:lnTo>
                <a:lnTo>
                  <a:pt x="360" y="870"/>
                </a:lnTo>
                <a:lnTo>
                  <a:pt x="360" y="873"/>
                </a:lnTo>
                <a:lnTo>
                  <a:pt x="357" y="873"/>
                </a:lnTo>
                <a:lnTo>
                  <a:pt x="357" y="873"/>
                </a:lnTo>
                <a:lnTo>
                  <a:pt x="357" y="873"/>
                </a:lnTo>
                <a:lnTo>
                  <a:pt x="355" y="873"/>
                </a:lnTo>
                <a:lnTo>
                  <a:pt x="357" y="875"/>
                </a:lnTo>
                <a:lnTo>
                  <a:pt x="357" y="875"/>
                </a:lnTo>
                <a:lnTo>
                  <a:pt x="357" y="875"/>
                </a:lnTo>
                <a:lnTo>
                  <a:pt x="357" y="875"/>
                </a:lnTo>
                <a:lnTo>
                  <a:pt x="360" y="875"/>
                </a:lnTo>
                <a:lnTo>
                  <a:pt x="360" y="873"/>
                </a:lnTo>
                <a:lnTo>
                  <a:pt x="360" y="873"/>
                </a:lnTo>
                <a:lnTo>
                  <a:pt x="362" y="873"/>
                </a:lnTo>
                <a:lnTo>
                  <a:pt x="362" y="870"/>
                </a:lnTo>
                <a:lnTo>
                  <a:pt x="362" y="870"/>
                </a:lnTo>
                <a:lnTo>
                  <a:pt x="362" y="870"/>
                </a:lnTo>
                <a:lnTo>
                  <a:pt x="364" y="870"/>
                </a:lnTo>
                <a:lnTo>
                  <a:pt x="364" y="868"/>
                </a:lnTo>
                <a:lnTo>
                  <a:pt x="364" y="868"/>
                </a:lnTo>
                <a:lnTo>
                  <a:pt x="364" y="866"/>
                </a:lnTo>
                <a:lnTo>
                  <a:pt x="367" y="866"/>
                </a:lnTo>
                <a:lnTo>
                  <a:pt x="367" y="863"/>
                </a:lnTo>
                <a:lnTo>
                  <a:pt x="367" y="863"/>
                </a:lnTo>
                <a:lnTo>
                  <a:pt x="367" y="863"/>
                </a:lnTo>
                <a:lnTo>
                  <a:pt x="367" y="863"/>
                </a:lnTo>
                <a:lnTo>
                  <a:pt x="369" y="863"/>
                </a:lnTo>
                <a:lnTo>
                  <a:pt x="369" y="863"/>
                </a:lnTo>
                <a:lnTo>
                  <a:pt x="369" y="863"/>
                </a:lnTo>
                <a:lnTo>
                  <a:pt x="371" y="863"/>
                </a:lnTo>
                <a:lnTo>
                  <a:pt x="371" y="863"/>
                </a:lnTo>
                <a:lnTo>
                  <a:pt x="371" y="861"/>
                </a:lnTo>
                <a:lnTo>
                  <a:pt x="374" y="861"/>
                </a:lnTo>
                <a:lnTo>
                  <a:pt x="374" y="861"/>
                </a:lnTo>
                <a:lnTo>
                  <a:pt x="376" y="861"/>
                </a:lnTo>
                <a:lnTo>
                  <a:pt x="376" y="861"/>
                </a:lnTo>
                <a:lnTo>
                  <a:pt x="378" y="861"/>
                </a:lnTo>
                <a:lnTo>
                  <a:pt x="378" y="861"/>
                </a:lnTo>
                <a:lnTo>
                  <a:pt x="381" y="861"/>
                </a:lnTo>
                <a:lnTo>
                  <a:pt x="378" y="861"/>
                </a:lnTo>
                <a:lnTo>
                  <a:pt x="378" y="863"/>
                </a:lnTo>
                <a:lnTo>
                  <a:pt x="378" y="863"/>
                </a:lnTo>
                <a:lnTo>
                  <a:pt x="381" y="863"/>
                </a:lnTo>
                <a:lnTo>
                  <a:pt x="381" y="863"/>
                </a:lnTo>
                <a:lnTo>
                  <a:pt x="381" y="863"/>
                </a:lnTo>
                <a:lnTo>
                  <a:pt x="381" y="866"/>
                </a:lnTo>
                <a:lnTo>
                  <a:pt x="381" y="866"/>
                </a:lnTo>
                <a:lnTo>
                  <a:pt x="378" y="866"/>
                </a:lnTo>
                <a:lnTo>
                  <a:pt x="378" y="866"/>
                </a:lnTo>
                <a:lnTo>
                  <a:pt x="378" y="868"/>
                </a:lnTo>
                <a:lnTo>
                  <a:pt x="376" y="868"/>
                </a:lnTo>
                <a:lnTo>
                  <a:pt x="376" y="868"/>
                </a:lnTo>
                <a:lnTo>
                  <a:pt x="376" y="868"/>
                </a:lnTo>
                <a:lnTo>
                  <a:pt x="376" y="870"/>
                </a:lnTo>
                <a:lnTo>
                  <a:pt x="378" y="870"/>
                </a:lnTo>
                <a:lnTo>
                  <a:pt x="378" y="870"/>
                </a:lnTo>
                <a:lnTo>
                  <a:pt x="378" y="870"/>
                </a:lnTo>
                <a:lnTo>
                  <a:pt x="378" y="873"/>
                </a:lnTo>
                <a:lnTo>
                  <a:pt x="378" y="873"/>
                </a:lnTo>
                <a:lnTo>
                  <a:pt x="378" y="873"/>
                </a:lnTo>
                <a:lnTo>
                  <a:pt x="381" y="873"/>
                </a:lnTo>
                <a:lnTo>
                  <a:pt x="381" y="873"/>
                </a:lnTo>
                <a:lnTo>
                  <a:pt x="381" y="873"/>
                </a:lnTo>
                <a:lnTo>
                  <a:pt x="383" y="870"/>
                </a:lnTo>
                <a:lnTo>
                  <a:pt x="383" y="870"/>
                </a:lnTo>
                <a:lnTo>
                  <a:pt x="383" y="870"/>
                </a:lnTo>
                <a:lnTo>
                  <a:pt x="383" y="870"/>
                </a:lnTo>
                <a:lnTo>
                  <a:pt x="383" y="870"/>
                </a:lnTo>
                <a:lnTo>
                  <a:pt x="386" y="870"/>
                </a:lnTo>
                <a:lnTo>
                  <a:pt x="388" y="868"/>
                </a:lnTo>
                <a:lnTo>
                  <a:pt x="388" y="868"/>
                </a:lnTo>
                <a:lnTo>
                  <a:pt x="388" y="866"/>
                </a:lnTo>
                <a:lnTo>
                  <a:pt x="388" y="866"/>
                </a:lnTo>
                <a:lnTo>
                  <a:pt x="390" y="863"/>
                </a:lnTo>
                <a:lnTo>
                  <a:pt x="390" y="863"/>
                </a:lnTo>
                <a:lnTo>
                  <a:pt x="390" y="861"/>
                </a:lnTo>
                <a:lnTo>
                  <a:pt x="390" y="861"/>
                </a:lnTo>
                <a:lnTo>
                  <a:pt x="388" y="859"/>
                </a:lnTo>
                <a:lnTo>
                  <a:pt x="388" y="856"/>
                </a:lnTo>
                <a:lnTo>
                  <a:pt x="386" y="856"/>
                </a:lnTo>
                <a:lnTo>
                  <a:pt x="383" y="856"/>
                </a:lnTo>
                <a:lnTo>
                  <a:pt x="381" y="859"/>
                </a:lnTo>
                <a:lnTo>
                  <a:pt x="378" y="859"/>
                </a:lnTo>
                <a:lnTo>
                  <a:pt x="378" y="859"/>
                </a:lnTo>
                <a:lnTo>
                  <a:pt x="376" y="856"/>
                </a:lnTo>
                <a:lnTo>
                  <a:pt x="376" y="856"/>
                </a:lnTo>
                <a:lnTo>
                  <a:pt x="376" y="856"/>
                </a:lnTo>
                <a:lnTo>
                  <a:pt x="376" y="856"/>
                </a:lnTo>
                <a:lnTo>
                  <a:pt x="376" y="854"/>
                </a:lnTo>
                <a:lnTo>
                  <a:pt x="378" y="854"/>
                </a:lnTo>
                <a:lnTo>
                  <a:pt x="378" y="854"/>
                </a:lnTo>
                <a:lnTo>
                  <a:pt x="381" y="854"/>
                </a:lnTo>
                <a:lnTo>
                  <a:pt x="381" y="851"/>
                </a:lnTo>
                <a:lnTo>
                  <a:pt x="381" y="851"/>
                </a:lnTo>
                <a:lnTo>
                  <a:pt x="381" y="851"/>
                </a:lnTo>
                <a:lnTo>
                  <a:pt x="381" y="849"/>
                </a:lnTo>
                <a:lnTo>
                  <a:pt x="381" y="849"/>
                </a:lnTo>
                <a:lnTo>
                  <a:pt x="378" y="844"/>
                </a:lnTo>
                <a:lnTo>
                  <a:pt x="378" y="842"/>
                </a:lnTo>
                <a:lnTo>
                  <a:pt x="376" y="842"/>
                </a:lnTo>
                <a:lnTo>
                  <a:pt x="376" y="840"/>
                </a:lnTo>
                <a:lnTo>
                  <a:pt x="378" y="842"/>
                </a:lnTo>
                <a:lnTo>
                  <a:pt x="378" y="840"/>
                </a:lnTo>
                <a:lnTo>
                  <a:pt x="381" y="837"/>
                </a:lnTo>
                <a:lnTo>
                  <a:pt x="383" y="837"/>
                </a:lnTo>
                <a:lnTo>
                  <a:pt x="383" y="837"/>
                </a:lnTo>
                <a:lnTo>
                  <a:pt x="386" y="840"/>
                </a:lnTo>
                <a:lnTo>
                  <a:pt x="386" y="840"/>
                </a:lnTo>
                <a:lnTo>
                  <a:pt x="386" y="840"/>
                </a:lnTo>
                <a:lnTo>
                  <a:pt x="388" y="840"/>
                </a:lnTo>
                <a:lnTo>
                  <a:pt x="388" y="840"/>
                </a:lnTo>
                <a:lnTo>
                  <a:pt x="388" y="840"/>
                </a:lnTo>
                <a:lnTo>
                  <a:pt x="388" y="840"/>
                </a:lnTo>
                <a:lnTo>
                  <a:pt x="390" y="840"/>
                </a:lnTo>
                <a:lnTo>
                  <a:pt x="390" y="842"/>
                </a:lnTo>
                <a:lnTo>
                  <a:pt x="390" y="842"/>
                </a:lnTo>
                <a:lnTo>
                  <a:pt x="390" y="842"/>
                </a:lnTo>
                <a:lnTo>
                  <a:pt x="390" y="842"/>
                </a:lnTo>
                <a:lnTo>
                  <a:pt x="393" y="842"/>
                </a:lnTo>
                <a:lnTo>
                  <a:pt x="393" y="842"/>
                </a:lnTo>
                <a:lnTo>
                  <a:pt x="393" y="842"/>
                </a:lnTo>
                <a:lnTo>
                  <a:pt x="393" y="844"/>
                </a:lnTo>
                <a:lnTo>
                  <a:pt x="393" y="844"/>
                </a:lnTo>
                <a:lnTo>
                  <a:pt x="393" y="847"/>
                </a:lnTo>
                <a:lnTo>
                  <a:pt x="393" y="851"/>
                </a:lnTo>
                <a:lnTo>
                  <a:pt x="393" y="854"/>
                </a:lnTo>
                <a:lnTo>
                  <a:pt x="395" y="854"/>
                </a:lnTo>
                <a:lnTo>
                  <a:pt x="397" y="856"/>
                </a:lnTo>
                <a:lnTo>
                  <a:pt x="400" y="859"/>
                </a:lnTo>
                <a:lnTo>
                  <a:pt x="402" y="861"/>
                </a:lnTo>
                <a:lnTo>
                  <a:pt x="402" y="861"/>
                </a:lnTo>
                <a:lnTo>
                  <a:pt x="402" y="861"/>
                </a:lnTo>
                <a:lnTo>
                  <a:pt x="402" y="861"/>
                </a:lnTo>
                <a:lnTo>
                  <a:pt x="402" y="861"/>
                </a:lnTo>
                <a:lnTo>
                  <a:pt x="402" y="863"/>
                </a:lnTo>
                <a:lnTo>
                  <a:pt x="400" y="863"/>
                </a:lnTo>
                <a:lnTo>
                  <a:pt x="400" y="863"/>
                </a:lnTo>
                <a:lnTo>
                  <a:pt x="400" y="863"/>
                </a:lnTo>
                <a:lnTo>
                  <a:pt x="402" y="866"/>
                </a:lnTo>
                <a:lnTo>
                  <a:pt x="402" y="866"/>
                </a:lnTo>
                <a:lnTo>
                  <a:pt x="402" y="866"/>
                </a:lnTo>
                <a:lnTo>
                  <a:pt x="402" y="866"/>
                </a:lnTo>
                <a:lnTo>
                  <a:pt x="402" y="866"/>
                </a:lnTo>
                <a:lnTo>
                  <a:pt x="402" y="866"/>
                </a:lnTo>
                <a:lnTo>
                  <a:pt x="400" y="866"/>
                </a:lnTo>
                <a:lnTo>
                  <a:pt x="400" y="866"/>
                </a:lnTo>
                <a:lnTo>
                  <a:pt x="400" y="868"/>
                </a:lnTo>
                <a:lnTo>
                  <a:pt x="397" y="868"/>
                </a:lnTo>
                <a:lnTo>
                  <a:pt x="395" y="870"/>
                </a:lnTo>
                <a:lnTo>
                  <a:pt x="393" y="870"/>
                </a:lnTo>
                <a:lnTo>
                  <a:pt x="393" y="870"/>
                </a:lnTo>
                <a:lnTo>
                  <a:pt x="395" y="873"/>
                </a:lnTo>
                <a:lnTo>
                  <a:pt x="395" y="870"/>
                </a:lnTo>
                <a:lnTo>
                  <a:pt x="404" y="870"/>
                </a:lnTo>
                <a:lnTo>
                  <a:pt x="404" y="870"/>
                </a:lnTo>
                <a:lnTo>
                  <a:pt x="404" y="870"/>
                </a:lnTo>
                <a:lnTo>
                  <a:pt x="404" y="873"/>
                </a:lnTo>
                <a:lnTo>
                  <a:pt x="400" y="875"/>
                </a:lnTo>
                <a:lnTo>
                  <a:pt x="400" y="875"/>
                </a:lnTo>
                <a:lnTo>
                  <a:pt x="400" y="877"/>
                </a:lnTo>
                <a:lnTo>
                  <a:pt x="400" y="877"/>
                </a:lnTo>
                <a:lnTo>
                  <a:pt x="402" y="877"/>
                </a:lnTo>
                <a:lnTo>
                  <a:pt x="400" y="877"/>
                </a:lnTo>
                <a:lnTo>
                  <a:pt x="400" y="880"/>
                </a:lnTo>
                <a:lnTo>
                  <a:pt x="400" y="880"/>
                </a:lnTo>
                <a:lnTo>
                  <a:pt x="400" y="880"/>
                </a:lnTo>
                <a:lnTo>
                  <a:pt x="400" y="882"/>
                </a:lnTo>
                <a:lnTo>
                  <a:pt x="400" y="882"/>
                </a:lnTo>
                <a:lnTo>
                  <a:pt x="397" y="885"/>
                </a:lnTo>
                <a:lnTo>
                  <a:pt x="397" y="887"/>
                </a:lnTo>
                <a:lnTo>
                  <a:pt x="397" y="887"/>
                </a:lnTo>
                <a:lnTo>
                  <a:pt x="397" y="889"/>
                </a:lnTo>
                <a:lnTo>
                  <a:pt x="397" y="889"/>
                </a:lnTo>
                <a:lnTo>
                  <a:pt x="395" y="889"/>
                </a:lnTo>
                <a:lnTo>
                  <a:pt x="395" y="889"/>
                </a:lnTo>
                <a:lnTo>
                  <a:pt x="395" y="889"/>
                </a:lnTo>
                <a:lnTo>
                  <a:pt x="395" y="889"/>
                </a:lnTo>
                <a:lnTo>
                  <a:pt x="395" y="889"/>
                </a:lnTo>
                <a:lnTo>
                  <a:pt x="395" y="892"/>
                </a:lnTo>
                <a:lnTo>
                  <a:pt x="395" y="892"/>
                </a:lnTo>
                <a:lnTo>
                  <a:pt x="393" y="892"/>
                </a:lnTo>
                <a:lnTo>
                  <a:pt x="393" y="892"/>
                </a:lnTo>
                <a:lnTo>
                  <a:pt x="393" y="892"/>
                </a:lnTo>
                <a:lnTo>
                  <a:pt x="393" y="894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899"/>
                </a:lnTo>
                <a:lnTo>
                  <a:pt x="388" y="901"/>
                </a:lnTo>
                <a:lnTo>
                  <a:pt x="388" y="901"/>
                </a:lnTo>
                <a:lnTo>
                  <a:pt x="386" y="904"/>
                </a:lnTo>
                <a:lnTo>
                  <a:pt x="386" y="904"/>
                </a:lnTo>
                <a:lnTo>
                  <a:pt x="386" y="904"/>
                </a:lnTo>
                <a:lnTo>
                  <a:pt x="383" y="901"/>
                </a:lnTo>
                <a:lnTo>
                  <a:pt x="381" y="901"/>
                </a:lnTo>
                <a:lnTo>
                  <a:pt x="378" y="904"/>
                </a:lnTo>
                <a:lnTo>
                  <a:pt x="381" y="906"/>
                </a:lnTo>
                <a:lnTo>
                  <a:pt x="381" y="906"/>
                </a:lnTo>
                <a:lnTo>
                  <a:pt x="378" y="908"/>
                </a:lnTo>
                <a:lnTo>
                  <a:pt x="378" y="908"/>
                </a:lnTo>
                <a:lnTo>
                  <a:pt x="378" y="911"/>
                </a:lnTo>
                <a:lnTo>
                  <a:pt x="381" y="911"/>
                </a:lnTo>
                <a:lnTo>
                  <a:pt x="381" y="911"/>
                </a:lnTo>
                <a:lnTo>
                  <a:pt x="381" y="911"/>
                </a:lnTo>
                <a:lnTo>
                  <a:pt x="381" y="913"/>
                </a:lnTo>
                <a:lnTo>
                  <a:pt x="381" y="913"/>
                </a:lnTo>
                <a:lnTo>
                  <a:pt x="381" y="918"/>
                </a:lnTo>
                <a:lnTo>
                  <a:pt x="381" y="918"/>
                </a:lnTo>
                <a:lnTo>
                  <a:pt x="381" y="920"/>
                </a:lnTo>
                <a:lnTo>
                  <a:pt x="383" y="920"/>
                </a:lnTo>
                <a:lnTo>
                  <a:pt x="381" y="920"/>
                </a:lnTo>
                <a:lnTo>
                  <a:pt x="381" y="920"/>
                </a:lnTo>
                <a:lnTo>
                  <a:pt x="378" y="920"/>
                </a:lnTo>
                <a:lnTo>
                  <a:pt x="378" y="922"/>
                </a:lnTo>
                <a:lnTo>
                  <a:pt x="378" y="925"/>
                </a:lnTo>
                <a:lnTo>
                  <a:pt x="378" y="925"/>
                </a:lnTo>
                <a:lnTo>
                  <a:pt x="381" y="925"/>
                </a:lnTo>
                <a:lnTo>
                  <a:pt x="383" y="927"/>
                </a:lnTo>
                <a:lnTo>
                  <a:pt x="383" y="927"/>
                </a:lnTo>
                <a:lnTo>
                  <a:pt x="386" y="930"/>
                </a:lnTo>
                <a:lnTo>
                  <a:pt x="388" y="932"/>
                </a:lnTo>
                <a:lnTo>
                  <a:pt x="388" y="932"/>
                </a:lnTo>
                <a:lnTo>
                  <a:pt x="388" y="934"/>
                </a:lnTo>
                <a:lnTo>
                  <a:pt x="388" y="934"/>
                </a:lnTo>
                <a:lnTo>
                  <a:pt x="388" y="937"/>
                </a:lnTo>
                <a:lnTo>
                  <a:pt x="388" y="939"/>
                </a:lnTo>
                <a:lnTo>
                  <a:pt x="386" y="941"/>
                </a:lnTo>
                <a:lnTo>
                  <a:pt x="386" y="941"/>
                </a:lnTo>
                <a:lnTo>
                  <a:pt x="386" y="944"/>
                </a:lnTo>
                <a:lnTo>
                  <a:pt x="383" y="946"/>
                </a:lnTo>
                <a:lnTo>
                  <a:pt x="381" y="948"/>
                </a:lnTo>
                <a:lnTo>
                  <a:pt x="381" y="946"/>
                </a:lnTo>
                <a:lnTo>
                  <a:pt x="381" y="946"/>
                </a:lnTo>
                <a:lnTo>
                  <a:pt x="378" y="946"/>
                </a:lnTo>
                <a:lnTo>
                  <a:pt x="378" y="946"/>
                </a:lnTo>
                <a:lnTo>
                  <a:pt x="378" y="946"/>
                </a:lnTo>
                <a:lnTo>
                  <a:pt x="378" y="946"/>
                </a:lnTo>
                <a:lnTo>
                  <a:pt x="378" y="946"/>
                </a:lnTo>
                <a:lnTo>
                  <a:pt x="376" y="946"/>
                </a:lnTo>
                <a:lnTo>
                  <a:pt x="376" y="946"/>
                </a:lnTo>
                <a:lnTo>
                  <a:pt x="378" y="948"/>
                </a:lnTo>
                <a:lnTo>
                  <a:pt x="381" y="948"/>
                </a:lnTo>
                <a:lnTo>
                  <a:pt x="381" y="951"/>
                </a:lnTo>
                <a:lnTo>
                  <a:pt x="381" y="951"/>
                </a:lnTo>
                <a:lnTo>
                  <a:pt x="381" y="951"/>
                </a:lnTo>
                <a:lnTo>
                  <a:pt x="378" y="951"/>
                </a:lnTo>
                <a:lnTo>
                  <a:pt x="381" y="951"/>
                </a:lnTo>
                <a:lnTo>
                  <a:pt x="381" y="953"/>
                </a:lnTo>
                <a:lnTo>
                  <a:pt x="381" y="953"/>
                </a:lnTo>
                <a:lnTo>
                  <a:pt x="381" y="956"/>
                </a:lnTo>
                <a:lnTo>
                  <a:pt x="381" y="956"/>
                </a:lnTo>
                <a:lnTo>
                  <a:pt x="383" y="956"/>
                </a:lnTo>
                <a:lnTo>
                  <a:pt x="383" y="956"/>
                </a:lnTo>
                <a:lnTo>
                  <a:pt x="386" y="956"/>
                </a:lnTo>
                <a:lnTo>
                  <a:pt x="393" y="956"/>
                </a:lnTo>
                <a:lnTo>
                  <a:pt x="395" y="958"/>
                </a:lnTo>
                <a:lnTo>
                  <a:pt x="397" y="958"/>
                </a:lnTo>
                <a:lnTo>
                  <a:pt x="397" y="960"/>
                </a:lnTo>
                <a:lnTo>
                  <a:pt x="397" y="960"/>
                </a:lnTo>
                <a:lnTo>
                  <a:pt x="397" y="960"/>
                </a:lnTo>
                <a:lnTo>
                  <a:pt x="397" y="960"/>
                </a:lnTo>
                <a:lnTo>
                  <a:pt x="400" y="960"/>
                </a:lnTo>
                <a:lnTo>
                  <a:pt x="400" y="960"/>
                </a:lnTo>
                <a:lnTo>
                  <a:pt x="400" y="960"/>
                </a:lnTo>
                <a:lnTo>
                  <a:pt x="400" y="960"/>
                </a:lnTo>
                <a:lnTo>
                  <a:pt x="402" y="960"/>
                </a:lnTo>
                <a:lnTo>
                  <a:pt x="402" y="960"/>
                </a:lnTo>
                <a:lnTo>
                  <a:pt x="402" y="960"/>
                </a:lnTo>
                <a:lnTo>
                  <a:pt x="404" y="958"/>
                </a:lnTo>
                <a:lnTo>
                  <a:pt x="404" y="958"/>
                </a:lnTo>
                <a:lnTo>
                  <a:pt x="404" y="956"/>
                </a:lnTo>
                <a:lnTo>
                  <a:pt x="404" y="953"/>
                </a:lnTo>
                <a:lnTo>
                  <a:pt x="402" y="953"/>
                </a:lnTo>
                <a:lnTo>
                  <a:pt x="402" y="953"/>
                </a:lnTo>
                <a:lnTo>
                  <a:pt x="400" y="953"/>
                </a:lnTo>
                <a:lnTo>
                  <a:pt x="400" y="951"/>
                </a:lnTo>
                <a:lnTo>
                  <a:pt x="400" y="951"/>
                </a:lnTo>
                <a:lnTo>
                  <a:pt x="400" y="948"/>
                </a:lnTo>
                <a:lnTo>
                  <a:pt x="397" y="944"/>
                </a:lnTo>
                <a:lnTo>
                  <a:pt x="397" y="944"/>
                </a:lnTo>
                <a:lnTo>
                  <a:pt x="397" y="941"/>
                </a:lnTo>
                <a:lnTo>
                  <a:pt x="397" y="939"/>
                </a:lnTo>
                <a:lnTo>
                  <a:pt x="397" y="937"/>
                </a:lnTo>
                <a:lnTo>
                  <a:pt x="400" y="937"/>
                </a:lnTo>
                <a:lnTo>
                  <a:pt x="400" y="934"/>
                </a:lnTo>
                <a:lnTo>
                  <a:pt x="400" y="934"/>
                </a:lnTo>
                <a:lnTo>
                  <a:pt x="402" y="932"/>
                </a:lnTo>
                <a:lnTo>
                  <a:pt x="402" y="932"/>
                </a:lnTo>
                <a:lnTo>
                  <a:pt x="402" y="930"/>
                </a:lnTo>
                <a:lnTo>
                  <a:pt x="402" y="930"/>
                </a:lnTo>
                <a:lnTo>
                  <a:pt x="404" y="927"/>
                </a:lnTo>
                <a:lnTo>
                  <a:pt x="407" y="927"/>
                </a:lnTo>
                <a:lnTo>
                  <a:pt x="409" y="927"/>
                </a:lnTo>
                <a:lnTo>
                  <a:pt x="412" y="927"/>
                </a:lnTo>
                <a:lnTo>
                  <a:pt x="412" y="930"/>
                </a:lnTo>
                <a:lnTo>
                  <a:pt x="412" y="932"/>
                </a:lnTo>
                <a:lnTo>
                  <a:pt x="412" y="934"/>
                </a:lnTo>
                <a:lnTo>
                  <a:pt x="412" y="934"/>
                </a:lnTo>
                <a:lnTo>
                  <a:pt x="409" y="937"/>
                </a:lnTo>
                <a:lnTo>
                  <a:pt x="409" y="937"/>
                </a:lnTo>
                <a:lnTo>
                  <a:pt x="409" y="937"/>
                </a:lnTo>
                <a:lnTo>
                  <a:pt x="407" y="937"/>
                </a:lnTo>
                <a:lnTo>
                  <a:pt x="407" y="937"/>
                </a:lnTo>
                <a:lnTo>
                  <a:pt x="407" y="934"/>
                </a:lnTo>
                <a:lnTo>
                  <a:pt x="407" y="934"/>
                </a:lnTo>
                <a:lnTo>
                  <a:pt x="407" y="932"/>
                </a:lnTo>
                <a:lnTo>
                  <a:pt x="404" y="934"/>
                </a:lnTo>
                <a:lnTo>
                  <a:pt x="402" y="932"/>
                </a:lnTo>
                <a:lnTo>
                  <a:pt x="402" y="934"/>
                </a:lnTo>
                <a:lnTo>
                  <a:pt x="400" y="934"/>
                </a:lnTo>
                <a:lnTo>
                  <a:pt x="402" y="937"/>
                </a:lnTo>
                <a:lnTo>
                  <a:pt x="402" y="937"/>
                </a:lnTo>
                <a:lnTo>
                  <a:pt x="402" y="937"/>
                </a:lnTo>
                <a:lnTo>
                  <a:pt x="402" y="937"/>
                </a:lnTo>
                <a:lnTo>
                  <a:pt x="407" y="937"/>
                </a:lnTo>
                <a:lnTo>
                  <a:pt x="407" y="939"/>
                </a:lnTo>
                <a:lnTo>
                  <a:pt x="407" y="941"/>
                </a:lnTo>
                <a:lnTo>
                  <a:pt x="407" y="944"/>
                </a:lnTo>
                <a:lnTo>
                  <a:pt x="409" y="944"/>
                </a:lnTo>
                <a:lnTo>
                  <a:pt x="409" y="946"/>
                </a:lnTo>
                <a:lnTo>
                  <a:pt x="412" y="948"/>
                </a:lnTo>
                <a:lnTo>
                  <a:pt x="412" y="951"/>
                </a:lnTo>
                <a:lnTo>
                  <a:pt x="412" y="951"/>
                </a:lnTo>
                <a:lnTo>
                  <a:pt x="412" y="953"/>
                </a:lnTo>
                <a:lnTo>
                  <a:pt x="412" y="956"/>
                </a:lnTo>
                <a:lnTo>
                  <a:pt x="409" y="958"/>
                </a:lnTo>
                <a:lnTo>
                  <a:pt x="409" y="960"/>
                </a:lnTo>
                <a:lnTo>
                  <a:pt x="409" y="963"/>
                </a:lnTo>
                <a:lnTo>
                  <a:pt x="407" y="965"/>
                </a:lnTo>
                <a:lnTo>
                  <a:pt x="407" y="965"/>
                </a:lnTo>
                <a:lnTo>
                  <a:pt x="404" y="967"/>
                </a:lnTo>
                <a:lnTo>
                  <a:pt x="404" y="970"/>
                </a:lnTo>
                <a:lnTo>
                  <a:pt x="404" y="970"/>
                </a:lnTo>
                <a:lnTo>
                  <a:pt x="407" y="970"/>
                </a:lnTo>
                <a:lnTo>
                  <a:pt x="407" y="967"/>
                </a:lnTo>
                <a:lnTo>
                  <a:pt x="409" y="967"/>
                </a:lnTo>
                <a:lnTo>
                  <a:pt x="409" y="967"/>
                </a:lnTo>
                <a:lnTo>
                  <a:pt x="412" y="965"/>
                </a:lnTo>
                <a:lnTo>
                  <a:pt x="412" y="965"/>
                </a:lnTo>
                <a:lnTo>
                  <a:pt x="414" y="965"/>
                </a:lnTo>
                <a:lnTo>
                  <a:pt x="416" y="965"/>
                </a:lnTo>
                <a:lnTo>
                  <a:pt x="416" y="965"/>
                </a:lnTo>
                <a:lnTo>
                  <a:pt x="419" y="965"/>
                </a:lnTo>
                <a:lnTo>
                  <a:pt x="419" y="963"/>
                </a:lnTo>
                <a:lnTo>
                  <a:pt x="419" y="963"/>
                </a:lnTo>
                <a:lnTo>
                  <a:pt x="421" y="963"/>
                </a:lnTo>
                <a:lnTo>
                  <a:pt x="421" y="960"/>
                </a:lnTo>
                <a:lnTo>
                  <a:pt x="421" y="960"/>
                </a:lnTo>
                <a:lnTo>
                  <a:pt x="423" y="958"/>
                </a:lnTo>
                <a:lnTo>
                  <a:pt x="423" y="958"/>
                </a:lnTo>
                <a:lnTo>
                  <a:pt x="423" y="958"/>
                </a:lnTo>
                <a:lnTo>
                  <a:pt x="426" y="958"/>
                </a:lnTo>
                <a:lnTo>
                  <a:pt x="428" y="953"/>
                </a:lnTo>
                <a:lnTo>
                  <a:pt x="428" y="953"/>
                </a:lnTo>
                <a:lnTo>
                  <a:pt x="428" y="953"/>
                </a:lnTo>
                <a:lnTo>
                  <a:pt x="426" y="953"/>
                </a:lnTo>
                <a:lnTo>
                  <a:pt x="426" y="953"/>
                </a:lnTo>
                <a:lnTo>
                  <a:pt x="428" y="951"/>
                </a:lnTo>
                <a:lnTo>
                  <a:pt x="428" y="951"/>
                </a:lnTo>
                <a:lnTo>
                  <a:pt x="428" y="951"/>
                </a:lnTo>
                <a:lnTo>
                  <a:pt x="426" y="951"/>
                </a:lnTo>
                <a:lnTo>
                  <a:pt x="426" y="951"/>
                </a:lnTo>
                <a:lnTo>
                  <a:pt x="423" y="948"/>
                </a:lnTo>
                <a:lnTo>
                  <a:pt x="423" y="948"/>
                </a:lnTo>
                <a:lnTo>
                  <a:pt x="423" y="946"/>
                </a:lnTo>
                <a:lnTo>
                  <a:pt x="423" y="944"/>
                </a:lnTo>
                <a:lnTo>
                  <a:pt x="426" y="944"/>
                </a:lnTo>
                <a:lnTo>
                  <a:pt x="426" y="944"/>
                </a:lnTo>
                <a:lnTo>
                  <a:pt x="428" y="941"/>
                </a:lnTo>
                <a:lnTo>
                  <a:pt x="428" y="941"/>
                </a:lnTo>
                <a:lnTo>
                  <a:pt x="430" y="941"/>
                </a:lnTo>
                <a:lnTo>
                  <a:pt x="430" y="941"/>
                </a:lnTo>
                <a:lnTo>
                  <a:pt x="430" y="944"/>
                </a:lnTo>
                <a:lnTo>
                  <a:pt x="433" y="944"/>
                </a:lnTo>
                <a:lnTo>
                  <a:pt x="433" y="944"/>
                </a:lnTo>
                <a:lnTo>
                  <a:pt x="433" y="944"/>
                </a:lnTo>
                <a:lnTo>
                  <a:pt x="433" y="944"/>
                </a:lnTo>
                <a:lnTo>
                  <a:pt x="435" y="944"/>
                </a:lnTo>
                <a:lnTo>
                  <a:pt x="435" y="946"/>
                </a:lnTo>
                <a:lnTo>
                  <a:pt x="435" y="946"/>
                </a:lnTo>
                <a:lnTo>
                  <a:pt x="435" y="946"/>
                </a:lnTo>
                <a:lnTo>
                  <a:pt x="435" y="946"/>
                </a:lnTo>
                <a:lnTo>
                  <a:pt x="435" y="948"/>
                </a:lnTo>
                <a:lnTo>
                  <a:pt x="438" y="948"/>
                </a:lnTo>
                <a:lnTo>
                  <a:pt x="440" y="946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8"/>
                </a:lnTo>
                <a:lnTo>
                  <a:pt x="440" y="946"/>
                </a:lnTo>
                <a:lnTo>
                  <a:pt x="440" y="946"/>
                </a:lnTo>
                <a:lnTo>
                  <a:pt x="442" y="946"/>
                </a:lnTo>
                <a:lnTo>
                  <a:pt x="442" y="941"/>
                </a:lnTo>
                <a:lnTo>
                  <a:pt x="442" y="941"/>
                </a:lnTo>
                <a:lnTo>
                  <a:pt x="442" y="941"/>
                </a:lnTo>
                <a:lnTo>
                  <a:pt x="442" y="941"/>
                </a:lnTo>
                <a:lnTo>
                  <a:pt x="442" y="939"/>
                </a:lnTo>
                <a:lnTo>
                  <a:pt x="442" y="939"/>
                </a:lnTo>
                <a:lnTo>
                  <a:pt x="442" y="939"/>
                </a:lnTo>
                <a:lnTo>
                  <a:pt x="442" y="939"/>
                </a:lnTo>
                <a:lnTo>
                  <a:pt x="442" y="939"/>
                </a:lnTo>
                <a:lnTo>
                  <a:pt x="442" y="937"/>
                </a:lnTo>
                <a:lnTo>
                  <a:pt x="442" y="937"/>
                </a:lnTo>
                <a:lnTo>
                  <a:pt x="442" y="937"/>
                </a:lnTo>
                <a:lnTo>
                  <a:pt x="445" y="934"/>
                </a:lnTo>
                <a:lnTo>
                  <a:pt x="445" y="934"/>
                </a:lnTo>
                <a:lnTo>
                  <a:pt x="447" y="932"/>
                </a:lnTo>
                <a:lnTo>
                  <a:pt x="445" y="932"/>
                </a:lnTo>
                <a:lnTo>
                  <a:pt x="447" y="925"/>
                </a:lnTo>
                <a:lnTo>
                  <a:pt x="447" y="925"/>
                </a:lnTo>
                <a:lnTo>
                  <a:pt x="447" y="922"/>
                </a:lnTo>
                <a:lnTo>
                  <a:pt x="447" y="922"/>
                </a:lnTo>
                <a:lnTo>
                  <a:pt x="447" y="922"/>
                </a:lnTo>
                <a:lnTo>
                  <a:pt x="447" y="920"/>
                </a:lnTo>
                <a:lnTo>
                  <a:pt x="445" y="920"/>
                </a:lnTo>
                <a:lnTo>
                  <a:pt x="445" y="918"/>
                </a:lnTo>
                <a:lnTo>
                  <a:pt x="445" y="918"/>
                </a:lnTo>
                <a:lnTo>
                  <a:pt x="447" y="915"/>
                </a:lnTo>
                <a:lnTo>
                  <a:pt x="447" y="908"/>
                </a:lnTo>
                <a:lnTo>
                  <a:pt x="449" y="904"/>
                </a:lnTo>
                <a:lnTo>
                  <a:pt x="452" y="899"/>
                </a:lnTo>
                <a:lnTo>
                  <a:pt x="452" y="896"/>
                </a:lnTo>
                <a:lnTo>
                  <a:pt x="452" y="894"/>
                </a:lnTo>
                <a:lnTo>
                  <a:pt x="454" y="892"/>
                </a:lnTo>
                <a:lnTo>
                  <a:pt x="454" y="889"/>
                </a:lnTo>
                <a:lnTo>
                  <a:pt x="454" y="889"/>
                </a:lnTo>
                <a:lnTo>
                  <a:pt x="454" y="889"/>
                </a:lnTo>
                <a:lnTo>
                  <a:pt x="454" y="889"/>
                </a:lnTo>
                <a:lnTo>
                  <a:pt x="454" y="887"/>
                </a:lnTo>
                <a:lnTo>
                  <a:pt x="454" y="887"/>
                </a:lnTo>
                <a:lnTo>
                  <a:pt x="454" y="885"/>
                </a:lnTo>
                <a:lnTo>
                  <a:pt x="457" y="885"/>
                </a:lnTo>
                <a:lnTo>
                  <a:pt x="457" y="885"/>
                </a:lnTo>
                <a:lnTo>
                  <a:pt x="457" y="885"/>
                </a:lnTo>
                <a:lnTo>
                  <a:pt x="459" y="885"/>
                </a:lnTo>
                <a:lnTo>
                  <a:pt x="457" y="882"/>
                </a:lnTo>
                <a:lnTo>
                  <a:pt x="457" y="882"/>
                </a:lnTo>
                <a:lnTo>
                  <a:pt x="457" y="880"/>
                </a:lnTo>
                <a:lnTo>
                  <a:pt x="457" y="880"/>
                </a:lnTo>
                <a:lnTo>
                  <a:pt x="459" y="880"/>
                </a:lnTo>
                <a:lnTo>
                  <a:pt x="459" y="880"/>
                </a:lnTo>
                <a:lnTo>
                  <a:pt x="461" y="880"/>
                </a:lnTo>
                <a:lnTo>
                  <a:pt x="459" y="877"/>
                </a:lnTo>
                <a:lnTo>
                  <a:pt x="459" y="877"/>
                </a:lnTo>
                <a:lnTo>
                  <a:pt x="459" y="877"/>
                </a:lnTo>
                <a:lnTo>
                  <a:pt x="459" y="877"/>
                </a:lnTo>
                <a:lnTo>
                  <a:pt x="459" y="877"/>
                </a:lnTo>
                <a:lnTo>
                  <a:pt x="459" y="875"/>
                </a:lnTo>
                <a:lnTo>
                  <a:pt x="459" y="873"/>
                </a:lnTo>
                <a:lnTo>
                  <a:pt x="459" y="873"/>
                </a:lnTo>
                <a:lnTo>
                  <a:pt x="461" y="873"/>
                </a:lnTo>
                <a:lnTo>
                  <a:pt x="461" y="873"/>
                </a:lnTo>
                <a:lnTo>
                  <a:pt x="461" y="873"/>
                </a:lnTo>
                <a:lnTo>
                  <a:pt x="461" y="870"/>
                </a:lnTo>
                <a:lnTo>
                  <a:pt x="464" y="870"/>
                </a:lnTo>
                <a:lnTo>
                  <a:pt x="461" y="870"/>
                </a:lnTo>
                <a:lnTo>
                  <a:pt x="461" y="870"/>
                </a:lnTo>
                <a:lnTo>
                  <a:pt x="461" y="870"/>
                </a:lnTo>
                <a:lnTo>
                  <a:pt x="464" y="870"/>
                </a:lnTo>
                <a:lnTo>
                  <a:pt x="464" y="870"/>
                </a:lnTo>
                <a:lnTo>
                  <a:pt x="464" y="868"/>
                </a:lnTo>
                <a:lnTo>
                  <a:pt x="464" y="868"/>
                </a:lnTo>
                <a:lnTo>
                  <a:pt x="466" y="868"/>
                </a:lnTo>
                <a:lnTo>
                  <a:pt x="466" y="866"/>
                </a:lnTo>
                <a:lnTo>
                  <a:pt x="466" y="866"/>
                </a:lnTo>
                <a:lnTo>
                  <a:pt x="466" y="868"/>
                </a:lnTo>
                <a:lnTo>
                  <a:pt x="466" y="868"/>
                </a:lnTo>
                <a:lnTo>
                  <a:pt x="466" y="866"/>
                </a:lnTo>
                <a:lnTo>
                  <a:pt x="466" y="866"/>
                </a:lnTo>
                <a:lnTo>
                  <a:pt x="468" y="866"/>
                </a:lnTo>
                <a:lnTo>
                  <a:pt x="468" y="866"/>
                </a:lnTo>
                <a:lnTo>
                  <a:pt x="468" y="866"/>
                </a:lnTo>
                <a:lnTo>
                  <a:pt x="468" y="866"/>
                </a:lnTo>
                <a:lnTo>
                  <a:pt x="468" y="863"/>
                </a:lnTo>
                <a:lnTo>
                  <a:pt x="468" y="863"/>
                </a:lnTo>
                <a:lnTo>
                  <a:pt x="468" y="861"/>
                </a:lnTo>
                <a:lnTo>
                  <a:pt x="471" y="861"/>
                </a:lnTo>
                <a:lnTo>
                  <a:pt x="471" y="861"/>
                </a:lnTo>
                <a:lnTo>
                  <a:pt x="473" y="861"/>
                </a:lnTo>
                <a:lnTo>
                  <a:pt x="473" y="861"/>
                </a:lnTo>
                <a:lnTo>
                  <a:pt x="475" y="859"/>
                </a:lnTo>
                <a:lnTo>
                  <a:pt x="475" y="859"/>
                </a:lnTo>
                <a:lnTo>
                  <a:pt x="475" y="859"/>
                </a:lnTo>
                <a:lnTo>
                  <a:pt x="473" y="859"/>
                </a:lnTo>
                <a:lnTo>
                  <a:pt x="473" y="859"/>
                </a:lnTo>
                <a:lnTo>
                  <a:pt x="473" y="859"/>
                </a:lnTo>
                <a:lnTo>
                  <a:pt x="473" y="859"/>
                </a:lnTo>
                <a:lnTo>
                  <a:pt x="473" y="856"/>
                </a:lnTo>
                <a:lnTo>
                  <a:pt x="473" y="856"/>
                </a:lnTo>
                <a:lnTo>
                  <a:pt x="475" y="856"/>
                </a:lnTo>
                <a:lnTo>
                  <a:pt x="473" y="856"/>
                </a:lnTo>
                <a:lnTo>
                  <a:pt x="473" y="856"/>
                </a:lnTo>
                <a:lnTo>
                  <a:pt x="473" y="854"/>
                </a:lnTo>
                <a:lnTo>
                  <a:pt x="473" y="854"/>
                </a:lnTo>
                <a:lnTo>
                  <a:pt x="475" y="854"/>
                </a:lnTo>
                <a:lnTo>
                  <a:pt x="478" y="851"/>
                </a:lnTo>
                <a:lnTo>
                  <a:pt x="478" y="851"/>
                </a:lnTo>
                <a:lnTo>
                  <a:pt x="478" y="851"/>
                </a:lnTo>
                <a:lnTo>
                  <a:pt x="478" y="851"/>
                </a:lnTo>
                <a:lnTo>
                  <a:pt x="478" y="851"/>
                </a:lnTo>
                <a:close/>
                <a:moveTo>
                  <a:pt x="393" y="873"/>
                </a:moveTo>
                <a:lnTo>
                  <a:pt x="393" y="873"/>
                </a:lnTo>
                <a:lnTo>
                  <a:pt x="393" y="870"/>
                </a:lnTo>
                <a:lnTo>
                  <a:pt x="393" y="873"/>
                </a:lnTo>
                <a:lnTo>
                  <a:pt x="393" y="873"/>
                </a:lnTo>
                <a:lnTo>
                  <a:pt x="393" y="873"/>
                </a:lnTo>
                <a:lnTo>
                  <a:pt x="393" y="873"/>
                </a:lnTo>
                <a:lnTo>
                  <a:pt x="390" y="873"/>
                </a:lnTo>
                <a:lnTo>
                  <a:pt x="390" y="873"/>
                </a:lnTo>
                <a:lnTo>
                  <a:pt x="390" y="873"/>
                </a:lnTo>
                <a:lnTo>
                  <a:pt x="390" y="873"/>
                </a:lnTo>
                <a:lnTo>
                  <a:pt x="390" y="875"/>
                </a:lnTo>
                <a:lnTo>
                  <a:pt x="390" y="875"/>
                </a:lnTo>
                <a:lnTo>
                  <a:pt x="390" y="875"/>
                </a:lnTo>
                <a:lnTo>
                  <a:pt x="393" y="877"/>
                </a:lnTo>
                <a:lnTo>
                  <a:pt x="393" y="877"/>
                </a:lnTo>
                <a:lnTo>
                  <a:pt x="393" y="875"/>
                </a:lnTo>
                <a:lnTo>
                  <a:pt x="393" y="875"/>
                </a:lnTo>
                <a:lnTo>
                  <a:pt x="393" y="875"/>
                </a:lnTo>
                <a:lnTo>
                  <a:pt x="393" y="875"/>
                </a:lnTo>
                <a:lnTo>
                  <a:pt x="393" y="875"/>
                </a:lnTo>
                <a:lnTo>
                  <a:pt x="393" y="873"/>
                </a:lnTo>
                <a:lnTo>
                  <a:pt x="393" y="873"/>
                </a:lnTo>
                <a:lnTo>
                  <a:pt x="393" y="873"/>
                </a:lnTo>
                <a:lnTo>
                  <a:pt x="393" y="873"/>
                </a:lnTo>
                <a:close/>
                <a:moveTo>
                  <a:pt x="426" y="984"/>
                </a:moveTo>
                <a:lnTo>
                  <a:pt x="426" y="984"/>
                </a:lnTo>
                <a:lnTo>
                  <a:pt x="426" y="982"/>
                </a:lnTo>
                <a:lnTo>
                  <a:pt x="426" y="982"/>
                </a:lnTo>
                <a:lnTo>
                  <a:pt x="426" y="982"/>
                </a:lnTo>
                <a:lnTo>
                  <a:pt x="423" y="982"/>
                </a:lnTo>
                <a:lnTo>
                  <a:pt x="423" y="982"/>
                </a:lnTo>
                <a:lnTo>
                  <a:pt x="423" y="982"/>
                </a:lnTo>
                <a:lnTo>
                  <a:pt x="423" y="984"/>
                </a:lnTo>
                <a:lnTo>
                  <a:pt x="423" y="984"/>
                </a:lnTo>
                <a:lnTo>
                  <a:pt x="421" y="986"/>
                </a:lnTo>
                <a:lnTo>
                  <a:pt x="421" y="986"/>
                </a:lnTo>
                <a:lnTo>
                  <a:pt x="421" y="986"/>
                </a:lnTo>
                <a:lnTo>
                  <a:pt x="421" y="989"/>
                </a:lnTo>
                <a:lnTo>
                  <a:pt x="419" y="991"/>
                </a:lnTo>
                <a:lnTo>
                  <a:pt x="419" y="991"/>
                </a:lnTo>
                <a:lnTo>
                  <a:pt x="419" y="991"/>
                </a:lnTo>
                <a:lnTo>
                  <a:pt x="419" y="991"/>
                </a:lnTo>
                <a:lnTo>
                  <a:pt x="419" y="993"/>
                </a:lnTo>
                <a:lnTo>
                  <a:pt x="419" y="993"/>
                </a:lnTo>
                <a:lnTo>
                  <a:pt x="419" y="996"/>
                </a:lnTo>
                <a:lnTo>
                  <a:pt x="419" y="996"/>
                </a:lnTo>
                <a:lnTo>
                  <a:pt x="419" y="998"/>
                </a:lnTo>
                <a:lnTo>
                  <a:pt x="416" y="1001"/>
                </a:lnTo>
                <a:lnTo>
                  <a:pt x="416" y="1003"/>
                </a:lnTo>
                <a:lnTo>
                  <a:pt x="416" y="1003"/>
                </a:lnTo>
                <a:lnTo>
                  <a:pt x="414" y="1003"/>
                </a:lnTo>
                <a:lnTo>
                  <a:pt x="414" y="1003"/>
                </a:lnTo>
                <a:lnTo>
                  <a:pt x="414" y="1003"/>
                </a:lnTo>
                <a:lnTo>
                  <a:pt x="414" y="1005"/>
                </a:lnTo>
                <a:lnTo>
                  <a:pt x="414" y="1005"/>
                </a:lnTo>
                <a:lnTo>
                  <a:pt x="414" y="1008"/>
                </a:lnTo>
                <a:lnTo>
                  <a:pt x="414" y="1008"/>
                </a:lnTo>
                <a:lnTo>
                  <a:pt x="414" y="1010"/>
                </a:lnTo>
                <a:lnTo>
                  <a:pt x="416" y="1010"/>
                </a:lnTo>
                <a:lnTo>
                  <a:pt x="416" y="1010"/>
                </a:lnTo>
                <a:lnTo>
                  <a:pt x="416" y="1010"/>
                </a:lnTo>
                <a:lnTo>
                  <a:pt x="416" y="1010"/>
                </a:lnTo>
                <a:lnTo>
                  <a:pt x="416" y="1010"/>
                </a:lnTo>
                <a:lnTo>
                  <a:pt x="419" y="1010"/>
                </a:lnTo>
                <a:lnTo>
                  <a:pt x="419" y="1008"/>
                </a:lnTo>
                <a:lnTo>
                  <a:pt x="421" y="1008"/>
                </a:lnTo>
                <a:lnTo>
                  <a:pt x="421" y="1008"/>
                </a:lnTo>
                <a:lnTo>
                  <a:pt x="421" y="1008"/>
                </a:lnTo>
                <a:lnTo>
                  <a:pt x="421" y="1005"/>
                </a:lnTo>
                <a:lnTo>
                  <a:pt x="421" y="1005"/>
                </a:lnTo>
                <a:lnTo>
                  <a:pt x="421" y="1005"/>
                </a:lnTo>
                <a:lnTo>
                  <a:pt x="421" y="1005"/>
                </a:lnTo>
                <a:lnTo>
                  <a:pt x="421" y="1003"/>
                </a:lnTo>
                <a:lnTo>
                  <a:pt x="421" y="1003"/>
                </a:lnTo>
                <a:lnTo>
                  <a:pt x="421" y="1003"/>
                </a:lnTo>
                <a:lnTo>
                  <a:pt x="421" y="1001"/>
                </a:lnTo>
                <a:lnTo>
                  <a:pt x="421" y="1001"/>
                </a:lnTo>
                <a:lnTo>
                  <a:pt x="421" y="998"/>
                </a:lnTo>
                <a:lnTo>
                  <a:pt x="423" y="998"/>
                </a:lnTo>
                <a:lnTo>
                  <a:pt x="423" y="998"/>
                </a:lnTo>
                <a:lnTo>
                  <a:pt x="423" y="998"/>
                </a:lnTo>
                <a:lnTo>
                  <a:pt x="423" y="996"/>
                </a:lnTo>
                <a:lnTo>
                  <a:pt x="423" y="996"/>
                </a:lnTo>
                <a:lnTo>
                  <a:pt x="426" y="996"/>
                </a:lnTo>
                <a:lnTo>
                  <a:pt x="426" y="993"/>
                </a:lnTo>
                <a:lnTo>
                  <a:pt x="426" y="993"/>
                </a:lnTo>
                <a:lnTo>
                  <a:pt x="426" y="991"/>
                </a:lnTo>
                <a:lnTo>
                  <a:pt x="426" y="989"/>
                </a:lnTo>
                <a:lnTo>
                  <a:pt x="426" y="986"/>
                </a:lnTo>
                <a:lnTo>
                  <a:pt x="426" y="984"/>
                </a:lnTo>
                <a:lnTo>
                  <a:pt x="426" y="984"/>
                </a:lnTo>
                <a:close/>
                <a:moveTo>
                  <a:pt x="587" y="754"/>
                </a:moveTo>
                <a:lnTo>
                  <a:pt x="589" y="757"/>
                </a:lnTo>
                <a:lnTo>
                  <a:pt x="589" y="757"/>
                </a:lnTo>
                <a:lnTo>
                  <a:pt x="589" y="757"/>
                </a:lnTo>
                <a:lnTo>
                  <a:pt x="591" y="757"/>
                </a:lnTo>
                <a:lnTo>
                  <a:pt x="591" y="757"/>
                </a:lnTo>
                <a:lnTo>
                  <a:pt x="591" y="757"/>
                </a:lnTo>
                <a:lnTo>
                  <a:pt x="591" y="759"/>
                </a:lnTo>
                <a:lnTo>
                  <a:pt x="594" y="759"/>
                </a:lnTo>
                <a:lnTo>
                  <a:pt x="594" y="759"/>
                </a:lnTo>
                <a:lnTo>
                  <a:pt x="594" y="757"/>
                </a:lnTo>
                <a:lnTo>
                  <a:pt x="594" y="757"/>
                </a:lnTo>
                <a:lnTo>
                  <a:pt x="596" y="757"/>
                </a:lnTo>
                <a:lnTo>
                  <a:pt x="596" y="757"/>
                </a:lnTo>
                <a:lnTo>
                  <a:pt x="596" y="757"/>
                </a:lnTo>
                <a:lnTo>
                  <a:pt x="596" y="757"/>
                </a:lnTo>
                <a:lnTo>
                  <a:pt x="596" y="757"/>
                </a:lnTo>
                <a:lnTo>
                  <a:pt x="596" y="757"/>
                </a:lnTo>
                <a:lnTo>
                  <a:pt x="596" y="757"/>
                </a:lnTo>
                <a:lnTo>
                  <a:pt x="596" y="757"/>
                </a:lnTo>
                <a:lnTo>
                  <a:pt x="598" y="759"/>
                </a:lnTo>
                <a:lnTo>
                  <a:pt x="598" y="754"/>
                </a:lnTo>
                <a:lnTo>
                  <a:pt x="598" y="752"/>
                </a:lnTo>
                <a:lnTo>
                  <a:pt x="598" y="752"/>
                </a:lnTo>
                <a:lnTo>
                  <a:pt x="598" y="752"/>
                </a:lnTo>
                <a:lnTo>
                  <a:pt x="598" y="752"/>
                </a:lnTo>
                <a:lnTo>
                  <a:pt x="598" y="750"/>
                </a:lnTo>
                <a:lnTo>
                  <a:pt x="598" y="750"/>
                </a:lnTo>
                <a:lnTo>
                  <a:pt x="596" y="752"/>
                </a:lnTo>
                <a:lnTo>
                  <a:pt x="594" y="752"/>
                </a:lnTo>
                <a:lnTo>
                  <a:pt x="594" y="752"/>
                </a:lnTo>
                <a:lnTo>
                  <a:pt x="591" y="752"/>
                </a:lnTo>
                <a:lnTo>
                  <a:pt x="589" y="752"/>
                </a:lnTo>
                <a:lnTo>
                  <a:pt x="589" y="752"/>
                </a:lnTo>
                <a:lnTo>
                  <a:pt x="589" y="754"/>
                </a:lnTo>
                <a:lnTo>
                  <a:pt x="589" y="754"/>
                </a:lnTo>
                <a:lnTo>
                  <a:pt x="589" y="754"/>
                </a:lnTo>
                <a:lnTo>
                  <a:pt x="587" y="754"/>
                </a:lnTo>
                <a:close/>
                <a:moveTo>
                  <a:pt x="563" y="764"/>
                </a:moveTo>
                <a:lnTo>
                  <a:pt x="563" y="764"/>
                </a:lnTo>
                <a:lnTo>
                  <a:pt x="565" y="762"/>
                </a:lnTo>
                <a:lnTo>
                  <a:pt x="565" y="762"/>
                </a:lnTo>
                <a:lnTo>
                  <a:pt x="565" y="762"/>
                </a:lnTo>
                <a:lnTo>
                  <a:pt x="565" y="762"/>
                </a:lnTo>
                <a:lnTo>
                  <a:pt x="563" y="762"/>
                </a:lnTo>
                <a:lnTo>
                  <a:pt x="563" y="762"/>
                </a:lnTo>
                <a:lnTo>
                  <a:pt x="563" y="762"/>
                </a:lnTo>
                <a:lnTo>
                  <a:pt x="563" y="762"/>
                </a:lnTo>
                <a:lnTo>
                  <a:pt x="563" y="764"/>
                </a:lnTo>
                <a:lnTo>
                  <a:pt x="563" y="764"/>
                </a:lnTo>
                <a:lnTo>
                  <a:pt x="563" y="764"/>
                </a:lnTo>
                <a:close/>
                <a:moveTo>
                  <a:pt x="582" y="754"/>
                </a:moveTo>
                <a:lnTo>
                  <a:pt x="582" y="757"/>
                </a:lnTo>
                <a:lnTo>
                  <a:pt x="582" y="757"/>
                </a:lnTo>
                <a:lnTo>
                  <a:pt x="584" y="757"/>
                </a:lnTo>
                <a:lnTo>
                  <a:pt x="584" y="757"/>
                </a:lnTo>
                <a:lnTo>
                  <a:pt x="584" y="754"/>
                </a:lnTo>
                <a:lnTo>
                  <a:pt x="584" y="754"/>
                </a:lnTo>
                <a:lnTo>
                  <a:pt x="584" y="754"/>
                </a:lnTo>
                <a:lnTo>
                  <a:pt x="584" y="754"/>
                </a:lnTo>
                <a:lnTo>
                  <a:pt x="584" y="754"/>
                </a:lnTo>
                <a:lnTo>
                  <a:pt x="584" y="754"/>
                </a:lnTo>
                <a:lnTo>
                  <a:pt x="582" y="754"/>
                </a:lnTo>
                <a:lnTo>
                  <a:pt x="582" y="754"/>
                </a:lnTo>
                <a:lnTo>
                  <a:pt x="582" y="754"/>
                </a:lnTo>
                <a:lnTo>
                  <a:pt x="582" y="754"/>
                </a:lnTo>
                <a:lnTo>
                  <a:pt x="582" y="754"/>
                </a:lnTo>
                <a:lnTo>
                  <a:pt x="582" y="754"/>
                </a:lnTo>
                <a:lnTo>
                  <a:pt x="582" y="754"/>
                </a:lnTo>
                <a:close/>
                <a:moveTo>
                  <a:pt x="632" y="747"/>
                </a:moveTo>
                <a:lnTo>
                  <a:pt x="632" y="747"/>
                </a:lnTo>
                <a:lnTo>
                  <a:pt x="629" y="750"/>
                </a:lnTo>
                <a:lnTo>
                  <a:pt x="629" y="750"/>
                </a:lnTo>
                <a:lnTo>
                  <a:pt x="627" y="752"/>
                </a:lnTo>
                <a:lnTo>
                  <a:pt x="624" y="752"/>
                </a:lnTo>
                <a:lnTo>
                  <a:pt x="624" y="754"/>
                </a:lnTo>
                <a:lnTo>
                  <a:pt x="624" y="754"/>
                </a:lnTo>
                <a:lnTo>
                  <a:pt x="624" y="754"/>
                </a:lnTo>
                <a:lnTo>
                  <a:pt x="624" y="754"/>
                </a:lnTo>
                <a:lnTo>
                  <a:pt x="622" y="757"/>
                </a:lnTo>
                <a:lnTo>
                  <a:pt x="622" y="757"/>
                </a:lnTo>
                <a:lnTo>
                  <a:pt x="622" y="757"/>
                </a:lnTo>
                <a:lnTo>
                  <a:pt x="617" y="764"/>
                </a:lnTo>
                <a:lnTo>
                  <a:pt x="615" y="764"/>
                </a:lnTo>
                <a:lnTo>
                  <a:pt x="615" y="764"/>
                </a:lnTo>
                <a:lnTo>
                  <a:pt x="615" y="766"/>
                </a:lnTo>
                <a:lnTo>
                  <a:pt x="613" y="766"/>
                </a:lnTo>
                <a:lnTo>
                  <a:pt x="615" y="769"/>
                </a:lnTo>
                <a:lnTo>
                  <a:pt x="615" y="771"/>
                </a:lnTo>
                <a:lnTo>
                  <a:pt x="617" y="769"/>
                </a:lnTo>
                <a:lnTo>
                  <a:pt x="617" y="771"/>
                </a:lnTo>
                <a:lnTo>
                  <a:pt x="615" y="771"/>
                </a:lnTo>
                <a:lnTo>
                  <a:pt x="615" y="771"/>
                </a:lnTo>
                <a:lnTo>
                  <a:pt x="617" y="773"/>
                </a:lnTo>
                <a:lnTo>
                  <a:pt x="617" y="773"/>
                </a:lnTo>
                <a:lnTo>
                  <a:pt x="617" y="773"/>
                </a:lnTo>
                <a:lnTo>
                  <a:pt x="622" y="773"/>
                </a:lnTo>
                <a:lnTo>
                  <a:pt x="622" y="771"/>
                </a:lnTo>
                <a:lnTo>
                  <a:pt x="624" y="771"/>
                </a:lnTo>
                <a:lnTo>
                  <a:pt x="624" y="771"/>
                </a:lnTo>
                <a:lnTo>
                  <a:pt x="627" y="769"/>
                </a:lnTo>
                <a:lnTo>
                  <a:pt x="629" y="769"/>
                </a:lnTo>
                <a:lnTo>
                  <a:pt x="629" y="769"/>
                </a:lnTo>
                <a:lnTo>
                  <a:pt x="629" y="766"/>
                </a:lnTo>
                <a:lnTo>
                  <a:pt x="627" y="766"/>
                </a:lnTo>
                <a:lnTo>
                  <a:pt x="627" y="766"/>
                </a:lnTo>
                <a:lnTo>
                  <a:pt x="627" y="764"/>
                </a:lnTo>
                <a:lnTo>
                  <a:pt x="627" y="764"/>
                </a:lnTo>
                <a:lnTo>
                  <a:pt x="627" y="762"/>
                </a:lnTo>
                <a:lnTo>
                  <a:pt x="627" y="762"/>
                </a:lnTo>
                <a:lnTo>
                  <a:pt x="627" y="762"/>
                </a:lnTo>
                <a:lnTo>
                  <a:pt x="627" y="759"/>
                </a:lnTo>
                <a:lnTo>
                  <a:pt x="627" y="757"/>
                </a:lnTo>
                <a:lnTo>
                  <a:pt x="629" y="754"/>
                </a:lnTo>
                <a:lnTo>
                  <a:pt x="632" y="754"/>
                </a:lnTo>
                <a:lnTo>
                  <a:pt x="632" y="752"/>
                </a:lnTo>
                <a:lnTo>
                  <a:pt x="632" y="750"/>
                </a:lnTo>
                <a:lnTo>
                  <a:pt x="632" y="750"/>
                </a:lnTo>
                <a:lnTo>
                  <a:pt x="634" y="750"/>
                </a:lnTo>
                <a:lnTo>
                  <a:pt x="634" y="747"/>
                </a:lnTo>
                <a:lnTo>
                  <a:pt x="632" y="747"/>
                </a:lnTo>
                <a:close/>
                <a:moveTo>
                  <a:pt x="856" y="806"/>
                </a:moveTo>
                <a:lnTo>
                  <a:pt x="856" y="806"/>
                </a:lnTo>
                <a:lnTo>
                  <a:pt x="856" y="806"/>
                </a:lnTo>
                <a:lnTo>
                  <a:pt x="856" y="806"/>
                </a:lnTo>
                <a:close/>
                <a:moveTo>
                  <a:pt x="856" y="759"/>
                </a:moveTo>
                <a:lnTo>
                  <a:pt x="856" y="759"/>
                </a:lnTo>
                <a:lnTo>
                  <a:pt x="854" y="762"/>
                </a:lnTo>
                <a:lnTo>
                  <a:pt x="854" y="762"/>
                </a:lnTo>
                <a:lnTo>
                  <a:pt x="854" y="764"/>
                </a:lnTo>
                <a:lnTo>
                  <a:pt x="854" y="764"/>
                </a:lnTo>
                <a:lnTo>
                  <a:pt x="854" y="766"/>
                </a:lnTo>
                <a:lnTo>
                  <a:pt x="856" y="764"/>
                </a:lnTo>
                <a:lnTo>
                  <a:pt x="856" y="762"/>
                </a:lnTo>
                <a:lnTo>
                  <a:pt x="856" y="759"/>
                </a:lnTo>
                <a:lnTo>
                  <a:pt x="856" y="759"/>
                </a:lnTo>
                <a:lnTo>
                  <a:pt x="856" y="759"/>
                </a:lnTo>
                <a:close/>
                <a:moveTo>
                  <a:pt x="383" y="1003"/>
                </a:moveTo>
                <a:lnTo>
                  <a:pt x="381" y="1003"/>
                </a:lnTo>
                <a:lnTo>
                  <a:pt x="381" y="1003"/>
                </a:lnTo>
                <a:lnTo>
                  <a:pt x="381" y="1003"/>
                </a:lnTo>
                <a:lnTo>
                  <a:pt x="378" y="1003"/>
                </a:lnTo>
                <a:lnTo>
                  <a:pt x="376" y="1003"/>
                </a:lnTo>
                <a:lnTo>
                  <a:pt x="378" y="1003"/>
                </a:lnTo>
                <a:lnTo>
                  <a:pt x="378" y="1003"/>
                </a:lnTo>
                <a:lnTo>
                  <a:pt x="378" y="1003"/>
                </a:lnTo>
                <a:lnTo>
                  <a:pt x="381" y="1003"/>
                </a:lnTo>
                <a:lnTo>
                  <a:pt x="381" y="1003"/>
                </a:lnTo>
                <a:lnTo>
                  <a:pt x="381" y="1005"/>
                </a:lnTo>
                <a:lnTo>
                  <a:pt x="381" y="1005"/>
                </a:lnTo>
                <a:lnTo>
                  <a:pt x="381" y="1005"/>
                </a:lnTo>
                <a:lnTo>
                  <a:pt x="383" y="1005"/>
                </a:lnTo>
                <a:lnTo>
                  <a:pt x="383" y="1005"/>
                </a:lnTo>
                <a:lnTo>
                  <a:pt x="383" y="1005"/>
                </a:lnTo>
                <a:lnTo>
                  <a:pt x="383" y="1003"/>
                </a:lnTo>
                <a:close/>
                <a:moveTo>
                  <a:pt x="513" y="776"/>
                </a:moveTo>
                <a:lnTo>
                  <a:pt x="513" y="776"/>
                </a:lnTo>
                <a:lnTo>
                  <a:pt x="513" y="776"/>
                </a:lnTo>
                <a:lnTo>
                  <a:pt x="513" y="776"/>
                </a:lnTo>
                <a:lnTo>
                  <a:pt x="513" y="776"/>
                </a:lnTo>
                <a:lnTo>
                  <a:pt x="513" y="776"/>
                </a:lnTo>
                <a:lnTo>
                  <a:pt x="513" y="776"/>
                </a:lnTo>
                <a:lnTo>
                  <a:pt x="513" y="773"/>
                </a:lnTo>
                <a:lnTo>
                  <a:pt x="513" y="773"/>
                </a:lnTo>
                <a:lnTo>
                  <a:pt x="513" y="773"/>
                </a:lnTo>
                <a:lnTo>
                  <a:pt x="513" y="773"/>
                </a:lnTo>
                <a:lnTo>
                  <a:pt x="511" y="773"/>
                </a:lnTo>
                <a:lnTo>
                  <a:pt x="511" y="773"/>
                </a:lnTo>
                <a:lnTo>
                  <a:pt x="511" y="773"/>
                </a:lnTo>
                <a:lnTo>
                  <a:pt x="511" y="773"/>
                </a:lnTo>
                <a:lnTo>
                  <a:pt x="513" y="776"/>
                </a:lnTo>
                <a:close/>
                <a:moveTo>
                  <a:pt x="506" y="788"/>
                </a:moveTo>
                <a:lnTo>
                  <a:pt x="509" y="788"/>
                </a:lnTo>
                <a:lnTo>
                  <a:pt x="509" y="788"/>
                </a:lnTo>
                <a:lnTo>
                  <a:pt x="509" y="788"/>
                </a:lnTo>
                <a:lnTo>
                  <a:pt x="509" y="788"/>
                </a:lnTo>
                <a:lnTo>
                  <a:pt x="509" y="785"/>
                </a:lnTo>
                <a:lnTo>
                  <a:pt x="509" y="785"/>
                </a:lnTo>
                <a:lnTo>
                  <a:pt x="509" y="785"/>
                </a:lnTo>
                <a:lnTo>
                  <a:pt x="509" y="785"/>
                </a:lnTo>
                <a:lnTo>
                  <a:pt x="509" y="785"/>
                </a:lnTo>
                <a:lnTo>
                  <a:pt x="506" y="785"/>
                </a:lnTo>
                <a:lnTo>
                  <a:pt x="506" y="785"/>
                </a:lnTo>
                <a:lnTo>
                  <a:pt x="506" y="785"/>
                </a:lnTo>
                <a:lnTo>
                  <a:pt x="506" y="785"/>
                </a:lnTo>
                <a:lnTo>
                  <a:pt x="506" y="788"/>
                </a:lnTo>
                <a:lnTo>
                  <a:pt x="506" y="788"/>
                </a:lnTo>
                <a:lnTo>
                  <a:pt x="506" y="788"/>
                </a:lnTo>
                <a:lnTo>
                  <a:pt x="506" y="788"/>
                </a:lnTo>
                <a:lnTo>
                  <a:pt x="506" y="788"/>
                </a:lnTo>
                <a:close/>
                <a:moveTo>
                  <a:pt x="520" y="773"/>
                </a:moveTo>
                <a:lnTo>
                  <a:pt x="520" y="773"/>
                </a:lnTo>
                <a:lnTo>
                  <a:pt x="523" y="771"/>
                </a:lnTo>
                <a:lnTo>
                  <a:pt x="523" y="771"/>
                </a:lnTo>
                <a:lnTo>
                  <a:pt x="523" y="771"/>
                </a:lnTo>
                <a:lnTo>
                  <a:pt x="523" y="769"/>
                </a:lnTo>
                <a:lnTo>
                  <a:pt x="523" y="769"/>
                </a:lnTo>
                <a:lnTo>
                  <a:pt x="523" y="769"/>
                </a:lnTo>
                <a:lnTo>
                  <a:pt x="523" y="769"/>
                </a:lnTo>
                <a:lnTo>
                  <a:pt x="523" y="769"/>
                </a:lnTo>
                <a:lnTo>
                  <a:pt x="520" y="769"/>
                </a:lnTo>
                <a:lnTo>
                  <a:pt x="520" y="769"/>
                </a:lnTo>
                <a:lnTo>
                  <a:pt x="520" y="771"/>
                </a:lnTo>
                <a:lnTo>
                  <a:pt x="518" y="771"/>
                </a:lnTo>
                <a:lnTo>
                  <a:pt x="518" y="771"/>
                </a:lnTo>
                <a:lnTo>
                  <a:pt x="518" y="771"/>
                </a:lnTo>
                <a:lnTo>
                  <a:pt x="518" y="771"/>
                </a:lnTo>
                <a:lnTo>
                  <a:pt x="520" y="773"/>
                </a:lnTo>
                <a:close/>
                <a:moveTo>
                  <a:pt x="487" y="799"/>
                </a:moveTo>
                <a:lnTo>
                  <a:pt x="487" y="797"/>
                </a:lnTo>
                <a:lnTo>
                  <a:pt x="485" y="797"/>
                </a:lnTo>
                <a:lnTo>
                  <a:pt x="485" y="799"/>
                </a:lnTo>
                <a:lnTo>
                  <a:pt x="485" y="799"/>
                </a:lnTo>
                <a:lnTo>
                  <a:pt x="485" y="799"/>
                </a:lnTo>
                <a:lnTo>
                  <a:pt x="487" y="799"/>
                </a:lnTo>
                <a:lnTo>
                  <a:pt x="487" y="799"/>
                </a:lnTo>
                <a:lnTo>
                  <a:pt x="490" y="799"/>
                </a:lnTo>
                <a:lnTo>
                  <a:pt x="490" y="799"/>
                </a:lnTo>
                <a:lnTo>
                  <a:pt x="487" y="799"/>
                </a:lnTo>
                <a:lnTo>
                  <a:pt x="487" y="799"/>
                </a:lnTo>
                <a:close/>
                <a:moveTo>
                  <a:pt x="527" y="776"/>
                </a:moveTo>
                <a:lnTo>
                  <a:pt x="527" y="776"/>
                </a:lnTo>
                <a:lnTo>
                  <a:pt x="527" y="776"/>
                </a:lnTo>
                <a:lnTo>
                  <a:pt x="527" y="778"/>
                </a:lnTo>
                <a:lnTo>
                  <a:pt x="527" y="778"/>
                </a:lnTo>
                <a:lnTo>
                  <a:pt x="530" y="778"/>
                </a:lnTo>
                <a:lnTo>
                  <a:pt x="532" y="776"/>
                </a:lnTo>
                <a:lnTo>
                  <a:pt x="532" y="776"/>
                </a:lnTo>
                <a:lnTo>
                  <a:pt x="532" y="773"/>
                </a:lnTo>
                <a:lnTo>
                  <a:pt x="532" y="773"/>
                </a:lnTo>
                <a:lnTo>
                  <a:pt x="532" y="773"/>
                </a:lnTo>
                <a:lnTo>
                  <a:pt x="530" y="773"/>
                </a:lnTo>
                <a:lnTo>
                  <a:pt x="530" y="773"/>
                </a:lnTo>
                <a:lnTo>
                  <a:pt x="530" y="773"/>
                </a:lnTo>
                <a:lnTo>
                  <a:pt x="527" y="773"/>
                </a:lnTo>
                <a:lnTo>
                  <a:pt x="527" y="773"/>
                </a:lnTo>
                <a:lnTo>
                  <a:pt x="527" y="776"/>
                </a:lnTo>
                <a:lnTo>
                  <a:pt x="530" y="776"/>
                </a:lnTo>
                <a:lnTo>
                  <a:pt x="527" y="776"/>
                </a:lnTo>
                <a:lnTo>
                  <a:pt x="527" y="776"/>
                </a:lnTo>
                <a:close/>
              </a:path>
            </a:pathLst>
          </a:custGeom>
          <a:solidFill>
            <a:schemeClr val="accent2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13EDA5B3-8010-3972-B8B8-DDBACDA69D02}"/>
              </a:ext>
            </a:extLst>
          </p:cNvPr>
          <p:cNvSpPr>
            <a:spLocks noEditPoints="1"/>
          </p:cNvSpPr>
          <p:nvPr/>
        </p:nvSpPr>
        <p:spPr bwMode="auto">
          <a:xfrm>
            <a:off x="2693742" y="5678925"/>
            <a:ext cx="1455918" cy="533110"/>
          </a:xfrm>
          <a:custGeom>
            <a:avLst/>
            <a:gdLst>
              <a:gd name="T0" fmla="*/ 731 w 2406"/>
              <a:gd name="T1" fmla="*/ 261 h 881"/>
              <a:gd name="T2" fmla="*/ 838 w 2406"/>
              <a:gd name="T3" fmla="*/ 469 h 881"/>
              <a:gd name="T4" fmla="*/ 1124 w 2406"/>
              <a:gd name="T5" fmla="*/ 440 h 881"/>
              <a:gd name="T6" fmla="*/ 1202 w 2406"/>
              <a:gd name="T7" fmla="*/ 268 h 881"/>
              <a:gd name="T8" fmla="*/ 1152 w 2406"/>
              <a:gd name="T9" fmla="*/ 121 h 881"/>
              <a:gd name="T10" fmla="*/ 1034 w 2406"/>
              <a:gd name="T11" fmla="*/ 201 h 881"/>
              <a:gd name="T12" fmla="*/ 731 w 2406"/>
              <a:gd name="T13" fmla="*/ 261 h 881"/>
              <a:gd name="T14" fmla="*/ 1419 w 2406"/>
              <a:gd name="T15" fmla="*/ 327 h 881"/>
              <a:gd name="T16" fmla="*/ 651 w 2406"/>
              <a:gd name="T17" fmla="*/ 462 h 881"/>
              <a:gd name="T18" fmla="*/ 521 w 2406"/>
              <a:gd name="T19" fmla="*/ 320 h 881"/>
              <a:gd name="T20" fmla="*/ 563 w 2406"/>
              <a:gd name="T21" fmla="*/ 159 h 881"/>
              <a:gd name="T22" fmla="*/ 1112 w 2406"/>
              <a:gd name="T23" fmla="*/ 476 h 881"/>
              <a:gd name="T24" fmla="*/ 764 w 2406"/>
              <a:gd name="T25" fmla="*/ 372 h 881"/>
              <a:gd name="T26" fmla="*/ 1855 w 2406"/>
              <a:gd name="T27" fmla="*/ 405 h 881"/>
              <a:gd name="T28" fmla="*/ 1746 w 2406"/>
              <a:gd name="T29" fmla="*/ 275 h 881"/>
              <a:gd name="T30" fmla="*/ 1691 w 2406"/>
              <a:gd name="T31" fmla="*/ 329 h 881"/>
              <a:gd name="T32" fmla="*/ 1696 w 2406"/>
              <a:gd name="T33" fmla="*/ 308 h 881"/>
              <a:gd name="T34" fmla="*/ 2103 w 2406"/>
              <a:gd name="T35" fmla="*/ 388 h 881"/>
              <a:gd name="T36" fmla="*/ 1869 w 2406"/>
              <a:gd name="T37" fmla="*/ 313 h 881"/>
              <a:gd name="T38" fmla="*/ 1490 w 2406"/>
              <a:gd name="T39" fmla="*/ 741 h 881"/>
              <a:gd name="T40" fmla="*/ 1256 w 2406"/>
              <a:gd name="T41" fmla="*/ 493 h 881"/>
              <a:gd name="T42" fmla="*/ 1360 w 2406"/>
              <a:gd name="T43" fmla="*/ 455 h 881"/>
              <a:gd name="T44" fmla="*/ 1434 w 2406"/>
              <a:gd name="T45" fmla="*/ 476 h 881"/>
              <a:gd name="T46" fmla="*/ 1393 w 2406"/>
              <a:gd name="T47" fmla="*/ 351 h 881"/>
              <a:gd name="T48" fmla="*/ 1552 w 2406"/>
              <a:gd name="T49" fmla="*/ 270 h 881"/>
              <a:gd name="T50" fmla="*/ 1327 w 2406"/>
              <a:gd name="T51" fmla="*/ 263 h 881"/>
              <a:gd name="T52" fmla="*/ 1474 w 2406"/>
              <a:gd name="T53" fmla="*/ 587 h 881"/>
              <a:gd name="T54" fmla="*/ 1471 w 2406"/>
              <a:gd name="T55" fmla="*/ 370 h 881"/>
              <a:gd name="T56" fmla="*/ 1658 w 2406"/>
              <a:gd name="T57" fmla="*/ 86 h 881"/>
              <a:gd name="T58" fmla="*/ 1758 w 2406"/>
              <a:gd name="T59" fmla="*/ 495 h 881"/>
              <a:gd name="T60" fmla="*/ 1708 w 2406"/>
              <a:gd name="T61" fmla="*/ 483 h 881"/>
              <a:gd name="T62" fmla="*/ 1684 w 2406"/>
              <a:gd name="T63" fmla="*/ 511 h 881"/>
              <a:gd name="T64" fmla="*/ 1774 w 2406"/>
              <a:gd name="T65" fmla="*/ 476 h 881"/>
              <a:gd name="T66" fmla="*/ 2060 w 2406"/>
              <a:gd name="T67" fmla="*/ 639 h 881"/>
              <a:gd name="T68" fmla="*/ 2056 w 2406"/>
              <a:gd name="T69" fmla="*/ 635 h 881"/>
              <a:gd name="T70" fmla="*/ 1985 w 2406"/>
              <a:gd name="T71" fmla="*/ 606 h 881"/>
              <a:gd name="T72" fmla="*/ 2285 w 2406"/>
              <a:gd name="T73" fmla="*/ 739 h 881"/>
              <a:gd name="T74" fmla="*/ 2134 w 2406"/>
              <a:gd name="T75" fmla="*/ 469 h 881"/>
              <a:gd name="T76" fmla="*/ 1897 w 2406"/>
              <a:gd name="T77" fmla="*/ 358 h 881"/>
              <a:gd name="T78" fmla="*/ 2034 w 2406"/>
              <a:gd name="T79" fmla="*/ 433 h 881"/>
              <a:gd name="T80" fmla="*/ 1980 w 2406"/>
              <a:gd name="T81" fmla="*/ 514 h 881"/>
              <a:gd name="T82" fmla="*/ 2124 w 2406"/>
              <a:gd name="T83" fmla="*/ 540 h 881"/>
              <a:gd name="T84" fmla="*/ 2287 w 2406"/>
              <a:gd name="T85" fmla="*/ 687 h 881"/>
              <a:gd name="T86" fmla="*/ 1902 w 2406"/>
              <a:gd name="T87" fmla="*/ 696 h 881"/>
              <a:gd name="T88" fmla="*/ 1973 w 2406"/>
              <a:gd name="T89" fmla="*/ 490 h 881"/>
              <a:gd name="T90" fmla="*/ 424 w 2406"/>
              <a:gd name="T91" fmla="*/ 268 h 881"/>
              <a:gd name="T92" fmla="*/ 48 w 2406"/>
              <a:gd name="T93" fmla="*/ 173 h 881"/>
              <a:gd name="T94" fmla="*/ 490 w 2406"/>
              <a:gd name="T95" fmla="*/ 289 h 881"/>
              <a:gd name="T96" fmla="*/ 1022 w 2406"/>
              <a:gd name="T97" fmla="*/ 760 h 881"/>
              <a:gd name="T98" fmla="*/ 696 w 2406"/>
              <a:gd name="T99" fmla="*/ 635 h 881"/>
              <a:gd name="T100" fmla="*/ 724 w 2406"/>
              <a:gd name="T101" fmla="*/ 706 h 881"/>
              <a:gd name="T102" fmla="*/ 1086 w 2406"/>
              <a:gd name="T103" fmla="*/ 680 h 881"/>
              <a:gd name="T104" fmla="*/ 1107 w 2406"/>
              <a:gd name="T105" fmla="*/ 772 h 881"/>
              <a:gd name="T106" fmla="*/ 1299 w 2406"/>
              <a:gd name="T107" fmla="*/ 755 h 881"/>
              <a:gd name="T108" fmla="*/ 1266 w 2406"/>
              <a:gd name="T109" fmla="*/ 760 h 881"/>
              <a:gd name="T110" fmla="*/ 1181 w 2406"/>
              <a:gd name="T111" fmla="*/ 779 h 881"/>
              <a:gd name="T112" fmla="*/ 182 w 2406"/>
              <a:gd name="T113" fmla="*/ 317 h 881"/>
              <a:gd name="T114" fmla="*/ 530 w 2406"/>
              <a:gd name="T115" fmla="*/ 431 h 881"/>
              <a:gd name="T116" fmla="*/ 428 w 2406"/>
              <a:gd name="T117" fmla="*/ 287 h 881"/>
              <a:gd name="T118" fmla="*/ 161 w 2406"/>
              <a:gd name="T119" fmla="*/ 71 h 881"/>
              <a:gd name="T120" fmla="*/ 199 w 2406"/>
              <a:gd name="T121" fmla="*/ 235 h 881"/>
              <a:gd name="T122" fmla="*/ 497 w 2406"/>
              <a:gd name="T123" fmla="*/ 611 h 881"/>
              <a:gd name="T124" fmla="*/ 272 w 2406"/>
              <a:gd name="T125" fmla="*/ 462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6" h="881">
                <a:moveTo>
                  <a:pt x="1401" y="691"/>
                </a:moveTo>
                <a:lnTo>
                  <a:pt x="1401" y="691"/>
                </a:lnTo>
                <a:lnTo>
                  <a:pt x="1401" y="691"/>
                </a:lnTo>
                <a:lnTo>
                  <a:pt x="1401" y="694"/>
                </a:lnTo>
                <a:lnTo>
                  <a:pt x="1401" y="694"/>
                </a:lnTo>
                <a:lnTo>
                  <a:pt x="1401" y="696"/>
                </a:lnTo>
                <a:lnTo>
                  <a:pt x="1401" y="696"/>
                </a:lnTo>
                <a:lnTo>
                  <a:pt x="1403" y="694"/>
                </a:lnTo>
                <a:lnTo>
                  <a:pt x="1405" y="694"/>
                </a:lnTo>
                <a:lnTo>
                  <a:pt x="1405" y="691"/>
                </a:lnTo>
                <a:lnTo>
                  <a:pt x="1403" y="691"/>
                </a:lnTo>
                <a:lnTo>
                  <a:pt x="1401" y="691"/>
                </a:lnTo>
                <a:close/>
                <a:moveTo>
                  <a:pt x="1337" y="627"/>
                </a:moveTo>
                <a:lnTo>
                  <a:pt x="1337" y="625"/>
                </a:lnTo>
                <a:lnTo>
                  <a:pt x="1337" y="623"/>
                </a:lnTo>
                <a:lnTo>
                  <a:pt x="1337" y="620"/>
                </a:lnTo>
                <a:lnTo>
                  <a:pt x="1337" y="618"/>
                </a:lnTo>
                <a:lnTo>
                  <a:pt x="1337" y="613"/>
                </a:lnTo>
                <a:lnTo>
                  <a:pt x="1337" y="613"/>
                </a:lnTo>
                <a:lnTo>
                  <a:pt x="1334" y="613"/>
                </a:lnTo>
                <a:lnTo>
                  <a:pt x="1334" y="611"/>
                </a:lnTo>
                <a:lnTo>
                  <a:pt x="1334" y="611"/>
                </a:lnTo>
                <a:lnTo>
                  <a:pt x="1334" y="609"/>
                </a:lnTo>
                <a:lnTo>
                  <a:pt x="1334" y="609"/>
                </a:lnTo>
                <a:lnTo>
                  <a:pt x="1334" y="609"/>
                </a:lnTo>
                <a:lnTo>
                  <a:pt x="1334" y="609"/>
                </a:lnTo>
                <a:lnTo>
                  <a:pt x="1332" y="609"/>
                </a:lnTo>
                <a:lnTo>
                  <a:pt x="1332" y="611"/>
                </a:lnTo>
                <a:lnTo>
                  <a:pt x="1332" y="613"/>
                </a:lnTo>
                <a:lnTo>
                  <a:pt x="1332" y="620"/>
                </a:lnTo>
                <a:lnTo>
                  <a:pt x="1332" y="625"/>
                </a:lnTo>
                <a:lnTo>
                  <a:pt x="1332" y="627"/>
                </a:lnTo>
                <a:lnTo>
                  <a:pt x="1332" y="630"/>
                </a:lnTo>
                <a:lnTo>
                  <a:pt x="1332" y="630"/>
                </a:lnTo>
                <a:lnTo>
                  <a:pt x="1332" y="630"/>
                </a:lnTo>
                <a:lnTo>
                  <a:pt x="1332" y="630"/>
                </a:lnTo>
                <a:lnTo>
                  <a:pt x="1332" y="632"/>
                </a:lnTo>
                <a:lnTo>
                  <a:pt x="1332" y="632"/>
                </a:lnTo>
                <a:lnTo>
                  <a:pt x="1332" y="635"/>
                </a:lnTo>
                <a:lnTo>
                  <a:pt x="1332" y="635"/>
                </a:lnTo>
                <a:lnTo>
                  <a:pt x="1332" y="635"/>
                </a:lnTo>
                <a:lnTo>
                  <a:pt x="1332" y="635"/>
                </a:lnTo>
                <a:lnTo>
                  <a:pt x="1334" y="635"/>
                </a:lnTo>
                <a:lnTo>
                  <a:pt x="1332" y="642"/>
                </a:lnTo>
                <a:lnTo>
                  <a:pt x="1332" y="642"/>
                </a:lnTo>
                <a:lnTo>
                  <a:pt x="1334" y="644"/>
                </a:lnTo>
                <a:lnTo>
                  <a:pt x="1334" y="646"/>
                </a:lnTo>
                <a:lnTo>
                  <a:pt x="1334" y="646"/>
                </a:lnTo>
                <a:lnTo>
                  <a:pt x="1334" y="644"/>
                </a:lnTo>
                <a:lnTo>
                  <a:pt x="1334" y="644"/>
                </a:lnTo>
                <a:lnTo>
                  <a:pt x="1334" y="642"/>
                </a:lnTo>
                <a:lnTo>
                  <a:pt x="1334" y="639"/>
                </a:lnTo>
                <a:lnTo>
                  <a:pt x="1334" y="639"/>
                </a:lnTo>
                <a:lnTo>
                  <a:pt x="1337" y="639"/>
                </a:lnTo>
                <a:lnTo>
                  <a:pt x="1337" y="637"/>
                </a:lnTo>
                <a:lnTo>
                  <a:pt x="1337" y="635"/>
                </a:lnTo>
                <a:lnTo>
                  <a:pt x="1337" y="632"/>
                </a:lnTo>
                <a:lnTo>
                  <a:pt x="1337" y="630"/>
                </a:lnTo>
                <a:lnTo>
                  <a:pt x="1337" y="627"/>
                </a:lnTo>
                <a:close/>
                <a:moveTo>
                  <a:pt x="1261" y="732"/>
                </a:moveTo>
                <a:lnTo>
                  <a:pt x="1259" y="734"/>
                </a:lnTo>
                <a:lnTo>
                  <a:pt x="1256" y="736"/>
                </a:lnTo>
                <a:lnTo>
                  <a:pt x="1256" y="739"/>
                </a:lnTo>
                <a:lnTo>
                  <a:pt x="1259" y="739"/>
                </a:lnTo>
                <a:lnTo>
                  <a:pt x="1261" y="739"/>
                </a:lnTo>
                <a:lnTo>
                  <a:pt x="1261" y="739"/>
                </a:lnTo>
                <a:lnTo>
                  <a:pt x="1263" y="739"/>
                </a:lnTo>
                <a:lnTo>
                  <a:pt x="1263" y="736"/>
                </a:lnTo>
                <a:lnTo>
                  <a:pt x="1263" y="736"/>
                </a:lnTo>
                <a:lnTo>
                  <a:pt x="1263" y="734"/>
                </a:lnTo>
                <a:lnTo>
                  <a:pt x="1261" y="734"/>
                </a:lnTo>
                <a:lnTo>
                  <a:pt x="1261" y="732"/>
                </a:lnTo>
                <a:close/>
                <a:moveTo>
                  <a:pt x="1287" y="755"/>
                </a:moveTo>
                <a:lnTo>
                  <a:pt x="1287" y="755"/>
                </a:lnTo>
                <a:lnTo>
                  <a:pt x="1287" y="753"/>
                </a:lnTo>
                <a:lnTo>
                  <a:pt x="1285" y="753"/>
                </a:lnTo>
                <a:lnTo>
                  <a:pt x="1285" y="753"/>
                </a:lnTo>
                <a:lnTo>
                  <a:pt x="1285" y="753"/>
                </a:lnTo>
                <a:lnTo>
                  <a:pt x="1287" y="753"/>
                </a:lnTo>
                <a:lnTo>
                  <a:pt x="1287" y="753"/>
                </a:lnTo>
                <a:lnTo>
                  <a:pt x="1287" y="753"/>
                </a:lnTo>
                <a:lnTo>
                  <a:pt x="1285" y="751"/>
                </a:lnTo>
                <a:lnTo>
                  <a:pt x="1285" y="751"/>
                </a:lnTo>
                <a:lnTo>
                  <a:pt x="1285" y="751"/>
                </a:lnTo>
                <a:lnTo>
                  <a:pt x="1285" y="751"/>
                </a:lnTo>
                <a:lnTo>
                  <a:pt x="1282" y="751"/>
                </a:lnTo>
                <a:lnTo>
                  <a:pt x="1280" y="751"/>
                </a:lnTo>
                <a:lnTo>
                  <a:pt x="1280" y="751"/>
                </a:lnTo>
                <a:lnTo>
                  <a:pt x="1280" y="748"/>
                </a:lnTo>
                <a:lnTo>
                  <a:pt x="1280" y="748"/>
                </a:lnTo>
                <a:lnTo>
                  <a:pt x="1278" y="748"/>
                </a:lnTo>
                <a:lnTo>
                  <a:pt x="1278" y="748"/>
                </a:lnTo>
                <a:lnTo>
                  <a:pt x="1278" y="751"/>
                </a:lnTo>
                <a:lnTo>
                  <a:pt x="1278" y="751"/>
                </a:lnTo>
                <a:lnTo>
                  <a:pt x="1278" y="751"/>
                </a:lnTo>
                <a:lnTo>
                  <a:pt x="1278" y="753"/>
                </a:lnTo>
                <a:lnTo>
                  <a:pt x="1278" y="753"/>
                </a:lnTo>
                <a:lnTo>
                  <a:pt x="1278" y="753"/>
                </a:lnTo>
                <a:lnTo>
                  <a:pt x="1278" y="755"/>
                </a:lnTo>
                <a:lnTo>
                  <a:pt x="1278" y="755"/>
                </a:lnTo>
                <a:lnTo>
                  <a:pt x="1278" y="755"/>
                </a:lnTo>
                <a:lnTo>
                  <a:pt x="1278" y="755"/>
                </a:lnTo>
                <a:lnTo>
                  <a:pt x="1278" y="755"/>
                </a:lnTo>
                <a:lnTo>
                  <a:pt x="1275" y="755"/>
                </a:lnTo>
                <a:lnTo>
                  <a:pt x="1275" y="755"/>
                </a:lnTo>
                <a:lnTo>
                  <a:pt x="1275" y="758"/>
                </a:lnTo>
                <a:lnTo>
                  <a:pt x="1275" y="758"/>
                </a:lnTo>
                <a:lnTo>
                  <a:pt x="1275" y="758"/>
                </a:lnTo>
                <a:lnTo>
                  <a:pt x="1278" y="760"/>
                </a:lnTo>
                <a:lnTo>
                  <a:pt x="1278" y="760"/>
                </a:lnTo>
                <a:lnTo>
                  <a:pt x="1278" y="760"/>
                </a:lnTo>
                <a:lnTo>
                  <a:pt x="1278" y="760"/>
                </a:lnTo>
                <a:lnTo>
                  <a:pt x="1278" y="760"/>
                </a:lnTo>
                <a:lnTo>
                  <a:pt x="1275" y="762"/>
                </a:lnTo>
                <a:lnTo>
                  <a:pt x="1275" y="765"/>
                </a:lnTo>
                <a:lnTo>
                  <a:pt x="1275" y="765"/>
                </a:lnTo>
                <a:lnTo>
                  <a:pt x="1275" y="765"/>
                </a:lnTo>
                <a:lnTo>
                  <a:pt x="1275" y="765"/>
                </a:lnTo>
                <a:lnTo>
                  <a:pt x="1278" y="765"/>
                </a:lnTo>
                <a:lnTo>
                  <a:pt x="1280" y="765"/>
                </a:lnTo>
                <a:lnTo>
                  <a:pt x="1280" y="765"/>
                </a:lnTo>
                <a:lnTo>
                  <a:pt x="1280" y="765"/>
                </a:lnTo>
                <a:lnTo>
                  <a:pt x="1280" y="762"/>
                </a:lnTo>
                <a:lnTo>
                  <a:pt x="1280" y="762"/>
                </a:lnTo>
                <a:lnTo>
                  <a:pt x="1280" y="762"/>
                </a:lnTo>
                <a:lnTo>
                  <a:pt x="1280" y="760"/>
                </a:lnTo>
                <a:lnTo>
                  <a:pt x="1280" y="760"/>
                </a:lnTo>
                <a:lnTo>
                  <a:pt x="1280" y="760"/>
                </a:lnTo>
                <a:lnTo>
                  <a:pt x="1280" y="760"/>
                </a:lnTo>
                <a:lnTo>
                  <a:pt x="1282" y="760"/>
                </a:lnTo>
                <a:lnTo>
                  <a:pt x="1282" y="758"/>
                </a:lnTo>
                <a:lnTo>
                  <a:pt x="1282" y="758"/>
                </a:lnTo>
                <a:lnTo>
                  <a:pt x="1282" y="758"/>
                </a:lnTo>
                <a:lnTo>
                  <a:pt x="1280" y="758"/>
                </a:lnTo>
                <a:lnTo>
                  <a:pt x="1280" y="758"/>
                </a:lnTo>
                <a:lnTo>
                  <a:pt x="1280" y="758"/>
                </a:lnTo>
                <a:lnTo>
                  <a:pt x="1280" y="758"/>
                </a:lnTo>
                <a:lnTo>
                  <a:pt x="1282" y="758"/>
                </a:lnTo>
                <a:lnTo>
                  <a:pt x="1282" y="755"/>
                </a:lnTo>
                <a:lnTo>
                  <a:pt x="1282" y="755"/>
                </a:lnTo>
                <a:lnTo>
                  <a:pt x="1282" y="755"/>
                </a:lnTo>
                <a:lnTo>
                  <a:pt x="1285" y="758"/>
                </a:lnTo>
                <a:lnTo>
                  <a:pt x="1285" y="758"/>
                </a:lnTo>
                <a:lnTo>
                  <a:pt x="1287" y="758"/>
                </a:lnTo>
                <a:lnTo>
                  <a:pt x="1287" y="755"/>
                </a:lnTo>
                <a:lnTo>
                  <a:pt x="1287" y="755"/>
                </a:lnTo>
                <a:lnTo>
                  <a:pt x="1287" y="755"/>
                </a:lnTo>
                <a:lnTo>
                  <a:pt x="1287" y="755"/>
                </a:lnTo>
                <a:close/>
                <a:moveTo>
                  <a:pt x="1341" y="680"/>
                </a:moveTo>
                <a:lnTo>
                  <a:pt x="1344" y="682"/>
                </a:lnTo>
                <a:lnTo>
                  <a:pt x="1344" y="680"/>
                </a:lnTo>
                <a:lnTo>
                  <a:pt x="1344" y="680"/>
                </a:lnTo>
                <a:lnTo>
                  <a:pt x="1346" y="680"/>
                </a:lnTo>
                <a:lnTo>
                  <a:pt x="1348" y="680"/>
                </a:lnTo>
                <a:lnTo>
                  <a:pt x="1348" y="680"/>
                </a:lnTo>
                <a:lnTo>
                  <a:pt x="1348" y="680"/>
                </a:lnTo>
                <a:lnTo>
                  <a:pt x="1348" y="677"/>
                </a:lnTo>
                <a:lnTo>
                  <a:pt x="1348" y="677"/>
                </a:lnTo>
                <a:lnTo>
                  <a:pt x="1348" y="677"/>
                </a:lnTo>
                <a:lnTo>
                  <a:pt x="1348" y="677"/>
                </a:lnTo>
                <a:lnTo>
                  <a:pt x="1348" y="677"/>
                </a:lnTo>
                <a:lnTo>
                  <a:pt x="1348" y="677"/>
                </a:lnTo>
                <a:lnTo>
                  <a:pt x="1346" y="677"/>
                </a:lnTo>
                <a:lnTo>
                  <a:pt x="1344" y="675"/>
                </a:lnTo>
                <a:lnTo>
                  <a:pt x="1344" y="675"/>
                </a:lnTo>
                <a:lnTo>
                  <a:pt x="1341" y="672"/>
                </a:lnTo>
                <a:lnTo>
                  <a:pt x="1341" y="672"/>
                </a:lnTo>
                <a:lnTo>
                  <a:pt x="1341" y="675"/>
                </a:lnTo>
                <a:lnTo>
                  <a:pt x="1341" y="675"/>
                </a:lnTo>
                <a:lnTo>
                  <a:pt x="1341" y="677"/>
                </a:lnTo>
                <a:lnTo>
                  <a:pt x="1339" y="677"/>
                </a:lnTo>
                <a:lnTo>
                  <a:pt x="1339" y="677"/>
                </a:lnTo>
                <a:lnTo>
                  <a:pt x="1337" y="677"/>
                </a:lnTo>
                <a:lnTo>
                  <a:pt x="1339" y="677"/>
                </a:lnTo>
                <a:lnTo>
                  <a:pt x="1339" y="677"/>
                </a:lnTo>
                <a:lnTo>
                  <a:pt x="1339" y="677"/>
                </a:lnTo>
                <a:lnTo>
                  <a:pt x="1341" y="677"/>
                </a:lnTo>
                <a:lnTo>
                  <a:pt x="1341" y="680"/>
                </a:lnTo>
                <a:lnTo>
                  <a:pt x="1341" y="680"/>
                </a:lnTo>
                <a:close/>
                <a:moveTo>
                  <a:pt x="1398" y="741"/>
                </a:moveTo>
                <a:lnTo>
                  <a:pt x="1398" y="741"/>
                </a:lnTo>
                <a:lnTo>
                  <a:pt x="1398" y="741"/>
                </a:lnTo>
                <a:lnTo>
                  <a:pt x="1396" y="741"/>
                </a:lnTo>
                <a:lnTo>
                  <a:pt x="1396" y="741"/>
                </a:lnTo>
                <a:lnTo>
                  <a:pt x="1398" y="743"/>
                </a:lnTo>
                <a:lnTo>
                  <a:pt x="1398" y="743"/>
                </a:lnTo>
                <a:lnTo>
                  <a:pt x="1398" y="743"/>
                </a:lnTo>
                <a:lnTo>
                  <a:pt x="1401" y="743"/>
                </a:lnTo>
                <a:lnTo>
                  <a:pt x="1401" y="741"/>
                </a:lnTo>
                <a:lnTo>
                  <a:pt x="1398" y="741"/>
                </a:lnTo>
                <a:lnTo>
                  <a:pt x="1398" y="741"/>
                </a:lnTo>
                <a:close/>
                <a:moveTo>
                  <a:pt x="1358" y="689"/>
                </a:moveTo>
                <a:lnTo>
                  <a:pt x="1353" y="687"/>
                </a:lnTo>
                <a:lnTo>
                  <a:pt x="1353" y="687"/>
                </a:lnTo>
                <a:lnTo>
                  <a:pt x="1351" y="687"/>
                </a:lnTo>
                <a:lnTo>
                  <a:pt x="1351" y="687"/>
                </a:lnTo>
                <a:lnTo>
                  <a:pt x="1351" y="687"/>
                </a:lnTo>
                <a:lnTo>
                  <a:pt x="1351" y="689"/>
                </a:lnTo>
                <a:lnTo>
                  <a:pt x="1351" y="689"/>
                </a:lnTo>
                <a:lnTo>
                  <a:pt x="1351" y="689"/>
                </a:lnTo>
                <a:lnTo>
                  <a:pt x="1351" y="689"/>
                </a:lnTo>
                <a:lnTo>
                  <a:pt x="1353" y="689"/>
                </a:lnTo>
                <a:lnTo>
                  <a:pt x="1353" y="689"/>
                </a:lnTo>
                <a:lnTo>
                  <a:pt x="1356" y="689"/>
                </a:lnTo>
                <a:lnTo>
                  <a:pt x="1356" y="689"/>
                </a:lnTo>
                <a:lnTo>
                  <a:pt x="1358" y="689"/>
                </a:lnTo>
                <a:lnTo>
                  <a:pt x="1360" y="691"/>
                </a:lnTo>
                <a:lnTo>
                  <a:pt x="1360" y="691"/>
                </a:lnTo>
                <a:lnTo>
                  <a:pt x="1363" y="691"/>
                </a:lnTo>
                <a:lnTo>
                  <a:pt x="1363" y="689"/>
                </a:lnTo>
                <a:lnTo>
                  <a:pt x="1365" y="689"/>
                </a:lnTo>
                <a:lnTo>
                  <a:pt x="1363" y="689"/>
                </a:lnTo>
                <a:lnTo>
                  <a:pt x="1363" y="689"/>
                </a:lnTo>
                <a:lnTo>
                  <a:pt x="1358" y="689"/>
                </a:lnTo>
                <a:close/>
                <a:moveTo>
                  <a:pt x="1296" y="760"/>
                </a:moveTo>
                <a:lnTo>
                  <a:pt x="1296" y="758"/>
                </a:lnTo>
                <a:lnTo>
                  <a:pt x="1296" y="758"/>
                </a:lnTo>
                <a:lnTo>
                  <a:pt x="1294" y="758"/>
                </a:lnTo>
                <a:lnTo>
                  <a:pt x="1294" y="758"/>
                </a:lnTo>
                <a:lnTo>
                  <a:pt x="1294" y="760"/>
                </a:lnTo>
                <a:lnTo>
                  <a:pt x="1294" y="760"/>
                </a:lnTo>
                <a:lnTo>
                  <a:pt x="1292" y="760"/>
                </a:lnTo>
                <a:lnTo>
                  <a:pt x="1292" y="760"/>
                </a:lnTo>
                <a:lnTo>
                  <a:pt x="1292" y="760"/>
                </a:lnTo>
                <a:lnTo>
                  <a:pt x="1292" y="758"/>
                </a:lnTo>
                <a:lnTo>
                  <a:pt x="1292" y="758"/>
                </a:lnTo>
                <a:lnTo>
                  <a:pt x="1289" y="758"/>
                </a:lnTo>
                <a:lnTo>
                  <a:pt x="1289" y="758"/>
                </a:lnTo>
                <a:lnTo>
                  <a:pt x="1289" y="758"/>
                </a:lnTo>
                <a:lnTo>
                  <a:pt x="1289" y="760"/>
                </a:lnTo>
                <a:lnTo>
                  <a:pt x="1289" y="762"/>
                </a:lnTo>
                <a:lnTo>
                  <a:pt x="1292" y="762"/>
                </a:lnTo>
                <a:lnTo>
                  <a:pt x="1292" y="762"/>
                </a:lnTo>
                <a:lnTo>
                  <a:pt x="1289" y="762"/>
                </a:lnTo>
                <a:lnTo>
                  <a:pt x="1289" y="762"/>
                </a:lnTo>
                <a:lnTo>
                  <a:pt x="1289" y="762"/>
                </a:lnTo>
                <a:lnTo>
                  <a:pt x="1289" y="765"/>
                </a:lnTo>
                <a:lnTo>
                  <a:pt x="1289" y="765"/>
                </a:lnTo>
                <a:lnTo>
                  <a:pt x="1289" y="765"/>
                </a:lnTo>
                <a:lnTo>
                  <a:pt x="1287" y="767"/>
                </a:lnTo>
                <a:lnTo>
                  <a:pt x="1289" y="767"/>
                </a:lnTo>
                <a:lnTo>
                  <a:pt x="1289" y="767"/>
                </a:lnTo>
                <a:lnTo>
                  <a:pt x="1289" y="767"/>
                </a:lnTo>
                <a:lnTo>
                  <a:pt x="1289" y="767"/>
                </a:lnTo>
                <a:lnTo>
                  <a:pt x="1289" y="767"/>
                </a:lnTo>
                <a:lnTo>
                  <a:pt x="1292" y="767"/>
                </a:lnTo>
                <a:lnTo>
                  <a:pt x="1292" y="767"/>
                </a:lnTo>
                <a:lnTo>
                  <a:pt x="1292" y="767"/>
                </a:lnTo>
                <a:lnTo>
                  <a:pt x="1292" y="767"/>
                </a:lnTo>
                <a:lnTo>
                  <a:pt x="1292" y="767"/>
                </a:lnTo>
                <a:lnTo>
                  <a:pt x="1294" y="767"/>
                </a:lnTo>
                <a:lnTo>
                  <a:pt x="1294" y="767"/>
                </a:lnTo>
                <a:lnTo>
                  <a:pt x="1294" y="765"/>
                </a:lnTo>
                <a:lnTo>
                  <a:pt x="1294" y="765"/>
                </a:lnTo>
                <a:lnTo>
                  <a:pt x="1294" y="765"/>
                </a:lnTo>
                <a:lnTo>
                  <a:pt x="1294" y="762"/>
                </a:lnTo>
                <a:lnTo>
                  <a:pt x="1294" y="762"/>
                </a:lnTo>
                <a:lnTo>
                  <a:pt x="1294" y="762"/>
                </a:lnTo>
                <a:lnTo>
                  <a:pt x="1294" y="762"/>
                </a:lnTo>
                <a:lnTo>
                  <a:pt x="1296" y="762"/>
                </a:lnTo>
                <a:lnTo>
                  <a:pt x="1294" y="760"/>
                </a:lnTo>
                <a:lnTo>
                  <a:pt x="1296" y="760"/>
                </a:lnTo>
                <a:lnTo>
                  <a:pt x="1296" y="760"/>
                </a:lnTo>
                <a:close/>
                <a:moveTo>
                  <a:pt x="731" y="175"/>
                </a:moveTo>
                <a:lnTo>
                  <a:pt x="731" y="175"/>
                </a:lnTo>
                <a:lnTo>
                  <a:pt x="731" y="178"/>
                </a:lnTo>
                <a:lnTo>
                  <a:pt x="734" y="175"/>
                </a:lnTo>
                <a:lnTo>
                  <a:pt x="734" y="175"/>
                </a:lnTo>
                <a:lnTo>
                  <a:pt x="734" y="175"/>
                </a:lnTo>
                <a:lnTo>
                  <a:pt x="734" y="178"/>
                </a:lnTo>
                <a:lnTo>
                  <a:pt x="734" y="178"/>
                </a:lnTo>
                <a:lnTo>
                  <a:pt x="734" y="178"/>
                </a:lnTo>
                <a:lnTo>
                  <a:pt x="734" y="178"/>
                </a:lnTo>
                <a:lnTo>
                  <a:pt x="734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38" y="178"/>
                </a:lnTo>
                <a:lnTo>
                  <a:pt x="738" y="175"/>
                </a:lnTo>
                <a:lnTo>
                  <a:pt x="738" y="175"/>
                </a:lnTo>
                <a:lnTo>
                  <a:pt x="736" y="175"/>
                </a:lnTo>
                <a:lnTo>
                  <a:pt x="736" y="175"/>
                </a:lnTo>
                <a:lnTo>
                  <a:pt x="734" y="175"/>
                </a:lnTo>
                <a:lnTo>
                  <a:pt x="734" y="175"/>
                </a:lnTo>
                <a:lnTo>
                  <a:pt x="734" y="175"/>
                </a:lnTo>
                <a:lnTo>
                  <a:pt x="731" y="175"/>
                </a:lnTo>
                <a:lnTo>
                  <a:pt x="731" y="175"/>
                </a:lnTo>
                <a:lnTo>
                  <a:pt x="731" y="175"/>
                </a:lnTo>
                <a:lnTo>
                  <a:pt x="731" y="175"/>
                </a:lnTo>
                <a:lnTo>
                  <a:pt x="731" y="175"/>
                </a:lnTo>
                <a:close/>
                <a:moveTo>
                  <a:pt x="1185" y="100"/>
                </a:moveTo>
                <a:lnTo>
                  <a:pt x="1188" y="100"/>
                </a:lnTo>
                <a:lnTo>
                  <a:pt x="1190" y="100"/>
                </a:lnTo>
                <a:lnTo>
                  <a:pt x="1190" y="97"/>
                </a:lnTo>
                <a:lnTo>
                  <a:pt x="1190" y="95"/>
                </a:lnTo>
                <a:lnTo>
                  <a:pt x="1190" y="95"/>
                </a:lnTo>
                <a:lnTo>
                  <a:pt x="1188" y="95"/>
                </a:lnTo>
                <a:lnTo>
                  <a:pt x="1188" y="93"/>
                </a:lnTo>
                <a:lnTo>
                  <a:pt x="1185" y="93"/>
                </a:lnTo>
                <a:lnTo>
                  <a:pt x="1185" y="93"/>
                </a:lnTo>
                <a:lnTo>
                  <a:pt x="1183" y="95"/>
                </a:lnTo>
                <a:lnTo>
                  <a:pt x="1183" y="97"/>
                </a:lnTo>
                <a:lnTo>
                  <a:pt x="1183" y="100"/>
                </a:lnTo>
                <a:lnTo>
                  <a:pt x="1185" y="100"/>
                </a:lnTo>
                <a:close/>
                <a:moveTo>
                  <a:pt x="731" y="261"/>
                </a:moveTo>
                <a:lnTo>
                  <a:pt x="729" y="263"/>
                </a:lnTo>
                <a:lnTo>
                  <a:pt x="729" y="263"/>
                </a:lnTo>
                <a:lnTo>
                  <a:pt x="729" y="263"/>
                </a:lnTo>
                <a:lnTo>
                  <a:pt x="726" y="263"/>
                </a:lnTo>
                <a:lnTo>
                  <a:pt x="726" y="263"/>
                </a:lnTo>
                <a:lnTo>
                  <a:pt x="726" y="265"/>
                </a:lnTo>
                <a:lnTo>
                  <a:pt x="726" y="265"/>
                </a:lnTo>
                <a:lnTo>
                  <a:pt x="726" y="265"/>
                </a:lnTo>
                <a:lnTo>
                  <a:pt x="726" y="268"/>
                </a:lnTo>
                <a:lnTo>
                  <a:pt x="726" y="270"/>
                </a:lnTo>
                <a:lnTo>
                  <a:pt x="726" y="270"/>
                </a:lnTo>
                <a:lnTo>
                  <a:pt x="726" y="270"/>
                </a:lnTo>
                <a:lnTo>
                  <a:pt x="726" y="270"/>
                </a:lnTo>
                <a:lnTo>
                  <a:pt x="729" y="275"/>
                </a:lnTo>
                <a:lnTo>
                  <a:pt x="729" y="275"/>
                </a:lnTo>
                <a:lnTo>
                  <a:pt x="729" y="277"/>
                </a:lnTo>
                <a:lnTo>
                  <a:pt x="729" y="277"/>
                </a:lnTo>
                <a:lnTo>
                  <a:pt x="729" y="280"/>
                </a:lnTo>
                <a:lnTo>
                  <a:pt x="729" y="280"/>
                </a:lnTo>
                <a:lnTo>
                  <a:pt x="729" y="280"/>
                </a:lnTo>
                <a:lnTo>
                  <a:pt x="729" y="282"/>
                </a:lnTo>
                <a:lnTo>
                  <a:pt x="729" y="284"/>
                </a:lnTo>
                <a:lnTo>
                  <a:pt x="729" y="284"/>
                </a:lnTo>
                <a:lnTo>
                  <a:pt x="729" y="287"/>
                </a:lnTo>
                <a:lnTo>
                  <a:pt x="729" y="287"/>
                </a:lnTo>
                <a:lnTo>
                  <a:pt x="729" y="289"/>
                </a:lnTo>
                <a:lnTo>
                  <a:pt x="729" y="291"/>
                </a:lnTo>
                <a:lnTo>
                  <a:pt x="729" y="291"/>
                </a:lnTo>
                <a:lnTo>
                  <a:pt x="731" y="291"/>
                </a:lnTo>
                <a:lnTo>
                  <a:pt x="734" y="294"/>
                </a:lnTo>
                <a:lnTo>
                  <a:pt x="734" y="294"/>
                </a:lnTo>
                <a:lnTo>
                  <a:pt x="736" y="294"/>
                </a:lnTo>
                <a:lnTo>
                  <a:pt x="738" y="296"/>
                </a:lnTo>
                <a:lnTo>
                  <a:pt x="741" y="303"/>
                </a:lnTo>
                <a:lnTo>
                  <a:pt x="743" y="303"/>
                </a:lnTo>
                <a:lnTo>
                  <a:pt x="745" y="306"/>
                </a:lnTo>
                <a:lnTo>
                  <a:pt x="748" y="306"/>
                </a:lnTo>
                <a:lnTo>
                  <a:pt x="748" y="308"/>
                </a:lnTo>
                <a:lnTo>
                  <a:pt x="743" y="308"/>
                </a:lnTo>
                <a:lnTo>
                  <a:pt x="743" y="306"/>
                </a:lnTo>
                <a:lnTo>
                  <a:pt x="741" y="306"/>
                </a:lnTo>
                <a:lnTo>
                  <a:pt x="741" y="308"/>
                </a:lnTo>
                <a:lnTo>
                  <a:pt x="741" y="308"/>
                </a:lnTo>
                <a:lnTo>
                  <a:pt x="741" y="310"/>
                </a:lnTo>
                <a:lnTo>
                  <a:pt x="743" y="310"/>
                </a:lnTo>
                <a:lnTo>
                  <a:pt x="743" y="313"/>
                </a:lnTo>
                <a:lnTo>
                  <a:pt x="743" y="315"/>
                </a:lnTo>
                <a:lnTo>
                  <a:pt x="743" y="317"/>
                </a:lnTo>
                <a:lnTo>
                  <a:pt x="743" y="317"/>
                </a:lnTo>
                <a:lnTo>
                  <a:pt x="743" y="317"/>
                </a:lnTo>
                <a:lnTo>
                  <a:pt x="745" y="320"/>
                </a:lnTo>
                <a:lnTo>
                  <a:pt x="745" y="320"/>
                </a:lnTo>
                <a:lnTo>
                  <a:pt x="745" y="320"/>
                </a:lnTo>
                <a:lnTo>
                  <a:pt x="743" y="320"/>
                </a:lnTo>
                <a:lnTo>
                  <a:pt x="743" y="320"/>
                </a:lnTo>
                <a:lnTo>
                  <a:pt x="741" y="320"/>
                </a:lnTo>
                <a:lnTo>
                  <a:pt x="738" y="320"/>
                </a:lnTo>
                <a:lnTo>
                  <a:pt x="738" y="320"/>
                </a:lnTo>
                <a:lnTo>
                  <a:pt x="736" y="320"/>
                </a:lnTo>
                <a:lnTo>
                  <a:pt x="736" y="320"/>
                </a:lnTo>
                <a:lnTo>
                  <a:pt x="736" y="320"/>
                </a:lnTo>
                <a:lnTo>
                  <a:pt x="736" y="320"/>
                </a:lnTo>
                <a:lnTo>
                  <a:pt x="736" y="322"/>
                </a:lnTo>
                <a:lnTo>
                  <a:pt x="736" y="322"/>
                </a:lnTo>
                <a:lnTo>
                  <a:pt x="736" y="322"/>
                </a:lnTo>
                <a:lnTo>
                  <a:pt x="736" y="322"/>
                </a:lnTo>
                <a:lnTo>
                  <a:pt x="738" y="322"/>
                </a:lnTo>
                <a:lnTo>
                  <a:pt x="738" y="322"/>
                </a:lnTo>
                <a:lnTo>
                  <a:pt x="738" y="322"/>
                </a:lnTo>
                <a:lnTo>
                  <a:pt x="738" y="322"/>
                </a:lnTo>
                <a:lnTo>
                  <a:pt x="738" y="325"/>
                </a:lnTo>
                <a:lnTo>
                  <a:pt x="741" y="327"/>
                </a:lnTo>
                <a:lnTo>
                  <a:pt x="738" y="327"/>
                </a:lnTo>
                <a:lnTo>
                  <a:pt x="738" y="327"/>
                </a:lnTo>
                <a:lnTo>
                  <a:pt x="738" y="327"/>
                </a:lnTo>
                <a:lnTo>
                  <a:pt x="738" y="329"/>
                </a:lnTo>
                <a:lnTo>
                  <a:pt x="738" y="334"/>
                </a:lnTo>
                <a:lnTo>
                  <a:pt x="741" y="334"/>
                </a:lnTo>
                <a:lnTo>
                  <a:pt x="741" y="336"/>
                </a:lnTo>
                <a:lnTo>
                  <a:pt x="741" y="336"/>
                </a:lnTo>
                <a:lnTo>
                  <a:pt x="743" y="336"/>
                </a:lnTo>
                <a:lnTo>
                  <a:pt x="743" y="336"/>
                </a:lnTo>
                <a:lnTo>
                  <a:pt x="743" y="336"/>
                </a:lnTo>
                <a:lnTo>
                  <a:pt x="743" y="336"/>
                </a:lnTo>
                <a:lnTo>
                  <a:pt x="743" y="336"/>
                </a:lnTo>
                <a:lnTo>
                  <a:pt x="743" y="336"/>
                </a:lnTo>
                <a:lnTo>
                  <a:pt x="743" y="336"/>
                </a:lnTo>
                <a:lnTo>
                  <a:pt x="745" y="336"/>
                </a:lnTo>
                <a:lnTo>
                  <a:pt x="745" y="336"/>
                </a:lnTo>
                <a:lnTo>
                  <a:pt x="745" y="339"/>
                </a:lnTo>
                <a:lnTo>
                  <a:pt x="745" y="339"/>
                </a:lnTo>
                <a:lnTo>
                  <a:pt x="745" y="339"/>
                </a:lnTo>
                <a:lnTo>
                  <a:pt x="745" y="339"/>
                </a:lnTo>
                <a:lnTo>
                  <a:pt x="748" y="339"/>
                </a:lnTo>
                <a:lnTo>
                  <a:pt x="748" y="339"/>
                </a:lnTo>
                <a:lnTo>
                  <a:pt x="750" y="339"/>
                </a:lnTo>
                <a:lnTo>
                  <a:pt x="752" y="339"/>
                </a:lnTo>
                <a:lnTo>
                  <a:pt x="755" y="339"/>
                </a:lnTo>
                <a:lnTo>
                  <a:pt x="755" y="341"/>
                </a:lnTo>
                <a:lnTo>
                  <a:pt x="755" y="341"/>
                </a:lnTo>
                <a:lnTo>
                  <a:pt x="755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2" y="341"/>
                </a:lnTo>
                <a:lnTo>
                  <a:pt x="755" y="343"/>
                </a:lnTo>
                <a:lnTo>
                  <a:pt x="755" y="343"/>
                </a:lnTo>
                <a:lnTo>
                  <a:pt x="757" y="343"/>
                </a:lnTo>
                <a:lnTo>
                  <a:pt x="757" y="346"/>
                </a:lnTo>
                <a:lnTo>
                  <a:pt x="757" y="346"/>
                </a:lnTo>
                <a:lnTo>
                  <a:pt x="760" y="346"/>
                </a:lnTo>
                <a:lnTo>
                  <a:pt x="760" y="346"/>
                </a:lnTo>
                <a:lnTo>
                  <a:pt x="760" y="346"/>
                </a:lnTo>
                <a:lnTo>
                  <a:pt x="760" y="346"/>
                </a:lnTo>
                <a:lnTo>
                  <a:pt x="757" y="346"/>
                </a:lnTo>
                <a:lnTo>
                  <a:pt x="757" y="346"/>
                </a:lnTo>
                <a:lnTo>
                  <a:pt x="757" y="346"/>
                </a:lnTo>
                <a:lnTo>
                  <a:pt x="757" y="346"/>
                </a:lnTo>
                <a:lnTo>
                  <a:pt x="755" y="346"/>
                </a:lnTo>
                <a:lnTo>
                  <a:pt x="755" y="346"/>
                </a:lnTo>
                <a:lnTo>
                  <a:pt x="752" y="343"/>
                </a:lnTo>
                <a:lnTo>
                  <a:pt x="750" y="343"/>
                </a:lnTo>
                <a:lnTo>
                  <a:pt x="748" y="343"/>
                </a:lnTo>
                <a:lnTo>
                  <a:pt x="748" y="343"/>
                </a:lnTo>
                <a:lnTo>
                  <a:pt x="748" y="343"/>
                </a:lnTo>
                <a:lnTo>
                  <a:pt x="745" y="343"/>
                </a:lnTo>
                <a:lnTo>
                  <a:pt x="745" y="343"/>
                </a:lnTo>
                <a:lnTo>
                  <a:pt x="748" y="353"/>
                </a:lnTo>
                <a:lnTo>
                  <a:pt x="748" y="353"/>
                </a:lnTo>
                <a:lnTo>
                  <a:pt x="750" y="353"/>
                </a:lnTo>
                <a:lnTo>
                  <a:pt x="750" y="355"/>
                </a:lnTo>
                <a:lnTo>
                  <a:pt x="750" y="355"/>
                </a:lnTo>
                <a:lnTo>
                  <a:pt x="752" y="355"/>
                </a:lnTo>
                <a:lnTo>
                  <a:pt x="752" y="355"/>
                </a:lnTo>
                <a:lnTo>
                  <a:pt x="755" y="355"/>
                </a:lnTo>
                <a:lnTo>
                  <a:pt x="755" y="355"/>
                </a:lnTo>
                <a:lnTo>
                  <a:pt x="755" y="355"/>
                </a:lnTo>
                <a:lnTo>
                  <a:pt x="755" y="353"/>
                </a:lnTo>
                <a:lnTo>
                  <a:pt x="755" y="353"/>
                </a:lnTo>
                <a:lnTo>
                  <a:pt x="755" y="353"/>
                </a:lnTo>
                <a:lnTo>
                  <a:pt x="755" y="353"/>
                </a:lnTo>
                <a:lnTo>
                  <a:pt x="755" y="353"/>
                </a:lnTo>
                <a:lnTo>
                  <a:pt x="755" y="353"/>
                </a:lnTo>
                <a:lnTo>
                  <a:pt x="760" y="353"/>
                </a:lnTo>
                <a:lnTo>
                  <a:pt x="760" y="353"/>
                </a:lnTo>
                <a:lnTo>
                  <a:pt x="762" y="353"/>
                </a:lnTo>
                <a:lnTo>
                  <a:pt x="764" y="355"/>
                </a:lnTo>
                <a:lnTo>
                  <a:pt x="764" y="358"/>
                </a:lnTo>
                <a:lnTo>
                  <a:pt x="764" y="358"/>
                </a:lnTo>
                <a:lnTo>
                  <a:pt x="764" y="358"/>
                </a:lnTo>
                <a:lnTo>
                  <a:pt x="767" y="358"/>
                </a:lnTo>
                <a:lnTo>
                  <a:pt x="767" y="358"/>
                </a:lnTo>
                <a:lnTo>
                  <a:pt x="767" y="358"/>
                </a:lnTo>
                <a:lnTo>
                  <a:pt x="769" y="360"/>
                </a:lnTo>
                <a:lnTo>
                  <a:pt x="769" y="358"/>
                </a:lnTo>
                <a:lnTo>
                  <a:pt x="771" y="358"/>
                </a:lnTo>
                <a:lnTo>
                  <a:pt x="771" y="355"/>
                </a:lnTo>
                <a:lnTo>
                  <a:pt x="771" y="355"/>
                </a:lnTo>
                <a:lnTo>
                  <a:pt x="771" y="355"/>
                </a:lnTo>
                <a:lnTo>
                  <a:pt x="771" y="353"/>
                </a:lnTo>
                <a:lnTo>
                  <a:pt x="774" y="353"/>
                </a:lnTo>
                <a:lnTo>
                  <a:pt x="774" y="353"/>
                </a:lnTo>
                <a:lnTo>
                  <a:pt x="774" y="355"/>
                </a:lnTo>
                <a:lnTo>
                  <a:pt x="771" y="355"/>
                </a:lnTo>
                <a:lnTo>
                  <a:pt x="771" y="355"/>
                </a:lnTo>
                <a:lnTo>
                  <a:pt x="771" y="355"/>
                </a:lnTo>
                <a:lnTo>
                  <a:pt x="771" y="358"/>
                </a:lnTo>
                <a:lnTo>
                  <a:pt x="771" y="358"/>
                </a:lnTo>
                <a:lnTo>
                  <a:pt x="771" y="358"/>
                </a:lnTo>
                <a:lnTo>
                  <a:pt x="774" y="360"/>
                </a:lnTo>
                <a:lnTo>
                  <a:pt x="774" y="360"/>
                </a:lnTo>
                <a:lnTo>
                  <a:pt x="774" y="362"/>
                </a:lnTo>
                <a:lnTo>
                  <a:pt x="776" y="362"/>
                </a:lnTo>
                <a:lnTo>
                  <a:pt x="776" y="365"/>
                </a:lnTo>
                <a:lnTo>
                  <a:pt x="776" y="365"/>
                </a:lnTo>
                <a:lnTo>
                  <a:pt x="778" y="365"/>
                </a:lnTo>
                <a:lnTo>
                  <a:pt x="778" y="365"/>
                </a:lnTo>
                <a:lnTo>
                  <a:pt x="778" y="365"/>
                </a:lnTo>
                <a:lnTo>
                  <a:pt x="781" y="365"/>
                </a:lnTo>
                <a:lnTo>
                  <a:pt x="781" y="365"/>
                </a:lnTo>
                <a:lnTo>
                  <a:pt x="781" y="367"/>
                </a:lnTo>
                <a:lnTo>
                  <a:pt x="781" y="367"/>
                </a:lnTo>
                <a:lnTo>
                  <a:pt x="781" y="370"/>
                </a:lnTo>
                <a:lnTo>
                  <a:pt x="781" y="370"/>
                </a:lnTo>
                <a:lnTo>
                  <a:pt x="781" y="372"/>
                </a:lnTo>
                <a:lnTo>
                  <a:pt x="783" y="372"/>
                </a:lnTo>
                <a:lnTo>
                  <a:pt x="783" y="374"/>
                </a:lnTo>
                <a:lnTo>
                  <a:pt x="783" y="374"/>
                </a:lnTo>
                <a:lnTo>
                  <a:pt x="786" y="374"/>
                </a:lnTo>
                <a:lnTo>
                  <a:pt x="786" y="374"/>
                </a:lnTo>
                <a:lnTo>
                  <a:pt x="786" y="374"/>
                </a:lnTo>
                <a:lnTo>
                  <a:pt x="788" y="377"/>
                </a:lnTo>
                <a:lnTo>
                  <a:pt x="788" y="379"/>
                </a:lnTo>
                <a:lnTo>
                  <a:pt x="788" y="381"/>
                </a:lnTo>
                <a:lnTo>
                  <a:pt x="788" y="384"/>
                </a:lnTo>
                <a:lnTo>
                  <a:pt x="788" y="388"/>
                </a:lnTo>
                <a:lnTo>
                  <a:pt x="788" y="393"/>
                </a:lnTo>
                <a:lnTo>
                  <a:pt x="788" y="393"/>
                </a:lnTo>
                <a:lnTo>
                  <a:pt x="786" y="398"/>
                </a:lnTo>
                <a:lnTo>
                  <a:pt x="786" y="398"/>
                </a:lnTo>
                <a:lnTo>
                  <a:pt x="783" y="398"/>
                </a:lnTo>
                <a:lnTo>
                  <a:pt x="783" y="398"/>
                </a:lnTo>
                <a:lnTo>
                  <a:pt x="781" y="400"/>
                </a:lnTo>
                <a:lnTo>
                  <a:pt x="781" y="400"/>
                </a:lnTo>
                <a:lnTo>
                  <a:pt x="781" y="400"/>
                </a:lnTo>
                <a:lnTo>
                  <a:pt x="781" y="403"/>
                </a:lnTo>
                <a:lnTo>
                  <a:pt x="781" y="403"/>
                </a:lnTo>
                <a:lnTo>
                  <a:pt x="781" y="403"/>
                </a:lnTo>
                <a:lnTo>
                  <a:pt x="781" y="403"/>
                </a:lnTo>
                <a:lnTo>
                  <a:pt x="781" y="403"/>
                </a:lnTo>
                <a:lnTo>
                  <a:pt x="781" y="403"/>
                </a:lnTo>
                <a:lnTo>
                  <a:pt x="783" y="405"/>
                </a:lnTo>
                <a:lnTo>
                  <a:pt x="783" y="405"/>
                </a:lnTo>
                <a:lnTo>
                  <a:pt x="786" y="407"/>
                </a:lnTo>
                <a:lnTo>
                  <a:pt x="788" y="407"/>
                </a:lnTo>
                <a:lnTo>
                  <a:pt x="788" y="407"/>
                </a:lnTo>
                <a:lnTo>
                  <a:pt x="788" y="407"/>
                </a:lnTo>
                <a:lnTo>
                  <a:pt x="790" y="410"/>
                </a:lnTo>
                <a:lnTo>
                  <a:pt x="790" y="410"/>
                </a:lnTo>
                <a:lnTo>
                  <a:pt x="793" y="414"/>
                </a:lnTo>
                <a:lnTo>
                  <a:pt x="793" y="417"/>
                </a:lnTo>
                <a:lnTo>
                  <a:pt x="790" y="419"/>
                </a:lnTo>
                <a:lnTo>
                  <a:pt x="790" y="419"/>
                </a:lnTo>
                <a:lnTo>
                  <a:pt x="790" y="422"/>
                </a:lnTo>
                <a:lnTo>
                  <a:pt x="790" y="424"/>
                </a:lnTo>
                <a:lnTo>
                  <a:pt x="790" y="424"/>
                </a:lnTo>
                <a:lnTo>
                  <a:pt x="790" y="426"/>
                </a:lnTo>
                <a:lnTo>
                  <a:pt x="790" y="426"/>
                </a:lnTo>
                <a:lnTo>
                  <a:pt x="793" y="426"/>
                </a:lnTo>
                <a:lnTo>
                  <a:pt x="793" y="426"/>
                </a:lnTo>
                <a:lnTo>
                  <a:pt x="793" y="431"/>
                </a:lnTo>
                <a:lnTo>
                  <a:pt x="793" y="433"/>
                </a:lnTo>
                <a:lnTo>
                  <a:pt x="793" y="436"/>
                </a:lnTo>
                <a:lnTo>
                  <a:pt x="795" y="438"/>
                </a:lnTo>
                <a:lnTo>
                  <a:pt x="797" y="440"/>
                </a:lnTo>
                <a:lnTo>
                  <a:pt x="797" y="440"/>
                </a:lnTo>
                <a:lnTo>
                  <a:pt x="800" y="438"/>
                </a:lnTo>
                <a:lnTo>
                  <a:pt x="800" y="440"/>
                </a:lnTo>
                <a:lnTo>
                  <a:pt x="797" y="440"/>
                </a:lnTo>
                <a:lnTo>
                  <a:pt x="795" y="440"/>
                </a:lnTo>
                <a:lnTo>
                  <a:pt x="795" y="443"/>
                </a:lnTo>
                <a:lnTo>
                  <a:pt x="795" y="443"/>
                </a:lnTo>
                <a:lnTo>
                  <a:pt x="793" y="445"/>
                </a:lnTo>
                <a:lnTo>
                  <a:pt x="793" y="445"/>
                </a:lnTo>
                <a:lnTo>
                  <a:pt x="795" y="445"/>
                </a:lnTo>
                <a:lnTo>
                  <a:pt x="795" y="445"/>
                </a:lnTo>
                <a:lnTo>
                  <a:pt x="797" y="445"/>
                </a:lnTo>
                <a:lnTo>
                  <a:pt x="797" y="448"/>
                </a:lnTo>
                <a:lnTo>
                  <a:pt x="797" y="448"/>
                </a:lnTo>
                <a:lnTo>
                  <a:pt x="797" y="450"/>
                </a:lnTo>
                <a:lnTo>
                  <a:pt x="797" y="452"/>
                </a:lnTo>
                <a:lnTo>
                  <a:pt x="797" y="455"/>
                </a:lnTo>
                <a:lnTo>
                  <a:pt x="797" y="457"/>
                </a:lnTo>
                <a:lnTo>
                  <a:pt x="797" y="457"/>
                </a:lnTo>
                <a:lnTo>
                  <a:pt x="795" y="459"/>
                </a:lnTo>
                <a:lnTo>
                  <a:pt x="797" y="462"/>
                </a:lnTo>
                <a:lnTo>
                  <a:pt x="797" y="462"/>
                </a:lnTo>
                <a:lnTo>
                  <a:pt x="800" y="464"/>
                </a:lnTo>
                <a:lnTo>
                  <a:pt x="800" y="464"/>
                </a:lnTo>
                <a:lnTo>
                  <a:pt x="807" y="459"/>
                </a:lnTo>
                <a:lnTo>
                  <a:pt x="812" y="457"/>
                </a:lnTo>
                <a:lnTo>
                  <a:pt x="814" y="457"/>
                </a:lnTo>
                <a:lnTo>
                  <a:pt x="816" y="457"/>
                </a:lnTo>
                <a:lnTo>
                  <a:pt x="816" y="459"/>
                </a:lnTo>
                <a:lnTo>
                  <a:pt x="819" y="462"/>
                </a:lnTo>
                <a:lnTo>
                  <a:pt x="819" y="462"/>
                </a:lnTo>
                <a:lnTo>
                  <a:pt x="819" y="464"/>
                </a:lnTo>
                <a:lnTo>
                  <a:pt x="819" y="464"/>
                </a:lnTo>
                <a:lnTo>
                  <a:pt x="819" y="467"/>
                </a:lnTo>
                <a:lnTo>
                  <a:pt x="819" y="467"/>
                </a:lnTo>
                <a:lnTo>
                  <a:pt x="819" y="467"/>
                </a:lnTo>
                <a:lnTo>
                  <a:pt x="819" y="467"/>
                </a:lnTo>
                <a:lnTo>
                  <a:pt x="819" y="467"/>
                </a:lnTo>
                <a:lnTo>
                  <a:pt x="819" y="469"/>
                </a:lnTo>
                <a:lnTo>
                  <a:pt x="821" y="467"/>
                </a:lnTo>
                <a:lnTo>
                  <a:pt x="826" y="462"/>
                </a:lnTo>
                <a:lnTo>
                  <a:pt x="826" y="462"/>
                </a:lnTo>
                <a:lnTo>
                  <a:pt x="828" y="462"/>
                </a:lnTo>
                <a:lnTo>
                  <a:pt x="828" y="462"/>
                </a:lnTo>
                <a:lnTo>
                  <a:pt x="831" y="459"/>
                </a:lnTo>
                <a:lnTo>
                  <a:pt x="833" y="459"/>
                </a:lnTo>
                <a:lnTo>
                  <a:pt x="835" y="457"/>
                </a:lnTo>
                <a:lnTo>
                  <a:pt x="835" y="457"/>
                </a:lnTo>
                <a:lnTo>
                  <a:pt x="835" y="459"/>
                </a:lnTo>
                <a:lnTo>
                  <a:pt x="835" y="459"/>
                </a:lnTo>
                <a:lnTo>
                  <a:pt x="831" y="462"/>
                </a:lnTo>
                <a:lnTo>
                  <a:pt x="828" y="462"/>
                </a:lnTo>
                <a:lnTo>
                  <a:pt x="828" y="462"/>
                </a:lnTo>
                <a:lnTo>
                  <a:pt x="826" y="464"/>
                </a:lnTo>
                <a:lnTo>
                  <a:pt x="826" y="464"/>
                </a:lnTo>
                <a:lnTo>
                  <a:pt x="826" y="464"/>
                </a:lnTo>
                <a:lnTo>
                  <a:pt x="826" y="467"/>
                </a:lnTo>
                <a:lnTo>
                  <a:pt x="826" y="467"/>
                </a:lnTo>
                <a:lnTo>
                  <a:pt x="828" y="467"/>
                </a:lnTo>
                <a:lnTo>
                  <a:pt x="828" y="467"/>
                </a:lnTo>
                <a:lnTo>
                  <a:pt x="833" y="469"/>
                </a:lnTo>
                <a:lnTo>
                  <a:pt x="835" y="469"/>
                </a:lnTo>
                <a:lnTo>
                  <a:pt x="838" y="469"/>
                </a:lnTo>
                <a:lnTo>
                  <a:pt x="840" y="467"/>
                </a:lnTo>
                <a:lnTo>
                  <a:pt x="854" y="462"/>
                </a:lnTo>
                <a:lnTo>
                  <a:pt x="854" y="459"/>
                </a:lnTo>
                <a:lnTo>
                  <a:pt x="857" y="459"/>
                </a:lnTo>
                <a:lnTo>
                  <a:pt x="861" y="459"/>
                </a:lnTo>
                <a:lnTo>
                  <a:pt x="864" y="462"/>
                </a:lnTo>
                <a:lnTo>
                  <a:pt x="864" y="462"/>
                </a:lnTo>
                <a:lnTo>
                  <a:pt x="864" y="464"/>
                </a:lnTo>
                <a:lnTo>
                  <a:pt x="866" y="464"/>
                </a:lnTo>
                <a:lnTo>
                  <a:pt x="866" y="464"/>
                </a:lnTo>
                <a:lnTo>
                  <a:pt x="866" y="464"/>
                </a:lnTo>
                <a:lnTo>
                  <a:pt x="868" y="464"/>
                </a:lnTo>
                <a:lnTo>
                  <a:pt x="868" y="464"/>
                </a:lnTo>
                <a:lnTo>
                  <a:pt x="871" y="462"/>
                </a:lnTo>
                <a:lnTo>
                  <a:pt x="873" y="462"/>
                </a:lnTo>
                <a:lnTo>
                  <a:pt x="873" y="462"/>
                </a:lnTo>
                <a:lnTo>
                  <a:pt x="875" y="462"/>
                </a:lnTo>
                <a:lnTo>
                  <a:pt x="875" y="462"/>
                </a:lnTo>
                <a:lnTo>
                  <a:pt x="875" y="462"/>
                </a:lnTo>
                <a:lnTo>
                  <a:pt x="873" y="459"/>
                </a:lnTo>
                <a:lnTo>
                  <a:pt x="873" y="459"/>
                </a:lnTo>
                <a:lnTo>
                  <a:pt x="873" y="459"/>
                </a:lnTo>
                <a:lnTo>
                  <a:pt x="873" y="459"/>
                </a:lnTo>
                <a:lnTo>
                  <a:pt x="873" y="459"/>
                </a:lnTo>
                <a:lnTo>
                  <a:pt x="873" y="459"/>
                </a:lnTo>
                <a:lnTo>
                  <a:pt x="873" y="459"/>
                </a:lnTo>
                <a:lnTo>
                  <a:pt x="873" y="459"/>
                </a:lnTo>
                <a:lnTo>
                  <a:pt x="873" y="457"/>
                </a:lnTo>
                <a:lnTo>
                  <a:pt x="873" y="457"/>
                </a:lnTo>
                <a:lnTo>
                  <a:pt x="873" y="457"/>
                </a:lnTo>
                <a:lnTo>
                  <a:pt x="873" y="457"/>
                </a:lnTo>
                <a:lnTo>
                  <a:pt x="875" y="457"/>
                </a:lnTo>
                <a:lnTo>
                  <a:pt x="875" y="457"/>
                </a:lnTo>
                <a:lnTo>
                  <a:pt x="875" y="455"/>
                </a:lnTo>
                <a:lnTo>
                  <a:pt x="875" y="452"/>
                </a:lnTo>
                <a:lnTo>
                  <a:pt x="875" y="452"/>
                </a:lnTo>
                <a:lnTo>
                  <a:pt x="875" y="452"/>
                </a:lnTo>
                <a:lnTo>
                  <a:pt x="875" y="450"/>
                </a:lnTo>
                <a:lnTo>
                  <a:pt x="878" y="450"/>
                </a:lnTo>
                <a:lnTo>
                  <a:pt x="878" y="452"/>
                </a:lnTo>
                <a:lnTo>
                  <a:pt x="875" y="452"/>
                </a:lnTo>
                <a:lnTo>
                  <a:pt x="875" y="455"/>
                </a:lnTo>
                <a:lnTo>
                  <a:pt x="875" y="455"/>
                </a:lnTo>
                <a:lnTo>
                  <a:pt x="875" y="455"/>
                </a:lnTo>
                <a:lnTo>
                  <a:pt x="878" y="455"/>
                </a:lnTo>
                <a:lnTo>
                  <a:pt x="878" y="455"/>
                </a:lnTo>
                <a:lnTo>
                  <a:pt x="878" y="457"/>
                </a:lnTo>
                <a:lnTo>
                  <a:pt x="878" y="459"/>
                </a:lnTo>
                <a:lnTo>
                  <a:pt x="880" y="464"/>
                </a:lnTo>
                <a:lnTo>
                  <a:pt x="880" y="467"/>
                </a:lnTo>
                <a:lnTo>
                  <a:pt x="880" y="471"/>
                </a:lnTo>
                <a:lnTo>
                  <a:pt x="880" y="474"/>
                </a:lnTo>
                <a:lnTo>
                  <a:pt x="883" y="483"/>
                </a:lnTo>
                <a:lnTo>
                  <a:pt x="883" y="485"/>
                </a:lnTo>
                <a:lnTo>
                  <a:pt x="880" y="488"/>
                </a:lnTo>
                <a:lnTo>
                  <a:pt x="880" y="488"/>
                </a:lnTo>
                <a:lnTo>
                  <a:pt x="880" y="490"/>
                </a:lnTo>
                <a:lnTo>
                  <a:pt x="880" y="493"/>
                </a:lnTo>
                <a:lnTo>
                  <a:pt x="880" y="493"/>
                </a:lnTo>
                <a:lnTo>
                  <a:pt x="883" y="493"/>
                </a:lnTo>
                <a:lnTo>
                  <a:pt x="885" y="495"/>
                </a:lnTo>
                <a:lnTo>
                  <a:pt x="885" y="495"/>
                </a:lnTo>
                <a:lnTo>
                  <a:pt x="887" y="493"/>
                </a:lnTo>
                <a:lnTo>
                  <a:pt x="887" y="493"/>
                </a:lnTo>
                <a:lnTo>
                  <a:pt x="897" y="483"/>
                </a:lnTo>
                <a:lnTo>
                  <a:pt x="901" y="481"/>
                </a:lnTo>
                <a:lnTo>
                  <a:pt x="906" y="481"/>
                </a:lnTo>
                <a:lnTo>
                  <a:pt x="909" y="481"/>
                </a:lnTo>
                <a:lnTo>
                  <a:pt x="911" y="483"/>
                </a:lnTo>
                <a:lnTo>
                  <a:pt x="918" y="488"/>
                </a:lnTo>
                <a:lnTo>
                  <a:pt x="918" y="488"/>
                </a:lnTo>
                <a:lnTo>
                  <a:pt x="918" y="488"/>
                </a:lnTo>
                <a:lnTo>
                  <a:pt x="920" y="488"/>
                </a:lnTo>
                <a:lnTo>
                  <a:pt x="920" y="488"/>
                </a:lnTo>
                <a:lnTo>
                  <a:pt x="920" y="485"/>
                </a:lnTo>
                <a:lnTo>
                  <a:pt x="920" y="485"/>
                </a:lnTo>
                <a:lnTo>
                  <a:pt x="923" y="485"/>
                </a:lnTo>
                <a:lnTo>
                  <a:pt x="923" y="485"/>
                </a:lnTo>
                <a:lnTo>
                  <a:pt x="925" y="485"/>
                </a:lnTo>
                <a:lnTo>
                  <a:pt x="944" y="474"/>
                </a:lnTo>
                <a:lnTo>
                  <a:pt x="944" y="471"/>
                </a:lnTo>
                <a:lnTo>
                  <a:pt x="942" y="471"/>
                </a:lnTo>
                <a:lnTo>
                  <a:pt x="942" y="471"/>
                </a:lnTo>
                <a:lnTo>
                  <a:pt x="942" y="471"/>
                </a:lnTo>
                <a:lnTo>
                  <a:pt x="942" y="471"/>
                </a:lnTo>
                <a:lnTo>
                  <a:pt x="939" y="471"/>
                </a:lnTo>
                <a:lnTo>
                  <a:pt x="939" y="471"/>
                </a:lnTo>
                <a:lnTo>
                  <a:pt x="939" y="469"/>
                </a:lnTo>
                <a:lnTo>
                  <a:pt x="939" y="469"/>
                </a:lnTo>
                <a:lnTo>
                  <a:pt x="939" y="469"/>
                </a:lnTo>
                <a:lnTo>
                  <a:pt x="942" y="467"/>
                </a:lnTo>
                <a:lnTo>
                  <a:pt x="942" y="467"/>
                </a:lnTo>
                <a:lnTo>
                  <a:pt x="942" y="467"/>
                </a:lnTo>
                <a:lnTo>
                  <a:pt x="942" y="467"/>
                </a:lnTo>
                <a:lnTo>
                  <a:pt x="942" y="467"/>
                </a:lnTo>
                <a:lnTo>
                  <a:pt x="942" y="467"/>
                </a:lnTo>
                <a:lnTo>
                  <a:pt x="944" y="467"/>
                </a:lnTo>
                <a:lnTo>
                  <a:pt x="944" y="464"/>
                </a:lnTo>
                <a:lnTo>
                  <a:pt x="944" y="464"/>
                </a:lnTo>
                <a:lnTo>
                  <a:pt x="944" y="464"/>
                </a:lnTo>
                <a:lnTo>
                  <a:pt x="944" y="459"/>
                </a:lnTo>
                <a:lnTo>
                  <a:pt x="946" y="467"/>
                </a:lnTo>
                <a:lnTo>
                  <a:pt x="949" y="467"/>
                </a:lnTo>
                <a:lnTo>
                  <a:pt x="951" y="467"/>
                </a:lnTo>
                <a:lnTo>
                  <a:pt x="951" y="469"/>
                </a:lnTo>
                <a:lnTo>
                  <a:pt x="953" y="469"/>
                </a:lnTo>
                <a:lnTo>
                  <a:pt x="953" y="469"/>
                </a:lnTo>
                <a:lnTo>
                  <a:pt x="953" y="471"/>
                </a:lnTo>
                <a:lnTo>
                  <a:pt x="953" y="471"/>
                </a:lnTo>
                <a:lnTo>
                  <a:pt x="953" y="474"/>
                </a:lnTo>
                <a:lnTo>
                  <a:pt x="956" y="474"/>
                </a:lnTo>
                <a:lnTo>
                  <a:pt x="956" y="474"/>
                </a:lnTo>
                <a:lnTo>
                  <a:pt x="958" y="476"/>
                </a:lnTo>
                <a:lnTo>
                  <a:pt x="958" y="476"/>
                </a:lnTo>
                <a:lnTo>
                  <a:pt x="961" y="478"/>
                </a:lnTo>
                <a:lnTo>
                  <a:pt x="961" y="476"/>
                </a:lnTo>
                <a:lnTo>
                  <a:pt x="958" y="474"/>
                </a:lnTo>
                <a:lnTo>
                  <a:pt x="958" y="474"/>
                </a:lnTo>
                <a:lnTo>
                  <a:pt x="961" y="474"/>
                </a:lnTo>
                <a:lnTo>
                  <a:pt x="961" y="474"/>
                </a:lnTo>
                <a:lnTo>
                  <a:pt x="961" y="476"/>
                </a:lnTo>
                <a:lnTo>
                  <a:pt x="961" y="476"/>
                </a:lnTo>
                <a:lnTo>
                  <a:pt x="961" y="478"/>
                </a:lnTo>
                <a:lnTo>
                  <a:pt x="961" y="478"/>
                </a:lnTo>
                <a:lnTo>
                  <a:pt x="965" y="476"/>
                </a:lnTo>
                <a:lnTo>
                  <a:pt x="965" y="476"/>
                </a:lnTo>
                <a:lnTo>
                  <a:pt x="965" y="476"/>
                </a:lnTo>
                <a:lnTo>
                  <a:pt x="965" y="474"/>
                </a:lnTo>
                <a:lnTo>
                  <a:pt x="968" y="474"/>
                </a:lnTo>
                <a:lnTo>
                  <a:pt x="968" y="474"/>
                </a:lnTo>
                <a:lnTo>
                  <a:pt x="968" y="474"/>
                </a:lnTo>
                <a:lnTo>
                  <a:pt x="972" y="474"/>
                </a:lnTo>
                <a:lnTo>
                  <a:pt x="975" y="474"/>
                </a:lnTo>
                <a:lnTo>
                  <a:pt x="975" y="474"/>
                </a:lnTo>
                <a:lnTo>
                  <a:pt x="975" y="478"/>
                </a:lnTo>
                <a:lnTo>
                  <a:pt x="975" y="481"/>
                </a:lnTo>
                <a:lnTo>
                  <a:pt x="975" y="483"/>
                </a:lnTo>
                <a:lnTo>
                  <a:pt x="975" y="483"/>
                </a:lnTo>
                <a:lnTo>
                  <a:pt x="975" y="488"/>
                </a:lnTo>
                <a:lnTo>
                  <a:pt x="980" y="488"/>
                </a:lnTo>
                <a:lnTo>
                  <a:pt x="984" y="488"/>
                </a:lnTo>
                <a:lnTo>
                  <a:pt x="989" y="488"/>
                </a:lnTo>
                <a:lnTo>
                  <a:pt x="991" y="485"/>
                </a:lnTo>
                <a:lnTo>
                  <a:pt x="994" y="485"/>
                </a:lnTo>
                <a:lnTo>
                  <a:pt x="996" y="483"/>
                </a:lnTo>
                <a:lnTo>
                  <a:pt x="998" y="478"/>
                </a:lnTo>
                <a:lnTo>
                  <a:pt x="998" y="478"/>
                </a:lnTo>
                <a:lnTo>
                  <a:pt x="998" y="478"/>
                </a:lnTo>
                <a:lnTo>
                  <a:pt x="1001" y="478"/>
                </a:lnTo>
                <a:lnTo>
                  <a:pt x="1001" y="476"/>
                </a:lnTo>
                <a:lnTo>
                  <a:pt x="1001" y="474"/>
                </a:lnTo>
                <a:lnTo>
                  <a:pt x="1001" y="474"/>
                </a:lnTo>
                <a:lnTo>
                  <a:pt x="1001" y="476"/>
                </a:lnTo>
                <a:lnTo>
                  <a:pt x="1001" y="481"/>
                </a:lnTo>
                <a:lnTo>
                  <a:pt x="1001" y="483"/>
                </a:lnTo>
                <a:lnTo>
                  <a:pt x="1001" y="483"/>
                </a:lnTo>
                <a:lnTo>
                  <a:pt x="1003" y="483"/>
                </a:lnTo>
                <a:lnTo>
                  <a:pt x="1003" y="483"/>
                </a:lnTo>
                <a:lnTo>
                  <a:pt x="1008" y="483"/>
                </a:lnTo>
                <a:lnTo>
                  <a:pt x="1010" y="481"/>
                </a:lnTo>
                <a:lnTo>
                  <a:pt x="1013" y="478"/>
                </a:lnTo>
                <a:lnTo>
                  <a:pt x="1013" y="476"/>
                </a:lnTo>
                <a:lnTo>
                  <a:pt x="1013" y="476"/>
                </a:lnTo>
                <a:lnTo>
                  <a:pt x="1013" y="478"/>
                </a:lnTo>
                <a:lnTo>
                  <a:pt x="1013" y="478"/>
                </a:lnTo>
                <a:lnTo>
                  <a:pt x="1010" y="483"/>
                </a:lnTo>
                <a:lnTo>
                  <a:pt x="1010" y="483"/>
                </a:lnTo>
                <a:lnTo>
                  <a:pt x="1008" y="483"/>
                </a:lnTo>
                <a:lnTo>
                  <a:pt x="1008" y="483"/>
                </a:lnTo>
                <a:lnTo>
                  <a:pt x="1008" y="485"/>
                </a:lnTo>
                <a:lnTo>
                  <a:pt x="1008" y="485"/>
                </a:lnTo>
                <a:lnTo>
                  <a:pt x="1010" y="485"/>
                </a:lnTo>
                <a:lnTo>
                  <a:pt x="1013" y="488"/>
                </a:lnTo>
                <a:lnTo>
                  <a:pt x="1015" y="490"/>
                </a:lnTo>
                <a:lnTo>
                  <a:pt x="1017" y="490"/>
                </a:lnTo>
                <a:lnTo>
                  <a:pt x="1020" y="490"/>
                </a:lnTo>
                <a:lnTo>
                  <a:pt x="1020" y="490"/>
                </a:lnTo>
                <a:lnTo>
                  <a:pt x="1020" y="483"/>
                </a:lnTo>
                <a:lnTo>
                  <a:pt x="1022" y="483"/>
                </a:lnTo>
                <a:lnTo>
                  <a:pt x="1022" y="483"/>
                </a:lnTo>
                <a:lnTo>
                  <a:pt x="1024" y="483"/>
                </a:lnTo>
                <a:lnTo>
                  <a:pt x="1022" y="490"/>
                </a:lnTo>
                <a:lnTo>
                  <a:pt x="1022" y="490"/>
                </a:lnTo>
                <a:lnTo>
                  <a:pt x="1022" y="493"/>
                </a:lnTo>
                <a:lnTo>
                  <a:pt x="1027" y="497"/>
                </a:lnTo>
                <a:lnTo>
                  <a:pt x="1027" y="500"/>
                </a:lnTo>
                <a:lnTo>
                  <a:pt x="1027" y="509"/>
                </a:lnTo>
                <a:lnTo>
                  <a:pt x="1027" y="511"/>
                </a:lnTo>
                <a:lnTo>
                  <a:pt x="1027" y="516"/>
                </a:lnTo>
                <a:lnTo>
                  <a:pt x="1027" y="521"/>
                </a:lnTo>
                <a:lnTo>
                  <a:pt x="1027" y="523"/>
                </a:lnTo>
                <a:lnTo>
                  <a:pt x="1027" y="526"/>
                </a:lnTo>
                <a:lnTo>
                  <a:pt x="1029" y="526"/>
                </a:lnTo>
                <a:lnTo>
                  <a:pt x="1032" y="526"/>
                </a:lnTo>
                <a:lnTo>
                  <a:pt x="1041" y="521"/>
                </a:lnTo>
                <a:lnTo>
                  <a:pt x="1050" y="516"/>
                </a:lnTo>
                <a:lnTo>
                  <a:pt x="1062" y="509"/>
                </a:lnTo>
                <a:lnTo>
                  <a:pt x="1076" y="504"/>
                </a:lnTo>
                <a:lnTo>
                  <a:pt x="1086" y="500"/>
                </a:lnTo>
                <a:lnTo>
                  <a:pt x="1088" y="500"/>
                </a:lnTo>
                <a:lnTo>
                  <a:pt x="1091" y="497"/>
                </a:lnTo>
                <a:lnTo>
                  <a:pt x="1091" y="497"/>
                </a:lnTo>
                <a:lnTo>
                  <a:pt x="1093" y="497"/>
                </a:lnTo>
                <a:lnTo>
                  <a:pt x="1095" y="497"/>
                </a:lnTo>
                <a:lnTo>
                  <a:pt x="1098" y="495"/>
                </a:lnTo>
                <a:lnTo>
                  <a:pt x="1098" y="495"/>
                </a:lnTo>
                <a:lnTo>
                  <a:pt x="1100" y="493"/>
                </a:lnTo>
                <a:lnTo>
                  <a:pt x="1100" y="488"/>
                </a:lnTo>
                <a:lnTo>
                  <a:pt x="1100" y="485"/>
                </a:lnTo>
                <a:lnTo>
                  <a:pt x="1103" y="481"/>
                </a:lnTo>
                <a:lnTo>
                  <a:pt x="1105" y="478"/>
                </a:lnTo>
                <a:lnTo>
                  <a:pt x="1105" y="476"/>
                </a:lnTo>
                <a:lnTo>
                  <a:pt x="1105" y="476"/>
                </a:lnTo>
                <a:lnTo>
                  <a:pt x="1107" y="476"/>
                </a:lnTo>
                <a:lnTo>
                  <a:pt x="1107" y="476"/>
                </a:lnTo>
                <a:lnTo>
                  <a:pt x="1107" y="476"/>
                </a:lnTo>
                <a:lnTo>
                  <a:pt x="1107" y="478"/>
                </a:lnTo>
                <a:lnTo>
                  <a:pt x="1107" y="478"/>
                </a:lnTo>
                <a:lnTo>
                  <a:pt x="1107" y="478"/>
                </a:lnTo>
                <a:lnTo>
                  <a:pt x="1107" y="478"/>
                </a:lnTo>
                <a:lnTo>
                  <a:pt x="1105" y="478"/>
                </a:lnTo>
                <a:lnTo>
                  <a:pt x="1105" y="478"/>
                </a:lnTo>
                <a:lnTo>
                  <a:pt x="1107" y="478"/>
                </a:lnTo>
                <a:lnTo>
                  <a:pt x="1107" y="478"/>
                </a:lnTo>
                <a:lnTo>
                  <a:pt x="1110" y="478"/>
                </a:lnTo>
                <a:lnTo>
                  <a:pt x="1110" y="476"/>
                </a:lnTo>
                <a:lnTo>
                  <a:pt x="1110" y="476"/>
                </a:lnTo>
                <a:lnTo>
                  <a:pt x="1107" y="474"/>
                </a:lnTo>
                <a:lnTo>
                  <a:pt x="1107" y="471"/>
                </a:lnTo>
                <a:lnTo>
                  <a:pt x="1110" y="474"/>
                </a:lnTo>
                <a:lnTo>
                  <a:pt x="1110" y="471"/>
                </a:lnTo>
                <a:lnTo>
                  <a:pt x="1112" y="471"/>
                </a:lnTo>
                <a:lnTo>
                  <a:pt x="1114" y="471"/>
                </a:lnTo>
                <a:lnTo>
                  <a:pt x="1112" y="469"/>
                </a:lnTo>
                <a:lnTo>
                  <a:pt x="1110" y="467"/>
                </a:lnTo>
                <a:lnTo>
                  <a:pt x="1110" y="467"/>
                </a:lnTo>
                <a:lnTo>
                  <a:pt x="1107" y="467"/>
                </a:lnTo>
                <a:lnTo>
                  <a:pt x="1107" y="464"/>
                </a:lnTo>
                <a:lnTo>
                  <a:pt x="1107" y="464"/>
                </a:lnTo>
                <a:lnTo>
                  <a:pt x="1107" y="464"/>
                </a:lnTo>
                <a:lnTo>
                  <a:pt x="1105" y="464"/>
                </a:lnTo>
                <a:lnTo>
                  <a:pt x="1105" y="464"/>
                </a:lnTo>
                <a:lnTo>
                  <a:pt x="1105" y="464"/>
                </a:lnTo>
                <a:lnTo>
                  <a:pt x="1105" y="464"/>
                </a:lnTo>
                <a:lnTo>
                  <a:pt x="1105" y="464"/>
                </a:lnTo>
                <a:lnTo>
                  <a:pt x="1105" y="462"/>
                </a:lnTo>
                <a:lnTo>
                  <a:pt x="1105" y="462"/>
                </a:lnTo>
                <a:lnTo>
                  <a:pt x="1105" y="462"/>
                </a:lnTo>
                <a:lnTo>
                  <a:pt x="1105" y="459"/>
                </a:lnTo>
                <a:lnTo>
                  <a:pt x="1105" y="459"/>
                </a:lnTo>
                <a:lnTo>
                  <a:pt x="1107" y="457"/>
                </a:lnTo>
                <a:lnTo>
                  <a:pt x="1107" y="457"/>
                </a:lnTo>
                <a:lnTo>
                  <a:pt x="1107" y="457"/>
                </a:lnTo>
                <a:lnTo>
                  <a:pt x="1107" y="455"/>
                </a:lnTo>
                <a:lnTo>
                  <a:pt x="1107" y="455"/>
                </a:lnTo>
                <a:lnTo>
                  <a:pt x="1107" y="455"/>
                </a:lnTo>
                <a:lnTo>
                  <a:pt x="1107" y="455"/>
                </a:lnTo>
                <a:lnTo>
                  <a:pt x="1107" y="455"/>
                </a:lnTo>
                <a:lnTo>
                  <a:pt x="1107" y="457"/>
                </a:lnTo>
                <a:lnTo>
                  <a:pt x="1107" y="457"/>
                </a:lnTo>
                <a:lnTo>
                  <a:pt x="1107" y="459"/>
                </a:lnTo>
                <a:lnTo>
                  <a:pt x="1107" y="459"/>
                </a:lnTo>
                <a:lnTo>
                  <a:pt x="1110" y="459"/>
                </a:lnTo>
                <a:lnTo>
                  <a:pt x="1110" y="459"/>
                </a:lnTo>
                <a:lnTo>
                  <a:pt x="1110" y="459"/>
                </a:lnTo>
                <a:lnTo>
                  <a:pt x="1110" y="462"/>
                </a:lnTo>
                <a:lnTo>
                  <a:pt x="1110" y="462"/>
                </a:lnTo>
                <a:lnTo>
                  <a:pt x="1110" y="464"/>
                </a:lnTo>
                <a:lnTo>
                  <a:pt x="1112" y="464"/>
                </a:lnTo>
                <a:lnTo>
                  <a:pt x="1112" y="464"/>
                </a:lnTo>
                <a:lnTo>
                  <a:pt x="1112" y="464"/>
                </a:lnTo>
                <a:lnTo>
                  <a:pt x="1114" y="464"/>
                </a:lnTo>
                <a:lnTo>
                  <a:pt x="1117" y="459"/>
                </a:lnTo>
                <a:lnTo>
                  <a:pt x="1117" y="459"/>
                </a:lnTo>
                <a:lnTo>
                  <a:pt x="1119" y="457"/>
                </a:lnTo>
                <a:lnTo>
                  <a:pt x="1119" y="455"/>
                </a:lnTo>
                <a:lnTo>
                  <a:pt x="1119" y="445"/>
                </a:lnTo>
                <a:lnTo>
                  <a:pt x="1119" y="445"/>
                </a:lnTo>
                <a:lnTo>
                  <a:pt x="1119" y="443"/>
                </a:lnTo>
                <a:lnTo>
                  <a:pt x="1119" y="443"/>
                </a:lnTo>
                <a:lnTo>
                  <a:pt x="1119" y="440"/>
                </a:lnTo>
                <a:lnTo>
                  <a:pt x="1119" y="440"/>
                </a:lnTo>
                <a:lnTo>
                  <a:pt x="1117" y="443"/>
                </a:lnTo>
                <a:lnTo>
                  <a:pt x="1114" y="445"/>
                </a:lnTo>
                <a:lnTo>
                  <a:pt x="1114" y="443"/>
                </a:lnTo>
                <a:lnTo>
                  <a:pt x="1117" y="443"/>
                </a:lnTo>
                <a:lnTo>
                  <a:pt x="1117" y="440"/>
                </a:lnTo>
                <a:lnTo>
                  <a:pt x="1114" y="440"/>
                </a:lnTo>
                <a:lnTo>
                  <a:pt x="1114" y="440"/>
                </a:lnTo>
                <a:lnTo>
                  <a:pt x="1114" y="440"/>
                </a:lnTo>
                <a:lnTo>
                  <a:pt x="1114" y="438"/>
                </a:lnTo>
                <a:lnTo>
                  <a:pt x="1117" y="438"/>
                </a:lnTo>
                <a:lnTo>
                  <a:pt x="1117" y="438"/>
                </a:lnTo>
                <a:lnTo>
                  <a:pt x="1119" y="438"/>
                </a:lnTo>
                <a:lnTo>
                  <a:pt x="1119" y="438"/>
                </a:lnTo>
                <a:lnTo>
                  <a:pt x="1119" y="438"/>
                </a:lnTo>
                <a:lnTo>
                  <a:pt x="1119" y="438"/>
                </a:lnTo>
                <a:lnTo>
                  <a:pt x="1119" y="438"/>
                </a:lnTo>
                <a:lnTo>
                  <a:pt x="1119" y="438"/>
                </a:lnTo>
                <a:lnTo>
                  <a:pt x="1119" y="438"/>
                </a:lnTo>
                <a:lnTo>
                  <a:pt x="1121" y="438"/>
                </a:lnTo>
                <a:lnTo>
                  <a:pt x="1121" y="438"/>
                </a:lnTo>
                <a:lnTo>
                  <a:pt x="1121" y="438"/>
                </a:lnTo>
                <a:lnTo>
                  <a:pt x="1124" y="438"/>
                </a:lnTo>
                <a:lnTo>
                  <a:pt x="1124" y="440"/>
                </a:lnTo>
                <a:lnTo>
                  <a:pt x="1124" y="440"/>
                </a:lnTo>
                <a:lnTo>
                  <a:pt x="1124" y="440"/>
                </a:lnTo>
                <a:lnTo>
                  <a:pt x="1126" y="440"/>
                </a:lnTo>
                <a:lnTo>
                  <a:pt x="1129" y="438"/>
                </a:lnTo>
                <a:lnTo>
                  <a:pt x="1129" y="431"/>
                </a:lnTo>
                <a:lnTo>
                  <a:pt x="1131" y="424"/>
                </a:lnTo>
                <a:lnTo>
                  <a:pt x="1131" y="422"/>
                </a:lnTo>
                <a:lnTo>
                  <a:pt x="1131" y="422"/>
                </a:lnTo>
                <a:lnTo>
                  <a:pt x="1129" y="422"/>
                </a:lnTo>
                <a:lnTo>
                  <a:pt x="1129" y="422"/>
                </a:lnTo>
                <a:lnTo>
                  <a:pt x="1129" y="424"/>
                </a:lnTo>
                <a:lnTo>
                  <a:pt x="1129" y="424"/>
                </a:lnTo>
                <a:lnTo>
                  <a:pt x="1126" y="422"/>
                </a:lnTo>
                <a:lnTo>
                  <a:pt x="1126" y="422"/>
                </a:lnTo>
                <a:lnTo>
                  <a:pt x="1126" y="422"/>
                </a:lnTo>
                <a:lnTo>
                  <a:pt x="1126" y="422"/>
                </a:lnTo>
                <a:lnTo>
                  <a:pt x="1126" y="422"/>
                </a:lnTo>
                <a:lnTo>
                  <a:pt x="1121" y="422"/>
                </a:lnTo>
                <a:lnTo>
                  <a:pt x="1121" y="424"/>
                </a:lnTo>
                <a:lnTo>
                  <a:pt x="1119" y="422"/>
                </a:lnTo>
                <a:lnTo>
                  <a:pt x="1119" y="419"/>
                </a:lnTo>
                <a:lnTo>
                  <a:pt x="1119" y="419"/>
                </a:lnTo>
                <a:lnTo>
                  <a:pt x="1117" y="419"/>
                </a:lnTo>
                <a:lnTo>
                  <a:pt x="1114" y="422"/>
                </a:lnTo>
                <a:lnTo>
                  <a:pt x="1114" y="422"/>
                </a:lnTo>
                <a:lnTo>
                  <a:pt x="1114" y="419"/>
                </a:lnTo>
                <a:lnTo>
                  <a:pt x="1114" y="419"/>
                </a:lnTo>
                <a:lnTo>
                  <a:pt x="1117" y="417"/>
                </a:lnTo>
                <a:lnTo>
                  <a:pt x="1119" y="417"/>
                </a:lnTo>
                <a:lnTo>
                  <a:pt x="1121" y="417"/>
                </a:lnTo>
                <a:lnTo>
                  <a:pt x="1121" y="417"/>
                </a:lnTo>
                <a:lnTo>
                  <a:pt x="1124" y="414"/>
                </a:lnTo>
                <a:lnTo>
                  <a:pt x="1124" y="412"/>
                </a:lnTo>
                <a:lnTo>
                  <a:pt x="1124" y="410"/>
                </a:lnTo>
                <a:lnTo>
                  <a:pt x="1124" y="407"/>
                </a:lnTo>
                <a:lnTo>
                  <a:pt x="1124" y="405"/>
                </a:lnTo>
                <a:lnTo>
                  <a:pt x="1121" y="405"/>
                </a:lnTo>
                <a:lnTo>
                  <a:pt x="1121" y="403"/>
                </a:lnTo>
                <a:lnTo>
                  <a:pt x="1124" y="403"/>
                </a:lnTo>
                <a:lnTo>
                  <a:pt x="1121" y="400"/>
                </a:lnTo>
                <a:lnTo>
                  <a:pt x="1121" y="400"/>
                </a:lnTo>
                <a:lnTo>
                  <a:pt x="1119" y="400"/>
                </a:lnTo>
                <a:lnTo>
                  <a:pt x="1119" y="400"/>
                </a:lnTo>
                <a:lnTo>
                  <a:pt x="1119" y="400"/>
                </a:lnTo>
                <a:lnTo>
                  <a:pt x="1119" y="400"/>
                </a:lnTo>
                <a:lnTo>
                  <a:pt x="1119" y="400"/>
                </a:lnTo>
                <a:lnTo>
                  <a:pt x="1119" y="400"/>
                </a:lnTo>
                <a:lnTo>
                  <a:pt x="1117" y="400"/>
                </a:lnTo>
                <a:lnTo>
                  <a:pt x="1117" y="400"/>
                </a:lnTo>
                <a:lnTo>
                  <a:pt x="1117" y="400"/>
                </a:lnTo>
                <a:lnTo>
                  <a:pt x="1117" y="400"/>
                </a:lnTo>
                <a:lnTo>
                  <a:pt x="1117" y="400"/>
                </a:lnTo>
                <a:lnTo>
                  <a:pt x="1114" y="403"/>
                </a:lnTo>
                <a:lnTo>
                  <a:pt x="1114" y="403"/>
                </a:lnTo>
                <a:lnTo>
                  <a:pt x="1112" y="403"/>
                </a:lnTo>
                <a:lnTo>
                  <a:pt x="1112" y="403"/>
                </a:lnTo>
                <a:lnTo>
                  <a:pt x="1112" y="400"/>
                </a:lnTo>
                <a:lnTo>
                  <a:pt x="1112" y="400"/>
                </a:lnTo>
                <a:lnTo>
                  <a:pt x="1112" y="400"/>
                </a:lnTo>
                <a:lnTo>
                  <a:pt x="1114" y="400"/>
                </a:lnTo>
                <a:lnTo>
                  <a:pt x="1117" y="398"/>
                </a:lnTo>
                <a:lnTo>
                  <a:pt x="1117" y="396"/>
                </a:lnTo>
                <a:lnTo>
                  <a:pt x="1119" y="396"/>
                </a:lnTo>
                <a:lnTo>
                  <a:pt x="1121" y="396"/>
                </a:lnTo>
                <a:lnTo>
                  <a:pt x="1126" y="393"/>
                </a:lnTo>
                <a:lnTo>
                  <a:pt x="1129" y="393"/>
                </a:lnTo>
                <a:lnTo>
                  <a:pt x="1129" y="391"/>
                </a:lnTo>
                <a:lnTo>
                  <a:pt x="1129" y="391"/>
                </a:lnTo>
                <a:lnTo>
                  <a:pt x="1129" y="388"/>
                </a:lnTo>
                <a:lnTo>
                  <a:pt x="1129" y="388"/>
                </a:lnTo>
                <a:lnTo>
                  <a:pt x="1129" y="388"/>
                </a:lnTo>
                <a:lnTo>
                  <a:pt x="1126" y="388"/>
                </a:lnTo>
                <a:lnTo>
                  <a:pt x="1129" y="386"/>
                </a:lnTo>
                <a:lnTo>
                  <a:pt x="1129" y="384"/>
                </a:lnTo>
                <a:lnTo>
                  <a:pt x="1131" y="381"/>
                </a:lnTo>
                <a:lnTo>
                  <a:pt x="1136" y="379"/>
                </a:lnTo>
                <a:lnTo>
                  <a:pt x="1138" y="379"/>
                </a:lnTo>
                <a:lnTo>
                  <a:pt x="1138" y="379"/>
                </a:lnTo>
                <a:lnTo>
                  <a:pt x="1140" y="379"/>
                </a:lnTo>
                <a:lnTo>
                  <a:pt x="1138" y="377"/>
                </a:lnTo>
                <a:lnTo>
                  <a:pt x="1140" y="374"/>
                </a:lnTo>
                <a:lnTo>
                  <a:pt x="1140" y="374"/>
                </a:lnTo>
                <a:lnTo>
                  <a:pt x="1140" y="374"/>
                </a:lnTo>
                <a:lnTo>
                  <a:pt x="1140" y="374"/>
                </a:lnTo>
                <a:lnTo>
                  <a:pt x="1140" y="372"/>
                </a:lnTo>
                <a:lnTo>
                  <a:pt x="1140" y="372"/>
                </a:lnTo>
                <a:lnTo>
                  <a:pt x="1140" y="372"/>
                </a:lnTo>
                <a:lnTo>
                  <a:pt x="1140" y="372"/>
                </a:lnTo>
                <a:lnTo>
                  <a:pt x="1140" y="372"/>
                </a:lnTo>
                <a:lnTo>
                  <a:pt x="1138" y="372"/>
                </a:lnTo>
                <a:lnTo>
                  <a:pt x="1138" y="372"/>
                </a:lnTo>
                <a:lnTo>
                  <a:pt x="1138" y="372"/>
                </a:lnTo>
                <a:lnTo>
                  <a:pt x="1138" y="370"/>
                </a:lnTo>
                <a:lnTo>
                  <a:pt x="1138" y="370"/>
                </a:lnTo>
                <a:lnTo>
                  <a:pt x="1138" y="370"/>
                </a:lnTo>
                <a:lnTo>
                  <a:pt x="1138" y="370"/>
                </a:lnTo>
                <a:lnTo>
                  <a:pt x="1138" y="367"/>
                </a:lnTo>
                <a:lnTo>
                  <a:pt x="1136" y="367"/>
                </a:lnTo>
                <a:lnTo>
                  <a:pt x="1138" y="365"/>
                </a:lnTo>
                <a:lnTo>
                  <a:pt x="1138" y="362"/>
                </a:lnTo>
                <a:lnTo>
                  <a:pt x="1138" y="362"/>
                </a:lnTo>
                <a:lnTo>
                  <a:pt x="1138" y="362"/>
                </a:lnTo>
                <a:lnTo>
                  <a:pt x="1138" y="365"/>
                </a:lnTo>
                <a:lnTo>
                  <a:pt x="1138" y="365"/>
                </a:lnTo>
                <a:lnTo>
                  <a:pt x="1140" y="370"/>
                </a:lnTo>
                <a:lnTo>
                  <a:pt x="1140" y="370"/>
                </a:lnTo>
                <a:lnTo>
                  <a:pt x="1140" y="372"/>
                </a:lnTo>
                <a:lnTo>
                  <a:pt x="1140" y="372"/>
                </a:lnTo>
                <a:lnTo>
                  <a:pt x="1140" y="370"/>
                </a:lnTo>
                <a:lnTo>
                  <a:pt x="1143" y="370"/>
                </a:lnTo>
                <a:lnTo>
                  <a:pt x="1143" y="370"/>
                </a:lnTo>
                <a:lnTo>
                  <a:pt x="1143" y="370"/>
                </a:lnTo>
                <a:lnTo>
                  <a:pt x="1143" y="372"/>
                </a:lnTo>
                <a:lnTo>
                  <a:pt x="1143" y="372"/>
                </a:lnTo>
                <a:lnTo>
                  <a:pt x="1143" y="374"/>
                </a:lnTo>
                <a:lnTo>
                  <a:pt x="1143" y="374"/>
                </a:lnTo>
                <a:lnTo>
                  <a:pt x="1143" y="374"/>
                </a:lnTo>
                <a:lnTo>
                  <a:pt x="1143" y="374"/>
                </a:lnTo>
                <a:lnTo>
                  <a:pt x="1150" y="372"/>
                </a:lnTo>
                <a:lnTo>
                  <a:pt x="1150" y="372"/>
                </a:lnTo>
                <a:lnTo>
                  <a:pt x="1152" y="372"/>
                </a:lnTo>
                <a:lnTo>
                  <a:pt x="1152" y="372"/>
                </a:lnTo>
                <a:lnTo>
                  <a:pt x="1152" y="370"/>
                </a:lnTo>
                <a:lnTo>
                  <a:pt x="1152" y="370"/>
                </a:lnTo>
                <a:lnTo>
                  <a:pt x="1155" y="367"/>
                </a:lnTo>
                <a:lnTo>
                  <a:pt x="1155" y="367"/>
                </a:lnTo>
                <a:lnTo>
                  <a:pt x="1159" y="360"/>
                </a:lnTo>
                <a:lnTo>
                  <a:pt x="1162" y="358"/>
                </a:lnTo>
                <a:lnTo>
                  <a:pt x="1164" y="355"/>
                </a:lnTo>
                <a:lnTo>
                  <a:pt x="1164" y="355"/>
                </a:lnTo>
                <a:lnTo>
                  <a:pt x="1164" y="355"/>
                </a:lnTo>
                <a:lnTo>
                  <a:pt x="1164" y="353"/>
                </a:lnTo>
                <a:lnTo>
                  <a:pt x="1166" y="351"/>
                </a:lnTo>
                <a:lnTo>
                  <a:pt x="1166" y="351"/>
                </a:lnTo>
                <a:lnTo>
                  <a:pt x="1166" y="351"/>
                </a:lnTo>
                <a:lnTo>
                  <a:pt x="1169" y="353"/>
                </a:lnTo>
                <a:lnTo>
                  <a:pt x="1169" y="353"/>
                </a:lnTo>
                <a:lnTo>
                  <a:pt x="1169" y="353"/>
                </a:lnTo>
                <a:lnTo>
                  <a:pt x="1169" y="355"/>
                </a:lnTo>
                <a:lnTo>
                  <a:pt x="1169" y="355"/>
                </a:lnTo>
                <a:lnTo>
                  <a:pt x="1169" y="355"/>
                </a:lnTo>
                <a:lnTo>
                  <a:pt x="1171" y="353"/>
                </a:lnTo>
                <a:lnTo>
                  <a:pt x="1171" y="353"/>
                </a:lnTo>
                <a:lnTo>
                  <a:pt x="1171" y="353"/>
                </a:lnTo>
                <a:lnTo>
                  <a:pt x="1171" y="353"/>
                </a:lnTo>
                <a:lnTo>
                  <a:pt x="1173" y="353"/>
                </a:lnTo>
                <a:lnTo>
                  <a:pt x="1173" y="353"/>
                </a:lnTo>
                <a:lnTo>
                  <a:pt x="1176" y="353"/>
                </a:lnTo>
                <a:lnTo>
                  <a:pt x="1176" y="353"/>
                </a:lnTo>
                <a:lnTo>
                  <a:pt x="1176" y="353"/>
                </a:lnTo>
                <a:lnTo>
                  <a:pt x="1176" y="351"/>
                </a:lnTo>
                <a:lnTo>
                  <a:pt x="1178" y="351"/>
                </a:lnTo>
                <a:lnTo>
                  <a:pt x="1178" y="351"/>
                </a:lnTo>
                <a:lnTo>
                  <a:pt x="1181" y="351"/>
                </a:lnTo>
                <a:lnTo>
                  <a:pt x="1181" y="351"/>
                </a:lnTo>
                <a:lnTo>
                  <a:pt x="1181" y="351"/>
                </a:lnTo>
                <a:lnTo>
                  <a:pt x="1181" y="348"/>
                </a:lnTo>
                <a:lnTo>
                  <a:pt x="1181" y="348"/>
                </a:lnTo>
                <a:lnTo>
                  <a:pt x="1183" y="348"/>
                </a:lnTo>
                <a:lnTo>
                  <a:pt x="1183" y="348"/>
                </a:lnTo>
                <a:lnTo>
                  <a:pt x="1183" y="348"/>
                </a:lnTo>
                <a:lnTo>
                  <a:pt x="1185" y="348"/>
                </a:lnTo>
                <a:lnTo>
                  <a:pt x="1185" y="348"/>
                </a:lnTo>
                <a:lnTo>
                  <a:pt x="1183" y="346"/>
                </a:lnTo>
                <a:lnTo>
                  <a:pt x="1183" y="346"/>
                </a:lnTo>
                <a:lnTo>
                  <a:pt x="1183" y="346"/>
                </a:lnTo>
                <a:lnTo>
                  <a:pt x="1181" y="346"/>
                </a:lnTo>
                <a:lnTo>
                  <a:pt x="1178" y="346"/>
                </a:lnTo>
                <a:lnTo>
                  <a:pt x="1178" y="346"/>
                </a:lnTo>
                <a:lnTo>
                  <a:pt x="1178" y="346"/>
                </a:lnTo>
                <a:lnTo>
                  <a:pt x="1176" y="343"/>
                </a:lnTo>
                <a:lnTo>
                  <a:pt x="1176" y="343"/>
                </a:lnTo>
                <a:lnTo>
                  <a:pt x="1178" y="343"/>
                </a:lnTo>
                <a:lnTo>
                  <a:pt x="1178" y="343"/>
                </a:lnTo>
                <a:lnTo>
                  <a:pt x="1181" y="343"/>
                </a:lnTo>
                <a:lnTo>
                  <a:pt x="1181" y="343"/>
                </a:lnTo>
                <a:lnTo>
                  <a:pt x="1181" y="343"/>
                </a:lnTo>
                <a:lnTo>
                  <a:pt x="1181" y="343"/>
                </a:lnTo>
                <a:lnTo>
                  <a:pt x="1181" y="343"/>
                </a:lnTo>
                <a:lnTo>
                  <a:pt x="1181" y="341"/>
                </a:lnTo>
                <a:lnTo>
                  <a:pt x="1181" y="341"/>
                </a:lnTo>
                <a:lnTo>
                  <a:pt x="1181" y="341"/>
                </a:lnTo>
                <a:lnTo>
                  <a:pt x="1181" y="341"/>
                </a:lnTo>
                <a:lnTo>
                  <a:pt x="1178" y="341"/>
                </a:lnTo>
                <a:lnTo>
                  <a:pt x="1178" y="339"/>
                </a:lnTo>
                <a:lnTo>
                  <a:pt x="1181" y="339"/>
                </a:lnTo>
                <a:lnTo>
                  <a:pt x="1181" y="339"/>
                </a:lnTo>
                <a:lnTo>
                  <a:pt x="1181" y="339"/>
                </a:lnTo>
                <a:lnTo>
                  <a:pt x="1183" y="339"/>
                </a:lnTo>
                <a:lnTo>
                  <a:pt x="1183" y="339"/>
                </a:lnTo>
                <a:lnTo>
                  <a:pt x="1183" y="339"/>
                </a:lnTo>
                <a:lnTo>
                  <a:pt x="1183" y="336"/>
                </a:lnTo>
                <a:lnTo>
                  <a:pt x="1183" y="336"/>
                </a:lnTo>
                <a:lnTo>
                  <a:pt x="1183" y="334"/>
                </a:lnTo>
                <a:lnTo>
                  <a:pt x="1181" y="334"/>
                </a:lnTo>
                <a:lnTo>
                  <a:pt x="1181" y="334"/>
                </a:lnTo>
                <a:lnTo>
                  <a:pt x="1181" y="334"/>
                </a:lnTo>
                <a:lnTo>
                  <a:pt x="1183" y="334"/>
                </a:lnTo>
                <a:lnTo>
                  <a:pt x="1183" y="332"/>
                </a:lnTo>
                <a:lnTo>
                  <a:pt x="1183" y="332"/>
                </a:lnTo>
                <a:lnTo>
                  <a:pt x="1185" y="332"/>
                </a:lnTo>
                <a:lnTo>
                  <a:pt x="1185" y="332"/>
                </a:lnTo>
                <a:lnTo>
                  <a:pt x="1185" y="329"/>
                </a:lnTo>
                <a:lnTo>
                  <a:pt x="1183" y="329"/>
                </a:lnTo>
                <a:lnTo>
                  <a:pt x="1183" y="329"/>
                </a:lnTo>
                <a:lnTo>
                  <a:pt x="1176" y="334"/>
                </a:lnTo>
                <a:lnTo>
                  <a:pt x="1173" y="336"/>
                </a:lnTo>
                <a:lnTo>
                  <a:pt x="1173" y="334"/>
                </a:lnTo>
                <a:lnTo>
                  <a:pt x="1176" y="334"/>
                </a:lnTo>
                <a:lnTo>
                  <a:pt x="1176" y="334"/>
                </a:lnTo>
                <a:lnTo>
                  <a:pt x="1176" y="332"/>
                </a:lnTo>
                <a:lnTo>
                  <a:pt x="1176" y="332"/>
                </a:lnTo>
                <a:lnTo>
                  <a:pt x="1176" y="329"/>
                </a:lnTo>
                <a:lnTo>
                  <a:pt x="1176" y="329"/>
                </a:lnTo>
                <a:lnTo>
                  <a:pt x="1178" y="329"/>
                </a:lnTo>
                <a:lnTo>
                  <a:pt x="1178" y="327"/>
                </a:lnTo>
                <a:lnTo>
                  <a:pt x="1178" y="327"/>
                </a:lnTo>
                <a:lnTo>
                  <a:pt x="1178" y="325"/>
                </a:lnTo>
                <a:lnTo>
                  <a:pt x="1176" y="325"/>
                </a:lnTo>
                <a:lnTo>
                  <a:pt x="1176" y="325"/>
                </a:lnTo>
                <a:lnTo>
                  <a:pt x="1176" y="325"/>
                </a:lnTo>
                <a:lnTo>
                  <a:pt x="1173" y="322"/>
                </a:lnTo>
                <a:lnTo>
                  <a:pt x="1173" y="322"/>
                </a:lnTo>
                <a:lnTo>
                  <a:pt x="1173" y="320"/>
                </a:lnTo>
                <a:lnTo>
                  <a:pt x="1176" y="320"/>
                </a:lnTo>
                <a:lnTo>
                  <a:pt x="1176" y="317"/>
                </a:lnTo>
                <a:lnTo>
                  <a:pt x="1176" y="315"/>
                </a:lnTo>
                <a:lnTo>
                  <a:pt x="1176" y="315"/>
                </a:lnTo>
                <a:lnTo>
                  <a:pt x="1176" y="313"/>
                </a:lnTo>
                <a:lnTo>
                  <a:pt x="1178" y="313"/>
                </a:lnTo>
                <a:lnTo>
                  <a:pt x="1178" y="313"/>
                </a:lnTo>
                <a:lnTo>
                  <a:pt x="1178" y="313"/>
                </a:lnTo>
                <a:lnTo>
                  <a:pt x="1178" y="310"/>
                </a:lnTo>
                <a:lnTo>
                  <a:pt x="1178" y="310"/>
                </a:lnTo>
                <a:lnTo>
                  <a:pt x="1178" y="310"/>
                </a:lnTo>
                <a:lnTo>
                  <a:pt x="1178" y="310"/>
                </a:lnTo>
                <a:lnTo>
                  <a:pt x="1178" y="310"/>
                </a:lnTo>
                <a:lnTo>
                  <a:pt x="1178" y="308"/>
                </a:lnTo>
                <a:lnTo>
                  <a:pt x="1178" y="308"/>
                </a:lnTo>
                <a:lnTo>
                  <a:pt x="1178" y="308"/>
                </a:lnTo>
                <a:lnTo>
                  <a:pt x="1178" y="306"/>
                </a:lnTo>
                <a:lnTo>
                  <a:pt x="1178" y="306"/>
                </a:lnTo>
                <a:lnTo>
                  <a:pt x="1178" y="306"/>
                </a:lnTo>
                <a:lnTo>
                  <a:pt x="1178" y="306"/>
                </a:lnTo>
                <a:lnTo>
                  <a:pt x="1176" y="306"/>
                </a:lnTo>
                <a:lnTo>
                  <a:pt x="1176" y="306"/>
                </a:lnTo>
                <a:lnTo>
                  <a:pt x="1176" y="306"/>
                </a:lnTo>
                <a:lnTo>
                  <a:pt x="1176" y="306"/>
                </a:lnTo>
                <a:lnTo>
                  <a:pt x="1176" y="303"/>
                </a:lnTo>
                <a:lnTo>
                  <a:pt x="1176" y="303"/>
                </a:lnTo>
                <a:lnTo>
                  <a:pt x="1176" y="303"/>
                </a:lnTo>
                <a:lnTo>
                  <a:pt x="1176" y="303"/>
                </a:lnTo>
                <a:lnTo>
                  <a:pt x="1176" y="303"/>
                </a:lnTo>
                <a:lnTo>
                  <a:pt x="1176" y="301"/>
                </a:lnTo>
                <a:lnTo>
                  <a:pt x="1176" y="301"/>
                </a:lnTo>
                <a:lnTo>
                  <a:pt x="1178" y="301"/>
                </a:lnTo>
                <a:lnTo>
                  <a:pt x="1178" y="301"/>
                </a:lnTo>
                <a:lnTo>
                  <a:pt x="1178" y="301"/>
                </a:lnTo>
                <a:lnTo>
                  <a:pt x="1178" y="301"/>
                </a:lnTo>
                <a:lnTo>
                  <a:pt x="1178" y="301"/>
                </a:lnTo>
                <a:lnTo>
                  <a:pt x="1176" y="301"/>
                </a:lnTo>
                <a:lnTo>
                  <a:pt x="1176" y="299"/>
                </a:lnTo>
                <a:lnTo>
                  <a:pt x="1176" y="299"/>
                </a:lnTo>
                <a:lnTo>
                  <a:pt x="1178" y="299"/>
                </a:lnTo>
                <a:lnTo>
                  <a:pt x="1178" y="296"/>
                </a:lnTo>
                <a:lnTo>
                  <a:pt x="1178" y="296"/>
                </a:lnTo>
                <a:lnTo>
                  <a:pt x="1178" y="296"/>
                </a:lnTo>
                <a:lnTo>
                  <a:pt x="1178" y="294"/>
                </a:lnTo>
                <a:lnTo>
                  <a:pt x="1178" y="294"/>
                </a:lnTo>
                <a:lnTo>
                  <a:pt x="1178" y="294"/>
                </a:lnTo>
                <a:lnTo>
                  <a:pt x="1178" y="294"/>
                </a:lnTo>
                <a:lnTo>
                  <a:pt x="1178" y="294"/>
                </a:lnTo>
                <a:lnTo>
                  <a:pt x="1181" y="289"/>
                </a:lnTo>
                <a:lnTo>
                  <a:pt x="1181" y="289"/>
                </a:lnTo>
                <a:lnTo>
                  <a:pt x="1183" y="287"/>
                </a:lnTo>
                <a:lnTo>
                  <a:pt x="1183" y="287"/>
                </a:lnTo>
                <a:lnTo>
                  <a:pt x="1183" y="287"/>
                </a:lnTo>
                <a:lnTo>
                  <a:pt x="1183" y="287"/>
                </a:lnTo>
                <a:lnTo>
                  <a:pt x="1185" y="287"/>
                </a:lnTo>
                <a:lnTo>
                  <a:pt x="1185" y="284"/>
                </a:lnTo>
                <a:lnTo>
                  <a:pt x="1183" y="284"/>
                </a:lnTo>
                <a:lnTo>
                  <a:pt x="1183" y="284"/>
                </a:lnTo>
                <a:lnTo>
                  <a:pt x="1183" y="282"/>
                </a:lnTo>
                <a:lnTo>
                  <a:pt x="1188" y="280"/>
                </a:lnTo>
                <a:lnTo>
                  <a:pt x="1188" y="277"/>
                </a:lnTo>
                <a:lnTo>
                  <a:pt x="1188" y="277"/>
                </a:lnTo>
                <a:lnTo>
                  <a:pt x="1188" y="277"/>
                </a:lnTo>
                <a:lnTo>
                  <a:pt x="1188" y="277"/>
                </a:lnTo>
                <a:lnTo>
                  <a:pt x="1190" y="275"/>
                </a:lnTo>
                <a:lnTo>
                  <a:pt x="1190" y="275"/>
                </a:lnTo>
                <a:lnTo>
                  <a:pt x="1190" y="270"/>
                </a:lnTo>
                <a:lnTo>
                  <a:pt x="1190" y="270"/>
                </a:lnTo>
                <a:lnTo>
                  <a:pt x="1192" y="268"/>
                </a:lnTo>
                <a:lnTo>
                  <a:pt x="1195" y="265"/>
                </a:lnTo>
                <a:lnTo>
                  <a:pt x="1195" y="265"/>
                </a:lnTo>
                <a:lnTo>
                  <a:pt x="1197" y="265"/>
                </a:lnTo>
                <a:lnTo>
                  <a:pt x="1197" y="265"/>
                </a:lnTo>
                <a:lnTo>
                  <a:pt x="1197" y="265"/>
                </a:lnTo>
                <a:lnTo>
                  <a:pt x="1199" y="265"/>
                </a:lnTo>
                <a:lnTo>
                  <a:pt x="1199" y="265"/>
                </a:lnTo>
                <a:lnTo>
                  <a:pt x="1199" y="265"/>
                </a:lnTo>
                <a:lnTo>
                  <a:pt x="1199" y="265"/>
                </a:lnTo>
                <a:lnTo>
                  <a:pt x="1199" y="265"/>
                </a:lnTo>
                <a:lnTo>
                  <a:pt x="1202" y="265"/>
                </a:lnTo>
                <a:lnTo>
                  <a:pt x="1202" y="265"/>
                </a:lnTo>
                <a:lnTo>
                  <a:pt x="1202" y="265"/>
                </a:lnTo>
                <a:lnTo>
                  <a:pt x="1202" y="268"/>
                </a:lnTo>
                <a:lnTo>
                  <a:pt x="1202" y="268"/>
                </a:lnTo>
                <a:lnTo>
                  <a:pt x="1204" y="268"/>
                </a:lnTo>
                <a:lnTo>
                  <a:pt x="1204" y="268"/>
                </a:lnTo>
                <a:lnTo>
                  <a:pt x="1204" y="268"/>
                </a:lnTo>
                <a:lnTo>
                  <a:pt x="1207" y="265"/>
                </a:lnTo>
                <a:lnTo>
                  <a:pt x="1207" y="265"/>
                </a:lnTo>
                <a:lnTo>
                  <a:pt x="1207" y="265"/>
                </a:lnTo>
                <a:lnTo>
                  <a:pt x="1207" y="263"/>
                </a:lnTo>
                <a:lnTo>
                  <a:pt x="1204" y="263"/>
                </a:lnTo>
                <a:lnTo>
                  <a:pt x="1204" y="263"/>
                </a:lnTo>
                <a:lnTo>
                  <a:pt x="1204" y="263"/>
                </a:lnTo>
                <a:lnTo>
                  <a:pt x="1204" y="261"/>
                </a:lnTo>
                <a:lnTo>
                  <a:pt x="1204" y="261"/>
                </a:lnTo>
                <a:lnTo>
                  <a:pt x="1204" y="261"/>
                </a:lnTo>
                <a:lnTo>
                  <a:pt x="1204" y="261"/>
                </a:lnTo>
                <a:lnTo>
                  <a:pt x="1202" y="261"/>
                </a:lnTo>
                <a:lnTo>
                  <a:pt x="1202" y="258"/>
                </a:lnTo>
                <a:lnTo>
                  <a:pt x="1202" y="256"/>
                </a:lnTo>
                <a:lnTo>
                  <a:pt x="1199" y="254"/>
                </a:lnTo>
                <a:lnTo>
                  <a:pt x="1199" y="254"/>
                </a:lnTo>
                <a:lnTo>
                  <a:pt x="1199" y="251"/>
                </a:lnTo>
                <a:lnTo>
                  <a:pt x="1197" y="251"/>
                </a:lnTo>
                <a:lnTo>
                  <a:pt x="1197" y="251"/>
                </a:lnTo>
                <a:lnTo>
                  <a:pt x="1197" y="251"/>
                </a:lnTo>
                <a:lnTo>
                  <a:pt x="1199" y="249"/>
                </a:lnTo>
                <a:lnTo>
                  <a:pt x="1199" y="249"/>
                </a:lnTo>
                <a:lnTo>
                  <a:pt x="1199" y="249"/>
                </a:lnTo>
                <a:lnTo>
                  <a:pt x="1199" y="251"/>
                </a:lnTo>
                <a:lnTo>
                  <a:pt x="1199" y="251"/>
                </a:lnTo>
                <a:lnTo>
                  <a:pt x="1202" y="251"/>
                </a:lnTo>
                <a:lnTo>
                  <a:pt x="1204" y="251"/>
                </a:lnTo>
                <a:lnTo>
                  <a:pt x="1204" y="254"/>
                </a:lnTo>
                <a:lnTo>
                  <a:pt x="1204" y="256"/>
                </a:lnTo>
                <a:lnTo>
                  <a:pt x="1207" y="258"/>
                </a:lnTo>
                <a:lnTo>
                  <a:pt x="1207" y="261"/>
                </a:lnTo>
                <a:lnTo>
                  <a:pt x="1209" y="261"/>
                </a:lnTo>
                <a:lnTo>
                  <a:pt x="1211" y="261"/>
                </a:lnTo>
                <a:lnTo>
                  <a:pt x="1214" y="263"/>
                </a:lnTo>
                <a:lnTo>
                  <a:pt x="1221" y="263"/>
                </a:lnTo>
                <a:lnTo>
                  <a:pt x="1221" y="263"/>
                </a:lnTo>
                <a:lnTo>
                  <a:pt x="1223" y="265"/>
                </a:lnTo>
                <a:lnTo>
                  <a:pt x="1223" y="265"/>
                </a:lnTo>
                <a:lnTo>
                  <a:pt x="1223" y="265"/>
                </a:lnTo>
                <a:lnTo>
                  <a:pt x="1223" y="265"/>
                </a:lnTo>
                <a:lnTo>
                  <a:pt x="1225" y="265"/>
                </a:lnTo>
                <a:lnTo>
                  <a:pt x="1225" y="265"/>
                </a:lnTo>
                <a:lnTo>
                  <a:pt x="1225" y="265"/>
                </a:lnTo>
                <a:lnTo>
                  <a:pt x="1225" y="265"/>
                </a:lnTo>
                <a:lnTo>
                  <a:pt x="1225" y="265"/>
                </a:lnTo>
                <a:lnTo>
                  <a:pt x="1228" y="265"/>
                </a:lnTo>
                <a:lnTo>
                  <a:pt x="1230" y="265"/>
                </a:lnTo>
                <a:lnTo>
                  <a:pt x="1233" y="265"/>
                </a:lnTo>
                <a:lnTo>
                  <a:pt x="1233" y="265"/>
                </a:lnTo>
                <a:lnTo>
                  <a:pt x="1233" y="265"/>
                </a:lnTo>
                <a:lnTo>
                  <a:pt x="1233" y="265"/>
                </a:lnTo>
                <a:lnTo>
                  <a:pt x="1235" y="265"/>
                </a:lnTo>
                <a:lnTo>
                  <a:pt x="1235" y="265"/>
                </a:lnTo>
                <a:lnTo>
                  <a:pt x="1237" y="265"/>
                </a:lnTo>
                <a:lnTo>
                  <a:pt x="1240" y="263"/>
                </a:lnTo>
                <a:lnTo>
                  <a:pt x="1240" y="263"/>
                </a:lnTo>
                <a:lnTo>
                  <a:pt x="1240" y="265"/>
                </a:lnTo>
                <a:lnTo>
                  <a:pt x="1242" y="265"/>
                </a:lnTo>
                <a:lnTo>
                  <a:pt x="1242" y="265"/>
                </a:lnTo>
                <a:lnTo>
                  <a:pt x="1244" y="265"/>
                </a:lnTo>
                <a:lnTo>
                  <a:pt x="1244" y="265"/>
                </a:lnTo>
                <a:lnTo>
                  <a:pt x="1244" y="265"/>
                </a:lnTo>
                <a:lnTo>
                  <a:pt x="1244" y="265"/>
                </a:lnTo>
                <a:lnTo>
                  <a:pt x="1247" y="265"/>
                </a:lnTo>
                <a:lnTo>
                  <a:pt x="1247" y="265"/>
                </a:lnTo>
                <a:lnTo>
                  <a:pt x="1247" y="265"/>
                </a:lnTo>
                <a:lnTo>
                  <a:pt x="1249" y="263"/>
                </a:lnTo>
                <a:lnTo>
                  <a:pt x="1249" y="263"/>
                </a:lnTo>
                <a:lnTo>
                  <a:pt x="1254" y="261"/>
                </a:lnTo>
                <a:lnTo>
                  <a:pt x="1254" y="261"/>
                </a:lnTo>
                <a:lnTo>
                  <a:pt x="1254" y="261"/>
                </a:lnTo>
                <a:lnTo>
                  <a:pt x="1256" y="258"/>
                </a:lnTo>
                <a:lnTo>
                  <a:pt x="1256" y="258"/>
                </a:lnTo>
                <a:lnTo>
                  <a:pt x="1256" y="256"/>
                </a:lnTo>
                <a:lnTo>
                  <a:pt x="1256" y="256"/>
                </a:lnTo>
                <a:lnTo>
                  <a:pt x="1256" y="256"/>
                </a:lnTo>
                <a:lnTo>
                  <a:pt x="1256" y="256"/>
                </a:lnTo>
                <a:lnTo>
                  <a:pt x="1256" y="256"/>
                </a:lnTo>
                <a:lnTo>
                  <a:pt x="1256" y="256"/>
                </a:lnTo>
                <a:lnTo>
                  <a:pt x="1256" y="254"/>
                </a:lnTo>
                <a:lnTo>
                  <a:pt x="1256" y="254"/>
                </a:lnTo>
                <a:lnTo>
                  <a:pt x="1256" y="254"/>
                </a:lnTo>
                <a:lnTo>
                  <a:pt x="1254" y="251"/>
                </a:lnTo>
                <a:lnTo>
                  <a:pt x="1252" y="251"/>
                </a:lnTo>
                <a:lnTo>
                  <a:pt x="1252" y="251"/>
                </a:lnTo>
                <a:lnTo>
                  <a:pt x="1252" y="254"/>
                </a:lnTo>
                <a:lnTo>
                  <a:pt x="1249" y="254"/>
                </a:lnTo>
                <a:lnTo>
                  <a:pt x="1249" y="254"/>
                </a:lnTo>
                <a:lnTo>
                  <a:pt x="1249" y="254"/>
                </a:lnTo>
                <a:lnTo>
                  <a:pt x="1249" y="254"/>
                </a:lnTo>
                <a:lnTo>
                  <a:pt x="1247" y="249"/>
                </a:lnTo>
                <a:lnTo>
                  <a:pt x="1247" y="249"/>
                </a:lnTo>
                <a:lnTo>
                  <a:pt x="1244" y="249"/>
                </a:lnTo>
                <a:lnTo>
                  <a:pt x="1244" y="246"/>
                </a:lnTo>
                <a:lnTo>
                  <a:pt x="1244" y="246"/>
                </a:lnTo>
                <a:lnTo>
                  <a:pt x="1244" y="246"/>
                </a:lnTo>
                <a:lnTo>
                  <a:pt x="1244" y="246"/>
                </a:lnTo>
                <a:lnTo>
                  <a:pt x="1244" y="246"/>
                </a:lnTo>
                <a:lnTo>
                  <a:pt x="1244" y="246"/>
                </a:lnTo>
                <a:lnTo>
                  <a:pt x="1244" y="244"/>
                </a:lnTo>
                <a:lnTo>
                  <a:pt x="1242" y="244"/>
                </a:lnTo>
                <a:lnTo>
                  <a:pt x="1242" y="242"/>
                </a:lnTo>
                <a:lnTo>
                  <a:pt x="1240" y="242"/>
                </a:lnTo>
                <a:lnTo>
                  <a:pt x="1235" y="237"/>
                </a:lnTo>
                <a:lnTo>
                  <a:pt x="1235" y="237"/>
                </a:lnTo>
                <a:lnTo>
                  <a:pt x="1233" y="237"/>
                </a:lnTo>
                <a:lnTo>
                  <a:pt x="1230" y="237"/>
                </a:lnTo>
                <a:lnTo>
                  <a:pt x="1230" y="235"/>
                </a:lnTo>
                <a:lnTo>
                  <a:pt x="1228" y="235"/>
                </a:lnTo>
                <a:lnTo>
                  <a:pt x="1228" y="235"/>
                </a:lnTo>
                <a:lnTo>
                  <a:pt x="1228" y="235"/>
                </a:lnTo>
                <a:lnTo>
                  <a:pt x="1228" y="235"/>
                </a:lnTo>
                <a:lnTo>
                  <a:pt x="1228" y="235"/>
                </a:lnTo>
                <a:lnTo>
                  <a:pt x="1228" y="235"/>
                </a:lnTo>
                <a:lnTo>
                  <a:pt x="1228" y="232"/>
                </a:lnTo>
                <a:lnTo>
                  <a:pt x="1225" y="232"/>
                </a:lnTo>
                <a:lnTo>
                  <a:pt x="1225" y="232"/>
                </a:lnTo>
                <a:lnTo>
                  <a:pt x="1225" y="232"/>
                </a:lnTo>
                <a:lnTo>
                  <a:pt x="1225" y="232"/>
                </a:lnTo>
                <a:lnTo>
                  <a:pt x="1225" y="232"/>
                </a:lnTo>
                <a:lnTo>
                  <a:pt x="1225" y="230"/>
                </a:lnTo>
                <a:lnTo>
                  <a:pt x="1225" y="230"/>
                </a:lnTo>
                <a:lnTo>
                  <a:pt x="1225" y="230"/>
                </a:lnTo>
                <a:lnTo>
                  <a:pt x="1223" y="230"/>
                </a:lnTo>
                <a:lnTo>
                  <a:pt x="1223" y="228"/>
                </a:lnTo>
                <a:lnTo>
                  <a:pt x="1221" y="228"/>
                </a:lnTo>
                <a:lnTo>
                  <a:pt x="1218" y="228"/>
                </a:lnTo>
                <a:lnTo>
                  <a:pt x="1214" y="223"/>
                </a:lnTo>
                <a:lnTo>
                  <a:pt x="1211" y="223"/>
                </a:lnTo>
                <a:lnTo>
                  <a:pt x="1207" y="218"/>
                </a:lnTo>
                <a:lnTo>
                  <a:pt x="1207" y="218"/>
                </a:lnTo>
                <a:lnTo>
                  <a:pt x="1207" y="218"/>
                </a:lnTo>
                <a:lnTo>
                  <a:pt x="1207" y="216"/>
                </a:lnTo>
                <a:lnTo>
                  <a:pt x="1207" y="216"/>
                </a:lnTo>
                <a:lnTo>
                  <a:pt x="1207" y="216"/>
                </a:lnTo>
                <a:lnTo>
                  <a:pt x="1207" y="216"/>
                </a:lnTo>
                <a:lnTo>
                  <a:pt x="1204" y="216"/>
                </a:lnTo>
                <a:lnTo>
                  <a:pt x="1204" y="216"/>
                </a:lnTo>
                <a:lnTo>
                  <a:pt x="1202" y="216"/>
                </a:lnTo>
                <a:lnTo>
                  <a:pt x="1202" y="213"/>
                </a:lnTo>
                <a:lnTo>
                  <a:pt x="1202" y="213"/>
                </a:lnTo>
                <a:lnTo>
                  <a:pt x="1199" y="213"/>
                </a:lnTo>
                <a:lnTo>
                  <a:pt x="1199" y="213"/>
                </a:lnTo>
                <a:lnTo>
                  <a:pt x="1199" y="211"/>
                </a:lnTo>
                <a:lnTo>
                  <a:pt x="1197" y="211"/>
                </a:lnTo>
                <a:lnTo>
                  <a:pt x="1197" y="211"/>
                </a:lnTo>
                <a:lnTo>
                  <a:pt x="1197" y="211"/>
                </a:lnTo>
                <a:lnTo>
                  <a:pt x="1197" y="211"/>
                </a:lnTo>
                <a:lnTo>
                  <a:pt x="1197" y="211"/>
                </a:lnTo>
                <a:lnTo>
                  <a:pt x="1197" y="211"/>
                </a:lnTo>
                <a:lnTo>
                  <a:pt x="1197" y="209"/>
                </a:lnTo>
                <a:lnTo>
                  <a:pt x="1197" y="209"/>
                </a:lnTo>
                <a:lnTo>
                  <a:pt x="1197" y="209"/>
                </a:lnTo>
                <a:lnTo>
                  <a:pt x="1197" y="209"/>
                </a:lnTo>
                <a:lnTo>
                  <a:pt x="1197" y="206"/>
                </a:lnTo>
                <a:lnTo>
                  <a:pt x="1197" y="204"/>
                </a:lnTo>
                <a:lnTo>
                  <a:pt x="1197" y="204"/>
                </a:lnTo>
                <a:lnTo>
                  <a:pt x="1197" y="204"/>
                </a:lnTo>
                <a:lnTo>
                  <a:pt x="1195" y="204"/>
                </a:lnTo>
                <a:lnTo>
                  <a:pt x="1195" y="204"/>
                </a:lnTo>
                <a:lnTo>
                  <a:pt x="1195" y="204"/>
                </a:lnTo>
                <a:lnTo>
                  <a:pt x="1192" y="204"/>
                </a:lnTo>
                <a:lnTo>
                  <a:pt x="1192" y="204"/>
                </a:lnTo>
                <a:lnTo>
                  <a:pt x="1190" y="201"/>
                </a:lnTo>
                <a:lnTo>
                  <a:pt x="1190" y="201"/>
                </a:lnTo>
                <a:lnTo>
                  <a:pt x="1190" y="201"/>
                </a:lnTo>
                <a:lnTo>
                  <a:pt x="1192" y="201"/>
                </a:lnTo>
                <a:lnTo>
                  <a:pt x="1195" y="201"/>
                </a:lnTo>
                <a:lnTo>
                  <a:pt x="1197" y="201"/>
                </a:lnTo>
                <a:lnTo>
                  <a:pt x="1199" y="201"/>
                </a:lnTo>
                <a:lnTo>
                  <a:pt x="1197" y="201"/>
                </a:lnTo>
                <a:lnTo>
                  <a:pt x="1195" y="199"/>
                </a:lnTo>
                <a:lnTo>
                  <a:pt x="1195" y="199"/>
                </a:lnTo>
                <a:lnTo>
                  <a:pt x="1197" y="199"/>
                </a:lnTo>
                <a:lnTo>
                  <a:pt x="1199" y="199"/>
                </a:lnTo>
                <a:lnTo>
                  <a:pt x="1199" y="199"/>
                </a:lnTo>
                <a:lnTo>
                  <a:pt x="1199" y="197"/>
                </a:lnTo>
                <a:lnTo>
                  <a:pt x="1199" y="197"/>
                </a:lnTo>
                <a:lnTo>
                  <a:pt x="1202" y="197"/>
                </a:lnTo>
                <a:lnTo>
                  <a:pt x="1202" y="194"/>
                </a:lnTo>
                <a:lnTo>
                  <a:pt x="1202" y="194"/>
                </a:lnTo>
                <a:lnTo>
                  <a:pt x="1207" y="194"/>
                </a:lnTo>
                <a:lnTo>
                  <a:pt x="1207" y="192"/>
                </a:lnTo>
                <a:lnTo>
                  <a:pt x="1209" y="190"/>
                </a:lnTo>
                <a:lnTo>
                  <a:pt x="1209" y="190"/>
                </a:lnTo>
                <a:lnTo>
                  <a:pt x="1209" y="187"/>
                </a:lnTo>
                <a:lnTo>
                  <a:pt x="1209" y="187"/>
                </a:lnTo>
                <a:lnTo>
                  <a:pt x="1207" y="185"/>
                </a:lnTo>
                <a:lnTo>
                  <a:pt x="1207" y="185"/>
                </a:lnTo>
                <a:lnTo>
                  <a:pt x="1207" y="185"/>
                </a:lnTo>
                <a:lnTo>
                  <a:pt x="1204" y="185"/>
                </a:lnTo>
                <a:lnTo>
                  <a:pt x="1204" y="183"/>
                </a:lnTo>
                <a:lnTo>
                  <a:pt x="1204" y="183"/>
                </a:lnTo>
                <a:lnTo>
                  <a:pt x="1204" y="180"/>
                </a:lnTo>
                <a:lnTo>
                  <a:pt x="1202" y="180"/>
                </a:lnTo>
                <a:lnTo>
                  <a:pt x="1197" y="175"/>
                </a:lnTo>
                <a:lnTo>
                  <a:pt x="1197" y="175"/>
                </a:lnTo>
                <a:lnTo>
                  <a:pt x="1195" y="173"/>
                </a:lnTo>
                <a:lnTo>
                  <a:pt x="1195" y="171"/>
                </a:lnTo>
                <a:lnTo>
                  <a:pt x="1195" y="171"/>
                </a:lnTo>
                <a:lnTo>
                  <a:pt x="1192" y="171"/>
                </a:lnTo>
                <a:lnTo>
                  <a:pt x="1192" y="166"/>
                </a:lnTo>
                <a:lnTo>
                  <a:pt x="1192" y="166"/>
                </a:lnTo>
                <a:lnTo>
                  <a:pt x="1192" y="164"/>
                </a:lnTo>
                <a:lnTo>
                  <a:pt x="1190" y="164"/>
                </a:lnTo>
                <a:lnTo>
                  <a:pt x="1190" y="164"/>
                </a:lnTo>
                <a:lnTo>
                  <a:pt x="1188" y="164"/>
                </a:lnTo>
                <a:lnTo>
                  <a:pt x="1185" y="161"/>
                </a:lnTo>
                <a:lnTo>
                  <a:pt x="1183" y="161"/>
                </a:lnTo>
                <a:lnTo>
                  <a:pt x="1185" y="161"/>
                </a:lnTo>
                <a:lnTo>
                  <a:pt x="1185" y="159"/>
                </a:lnTo>
                <a:lnTo>
                  <a:pt x="1188" y="159"/>
                </a:lnTo>
                <a:lnTo>
                  <a:pt x="1188" y="159"/>
                </a:lnTo>
                <a:lnTo>
                  <a:pt x="1190" y="159"/>
                </a:lnTo>
                <a:lnTo>
                  <a:pt x="1190" y="157"/>
                </a:lnTo>
                <a:lnTo>
                  <a:pt x="1185" y="157"/>
                </a:lnTo>
                <a:lnTo>
                  <a:pt x="1181" y="157"/>
                </a:lnTo>
                <a:lnTo>
                  <a:pt x="1181" y="157"/>
                </a:lnTo>
                <a:lnTo>
                  <a:pt x="1181" y="157"/>
                </a:lnTo>
                <a:lnTo>
                  <a:pt x="1183" y="157"/>
                </a:lnTo>
                <a:lnTo>
                  <a:pt x="1185" y="154"/>
                </a:lnTo>
                <a:lnTo>
                  <a:pt x="1185" y="154"/>
                </a:lnTo>
                <a:lnTo>
                  <a:pt x="1188" y="154"/>
                </a:lnTo>
                <a:lnTo>
                  <a:pt x="1188" y="154"/>
                </a:lnTo>
                <a:lnTo>
                  <a:pt x="1188" y="152"/>
                </a:lnTo>
                <a:lnTo>
                  <a:pt x="1185" y="152"/>
                </a:lnTo>
                <a:lnTo>
                  <a:pt x="1185" y="152"/>
                </a:lnTo>
                <a:lnTo>
                  <a:pt x="1183" y="152"/>
                </a:lnTo>
                <a:lnTo>
                  <a:pt x="1183" y="154"/>
                </a:lnTo>
                <a:lnTo>
                  <a:pt x="1183" y="154"/>
                </a:lnTo>
                <a:lnTo>
                  <a:pt x="1181" y="152"/>
                </a:lnTo>
                <a:lnTo>
                  <a:pt x="1181" y="152"/>
                </a:lnTo>
                <a:lnTo>
                  <a:pt x="1183" y="152"/>
                </a:lnTo>
                <a:lnTo>
                  <a:pt x="1183" y="149"/>
                </a:lnTo>
                <a:lnTo>
                  <a:pt x="1183" y="149"/>
                </a:lnTo>
                <a:lnTo>
                  <a:pt x="1185" y="149"/>
                </a:lnTo>
                <a:lnTo>
                  <a:pt x="1185" y="149"/>
                </a:lnTo>
                <a:lnTo>
                  <a:pt x="1185" y="149"/>
                </a:lnTo>
                <a:lnTo>
                  <a:pt x="1185" y="149"/>
                </a:lnTo>
                <a:lnTo>
                  <a:pt x="1183" y="147"/>
                </a:lnTo>
                <a:lnTo>
                  <a:pt x="1183" y="147"/>
                </a:lnTo>
                <a:lnTo>
                  <a:pt x="1183" y="147"/>
                </a:lnTo>
                <a:lnTo>
                  <a:pt x="1181" y="147"/>
                </a:lnTo>
                <a:lnTo>
                  <a:pt x="1178" y="147"/>
                </a:lnTo>
                <a:lnTo>
                  <a:pt x="1176" y="147"/>
                </a:lnTo>
                <a:lnTo>
                  <a:pt x="1176" y="145"/>
                </a:lnTo>
                <a:lnTo>
                  <a:pt x="1176" y="145"/>
                </a:lnTo>
                <a:lnTo>
                  <a:pt x="1176" y="145"/>
                </a:lnTo>
                <a:lnTo>
                  <a:pt x="1176" y="142"/>
                </a:lnTo>
                <a:lnTo>
                  <a:pt x="1173" y="142"/>
                </a:lnTo>
                <a:lnTo>
                  <a:pt x="1171" y="142"/>
                </a:lnTo>
                <a:lnTo>
                  <a:pt x="1171" y="142"/>
                </a:lnTo>
                <a:lnTo>
                  <a:pt x="1171" y="142"/>
                </a:lnTo>
                <a:lnTo>
                  <a:pt x="1166" y="140"/>
                </a:lnTo>
                <a:lnTo>
                  <a:pt x="1166" y="140"/>
                </a:lnTo>
                <a:lnTo>
                  <a:pt x="1166" y="140"/>
                </a:lnTo>
                <a:lnTo>
                  <a:pt x="1166" y="140"/>
                </a:lnTo>
                <a:lnTo>
                  <a:pt x="1166" y="138"/>
                </a:lnTo>
                <a:lnTo>
                  <a:pt x="1166" y="138"/>
                </a:lnTo>
                <a:lnTo>
                  <a:pt x="1166" y="138"/>
                </a:lnTo>
                <a:lnTo>
                  <a:pt x="1169" y="140"/>
                </a:lnTo>
                <a:lnTo>
                  <a:pt x="1169" y="140"/>
                </a:lnTo>
                <a:lnTo>
                  <a:pt x="1169" y="140"/>
                </a:lnTo>
                <a:lnTo>
                  <a:pt x="1171" y="140"/>
                </a:lnTo>
                <a:lnTo>
                  <a:pt x="1171" y="140"/>
                </a:lnTo>
                <a:lnTo>
                  <a:pt x="1171" y="138"/>
                </a:lnTo>
                <a:lnTo>
                  <a:pt x="1171" y="135"/>
                </a:lnTo>
                <a:lnTo>
                  <a:pt x="1171" y="135"/>
                </a:lnTo>
                <a:lnTo>
                  <a:pt x="1171" y="135"/>
                </a:lnTo>
                <a:lnTo>
                  <a:pt x="1171" y="135"/>
                </a:lnTo>
                <a:lnTo>
                  <a:pt x="1173" y="135"/>
                </a:lnTo>
                <a:lnTo>
                  <a:pt x="1173" y="133"/>
                </a:lnTo>
                <a:lnTo>
                  <a:pt x="1173" y="133"/>
                </a:lnTo>
                <a:lnTo>
                  <a:pt x="1173" y="133"/>
                </a:lnTo>
                <a:lnTo>
                  <a:pt x="1173" y="133"/>
                </a:lnTo>
                <a:lnTo>
                  <a:pt x="1176" y="133"/>
                </a:lnTo>
                <a:lnTo>
                  <a:pt x="1176" y="130"/>
                </a:lnTo>
                <a:lnTo>
                  <a:pt x="1176" y="130"/>
                </a:lnTo>
                <a:lnTo>
                  <a:pt x="1176" y="130"/>
                </a:lnTo>
                <a:lnTo>
                  <a:pt x="1173" y="130"/>
                </a:lnTo>
                <a:lnTo>
                  <a:pt x="1173" y="130"/>
                </a:lnTo>
                <a:lnTo>
                  <a:pt x="1173" y="130"/>
                </a:lnTo>
                <a:lnTo>
                  <a:pt x="1173" y="128"/>
                </a:lnTo>
                <a:lnTo>
                  <a:pt x="1171" y="128"/>
                </a:lnTo>
                <a:lnTo>
                  <a:pt x="1169" y="128"/>
                </a:lnTo>
                <a:lnTo>
                  <a:pt x="1169" y="130"/>
                </a:lnTo>
                <a:lnTo>
                  <a:pt x="1169" y="128"/>
                </a:lnTo>
                <a:lnTo>
                  <a:pt x="1166" y="128"/>
                </a:lnTo>
                <a:lnTo>
                  <a:pt x="1166" y="128"/>
                </a:lnTo>
                <a:lnTo>
                  <a:pt x="1164" y="126"/>
                </a:lnTo>
                <a:lnTo>
                  <a:pt x="1164" y="126"/>
                </a:lnTo>
                <a:lnTo>
                  <a:pt x="1164" y="126"/>
                </a:lnTo>
                <a:lnTo>
                  <a:pt x="1162" y="123"/>
                </a:lnTo>
                <a:lnTo>
                  <a:pt x="1162" y="123"/>
                </a:lnTo>
                <a:lnTo>
                  <a:pt x="1162" y="121"/>
                </a:lnTo>
                <a:lnTo>
                  <a:pt x="1164" y="121"/>
                </a:lnTo>
                <a:lnTo>
                  <a:pt x="1162" y="121"/>
                </a:lnTo>
                <a:lnTo>
                  <a:pt x="1159" y="119"/>
                </a:lnTo>
                <a:lnTo>
                  <a:pt x="1157" y="119"/>
                </a:lnTo>
                <a:lnTo>
                  <a:pt x="1157" y="121"/>
                </a:lnTo>
                <a:lnTo>
                  <a:pt x="1155" y="121"/>
                </a:lnTo>
                <a:lnTo>
                  <a:pt x="1152" y="121"/>
                </a:lnTo>
                <a:lnTo>
                  <a:pt x="1155" y="119"/>
                </a:lnTo>
                <a:lnTo>
                  <a:pt x="1157" y="119"/>
                </a:lnTo>
                <a:lnTo>
                  <a:pt x="1164" y="119"/>
                </a:lnTo>
                <a:lnTo>
                  <a:pt x="1166" y="119"/>
                </a:lnTo>
                <a:lnTo>
                  <a:pt x="1173" y="119"/>
                </a:lnTo>
                <a:lnTo>
                  <a:pt x="1176" y="119"/>
                </a:lnTo>
                <a:lnTo>
                  <a:pt x="1178" y="121"/>
                </a:lnTo>
                <a:lnTo>
                  <a:pt x="1178" y="121"/>
                </a:lnTo>
                <a:lnTo>
                  <a:pt x="1178" y="119"/>
                </a:lnTo>
                <a:lnTo>
                  <a:pt x="1178" y="119"/>
                </a:lnTo>
                <a:lnTo>
                  <a:pt x="1178" y="116"/>
                </a:lnTo>
                <a:lnTo>
                  <a:pt x="1178" y="116"/>
                </a:lnTo>
                <a:lnTo>
                  <a:pt x="1178" y="116"/>
                </a:lnTo>
                <a:lnTo>
                  <a:pt x="1176" y="112"/>
                </a:lnTo>
                <a:lnTo>
                  <a:pt x="1176" y="112"/>
                </a:lnTo>
                <a:lnTo>
                  <a:pt x="1176" y="112"/>
                </a:lnTo>
                <a:lnTo>
                  <a:pt x="1178" y="112"/>
                </a:lnTo>
                <a:lnTo>
                  <a:pt x="1178" y="112"/>
                </a:lnTo>
                <a:lnTo>
                  <a:pt x="1178" y="112"/>
                </a:lnTo>
                <a:lnTo>
                  <a:pt x="1178" y="114"/>
                </a:lnTo>
                <a:lnTo>
                  <a:pt x="1178" y="114"/>
                </a:lnTo>
                <a:lnTo>
                  <a:pt x="1178" y="116"/>
                </a:lnTo>
                <a:lnTo>
                  <a:pt x="1181" y="116"/>
                </a:lnTo>
                <a:lnTo>
                  <a:pt x="1181" y="119"/>
                </a:lnTo>
                <a:lnTo>
                  <a:pt x="1181" y="119"/>
                </a:lnTo>
                <a:lnTo>
                  <a:pt x="1183" y="119"/>
                </a:lnTo>
                <a:lnTo>
                  <a:pt x="1185" y="119"/>
                </a:lnTo>
                <a:lnTo>
                  <a:pt x="1185" y="119"/>
                </a:lnTo>
                <a:lnTo>
                  <a:pt x="1190" y="119"/>
                </a:lnTo>
                <a:lnTo>
                  <a:pt x="1192" y="119"/>
                </a:lnTo>
                <a:lnTo>
                  <a:pt x="1192" y="116"/>
                </a:lnTo>
                <a:lnTo>
                  <a:pt x="1192" y="116"/>
                </a:lnTo>
                <a:lnTo>
                  <a:pt x="1195" y="116"/>
                </a:lnTo>
                <a:lnTo>
                  <a:pt x="1195" y="116"/>
                </a:lnTo>
                <a:lnTo>
                  <a:pt x="1195" y="114"/>
                </a:lnTo>
                <a:lnTo>
                  <a:pt x="1195" y="114"/>
                </a:lnTo>
                <a:lnTo>
                  <a:pt x="1192" y="114"/>
                </a:lnTo>
                <a:lnTo>
                  <a:pt x="1190" y="114"/>
                </a:lnTo>
                <a:lnTo>
                  <a:pt x="1190" y="112"/>
                </a:lnTo>
                <a:lnTo>
                  <a:pt x="1188" y="112"/>
                </a:lnTo>
                <a:lnTo>
                  <a:pt x="1192" y="112"/>
                </a:lnTo>
                <a:lnTo>
                  <a:pt x="1192" y="112"/>
                </a:lnTo>
                <a:lnTo>
                  <a:pt x="1192" y="112"/>
                </a:lnTo>
                <a:lnTo>
                  <a:pt x="1192" y="112"/>
                </a:lnTo>
                <a:lnTo>
                  <a:pt x="1192" y="112"/>
                </a:lnTo>
                <a:lnTo>
                  <a:pt x="1190" y="107"/>
                </a:lnTo>
                <a:lnTo>
                  <a:pt x="1190" y="107"/>
                </a:lnTo>
                <a:lnTo>
                  <a:pt x="1188" y="107"/>
                </a:lnTo>
                <a:lnTo>
                  <a:pt x="1188" y="107"/>
                </a:lnTo>
                <a:lnTo>
                  <a:pt x="1185" y="107"/>
                </a:lnTo>
                <a:lnTo>
                  <a:pt x="1185" y="107"/>
                </a:lnTo>
                <a:lnTo>
                  <a:pt x="1185" y="107"/>
                </a:lnTo>
                <a:lnTo>
                  <a:pt x="1185" y="107"/>
                </a:lnTo>
                <a:lnTo>
                  <a:pt x="1183" y="104"/>
                </a:lnTo>
                <a:lnTo>
                  <a:pt x="1183" y="104"/>
                </a:lnTo>
                <a:lnTo>
                  <a:pt x="1181" y="104"/>
                </a:lnTo>
                <a:lnTo>
                  <a:pt x="1178" y="104"/>
                </a:lnTo>
                <a:lnTo>
                  <a:pt x="1178" y="104"/>
                </a:lnTo>
                <a:lnTo>
                  <a:pt x="1181" y="104"/>
                </a:lnTo>
                <a:lnTo>
                  <a:pt x="1183" y="104"/>
                </a:lnTo>
                <a:lnTo>
                  <a:pt x="1185" y="104"/>
                </a:lnTo>
                <a:lnTo>
                  <a:pt x="1185" y="104"/>
                </a:lnTo>
                <a:lnTo>
                  <a:pt x="1188" y="104"/>
                </a:lnTo>
                <a:lnTo>
                  <a:pt x="1188" y="104"/>
                </a:lnTo>
                <a:lnTo>
                  <a:pt x="1188" y="104"/>
                </a:lnTo>
                <a:lnTo>
                  <a:pt x="1188" y="104"/>
                </a:lnTo>
                <a:lnTo>
                  <a:pt x="1185" y="102"/>
                </a:lnTo>
                <a:lnTo>
                  <a:pt x="1185" y="102"/>
                </a:lnTo>
                <a:lnTo>
                  <a:pt x="1183" y="102"/>
                </a:lnTo>
                <a:lnTo>
                  <a:pt x="1178" y="97"/>
                </a:lnTo>
                <a:lnTo>
                  <a:pt x="1178" y="97"/>
                </a:lnTo>
                <a:lnTo>
                  <a:pt x="1178" y="97"/>
                </a:lnTo>
                <a:lnTo>
                  <a:pt x="1178" y="97"/>
                </a:lnTo>
                <a:lnTo>
                  <a:pt x="1176" y="97"/>
                </a:lnTo>
                <a:lnTo>
                  <a:pt x="1176" y="97"/>
                </a:lnTo>
                <a:lnTo>
                  <a:pt x="1176" y="97"/>
                </a:lnTo>
                <a:lnTo>
                  <a:pt x="1176" y="97"/>
                </a:lnTo>
                <a:lnTo>
                  <a:pt x="1176" y="95"/>
                </a:lnTo>
                <a:lnTo>
                  <a:pt x="1176" y="95"/>
                </a:lnTo>
                <a:lnTo>
                  <a:pt x="1173" y="95"/>
                </a:lnTo>
                <a:lnTo>
                  <a:pt x="1173" y="95"/>
                </a:lnTo>
                <a:lnTo>
                  <a:pt x="1171" y="95"/>
                </a:lnTo>
                <a:lnTo>
                  <a:pt x="1171" y="95"/>
                </a:lnTo>
                <a:lnTo>
                  <a:pt x="1173" y="93"/>
                </a:lnTo>
                <a:lnTo>
                  <a:pt x="1173" y="93"/>
                </a:lnTo>
                <a:lnTo>
                  <a:pt x="1173" y="93"/>
                </a:lnTo>
                <a:lnTo>
                  <a:pt x="1171" y="93"/>
                </a:lnTo>
                <a:lnTo>
                  <a:pt x="1171" y="93"/>
                </a:lnTo>
                <a:lnTo>
                  <a:pt x="1171" y="93"/>
                </a:lnTo>
                <a:lnTo>
                  <a:pt x="1171" y="93"/>
                </a:lnTo>
                <a:lnTo>
                  <a:pt x="1171" y="90"/>
                </a:lnTo>
                <a:lnTo>
                  <a:pt x="1171" y="90"/>
                </a:lnTo>
                <a:lnTo>
                  <a:pt x="1178" y="93"/>
                </a:lnTo>
                <a:lnTo>
                  <a:pt x="1178" y="93"/>
                </a:lnTo>
                <a:lnTo>
                  <a:pt x="1178" y="93"/>
                </a:lnTo>
                <a:lnTo>
                  <a:pt x="1181" y="93"/>
                </a:lnTo>
                <a:lnTo>
                  <a:pt x="1181" y="93"/>
                </a:lnTo>
                <a:lnTo>
                  <a:pt x="1181" y="93"/>
                </a:lnTo>
                <a:lnTo>
                  <a:pt x="1181" y="90"/>
                </a:lnTo>
                <a:lnTo>
                  <a:pt x="1181" y="90"/>
                </a:lnTo>
                <a:lnTo>
                  <a:pt x="1178" y="90"/>
                </a:lnTo>
                <a:lnTo>
                  <a:pt x="1178" y="90"/>
                </a:lnTo>
                <a:lnTo>
                  <a:pt x="1176" y="90"/>
                </a:lnTo>
                <a:lnTo>
                  <a:pt x="1173" y="90"/>
                </a:lnTo>
                <a:lnTo>
                  <a:pt x="1173" y="90"/>
                </a:lnTo>
                <a:lnTo>
                  <a:pt x="1171" y="86"/>
                </a:lnTo>
                <a:lnTo>
                  <a:pt x="1166" y="83"/>
                </a:lnTo>
                <a:lnTo>
                  <a:pt x="1164" y="83"/>
                </a:lnTo>
                <a:lnTo>
                  <a:pt x="1164" y="83"/>
                </a:lnTo>
                <a:lnTo>
                  <a:pt x="1164" y="81"/>
                </a:lnTo>
                <a:lnTo>
                  <a:pt x="1164" y="81"/>
                </a:lnTo>
                <a:lnTo>
                  <a:pt x="1162" y="81"/>
                </a:lnTo>
                <a:lnTo>
                  <a:pt x="1162" y="81"/>
                </a:lnTo>
                <a:lnTo>
                  <a:pt x="1162" y="83"/>
                </a:lnTo>
                <a:lnTo>
                  <a:pt x="1159" y="83"/>
                </a:lnTo>
                <a:lnTo>
                  <a:pt x="1150" y="83"/>
                </a:lnTo>
                <a:lnTo>
                  <a:pt x="1147" y="83"/>
                </a:lnTo>
                <a:lnTo>
                  <a:pt x="1145" y="83"/>
                </a:lnTo>
                <a:lnTo>
                  <a:pt x="1140" y="83"/>
                </a:lnTo>
                <a:lnTo>
                  <a:pt x="1140" y="83"/>
                </a:lnTo>
                <a:lnTo>
                  <a:pt x="1138" y="81"/>
                </a:lnTo>
                <a:lnTo>
                  <a:pt x="1136" y="81"/>
                </a:lnTo>
                <a:lnTo>
                  <a:pt x="1136" y="83"/>
                </a:lnTo>
                <a:lnTo>
                  <a:pt x="1133" y="83"/>
                </a:lnTo>
                <a:lnTo>
                  <a:pt x="1133" y="83"/>
                </a:lnTo>
                <a:lnTo>
                  <a:pt x="1131" y="83"/>
                </a:lnTo>
                <a:lnTo>
                  <a:pt x="1131" y="83"/>
                </a:lnTo>
                <a:lnTo>
                  <a:pt x="1129" y="83"/>
                </a:lnTo>
                <a:lnTo>
                  <a:pt x="1126" y="78"/>
                </a:lnTo>
                <a:lnTo>
                  <a:pt x="1126" y="78"/>
                </a:lnTo>
                <a:lnTo>
                  <a:pt x="1126" y="81"/>
                </a:lnTo>
                <a:lnTo>
                  <a:pt x="1126" y="81"/>
                </a:lnTo>
                <a:lnTo>
                  <a:pt x="1124" y="81"/>
                </a:lnTo>
                <a:lnTo>
                  <a:pt x="1124" y="83"/>
                </a:lnTo>
                <a:lnTo>
                  <a:pt x="1124" y="83"/>
                </a:lnTo>
                <a:lnTo>
                  <a:pt x="1126" y="83"/>
                </a:lnTo>
                <a:lnTo>
                  <a:pt x="1124" y="83"/>
                </a:lnTo>
                <a:lnTo>
                  <a:pt x="1124" y="83"/>
                </a:lnTo>
                <a:lnTo>
                  <a:pt x="1124" y="83"/>
                </a:lnTo>
                <a:lnTo>
                  <a:pt x="1121" y="83"/>
                </a:lnTo>
                <a:lnTo>
                  <a:pt x="1121" y="86"/>
                </a:lnTo>
                <a:lnTo>
                  <a:pt x="1121" y="86"/>
                </a:lnTo>
                <a:lnTo>
                  <a:pt x="1119" y="86"/>
                </a:lnTo>
                <a:lnTo>
                  <a:pt x="1119" y="86"/>
                </a:lnTo>
                <a:lnTo>
                  <a:pt x="1119" y="83"/>
                </a:lnTo>
                <a:lnTo>
                  <a:pt x="1119" y="81"/>
                </a:lnTo>
                <a:lnTo>
                  <a:pt x="1119" y="81"/>
                </a:lnTo>
                <a:lnTo>
                  <a:pt x="1117" y="81"/>
                </a:lnTo>
                <a:lnTo>
                  <a:pt x="1117" y="81"/>
                </a:lnTo>
                <a:lnTo>
                  <a:pt x="1117" y="81"/>
                </a:lnTo>
                <a:lnTo>
                  <a:pt x="1114" y="81"/>
                </a:lnTo>
                <a:lnTo>
                  <a:pt x="1114" y="81"/>
                </a:lnTo>
                <a:lnTo>
                  <a:pt x="1112" y="81"/>
                </a:lnTo>
                <a:lnTo>
                  <a:pt x="1112" y="81"/>
                </a:lnTo>
                <a:lnTo>
                  <a:pt x="1110" y="81"/>
                </a:lnTo>
                <a:lnTo>
                  <a:pt x="1107" y="81"/>
                </a:lnTo>
                <a:lnTo>
                  <a:pt x="1107" y="81"/>
                </a:lnTo>
                <a:lnTo>
                  <a:pt x="1107" y="81"/>
                </a:lnTo>
                <a:lnTo>
                  <a:pt x="1105" y="81"/>
                </a:lnTo>
                <a:lnTo>
                  <a:pt x="1105" y="81"/>
                </a:lnTo>
                <a:lnTo>
                  <a:pt x="1105" y="81"/>
                </a:lnTo>
                <a:lnTo>
                  <a:pt x="1105" y="83"/>
                </a:lnTo>
                <a:lnTo>
                  <a:pt x="1103" y="83"/>
                </a:lnTo>
                <a:lnTo>
                  <a:pt x="1100" y="86"/>
                </a:lnTo>
                <a:lnTo>
                  <a:pt x="1100" y="86"/>
                </a:lnTo>
                <a:lnTo>
                  <a:pt x="1100" y="86"/>
                </a:lnTo>
                <a:lnTo>
                  <a:pt x="1098" y="86"/>
                </a:lnTo>
                <a:lnTo>
                  <a:pt x="1098" y="83"/>
                </a:lnTo>
                <a:lnTo>
                  <a:pt x="1098" y="83"/>
                </a:lnTo>
                <a:lnTo>
                  <a:pt x="1098" y="83"/>
                </a:lnTo>
                <a:lnTo>
                  <a:pt x="1098" y="83"/>
                </a:lnTo>
                <a:lnTo>
                  <a:pt x="1095" y="83"/>
                </a:lnTo>
                <a:lnTo>
                  <a:pt x="1093" y="81"/>
                </a:lnTo>
                <a:lnTo>
                  <a:pt x="1093" y="81"/>
                </a:lnTo>
                <a:lnTo>
                  <a:pt x="1093" y="81"/>
                </a:lnTo>
                <a:lnTo>
                  <a:pt x="1093" y="81"/>
                </a:lnTo>
                <a:lnTo>
                  <a:pt x="1091" y="78"/>
                </a:lnTo>
                <a:lnTo>
                  <a:pt x="1091" y="81"/>
                </a:lnTo>
                <a:lnTo>
                  <a:pt x="1091" y="81"/>
                </a:lnTo>
                <a:lnTo>
                  <a:pt x="1091" y="83"/>
                </a:lnTo>
                <a:lnTo>
                  <a:pt x="1091" y="83"/>
                </a:lnTo>
                <a:lnTo>
                  <a:pt x="1091" y="86"/>
                </a:lnTo>
                <a:lnTo>
                  <a:pt x="1088" y="88"/>
                </a:lnTo>
                <a:lnTo>
                  <a:pt x="1088" y="88"/>
                </a:lnTo>
                <a:lnTo>
                  <a:pt x="1088" y="88"/>
                </a:lnTo>
                <a:lnTo>
                  <a:pt x="1086" y="88"/>
                </a:lnTo>
                <a:lnTo>
                  <a:pt x="1086" y="88"/>
                </a:lnTo>
                <a:lnTo>
                  <a:pt x="1086" y="88"/>
                </a:lnTo>
                <a:lnTo>
                  <a:pt x="1086" y="88"/>
                </a:lnTo>
                <a:lnTo>
                  <a:pt x="1084" y="90"/>
                </a:lnTo>
                <a:lnTo>
                  <a:pt x="1084" y="90"/>
                </a:lnTo>
                <a:lnTo>
                  <a:pt x="1081" y="90"/>
                </a:lnTo>
                <a:lnTo>
                  <a:pt x="1081" y="90"/>
                </a:lnTo>
                <a:lnTo>
                  <a:pt x="1081" y="90"/>
                </a:lnTo>
                <a:lnTo>
                  <a:pt x="1081" y="93"/>
                </a:lnTo>
                <a:lnTo>
                  <a:pt x="1079" y="93"/>
                </a:lnTo>
                <a:lnTo>
                  <a:pt x="1079" y="97"/>
                </a:lnTo>
                <a:lnTo>
                  <a:pt x="1079" y="100"/>
                </a:lnTo>
                <a:lnTo>
                  <a:pt x="1079" y="102"/>
                </a:lnTo>
                <a:lnTo>
                  <a:pt x="1076" y="102"/>
                </a:lnTo>
                <a:lnTo>
                  <a:pt x="1076" y="104"/>
                </a:lnTo>
                <a:lnTo>
                  <a:pt x="1074" y="104"/>
                </a:lnTo>
                <a:lnTo>
                  <a:pt x="1074" y="104"/>
                </a:lnTo>
                <a:lnTo>
                  <a:pt x="1076" y="107"/>
                </a:lnTo>
                <a:lnTo>
                  <a:pt x="1076" y="107"/>
                </a:lnTo>
                <a:lnTo>
                  <a:pt x="1076" y="107"/>
                </a:lnTo>
                <a:lnTo>
                  <a:pt x="1079" y="109"/>
                </a:lnTo>
                <a:lnTo>
                  <a:pt x="1076" y="116"/>
                </a:lnTo>
                <a:lnTo>
                  <a:pt x="1076" y="116"/>
                </a:lnTo>
                <a:lnTo>
                  <a:pt x="1076" y="119"/>
                </a:lnTo>
                <a:lnTo>
                  <a:pt x="1076" y="121"/>
                </a:lnTo>
                <a:lnTo>
                  <a:pt x="1076" y="123"/>
                </a:lnTo>
                <a:lnTo>
                  <a:pt x="1076" y="123"/>
                </a:lnTo>
                <a:lnTo>
                  <a:pt x="1076" y="126"/>
                </a:lnTo>
                <a:lnTo>
                  <a:pt x="1076" y="126"/>
                </a:lnTo>
                <a:lnTo>
                  <a:pt x="1076" y="126"/>
                </a:lnTo>
                <a:lnTo>
                  <a:pt x="1079" y="128"/>
                </a:lnTo>
                <a:lnTo>
                  <a:pt x="1079" y="128"/>
                </a:lnTo>
                <a:lnTo>
                  <a:pt x="1079" y="130"/>
                </a:lnTo>
                <a:lnTo>
                  <a:pt x="1079" y="130"/>
                </a:lnTo>
                <a:lnTo>
                  <a:pt x="1076" y="130"/>
                </a:lnTo>
                <a:lnTo>
                  <a:pt x="1076" y="130"/>
                </a:lnTo>
                <a:lnTo>
                  <a:pt x="1076" y="130"/>
                </a:lnTo>
                <a:lnTo>
                  <a:pt x="1076" y="130"/>
                </a:lnTo>
                <a:lnTo>
                  <a:pt x="1074" y="130"/>
                </a:lnTo>
                <a:lnTo>
                  <a:pt x="1074" y="133"/>
                </a:lnTo>
                <a:lnTo>
                  <a:pt x="1072" y="142"/>
                </a:lnTo>
                <a:lnTo>
                  <a:pt x="1072" y="142"/>
                </a:lnTo>
                <a:lnTo>
                  <a:pt x="1074" y="142"/>
                </a:lnTo>
                <a:lnTo>
                  <a:pt x="1074" y="142"/>
                </a:lnTo>
                <a:lnTo>
                  <a:pt x="1074" y="145"/>
                </a:lnTo>
                <a:lnTo>
                  <a:pt x="1072" y="147"/>
                </a:lnTo>
                <a:lnTo>
                  <a:pt x="1072" y="147"/>
                </a:lnTo>
                <a:lnTo>
                  <a:pt x="1072" y="149"/>
                </a:lnTo>
                <a:lnTo>
                  <a:pt x="1072" y="149"/>
                </a:lnTo>
                <a:lnTo>
                  <a:pt x="1069" y="152"/>
                </a:lnTo>
                <a:lnTo>
                  <a:pt x="1067" y="152"/>
                </a:lnTo>
                <a:lnTo>
                  <a:pt x="1065" y="152"/>
                </a:lnTo>
                <a:lnTo>
                  <a:pt x="1062" y="152"/>
                </a:lnTo>
                <a:lnTo>
                  <a:pt x="1062" y="152"/>
                </a:lnTo>
                <a:lnTo>
                  <a:pt x="1060" y="149"/>
                </a:lnTo>
                <a:lnTo>
                  <a:pt x="1060" y="149"/>
                </a:lnTo>
                <a:lnTo>
                  <a:pt x="1058" y="152"/>
                </a:lnTo>
                <a:lnTo>
                  <a:pt x="1058" y="154"/>
                </a:lnTo>
                <a:lnTo>
                  <a:pt x="1058" y="154"/>
                </a:lnTo>
                <a:lnTo>
                  <a:pt x="1055" y="157"/>
                </a:lnTo>
                <a:lnTo>
                  <a:pt x="1053" y="157"/>
                </a:lnTo>
                <a:lnTo>
                  <a:pt x="1053" y="157"/>
                </a:lnTo>
                <a:lnTo>
                  <a:pt x="1053" y="159"/>
                </a:lnTo>
                <a:lnTo>
                  <a:pt x="1053" y="159"/>
                </a:lnTo>
                <a:lnTo>
                  <a:pt x="1053" y="159"/>
                </a:lnTo>
                <a:lnTo>
                  <a:pt x="1050" y="159"/>
                </a:lnTo>
                <a:lnTo>
                  <a:pt x="1050" y="161"/>
                </a:lnTo>
                <a:lnTo>
                  <a:pt x="1050" y="161"/>
                </a:lnTo>
                <a:lnTo>
                  <a:pt x="1050" y="161"/>
                </a:lnTo>
                <a:lnTo>
                  <a:pt x="1050" y="161"/>
                </a:lnTo>
                <a:lnTo>
                  <a:pt x="1053" y="164"/>
                </a:lnTo>
                <a:lnTo>
                  <a:pt x="1053" y="164"/>
                </a:lnTo>
                <a:lnTo>
                  <a:pt x="1053" y="166"/>
                </a:lnTo>
                <a:lnTo>
                  <a:pt x="1050" y="166"/>
                </a:lnTo>
                <a:lnTo>
                  <a:pt x="1050" y="166"/>
                </a:lnTo>
                <a:lnTo>
                  <a:pt x="1050" y="166"/>
                </a:lnTo>
                <a:lnTo>
                  <a:pt x="1050" y="166"/>
                </a:lnTo>
                <a:lnTo>
                  <a:pt x="1050" y="168"/>
                </a:lnTo>
                <a:lnTo>
                  <a:pt x="1050" y="168"/>
                </a:lnTo>
                <a:lnTo>
                  <a:pt x="1050" y="168"/>
                </a:lnTo>
                <a:lnTo>
                  <a:pt x="1050" y="171"/>
                </a:lnTo>
                <a:lnTo>
                  <a:pt x="1050" y="171"/>
                </a:lnTo>
                <a:lnTo>
                  <a:pt x="1050" y="173"/>
                </a:lnTo>
                <a:lnTo>
                  <a:pt x="1050" y="173"/>
                </a:lnTo>
                <a:lnTo>
                  <a:pt x="1050" y="173"/>
                </a:lnTo>
                <a:lnTo>
                  <a:pt x="1053" y="173"/>
                </a:lnTo>
                <a:lnTo>
                  <a:pt x="1053" y="173"/>
                </a:lnTo>
                <a:lnTo>
                  <a:pt x="1053" y="173"/>
                </a:lnTo>
                <a:lnTo>
                  <a:pt x="1055" y="173"/>
                </a:lnTo>
                <a:lnTo>
                  <a:pt x="1055" y="173"/>
                </a:lnTo>
                <a:lnTo>
                  <a:pt x="1055" y="173"/>
                </a:lnTo>
                <a:lnTo>
                  <a:pt x="1055" y="173"/>
                </a:lnTo>
                <a:lnTo>
                  <a:pt x="1058" y="175"/>
                </a:lnTo>
                <a:lnTo>
                  <a:pt x="1058" y="178"/>
                </a:lnTo>
                <a:lnTo>
                  <a:pt x="1058" y="178"/>
                </a:lnTo>
                <a:lnTo>
                  <a:pt x="1058" y="178"/>
                </a:lnTo>
                <a:lnTo>
                  <a:pt x="1055" y="178"/>
                </a:lnTo>
                <a:lnTo>
                  <a:pt x="1053" y="180"/>
                </a:lnTo>
                <a:lnTo>
                  <a:pt x="1053" y="180"/>
                </a:lnTo>
                <a:lnTo>
                  <a:pt x="1050" y="183"/>
                </a:lnTo>
                <a:lnTo>
                  <a:pt x="1050" y="183"/>
                </a:lnTo>
                <a:lnTo>
                  <a:pt x="1048" y="183"/>
                </a:lnTo>
                <a:lnTo>
                  <a:pt x="1046" y="185"/>
                </a:lnTo>
                <a:lnTo>
                  <a:pt x="1046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43" y="187"/>
                </a:lnTo>
                <a:lnTo>
                  <a:pt x="1043" y="187"/>
                </a:lnTo>
                <a:lnTo>
                  <a:pt x="1043" y="190"/>
                </a:lnTo>
                <a:lnTo>
                  <a:pt x="1043" y="190"/>
                </a:lnTo>
                <a:lnTo>
                  <a:pt x="1041" y="190"/>
                </a:lnTo>
                <a:lnTo>
                  <a:pt x="1036" y="190"/>
                </a:lnTo>
                <a:lnTo>
                  <a:pt x="1036" y="192"/>
                </a:lnTo>
                <a:lnTo>
                  <a:pt x="1034" y="194"/>
                </a:lnTo>
                <a:lnTo>
                  <a:pt x="1034" y="197"/>
                </a:lnTo>
                <a:lnTo>
                  <a:pt x="1034" y="197"/>
                </a:lnTo>
                <a:lnTo>
                  <a:pt x="1034" y="197"/>
                </a:lnTo>
                <a:lnTo>
                  <a:pt x="1034" y="199"/>
                </a:lnTo>
                <a:lnTo>
                  <a:pt x="1034" y="199"/>
                </a:lnTo>
                <a:lnTo>
                  <a:pt x="1034" y="201"/>
                </a:lnTo>
                <a:lnTo>
                  <a:pt x="1034" y="201"/>
                </a:lnTo>
                <a:lnTo>
                  <a:pt x="1036" y="201"/>
                </a:lnTo>
                <a:lnTo>
                  <a:pt x="1036" y="201"/>
                </a:lnTo>
                <a:lnTo>
                  <a:pt x="1036" y="201"/>
                </a:lnTo>
                <a:lnTo>
                  <a:pt x="1039" y="201"/>
                </a:lnTo>
                <a:lnTo>
                  <a:pt x="1039" y="201"/>
                </a:lnTo>
                <a:lnTo>
                  <a:pt x="1039" y="204"/>
                </a:lnTo>
                <a:lnTo>
                  <a:pt x="1039" y="204"/>
                </a:lnTo>
                <a:lnTo>
                  <a:pt x="1039" y="204"/>
                </a:lnTo>
                <a:lnTo>
                  <a:pt x="1039" y="206"/>
                </a:lnTo>
                <a:lnTo>
                  <a:pt x="1039" y="206"/>
                </a:lnTo>
                <a:lnTo>
                  <a:pt x="1039" y="206"/>
                </a:lnTo>
                <a:lnTo>
                  <a:pt x="1039" y="209"/>
                </a:lnTo>
                <a:lnTo>
                  <a:pt x="1039" y="209"/>
                </a:lnTo>
                <a:lnTo>
                  <a:pt x="1036" y="211"/>
                </a:lnTo>
                <a:lnTo>
                  <a:pt x="1034" y="211"/>
                </a:lnTo>
                <a:lnTo>
                  <a:pt x="1032" y="211"/>
                </a:lnTo>
                <a:lnTo>
                  <a:pt x="1032" y="211"/>
                </a:lnTo>
                <a:lnTo>
                  <a:pt x="1032" y="211"/>
                </a:lnTo>
                <a:lnTo>
                  <a:pt x="1029" y="213"/>
                </a:lnTo>
                <a:lnTo>
                  <a:pt x="1029" y="213"/>
                </a:lnTo>
                <a:lnTo>
                  <a:pt x="1029" y="213"/>
                </a:lnTo>
                <a:lnTo>
                  <a:pt x="1029" y="213"/>
                </a:lnTo>
                <a:lnTo>
                  <a:pt x="1029" y="213"/>
                </a:lnTo>
                <a:lnTo>
                  <a:pt x="1029" y="216"/>
                </a:lnTo>
                <a:lnTo>
                  <a:pt x="1029" y="216"/>
                </a:lnTo>
                <a:lnTo>
                  <a:pt x="1029" y="220"/>
                </a:lnTo>
                <a:lnTo>
                  <a:pt x="1029" y="223"/>
                </a:lnTo>
                <a:lnTo>
                  <a:pt x="1027" y="225"/>
                </a:lnTo>
                <a:lnTo>
                  <a:pt x="1027" y="225"/>
                </a:lnTo>
                <a:lnTo>
                  <a:pt x="1024" y="228"/>
                </a:lnTo>
                <a:lnTo>
                  <a:pt x="1024" y="228"/>
                </a:lnTo>
                <a:lnTo>
                  <a:pt x="1024" y="230"/>
                </a:lnTo>
                <a:lnTo>
                  <a:pt x="1024" y="230"/>
                </a:lnTo>
                <a:lnTo>
                  <a:pt x="1024" y="232"/>
                </a:lnTo>
                <a:lnTo>
                  <a:pt x="1024" y="232"/>
                </a:lnTo>
                <a:lnTo>
                  <a:pt x="1022" y="235"/>
                </a:lnTo>
                <a:lnTo>
                  <a:pt x="1022" y="235"/>
                </a:lnTo>
                <a:lnTo>
                  <a:pt x="1020" y="235"/>
                </a:lnTo>
                <a:lnTo>
                  <a:pt x="1017" y="230"/>
                </a:lnTo>
                <a:lnTo>
                  <a:pt x="1015" y="230"/>
                </a:lnTo>
                <a:lnTo>
                  <a:pt x="1015" y="230"/>
                </a:lnTo>
                <a:lnTo>
                  <a:pt x="1013" y="230"/>
                </a:lnTo>
                <a:lnTo>
                  <a:pt x="1006" y="232"/>
                </a:lnTo>
                <a:lnTo>
                  <a:pt x="1006" y="232"/>
                </a:lnTo>
                <a:lnTo>
                  <a:pt x="1003" y="235"/>
                </a:lnTo>
                <a:lnTo>
                  <a:pt x="1003" y="235"/>
                </a:lnTo>
                <a:lnTo>
                  <a:pt x="1003" y="235"/>
                </a:lnTo>
                <a:lnTo>
                  <a:pt x="1003" y="235"/>
                </a:lnTo>
                <a:lnTo>
                  <a:pt x="1001" y="232"/>
                </a:lnTo>
                <a:lnTo>
                  <a:pt x="1001" y="232"/>
                </a:lnTo>
                <a:lnTo>
                  <a:pt x="998" y="232"/>
                </a:lnTo>
                <a:lnTo>
                  <a:pt x="998" y="232"/>
                </a:lnTo>
                <a:lnTo>
                  <a:pt x="989" y="232"/>
                </a:lnTo>
                <a:lnTo>
                  <a:pt x="989" y="235"/>
                </a:lnTo>
                <a:lnTo>
                  <a:pt x="987" y="235"/>
                </a:lnTo>
                <a:lnTo>
                  <a:pt x="984" y="239"/>
                </a:lnTo>
                <a:lnTo>
                  <a:pt x="977" y="244"/>
                </a:lnTo>
                <a:lnTo>
                  <a:pt x="975" y="244"/>
                </a:lnTo>
                <a:lnTo>
                  <a:pt x="972" y="244"/>
                </a:lnTo>
                <a:lnTo>
                  <a:pt x="970" y="239"/>
                </a:lnTo>
                <a:lnTo>
                  <a:pt x="970" y="239"/>
                </a:lnTo>
                <a:lnTo>
                  <a:pt x="968" y="239"/>
                </a:lnTo>
                <a:lnTo>
                  <a:pt x="968" y="239"/>
                </a:lnTo>
                <a:lnTo>
                  <a:pt x="965" y="242"/>
                </a:lnTo>
                <a:lnTo>
                  <a:pt x="963" y="242"/>
                </a:lnTo>
                <a:lnTo>
                  <a:pt x="958" y="237"/>
                </a:lnTo>
                <a:lnTo>
                  <a:pt x="956" y="237"/>
                </a:lnTo>
                <a:lnTo>
                  <a:pt x="953" y="237"/>
                </a:lnTo>
                <a:lnTo>
                  <a:pt x="951" y="237"/>
                </a:lnTo>
                <a:lnTo>
                  <a:pt x="951" y="237"/>
                </a:lnTo>
                <a:lnTo>
                  <a:pt x="949" y="235"/>
                </a:lnTo>
                <a:lnTo>
                  <a:pt x="946" y="235"/>
                </a:lnTo>
                <a:lnTo>
                  <a:pt x="944" y="235"/>
                </a:lnTo>
                <a:lnTo>
                  <a:pt x="942" y="235"/>
                </a:lnTo>
                <a:lnTo>
                  <a:pt x="942" y="235"/>
                </a:lnTo>
                <a:lnTo>
                  <a:pt x="939" y="235"/>
                </a:lnTo>
                <a:lnTo>
                  <a:pt x="939" y="235"/>
                </a:lnTo>
                <a:lnTo>
                  <a:pt x="939" y="235"/>
                </a:lnTo>
                <a:lnTo>
                  <a:pt x="942" y="232"/>
                </a:lnTo>
                <a:lnTo>
                  <a:pt x="942" y="232"/>
                </a:lnTo>
                <a:lnTo>
                  <a:pt x="944" y="230"/>
                </a:lnTo>
                <a:lnTo>
                  <a:pt x="944" y="230"/>
                </a:lnTo>
                <a:lnTo>
                  <a:pt x="944" y="228"/>
                </a:lnTo>
                <a:lnTo>
                  <a:pt x="944" y="228"/>
                </a:lnTo>
                <a:lnTo>
                  <a:pt x="942" y="228"/>
                </a:lnTo>
                <a:lnTo>
                  <a:pt x="942" y="228"/>
                </a:lnTo>
                <a:lnTo>
                  <a:pt x="939" y="228"/>
                </a:lnTo>
                <a:lnTo>
                  <a:pt x="937" y="228"/>
                </a:lnTo>
                <a:lnTo>
                  <a:pt x="937" y="225"/>
                </a:lnTo>
                <a:lnTo>
                  <a:pt x="935" y="225"/>
                </a:lnTo>
                <a:lnTo>
                  <a:pt x="935" y="225"/>
                </a:lnTo>
                <a:lnTo>
                  <a:pt x="935" y="225"/>
                </a:lnTo>
                <a:lnTo>
                  <a:pt x="932" y="228"/>
                </a:lnTo>
                <a:lnTo>
                  <a:pt x="932" y="228"/>
                </a:lnTo>
                <a:lnTo>
                  <a:pt x="932" y="228"/>
                </a:lnTo>
                <a:lnTo>
                  <a:pt x="932" y="228"/>
                </a:lnTo>
                <a:lnTo>
                  <a:pt x="932" y="228"/>
                </a:lnTo>
                <a:lnTo>
                  <a:pt x="930" y="228"/>
                </a:lnTo>
                <a:lnTo>
                  <a:pt x="913" y="228"/>
                </a:lnTo>
                <a:lnTo>
                  <a:pt x="913" y="228"/>
                </a:lnTo>
                <a:lnTo>
                  <a:pt x="913" y="228"/>
                </a:lnTo>
                <a:lnTo>
                  <a:pt x="911" y="228"/>
                </a:lnTo>
                <a:lnTo>
                  <a:pt x="911" y="230"/>
                </a:lnTo>
                <a:lnTo>
                  <a:pt x="911" y="230"/>
                </a:lnTo>
                <a:lnTo>
                  <a:pt x="906" y="230"/>
                </a:lnTo>
                <a:lnTo>
                  <a:pt x="906" y="230"/>
                </a:lnTo>
                <a:lnTo>
                  <a:pt x="899" y="232"/>
                </a:lnTo>
                <a:lnTo>
                  <a:pt x="899" y="235"/>
                </a:lnTo>
                <a:lnTo>
                  <a:pt x="897" y="235"/>
                </a:lnTo>
                <a:lnTo>
                  <a:pt x="899" y="235"/>
                </a:lnTo>
                <a:lnTo>
                  <a:pt x="899" y="235"/>
                </a:lnTo>
                <a:lnTo>
                  <a:pt x="899" y="235"/>
                </a:lnTo>
                <a:lnTo>
                  <a:pt x="899" y="237"/>
                </a:lnTo>
                <a:lnTo>
                  <a:pt x="899" y="237"/>
                </a:lnTo>
                <a:lnTo>
                  <a:pt x="897" y="239"/>
                </a:lnTo>
                <a:lnTo>
                  <a:pt x="894" y="249"/>
                </a:lnTo>
                <a:lnTo>
                  <a:pt x="894" y="249"/>
                </a:lnTo>
                <a:lnTo>
                  <a:pt x="894" y="249"/>
                </a:lnTo>
                <a:lnTo>
                  <a:pt x="892" y="249"/>
                </a:lnTo>
                <a:lnTo>
                  <a:pt x="887" y="249"/>
                </a:lnTo>
                <a:lnTo>
                  <a:pt x="885" y="251"/>
                </a:lnTo>
                <a:lnTo>
                  <a:pt x="880" y="256"/>
                </a:lnTo>
                <a:lnTo>
                  <a:pt x="878" y="256"/>
                </a:lnTo>
                <a:lnTo>
                  <a:pt x="875" y="256"/>
                </a:lnTo>
                <a:lnTo>
                  <a:pt x="873" y="256"/>
                </a:lnTo>
                <a:lnTo>
                  <a:pt x="871" y="254"/>
                </a:lnTo>
                <a:lnTo>
                  <a:pt x="871" y="254"/>
                </a:lnTo>
                <a:lnTo>
                  <a:pt x="871" y="254"/>
                </a:lnTo>
                <a:lnTo>
                  <a:pt x="866" y="256"/>
                </a:lnTo>
                <a:lnTo>
                  <a:pt x="864" y="258"/>
                </a:lnTo>
                <a:lnTo>
                  <a:pt x="864" y="258"/>
                </a:lnTo>
                <a:lnTo>
                  <a:pt x="864" y="258"/>
                </a:lnTo>
                <a:lnTo>
                  <a:pt x="864" y="256"/>
                </a:lnTo>
                <a:lnTo>
                  <a:pt x="864" y="256"/>
                </a:lnTo>
                <a:lnTo>
                  <a:pt x="861" y="256"/>
                </a:lnTo>
                <a:lnTo>
                  <a:pt x="861" y="256"/>
                </a:lnTo>
                <a:lnTo>
                  <a:pt x="859" y="256"/>
                </a:lnTo>
                <a:lnTo>
                  <a:pt x="859" y="256"/>
                </a:lnTo>
                <a:lnTo>
                  <a:pt x="857" y="256"/>
                </a:lnTo>
                <a:lnTo>
                  <a:pt x="857" y="256"/>
                </a:lnTo>
                <a:lnTo>
                  <a:pt x="849" y="251"/>
                </a:lnTo>
                <a:lnTo>
                  <a:pt x="847" y="251"/>
                </a:lnTo>
                <a:lnTo>
                  <a:pt x="835" y="256"/>
                </a:lnTo>
                <a:lnTo>
                  <a:pt x="833" y="256"/>
                </a:lnTo>
                <a:lnTo>
                  <a:pt x="831" y="256"/>
                </a:lnTo>
                <a:lnTo>
                  <a:pt x="831" y="256"/>
                </a:lnTo>
                <a:lnTo>
                  <a:pt x="826" y="258"/>
                </a:lnTo>
                <a:lnTo>
                  <a:pt x="826" y="261"/>
                </a:lnTo>
                <a:lnTo>
                  <a:pt x="826" y="261"/>
                </a:lnTo>
                <a:lnTo>
                  <a:pt x="826" y="261"/>
                </a:lnTo>
                <a:lnTo>
                  <a:pt x="826" y="261"/>
                </a:lnTo>
                <a:lnTo>
                  <a:pt x="826" y="261"/>
                </a:lnTo>
                <a:lnTo>
                  <a:pt x="826" y="261"/>
                </a:lnTo>
                <a:lnTo>
                  <a:pt x="826" y="261"/>
                </a:lnTo>
                <a:lnTo>
                  <a:pt x="823" y="261"/>
                </a:lnTo>
                <a:lnTo>
                  <a:pt x="823" y="261"/>
                </a:lnTo>
                <a:lnTo>
                  <a:pt x="823" y="261"/>
                </a:lnTo>
                <a:lnTo>
                  <a:pt x="823" y="261"/>
                </a:lnTo>
                <a:lnTo>
                  <a:pt x="823" y="261"/>
                </a:lnTo>
                <a:lnTo>
                  <a:pt x="821" y="261"/>
                </a:lnTo>
                <a:lnTo>
                  <a:pt x="821" y="261"/>
                </a:lnTo>
                <a:lnTo>
                  <a:pt x="821" y="263"/>
                </a:lnTo>
                <a:lnTo>
                  <a:pt x="819" y="263"/>
                </a:lnTo>
                <a:lnTo>
                  <a:pt x="819" y="263"/>
                </a:lnTo>
                <a:lnTo>
                  <a:pt x="819" y="263"/>
                </a:lnTo>
                <a:lnTo>
                  <a:pt x="819" y="263"/>
                </a:lnTo>
                <a:lnTo>
                  <a:pt x="819" y="261"/>
                </a:lnTo>
                <a:lnTo>
                  <a:pt x="816" y="261"/>
                </a:lnTo>
                <a:lnTo>
                  <a:pt x="816" y="263"/>
                </a:lnTo>
                <a:lnTo>
                  <a:pt x="816" y="263"/>
                </a:lnTo>
                <a:lnTo>
                  <a:pt x="816" y="263"/>
                </a:lnTo>
                <a:lnTo>
                  <a:pt x="814" y="263"/>
                </a:lnTo>
                <a:lnTo>
                  <a:pt x="812" y="263"/>
                </a:lnTo>
                <a:lnTo>
                  <a:pt x="809" y="263"/>
                </a:lnTo>
                <a:lnTo>
                  <a:pt x="807" y="261"/>
                </a:lnTo>
                <a:lnTo>
                  <a:pt x="804" y="258"/>
                </a:lnTo>
                <a:lnTo>
                  <a:pt x="804" y="258"/>
                </a:lnTo>
                <a:lnTo>
                  <a:pt x="804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5" y="251"/>
                </a:lnTo>
                <a:lnTo>
                  <a:pt x="795" y="249"/>
                </a:lnTo>
                <a:lnTo>
                  <a:pt x="795" y="246"/>
                </a:lnTo>
                <a:lnTo>
                  <a:pt x="793" y="246"/>
                </a:lnTo>
                <a:lnTo>
                  <a:pt x="790" y="246"/>
                </a:lnTo>
                <a:lnTo>
                  <a:pt x="788" y="246"/>
                </a:lnTo>
                <a:lnTo>
                  <a:pt x="788" y="244"/>
                </a:lnTo>
                <a:lnTo>
                  <a:pt x="788" y="244"/>
                </a:lnTo>
                <a:lnTo>
                  <a:pt x="786" y="242"/>
                </a:lnTo>
                <a:lnTo>
                  <a:pt x="783" y="242"/>
                </a:lnTo>
                <a:lnTo>
                  <a:pt x="783" y="242"/>
                </a:lnTo>
                <a:lnTo>
                  <a:pt x="783" y="239"/>
                </a:lnTo>
                <a:lnTo>
                  <a:pt x="781" y="237"/>
                </a:lnTo>
                <a:lnTo>
                  <a:pt x="781" y="235"/>
                </a:lnTo>
                <a:lnTo>
                  <a:pt x="781" y="235"/>
                </a:lnTo>
                <a:lnTo>
                  <a:pt x="778" y="235"/>
                </a:lnTo>
                <a:lnTo>
                  <a:pt x="778" y="235"/>
                </a:lnTo>
                <a:lnTo>
                  <a:pt x="776" y="235"/>
                </a:lnTo>
                <a:lnTo>
                  <a:pt x="776" y="235"/>
                </a:lnTo>
                <a:lnTo>
                  <a:pt x="776" y="232"/>
                </a:lnTo>
                <a:lnTo>
                  <a:pt x="774" y="232"/>
                </a:lnTo>
                <a:lnTo>
                  <a:pt x="774" y="232"/>
                </a:lnTo>
                <a:lnTo>
                  <a:pt x="774" y="232"/>
                </a:lnTo>
                <a:lnTo>
                  <a:pt x="774" y="230"/>
                </a:lnTo>
                <a:lnTo>
                  <a:pt x="774" y="230"/>
                </a:lnTo>
                <a:lnTo>
                  <a:pt x="769" y="228"/>
                </a:lnTo>
                <a:lnTo>
                  <a:pt x="767" y="225"/>
                </a:lnTo>
                <a:lnTo>
                  <a:pt x="767" y="225"/>
                </a:lnTo>
                <a:lnTo>
                  <a:pt x="767" y="223"/>
                </a:lnTo>
                <a:lnTo>
                  <a:pt x="767" y="220"/>
                </a:lnTo>
                <a:lnTo>
                  <a:pt x="767" y="216"/>
                </a:lnTo>
                <a:lnTo>
                  <a:pt x="767" y="216"/>
                </a:lnTo>
                <a:lnTo>
                  <a:pt x="767" y="216"/>
                </a:lnTo>
                <a:lnTo>
                  <a:pt x="764" y="216"/>
                </a:lnTo>
                <a:lnTo>
                  <a:pt x="762" y="216"/>
                </a:lnTo>
                <a:lnTo>
                  <a:pt x="762" y="213"/>
                </a:lnTo>
                <a:lnTo>
                  <a:pt x="762" y="213"/>
                </a:lnTo>
                <a:lnTo>
                  <a:pt x="762" y="213"/>
                </a:lnTo>
                <a:lnTo>
                  <a:pt x="762" y="213"/>
                </a:lnTo>
                <a:lnTo>
                  <a:pt x="762" y="211"/>
                </a:lnTo>
                <a:lnTo>
                  <a:pt x="762" y="211"/>
                </a:lnTo>
                <a:lnTo>
                  <a:pt x="760" y="211"/>
                </a:lnTo>
                <a:lnTo>
                  <a:pt x="760" y="209"/>
                </a:lnTo>
                <a:lnTo>
                  <a:pt x="762" y="209"/>
                </a:lnTo>
                <a:lnTo>
                  <a:pt x="762" y="206"/>
                </a:lnTo>
                <a:lnTo>
                  <a:pt x="764" y="206"/>
                </a:lnTo>
                <a:lnTo>
                  <a:pt x="764" y="204"/>
                </a:lnTo>
                <a:lnTo>
                  <a:pt x="767" y="201"/>
                </a:lnTo>
                <a:lnTo>
                  <a:pt x="767" y="199"/>
                </a:lnTo>
                <a:lnTo>
                  <a:pt x="767" y="199"/>
                </a:lnTo>
                <a:lnTo>
                  <a:pt x="764" y="204"/>
                </a:lnTo>
                <a:lnTo>
                  <a:pt x="764" y="204"/>
                </a:lnTo>
                <a:lnTo>
                  <a:pt x="764" y="204"/>
                </a:lnTo>
                <a:lnTo>
                  <a:pt x="762" y="204"/>
                </a:lnTo>
                <a:lnTo>
                  <a:pt x="755" y="206"/>
                </a:lnTo>
                <a:lnTo>
                  <a:pt x="752" y="206"/>
                </a:lnTo>
                <a:lnTo>
                  <a:pt x="750" y="209"/>
                </a:lnTo>
                <a:lnTo>
                  <a:pt x="750" y="209"/>
                </a:lnTo>
                <a:lnTo>
                  <a:pt x="750" y="211"/>
                </a:lnTo>
                <a:lnTo>
                  <a:pt x="750" y="211"/>
                </a:lnTo>
                <a:lnTo>
                  <a:pt x="750" y="213"/>
                </a:lnTo>
                <a:lnTo>
                  <a:pt x="750" y="213"/>
                </a:lnTo>
                <a:lnTo>
                  <a:pt x="748" y="213"/>
                </a:lnTo>
                <a:lnTo>
                  <a:pt x="748" y="216"/>
                </a:lnTo>
                <a:lnTo>
                  <a:pt x="748" y="216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3"/>
                </a:lnTo>
                <a:lnTo>
                  <a:pt x="750" y="216"/>
                </a:lnTo>
                <a:lnTo>
                  <a:pt x="750" y="216"/>
                </a:lnTo>
                <a:lnTo>
                  <a:pt x="748" y="218"/>
                </a:lnTo>
                <a:lnTo>
                  <a:pt x="748" y="220"/>
                </a:lnTo>
                <a:lnTo>
                  <a:pt x="745" y="220"/>
                </a:lnTo>
                <a:lnTo>
                  <a:pt x="738" y="228"/>
                </a:lnTo>
                <a:lnTo>
                  <a:pt x="736" y="228"/>
                </a:lnTo>
                <a:lnTo>
                  <a:pt x="736" y="230"/>
                </a:lnTo>
                <a:lnTo>
                  <a:pt x="736" y="237"/>
                </a:lnTo>
                <a:lnTo>
                  <a:pt x="736" y="237"/>
                </a:lnTo>
                <a:lnTo>
                  <a:pt x="736" y="239"/>
                </a:lnTo>
                <a:lnTo>
                  <a:pt x="734" y="242"/>
                </a:lnTo>
                <a:lnTo>
                  <a:pt x="734" y="244"/>
                </a:lnTo>
                <a:lnTo>
                  <a:pt x="731" y="244"/>
                </a:lnTo>
                <a:lnTo>
                  <a:pt x="734" y="244"/>
                </a:lnTo>
                <a:lnTo>
                  <a:pt x="736" y="244"/>
                </a:lnTo>
                <a:lnTo>
                  <a:pt x="738" y="244"/>
                </a:lnTo>
                <a:lnTo>
                  <a:pt x="738" y="244"/>
                </a:lnTo>
                <a:lnTo>
                  <a:pt x="738" y="244"/>
                </a:lnTo>
                <a:lnTo>
                  <a:pt x="738" y="242"/>
                </a:lnTo>
                <a:lnTo>
                  <a:pt x="741" y="242"/>
                </a:lnTo>
                <a:lnTo>
                  <a:pt x="741" y="242"/>
                </a:lnTo>
                <a:lnTo>
                  <a:pt x="741" y="242"/>
                </a:lnTo>
                <a:lnTo>
                  <a:pt x="741" y="242"/>
                </a:lnTo>
                <a:lnTo>
                  <a:pt x="741" y="239"/>
                </a:lnTo>
                <a:lnTo>
                  <a:pt x="743" y="237"/>
                </a:lnTo>
                <a:lnTo>
                  <a:pt x="743" y="237"/>
                </a:lnTo>
                <a:lnTo>
                  <a:pt x="745" y="237"/>
                </a:lnTo>
                <a:lnTo>
                  <a:pt x="745" y="237"/>
                </a:lnTo>
                <a:lnTo>
                  <a:pt x="745" y="235"/>
                </a:lnTo>
                <a:lnTo>
                  <a:pt x="748" y="235"/>
                </a:lnTo>
                <a:lnTo>
                  <a:pt x="748" y="235"/>
                </a:lnTo>
                <a:lnTo>
                  <a:pt x="745" y="237"/>
                </a:lnTo>
                <a:lnTo>
                  <a:pt x="745" y="237"/>
                </a:lnTo>
                <a:lnTo>
                  <a:pt x="743" y="239"/>
                </a:lnTo>
                <a:lnTo>
                  <a:pt x="741" y="242"/>
                </a:lnTo>
                <a:lnTo>
                  <a:pt x="741" y="244"/>
                </a:lnTo>
                <a:lnTo>
                  <a:pt x="738" y="244"/>
                </a:lnTo>
                <a:lnTo>
                  <a:pt x="734" y="246"/>
                </a:lnTo>
                <a:lnTo>
                  <a:pt x="734" y="246"/>
                </a:lnTo>
                <a:lnTo>
                  <a:pt x="731" y="246"/>
                </a:lnTo>
                <a:lnTo>
                  <a:pt x="729" y="246"/>
                </a:lnTo>
                <a:lnTo>
                  <a:pt x="729" y="246"/>
                </a:lnTo>
                <a:lnTo>
                  <a:pt x="729" y="249"/>
                </a:lnTo>
                <a:lnTo>
                  <a:pt x="731" y="256"/>
                </a:lnTo>
                <a:lnTo>
                  <a:pt x="731" y="258"/>
                </a:lnTo>
                <a:lnTo>
                  <a:pt x="731" y="261"/>
                </a:lnTo>
                <a:lnTo>
                  <a:pt x="731" y="261"/>
                </a:lnTo>
                <a:close/>
                <a:moveTo>
                  <a:pt x="1233" y="190"/>
                </a:moveTo>
                <a:lnTo>
                  <a:pt x="1235" y="192"/>
                </a:lnTo>
                <a:lnTo>
                  <a:pt x="1235" y="192"/>
                </a:lnTo>
                <a:lnTo>
                  <a:pt x="1235" y="194"/>
                </a:lnTo>
                <a:lnTo>
                  <a:pt x="1237" y="194"/>
                </a:lnTo>
                <a:lnTo>
                  <a:pt x="1237" y="194"/>
                </a:lnTo>
                <a:lnTo>
                  <a:pt x="1237" y="194"/>
                </a:lnTo>
                <a:lnTo>
                  <a:pt x="1237" y="194"/>
                </a:lnTo>
                <a:lnTo>
                  <a:pt x="1237" y="192"/>
                </a:lnTo>
                <a:lnTo>
                  <a:pt x="1235" y="192"/>
                </a:lnTo>
                <a:lnTo>
                  <a:pt x="1235" y="190"/>
                </a:lnTo>
                <a:lnTo>
                  <a:pt x="1235" y="190"/>
                </a:lnTo>
                <a:lnTo>
                  <a:pt x="1235" y="190"/>
                </a:lnTo>
                <a:lnTo>
                  <a:pt x="1235" y="190"/>
                </a:lnTo>
                <a:lnTo>
                  <a:pt x="1235" y="190"/>
                </a:lnTo>
                <a:lnTo>
                  <a:pt x="1237" y="190"/>
                </a:lnTo>
                <a:lnTo>
                  <a:pt x="1237" y="190"/>
                </a:lnTo>
                <a:lnTo>
                  <a:pt x="1237" y="190"/>
                </a:lnTo>
                <a:lnTo>
                  <a:pt x="1237" y="190"/>
                </a:lnTo>
                <a:lnTo>
                  <a:pt x="1235" y="187"/>
                </a:lnTo>
                <a:lnTo>
                  <a:pt x="1235" y="187"/>
                </a:lnTo>
                <a:lnTo>
                  <a:pt x="1233" y="187"/>
                </a:lnTo>
                <a:lnTo>
                  <a:pt x="1233" y="190"/>
                </a:lnTo>
                <a:lnTo>
                  <a:pt x="1233" y="190"/>
                </a:lnTo>
                <a:close/>
                <a:moveTo>
                  <a:pt x="1192" y="95"/>
                </a:moveTo>
                <a:lnTo>
                  <a:pt x="1195" y="97"/>
                </a:lnTo>
                <a:lnTo>
                  <a:pt x="1195" y="97"/>
                </a:lnTo>
                <a:lnTo>
                  <a:pt x="1197" y="97"/>
                </a:lnTo>
                <a:lnTo>
                  <a:pt x="1197" y="97"/>
                </a:lnTo>
                <a:lnTo>
                  <a:pt x="1199" y="97"/>
                </a:lnTo>
                <a:lnTo>
                  <a:pt x="1199" y="97"/>
                </a:lnTo>
                <a:lnTo>
                  <a:pt x="1199" y="95"/>
                </a:lnTo>
                <a:lnTo>
                  <a:pt x="1199" y="93"/>
                </a:lnTo>
                <a:lnTo>
                  <a:pt x="1199" y="93"/>
                </a:lnTo>
                <a:lnTo>
                  <a:pt x="1197" y="93"/>
                </a:lnTo>
                <a:lnTo>
                  <a:pt x="1190" y="93"/>
                </a:lnTo>
                <a:lnTo>
                  <a:pt x="1188" y="93"/>
                </a:lnTo>
                <a:lnTo>
                  <a:pt x="1190" y="93"/>
                </a:lnTo>
                <a:lnTo>
                  <a:pt x="1192" y="95"/>
                </a:lnTo>
                <a:close/>
                <a:moveTo>
                  <a:pt x="1192" y="121"/>
                </a:moveTo>
                <a:lnTo>
                  <a:pt x="1192" y="121"/>
                </a:lnTo>
                <a:lnTo>
                  <a:pt x="1192" y="123"/>
                </a:lnTo>
                <a:lnTo>
                  <a:pt x="1192" y="123"/>
                </a:lnTo>
                <a:lnTo>
                  <a:pt x="1195" y="126"/>
                </a:lnTo>
                <a:lnTo>
                  <a:pt x="1195" y="126"/>
                </a:lnTo>
                <a:lnTo>
                  <a:pt x="1197" y="128"/>
                </a:lnTo>
                <a:lnTo>
                  <a:pt x="1197" y="128"/>
                </a:lnTo>
                <a:lnTo>
                  <a:pt x="1199" y="128"/>
                </a:lnTo>
                <a:lnTo>
                  <a:pt x="1199" y="126"/>
                </a:lnTo>
                <a:lnTo>
                  <a:pt x="1197" y="126"/>
                </a:lnTo>
                <a:lnTo>
                  <a:pt x="1197" y="126"/>
                </a:lnTo>
                <a:lnTo>
                  <a:pt x="1197" y="123"/>
                </a:lnTo>
                <a:lnTo>
                  <a:pt x="1197" y="123"/>
                </a:lnTo>
                <a:lnTo>
                  <a:pt x="1195" y="121"/>
                </a:lnTo>
                <a:lnTo>
                  <a:pt x="1195" y="121"/>
                </a:lnTo>
                <a:lnTo>
                  <a:pt x="1192" y="121"/>
                </a:lnTo>
                <a:close/>
                <a:moveTo>
                  <a:pt x="1195" y="109"/>
                </a:moveTo>
                <a:lnTo>
                  <a:pt x="1195" y="109"/>
                </a:lnTo>
                <a:lnTo>
                  <a:pt x="1195" y="107"/>
                </a:lnTo>
                <a:lnTo>
                  <a:pt x="1192" y="107"/>
                </a:lnTo>
                <a:lnTo>
                  <a:pt x="1192" y="107"/>
                </a:lnTo>
                <a:lnTo>
                  <a:pt x="1192" y="107"/>
                </a:lnTo>
                <a:lnTo>
                  <a:pt x="1190" y="107"/>
                </a:lnTo>
                <a:lnTo>
                  <a:pt x="1190" y="107"/>
                </a:lnTo>
                <a:lnTo>
                  <a:pt x="1190" y="107"/>
                </a:lnTo>
                <a:lnTo>
                  <a:pt x="1190" y="107"/>
                </a:lnTo>
                <a:lnTo>
                  <a:pt x="1192" y="109"/>
                </a:lnTo>
                <a:lnTo>
                  <a:pt x="1192" y="109"/>
                </a:lnTo>
                <a:lnTo>
                  <a:pt x="1195" y="109"/>
                </a:lnTo>
                <a:lnTo>
                  <a:pt x="1195" y="112"/>
                </a:lnTo>
                <a:lnTo>
                  <a:pt x="1195" y="112"/>
                </a:lnTo>
                <a:lnTo>
                  <a:pt x="1197" y="109"/>
                </a:lnTo>
                <a:lnTo>
                  <a:pt x="1195" y="109"/>
                </a:lnTo>
                <a:close/>
                <a:moveTo>
                  <a:pt x="1188" y="133"/>
                </a:moveTo>
                <a:lnTo>
                  <a:pt x="1188" y="130"/>
                </a:lnTo>
                <a:lnTo>
                  <a:pt x="1188" y="130"/>
                </a:lnTo>
                <a:lnTo>
                  <a:pt x="1188" y="130"/>
                </a:lnTo>
                <a:lnTo>
                  <a:pt x="1185" y="130"/>
                </a:lnTo>
                <a:lnTo>
                  <a:pt x="1185" y="130"/>
                </a:lnTo>
                <a:lnTo>
                  <a:pt x="1185" y="128"/>
                </a:lnTo>
                <a:lnTo>
                  <a:pt x="1181" y="128"/>
                </a:lnTo>
                <a:lnTo>
                  <a:pt x="1181" y="130"/>
                </a:lnTo>
                <a:lnTo>
                  <a:pt x="1178" y="130"/>
                </a:lnTo>
                <a:lnTo>
                  <a:pt x="1181" y="133"/>
                </a:lnTo>
                <a:lnTo>
                  <a:pt x="1181" y="133"/>
                </a:lnTo>
                <a:lnTo>
                  <a:pt x="1181" y="135"/>
                </a:lnTo>
                <a:lnTo>
                  <a:pt x="1181" y="135"/>
                </a:lnTo>
                <a:lnTo>
                  <a:pt x="1185" y="138"/>
                </a:lnTo>
                <a:lnTo>
                  <a:pt x="1185" y="138"/>
                </a:lnTo>
                <a:lnTo>
                  <a:pt x="1185" y="140"/>
                </a:lnTo>
                <a:lnTo>
                  <a:pt x="1185" y="140"/>
                </a:lnTo>
                <a:lnTo>
                  <a:pt x="1185" y="140"/>
                </a:lnTo>
                <a:lnTo>
                  <a:pt x="1185" y="138"/>
                </a:lnTo>
                <a:lnTo>
                  <a:pt x="1185" y="135"/>
                </a:lnTo>
                <a:lnTo>
                  <a:pt x="1188" y="133"/>
                </a:lnTo>
                <a:lnTo>
                  <a:pt x="1188" y="133"/>
                </a:lnTo>
                <a:close/>
                <a:moveTo>
                  <a:pt x="1509" y="410"/>
                </a:moveTo>
                <a:lnTo>
                  <a:pt x="1509" y="410"/>
                </a:lnTo>
                <a:lnTo>
                  <a:pt x="1509" y="407"/>
                </a:lnTo>
                <a:lnTo>
                  <a:pt x="1507" y="405"/>
                </a:lnTo>
                <a:lnTo>
                  <a:pt x="1507" y="407"/>
                </a:lnTo>
                <a:lnTo>
                  <a:pt x="1507" y="407"/>
                </a:lnTo>
                <a:lnTo>
                  <a:pt x="1507" y="412"/>
                </a:lnTo>
                <a:lnTo>
                  <a:pt x="1507" y="412"/>
                </a:lnTo>
                <a:lnTo>
                  <a:pt x="1507" y="412"/>
                </a:lnTo>
                <a:lnTo>
                  <a:pt x="1509" y="412"/>
                </a:lnTo>
                <a:lnTo>
                  <a:pt x="1509" y="412"/>
                </a:lnTo>
                <a:lnTo>
                  <a:pt x="1509" y="412"/>
                </a:lnTo>
                <a:lnTo>
                  <a:pt x="1509" y="412"/>
                </a:lnTo>
                <a:lnTo>
                  <a:pt x="1512" y="412"/>
                </a:lnTo>
                <a:lnTo>
                  <a:pt x="1512" y="412"/>
                </a:lnTo>
                <a:lnTo>
                  <a:pt x="1509" y="410"/>
                </a:lnTo>
                <a:close/>
                <a:moveTo>
                  <a:pt x="1505" y="410"/>
                </a:moveTo>
                <a:lnTo>
                  <a:pt x="1505" y="407"/>
                </a:lnTo>
                <a:lnTo>
                  <a:pt x="1505" y="407"/>
                </a:lnTo>
                <a:lnTo>
                  <a:pt x="1505" y="407"/>
                </a:lnTo>
                <a:lnTo>
                  <a:pt x="1505" y="407"/>
                </a:lnTo>
                <a:lnTo>
                  <a:pt x="1502" y="407"/>
                </a:lnTo>
                <a:lnTo>
                  <a:pt x="1502" y="410"/>
                </a:lnTo>
                <a:lnTo>
                  <a:pt x="1502" y="410"/>
                </a:lnTo>
                <a:lnTo>
                  <a:pt x="1505" y="410"/>
                </a:lnTo>
                <a:lnTo>
                  <a:pt x="1505" y="410"/>
                </a:lnTo>
                <a:close/>
                <a:moveTo>
                  <a:pt x="1509" y="414"/>
                </a:moveTo>
                <a:lnTo>
                  <a:pt x="1509" y="414"/>
                </a:lnTo>
                <a:lnTo>
                  <a:pt x="1509" y="414"/>
                </a:lnTo>
                <a:lnTo>
                  <a:pt x="1512" y="414"/>
                </a:lnTo>
                <a:lnTo>
                  <a:pt x="1512" y="414"/>
                </a:lnTo>
                <a:lnTo>
                  <a:pt x="1512" y="417"/>
                </a:lnTo>
                <a:lnTo>
                  <a:pt x="1512" y="417"/>
                </a:lnTo>
                <a:lnTo>
                  <a:pt x="1512" y="414"/>
                </a:lnTo>
                <a:lnTo>
                  <a:pt x="1512" y="414"/>
                </a:lnTo>
                <a:lnTo>
                  <a:pt x="1512" y="414"/>
                </a:lnTo>
                <a:lnTo>
                  <a:pt x="1512" y="412"/>
                </a:lnTo>
                <a:lnTo>
                  <a:pt x="1512" y="412"/>
                </a:lnTo>
                <a:lnTo>
                  <a:pt x="1509" y="412"/>
                </a:lnTo>
                <a:lnTo>
                  <a:pt x="1509" y="414"/>
                </a:lnTo>
                <a:close/>
                <a:moveTo>
                  <a:pt x="1516" y="618"/>
                </a:moveTo>
                <a:lnTo>
                  <a:pt x="1516" y="618"/>
                </a:lnTo>
                <a:lnTo>
                  <a:pt x="1519" y="618"/>
                </a:lnTo>
                <a:lnTo>
                  <a:pt x="1519" y="620"/>
                </a:lnTo>
                <a:lnTo>
                  <a:pt x="1519" y="620"/>
                </a:lnTo>
                <a:lnTo>
                  <a:pt x="1519" y="620"/>
                </a:lnTo>
                <a:lnTo>
                  <a:pt x="1521" y="623"/>
                </a:lnTo>
                <a:lnTo>
                  <a:pt x="1521" y="623"/>
                </a:lnTo>
                <a:lnTo>
                  <a:pt x="1521" y="620"/>
                </a:lnTo>
                <a:lnTo>
                  <a:pt x="1521" y="620"/>
                </a:lnTo>
                <a:lnTo>
                  <a:pt x="1521" y="618"/>
                </a:lnTo>
                <a:lnTo>
                  <a:pt x="1521" y="618"/>
                </a:lnTo>
                <a:lnTo>
                  <a:pt x="1521" y="618"/>
                </a:lnTo>
                <a:lnTo>
                  <a:pt x="1519" y="616"/>
                </a:lnTo>
                <a:lnTo>
                  <a:pt x="1516" y="616"/>
                </a:lnTo>
                <a:lnTo>
                  <a:pt x="1516" y="613"/>
                </a:lnTo>
                <a:lnTo>
                  <a:pt x="1516" y="616"/>
                </a:lnTo>
                <a:lnTo>
                  <a:pt x="1516" y="616"/>
                </a:lnTo>
                <a:lnTo>
                  <a:pt x="1516" y="618"/>
                </a:lnTo>
                <a:lnTo>
                  <a:pt x="1516" y="618"/>
                </a:lnTo>
                <a:close/>
                <a:moveTo>
                  <a:pt x="1422" y="322"/>
                </a:moveTo>
                <a:lnTo>
                  <a:pt x="1424" y="322"/>
                </a:lnTo>
                <a:lnTo>
                  <a:pt x="1424" y="322"/>
                </a:lnTo>
                <a:lnTo>
                  <a:pt x="1424" y="322"/>
                </a:lnTo>
                <a:lnTo>
                  <a:pt x="1424" y="322"/>
                </a:lnTo>
                <a:lnTo>
                  <a:pt x="1424" y="322"/>
                </a:lnTo>
                <a:lnTo>
                  <a:pt x="1427" y="322"/>
                </a:lnTo>
                <a:lnTo>
                  <a:pt x="1427" y="322"/>
                </a:lnTo>
                <a:lnTo>
                  <a:pt x="1427" y="322"/>
                </a:lnTo>
                <a:lnTo>
                  <a:pt x="1424" y="322"/>
                </a:lnTo>
                <a:lnTo>
                  <a:pt x="1424" y="322"/>
                </a:lnTo>
                <a:lnTo>
                  <a:pt x="1424" y="320"/>
                </a:lnTo>
                <a:lnTo>
                  <a:pt x="1424" y="320"/>
                </a:lnTo>
                <a:lnTo>
                  <a:pt x="1424" y="320"/>
                </a:lnTo>
                <a:lnTo>
                  <a:pt x="1422" y="320"/>
                </a:lnTo>
                <a:lnTo>
                  <a:pt x="1424" y="320"/>
                </a:lnTo>
                <a:lnTo>
                  <a:pt x="1422" y="317"/>
                </a:lnTo>
                <a:lnTo>
                  <a:pt x="1422" y="320"/>
                </a:lnTo>
                <a:lnTo>
                  <a:pt x="1422" y="320"/>
                </a:lnTo>
                <a:lnTo>
                  <a:pt x="1422" y="320"/>
                </a:lnTo>
                <a:lnTo>
                  <a:pt x="1422" y="322"/>
                </a:lnTo>
                <a:close/>
                <a:moveTo>
                  <a:pt x="1467" y="514"/>
                </a:moveTo>
                <a:lnTo>
                  <a:pt x="1467" y="516"/>
                </a:lnTo>
                <a:lnTo>
                  <a:pt x="1464" y="516"/>
                </a:lnTo>
                <a:lnTo>
                  <a:pt x="1464" y="516"/>
                </a:lnTo>
                <a:lnTo>
                  <a:pt x="1464" y="519"/>
                </a:lnTo>
                <a:lnTo>
                  <a:pt x="1462" y="519"/>
                </a:lnTo>
                <a:lnTo>
                  <a:pt x="1464" y="519"/>
                </a:lnTo>
                <a:lnTo>
                  <a:pt x="1464" y="521"/>
                </a:lnTo>
                <a:lnTo>
                  <a:pt x="1464" y="523"/>
                </a:lnTo>
                <a:lnTo>
                  <a:pt x="1467" y="526"/>
                </a:lnTo>
                <a:lnTo>
                  <a:pt x="1467" y="528"/>
                </a:lnTo>
                <a:lnTo>
                  <a:pt x="1469" y="528"/>
                </a:lnTo>
                <a:lnTo>
                  <a:pt x="1471" y="528"/>
                </a:lnTo>
                <a:lnTo>
                  <a:pt x="1474" y="528"/>
                </a:lnTo>
                <a:lnTo>
                  <a:pt x="1476" y="526"/>
                </a:lnTo>
                <a:lnTo>
                  <a:pt x="1479" y="523"/>
                </a:lnTo>
                <a:lnTo>
                  <a:pt x="1479" y="521"/>
                </a:lnTo>
                <a:lnTo>
                  <a:pt x="1479" y="519"/>
                </a:lnTo>
                <a:lnTo>
                  <a:pt x="1479" y="516"/>
                </a:lnTo>
                <a:lnTo>
                  <a:pt x="1476" y="516"/>
                </a:lnTo>
                <a:lnTo>
                  <a:pt x="1476" y="516"/>
                </a:lnTo>
                <a:lnTo>
                  <a:pt x="1474" y="516"/>
                </a:lnTo>
                <a:lnTo>
                  <a:pt x="1471" y="516"/>
                </a:lnTo>
                <a:lnTo>
                  <a:pt x="1471" y="516"/>
                </a:lnTo>
                <a:lnTo>
                  <a:pt x="1471" y="516"/>
                </a:lnTo>
                <a:lnTo>
                  <a:pt x="1469" y="516"/>
                </a:lnTo>
                <a:lnTo>
                  <a:pt x="1469" y="516"/>
                </a:lnTo>
                <a:lnTo>
                  <a:pt x="1469" y="516"/>
                </a:lnTo>
                <a:lnTo>
                  <a:pt x="1467" y="514"/>
                </a:lnTo>
                <a:close/>
                <a:moveTo>
                  <a:pt x="1500" y="407"/>
                </a:moveTo>
                <a:lnTo>
                  <a:pt x="1500" y="410"/>
                </a:lnTo>
                <a:lnTo>
                  <a:pt x="1500" y="410"/>
                </a:lnTo>
                <a:lnTo>
                  <a:pt x="1500" y="410"/>
                </a:lnTo>
                <a:lnTo>
                  <a:pt x="1500" y="410"/>
                </a:lnTo>
                <a:lnTo>
                  <a:pt x="1500" y="410"/>
                </a:lnTo>
                <a:lnTo>
                  <a:pt x="1500" y="407"/>
                </a:lnTo>
                <a:lnTo>
                  <a:pt x="1500" y="407"/>
                </a:lnTo>
                <a:lnTo>
                  <a:pt x="1500" y="407"/>
                </a:lnTo>
                <a:close/>
                <a:moveTo>
                  <a:pt x="1502" y="594"/>
                </a:moveTo>
                <a:lnTo>
                  <a:pt x="1502" y="594"/>
                </a:lnTo>
                <a:lnTo>
                  <a:pt x="1502" y="594"/>
                </a:lnTo>
                <a:lnTo>
                  <a:pt x="1505" y="597"/>
                </a:lnTo>
                <a:lnTo>
                  <a:pt x="1505" y="597"/>
                </a:lnTo>
                <a:lnTo>
                  <a:pt x="1507" y="599"/>
                </a:lnTo>
                <a:lnTo>
                  <a:pt x="1507" y="599"/>
                </a:lnTo>
                <a:lnTo>
                  <a:pt x="1507" y="599"/>
                </a:lnTo>
                <a:lnTo>
                  <a:pt x="1507" y="599"/>
                </a:lnTo>
                <a:lnTo>
                  <a:pt x="1507" y="597"/>
                </a:lnTo>
                <a:lnTo>
                  <a:pt x="1507" y="597"/>
                </a:lnTo>
                <a:lnTo>
                  <a:pt x="1507" y="594"/>
                </a:lnTo>
                <a:lnTo>
                  <a:pt x="1505" y="594"/>
                </a:lnTo>
                <a:lnTo>
                  <a:pt x="1505" y="594"/>
                </a:lnTo>
                <a:lnTo>
                  <a:pt x="1505" y="594"/>
                </a:lnTo>
                <a:lnTo>
                  <a:pt x="1502" y="594"/>
                </a:lnTo>
                <a:lnTo>
                  <a:pt x="1502" y="594"/>
                </a:lnTo>
                <a:close/>
                <a:moveTo>
                  <a:pt x="1408" y="334"/>
                </a:moveTo>
                <a:lnTo>
                  <a:pt x="1408" y="334"/>
                </a:lnTo>
                <a:lnTo>
                  <a:pt x="1408" y="334"/>
                </a:lnTo>
                <a:lnTo>
                  <a:pt x="1408" y="334"/>
                </a:lnTo>
                <a:lnTo>
                  <a:pt x="1408" y="334"/>
                </a:lnTo>
                <a:lnTo>
                  <a:pt x="1408" y="332"/>
                </a:lnTo>
                <a:lnTo>
                  <a:pt x="1408" y="332"/>
                </a:lnTo>
                <a:lnTo>
                  <a:pt x="1408" y="332"/>
                </a:lnTo>
                <a:lnTo>
                  <a:pt x="1408" y="329"/>
                </a:lnTo>
                <a:lnTo>
                  <a:pt x="1405" y="329"/>
                </a:lnTo>
                <a:lnTo>
                  <a:pt x="1403" y="329"/>
                </a:lnTo>
                <a:lnTo>
                  <a:pt x="1403" y="329"/>
                </a:lnTo>
                <a:lnTo>
                  <a:pt x="1401" y="329"/>
                </a:lnTo>
                <a:lnTo>
                  <a:pt x="1401" y="329"/>
                </a:lnTo>
                <a:lnTo>
                  <a:pt x="1401" y="332"/>
                </a:lnTo>
                <a:lnTo>
                  <a:pt x="1398" y="332"/>
                </a:lnTo>
                <a:lnTo>
                  <a:pt x="1398" y="332"/>
                </a:lnTo>
                <a:lnTo>
                  <a:pt x="1396" y="332"/>
                </a:lnTo>
                <a:lnTo>
                  <a:pt x="1396" y="332"/>
                </a:lnTo>
                <a:lnTo>
                  <a:pt x="1396" y="334"/>
                </a:lnTo>
                <a:lnTo>
                  <a:pt x="1393" y="336"/>
                </a:lnTo>
                <a:lnTo>
                  <a:pt x="1393" y="336"/>
                </a:lnTo>
                <a:lnTo>
                  <a:pt x="1396" y="336"/>
                </a:lnTo>
                <a:lnTo>
                  <a:pt x="1396" y="336"/>
                </a:lnTo>
                <a:lnTo>
                  <a:pt x="1396" y="336"/>
                </a:lnTo>
                <a:lnTo>
                  <a:pt x="1398" y="336"/>
                </a:lnTo>
                <a:lnTo>
                  <a:pt x="1398" y="334"/>
                </a:lnTo>
                <a:lnTo>
                  <a:pt x="1398" y="334"/>
                </a:lnTo>
                <a:lnTo>
                  <a:pt x="1401" y="334"/>
                </a:lnTo>
                <a:lnTo>
                  <a:pt x="1403" y="334"/>
                </a:lnTo>
                <a:lnTo>
                  <a:pt x="1403" y="334"/>
                </a:lnTo>
                <a:lnTo>
                  <a:pt x="1403" y="334"/>
                </a:lnTo>
                <a:lnTo>
                  <a:pt x="1405" y="334"/>
                </a:lnTo>
                <a:lnTo>
                  <a:pt x="1405" y="334"/>
                </a:lnTo>
                <a:lnTo>
                  <a:pt x="1405" y="334"/>
                </a:lnTo>
                <a:lnTo>
                  <a:pt x="1405" y="334"/>
                </a:lnTo>
                <a:lnTo>
                  <a:pt x="1405" y="334"/>
                </a:lnTo>
                <a:lnTo>
                  <a:pt x="1408" y="334"/>
                </a:lnTo>
                <a:close/>
                <a:moveTo>
                  <a:pt x="1436" y="485"/>
                </a:moveTo>
                <a:lnTo>
                  <a:pt x="1436" y="485"/>
                </a:lnTo>
                <a:lnTo>
                  <a:pt x="1436" y="485"/>
                </a:lnTo>
                <a:lnTo>
                  <a:pt x="1436" y="485"/>
                </a:lnTo>
                <a:lnTo>
                  <a:pt x="1436" y="485"/>
                </a:lnTo>
                <a:lnTo>
                  <a:pt x="1436" y="485"/>
                </a:lnTo>
                <a:lnTo>
                  <a:pt x="1434" y="485"/>
                </a:lnTo>
                <a:lnTo>
                  <a:pt x="1434" y="485"/>
                </a:lnTo>
                <a:lnTo>
                  <a:pt x="1434" y="485"/>
                </a:lnTo>
                <a:lnTo>
                  <a:pt x="1434" y="485"/>
                </a:lnTo>
                <a:lnTo>
                  <a:pt x="1434" y="488"/>
                </a:lnTo>
                <a:lnTo>
                  <a:pt x="1436" y="488"/>
                </a:lnTo>
                <a:lnTo>
                  <a:pt x="1436" y="490"/>
                </a:lnTo>
                <a:lnTo>
                  <a:pt x="1436" y="490"/>
                </a:lnTo>
                <a:lnTo>
                  <a:pt x="1436" y="490"/>
                </a:lnTo>
                <a:lnTo>
                  <a:pt x="1436" y="488"/>
                </a:lnTo>
                <a:lnTo>
                  <a:pt x="1438" y="488"/>
                </a:lnTo>
                <a:lnTo>
                  <a:pt x="1438" y="488"/>
                </a:lnTo>
                <a:lnTo>
                  <a:pt x="1438" y="488"/>
                </a:lnTo>
                <a:lnTo>
                  <a:pt x="1436" y="485"/>
                </a:lnTo>
                <a:lnTo>
                  <a:pt x="1436" y="485"/>
                </a:lnTo>
                <a:close/>
                <a:moveTo>
                  <a:pt x="1431" y="490"/>
                </a:moveTo>
                <a:lnTo>
                  <a:pt x="1429" y="490"/>
                </a:lnTo>
                <a:lnTo>
                  <a:pt x="1429" y="493"/>
                </a:lnTo>
                <a:lnTo>
                  <a:pt x="1429" y="493"/>
                </a:lnTo>
                <a:lnTo>
                  <a:pt x="1429" y="493"/>
                </a:lnTo>
                <a:lnTo>
                  <a:pt x="1429" y="495"/>
                </a:lnTo>
                <a:lnTo>
                  <a:pt x="1429" y="495"/>
                </a:lnTo>
                <a:lnTo>
                  <a:pt x="1431" y="493"/>
                </a:lnTo>
                <a:lnTo>
                  <a:pt x="1431" y="493"/>
                </a:lnTo>
                <a:lnTo>
                  <a:pt x="1431" y="493"/>
                </a:lnTo>
                <a:lnTo>
                  <a:pt x="1431" y="493"/>
                </a:lnTo>
                <a:lnTo>
                  <a:pt x="1431" y="493"/>
                </a:lnTo>
                <a:lnTo>
                  <a:pt x="1431" y="490"/>
                </a:lnTo>
                <a:close/>
                <a:moveTo>
                  <a:pt x="1419" y="327"/>
                </a:moveTo>
                <a:lnTo>
                  <a:pt x="1419" y="327"/>
                </a:lnTo>
                <a:lnTo>
                  <a:pt x="1419" y="325"/>
                </a:lnTo>
                <a:lnTo>
                  <a:pt x="1419" y="325"/>
                </a:lnTo>
                <a:lnTo>
                  <a:pt x="1417" y="322"/>
                </a:lnTo>
                <a:lnTo>
                  <a:pt x="1417" y="322"/>
                </a:lnTo>
                <a:lnTo>
                  <a:pt x="1417" y="325"/>
                </a:lnTo>
                <a:lnTo>
                  <a:pt x="1417" y="325"/>
                </a:lnTo>
                <a:lnTo>
                  <a:pt x="1417" y="327"/>
                </a:lnTo>
                <a:lnTo>
                  <a:pt x="1417" y="329"/>
                </a:lnTo>
                <a:lnTo>
                  <a:pt x="1417" y="329"/>
                </a:lnTo>
                <a:lnTo>
                  <a:pt x="1417" y="329"/>
                </a:lnTo>
                <a:lnTo>
                  <a:pt x="1417" y="329"/>
                </a:lnTo>
                <a:lnTo>
                  <a:pt x="1417" y="327"/>
                </a:lnTo>
                <a:lnTo>
                  <a:pt x="1419" y="327"/>
                </a:lnTo>
                <a:lnTo>
                  <a:pt x="1419" y="329"/>
                </a:lnTo>
                <a:lnTo>
                  <a:pt x="1419" y="329"/>
                </a:lnTo>
                <a:lnTo>
                  <a:pt x="1419" y="329"/>
                </a:lnTo>
                <a:lnTo>
                  <a:pt x="1422" y="327"/>
                </a:lnTo>
                <a:lnTo>
                  <a:pt x="1422" y="327"/>
                </a:lnTo>
                <a:lnTo>
                  <a:pt x="1419" y="327"/>
                </a:lnTo>
                <a:close/>
                <a:moveTo>
                  <a:pt x="1412" y="329"/>
                </a:moveTo>
                <a:lnTo>
                  <a:pt x="1412" y="329"/>
                </a:lnTo>
                <a:lnTo>
                  <a:pt x="1412" y="329"/>
                </a:lnTo>
                <a:lnTo>
                  <a:pt x="1415" y="329"/>
                </a:lnTo>
                <a:lnTo>
                  <a:pt x="1415" y="329"/>
                </a:lnTo>
                <a:lnTo>
                  <a:pt x="1417" y="327"/>
                </a:lnTo>
                <a:lnTo>
                  <a:pt x="1417" y="327"/>
                </a:lnTo>
                <a:lnTo>
                  <a:pt x="1415" y="327"/>
                </a:lnTo>
                <a:lnTo>
                  <a:pt x="1415" y="325"/>
                </a:lnTo>
                <a:lnTo>
                  <a:pt x="1415" y="325"/>
                </a:lnTo>
                <a:lnTo>
                  <a:pt x="1415" y="325"/>
                </a:lnTo>
                <a:lnTo>
                  <a:pt x="1412" y="325"/>
                </a:lnTo>
                <a:lnTo>
                  <a:pt x="1412" y="325"/>
                </a:lnTo>
                <a:lnTo>
                  <a:pt x="1412" y="325"/>
                </a:lnTo>
                <a:lnTo>
                  <a:pt x="1410" y="325"/>
                </a:lnTo>
                <a:lnTo>
                  <a:pt x="1410" y="325"/>
                </a:lnTo>
                <a:lnTo>
                  <a:pt x="1410" y="325"/>
                </a:lnTo>
                <a:lnTo>
                  <a:pt x="1410" y="327"/>
                </a:lnTo>
                <a:lnTo>
                  <a:pt x="1408" y="327"/>
                </a:lnTo>
                <a:lnTo>
                  <a:pt x="1408" y="325"/>
                </a:lnTo>
                <a:lnTo>
                  <a:pt x="1408" y="325"/>
                </a:lnTo>
                <a:lnTo>
                  <a:pt x="1408" y="325"/>
                </a:lnTo>
                <a:lnTo>
                  <a:pt x="1408" y="325"/>
                </a:lnTo>
                <a:lnTo>
                  <a:pt x="1408" y="325"/>
                </a:lnTo>
                <a:lnTo>
                  <a:pt x="1405" y="327"/>
                </a:lnTo>
                <a:lnTo>
                  <a:pt x="1405" y="327"/>
                </a:lnTo>
                <a:lnTo>
                  <a:pt x="1405" y="327"/>
                </a:lnTo>
                <a:lnTo>
                  <a:pt x="1405" y="327"/>
                </a:lnTo>
                <a:lnTo>
                  <a:pt x="1408" y="329"/>
                </a:lnTo>
                <a:lnTo>
                  <a:pt x="1408" y="329"/>
                </a:lnTo>
                <a:lnTo>
                  <a:pt x="1410" y="329"/>
                </a:lnTo>
                <a:lnTo>
                  <a:pt x="1412" y="329"/>
                </a:lnTo>
                <a:close/>
                <a:moveTo>
                  <a:pt x="1427" y="320"/>
                </a:moveTo>
                <a:lnTo>
                  <a:pt x="1427" y="320"/>
                </a:lnTo>
                <a:lnTo>
                  <a:pt x="1427" y="320"/>
                </a:lnTo>
                <a:lnTo>
                  <a:pt x="1429" y="320"/>
                </a:lnTo>
                <a:lnTo>
                  <a:pt x="1429" y="320"/>
                </a:lnTo>
                <a:lnTo>
                  <a:pt x="1429" y="322"/>
                </a:lnTo>
                <a:lnTo>
                  <a:pt x="1431" y="325"/>
                </a:lnTo>
                <a:lnTo>
                  <a:pt x="1434" y="327"/>
                </a:lnTo>
                <a:lnTo>
                  <a:pt x="1434" y="327"/>
                </a:lnTo>
                <a:lnTo>
                  <a:pt x="1434" y="325"/>
                </a:lnTo>
                <a:lnTo>
                  <a:pt x="1431" y="325"/>
                </a:lnTo>
                <a:lnTo>
                  <a:pt x="1431" y="322"/>
                </a:lnTo>
                <a:lnTo>
                  <a:pt x="1434" y="322"/>
                </a:lnTo>
                <a:lnTo>
                  <a:pt x="1431" y="322"/>
                </a:lnTo>
                <a:lnTo>
                  <a:pt x="1431" y="320"/>
                </a:lnTo>
                <a:lnTo>
                  <a:pt x="1431" y="320"/>
                </a:lnTo>
                <a:lnTo>
                  <a:pt x="1429" y="320"/>
                </a:lnTo>
                <a:lnTo>
                  <a:pt x="1427" y="320"/>
                </a:lnTo>
                <a:lnTo>
                  <a:pt x="1427" y="320"/>
                </a:lnTo>
                <a:lnTo>
                  <a:pt x="1427" y="320"/>
                </a:lnTo>
                <a:lnTo>
                  <a:pt x="1427" y="317"/>
                </a:lnTo>
                <a:lnTo>
                  <a:pt x="1424" y="317"/>
                </a:lnTo>
                <a:lnTo>
                  <a:pt x="1424" y="317"/>
                </a:lnTo>
                <a:lnTo>
                  <a:pt x="1424" y="320"/>
                </a:lnTo>
                <a:lnTo>
                  <a:pt x="1427" y="320"/>
                </a:lnTo>
                <a:lnTo>
                  <a:pt x="1427" y="320"/>
                </a:lnTo>
                <a:close/>
                <a:moveTo>
                  <a:pt x="1393" y="315"/>
                </a:moveTo>
                <a:lnTo>
                  <a:pt x="1391" y="315"/>
                </a:lnTo>
                <a:lnTo>
                  <a:pt x="1391" y="315"/>
                </a:lnTo>
                <a:lnTo>
                  <a:pt x="1391" y="317"/>
                </a:lnTo>
                <a:lnTo>
                  <a:pt x="1391" y="320"/>
                </a:lnTo>
                <a:lnTo>
                  <a:pt x="1393" y="317"/>
                </a:lnTo>
                <a:lnTo>
                  <a:pt x="1393" y="317"/>
                </a:lnTo>
                <a:lnTo>
                  <a:pt x="1396" y="315"/>
                </a:lnTo>
                <a:lnTo>
                  <a:pt x="1393" y="315"/>
                </a:lnTo>
                <a:close/>
                <a:moveTo>
                  <a:pt x="1417" y="580"/>
                </a:moveTo>
                <a:lnTo>
                  <a:pt x="1417" y="580"/>
                </a:lnTo>
                <a:lnTo>
                  <a:pt x="1417" y="580"/>
                </a:lnTo>
                <a:lnTo>
                  <a:pt x="1417" y="578"/>
                </a:lnTo>
                <a:lnTo>
                  <a:pt x="1417" y="578"/>
                </a:lnTo>
                <a:lnTo>
                  <a:pt x="1415" y="578"/>
                </a:lnTo>
                <a:lnTo>
                  <a:pt x="1415" y="575"/>
                </a:lnTo>
                <a:lnTo>
                  <a:pt x="1415" y="578"/>
                </a:lnTo>
                <a:lnTo>
                  <a:pt x="1412" y="575"/>
                </a:lnTo>
                <a:lnTo>
                  <a:pt x="1412" y="573"/>
                </a:lnTo>
                <a:lnTo>
                  <a:pt x="1412" y="573"/>
                </a:lnTo>
                <a:lnTo>
                  <a:pt x="1412" y="573"/>
                </a:lnTo>
                <a:lnTo>
                  <a:pt x="1410" y="573"/>
                </a:lnTo>
                <a:lnTo>
                  <a:pt x="1410" y="573"/>
                </a:lnTo>
                <a:lnTo>
                  <a:pt x="1410" y="573"/>
                </a:lnTo>
                <a:lnTo>
                  <a:pt x="1410" y="573"/>
                </a:lnTo>
                <a:lnTo>
                  <a:pt x="1408" y="573"/>
                </a:lnTo>
                <a:lnTo>
                  <a:pt x="1408" y="573"/>
                </a:lnTo>
                <a:lnTo>
                  <a:pt x="1408" y="571"/>
                </a:lnTo>
                <a:lnTo>
                  <a:pt x="1408" y="571"/>
                </a:lnTo>
                <a:lnTo>
                  <a:pt x="1408" y="573"/>
                </a:lnTo>
                <a:lnTo>
                  <a:pt x="1405" y="573"/>
                </a:lnTo>
                <a:lnTo>
                  <a:pt x="1405" y="573"/>
                </a:lnTo>
                <a:lnTo>
                  <a:pt x="1408" y="575"/>
                </a:lnTo>
                <a:lnTo>
                  <a:pt x="1408" y="575"/>
                </a:lnTo>
                <a:lnTo>
                  <a:pt x="1408" y="575"/>
                </a:lnTo>
                <a:lnTo>
                  <a:pt x="1408" y="575"/>
                </a:lnTo>
                <a:lnTo>
                  <a:pt x="1405" y="575"/>
                </a:lnTo>
                <a:lnTo>
                  <a:pt x="1405" y="578"/>
                </a:lnTo>
                <a:lnTo>
                  <a:pt x="1405" y="578"/>
                </a:lnTo>
                <a:lnTo>
                  <a:pt x="1405" y="578"/>
                </a:lnTo>
                <a:lnTo>
                  <a:pt x="1403" y="578"/>
                </a:lnTo>
                <a:lnTo>
                  <a:pt x="1403" y="580"/>
                </a:lnTo>
                <a:lnTo>
                  <a:pt x="1403" y="580"/>
                </a:lnTo>
                <a:lnTo>
                  <a:pt x="1403" y="582"/>
                </a:lnTo>
                <a:lnTo>
                  <a:pt x="1403" y="582"/>
                </a:lnTo>
                <a:lnTo>
                  <a:pt x="1405" y="585"/>
                </a:lnTo>
                <a:lnTo>
                  <a:pt x="1405" y="587"/>
                </a:lnTo>
                <a:lnTo>
                  <a:pt x="1408" y="590"/>
                </a:lnTo>
                <a:lnTo>
                  <a:pt x="1408" y="590"/>
                </a:lnTo>
                <a:lnTo>
                  <a:pt x="1408" y="590"/>
                </a:lnTo>
                <a:lnTo>
                  <a:pt x="1408" y="590"/>
                </a:lnTo>
                <a:lnTo>
                  <a:pt x="1408" y="590"/>
                </a:lnTo>
                <a:lnTo>
                  <a:pt x="1410" y="590"/>
                </a:lnTo>
                <a:lnTo>
                  <a:pt x="1410" y="590"/>
                </a:lnTo>
                <a:lnTo>
                  <a:pt x="1412" y="592"/>
                </a:lnTo>
                <a:lnTo>
                  <a:pt x="1412" y="592"/>
                </a:lnTo>
                <a:lnTo>
                  <a:pt x="1412" y="592"/>
                </a:lnTo>
                <a:lnTo>
                  <a:pt x="1415" y="592"/>
                </a:lnTo>
                <a:lnTo>
                  <a:pt x="1415" y="592"/>
                </a:lnTo>
                <a:lnTo>
                  <a:pt x="1415" y="592"/>
                </a:lnTo>
                <a:lnTo>
                  <a:pt x="1417" y="592"/>
                </a:lnTo>
                <a:lnTo>
                  <a:pt x="1415" y="582"/>
                </a:lnTo>
                <a:lnTo>
                  <a:pt x="1415" y="580"/>
                </a:lnTo>
                <a:lnTo>
                  <a:pt x="1415" y="580"/>
                </a:lnTo>
                <a:lnTo>
                  <a:pt x="1417" y="580"/>
                </a:lnTo>
                <a:close/>
                <a:moveTo>
                  <a:pt x="807" y="613"/>
                </a:moveTo>
                <a:lnTo>
                  <a:pt x="807" y="613"/>
                </a:lnTo>
                <a:lnTo>
                  <a:pt x="807" y="613"/>
                </a:lnTo>
                <a:lnTo>
                  <a:pt x="807" y="613"/>
                </a:lnTo>
                <a:lnTo>
                  <a:pt x="809" y="616"/>
                </a:lnTo>
                <a:lnTo>
                  <a:pt x="809" y="613"/>
                </a:lnTo>
                <a:lnTo>
                  <a:pt x="809" y="613"/>
                </a:lnTo>
                <a:lnTo>
                  <a:pt x="809" y="613"/>
                </a:lnTo>
                <a:lnTo>
                  <a:pt x="809" y="611"/>
                </a:lnTo>
                <a:lnTo>
                  <a:pt x="807" y="613"/>
                </a:lnTo>
                <a:lnTo>
                  <a:pt x="807" y="613"/>
                </a:lnTo>
                <a:close/>
                <a:moveTo>
                  <a:pt x="658" y="256"/>
                </a:moveTo>
                <a:lnTo>
                  <a:pt x="658" y="256"/>
                </a:lnTo>
                <a:lnTo>
                  <a:pt x="658" y="256"/>
                </a:lnTo>
                <a:lnTo>
                  <a:pt x="658" y="256"/>
                </a:lnTo>
                <a:lnTo>
                  <a:pt x="658" y="256"/>
                </a:lnTo>
                <a:lnTo>
                  <a:pt x="658" y="256"/>
                </a:lnTo>
                <a:lnTo>
                  <a:pt x="658" y="258"/>
                </a:lnTo>
                <a:lnTo>
                  <a:pt x="658" y="258"/>
                </a:lnTo>
                <a:lnTo>
                  <a:pt x="658" y="258"/>
                </a:lnTo>
                <a:lnTo>
                  <a:pt x="660" y="256"/>
                </a:lnTo>
                <a:lnTo>
                  <a:pt x="660" y="256"/>
                </a:lnTo>
                <a:lnTo>
                  <a:pt x="658" y="256"/>
                </a:lnTo>
                <a:lnTo>
                  <a:pt x="658" y="254"/>
                </a:lnTo>
                <a:lnTo>
                  <a:pt x="658" y="254"/>
                </a:lnTo>
                <a:lnTo>
                  <a:pt x="655" y="254"/>
                </a:lnTo>
                <a:lnTo>
                  <a:pt x="655" y="254"/>
                </a:lnTo>
                <a:lnTo>
                  <a:pt x="655" y="256"/>
                </a:lnTo>
                <a:lnTo>
                  <a:pt x="655" y="256"/>
                </a:lnTo>
                <a:lnTo>
                  <a:pt x="658" y="256"/>
                </a:lnTo>
                <a:close/>
                <a:moveTo>
                  <a:pt x="660" y="455"/>
                </a:moveTo>
                <a:lnTo>
                  <a:pt x="660" y="457"/>
                </a:lnTo>
                <a:lnTo>
                  <a:pt x="660" y="457"/>
                </a:lnTo>
                <a:lnTo>
                  <a:pt x="658" y="457"/>
                </a:lnTo>
                <a:lnTo>
                  <a:pt x="658" y="459"/>
                </a:lnTo>
                <a:lnTo>
                  <a:pt x="658" y="459"/>
                </a:lnTo>
                <a:lnTo>
                  <a:pt x="658" y="459"/>
                </a:lnTo>
                <a:lnTo>
                  <a:pt x="658" y="459"/>
                </a:lnTo>
                <a:lnTo>
                  <a:pt x="658" y="459"/>
                </a:lnTo>
                <a:lnTo>
                  <a:pt x="658" y="459"/>
                </a:lnTo>
                <a:lnTo>
                  <a:pt x="658" y="459"/>
                </a:lnTo>
                <a:lnTo>
                  <a:pt x="660" y="459"/>
                </a:lnTo>
                <a:lnTo>
                  <a:pt x="660" y="459"/>
                </a:lnTo>
                <a:lnTo>
                  <a:pt x="660" y="462"/>
                </a:lnTo>
                <a:lnTo>
                  <a:pt x="660" y="462"/>
                </a:lnTo>
                <a:lnTo>
                  <a:pt x="658" y="464"/>
                </a:lnTo>
                <a:lnTo>
                  <a:pt x="658" y="464"/>
                </a:lnTo>
                <a:lnTo>
                  <a:pt x="658" y="464"/>
                </a:lnTo>
                <a:lnTo>
                  <a:pt x="658" y="464"/>
                </a:lnTo>
                <a:lnTo>
                  <a:pt x="660" y="467"/>
                </a:lnTo>
                <a:lnTo>
                  <a:pt x="660" y="467"/>
                </a:lnTo>
                <a:lnTo>
                  <a:pt x="660" y="467"/>
                </a:lnTo>
                <a:lnTo>
                  <a:pt x="660" y="467"/>
                </a:lnTo>
                <a:lnTo>
                  <a:pt x="660" y="469"/>
                </a:lnTo>
                <a:lnTo>
                  <a:pt x="660" y="469"/>
                </a:lnTo>
                <a:lnTo>
                  <a:pt x="660" y="469"/>
                </a:lnTo>
                <a:lnTo>
                  <a:pt x="660" y="471"/>
                </a:lnTo>
                <a:lnTo>
                  <a:pt x="663" y="471"/>
                </a:lnTo>
                <a:lnTo>
                  <a:pt x="663" y="471"/>
                </a:lnTo>
                <a:lnTo>
                  <a:pt x="663" y="471"/>
                </a:lnTo>
                <a:lnTo>
                  <a:pt x="663" y="471"/>
                </a:lnTo>
                <a:lnTo>
                  <a:pt x="660" y="474"/>
                </a:lnTo>
                <a:lnTo>
                  <a:pt x="660" y="476"/>
                </a:lnTo>
                <a:lnTo>
                  <a:pt x="660" y="476"/>
                </a:lnTo>
                <a:lnTo>
                  <a:pt x="660" y="476"/>
                </a:lnTo>
                <a:lnTo>
                  <a:pt x="663" y="476"/>
                </a:lnTo>
                <a:lnTo>
                  <a:pt x="665" y="474"/>
                </a:lnTo>
                <a:lnTo>
                  <a:pt x="667" y="474"/>
                </a:lnTo>
                <a:lnTo>
                  <a:pt x="670" y="474"/>
                </a:lnTo>
                <a:lnTo>
                  <a:pt x="672" y="471"/>
                </a:lnTo>
                <a:lnTo>
                  <a:pt x="672" y="469"/>
                </a:lnTo>
                <a:lnTo>
                  <a:pt x="672" y="469"/>
                </a:lnTo>
                <a:lnTo>
                  <a:pt x="672" y="467"/>
                </a:lnTo>
                <a:lnTo>
                  <a:pt x="672" y="467"/>
                </a:lnTo>
                <a:lnTo>
                  <a:pt x="672" y="467"/>
                </a:lnTo>
                <a:lnTo>
                  <a:pt x="674" y="467"/>
                </a:lnTo>
                <a:lnTo>
                  <a:pt x="674" y="467"/>
                </a:lnTo>
                <a:lnTo>
                  <a:pt x="674" y="467"/>
                </a:lnTo>
                <a:lnTo>
                  <a:pt x="674" y="469"/>
                </a:lnTo>
                <a:lnTo>
                  <a:pt x="674" y="469"/>
                </a:lnTo>
                <a:lnTo>
                  <a:pt x="674" y="469"/>
                </a:lnTo>
                <a:lnTo>
                  <a:pt x="674" y="469"/>
                </a:lnTo>
                <a:lnTo>
                  <a:pt x="677" y="471"/>
                </a:lnTo>
                <a:lnTo>
                  <a:pt x="679" y="471"/>
                </a:lnTo>
                <a:lnTo>
                  <a:pt x="679" y="474"/>
                </a:lnTo>
                <a:lnTo>
                  <a:pt x="679" y="476"/>
                </a:lnTo>
                <a:lnTo>
                  <a:pt x="679" y="476"/>
                </a:lnTo>
                <a:lnTo>
                  <a:pt x="679" y="476"/>
                </a:lnTo>
                <a:lnTo>
                  <a:pt x="682" y="476"/>
                </a:lnTo>
                <a:lnTo>
                  <a:pt x="682" y="476"/>
                </a:lnTo>
                <a:lnTo>
                  <a:pt x="684" y="476"/>
                </a:lnTo>
                <a:lnTo>
                  <a:pt x="684" y="476"/>
                </a:lnTo>
                <a:lnTo>
                  <a:pt x="684" y="474"/>
                </a:lnTo>
                <a:lnTo>
                  <a:pt x="684" y="474"/>
                </a:lnTo>
                <a:lnTo>
                  <a:pt x="686" y="474"/>
                </a:lnTo>
                <a:lnTo>
                  <a:pt x="686" y="474"/>
                </a:lnTo>
                <a:lnTo>
                  <a:pt x="689" y="471"/>
                </a:lnTo>
                <a:lnTo>
                  <a:pt x="689" y="471"/>
                </a:lnTo>
                <a:lnTo>
                  <a:pt x="691" y="471"/>
                </a:lnTo>
                <a:lnTo>
                  <a:pt x="691" y="471"/>
                </a:lnTo>
                <a:lnTo>
                  <a:pt x="691" y="471"/>
                </a:lnTo>
                <a:lnTo>
                  <a:pt x="691" y="471"/>
                </a:lnTo>
                <a:lnTo>
                  <a:pt x="691" y="469"/>
                </a:lnTo>
                <a:lnTo>
                  <a:pt x="691" y="469"/>
                </a:lnTo>
                <a:lnTo>
                  <a:pt x="691" y="469"/>
                </a:lnTo>
                <a:lnTo>
                  <a:pt x="691" y="469"/>
                </a:lnTo>
                <a:lnTo>
                  <a:pt x="691" y="469"/>
                </a:lnTo>
                <a:lnTo>
                  <a:pt x="691" y="469"/>
                </a:lnTo>
                <a:lnTo>
                  <a:pt x="691" y="467"/>
                </a:lnTo>
                <a:lnTo>
                  <a:pt x="691" y="467"/>
                </a:lnTo>
                <a:lnTo>
                  <a:pt x="691" y="467"/>
                </a:lnTo>
                <a:lnTo>
                  <a:pt x="691" y="464"/>
                </a:lnTo>
                <a:lnTo>
                  <a:pt x="691" y="464"/>
                </a:lnTo>
                <a:lnTo>
                  <a:pt x="691" y="464"/>
                </a:lnTo>
                <a:lnTo>
                  <a:pt x="693" y="459"/>
                </a:lnTo>
                <a:lnTo>
                  <a:pt x="693" y="459"/>
                </a:lnTo>
                <a:lnTo>
                  <a:pt x="696" y="459"/>
                </a:lnTo>
                <a:lnTo>
                  <a:pt x="696" y="457"/>
                </a:lnTo>
                <a:lnTo>
                  <a:pt x="696" y="457"/>
                </a:lnTo>
                <a:lnTo>
                  <a:pt x="696" y="457"/>
                </a:lnTo>
                <a:lnTo>
                  <a:pt x="696" y="455"/>
                </a:lnTo>
                <a:lnTo>
                  <a:pt x="696" y="455"/>
                </a:lnTo>
                <a:lnTo>
                  <a:pt x="696" y="452"/>
                </a:lnTo>
                <a:lnTo>
                  <a:pt x="691" y="448"/>
                </a:lnTo>
                <a:lnTo>
                  <a:pt x="691" y="448"/>
                </a:lnTo>
                <a:lnTo>
                  <a:pt x="689" y="448"/>
                </a:lnTo>
                <a:lnTo>
                  <a:pt x="689" y="448"/>
                </a:lnTo>
                <a:lnTo>
                  <a:pt x="689" y="445"/>
                </a:lnTo>
                <a:lnTo>
                  <a:pt x="689" y="445"/>
                </a:lnTo>
                <a:lnTo>
                  <a:pt x="686" y="445"/>
                </a:lnTo>
                <a:lnTo>
                  <a:pt x="686" y="445"/>
                </a:lnTo>
                <a:lnTo>
                  <a:pt x="686" y="445"/>
                </a:lnTo>
                <a:lnTo>
                  <a:pt x="686" y="443"/>
                </a:lnTo>
                <a:lnTo>
                  <a:pt x="684" y="443"/>
                </a:lnTo>
                <a:lnTo>
                  <a:pt x="684" y="443"/>
                </a:lnTo>
                <a:lnTo>
                  <a:pt x="684" y="445"/>
                </a:lnTo>
                <a:lnTo>
                  <a:pt x="682" y="445"/>
                </a:lnTo>
                <a:lnTo>
                  <a:pt x="682" y="445"/>
                </a:lnTo>
                <a:lnTo>
                  <a:pt x="682" y="443"/>
                </a:lnTo>
                <a:lnTo>
                  <a:pt x="682" y="443"/>
                </a:lnTo>
                <a:lnTo>
                  <a:pt x="679" y="443"/>
                </a:lnTo>
                <a:lnTo>
                  <a:pt x="677" y="440"/>
                </a:lnTo>
                <a:lnTo>
                  <a:pt x="677" y="443"/>
                </a:lnTo>
                <a:lnTo>
                  <a:pt x="674" y="440"/>
                </a:lnTo>
                <a:lnTo>
                  <a:pt x="672" y="440"/>
                </a:lnTo>
                <a:lnTo>
                  <a:pt x="672" y="440"/>
                </a:lnTo>
                <a:lnTo>
                  <a:pt x="672" y="440"/>
                </a:lnTo>
                <a:lnTo>
                  <a:pt x="670" y="440"/>
                </a:lnTo>
                <a:lnTo>
                  <a:pt x="670" y="440"/>
                </a:lnTo>
                <a:lnTo>
                  <a:pt x="667" y="440"/>
                </a:lnTo>
                <a:lnTo>
                  <a:pt x="667" y="440"/>
                </a:lnTo>
                <a:lnTo>
                  <a:pt x="665" y="440"/>
                </a:lnTo>
                <a:lnTo>
                  <a:pt x="663" y="440"/>
                </a:lnTo>
                <a:lnTo>
                  <a:pt x="663" y="443"/>
                </a:lnTo>
                <a:lnTo>
                  <a:pt x="663" y="448"/>
                </a:lnTo>
                <a:lnTo>
                  <a:pt x="663" y="452"/>
                </a:lnTo>
                <a:lnTo>
                  <a:pt x="663" y="452"/>
                </a:lnTo>
                <a:lnTo>
                  <a:pt x="660" y="452"/>
                </a:lnTo>
                <a:lnTo>
                  <a:pt x="660" y="452"/>
                </a:lnTo>
                <a:lnTo>
                  <a:pt x="660" y="452"/>
                </a:lnTo>
                <a:lnTo>
                  <a:pt x="660" y="455"/>
                </a:lnTo>
                <a:close/>
                <a:moveTo>
                  <a:pt x="648" y="462"/>
                </a:moveTo>
                <a:lnTo>
                  <a:pt x="651" y="462"/>
                </a:lnTo>
                <a:lnTo>
                  <a:pt x="651" y="459"/>
                </a:lnTo>
                <a:lnTo>
                  <a:pt x="653" y="459"/>
                </a:lnTo>
                <a:lnTo>
                  <a:pt x="653" y="459"/>
                </a:lnTo>
                <a:lnTo>
                  <a:pt x="653" y="457"/>
                </a:lnTo>
                <a:lnTo>
                  <a:pt x="655" y="457"/>
                </a:lnTo>
                <a:lnTo>
                  <a:pt x="653" y="457"/>
                </a:lnTo>
                <a:lnTo>
                  <a:pt x="653" y="455"/>
                </a:lnTo>
                <a:lnTo>
                  <a:pt x="653" y="455"/>
                </a:lnTo>
                <a:lnTo>
                  <a:pt x="653" y="455"/>
                </a:lnTo>
                <a:lnTo>
                  <a:pt x="653" y="455"/>
                </a:lnTo>
                <a:lnTo>
                  <a:pt x="651" y="455"/>
                </a:lnTo>
                <a:lnTo>
                  <a:pt x="648" y="457"/>
                </a:lnTo>
                <a:lnTo>
                  <a:pt x="648" y="457"/>
                </a:lnTo>
                <a:lnTo>
                  <a:pt x="648" y="457"/>
                </a:lnTo>
                <a:lnTo>
                  <a:pt x="648" y="457"/>
                </a:lnTo>
                <a:lnTo>
                  <a:pt x="646" y="457"/>
                </a:lnTo>
                <a:lnTo>
                  <a:pt x="646" y="459"/>
                </a:lnTo>
                <a:lnTo>
                  <a:pt x="648" y="459"/>
                </a:lnTo>
                <a:lnTo>
                  <a:pt x="648" y="462"/>
                </a:lnTo>
                <a:close/>
                <a:moveTo>
                  <a:pt x="618" y="459"/>
                </a:moveTo>
                <a:lnTo>
                  <a:pt x="618" y="459"/>
                </a:lnTo>
                <a:lnTo>
                  <a:pt x="615" y="459"/>
                </a:lnTo>
                <a:lnTo>
                  <a:pt x="615" y="459"/>
                </a:lnTo>
                <a:lnTo>
                  <a:pt x="615" y="459"/>
                </a:lnTo>
                <a:lnTo>
                  <a:pt x="615" y="462"/>
                </a:lnTo>
                <a:lnTo>
                  <a:pt x="615" y="462"/>
                </a:lnTo>
                <a:lnTo>
                  <a:pt x="613" y="462"/>
                </a:lnTo>
                <a:lnTo>
                  <a:pt x="613" y="462"/>
                </a:lnTo>
                <a:lnTo>
                  <a:pt x="615" y="464"/>
                </a:lnTo>
                <a:lnTo>
                  <a:pt x="618" y="464"/>
                </a:lnTo>
                <a:lnTo>
                  <a:pt x="618" y="464"/>
                </a:lnTo>
                <a:lnTo>
                  <a:pt x="620" y="467"/>
                </a:lnTo>
                <a:lnTo>
                  <a:pt x="620" y="467"/>
                </a:lnTo>
                <a:lnTo>
                  <a:pt x="622" y="464"/>
                </a:lnTo>
                <a:lnTo>
                  <a:pt x="622" y="464"/>
                </a:lnTo>
                <a:lnTo>
                  <a:pt x="625" y="462"/>
                </a:lnTo>
                <a:lnTo>
                  <a:pt x="622" y="459"/>
                </a:lnTo>
                <a:lnTo>
                  <a:pt x="622" y="459"/>
                </a:lnTo>
                <a:lnTo>
                  <a:pt x="620" y="459"/>
                </a:lnTo>
                <a:lnTo>
                  <a:pt x="620" y="459"/>
                </a:lnTo>
                <a:lnTo>
                  <a:pt x="618" y="459"/>
                </a:lnTo>
                <a:close/>
                <a:moveTo>
                  <a:pt x="629" y="459"/>
                </a:moveTo>
                <a:lnTo>
                  <a:pt x="632" y="459"/>
                </a:lnTo>
                <a:lnTo>
                  <a:pt x="632" y="459"/>
                </a:lnTo>
                <a:lnTo>
                  <a:pt x="632" y="459"/>
                </a:lnTo>
                <a:lnTo>
                  <a:pt x="632" y="459"/>
                </a:lnTo>
                <a:lnTo>
                  <a:pt x="634" y="459"/>
                </a:lnTo>
                <a:lnTo>
                  <a:pt x="634" y="457"/>
                </a:lnTo>
                <a:lnTo>
                  <a:pt x="632" y="457"/>
                </a:lnTo>
                <a:lnTo>
                  <a:pt x="632" y="455"/>
                </a:lnTo>
                <a:lnTo>
                  <a:pt x="632" y="455"/>
                </a:lnTo>
                <a:lnTo>
                  <a:pt x="632" y="455"/>
                </a:lnTo>
                <a:lnTo>
                  <a:pt x="632" y="455"/>
                </a:lnTo>
                <a:lnTo>
                  <a:pt x="632" y="455"/>
                </a:lnTo>
                <a:lnTo>
                  <a:pt x="629" y="457"/>
                </a:lnTo>
                <a:lnTo>
                  <a:pt x="629" y="457"/>
                </a:lnTo>
                <a:lnTo>
                  <a:pt x="629" y="457"/>
                </a:lnTo>
                <a:lnTo>
                  <a:pt x="629" y="459"/>
                </a:lnTo>
                <a:lnTo>
                  <a:pt x="629" y="459"/>
                </a:lnTo>
                <a:close/>
                <a:moveTo>
                  <a:pt x="679" y="100"/>
                </a:moveTo>
                <a:lnTo>
                  <a:pt x="679" y="100"/>
                </a:lnTo>
                <a:lnTo>
                  <a:pt x="679" y="100"/>
                </a:lnTo>
                <a:lnTo>
                  <a:pt x="679" y="100"/>
                </a:lnTo>
                <a:lnTo>
                  <a:pt x="682" y="100"/>
                </a:lnTo>
                <a:lnTo>
                  <a:pt x="682" y="100"/>
                </a:lnTo>
                <a:lnTo>
                  <a:pt x="682" y="102"/>
                </a:lnTo>
                <a:lnTo>
                  <a:pt x="682" y="102"/>
                </a:lnTo>
                <a:lnTo>
                  <a:pt x="682" y="102"/>
                </a:lnTo>
                <a:lnTo>
                  <a:pt x="682" y="102"/>
                </a:lnTo>
                <a:lnTo>
                  <a:pt x="682" y="102"/>
                </a:lnTo>
                <a:lnTo>
                  <a:pt x="682" y="104"/>
                </a:lnTo>
                <a:lnTo>
                  <a:pt x="682" y="104"/>
                </a:lnTo>
                <a:lnTo>
                  <a:pt x="682" y="104"/>
                </a:lnTo>
                <a:lnTo>
                  <a:pt x="684" y="107"/>
                </a:lnTo>
                <a:lnTo>
                  <a:pt x="684" y="107"/>
                </a:lnTo>
                <a:lnTo>
                  <a:pt x="684" y="107"/>
                </a:lnTo>
                <a:lnTo>
                  <a:pt x="684" y="107"/>
                </a:lnTo>
                <a:lnTo>
                  <a:pt x="686" y="107"/>
                </a:lnTo>
                <a:lnTo>
                  <a:pt x="691" y="109"/>
                </a:lnTo>
                <a:lnTo>
                  <a:pt x="691" y="109"/>
                </a:lnTo>
                <a:lnTo>
                  <a:pt x="693" y="109"/>
                </a:lnTo>
                <a:lnTo>
                  <a:pt x="693" y="109"/>
                </a:lnTo>
                <a:lnTo>
                  <a:pt x="693" y="109"/>
                </a:lnTo>
                <a:lnTo>
                  <a:pt x="693" y="112"/>
                </a:lnTo>
                <a:lnTo>
                  <a:pt x="693" y="112"/>
                </a:lnTo>
                <a:lnTo>
                  <a:pt x="696" y="114"/>
                </a:lnTo>
                <a:lnTo>
                  <a:pt x="696" y="114"/>
                </a:lnTo>
                <a:lnTo>
                  <a:pt x="693" y="114"/>
                </a:lnTo>
                <a:lnTo>
                  <a:pt x="693" y="112"/>
                </a:lnTo>
                <a:lnTo>
                  <a:pt x="693" y="112"/>
                </a:lnTo>
                <a:lnTo>
                  <a:pt x="691" y="112"/>
                </a:lnTo>
                <a:lnTo>
                  <a:pt x="691" y="112"/>
                </a:lnTo>
                <a:lnTo>
                  <a:pt x="691" y="112"/>
                </a:lnTo>
                <a:lnTo>
                  <a:pt x="689" y="112"/>
                </a:lnTo>
                <a:lnTo>
                  <a:pt x="689" y="112"/>
                </a:lnTo>
                <a:lnTo>
                  <a:pt x="689" y="112"/>
                </a:lnTo>
                <a:lnTo>
                  <a:pt x="689" y="114"/>
                </a:lnTo>
                <a:lnTo>
                  <a:pt x="689" y="114"/>
                </a:lnTo>
                <a:lnTo>
                  <a:pt x="689" y="114"/>
                </a:lnTo>
                <a:lnTo>
                  <a:pt x="686" y="114"/>
                </a:lnTo>
                <a:lnTo>
                  <a:pt x="686" y="114"/>
                </a:lnTo>
                <a:lnTo>
                  <a:pt x="686" y="114"/>
                </a:lnTo>
                <a:lnTo>
                  <a:pt x="686" y="116"/>
                </a:lnTo>
                <a:lnTo>
                  <a:pt x="686" y="116"/>
                </a:lnTo>
                <a:lnTo>
                  <a:pt x="689" y="116"/>
                </a:lnTo>
                <a:lnTo>
                  <a:pt x="689" y="119"/>
                </a:lnTo>
                <a:lnTo>
                  <a:pt x="691" y="119"/>
                </a:lnTo>
                <a:lnTo>
                  <a:pt x="691" y="119"/>
                </a:lnTo>
                <a:lnTo>
                  <a:pt x="693" y="116"/>
                </a:lnTo>
                <a:lnTo>
                  <a:pt x="693" y="116"/>
                </a:lnTo>
                <a:lnTo>
                  <a:pt x="693" y="116"/>
                </a:lnTo>
                <a:lnTo>
                  <a:pt x="696" y="116"/>
                </a:lnTo>
                <a:lnTo>
                  <a:pt x="696" y="116"/>
                </a:lnTo>
                <a:lnTo>
                  <a:pt x="698" y="116"/>
                </a:lnTo>
                <a:lnTo>
                  <a:pt x="698" y="116"/>
                </a:lnTo>
                <a:lnTo>
                  <a:pt x="698" y="114"/>
                </a:lnTo>
                <a:lnTo>
                  <a:pt x="698" y="114"/>
                </a:lnTo>
                <a:lnTo>
                  <a:pt x="698" y="112"/>
                </a:lnTo>
                <a:lnTo>
                  <a:pt x="700" y="109"/>
                </a:lnTo>
                <a:lnTo>
                  <a:pt x="700" y="109"/>
                </a:lnTo>
                <a:lnTo>
                  <a:pt x="703" y="107"/>
                </a:lnTo>
                <a:lnTo>
                  <a:pt x="703" y="107"/>
                </a:lnTo>
                <a:lnTo>
                  <a:pt x="700" y="107"/>
                </a:lnTo>
                <a:lnTo>
                  <a:pt x="700" y="104"/>
                </a:lnTo>
                <a:lnTo>
                  <a:pt x="700" y="104"/>
                </a:lnTo>
                <a:lnTo>
                  <a:pt x="700" y="107"/>
                </a:lnTo>
                <a:lnTo>
                  <a:pt x="700" y="104"/>
                </a:lnTo>
                <a:lnTo>
                  <a:pt x="700" y="104"/>
                </a:lnTo>
                <a:lnTo>
                  <a:pt x="700" y="104"/>
                </a:lnTo>
                <a:lnTo>
                  <a:pt x="703" y="104"/>
                </a:lnTo>
                <a:lnTo>
                  <a:pt x="700" y="102"/>
                </a:lnTo>
                <a:lnTo>
                  <a:pt x="700" y="102"/>
                </a:lnTo>
                <a:lnTo>
                  <a:pt x="700" y="100"/>
                </a:lnTo>
                <a:lnTo>
                  <a:pt x="700" y="100"/>
                </a:lnTo>
                <a:lnTo>
                  <a:pt x="700" y="100"/>
                </a:lnTo>
                <a:lnTo>
                  <a:pt x="696" y="95"/>
                </a:lnTo>
                <a:lnTo>
                  <a:pt x="696" y="95"/>
                </a:lnTo>
                <a:lnTo>
                  <a:pt x="693" y="93"/>
                </a:lnTo>
                <a:lnTo>
                  <a:pt x="693" y="93"/>
                </a:lnTo>
                <a:lnTo>
                  <a:pt x="693" y="88"/>
                </a:lnTo>
                <a:lnTo>
                  <a:pt x="693" y="88"/>
                </a:lnTo>
                <a:lnTo>
                  <a:pt x="693" y="88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89" y="90"/>
                </a:lnTo>
                <a:lnTo>
                  <a:pt x="686" y="95"/>
                </a:lnTo>
                <a:lnTo>
                  <a:pt x="684" y="95"/>
                </a:lnTo>
                <a:lnTo>
                  <a:pt x="684" y="95"/>
                </a:lnTo>
                <a:lnTo>
                  <a:pt x="684" y="95"/>
                </a:lnTo>
                <a:lnTo>
                  <a:pt x="684" y="95"/>
                </a:lnTo>
                <a:lnTo>
                  <a:pt x="684" y="97"/>
                </a:lnTo>
                <a:lnTo>
                  <a:pt x="684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79" y="100"/>
                </a:lnTo>
                <a:close/>
                <a:moveTo>
                  <a:pt x="677" y="64"/>
                </a:moveTo>
                <a:lnTo>
                  <a:pt x="677" y="64"/>
                </a:lnTo>
                <a:lnTo>
                  <a:pt x="679" y="64"/>
                </a:lnTo>
                <a:lnTo>
                  <a:pt x="679" y="64"/>
                </a:lnTo>
                <a:lnTo>
                  <a:pt x="679" y="64"/>
                </a:lnTo>
                <a:lnTo>
                  <a:pt x="682" y="62"/>
                </a:lnTo>
                <a:lnTo>
                  <a:pt x="682" y="62"/>
                </a:lnTo>
                <a:lnTo>
                  <a:pt x="682" y="62"/>
                </a:lnTo>
                <a:lnTo>
                  <a:pt x="682" y="59"/>
                </a:lnTo>
                <a:lnTo>
                  <a:pt x="682" y="59"/>
                </a:lnTo>
                <a:lnTo>
                  <a:pt x="682" y="59"/>
                </a:lnTo>
                <a:lnTo>
                  <a:pt x="682" y="59"/>
                </a:lnTo>
                <a:lnTo>
                  <a:pt x="679" y="59"/>
                </a:lnTo>
                <a:lnTo>
                  <a:pt x="679" y="59"/>
                </a:lnTo>
                <a:lnTo>
                  <a:pt x="679" y="62"/>
                </a:lnTo>
                <a:lnTo>
                  <a:pt x="679" y="62"/>
                </a:lnTo>
                <a:lnTo>
                  <a:pt x="679" y="62"/>
                </a:lnTo>
                <a:lnTo>
                  <a:pt x="679" y="62"/>
                </a:lnTo>
                <a:lnTo>
                  <a:pt x="677" y="62"/>
                </a:lnTo>
                <a:lnTo>
                  <a:pt x="677" y="64"/>
                </a:lnTo>
                <a:lnTo>
                  <a:pt x="677" y="64"/>
                </a:lnTo>
                <a:lnTo>
                  <a:pt x="677" y="64"/>
                </a:lnTo>
                <a:lnTo>
                  <a:pt x="677" y="64"/>
                </a:lnTo>
                <a:close/>
                <a:moveTo>
                  <a:pt x="667" y="154"/>
                </a:moveTo>
                <a:lnTo>
                  <a:pt x="670" y="152"/>
                </a:lnTo>
                <a:lnTo>
                  <a:pt x="670" y="152"/>
                </a:lnTo>
                <a:lnTo>
                  <a:pt x="670" y="152"/>
                </a:lnTo>
                <a:lnTo>
                  <a:pt x="670" y="152"/>
                </a:lnTo>
                <a:lnTo>
                  <a:pt x="670" y="152"/>
                </a:lnTo>
                <a:lnTo>
                  <a:pt x="667" y="152"/>
                </a:lnTo>
                <a:lnTo>
                  <a:pt x="667" y="152"/>
                </a:lnTo>
                <a:lnTo>
                  <a:pt x="667" y="154"/>
                </a:lnTo>
                <a:lnTo>
                  <a:pt x="667" y="154"/>
                </a:lnTo>
                <a:close/>
                <a:moveTo>
                  <a:pt x="587" y="145"/>
                </a:moveTo>
                <a:lnTo>
                  <a:pt x="587" y="145"/>
                </a:lnTo>
                <a:lnTo>
                  <a:pt x="587" y="145"/>
                </a:lnTo>
                <a:lnTo>
                  <a:pt x="587" y="145"/>
                </a:lnTo>
                <a:lnTo>
                  <a:pt x="587" y="145"/>
                </a:lnTo>
                <a:lnTo>
                  <a:pt x="589" y="147"/>
                </a:lnTo>
                <a:lnTo>
                  <a:pt x="589" y="147"/>
                </a:lnTo>
                <a:lnTo>
                  <a:pt x="589" y="147"/>
                </a:lnTo>
                <a:lnTo>
                  <a:pt x="592" y="147"/>
                </a:lnTo>
                <a:lnTo>
                  <a:pt x="592" y="147"/>
                </a:lnTo>
                <a:lnTo>
                  <a:pt x="592" y="142"/>
                </a:lnTo>
                <a:lnTo>
                  <a:pt x="589" y="142"/>
                </a:lnTo>
                <a:lnTo>
                  <a:pt x="589" y="140"/>
                </a:lnTo>
                <a:lnTo>
                  <a:pt x="589" y="140"/>
                </a:lnTo>
                <a:lnTo>
                  <a:pt x="587" y="140"/>
                </a:lnTo>
                <a:lnTo>
                  <a:pt x="587" y="140"/>
                </a:lnTo>
                <a:lnTo>
                  <a:pt x="587" y="142"/>
                </a:lnTo>
                <a:lnTo>
                  <a:pt x="587" y="145"/>
                </a:lnTo>
                <a:lnTo>
                  <a:pt x="587" y="145"/>
                </a:lnTo>
                <a:close/>
                <a:moveTo>
                  <a:pt x="592" y="140"/>
                </a:moveTo>
                <a:lnTo>
                  <a:pt x="592" y="140"/>
                </a:lnTo>
                <a:lnTo>
                  <a:pt x="589" y="140"/>
                </a:lnTo>
                <a:lnTo>
                  <a:pt x="589" y="138"/>
                </a:lnTo>
                <a:lnTo>
                  <a:pt x="589" y="138"/>
                </a:lnTo>
                <a:lnTo>
                  <a:pt x="589" y="138"/>
                </a:lnTo>
                <a:lnTo>
                  <a:pt x="589" y="138"/>
                </a:lnTo>
                <a:lnTo>
                  <a:pt x="589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5"/>
                </a:lnTo>
                <a:lnTo>
                  <a:pt x="592" y="133"/>
                </a:lnTo>
                <a:lnTo>
                  <a:pt x="592" y="133"/>
                </a:lnTo>
                <a:lnTo>
                  <a:pt x="589" y="133"/>
                </a:lnTo>
                <a:lnTo>
                  <a:pt x="589" y="135"/>
                </a:lnTo>
                <a:lnTo>
                  <a:pt x="589" y="135"/>
                </a:lnTo>
                <a:lnTo>
                  <a:pt x="589" y="135"/>
                </a:lnTo>
                <a:lnTo>
                  <a:pt x="589" y="138"/>
                </a:lnTo>
                <a:lnTo>
                  <a:pt x="589" y="138"/>
                </a:lnTo>
                <a:lnTo>
                  <a:pt x="589" y="138"/>
                </a:lnTo>
                <a:lnTo>
                  <a:pt x="587" y="138"/>
                </a:lnTo>
                <a:lnTo>
                  <a:pt x="592" y="140"/>
                </a:lnTo>
                <a:lnTo>
                  <a:pt x="592" y="140"/>
                </a:lnTo>
                <a:close/>
                <a:moveTo>
                  <a:pt x="509" y="315"/>
                </a:moveTo>
                <a:lnTo>
                  <a:pt x="509" y="313"/>
                </a:lnTo>
                <a:lnTo>
                  <a:pt x="506" y="313"/>
                </a:lnTo>
                <a:lnTo>
                  <a:pt x="506" y="313"/>
                </a:lnTo>
                <a:lnTo>
                  <a:pt x="506" y="313"/>
                </a:lnTo>
                <a:lnTo>
                  <a:pt x="506" y="313"/>
                </a:lnTo>
                <a:lnTo>
                  <a:pt x="506" y="313"/>
                </a:lnTo>
                <a:lnTo>
                  <a:pt x="506" y="313"/>
                </a:lnTo>
                <a:lnTo>
                  <a:pt x="504" y="313"/>
                </a:lnTo>
                <a:lnTo>
                  <a:pt x="504" y="313"/>
                </a:lnTo>
                <a:lnTo>
                  <a:pt x="506" y="313"/>
                </a:lnTo>
                <a:lnTo>
                  <a:pt x="506" y="310"/>
                </a:lnTo>
                <a:lnTo>
                  <a:pt x="504" y="308"/>
                </a:lnTo>
                <a:lnTo>
                  <a:pt x="502" y="308"/>
                </a:lnTo>
                <a:lnTo>
                  <a:pt x="502" y="308"/>
                </a:lnTo>
                <a:lnTo>
                  <a:pt x="502" y="306"/>
                </a:lnTo>
                <a:lnTo>
                  <a:pt x="502" y="308"/>
                </a:lnTo>
                <a:lnTo>
                  <a:pt x="499" y="308"/>
                </a:lnTo>
                <a:lnTo>
                  <a:pt x="499" y="308"/>
                </a:lnTo>
                <a:lnTo>
                  <a:pt x="499" y="308"/>
                </a:lnTo>
                <a:lnTo>
                  <a:pt x="499" y="308"/>
                </a:lnTo>
                <a:lnTo>
                  <a:pt x="499" y="313"/>
                </a:lnTo>
                <a:lnTo>
                  <a:pt x="497" y="315"/>
                </a:lnTo>
                <a:lnTo>
                  <a:pt x="497" y="315"/>
                </a:lnTo>
                <a:lnTo>
                  <a:pt x="495" y="317"/>
                </a:lnTo>
                <a:lnTo>
                  <a:pt x="495" y="317"/>
                </a:lnTo>
                <a:lnTo>
                  <a:pt x="495" y="317"/>
                </a:lnTo>
                <a:lnTo>
                  <a:pt x="495" y="317"/>
                </a:lnTo>
                <a:lnTo>
                  <a:pt x="495" y="320"/>
                </a:lnTo>
                <a:lnTo>
                  <a:pt x="495" y="320"/>
                </a:lnTo>
                <a:lnTo>
                  <a:pt x="495" y="320"/>
                </a:lnTo>
                <a:lnTo>
                  <a:pt x="495" y="320"/>
                </a:lnTo>
                <a:lnTo>
                  <a:pt x="497" y="320"/>
                </a:lnTo>
                <a:lnTo>
                  <a:pt x="497" y="320"/>
                </a:lnTo>
                <a:lnTo>
                  <a:pt x="497" y="320"/>
                </a:lnTo>
                <a:lnTo>
                  <a:pt x="499" y="322"/>
                </a:lnTo>
                <a:lnTo>
                  <a:pt x="499" y="322"/>
                </a:lnTo>
                <a:lnTo>
                  <a:pt x="499" y="322"/>
                </a:lnTo>
                <a:lnTo>
                  <a:pt x="499" y="322"/>
                </a:lnTo>
                <a:lnTo>
                  <a:pt x="499" y="322"/>
                </a:lnTo>
                <a:lnTo>
                  <a:pt x="499" y="322"/>
                </a:lnTo>
                <a:lnTo>
                  <a:pt x="502" y="322"/>
                </a:lnTo>
                <a:lnTo>
                  <a:pt x="502" y="322"/>
                </a:lnTo>
                <a:lnTo>
                  <a:pt x="502" y="320"/>
                </a:lnTo>
                <a:lnTo>
                  <a:pt x="502" y="320"/>
                </a:lnTo>
                <a:lnTo>
                  <a:pt x="502" y="320"/>
                </a:lnTo>
                <a:lnTo>
                  <a:pt x="504" y="320"/>
                </a:lnTo>
                <a:lnTo>
                  <a:pt x="504" y="320"/>
                </a:lnTo>
                <a:lnTo>
                  <a:pt x="504" y="320"/>
                </a:lnTo>
                <a:lnTo>
                  <a:pt x="506" y="320"/>
                </a:lnTo>
                <a:lnTo>
                  <a:pt x="506" y="320"/>
                </a:lnTo>
                <a:lnTo>
                  <a:pt x="509" y="320"/>
                </a:lnTo>
                <a:lnTo>
                  <a:pt x="509" y="320"/>
                </a:lnTo>
                <a:lnTo>
                  <a:pt x="511" y="320"/>
                </a:lnTo>
                <a:lnTo>
                  <a:pt x="511" y="320"/>
                </a:lnTo>
                <a:lnTo>
                  <a:pt x="511" y="322"/>
                </a:lnTo>
                <a:lnTo>
                  <a:pt x="516" y="322"/>
                </a:lnTo>
                <a:lnTo>
                  <a:pt x="516" y="325"/>
                </a:lnTo>
                <a:lnTo>
                  <a:pt x="516" y="325"/>
                </a:lnTo>
                <a:lnTo>
                  <a:pt x="518" y="325"/>
                </a:lnTo>
                <a:lnTo>
                  <a:pt x="521" y="325"/>
                </a:lnTo>
                <a:lnTo>
                  <a:pt x="521" y="325"/>
                </a:lnTo>
                <a:lnTo>
                  <a:pt x="518" y="325"/>
                </a:lnTo>
                <a:lnTo>
                  <a:pt x="518" y="322"/>
                </a:lnTo>
                <a:lnTo>
                  <a:pt x="521" y="322"/>
                </a:lnTo>
                <a:lnTo>
                  <a:pt x="521" y="322"/>
                </a:lnTo>
                <a:lnTo>
                  <a:pt x="523" y="322"/>
                </a:lnTo>
                <a:lnTo>
                  <a:pt x="523" y="325"/>
                </a:lnTo>
                <a:lnTo>
                  <a:pt x="523" y="322"/>
                </a:lnTo>
                <a:lnTo>
                  <a:pt x="521" y="320"/>
                </a:lnTo>
                <a:lnTo>
                  <a:pt x="516" y="317"/>
                </a:lnTo>
                <a:lnTo>
                  <a:pt x="516" y="315"/>
                </a:lnTo>
                <a:lnTo>
                  <a:pt x="514" y="315"/>
                </a:lnTo>
                <a:lnTo>
                  <a:pt x="514" y="317"/>
                </a:lnTo>
                <a:lnTo>
                  <a:pt x="514" y="317"/>
                </a:lnTo>
                <a:lnTo>
                  <a:pt x="514" y="317"/>
                </a:lnTo>
                <a:lnTo>
                  <a:pt x="514" y="317"/>
                </a:lnTo>
                <a:lnTo>
                  <a:pt x="511" y="317"/>
                </a:lnTo>
                <a:lnTo>
                  <a:pt x="511" y="317"/>
                </a:lnTo>
                <a:lnTo>
                  <a:pt x="509" y="315"/>
                </a:lnTo>
                <a:close/>
                <a:moveTo>
                  <a:pt x="530" y="417"/>
                </a:moveTo>
                <a:lnTo>
                  <a:pt x="532" y="417"/>
                </a:lnTo>
                <a:lnTo>
                  <a:pt x="532" y="417"/>
                </a:lnTo>
                <a:lnTo>
                  <a:pt x="535" y="417"/>
                </a:lnTo>
                <a:lnTo>
                  <a:pt x="535" y="417"/>
                </a:lnTo>
                <a:lnTo>
                  <a:pt x="537" y="417"/>
                </a:lnTo>
                <a:lnTo>
                  <a:pt x="537" y="417"/>
                </a:lnTo>
                <a:lnTo>
                  <a:pt x="540" y="419"/>
                </a:lnTo>
                <a:lnTo>
                  <a:pt x="540" y="419"/>
                </a:lnTo>
                <a:lnTo>
                  <a:pt x="540" y="419"/>
                </a:lnTo>
                <a:lnTo>
                  <a:pt x="542" y="419"/>
                </a:lnTo>
                <a:lnTo>
                  <a:pt x="547" y="419"/>
                </a:lnTo>
                <a:lnTo>
                  <a:pt x="547" y="419"/>
                </a:lnTo>
                <a:lnTo>
                  <a:pt x="547" y="419"/>
                </a:lnTo>
                <a:lnTo>
                  <a:pt x="549" y="417"/>
                </a:lnTo>
                <a:lnTo>
                  <a:pt x="549" y="417"/>
                </a:lnTo>
                <a:lnTo>
                  <a:pt x="551" y="417"/>
                </a:lnTo>
                <a:lnTo>
                  <a:pt x="554" y="417"/>
                </a:lnTo>
                <a:lnTo>
                  <a:pt x="554" y="417"/>
                </a:lnTo>
                <a:lnTo>
                  <a:pt x="554" y="417"/>
                </a:lnTo>
                <a:lnTo>
                  <a:pt x="556" y="419"/>
                </a:lnTo>
                <a:lnTo>
                  <a:pt x="556" y="419"/>
                </a:lnTo>
                <a:lnTo>
                  <a:pt x="559" y="419"/>
                </a:lnTo>
                <a:lnTo>
                  <a:pt x="559" y="419"/>
                </a:lnTo>
                <a:lnTo>
                  <a:pt x="559" y="419"/>
                </a:lnTo>
                <a:lnTo>
                  <a:pt x="559" y="419"/>
                </a:lnTo>
                <a:lnTo>
                  <a:pt x="559" y="419"/>
                </a:lnTo>
                <a:lnTo>
                  <a:pt x="559" y="419"/>
                </a:lnTo>
                <a:lnTo>
                  <a:pt x="559" y="419"/>
                </a:lnTo>
                <a:lnTo>
                  <a:pt x="563" y="419"/>
                </a:lnTo>
                <a:lnTo>
                  <a:pt x="563" y="419"/>
                </a:lnTo>
                <a:lnTo>
                  <a:pt x="563" y="419"/>
                </a:lnTo>
                <a:lnTo>
                  <a:pt x="566" y="422"/>
                </a:lnTo>
                <a:lnTo>
                  <a:pt x="566" y="422"/>
                </a:lnTo>
                <a:lnTo>
                  <a:pt x="566" y="422"/>
                </a:lnTo>
                <a:lnTo>
                  <a:pt x="566" y="424"/>
                </a:lnTo>
                <a:lnTo>
                  <a:pt x="566" y="424"/>
                </a:lnTo>
                <a:lnTo>
                  <a:pt x="566" y="426"/>
                </a:lnTo>
                <a:lnTo>
                  <a:pt x="566" y="426"/>
                </a:lnTo>
                <a:lnTo>
                  <a:pt x="566" y="429"/>
                </a:lnTo>
                <a:lnTo>
                  <a:pt x="566" y="429"/>
                </a:lnTo>
                <a:lnTo>
                  <a:pt x="566" y="429"/>
                </a:lnTo>
                <a:lnTo>
                  <a:pt x="566" y="431"/>
                </a:lnTo>
                <a:lnTo>
                  <a:pt x="568" y="433"/>
                </a:lnTo>
                <a:lnTo>
                  <a:pt x="568" y="433"/>
                </a:lnTo>
                <a:lnTo>
                  <a:pt x="570" y="436"/>
                </a:lnTo>
                <a:lnTo>
                  <a:pt x="573" y="436"/>
                </a:lnTo>
                <a:lnTo>
                  <a:pt x="573" y="438"/>
                </a:lnTo>
                <a:lnTo>
                  <a:pt x="573" y="440"/>
                </a:lnTo>
                <a:lnTo>
                  <a:pt x="570" y="443"/>
                </a:lnTo>
                <a:lnTo>
                  <a:pt x="570" y="445"/>
                </a:lnTo>
                <a:lnTo>
                  <a:pt x="570" y="448"/>
                </a:lnTo>
                <a:lnTo>
                  <a:pt x="573" y="450"/>
                </a:lnTo>
                <a:lnTo>
                  <a:pt x="575" y="455"/>
                </a:lnTo>
                <a:lnTo>
                  <a:pt x="575" y="455"/>
                </a:lnTo>
                <a:lnTo>
                  <a:pt x="580" y="455"/>
                </a:lnTo>
                <a:lnTo>
                  <a:pt x="580" y="457"/>
                </a:lnTo>
                <a:lnTo>
                  <a:pt x="592" y="459"/>
                </a:lnTo>
                <a:lnTo>
                  <a:pt x="594" y="462"/>
                </a:lnTo>
                <a:lnTo>
                  <a:pt x="594" y="462"/>
                </a:lnTo>
                <a:lnTo>
                  <a:pt x="599" y="462"/>
                </a:lnTo>
                <a:lnTo>
                  <a:pt x="599" y="462"/>
                </a:lnTo>
                <a:lnTo>
                  <a:pt x="599" y="464"/>
                </a:lnTo>
                <a:lnTo>
                  <a:pt x="599" y="464"/>
                </a:lnTo>
                <a:lnTo>
                  <a:pt x="601" y="464"/>
                </a:lnTo>
                <a:lnTo>
                  <a:pt x="601" y="467"/>
                </a:lnTo>
                <a:lnTo>
                  <a:pt x="601" y="467"/>
                </a:lnTo>
                <a:lnTo>
                  <a:pt x="601" y="467"/>
                </a:lnTo>
                <a:lnTo>
                  <a:pt x="603" y="469"/>
                </a:lnTo>
                <a:lnTo>
                  <a:pt x="603" y="469"/>
                </a:lnTo>
                <a:lnTo>
                  <a:pt x="603" y="469"/>
                </a:lnTo>
                <a:lnTo>
                  <a:pt x="606" y="469"/>
                </a:lnTo>
                <a:lnTo>
                  <a:pt x="606" y="469"/>
                </a:lnTo>
                <a:lnTo>
                  <a:pt x="606" y="469"/>
                </a:lnTo>
                <a:lnTo>
                  <a:pt x="606" y="469"/>
                </a:lnTo>
                <a:lnTo>
                  <a:pt x="608" y="469"/>
                </a:lnTo>
                <a:lnTo>
                  <a:pt x="611" y="469"/>
                </a:lnTo>
                <a:lnTo>
                  <a:pt x="611" y="469"/>
                </a:lnTo>
                <a:lnTo>
                  <a:pt x="611" y="469"/>
                </a:lnTo>
                <a:lnTo>
                  <a:pt x="611" y="469"/>
                </a:lnTo>
                <a:lnTo>
                  <a:pt x="613" y="469"/>
                </a:lnTo>
                <a:lnTo>
                  <a:pt x="613" y="469"/>
                </a:lnTo>
                <a:lnTo>
                  <a:pt x="613" y="469"/>
                </a:lnTo>
                <a:lnTo>
                  <a:pt x="613" y="469"/>
                </a:lnTo>
                <a:lnTo>
                  <a:pt x="613" y="469"/>
                </a:lnTo>
                <a:lnTo>
                  <a:pt x="613" y="469"/>
                </a:lnTo>
                <a:lnTo>
                  <a:pt x="615" y="469"/>
                </a:lnTo>
                <a:lnTo>
                  <a:pt x="615" y="469"/>
                </a:lnTo>
                <a:lnTo>
                  <a:pt x="615" y="469"/>
                </a:lnTo>
                <a:lnTo>
                  <a:pt x="615" y="469"/>
                </a:lnTo>
                <a:lnTo>
                  <a:pt x="615" y="467"/>
                </a:lnTo>
                <a:lnTo>
                  <a:pt x="615" y="467"/>
                </a:lnTo>
                <a:lnTo>
                  <a:pt x="615" y="464"/>
                </a:lnTo>
                <a:lnTo>
                  <a:pt x="615" y="464"/>
                </a:lnTo>
                <a:lnTo>
                  <a:pt x="613" y="464"/>
                </a:lnTo>
                <a:lnTo>
                  <a:pt x="613" y="464"/>
                </a:lnTo>
                <a:lnTo>
                  <a:pt x="613" y="464"/>
                </a:lnTo>
                <a:lnTo>
                  <a:pt x="613" y="464"/>
                </a:lnTo>
                <a:lnTo>
                  <a:pt x="611" y="462"/>
                </a:lnTo>
                <a:lnTo>
                  <a:pt x="611" y="462"/>
                </a:lnTo>
                <a:lnTo>
                  <a:pt x="611" y="462"/>
                </a:lnTo>
                <a:lnTo>
                  <a:pt x="611" y="462"/>
                </a:lnTo>
                <a:lnTo>
                  <a:pt x="608" y="462"/>
                </a:lnTo>
                <a:lnTo>
                  <a:pt x="608" y="459"/>
                </a:lnTo>
                <a:lnTo>
                  <a:pt x="608" y="457"/>
                </a:lnTo>
                <a:lnTo>
                  <a:pt x="611" y="448"/>
                </a:lnTo>
                <a:lnTo>
                  <a:pt x="613" y="445"/>
                </a:lnTo>
                <a:lnTo>
                  <a:pt x="615" y="445"/>
                </a:lnTo>
                <a:lnTo>
                  <a:pt x="615" y="443"/>
                </a:lnTo>
                <a:lnTo>
                  <a:pt x="615" y="443"/>
                </a:lnTo>
                <a:lnTo>
                  <a:pt x="618" y="443"/>
                </a:lnTo>
                <a:lnTo>
                  <a:pt x="618" y="443"/>
                </a:lnTo>
                <a:lnTo>
                  <a:pt x="618" y="443"/>
                </a:lnTo>
                <a:lnTo>
                  <a:pt x="620" y="443"/>
                </a:lnTo>
                <a:lnTo>
                  <a:pt x="620" y="443"/>
                </a:lnTo>
                <a:lnTo>
                  <a:pt x="620" y="443"/>
                </a:lnTo>
                <a:lnTo>
                  <a:pt x="618" y="440"/>
                </a:lnTo>
                <a:lnTo>
                  <a:pt x="615" y="440"/>
                </a:lnTo>
                <a:lnTo>
                  <a:pt x="615" y="440"/>
                </a:lnTo>
                <a:lnTo>
                  <a:pt x="611" y="440"/>
                </a:lnTo>
                <a:lnTo>
                  <a:pt x="606" y="438"/>
                </a:lnTo>
                <a:lnTo>
                  <a:pt x="599" y="436"/>
                </a:lnTo>
                <a:lnTo>
                  <a:pt x="599" y="436"/>
                </a:lnTo>
                <a:lnTo>
                  <a:pt x="599" y="438"/>
                </a:lnTo>
                <a:lnTo>
                  <a:pt x="596" y="438"/>
                </a:lnTo>
                <a:lnTo>
                  <a:pt x="596" y="436"/>
                </a:lnTo>
                <a:lnTo>
                  <a:pt x="594" y="436"/>
                </a:lnTo>
                <a:lnTo>
                  <a:pt x="592" y="436"/>
                </a:lnTo>
                <a:lnTo>
                  <a:pt x="592" y="433"/>
                </a:lnTo>
                <a:lnTo>
                  <a:pt x="589" y="431"/>
                </a:lnTo>
                <a:lnTo>
                  <a:pt x="587" y="422"/>
                </a:lnTo>
                <a:lnTo>
                  <a:pt x="585" y="412"/>
                </a:lnTo>
                <a:lnTo>
                  <a:pt x="585" y="410"/>
                </a:lnTo>
                <a:lnTo>
                  <a:pt x="585" y="407"/>
                </a:lnTo>
                <a:lnTo>
                  <a:pt x="585" y="407"/>
                </a:lnTo>
                <a:lnTo>
                  <a:pt x="585" y="405"/>
                </a:lnTo>
                <a:lnTo>
                  <a:pt x="582" y="403"/>
                </a:lnTo>
                <a:lnTo>
                  <a:pt x="582" y="403"/>
                </a:lnTo>
                <a:lnTo>
                  <a:pt x="582" y="403"/>
                </a:lnTo>
                <a:lnTo>
                  <a:pt x="582" y="400"/>
                </a:lnTo>
                <a:lnTo>
                  <a:pt x="582" y="400"/>
                </a:lnTo>
                <a:lnTo>
                  <a:pt x="582" y="400"/>
                </a:lnTo>
                <a:lnTo>
                  <a:pt x="582" y="400"/>
                </a:lnTo>
                <a:lnTo>
                  <a:pt x="580" y="400"/>
                </a:lnTo>
                <a:lnTo>
                  <a:pt x="580" y="400"/>
                </a:lnTo>
                <a:lnTo>
                  <a:pt x="580" y="398"/>
                </a:lnTo>
                <a:lnTo>
                  <a:pt x="580" y="398"/>
                </a:lnTo>
                <a:lnTo>
                  <a:pt x="580" y="398"/>
                </a:lnTo>
                <a:lnTo>
                  <a:pt x="580" y="398"/>
                </a:lnTo>
                <a:lnTo>
                  <a:pt x="580" y="398"/>
                </a:lnTo>
                <a:lnTo>
                  <a:pt x="580" y="398"/>
                </a:lnTo>
                <a:lnTo>
                  <a:pt x="580" y="396"/>
                </a:lnTo>
                <a:lnTo>
                  <a:pt x="580" y="396"/>
                </a:lnTo>
                <a:lnTo>
                  <a:pt x="577" y="396"/>
                </a:lnTo>
                <a:lnTo>
                  <a:pt x="577" y="396"/>
                </a:lnTo>
                <a:lnTo>
                  <a:pt x="577" y="396"/>
                </a:lnTo>
                <a:lnTo>
                  <a:pt x="577" y="393"/>
                </a:lnTo>
                <a:lnTo>
                  <a:pt x="577" y="393"/>
                </a:lnTo>
                <a:lnTo>
                  <a:pt x="577" y="391"/>
                </a:lnTo>
                <a:lnTo>
                  <a:pt x="577" y="391"/>
                </a:lnTo>
                <a:lnTo>
                  <a:pt x="577" y="391"/>
                </a:lnTo>
                <a:lnTo>
                  <a:pt x="577" y="391"/>
                </a:lnTo>
                <a:lnTo>
                  <a:pt x="575" y="388"/>
                </a:lnTo>
                <a:lnTo>
                  <a:pt x="575" y="388"/>
                </a:lnTo>
                <a:lnTo>
                  <a:pt x="573" y="388"/>
                </a:lnTo>
                <a:lnTo>
                  <a:pt x="573" y="388"/>
                </a:lnTo>
                <a:lnTo>
                  <a:pt x="573" y="388"/>
                </a:lnTo>
                <a:lnTo>
                  <a:pt x="573" y="386"/>
                </a:lnTo>
                <a:lnTo>
                  <a:pt x="573" y="386"/>
                </a:lnTo>
                <a:lnTo>
                  <a:pt x="570" y="386"/>
                </a:lnTo>
                <a:lnTo>
                  <a:pt x="570" y="386"/>
                </a:lnTo>
                <a:lnTo>
                  <a:pt x="570" y="386"/>
                </a:lnTo>
                <a:lnTo>
                  <a:pt x="570" y="386"/>
                </a:lnTo>
                <a:lnTo>
                  <a:pt x="568" y="386"/>
                </a:lnTo>
                <a:lnTo>
                  <a:pt x="566" y="388"/>
                </a:lnTo>
                <a:lnTo>
                  <a:pt x="561" y="388"/>
                </a:lnTo>
                <a:lnTo>
                  <a:pt x="561" y="388"/>
                </a:lnTo>
                <a:lnTo>
                  <a:pt x="561" y="388"/>
                </a:lnTo>
                <a:lnTo>
                  <a:pt x="561" y="388"/>
                </a:lnTo>
                <a:lnTo>
                  <a:pt x="561" y="391"/>
                </a:lnTo>
                <a:lnTo>
                  <a:pt x="561" y="391"/>
                </a:lnTo>
                <a:lnTo>
                  <a:pt x="561" y="391"/>
                </a:lnTo>
                <a:lnTo>
                  <a:pt x="561" y="391"/>
                </a:lnTo>
                <a:lnTo>
                  <a:pt x="563" y="393"/>
                </a:lnTo>
                <a:lnTo>
                  <a:pt x="563" y="393"/>
                </a:lnTo>
                <a:lnTo>
                  <a:pt x="563" y="393"/>
                </a:lnTo>
                <a:lnTo>
                  <a:pt x="563" y="396"/>
                </a:lnTo>
                <a:lnTo>
                  <a:pt x="563" y="398"/>
                </a:lnTo>
                <a:lnTo>
                  <a:pt x="563" y="398"/>
                </a:lnTo>
                <a:lnTo>
                  <a:pt x="566" y="400"/>
                </a:lnTo>
                <a:lnTo>
                  <a:pt x="566" y="400"/>
                </a:lnTo>
                <a:lnTo>
                  <a:pt x="566" y="400"/>
                </a:lnTo>
                <a:lnTo>
                  <a:pt x="566" y="403"/>
                </a:lnTo>
                <a:lnTo>
                  <a:pt x="563" y="400"/>
                </a:lnTo>
                <a:lnTo>
                  <a:pt x="563" y="400"/>
                </a:lnTo>
                <a:lnTo>
                  <a:pt x="563" y="400"/>
                </a:lnTo>
                <a:lnTo>
                  <a:pt x="563" y="400"/>
                </a:lnTo>
                <a:lnTo>
                  <a:pt x="563" y="400"/>
                </a:lnTo>
                <a:lnTo>
                  <a:pt x="561" y="400"/>
                </a:lnTo>
                <a:lnTo>
                  <a:pt x="561" y="400"/>
                </a:lnTo>
                <a:lnTo>
                  <a:pt x="561" y="400"/>
                </a:lnTo>
                <a:lnTo>
                  <a:pt x="559" y="400"/>
                </a:lnTo>
                <a:lnTo>
                  <a:pt x="559" y="398"/>
                </a:lnTo>
                <a:lnTo>
                  <a:pt x="559" y="398"/>
                </a:lnTo>
                <a:lnTo>
                  <a:pt x="559" y="398"/>
                </a:lnTo>
                <a:lnTo>
                  <a:pt x="561" y="396"/>
                </a:lnTo>
                <a:lnTo>
                  <a:pt x="561" y="393"/>
                </a:lnTo>
                <a:lnTo>
                  <a:pt x="559" y="393"/>
                </a:lnTo>
                <a:lnTo>
                  <a:pt x="559" y="393"/>
                </a:lnTo>
                <a:lnTo>
                  <a:pt x="556" y="393"/>
                </a:lnTo>
                <a:lnTo>
                  <a:pt x="556" y="391"/>
                </a:lnTo>
                <a:lnTo>
                  <a:pt x="556" y="388"/>
                </a:lnTo>
                <a:lnTo>
                  <a:pt x="556" y="388"/>
                </a:lnTo>
                <a:lnTo>
                  <a:pt x="554" y="388"/>
                </a:lnTo>
                <a:lnTo>
                  <a:pt x="554" y="388"/>
                </a:lnTo>
                <a:lnTo>
                  <a:pt x="551" y="388"/>
                </a:lnTo>
                <a:lnTo>
                  <a:pt x="551" y="388"/>
                </a:lnTo>
                <a:lnTo>
                  <a:pt x="551" y="388"/>
                </a:lnTo>
                <a:lnTo>
                  <a:pt x="551" y="388"/>
                </a:lnTo>
                <a:lnTo>
                  <a:pt x="549" y="388"/>
                </a:lnTo>
                <a:lnTo>
                  <a:pt x="547" y="388"/>
                </a:lnTo>
                <a:lnTo>
                  <a:pt x="544" y="391"/>
                </a:lnTo>
                <a:lnTo>
                  <a:pt x="544" y="391"/>
                </a:lnTo>
                <a:lnTo>
                  <a:pt x="544" y="391"/>
                </a:lnTo>
                <a:lnTo>
                  <a:pt x="544" y="391"/>
                </a:lnTo>
                <a:lnTo>
                  <a:pt x="544" y="393"/>
                </a:lnTo>
                <a:lnTo>
                  <a:pt x="544" y="393"/>
                </a:lnTo>
                <a:lnTo>
                  <a:pt x="544" y="393"/>
                </a:lnTo>
                <a:lnTo>
                  <a:pt x="542" y="393"/>
                </a:lnTo>
                <a:lnTo>
                  <a:pt x="542" y="393"/>
                </a:lnTo>
                <a:lnTo>
                  <a:pt x="542" y="393"/>
                </a:lnTo>
                <a:lnTo>
                  <a:pt x="542" y="396"/>
                </a:lnTo>
                <a:lnTo>
                  <a:pt x="542" y="396"/>
                </a:lnTo>
                <a:lnTo>
                  <a:pt x="542" y="396"/>
                </a:lnTo>
                <a:lnTo>
                  <a:pt x="542" y="396"/>
                </a:lnTo>
                <a:lnTo>
                  <a:pt x="542" y="396"/>
                </a:lnTo>
                <a:lnTo>
                  <a:pt x="542" y="398"/>
                </a:lnTo>
                <a:lnTo>
                  <a:pt x="544" y="398"/>
                </a:lnTo>
                <a:lnTo>
                  <a:pt x="544" y="400"/>
                </a:lnTo>
                <a:lnTo>
                  <a:pt x="544" y="403"/>
                </a:lnTo>
                <a:lnTo>
                  <a:pt x="540" y="405"/>
                </a:lnTo>
                <a:lnTo>
                  <a:pt x="532" y="407"/>
                </a:lnTo>
                <a:lnTo>
                  <a:pt x="532" y="410"/>
                </a:lnTo>
                <a:lnTo>
                  <a:pt x="530" y="410"/>
                </a:lnTo>
                <a:lnTo>
                  <a:pt x="530" y="412"/>
                </a:lnTo>
                <a:lnTo>
                  <a:pt x="530" y="414"/>
                </a:lnTo>
                <a:lnTo>
                  <a:pt x="530" y="417"/>
                </a:lnTo>
                <a:close/>
                <a:moveTo>
                  <a:pt x="514" y="256"/>
                </a:moveTo>
                <a:lnTo>
                  <a:pt x="514" y="258"/>
                </a:lnTo>
                <a:lnTo>
                  <a:pt x="514" y="258"/>
                </a:lnTo>
                <a:lnTo>
                  <a:pt x="516" y="258"/>
                </a:lnTo>
                <a:lnTo>
                  <a:pt x="516" y="258"/>
                </a:lnTo>
                <a:lnTo>
                  <a:pt x="516" y="258"/>
                </a:lnTo>
                <a:lnTo>
                  <a:pt x="516" y="258"/>
                </a:lnTo>
                <a:lnTo>
                  <a:pt x="516" y="258"/>
                </a:lnTo>
                <a:lnTo>
                  <a:pt x="516" y="256"/>
                </a:lnTo>
                <a:lnTo>
                  <a:pt x="516" y="256"/>
                </a:lnTo>
                <a:lnTo>
                  <a:pt x="516" y="256"/>
                </a:lnTo>
                <a:lnTo>
                  <a:pt x="516" y="256"/>
                </a:lnTo>
                <a:lnTo>
                  <a:pt x="516" y="256"/>
                </a:lnTo>
                <a:lnTo>
                  <a:pt x="514" y="256"/>
                </a:lnTo>
                <a:lnTo>
                  <a:pt x="514" y="256"/>
                </a:lnTo>
                <a:lnTo>
                  <a:pt x="514" y="254"/>
                </a:lnTo>
                <a:lnTo>
                  <a:pt x="514" y="256"/>
                </a:lnTo>
                <a:lnTo>
                  <a:pt x="514" y="256"/>
                </a:lnTo>
                <a:lnTo>
                  <a:pt x="514" y="256"/>
                </a:lnTo>
                <a:close/>
                <a:moveTo>
                  <a:pt x="719" y="398"/>
                </a:moveTo>
                <a:lnTo>
                  <a:pt x="722" y="398"/>
                </a:lnTo>
                <a:lnTo>
                  <a:pt x="719" y="396"/>
                </a:lnTo>
                <a:lnTo>
                  <a:pt x="719" y="396"/>
                </a:lnTo>
                <a:lnTo>
                  <a:pt x="717" y="396"/>
                </a:lnTo>
                <a:lnTo>
                  <a:pt x="717" y="398"/>
                </a:lnTo>
                <a:lnTo>
                  <a:pt x="719" y="398"/>
                </a:lnTo>
                <a:lnTo>
                  <a:pt x="719" y="398"/>
                </a:lnTo>
                <a:close/>
                <a:moveTo>
                  <a:pt x="559" y="152"/>
                </a:moveTo>
                <a:lnTo>
                  <a:pt x="561" y="152"/>
                </a:lnTo>
                <a:lnTo>
                  <a:pt x="561" y="152"/>
                </a:lnTo>
                <a:lnTo>
                  <a:pt x="561" y="154"/>
                </a:lnTo>
                <a:lnTo>
                  <a:pt x="561" y="154"/>
                </a:lnTo>
                <a:lnTo>
                  <a:pt x="561" y="154"/>
                </a:lnTo>
                <a:lnTo>
                  <a:pt x="561" y="157"/>
                </a:lnTo>
                <a:lnTo>
                  <a:pt x="561" y="157"/>
                </a:lnTo>
                <a:lnTo>
                  <a:pt x="561" y="159"/>
                </a:lnTo>
                <a:lnTo>
                  <a:pt x="561" y="159"/>
                </a:lnTo>
                <a:lnTo>
                  <a:pt x="561" y="159"/>
                </a:lnTo>
                <a:lnTo>
                  <a:pt x="561" y="159"/>
                </a:lnTo>
                <a:lnTo>
                  <a:pt x="561" y="161"/>
                </a:lnTo>
                <a:lnTo>
                  <a:pt x="561" y="161"/>
                </a:lnTo>
                <a:lnTo>
                  <a:pt x="563" y="161"/>
                </a:lnTo>
                <a:lnTo>
                  <a:pt x="563" y="161"/>
                </a:lnTo>
                <a:lnTo>
                  <a:pt x="563" y="161"/>
                </a:lnTo>
                <a:lnTo>
                  <a:pt x="563" y="159"/>
                </a:lnTo>
                <a:lnTo>
                  <a:pt x="563" y="159"/>
                </a:lnTo>
                <a:lnTo>
                  <a:pt x="563" y="159"/>
                </a:lnTo>
                <a:lnTo>
                  <a:pt x="563" y="159"/>
                </a:lnTo>
                <a:lnTo>
                  <a:pt x="563" y="159"/>
                </a:lnTo>
                <a:lnTo>
                  <a:pt x="563" y="159"/>
                </a:lnTo>
                <a:lnTo>
                  <a:pt x="561" y="159"/>
                </a:lnTo>
                <a:lnTo>
                  <a:pt x="561" y="159"/>
                </a:lnTo>
                <a:lnTo>
                  <a:pt x="563" y="157"/>
                </a:lnTo>
                <a:lnTo>
                  <a:pt x="566" y="157"/>
                </a:lnTo>
                <a:lnTo>
                  <a:pt x="566" y="157"/>
                </a:lnTo>
                <a:lnTo>
                  <a:pt x="566" y="157"/>
                </a:lnTo>
                <a:lnTo>
                  <a:pt x="566" y="157"/>
                </a:lnTo>
                <a:lnTo>
                  <a:pt x="568" y="154"/>
                </a:lnTo>
                <a:lnTo>
                  <a:pt x="568" y="154"/>
                </a:lnTo>
                <a:lnTo>
                  <a:pt x="568" y="154"/>
                </a:lnTo>
                <a:lnTo>
                  <a:pt x="568" y="154"/>
                </a:lnTo>
                <a:lnTo>
                  <a:pt x="568" y="152"/>
                </a:lnTo>
                <a:lnTo>
                  <a:pt x="568" y="152"/>
                </a:lnTo>
                <a:lnTo>
                  <a:pt x="566" y="152"/>
                </a:lnTo>
                <a:lnTo>
                  <a:pt x="566" y="152"/>
                </a:lnTo>
                <a:lnTo>
                  <a:pt x="566" y="152"/>
                </a:lnTo>
                <a:lnTo>
                  <a:pt x="566" y="152"/>
                </a:lnTo>
                <a:lnTo>
                  <a:pt x="566" y="154"/>
                </a:lnTo>
                <a:lnTo>
                  <a:pt x="566" y="154"/>
                </a:lnTo>
                <a:lnTo>
                  <a:pt x="563" y="154"/>
                </a:lnTo>
                <a:lnTo>
                  <a:pt x="563" y="154"/>
                </a:lnTo>
                <a:lnTo>
                  <a:pt x="563" y="152"/>
                </a:lnTo>
                <a:lnTo>
                  <a:pt x="563" y="152"/>
                </a:lnTo>
                <a:lnTo>
                  <a:pt x="563" y="152"/>
                </a:lnTo>
                <a:lnTo>
                  <a:pt x="563" y="152"/>
                </a:lnTo>
                <a:lnTo>
                  <a:pt x="563" y="149"/>
                </a:lnTo>
                <a:lnTo>
                  <a:pt x="561" y="149"/>
                </a:lnTo>
                <a:lnTo>
                  <a:pt x="561" y="149"/>
                </a:lnTo>
                <a:lnTo>
                  <a:pt x="561" y="149"/>
                </a:lnTo>
                <a:lnTo>
                  <a:pt x="561" y="149"/>
                </a:lnTo>
                <a:lnTo>
                  <a:pt x="561" y="149"/>
                </a:lnTo>
                <a:lnTo>
                  <a:pt x="559" y="149"/>
                </a:lnTo>
                <a:lnTo>
                  <a:pt x="561" y="149"/>
                </a:lnTo>
                <a:lnTo>
                  <a:pt x="561" y="149"/>
                </a:lnTo>
                <a:lnTo>
                  <a:pt x="561" y="152"/>
                </a:lnTo>
                <a:lnTo>
                  <a:pt x="559" y="152"/>
                </a:lnTo>
                <a:close/>
                <a:moveTo>
                  <a:pt x="587" y="164"/>
                </a:moveTo>
                <a:lnTo>
                  <a:pt x="587" y="164"/>
                </a:lnTo>
                <a:lnTo>
                  <a:pt x="587" y="166"/>
                </a:lnTo>
                <a:lnTo>
                  <a:pt x="589" y="166"/>
                </a:lnTo>
                <a:lnTo>
                  <a:pt x="589" y="166"/>
                </a:lnTo>
                <a:lnTo>
                  <a:pt x="589" y="166"/>
                </a:lnTo>
                <a:lnTo>
                  <a:pt x="589" y="164"/>
                </a:lnTo>
                <a:lnTo>
                  <a:pt x="589" y="164"/>
                </a:lnTo>
                <a:lnTo>
                  <a:pt x="587" y="161"/>
                </a:lnTo>
                <a:lnTo>
                  <a:pt x="587" y="161"/>
                </a:lnTo>
                <a:lnTo>
                  <a:pt x="587" y="161"/>
                </a:lnTo>
                <a:lnTo>
                  <a:pt x="587" y="161"/>
                </a:lnTo>
                <a:lnTo>
                  <a:pt x="587" y="161"/>
                </a:lnTo>
                <a:lnTo>
                  <a:pt x="587" y="164"/>
                </a:lnTo>
                <a:lnTo>
                  <a:pt x="587" y="164"/>
                </a:lnTo>
                <a:close/>
                <a:moveTo>
                  <a:pt x="1173" y="135"/>
                </a:moveTo>
                <a:lnTo>
                  <a:pt x="1173" y="135"/>
                </a:lnTo>
                <a:lnTo>
                  <a:pt x="1173" y="138"/>
                </a:lnTo>
                <a:lnTo>
                  <a:pt x="1173" y="138"/>
                </a:lnTo>
                <a:lnTo>
                  <a:pt x="1173" y="138"/>
                </a:lnTo>
                <a:lnTo>
                  <a:pt x="1176" y="138"/>
                </a:lnTo>
                <a:lnTo>
                  <a:pt x="1176" y="138"/>
                </a:lnTo>
                <a:lnTo>
                  <a:pt x="1176" y="138"/>
                </a:lnTo>
                <a:lnTo>
                  <a:pt x="1178" y="138"/>
                </a:lnTo>
                <a:lnTo>
                  <a:pt x="1178" y="138"/>
                </a:lnTo>
                <a:lnTo>
                  <a:pt x="1178" y="138"/>
                </a:lnTo>
                <a:lnTo>
                  <a:pt x="1178" y="138"/>
                </a:lnTo>
                <a:lnTo>
                  <a:pt x="1178" y="135"/>
                </a:lnTo>
                <a:lnTo>
                  <a:pt x="1178" y="135"/>
                </a:lnTo>
                <a:lnTo>
                  <a:pt x="1178" y="135"/>
                </a:lnTo>
                <a:lnTo>
                  <a:pt x="1178" y="135"/>
                </a:lnTo>
                <a:lnTo>
                  <a:pt x="1176" y="135"/>
                </a:lnTo>
                <a:lnTo>
                  <a:pt x="1176" y="135"/>
                </a:lnTo>
                <a:lnTo>
                  <a:pt x="1176" y="135"/>
                </a:lnTo>
                <a:lnTo>
                  <a:pt x="1173" y="135"/>
                </a:lnTo>
                <a:lnTo>
                  <a:pt x="1173" y="135"/>
                </a:lnTo>
                <a:close/>
                <a:moveTo>
                  <a:pt x="1091" y="554"/>
                </a:moveTo>
                <a:lnTo>
                  <a:pt x="1091" y="554"/>
                </a:lnTo>
                <a:lnTo>
                  <a:pt x="1088" y="556"/>
                </a:lnTo>
                <a:lnTo>
                  <a:pt x="1088" y="559"/>
                </a:lnTo>
                <a:lnTo>
                  <a:pt x="1088" y="559"/>
                </a:lnTo>
                <a:lnTo>
                  <a:pt x="1088" y="559"/>
                </a:lnTo>
                <a:lnTo>
                  <a:pt x="1091" y="556"/>
                </a:lnTo>
                <a:lnTo>
                  <a:pt x="1091" y="556"/>
                </a:lnTo>
                <a:lnTo>
                  <a:pt x="1091" y="556"/>
                </a:lnTo>
                <a:lnTo>
                  <a:pt x="1091" y="556"/>
                </a:lnTo>
                <a:lnTo>
                  <a:pt x="1091" y="556"/>
                </a:lnTo>
                <a:lnTo>
                  <a:pt x="1091" y="556"/>
                </a:lnTo>
                <a:lnTo>
                  <a:pt x="1091" y="554"/>
                </a:lnTo>
                <a:close/>
                <a:moveTo>
                  <a:pt x="1067" y="668"/>
                </a:moveTo>
                <a:lnTo>
                  <a:pt x="1067" y="668"/>
                </a:lnTo>
                <a:lnTo>
                  <a:pt x="1067" y="668"/>
                </a:lnTo>
                <a:lnTo>
                  <a:pt x="1067" y="670"/>
                </a:lnTo>
                <a:lnTo>
                  <a:pt x="1069" y="670"/>
                </a:lnTo>
                <a:lnTo>
                  <a:pt x="1069" y="670"/>
                </a:lnTo>
                <a:lnTo>
                  <a:pt x="1069" y="670"/>
                </a:lnTo>
                <a:lnTo>
                  <a:pt x="1069" y="668"/>
                </a:lnTo>
                <a:lnTo>
                  <a:pt x="1069" y="668"/>
                </a:lnTo>
                <a:lnTo>
                  <a:pt x="1069" y="668"/>
                </a:lnTo>
                <a:lnTo>
                  <a:pt x="1069" y="668"/>
                </a:lnTo>
                <a:lnTo>
                  <a:pt x="1072" y="668"/>
                </a:lnTo>
                <a:lnTo>
                  <a:pt x="1072" y="670"/>
                </a:lnTo>
                <a:lnTo>
                  <a:pt x="1072" y="670"/>
                </a:lnTo>
                <a:lnTo>
                  <a:pt x="1074" y="670"/>
                </a:lnTo>
                <a:lnTo>
                  <a:pt x="1074" y="670"/>
                </a:lnTo>
                <a:lnTo>
                  <a:pt x="1076" y="670"/>
                </a:lnTo>
                <a:lnTo>
                  <a:pt x="1076" y="670"/>
                </a:lnTo>
                <a:lnTo>
                  <a:pt x="1076" y="668"/>
                </a:lnTo>
                <a:lnTo>
                  <a:pt x="1076" y="668"/>
                </a:lnTo>
                <a:lnTo>
                  <a:pt x="1072" y="665"/>
                </a:lnTo>
                <a:lnTo>
                  <a:pt x="1072" y="665"/>
                </a:lnTo>
                <a:lnTo>
                  <a:pt x="1067" y="665"/>
                </a:lnTo>
                <a:lnTo>
                  <a:pt x="1062" y="665"/>
                </a:lnTo>
                <a:lnTo>
                  <a:pt x="1062" y="665"/>
                </a:lnTo>
                <a:lnTo>
                  <a:pt x="1060" y="665"/>
                </a:lnTo>
                <a:lnTo>
                  <a:pt x="1060" y="665"/>
                </a:lnTo>
                <a:lnTo>
                  <a:pt x="1060" y="665"/>
                </a:lnTo>
                <a:lnTo>
                  <a:pt x="1060" y="668"/>
                </a:lnTo>
                <a:lnTo>
                  <a:pt x="1060" y="668"/>
                </a:lnTo>
                <a:lnTo>
                  <a:pt x="1058" y="668"/>
                </a:lnTo>
                <a:lnTo>
                  <a:pt x="1058" y="670"/>
                </a:lnTo>
                <a:lnTo>
                  <a:pt x="1058" y="670"/>
                </a:lnTo>
                <a:lnTo>
                  <a:pt x="1060" y="670"/>
                </a:lnTo>
                <a:lnTo>
                  <a:pt x="1062" y="670"/>
                </a:lnTo>
                <a:lnTo>
                  <a:pt x="1060" y="672"/>
                </a:lnTo>
                <a:lnTo>
                  <a:pt x="1060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2"/>
                </a:lnTo>
                <a:lnTo>
                  <a:pt x="1062" y="670"/>
                </a:lnTo>
                <a:lnTo>
                  <a:pt x="1065" y="672"/>
                </a:lnTo>
                <a:lnTo>
                  <a:pt x="1067" y="672"/>
                </a:lnTo>
                <a:lnTo>
                  <a:pt x="1067" y="672"/>
                </a:lnTo>
                <a:lnTo>
                  <a:pt x="1067" y="672"/>
                </a:lnTo>
                <a:lnTo>
                  <a:pt x="1067" y="670"/>
                </a:lnTo>
                <a:lnTo>
                  <a:pt x="1067" y="670"/>
                </a:lnTo>
                <a:lnTo>
                  <a:pt x="1067" y="670"/>
                </a:lnTo>
                <a:lnTo>
                  <a:pt x="1065" y="670"/>
                </a:lnTo>
                <a:lnTo>
                  <a:pt x="1065" y="670"/>
                </a:lnTo>
                <a:lnTo>
                  <a:pt x="1065" y="670"/>
                </a:lnTo>
                <a:lnTo>
                  <a:pt x="1065" y="670"/>
                </a:lnTo>
                <a:lnTo>
                  <a:pt x="1067" y="668"/>
                </a:lnTo>
                <a:close/>
                <a:moveTo>
                  <a:pt x="1013" y="677"/>
                </a:moveTo>
                <a:lnTo>
                  <a:pt x="1013" y="677"/>
                </a:lnTo>
                <a:lnTo>
                  <a:pt x="1010" y="675"/>
                </a:lnTo>
                <a:lnTo>
                  <a:pt x="1010" y="677"/>
                </a:lnTo>
                <a:lnTo>
                  <a:pt x="1008" y="677"/>
                </a:lnTo>
                <a:lnTo>
                  <a:pt x="1008" y="680"/>
                </a:lnTo>
                <a:lnTo>
                  <a:pt x="1010" y="680"/>
                </a:lnTo>
                <a:lnTo>
                  <a:pt x="1010" y="680"/>
                </a:lnTo>
                <a:lnTo>
                  <a:pt x="1010" y="682"/>
                </a:lnTo>
                <a:lnTo>
                  <a:pt x="1013" y="682"/>
                </a:lnTo>
                <a:lnTo>
                  <a:pt x="1013" y="682"/>
                </a:lnTo>
                <a:lnTo>
                  <a:pt x="1013" y="682"/>
                </a:lnTo>
                <a:lnTo>
                  <a:pt x="1015" y="682"/>
                </a:lnTo>
                <a:lnTo>
                  <a:pt x="1015" y="682"/>
                </a:lnTo>
                <a:lnTo>
                  <a:pt x="1015" y="682"/>
                </a:lnTo>
                <a:lnTo>
                  <a:pt x="1015" y="680"/>
                </a:lnTo>
                <a:lnTo>
                  <a:pt x="1015" y="680"/>
                </a:lnTo>
                <a:lnTo>
                  <a:pt x="1015" y="677"/>
                </a:lnTo>
                <a:lnTo>
                  <a:pt x="1013" y="677"/>
                </a:lnTo>
                <a:close/>
                <a:moveTo>
                  <a:pt x="722" y="159"/>
                </a:moveTo>
                <a:lnTo>
                  <a:pt x="722" y="159"/>
                </a:lnTo>
                <a:lnTo>
                  <a:pt x="724" y="159"/>
                </a:lnTo>
                <a:lnTo>
                  <a:pt x="724" y="159"/>
                </a:lnTo>
                <a:lnTo>
                  <a:pt x="724" y="161"/>
                </a:lnTo>
                <a:lnTo>
                  <a:pt x="724" y="159"/>
                </a:lnTo>
                <a:lnTo>
                  <a:pt x="724" y="159"/>
                </a:lnTo>
                <a:lnTo>
                  <a:pt x="726" y="159"/>
                </a:lnTo>
                <a:lnTo>
                  <a:pt x="726" y="159"/>
                </a:lnTo>
                <a:lnTo>
                  <a:pt x="726" y="159"/>
                </a:lnTo>
                <a:lnTo>
                  <a:pt x="726" y="159"/>
                </a:lnTo>
                <a:lnTo>
                  <a:pt x="726" y="157"/>
                </a:lnTo>
                <a:lnTo>
                  <a:pt x="726" y="154"/>
                </a:lnTo>
                <a:lnTo>
                  <a:pt x="726" y="154"/>
                </a:lnTo>
                <a:lnTo>
                  <a:pt x="726" y="152"/>
                </a:lnTo>
                <a:lnTo>
                  <a:pt x="726" y="152"/>
                </a:lnTo>
                <a:lnTo>
                  <a:pt x="726" y="152"/>
                </a:lnTo>
                <a:lnTo>
                  <a:pt x="724" y="154"/>
                </a:lnTo>
                <a:lnTo>
                  <a:pt x="724" y="154"/>
                </a:lnTo>
                <a:lnTo>
                  <a:pt x="724" y="154"/>
                </a:lnTo>
                <a:lnTo>
                  <a:pt x="724" y="157"/>
                </a:lnTo>
                <a:lnTo>
                  <a:pt x="724" y="157"/>
                </a:lnTo>
                <a:lnTo>
                  <a:pt x="722" y="157"/>
                </a:lnTo>
                <a:lnTo>
                  <a:pt x="722" y="157"/>
                </a:lnTo>
                <a:lnTo>
                  <a:pt x="722" y="157"/>
                </a:lnTo>
                <a:lnTo>
                  <a:pt x="722" y="159"/>
                </a:lnTo>
                <a:lnTo>
                  <a:pt x="722" y="159"/>
                </a:lnTo>
                <a:close/>
                <a:moveTo>
                  <a:pt x="1027" y="680"/>
                </a:move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2" y="680"/>
                </a:lnTo>
                <a:lnTo>
                  <a:pt x="1022" y="680"/>
                </a:lnTo>
                <a:lnTo>
                  <a:pt x="1020" y="680"/>
                </a:lnTo>
                <a:lnTo>
                  <a:pt x="1020" y="680"/>
                </a:lnTo>
                <a:lnTo>
                  <a:pt x="1020" y="682"/>
                </a:lnTo>
                <a:lnTo>
                  <a:pt x="1020" y="682"/>
                </a:lnTo>
                <a:lnTo>
                  <a:pt x="1022" y="682"/>
                </a:lnTo>
                <a:lnTo>
                  <a:pt x="1022" y="682"/>
                </a:lnTo>
                <a:lnTo>
                  <a:pt x="1027" y="682"/>
                </a:lnTo>
                <a:lnTo>
                  <a:pt x="1027" y="682"/>
                </a:lnTo>
                <a:lnTo>
                  <a:pt x="1027" y="682"/>
                </a:lnTo>
                <a:lnTo>
                  <a:pt x="1027" y="680"/>
                </a:lnTo>
                <a:lnTo>
                  <a:pt x="1027" y="680"/>
                </a:lnTo>
                <a:lnTo>
                  <a:pt x="1027" y="680"/>
                </a:lnTo>
                <a:close/>
                <a:moveTo>
                  <a:pt x="1178" y="128"/>
                </a:moveTo>
                <a:lnTo>
                  <a:pt x="1178" y="126"/>
                </a:lnTo>
                <a:lnTo>
                  <a:pt x="1178" y="126"/>
                </a:lnTo>
                <a:lnTo>
                  <a:pt x="1178" y="126"/>
                </a:lnTo>
                <a:lnTo>
                  <a:pt x="1176" y="126"/>
                </a:lnTo>
                <a:lnTo>
                  <a:pt x="1176" y="126"/>
                </a:lnTo>
                <a:lnTo>
                  <a:pt x="1176" y="126"/>
                </a:lnTo>
                <a:lnTo>
                  <a:pt x="1173" y="126"/>
                </a:lnTo>
                <a:lnTo>
                  <a:pt x="1173" y="123"/>
                </a:lnTo>
                <a:lnTo>
                  <a:pt x="1171" y="123"/>
                </a:lnTo>
                <a:lnTo>
                  <a:pt x="1169" y="123"/>
                </a:lnTo>
                <a:lnTo>
                  <a:pt x="1166" y="121"/>
                </a:lnTo>
                <a:lnTo>
                  <a:pt x="1166" y="121"/>
                </a:lnTo>
                <a:lnTo>
                  <a:pt x="1166" y="121"/>
                </a:lnTo>
                <a:lnTo>
                  <a:pt x="1164" y="121"/>
                </a:lnTo>
                <a:lnTo>
                  <a:pt x="1164" y="121"/>
                </a:lnTo>
                <a:lnTo>
                  <a:pt x="1164" y="121"/>
                </a:lnTo>
                <a:lnTo>
                  <a:pt x="1164" y="123"/>
                </a:lnTo>
                <a:lnTo>
                  <a:pt x="1164" y="123"/>
                </a:lnTo>
                <a:lnTo>
                  <a:pt x="1164" y="123"/>
                </a:lnTo>
                <a:lnTo>
                  <a:pt x="1164" y="123"/>
                </a:lnTo>
                <a:lnTo>
                  <a:pt x="1164" y="126"/>
                </a:lnTo>
                <a:lnTo>
                  <a:pt x="1164" y="126"/>
                </a:lnTo>
                <a:lnTo>
                  <a:pt x="1164" y="126"/>
                </a:lnTo>
                <a:lnTo>
                  <a:pt x="1166" y="126"/>
                </a:lnTo>
                <a:lnTo>
                  <a:pt x="1166" y="126"/>
                </a:lnTo>
                <a:lnTo>
                  <a:pt x="1171" y="126"/>
                </a:lnTo>
                <a:lnTo>
                  <a:pt x="1176" y="128"/>
                </a:lnTo>
                <a:lnTo>
                  <a:pt x="1178" y="128"/>
                </a:lnTo>
                <a:lnTo>
                  <a:pt x="1178" y="128"/>
                </a:lnTo>
                <a:close/>
                <a:moveTo>
                  <a:pt x="1176" y="743"/>
                </a:moveTo>
                <a:lnTo>
                  <a:pt x="1176" y="743"/>
                </a:lnTo>
                <a:lnTo>
                  <a:pt x="1178" y="743"/>
                </a:lnTo>
                <a:lnTo>
                  <a:pt x="1178" y="746"/>
                </a:lnTo>
                <a:lnTo>
                  <a:pt x="1181" y="746"/>
                </a:lnTo>
                <a:lnTo>
                  <a:pt x="1181" y="746"/>
                </a:lnTo>
                <a:lnTo>
                  <a:pt x="1181" y="746"/>
                </a:lnTo>
                <a:lnTo>
                  <a:pt x="1183" y="739"/>
                </a:lnTo>
                <a:lnTo>
                  <a:pt x="1185" y="736"/>
                </a:lnTo>
                <a:lnTo>
                  <a:pt x="1185" y="736"/>
                </a:lnTo>
                <a:lnTo>
                  <a:pt x="1188" y="736"/>
                </a:lnTo>
                <a:lnTo>
                  <a:pt x="1188" y="736"/>
                </a:lnTo>
                <a:lnTo>
                  <a:pt x="1188" y="734"/>
                </a:lnTo>
                <a:lnTo>
                  <a:pt x="1188" y="734"/>
                </a:lnTo>
                <a:lnTo>
                  <a:pt x="1188" y="734"/>
                </a:lnTo>
                <a:lnTo>
                  <a:pt x="1188" y="734"/>
                </a:lnTo>
                <a:lnTo>
                  <a:pt x="1185" y="734"/>
                </a:lnTo>
                <a:lnTo>
                  <a:pt x="1181" y="734"/>
                </a:lnTo>
                <a:lnTo>
                  <a:pt x="1181" y="734"/>
                </a:lnTo>
                <a:lnTo>
                  <a:pt x="1178" y="734"/>
                </a:lnTo>
                <a:lnTo>
                  <a:pt x="1176" y="736"/>
                </a:lnTo>
                <a:lnTo>
                  <a:pt x="1176" y="736"/>
                </a:lnTo>
                <a:lnTo>
                  <a:pt x="1176" y="736"/>
                </a:lnTo>
                <a:lnTo>
                  <a:pt x="1176" y="739"/>
                </a:lnTo>
                <a:lnTo>
                  <a:pt x="1176" y="739"/>
                </a:lnTo>
                <a:lnTo>
                  <a:pt x="1178" y="739"/>
                </a:lnTo>
                <a:lnTo>
                  <a:pt x="1178" y="739"/>
                </a:lnTo>
                <a:lnTo>
                  <a:pt x="1178" y="741"/>
                </a:lnTo>
                <a:lnTo>
                  <a:pt x="1178" y="741"/>
                </a:lnTo>
                <a:lnTo>
                  <a:pt x="1178" y="743"/>
                </a:lnTo>
                <a:lnTo>
                  <a:pt x="1176" y="743"/>
                </a:lnTo>
                <a:close/>
                <a:moveTo>
                  <a:pt x="1114" y="504"/>
                </a:moveTo>
                <a:lnTo>
                  <a:pt x="1117" y="504"/>
                </a:lnTo>
                <a:lnTo>
                  <a:pt x="1117" y="504"/>
                </a:lnTo>
                <a:lnTo>
                  <a:pt x="1117" y="502"/>
                </a:lnTo>
                <a:lnTo>
                  <a:pt x="1117" y="502"/>
                </a:lnTo>
                <a:lnTo>
                  <a:pt x="1114" y="502"/>
                </a:lnTo>
                <a:lnTo>
                  <a:pt x="1114" y="502"/>
                </a:lnTo>
                <a:lnTo>
                  <a:pt x="1114" y="500"/>
                </a:lnTo>
                <a:lnTo>
                  <a:pt x="1114" y="500"/>
                </a:lnTo>
                <a:lnTo>
                  <a:pt x="1114" y="497"/>
                </a:lnTo>
                <a:lnTo>
                  <a:pt x="1114" y="495"/>
                </a:lnTo>
                <a:lnTo>
                  <a:pt x="1114" y="495"/>
                </a:lnTo>
                <a:lnTo>
                  <a:pt x="1114" y="495"/>
                </a:lnTo>
                <a:lnTo>
                  <a:pt x="1114" y="493"/>
                </a:lnTo>
                <a:lnTo>
                  <a:pt x="1114" y="493"/>
                </a:lnTo>
                <a:lnTo>
                  <a:pt x="1114" y="490"/>
                </a:lnTo>
                <a:lnTo>
                  <a:pt x="1117" y="490"/>
                </a:lnTo>
                <a:lnTo>
                  <a:pt x="1117" y="490"/>
                </a:lnTo>
                <a:lnTo>
                  <a:pt x="1114" y="488"/>
                </a:lnTo>
                <a:lnTo>
                  <a:pt x="1114" y="488"/>
                </a:lnTo>
                <a:lnTo>
                  <a:pt x="1112" y="485"/>
                </a:lnTo>
                <a:lnTo>
                  <a:pt x="1112" y="483"/>
                </a:lnTo>
                <a:lnTo>
                  <a:pt x="1114" y="478"/>
                </a:lnTo>
                <a:lnTo>
                  <a:pt x="1114" y="478"/>
                </a:lnTo>
                <a:lnTo>
                  <a:pt x="1114" y="476"/>
                </a:lnTo>
                <a:lnTo>
                  <a:pt x="1114" y="476"/>
                </a:lnTo>
                <a:lnTo>
                  <a:pt x="1114" y="476"/>
                </a:lnTo>
                <a:lnTo>
                  <a:pt x="1112" y="476"/>
                </a:lnTo>
                <a:lnTo>
                  <a:pt x="1112" y="476"/>
                </a:lnTo>
                <a:lnTo>
                  <a:pt x="1112" y="476"/>
                </a:lnTo>
                <a:lnTo>
                  <a:pt x="1112" y="476"/>
                </a:lnTo>
                <a:lnTo>
                  <a:pt x="1107" y="481"/>
                </a:lnTo>
                <a:lnTo>
                  <a:pt x="1107" y="481"/>
                </a:lnTo>
                <a:lnTo>
                  <a:pt x="1105" y="481"/>
                </a:lnTo>
                <a:lnTo>
                  <a:pt x="1105" y="481"/>
                </a:lnTo>
                <a:lnTo>
                  <a:pt x="1105" y="481"/>
                </a:lnTo>
                <a:lnTo>
                  <a:pt x="1105" y="485"/>
                </a:lnTo>
                <a:lnTo>
                  <a:pt x="1103" y="490"/>
                </a:lnTo>
                <a:lnTo>
                  <a:pt x="1103" y="490"/>
                </a:lnTo>
                <a:lnTo>
                  <a:pt x="1100" y="495"/>
                </a:lnTo>
                <a:lnTo>
                  <a:pt x="1100" y="497"/>
                </a:lnTo>
                <a:lnTo>
                  <a:pt x="1100" y="497"/>
                </a:lnTo>
                <a:lnTo>
                  <a:pt x="1100" y="502"/>
                </a:lnTo>
                <a:lnTo>
                  <a:pt x="1100" y="502"/>
                </a:lnTo>
                <a:lnTo>
                  <a:pt x="1103" y="504"/>
                </a:lnTo>
                <a:lnTo>
                  <a:pt x="1103" y="504"/>
                </a:lnTo>
                <a:lnTo>
                  <a:pt x="1103" y="507"/>
                </a:lnTo>
                <a:lnTo>
                  <a:pt x="1103" y="507"/>
                </a:lnTo>
                <a:lnTo>
                  <a:pt x="1103" y="511"/>
                </a:lnTo>
                <a:lnTo>
                  <a:pt x="1103" y="511"/>
                </a:lnTo>
                <a:lnTo>
                  <a:pt x="1103" y="511"/>
                </a:lnTo>
                <a:lnTo>
                  <a:pt x="1105" y="511"/>
                </a:lnTo>
                <a:lnTo>
                  <a:pt x="1105" y="514"/>
                </a:lnTo>
                <a:lnTo>
                  <a:pt x="1105" y="514"/>
                </a:lnTo>
                <a:lnTo>
                  <a:pt x="1103" y="514"/>
                </a:lnTo>
                <a:lnTo>
                  <a:pt x="1103" y="514"/>
                </a:lnTo>
                <a:lnTo>
                  <a:pt x="1103" y="514"/>
                </a:lnTo>
                <a:lnTo>
                  <a:pt x="1103" y="516"/>
                </a:lnTo>
                <a:lnTo>
                  <a:pt x="1103" y="516"/>
                </a:lnTo>
                <a:lnTo>
                  <a:pt x="1103" y="519"/>
                </a:lnTo>
                <a:lnTo>
                  <a:pt x="1103" y="519"/>
                </a:lnTo>
                <a:lnTo>
                  <a:pt x="1103" y="519"/>
                </a:lnTo>
                <a:lnTo>
                  <a:pt x="1103" y="519"/>
                </a:lnTo>
                <a:lnTo>
                  <a:pt x="1105" y="519"/>
                </a:lnTo>
                <a:lnTo>
                  <a:pt x="1105" y="521"/>
                </a:lnTo>
                <a:lnTo>
                  <a:pt x="1105" y="519"/>
                </a:lnTo>
                <a:lnTo>
                  <a:pt x="1105" y="519"/>
                </a:lnTo>
                <a:lnTo>
                  <a:pt x="1105" y="519"/>
                </a:lnTo>
                <a:lnTo>
                  <a:pt x="1107" y="519"/>
                </a:lnTo>
                <a:lnTo>
                  <a:pt x="1107" y="516"/>
                </a:lnTo>
                <a:lnTo>
                  <a:pt x="1107" y="516"/>
                </a:lnTo>
                <a:lnTo>
                  <a:pt x="1110" y="516"/>
                </a:lnTo>
                <a:lnTo>
                  <a:pt x="1110" y="516"/>
                </a:lnTo>
                <a:lnTo>
                  <a:pt x="1110" y="516"/>
                </a:lnTo>
                <a:lnTo>
                  <a:pt x="1110" y="516"/>
                </a:lnTo>
                <a:lnTo>
                  <a:pt x="1110" y="516"/>
                </a:lnTo>
                <a:lnTo>
                  <a:pt x="1110" y="514"/>
                </a:lnTo>
                <a:lnTo>
                  <a:pt x="1110" y="514"/>
                </a:lnTo>
                <a:lnTo>
                  <a:pt x="1110" y="514"/>
                </a:lnTo>
                <a:lnTo>
                  <a:pt x="1110" y="514"/>
                </a:lnTo>
                <a:lnTo>
                  <a:pt x="1110" y="514"/>
                </a:lnTo>
                <a:lnTo>
                  <a:pt x="1112" y="514"/>
                </a:lnTo>
                <a:lnTo>
                  <a:pt x="1112" y="514"/>
                </a:lnTo>
                <a:lnTo>
                  <a:pt x="1112" y="514"/>
                </a:lnTo>
                <a:lnTo>
                  <a:pt x="1112" y="511"/>
                </a:lnTo>
                <a:lnTo>
                  <a:pt x="1114" y="511"/>
                </a:lnTo>
                <a:lnTo>
                  <a:pt x="1114" y="511"/>
                </a:lnTo>
                <a:lnTo>
                  <a:pt x="1114" y="511"/>
                </a:lnTo>
                <a:lnTo>
                  <a:pt x="1114" y="511"/>
                </a:lnTo>
                <a:lnTo>
                  <a:pt x="1114" y="511"/>
                </a:lnTo>
                <a:lnTo>
                  <a:pt x="1114" y="511"/>
                </a:lnTo>
                <a:lnTo>
                  <a:pt x="1114" y="509"/>
                </a:lnTo>
                <a:lnTo>
                  <a:pt x="1114" y="509"/>
                </a:lnTo>
                <a:lnTo>
                  <a:pt x="1114" y="509"/>
                </a:lnTo>
                <a:lnTo>
                  <a:pt x="1114" y="507"/>
                </a:lnTo>
                <a:lnTo>
                  <a:pt x="1114" y="507"/>
                </a:lnTo>
                <a:lnTo>
                  <a:pt x="1114" y="504"/>
                </a:lnTo>
                <a:close/>
                <a:moveTo>
                  <a:pt x="1119" y="497"/>
                </a:moveTo>
                <a:lnTo>
                  <a:pt x="1119" y="497"/>
                </a:lnTo>
                <a:lnTo>
                  <a:pt x="1119" y="497"/>
                </a:lnTo>
                <a:lnTo>
                  <a:pt x="1121" y="495"/>
                </a:lnTo>
                <a:lnTo>
                  <a:pt x="1121" y="493"/>
                </a:lnTo>
                <a:lnTo>
                  <a:pt x="1121" y="488"/>
                </a:lnTo>
                <a:lnTo>
                  <a:pt x="1121" y="485"/>
                </a:lnTo>
                <a:lnTo>
                  <a:pt x="1121" y="483"/>
                </a:lnTo>
                <a:lnTo>
                  <a:pt x="1121" y="483"/>
                </a:lnTo>
                <a:lnTo>
                  <a:pt x="1119" y="485"/>
                </a:lnTo>
                <a:lnTo>
                  <a:pt x="1119" y="485"/>
                </a:lnTo>
                <a:lnTo>
                  <a:pt x="1119" y="485"/>
                </a:lnTo>
                <a:lnTo>
                  <a:pt x="1119" y="488"/>
                </a:lnTo>
                <a:lnTo>
                  <a:pt x="1117" y="488"/>
                </a:lnTo>
                <a:lnTo>
                  <a:pt x="1117" y="490"/>
                </a:lnTo>
                <a:lnTo>
                  <a:pt x="1117" y="493"/>
                </a:lnTo>
                <a:lnTo>
                  <a:pt x="1117" y="493"/>
                </a:lnTo>
                <a:lnTo>
                  <a:pt x="1117" y="493"/>
                </a:lnTo>
                <a:lnTo>
                  <a:pt x="1119" y="497"/>
                </a:lnTo>
                <a:lnTo>
                  <a:pt x="1119" y="497"/>
                </a:lnTo>
                <a:close/>
                <a:moveTo>
                  <a:pt x="745" y="370"/>
                </a:moveTo>
                <a:lnTo>
                  <a:pt x="745" y="370"/>
                </a:lnTo>
                <a:lnTo>
                  <a:pt x="745" y="370"/>
                </a:lnTo>
                <a:lnTo>
                  <a:pt x="745" y="370"/>
                </a:lnTo>
                <a:lnTo>
                  <a:pt x="745" y="372"/>
                </a:lnTo>
                <a:lnTo>
                  <a:pt x="745" y="372"/>
                </a:lnTo>
                <a:lnTo>
                  <a:pt x="745" y="372"/>
                </a:lnTo>
                <a:lnTo>
                  <a:pt x="745" y="372"/>
                </a:lnTo>
                <a:lnTo>
                  <a:pt x="745" y="372"/>
                </a:lnTo>
                <a:lnTo>
                  <a:pt x="745" y="372"/>
                </a:lnTo>
                <a:lnTo>
                  <a:pt x="745" y="372"/>
                </a:lnTo>
                <a:lnTo>
                  <a:pt x="748" y="370"/>
                </a:lnTo>
                <a:lnTo>
                  <a:pt x="748" y="370"/>
                </a:lnTo>
                <a:lnTo>
                  <a:pt x="745" y="370"/>
                </a:lnTo>
                <a:lnTo>
                  <a:pt x="745" y="370"/>
                </a:lnTo>
                <a:close/>
                <a:moveTo>
                  <a:pt x="741" y="377"/>
                </a:moveTo>
                <a:lnTo>
                  <a:pt x="741" y="377"/>
                </a:lnTo>
                <a:lnTo>
                  <a:pt x="741" y="377"/>
                </a:lnTo>
                <a:lnTo>
                  <a:pt x="741" y="377"/>
                </a:lnTo>
                <a:lnTo>
                  <a:pt x="741" y="377"/>
                </a:lnTo>
                <a:lnTo>
                  <a:pt x="743" y="374"/>
                </a:lnTo>
                <a:lnTo>
                  <a:pt x="743" y="374"/>
                </a:lnTo>
                <a:lnTo>
                  <a:pt x="741" y="374"/>
                </a:lnTo>
                <a:lnTo>
                  <a:pt x="741" y="374"/>
                </a:lnTo>
                <a:lnTo>
                  <a:pt x="741" y="374"/>
                </a:lnTo>
                <a:lnTo>
                  <a:pt x="741" y="374"/>
                </a:lnTo>
                <a:lnTo>
                  <a:pt x="738" y="374"/>
                </a:lnTo>
                <a:lnTo>
                  <a:pt x="738" y="374"/>
                </a:lnTo>
                <a:lnTo>
                  <a:pt x="738" y="374"/>
                </a:lnTo>
                <a:lnTo>
                  <a:pt x="738" y="374"/>
                </a:lnTo>
                <a:lnTo>
                  <a:pt x="738" y="377"/>
                </a:lnTo>
                <a:lnTo>
                  <a:pt x="738" y="377"/>
                </a:lnTo>
                <a:lnTo>
                  <a:pt x="738" y="377"/>
                </a:lnTo>
                <a:lnTo>
                  <a:pt x="738" y="377"/>
                </a:lnTo>
                <a:lnTo>
                  <a:pt x="738" y="377"/>
                </a:lnTo>
                <a:lnTo>
                  <a:pt x="741" y="377"/>
                </a:lnTo>
                <a:close/>
                <a:moveTo>
                  <a:pt x="724" y="393"/>
                </a:moveTo>
                <a:lnTo>
                  <a:pt x="724" y="393"/>
                </a:lnTo>
                <a:lnTo>
                  <a:pt x="724" y="393"/>
                </a:lnTo>
                <a:lnTo>
                  <a:pt x="724" y="396"/>
                </a:lnTo>
                <a:lnTo>
                  <a:pt x="724" y="396"/>
                </a:lnTo>
                <a:lnTo>
                  <a:pt x="726" y="396"/>
                </a:lnTo>
                <a:lnTo>
                  <a:pt x="726" y="396"/>
                </a:lnTo>
                <a:lnTo>
                  <a:pt x="729" y="393"/>
                </a:lnTo>
                <a:lnTo>
                  <a:pt x="731" y="393"/>
                </a:lnTo>
                <a:lnTo>
                  <a:pt x="731" y="393"/>
                </a:lnTo>
                <a:lnTo>
                  <a:pt x="731" y="391"/>
                </a:lnTo>
                <a:lnTo>
                  <a:pt x="731" y="391"/>
                </a:lnTo>
                <a:lnTo>
                  <a:pt x="731" y="391"/>
                </a:lnTo>
                <a:lnTo>
                  <a:pt x="731" y="388"/>
                </a:lnTo>
                <a:lnTo>
                  <a:pt x="729" y="388"/>
                </a:lnTo>
                <a:lnTo>
                  <a:pt x="729" y="388"/>
                </a:lnTo>
                <a:lnTo>
                  <a:pt x="729" y="388"/>
                </a:lnTo>
                <a:lnTo>
                  <a:pt x="726" y="388"/>
                </a:lnTo>
                <a:lnTo>
                  <a:pt x="726" y="388"/>
                </a:lnTo>
                <a:lnTo>
                  <a:pt x="726" y="388"/>
                </a:lnTo>
                <a:lnTo>
                  <a:pt x="724" y="388"/>
                </a:lnTo>
                <a:lnTo>
                  <a:pt x="722" y="388"/>
                </a:lnTo>
                <a:lnTo>
                  <a:pt x="722" y="391"/>
                </a:lnTo>
                <a:lnTo>
                  <a:pt x="722" y="391"/>
                </a:lnTo>
                <a:lnTo>
                  <a:pt x="724" y="391"/>
                </a:lnTo>
                <a:lnTo>
                  <a:pt x="724" y="391"/>
                </a:lnTo>
                <a:lnTo>
                  <a:pt x="724" y="391"/>
                </a:lnTo>
                <a:lnTo>
                  <a:pt x="724" y="391"/>
                </a:lnTo>
                <a:lnTo>
                  <a:pt x="724" y="393"/>
                </a:lnTo>
                <a:lnTo>
                  <a:pt x="724" y="393"/>
                </a:lnTo>
                <a:close/>
                <a:moveTo>
                  <a:pt x="989" y="675"/>
                </a:moveTo>
                <a:lnTo>
                  <a:pt x="991" y="675"/>
                </a:lnTo>
                <a:lnTo>
                  <a:pt x="991" y="675"/>
                </a:lnTo>
                <a:lnTo>
                  <a:pt x="994" y="675"/>
                </a:lnTo>
                <a:lnTo>
                  <a:pt x="996" y="675"/>
                </a:lnTo>
                <a:lnTo>
                  <a:pt x="998" y="672"/>
                </a:lnTo>
                <a:lnTo>
                  <a:pt x="1001" y="672"/>
                </a:lnTo>
                <a:lnTo>
                  <a:pt x="1001" y="670"/>
                </a:lnTo>
                <a:lnTo>
                  <a:pt x="998" y="670"/>
                </a:lnTo>
                <a:lnTo>
                  <a:pt x="998" y="670"/>
                </a:lnTo>
                <a:lnTo>
                  <a:pt x="996" y="668"/>
                </a:lnTo>
                <a:lnTo>
                  <a:pt x="996" y="668"/>
                </a:lnTo>
                <a:lnTo>
                  <a:pt x="996" y="668"/>
                </a:lnTo>
                <a:lnTo>
                  <a:pt x="994" y="668"/>
                </a:lnTo>
                <a:lnTo>
                  <a:pt x="994" y="665"/>
                </a:lnTo>
                <a:lnTo>
                  <a:pt x="991" y="665"/>
                </a:lnTo>
                <a:lnTo>
                  <a:pt x="984" y="668"/>
                </a:lnTo>
                <a:lnTo>
                  <a:pt x="977" y="668"/>
                </a:lnTo>
                <a:lnTo>
                  <a:pt x="970" y="668"/>
                </a:lnTo>
                <a:lnTo>
                  <a:pt x="965" y="668"/>
                </a:lnTo>
                <a:lnTo>
                  <a:pt x="956" y="668"/>
                </a:lnTo>
                <a:lnTo>
                  <a:pt x="949" y="668"/>
                </a:lnTo>
                <a:lnTo>
                  <a:pt x="946" y="668"/>
                </a:lnTo>
                <a:lnTo>
                  <a:pt x="942" y="668"/>
                </a:lnTo>
                <a:lnTo>
                  <a:pt x="939" y="668"/>
                </a:lnTo>
                <a:lnTo>
                  <a:pt x="937" y="668"/>
                </a:lnTo>
                <a:lnTo>
                  <a:pt x="935" y="668"/>
                </a:lnTo>
                <a:lnTo>
                  <a:pt x="935" y="668"/>
                </a:lnTo>
                <a:lnTo>
                  <a:pt x="935" y="670"/>
                </a:lnTo>
                <a:lnTo>
                  <a:pt x="932" y="672"/>
                </a:lnTo>
                <a:lnTo>
                  <a:pt x="930" y="675"/>
                </a:lnTo>
                <a:lnTo>
                  <a:pt x="927" y="675"/>
                </a:lnTo>
                <a:lnTo>
                  <a:pt x="927" y="675"/>
                </a:lnTo>
                <a:lnTo>
                  <a:pt x="927" y="675"/>
                </a:lnTo>
                <a:lnTo>
                  <a:pt x="925" y="675"/>
                </a:lnTo>
                <a:lnTo>
                  <a:pt x="925" y="677"/>
                </a:lnTo>
                <a:lnTo>
                  <a:pt x="925" y="677"/>
                </a:lnTo>
                <a:lnTo>
                  <a:pt x="927" y="677"/>
                </a:lnTo>
                <a:lnTo>
                  <a:pt x="927" y="677"/>
                </a:lnTo>
                <a:lnTo>
                  <a:pt x="927" y="677"/>
                </a:lnTo>
                <a:lnTo>
                  <a:pt x="927" y="677"/>
                </a:lnTo>
                <a:lnTo>
                  <a:pt x="927" y="680"/>
                </a:lnTo>
                <a:lnTo>
                  <a:pt x="927" y="680"/>
                </a:lnTo>
                <a:lnTo>
                  <a:pt x="927" y="682"/>
                </a:lnTo>
                <a:lnTo>
                  <a:pt x="927" y="682"/>
                </a:lnTo>
                <a:lnTo>
                  <a:pt x="930" y="682"/>
                </a:lnTo>
                <a:lnTo>
                  <a:pt x="930" y="682"/>
                </a:lnTo>
                <a:lnTo>
                  <a:pt x="932" y="682"/>
                </a:lnTo>
                <a:lnTo>
                  <a:pt x="949" y="684"/>
                </a:lnTo>
                <a:lnTo>
                  <a:pt x="949" y="684"/>
                </a:lnTo>
                <a:lnTo>
                  <a:pt x="951" y="684"/>
                </a:lnTo>
                <a:lnTo>
                  <a:pt x="949" y="684"/>
                </a:lnTo>
                <a:lnTo>
                  <a:pt x="949" y="684"/>
                </a:lnTo>
                <a:lnTo>
                  <a:pt x="949" y="682"/>
                </a:lnTo>
                <a:lnTo>
                  <a:pt x="949" y="682"/>
                </a:lnTo>
                <a:lnTo>
                  <a:pt x="949" y="682"/>
                </a:lnTo>
                <a:lnTo>
                  <a:pt x="949" y="680"/>
                </a:lnTo>
                <a:lnTo>
                  <a:pt x="949" y="680"/>
                </a:lnTo>
                <a:lnTo>
                  <a:pt x="949" y="682"/>
                </a:lnTo>
                <a:lnTo>
                  <a:pt x="951" y="682"/>
                </a:lnTo>
                <a:lnTo>
                  <a:pt x="951" y="682"/>
                </a:lnTo>
                <a:lnTo>
                  <a:pt x="949" y="682"/>
                </a:lnTo>
                <a:lnTo>
                  <a:pt x="949" y="682"/>
                </a:lnTo>
                <a:lnTo>
                  <a:pt x="951" y="682"/>
                </a:lnTo>
                <a:lnTo>
                  <a:pt x="951" y="682"/>
                </a:lnTo>
                <a:lnTo>
                  <a:pt x="951" y="684"/>
                </a:lnTo>
                <a:lnTo>
                  <a:pt x="951" y="684"/>
                </a:lnTo>
                <a:lnTo>
                  <a:pt x="953" y="684"/>
                </a:lnTo>
                <a:lnTo>
                  <a:pt x="956" y="684"/>
                </a:lnTo>
                <a:lnTo>
                  <a:pt x="956" y="684"/>
                </a:lnTo>
                <a:lnTo>
                  <a:pt x="965" y="684"/>
                </a:lnTo>
                <a:lnTo>
                  <a:pt x="968" y="684"/>
                </a:lnTo>
                <a:lnTo>
                  <a:pt x="968" y="684"/>
                </a:lnTo>
                <a:lnTo>
                  <a:pt x="968" y="687"/>
                </a:lnTo>
                <a:lnTo>
                  <a:pt x="970" y="687"/>
                </a:lnTo>
                <a:lnTo>
                  <a:pt x="970" y="687"/>
                </a:lnTo>
                <a:lnTo>
                  <a:pt x="970" y="684"/>
                </a:lnTo>
                <a:lnTo>
                  <a:pt x="972" y="684"/>
                </a:lnTo>
                <a:lnTo>
                  <a:pt x="972" y="684"/>
                </a:lnTo>
                <a:lnTo>
                  <a:pt x="972" y="682"/>
                </a:lnTo>
                <a:lnTo>
                  <a:pt x="972" y="682"/>
                </a:lnTo>
                <a:lnTo>
                  <a:pt x="972" y="682"/>
                </a:lnTo>
                <a:lnTo>
                  <a:pt x="972" y="680"/>
                </a:lnTo>
                <a:lnTo>
                  <a:pt x="975" y="680"/>
                </a:lnTo>
                <a:lnTo>
                  <a:pt x="975" y="680"/>
                </a:lnTo>
                <a:lnTo>
                  <a:pt x="977" y="680"/>
                </a:lnTo>
                <a:lnTo>
                  <a:pt x="977" y="680"/>
                </a:lnTo>
                <a:lnTo>
                  <a:pt x="980" y="680"/>
                </a:lnTo>
                <a:lnTo>
                  <a:pt x="982" y="680"/>
                </a:lnTo>
                <a:lnTo>
                  <a:pt x="987" y="680"/>
                </a:lnTo>
                <a:lnTo>
                  <a:pt x="989" y="680"/>
                </a:lnTo>
                <a:lnTo>
                  <a:pt x="989" y="680"/>
                </a:lnTo>
                <a:lnTo>
                  <a:pt x="989" y="680"/>
                </a:lnTo>
                <a:lnTo>
                  <a:pt x="989" y="680"/>
                </a:lnTo>
                <a:lnTo>
                  <a:pt x="987" y="677"/>
                </a:lnTo>
                <a:lnTo>
                  <a:pt x="989" y="677"/>
                </a:lnTo>
                <a:lnTo>
                  <a:pt x="989" y="675"/>
                </a:lnTo>
                <a:close/>
                <a:moveTo>
                  <a:pt x="927" y="613"/>
                </a:moveTo>
                <a:lnTo>
                  <a:pt x="927" y="611"/>
                </a:lnTo>
                <a:lnTo>
                  <a:pt x="927" y="611"/>
                </a:lnTo>
                <a:lnTo>
                  <a:pt x="927" y="609"/>
                </a:lnTo>
                <a:lnTo>
                  <a:pt x="927" y="609"/>
                </a:lnTo>
                <a:lnTo>
                  <a:pt x="927" y="609"/>
                </a:lnTo>
                <a:lnTo>
                  <a:pt x="927" y="606"/>
                </a:lnTo>
                <a:lnTo>
                  <a:pt x="927" y="606"/>
                </a:lnTo>
                <a:lnTo>
                  <a:pt x="925" y="606"/>
                </a:lnTo>
                <a:lnTo>
                  <a:pt x="925" y="606"/>
                </a:lnTo>
                <a:lnTo>
                  <a:pt x="925" y="606"/>
                </a:lnTo>
                <a:lnTo>
                  <a:pt x="923" y="606"/>
                </a:lnTo>
                <a:lnTo>
                  <a:pt x="923" y="609"/>
                </a:lnTo>
                <a:lnTo>
                  <a:pt x="923" y="609"/>
                </a:lnTo>
                <a:lnTo>
                  <a:pt x="920" y="609"/>
                </a:lnTo>
                <a:lnTo>
                  <a:pt x="920" y="611"/>
                </a:lnTo>
                <a:lnTo>
                  <a:pt x="920" y="611"/>
                </a:lnTo>
                <a:lnTo>
                  <a:pt x="920" y="613"/>
                </a:lnTo>
                <a:lnTo>
                  <a:pt x="920" y="613"/>
                </a:lnTo>
                <a:lnTo>
                  <a:pt x="923" y="613"/>
                </a:lnTo>
                <a:lnTo>
                  <a:pt x="923" y="613"/>
                </a:lnTo>
                <a:lnTo>
                  <a:pt x="925" y="613"/>
                </a:lnTo>
                <a:lnTo>
                  <a:pt x="925" y="613"/>
                </a:lnTo>
                <a:lnTo>
                  <a:pt x="925" y="613"/>
                </a:lnTo>
                <a:lnTo>
                  <a:pt x="925" y="613"/>
                </a:lnTo>
                <a:lnTo>
                  <a:pt x="927" y="613"/>
                </a:lnTo>
                <a:lnTo>
                  <a:pt x="927" y="613"/>
                </a:lnTo>
                <a:close/>
                <a:moveTo>
                  <a:pt x="771" y="360"/>
                </a:moveTo>
                <a:lnTo>
                  <a:pt x="771" y="360"/>
                </a:lnTo>
                <a:lnTo>
                  <a:pt x="771" y="360"/>
                </a:lnTo>
                <a:lnTo>
                  <a:pt x="769" y="360"/>
                </a:lnTo>
                <a:lnTo>
                  <a:pt x="769" y="360"/>
                </a:lnTo>
                <a:lnTo>
                  <a:pt x="769" y="360"/>
                </a:lnTo>
                <a:lnTo>
                  <a:pt x="769" y="360"/>
                </a:lnTo>
                <a:lnTo>
                  <a:pt x="767" y="360"/>
                </a:lnTo>
                <a:lnTo>
                  <a:pt x="767" y="360"/>
                </a:lnTo>
                <a:lnTo>
                  <a:pt x="764" y="360"/>
                </a:lnTo>
                <a:lnTo>
                  <a:pt x="764" y="358"/>
                </a:lnTo>
                <a:lnTo>
                  <a:pt x="762" y="358"/>
                </a:lnTo>
                <a:lnTo>
                  <a:pt x="762" y="360"/>
                </a:lnTo>
                <a:lnTo>
                  <a:pt x="762" y="360"/>
                </a:lnTo>
                <a:lnTo>
                  <a:pt x="760" y="360"/>
                </a:lnTo>
                <a:lnTo>
                  <a:pt x="760" y="360"/>
                </a:lnTo>
                <a:lnTo>
                  <a:pt x="757" y="360"/>
                </a:lnTo>
                <a:lnTo>
                  <a:pt x="757" y="360"/>
                </a:lnTo>
                <a:lnTo>
                  <a:pt x="757" y="360"/>
                </a:lnTo>
                <a:lnTo>
                  <a:pt x="757" y="370"/>
                </a:lnTo>
                <a:lnTo>
                  <a:pt x="755" y="372"/>
                </a:lnTo>
                <a:lnTo>
                  <a:pt x="755" y="374"/>
                </a:lnTo>
                <a:lnTo>
                  <a:pt x="755" y="374"/>
                </a:lnTo>
                <a:lnTo>
                  <a:pt x="757" y="374"/>
                </a:lnTo>
                <a:lnTo>
                  <a:pt x="757" y="377"/>
                </a:lnTo>
                <a:lnTo>
                  <a:pt x="757" y="377"/>
                </a:lnTo>
                <a:lnTo>
                  <a:pt x="760" y="374"/>
                </a:lnTo>
                <a:lnTo>
                  <a:pt x="762" y="374"/>
                </a:lnTo>
                <a:lnTo>
                  <a:pt x="762" y="374"/>
                </a:lnTo>
                <a:lnTo>
                  <a:pt x="764" y="372"/>
                </a:lnTo>
                <a:lnTo>
                  <a:pt x="769" y="370"/>
                </a:lnTo>
                <a:lnTo>
                  <a:pt x="769" y="370"/>
                </a:lnTo>
                <a:lnTo>
                  <a:pt x="769" y="370"/>
                </a:lnTo>
                <a:lnTo>
                  <a:pt x="771" y="367"/>
                </a:lnTo>
                <a:lnTo>
                  <a:pt x="774" y="367"/>
                </a:lnTo>
                <a:lnTo>
                  <a:pt x="774" y="367"/>
                </a:lnTo>
                <a:lnTo>
                  <a:pt x="774" y="367"/>
                </a:lnTo>
                <a:lnTo>
                  <a:pt x="774" y="367"/>
                </a:lnTo>
                <a:lnTo>
                  <a:pt x="774" y="367"/>
                </a:lnTo>
                <a:lnTo>
                  <a:pt x="774" y="365"/>
                </a:lnTo>
                <a:lnTo>
                  <a:pt x="774" y="365"/>
                </a:lnTo>
                <a:lnTo>
                  <a:pt x="774" y="362"/>
                </a:lnTo>
                <a:lnTo>
                  <a:pt x="771" y="360"/>
                </a:lnTo>
                <a:close/>
                <a:moveTo>
                  <a:pt x="1469" y="407"/>
                </a:moveTo>
                <a:lnTo>
                  <a:pt x="1471" y="407"/>
                </a:lnTo>
                <a:lnTo>
                  <a:pt x="1471" y="407"/>
                </a:lnTo>
                <a:lnTo>
                  <a:pt x="1471" y="405"/>
                </a:lnTo>
                <a:lnTo>
                  <a:pt x="1471" y="405"/>
                </a:lnTo>
                <a:lnTo>
                  <a:pt x="1471" y="405"/>
                </a:lnTo>
                <a:lnTo>
                  <a:pt x="1474" y="405"/>
                </a:lnTo>
                <a:lnTo>
                  <a:pt x="1474" y="403"/>
                </a:lnTo>
                <a:lnTo>
                  <a:pt x="1474" y="403"/>
                </a:lnTo>
                <a:lnTo>
                  <a:pt x="1474" y="400"/>
                </a:lnTo>
                <a:lnTo>
                  <a:pt x="1471" y="400"/>
                </a:lnTo>
                <a:lnTo>
                  <a:pt x="1471" y="400"/>
                </a:lnTo>
                <a:lnTo>
                  <a:pt x="1471" y="400"/>
                </a:lnTo>
                <a:lnTo>
                  <a:pt x="1471" y="400"/>
                </a:lnTo>
                <a:lnTo>
                  <a:pt x="1471" y="400"/>
                </a:lnTo>
                <a:lnTo>
                  <a:pt x="1471" y="400"/>
                </a:lnTo>
                <a:lnTo>
                  <a:pt x="1469" y="400"/>
                </a:lnTo>
                <a:lnTo>
                  <a:pt x="1469" y="403"/>
                </a:lnTo>
                <a:lnTo>
                  <a:pt x="1469" y="405"/>
                </a:lnTo>
                <a:lnTo>
                  <a:pt x="1469" y="407"/>
                </a:lnTo>
                <a:lnTo>
                  <a:pt x="1469" y="407"/>
                </a:lnTo>
                <a:lnTo>
                  <a:pt x="1469" y="407"/>
                </a:lnTo>
                <a:close/>
                <a:moveTo>
                  <a:pt x="2115" y="348"/>
                </a:moveTo>
                <a:lnTo>
                  <a:pt x="2117" y="351"/>
                </a:lnTo>
                <a:lnTo>
                  <a:pt x="2120" y="351"/>
                </a:lnTo>
                <a:lnTo>
                  <a:pt x="2120" y="348"/>
                </a:lnTo>
                <a:lnTo>
                  <a:pt x="2120" y="348"/>
                </a:lnTo>
                <a:lnTo>
                  <a:pt x="2120" y="348"/>
                </a:lnTo>
                <a:lnTo>
                  <a:pt x="2127" y="353"/>
                </a:lnTo>
                <a:lnTo>
                  <a:pt x="2129" y="355"/>
                </a:lnTo>
                <a:lnTo>
                  <a:pt x="2129" y="353"/>
                </a:lnTo>
                <a:lnTo>
                  <a:pt x="2129" y="353"/>
                </a:lnTo>
                <a:lnTo>
                  <a:pt x="2131" y="351"/>
                </a:lnTo>
                <a:lnTo>
                  <a:pt x="2131" y="351"/>
                </a:lnTo>
                <a:lnTo>
                  <a:pt x="2134" y="353"/>
                </a:lnTo>
                <a:lnTo>
                  <a:pt x="2134" y="353"/>
                </a:lnTo>
                <a:lnTo>
                  <a:pt x="2136" y="358"/>
                </a:lnTo>
                <a:lnTo>
                  <a:pt x="2136" y="360"/>
                </a:lnTo>
                <a:lnTo>
                  <a:pt x="2136" y="360"/>
                </a:lnTo>
                <a:lnTo>
                  <a:pt x="2136" y="362"/>
                </a:lnTo>
                <a:lnTo>
                  <a:pt x="2136" y="362"/>
                </a:lnTo>
                <a:lnTo>
                  <a:pt x="2136" y="362"/>
                </a:lnTo>
                <a:lnTo>
                  <a:pt x="2136" y="365"/>
                </a:lnTo>
                <a:lnTo>
                  <a:pt x="2136" y="367"/>
                </a:lnTo>
                <a:lnTo>
                  <a:pt x="2138" y="367"/>
                </a:lnTo>
                <a:lnTo>
                  <a:pt x="2138" y="370"/>
                </a:lnTo>
                <a:lnTo>
                  <a:pt x="2141" y="370"/>
                </a:lnTo>
                <a:lnTo>
                  <a:pt x="2141" y="370"/>
                </a:lnTo>
                <a:lnTo>
                  <a:pt x="2143" y="370"/>
                </a:lnTo>
                <a:lnTo>
                  <a:pt x="2143" y="370"/>
                </a:lnTo>
                <a:lnTo>
                  <a:pt x="2146" y="370"/>
                </a:lnTo>
                <a:lnTo>
                  <a:pt x="2148" y="370"/>
                </a:lnTo>
                <a:lnTo>
                  <a:pt x="2150" y="372"/>
                </a:lnTo>
                <a:lnTo>
                  <a:pt x="2153" y="372"/>
                </a:lnTo>
                <a:lnTo>
                  <a:pt x="2155" y="372"/>
                </a:lnTo>
                <a:lnTo>
                  <a:pt x="2155" y="372"/>
                </a:lnTo>
                <a:lnTo>
                  <a:pt x="2157" y="372"/>
                </a:lnTo>
                <a:lnTo>
                  <a:pt x="2157" y="370"/>
                </a:lnTo>
                <a:lnTo>
                  <a:pt x="2157" y="370"/>
                </a:lnTo>
                <a:lnTo>
                  <a:pt x="2162" y="370"/>
                </a:lnTo>
                <a:lnTo>
                  <a:pt x="2164" y="367"/>
                </a:lnTo>
                <a:lnTo>
                  <a:pt x="2164" y="367"/>
                </a:lnTo>
                <a:lnTo>
                  <a:pt x="2164" y="367"/>
                </a:lnTo>
                <a:lnTo>
                  <a:pt x="2167" y="367"/>
                </a:lnTo>
                <a:lnTo>
                  <a:pt x="2167" y="365"/>
                </a:lnTo>
                <a:lnTo>
                  <a:pt x="2164" y="365"/>
                </a:lnTo>
                <a:lnTo>
                  <a:pt x="2162" y="365"/>
                </a:lnTo>
                <a:lnTo>
                  <a:pt x="2162" y="365"/>
                </a:lnTo>
                <a:lnTo>
                  <a:pt x="2162" y="362"/>
                </a:lnTo>
                <a:lnTo>
                  <a:pt x="2160" y="362"/>
                </a:lnTo>
                <a:lnTo>
                  <a:pt x="2160" y="362"/>
                </a:lnTo>
                <a:lnTo>
                  <a:pt x="2157" y="362"/>
                </a:lnTo>
                <a:lnTo>
                  <a:pt x="2157" y="362"/>
                </a:lnTo>
                <a:lnTo>
                  <a:pt x="2157" y="362"/>
                </a:lnTo>
                <a:lnTo>
                  <a:pt x="2155" y="365"/>
                </a:lnTo>
                <a:lnTo>
                  <a:pt x="2155" y="362"/>
                </a:lnTo>
                <a:lnTo>
                  <a:pt x="2155" y="362"/>
                </a:lnTo>
                <a:lnTo>
                  <a:pt x="2155" y="360"/>
                </a:lnTo>
                <a:lnTo>
                  <a:pt x="2153" y="360"/>
                </a:lnTo>
                <a:lnTo>
                  <a:pt x="2153" y="360"/>
                </a:lnTo>
                <a:lnTo>
                  <a:pt x="2153" y="358"/>
                </a:lnTo>
                <a:lnTo>
                  <a:pt x="2153" y="358"/>
                </a:lnTo>
                <a:lnTo>
                  <a:pt x="2153" y="358"/>
                </a:lnTo>
                <a:lnTo>
                  <a:pt x="2150" y="355"/>
                </a:lnTo>
                <a:lnTo>
                  <a:pt x="2150" y="355"/>
                </a:lnTo>
                <a:lnTo>
                  <a:pt x="2150" y="355"/>
                </a:lnTo>
                <a:lnTo>
                  <a:pt x="2150" y="355"/>
                </a:lnTo>
                <a:lnTo>
                  <a:pt x="2150" y="353"/>
                </a:lnTo>
                <a:lnTo>
                  <a:pt x="2148" y="353"/>
                </a:lnTo>
                <a:lnTo>
                  <a:pt x="2143" y="351"/>
                </a:lnTo>
                <a:lnTo>
                  <a:pt x="2141" y="346"/>
                </a:lnTo>
                <a:lnTo>
                  <a:pt x="2138" y="346"/>
                </a:lnTo>
                <a:lnTo>
                  <a:pt x="2138" y="343"/>
                </a:lnTo>
                <a:lnTo>
                  <a:pt x="2136" y="343"/>
                </a:lnTo>
                <a:lnTo>
                  <a:pt x="2136" y="346"/>
                </a:lnTo>
                <a:lnTo>
                  <a:pt x="2136" y="346"/>
                </a:lnTo>
                <a:lnTo>
                  <a:pt x="2134" y="346"/>
                </a:lnTo>
                <a:lnTo>
                  <a:pt x="2134" y="348"/>
                </a:lnTo>
                <a:lnTo>
                  <a:pt x="2134" y="346"/>
                </a:lnTo>
                <a:lnTo>
                  <a:pt x="2131" y="346"/>
                </a:lnTo>
                <a:lnTo>
                  <a:pt x="2131" y="346"/>
                </a:lnTo>
                <a:lnTo>
                  <a:pt x="2131" y="346"/>
                </a:lnTo>
                <a:lnTo>
                  <a:pt x="2129" y="346"/>
                </a:lnTo>
                <a:lnTo>
                  <a:pt x="2129" y="346"/>
                </a:lnTo>
                <a:lnTo>
                  <a:pt x="2129" y="346"/>
                </a:lnTo>
                <a:lnTo>
                  <a:pt x="2129" y="343"/>
                </a:lnTo>
                <a:lnTo>
                  <a:pt x="2129" y="343"/>
                </a:lnTo>
                <a:lnTo>
                  <a:pt x="2129" y="343"/>
                </a:lnTo>
                <a:lnTo>
                  <a:pt x="2124" y="343"/>
                </a:lnTo>
                <a:lnTo>
                  <a:pt x="2124" y="343"/>
                </a:lnTo>
                <a:lnTo>
                  <a:pt x="2124" y="343"/>
                </a:lnTo>
                <a:lnTo>
                  <a:pt x="2122" y="343"/>
                </a:lnTo>
                <a:lnTo>
                  <a:pt x="2122" y="343"/>
                </a:lnTo>
                <a:lnTo>
                  <a:pt x="2120" y="343"/>
                </a:lnTo>
                <a:lnTo>
                  <a:pt x="2117" y="343"/>
                </a:lnTo>
                <a:lnTo>
                  <a:pt x="2117" y="343"/>
                </a:lnTo>
                <a:lnTo>
                  <a:pt x="2117" y="341"/>
                </a:lnTo>
                <a:lnTo>
                  <a:pt x="2117" y="341"/>
                </a:lnTo>
                <a:lnTo>
                  <a:pt x="2117" y="341"/>
                </a:lnTo>
                <a:lnTo>
                  <a:pt x="2115" y="341"/>
                </a:lnTo>
                <a:lnTo>
                  <a:pt x="2115" y="341"/>
                </a:lnTo>
                <a:lnTo>
                  <a:pt x="2115" y="341"/>
                </a:lnTo>
                <a:lnTo>
                  <a:pt x="2115" y="341"/>
                </a:lnTo>
                <a:lnTo>
                  <a:pt x="2115" y="341"/>
                </a:lnTo>
                <a:lnTo>
                  <a:pt x="2112" y="341"/>
                </a:lnTo>
                <a:lnTo>
                  <a:pt x="2112" y="341"/>
                </a:lnTo>
                <a:lnTo>
                  <a:pt x="2115" y="346"/>
                </a:lnTo>
                <a:lnTo>
                  <a:pt x="2115" y="348"/>
                </a:lnTo>
                <a:close/>
                <a:moveTo>
                  <a:pt x="1739" y="192"/>
                </a:moveTo>
                <a:lnTo>
                  <a:pt x="1739" y="192"/>
                </a:lnTo>
                <a:lnTo>
                  <a:pt x="1741" y="194"/>
                </a:lnTo>
                <a:lnTo>
                  <a:pt x="1741" y="199"/>
                </a:lnTo>
                <a:lnTo>
                  <a:pt x="1741" y="199"/>
                </a:lnTo>
                <a:lnTo>
                  <a:pt x="1741" y="201"/>
                </a:lnTo>
                <a:lnTo>
                  <a:pt x="1741" y="201"/>
                </a:lnTo>
                <a:lnTo>
                  <a:pt x="1741" y="204"/>
                </a:lnTo>
                <a:lnTo>
                  <a:pt x="1741" y="204"/>
                </a:lnTo>
                <a:lnTo>
                  <a:pt x="1741" y="204"/>
                </a:lnTo>
                <a:lnTo>
                  <a:pt x="1743" y="204"/>
                </a:lnTo>
                <a:lnTo>
                  <a:pt x="1743" y="201"/>
                </a:lnTo>
                <a:lnTo>
                  <a:pt x="1746" y="201"/>
                </a:lnTo>
                <a:lnTo>
                  <a:pt x="1753" y="201"/>
                </a:lnTo>
                <a:lnTo>
                  <a:pt x="1753" y="201"/>
                </a:lnTo>
                <a:lnTo>
                  <a:pt x="1758" y="199"/>
                </a:lnTo>
                <a:lnTo>
                  <a:pt x="1758" y="197"/>
                </a:lnTo>
                <a:lnTo>
                  <a:pt x="1758" y="197"/>
                </a:lnTo>
                <a:lnTo>
                  <a:pt x="1760" y="190"/>
                </a:lnTo>
                <a:lnTo>
                  <a:pt x="1760" y="187"/>
                </a:lnTo>
                <a:lnTo>
                  <a:pt x="1762" y="185"/>
                </a:lnTo>
                <a:lnTo>
                  <a:pt x="1762" y="183"/>
                </a:lnTo>
                <a:lnTo>
                  <a:pt x="1762" y="180"/>
                </a:lnTo>
                <a:lnTo>
                  <a:pt x="1762" y="178"/>
                </a:lnTo>
                <a:lnTo>
                  <a:pt x="1760" y="175"/>
                </a:lnTo>
                <a:lnTo>
                  <a:pt x="1760" y="175"/>
                </a:lnTo>
                <a:lnTo>
                  <a:pt x="1760" y="175"/>
                </a:lnTo>
                <a:lnTo>
                  <a:pt x="1758" y="173"/>
                </a:lnTo>
                <a:lnTo>
                  <a:pt x="1758" y="171"/>
                </a:lnTo>
                <a:lnTo>
                  <a:pt x="1758" y="171"/>
                </a:lnTo>
                <a:lnTo>
                  <a:pt x="1755" y="171"/>
                </a:lnTo>
                <a:lnTo>
                  <a:pt x="1755" y="173"/>
                </a:lnTo>
                <a:lnTo>
                  <a:pt x="1755" y="173"/>
                </a:lnTo>
                <a:lnTo>
                  <a:pt x="1753" y="175"/>
                </a:lnTo>
                <a:lnTo>
                  <a:pt x="1753" y="173"/>
                </a:lnTo>
                <a:lnTo>
                  <a:pt x="1753" y="173"/>
                </a:lnTo>
                <a:lnTo>
                  <a:pt x="1751" y="173"/>
                </a:lnTo>
                <a:lnTo>
                  <a:pt x="1751" y="173"/>
                </a:lnTo>
                <a:lnTo>
                  <a:pt x="1751" y="173"/>
                </a:lnTo>
                <a:lnTo>
                  <a:pt x="1751" y="175"/>
                </a:lnTo>
                <a:lnTo>
                  <a:pt x="1748" y="175"/>
                </a:lnTo>
                <a:lnTo>
                  <a:pt x="1748" y="178"/>
                </a:lnTo>
                <a:lnTo>
                  <a:pt x="1746" y="178"/>
                </a:lnTo>
                <a:lnTo>
                  <a:pt x="1743" y="180"/>
                </a:lnTo>
                <a:lnTo>
                  <a:pt x="1741" y="185"/>
                </a:lnTo>
                <a:lnTo>
                  <a:pt x="1741" y="187"/>
                </a:lnTo>
                <a:lnTo>
                  <a:pt x="1739" y="190"/>
                </a:lnTo>
                <a:lnTo>
                  <a:pt x="1736" y="190"/>
                </a:lnTo>
                <a:lnTo>
                  <a:pt x="1739" y="190"/>
                </a:lnTo>
                <a:lnTo>
                  <a:pt x="1739" y="192"/>
                </a:lnTo>
                <a:close/>
                <a:moveTo>
                  <a:pt x="1734" y="190"/>
                </a:moveTo>
                <a:lnTo>
                  <a:pt x="1736" y="190"/>
                </a:lnTo>
                <a:lnTo>
                  <a:pt x="1736" y="190"/>
                </a:lnTo>
                <a:lnTo>
                  <a:pt x="1736" y="185"/>
                </a:lnTo>
                <a:lnTo>
                  <a:pt x="1736" y="185"/>
                </a:lnTo>
                <a:lnTo>
                  <a:pt x="1736" y="183"/>
                </a:lnTo>
                <a:lnTo>
                  <a:pt x="1736" y="183"/>
                </a:lnTo>
                <a:lnTo>
                  <a:pt x="1736" y="183"/>
                </a:lnTo>
                <a:lnTo>
                  <a:pt x="1734" y="185"/>
                </a:lnTo>
                <a:lnTo>
                  <a:pt x="1734" y="185"/>
                </a:lnTo>
                <a:lnTo>
                  <a:pt x="1734" y="185"/>
                </a:lnTo>
                <a:lnTo>
                  <a:pt x="1734" y="185"/>
                </a:lnTo>
                <a:lnTo>
                  <a:pt x="1734" y="185"/>
                </a:lnTo>
                <a:lnTo>
                  <a:pt x="1734" y="187"/>
                </a:lnTo>
                <a:lnTo>
                  <a:pt x="1734" y="187"/>
                </a:lnTo>
                <a:lnTo>
                  <a:pt x="1734" y="190"/>
                </a:lnTo>
                <a:close/>
                <a:moveTo>
                  <a:pt x="1715" y="194"/>
                </a:moveTo>
                <a:lnTo>
                  <a:pt x="1717" y="192"/>
                </a:lnTo>
                <a:lnTo>
                  <a:pt x="1717" y="192"/>
                </a:lnTo>
                <a:lnTo>
                  <a:pt x="1717" y="192"/>
                </a:lnTo>
                <a:lnTo>
                  <a:pt x="1717" y="190"/>
                </a:lnTo>
                <a:lnTo>
                  <a:pt x="1717" y="190"/>
                </a:lnTo>
                <a:lnTo>
                  <a:pt x="1715" y="190"/>
                </a:lnTo>
                <a:lnTo>
                  <a:pt x="1715" y="190"/>
                </a:lnTo>
                <a:lnTo>
                  <a:pt x="1715" y="190"/>
                </a:lnTo>
                <a:lnTo>
                  <a:pt x="1715" y="192"/>
                </a:lnTo>
                <a:lnTo>
                  <a:pt x="1715" y="192"/>
                </a:lnTo>
                <a:lnTo>
                  <a:pt x="1715" y="194"/>
                </a:lnTo>
                <a:close/>
                <a:moveTo>
                  <a:pt x="1796" y="306"/>
                </a:moveTo>
                <a:lnTo>
                  <a:pt x="1796" y="308"/>
                </a:lnTo>
                <a:lnTo>
                  <a:pt x="1798" y="308"/>
                </a:lnTo>
                <a:lnTo>
                  <a:pt x="1798" y="308"/>
                </a:lnTo>
                <a:lnTo>
                  <a:pt x="1798" y="310"/>
                </a:lnTo>
                <a:lnTo>
                  <a:pt x="1798" y="310"/>
                </a:lnTo>
                <a:lnTo>
                  <a:pt x="1798" y="310"/>
                </a:lnTo>
                <a:lnTo>
                  <a:pt x="1798" y="313"/>
                </a:lnTo>
                <a:lnTo>
                  <a:pt x="1798" y="313"/>
                </a:lnTo>
                <a:lnTo>
                  <a:pt x="1803" y="315"/>
                </a:lnTo>
                <a:lnTo>
                  <a:pt x="1805" y="317"/>
                </a:lnTo>
                <a:lnTo>
                  <a:pt x="1807" y="320"/>
                </a:lnTo>
                <a:lnTo>
                  <a:pt x="1807" y="320"/>
                </a:lnTo>
                <a:lnTo>
                  <a:pt x="1807" y="320"/>
                </a:lnTo>
                <a:lnTo>
                  <a:pt x="1807" y="320"/>
                </a:lnTo>
                <a:lnTo>
                  <a:pt x="1810" y="320"/>
                </a:lnTo>
                <a:lnTo>
                  <a:pt x="1810" y="317"/>
                </a:lnTo>
                <a:lnTo>
                  <a:pt x="1810" y="317"/>
                </a:lnTo>
                <a:lnTo>
                  <a:pt x="1810" y="317"/>
                </a:lnTo>
                <a:lnTo>
                  <a:pt x="1810" y="317"/>
                </a:lnTo>
                <a:lnTo>
                  <a:pt x="1807" y="315"/>
                </a:lnTo>
                <a:lnTo>
                  <a:pt x="1807" y="315"/>
                </a:lnTo>
                <a:lnTo>
                  <a:pt x="1803" y="313"/>
                </a:lnTo>
                <a:lnTo>
                  <a:pt x="1796" y="306"/>
                </a:lnTo>
                <a:lnTo>
                  <a:pt x="1796" y="306"/>
                </a:lnTo>
                <a:lnTo>
                  <a:pt x="1796" y="306"/>
                </a:lnTo>
                <a:lnTo>
                  <a:pt x="1796" y="306"/>
                </a:lnTo>
                <a:lnTo>
                  <a:pt x="1796" y="306"/>
                </a:lnTo>
                <a:lnTo>
                  <a:pt x="1796" y="306"/>
                </a:lnTo>
                <a:close/>
                <a:moveTo>
                  <a:pt x="1819" y="407"/>
                </a:moveTo>
                <a:lnTo>
                  <a:pt x="1819" y="407"/>
                </a:lnTo>
                <a:lnTo>
                  <a:pt x="1822" y="410"/>
                </a:lnTo>
                <a:lnTo>
                  <a:pt x="1822" y="410"/>
                </a:lnTo>
                <a:lnTo>
                  <a:pt x="1824" y="410"/>
                </a:lnTo>
                <a:lnTo>
                  <a:pt x="1824" y="410"/>
                </a:lnTo>
                <a:lnTo>
                  <a:pt x="1824" y="410"/>
                </a:lnTo>
                <a:lnTo>
                  <a:pt x="1826" y="412"/>
                </a:lnTo>
                <a:lnTo>
                  <a:pt x="1826" y="412"/>
                </a:lnTo>
                <a:lnTo>
                  <a:pt x="1829" y="412"/>
                </a:lnTo>
                <a:lnTo>
                  <a:pt x="1829" y="412"/>
                </a:lnTo>
                <a:lnTo>
                  <a:pt x="1831" y="412"/>
                </a:lnTo>
                <a:lnTo>
                  <a:pt x="1833" y="414"/>
                </a:lnTo>
                <a:lnTo>
                  <a:pt x="1836" y="414"/>
                </a:lnTo>
                <a:lnTo>
                  <a:pt x="1836" y="414"/>
                </a:lnTo>
                <a:lnTo>
                  <a:pt x="1838" y="414"/>
                </a:lnTo>
                <a:lnTo>
                  <a:pt x="1838" y="414"/>
                </a:lnTo>
                <a:lnTo>
                  <a:pt x="1838" y="414"/>
                </a:lnTo>
                <a:lnTo>
                  <a:pt x="1838" y="414"/>
                </a:lnTo>
                <a:lnTo>
                  <a:pt x="1838" y="414"/>
                </a:lnTo>
                <a:lnTo>
                  <a:pt x="1838" y="414"/>
                </a:lnTo>
                <a:lnTo>
                  <a:pt x="1838" y="417"/>
                </a:lnTo>
                <a:lnTo>
                  <a:pt x="1840" y="414"/>
                </a:lnTo>
                <a:lnTo>
                  <a:pt x="1843" y="414"/>
                </a:lnTo>
                <a:lnTo>
                  <a:pt x="1845" y="414"/>
                </a:lnTo>
                <a:lnTo>
                  <a:pt x="1845" y="414"/>
                </a:lnTo>
                <a:lnTo>
                  <a:pt x="1845" y="412"/>
                </a:lnTo>
                <a:lnTo>
                  <a:pt x="1848" y="412"/>
                </a:lnTo>
                <a:lnTo>
                  <a:pt x="1848" y="412"/>
                </a:lnTo>
                <a:lnTo>
                  <a:pt x="1848" y="412"/>
                </a:lnTo>
                <a:lnTo>
                  <a:pt x="1850" y="410"/>
                </a:lnTo>
                <a:lnTo>
                  <a:pt x="1850" y="410"/>
                </a:lnTo>
                <a:lnTo>
                  <a:pt x="1850" y="410"/>
                </a:lnTo>
                <a:lnTo>
                  <a:pt x="1850" y="410"/>
                </a:lnTo>
                <a:lnTo>
                  <a:pt x="1850" y="410"/>
                </a:lnTo>
                <a:lnTo>
                  <a:pt x="1850" y="410"/>
                </a:lnTo>
                <a:lnTo>
                  <a:pt x="1850" y="412"/>
                </a:lnTo>
                <a:lnTo>
                  <a:pt x="1850" y="412"/>
                </a:lnTo>
                <a:lnTo>
                  <a:pt x="1850" y="412"/>
                </a:lnTo>
                <a:lnTo>
                  <a:pt x="1850" y="412"/>
                </a:lnTo>
                <a:lnTo>
                  <a:pt x="1850" y="412"/>
                </a:lnTo>
                <a:lnTo>
                  <a:pt x="1852" y="412"/>
                </a:lnTo>
                <a:lnTo>
                  <a:pt x="1852" y="412"/>
                </a:lnTo>
                <a:lnTo>
                  <a:pt x="1852" y="412"/>
                </a:lnTo>
                <a:lnTo>
                  <a:pt x="1852" y="412"/>
                </a:lnTo>
                <a:lnTo>
                  <a:pt x="1852" y="412"/>
                </a:lnTo>
                <a:lnTo>
                  <a:pt x="1852" y="412"/>
                </a:lnTo>
                <a:lnTo>
                  <a:pt x="1855" y="412"/>
                </a:lnTo>
                <a:lnTo>
                  <a:pt x="1855" y="412"/>
                </a:lnTo>
                <a:lnTo>
                  <a:pt x="1855" y="412"/>
                </a:lnTo>
                <a:lnTo>
                  <a:pt x="1855" y="410"/>
                </a:lnTo>
                <a:lnTo>
                  <a:pt x="1850" y="407"/>
                </a:lnTo>
                <a:lnTo>
                  <a:pt x="1850" y="407"/>
                </a:lnTo>
                <a:lnTo>
                  <a:pt x="1852" y="407"/>
                </a:lnTo>
                <a:lnTo>
                  <a:pt x="1852" y="407"/>
                </a:lnTo>
                <a:lnTo>
                  <a:pt x="1852" y="407"/>
                </a:lnTo>
                <a:lnTo>
                  <a:pt x="1852" y="405"/>
                </a:lnTo>
                <a:lnTo>
                  <a:pt x="1855" y="405"/>
                </a:lnTo>
                <a:lnTo>
                  <a:pt x="1855" y="405"/>
                </a:lnTo>
                <a:lnTo>
                  <a:pt x="1855" y="405"/>
                </a:lnTo>
                <a:lnTo>
                  <a:pt x="1855" y="405"/>
                </a:lnTo>
                <a:lnTo>
                  <a:pt x="1855" y="403"/>
                </a:lnTo>
                <a:lnTo>
                  <a:pt x="1855" y="403"/>
                </a:lnTo>
                <a:lnTo>
                  <a:pt x="1855" y="403"/>
                </a:lnTo>
                <a:lnTo>
                  <a:pt x="1852" y="400"/>
                </a:lnTo>
                <a:lnTo>
                  <a:pt x="1850" y="398"/>
                </a:lnTo>
                <a:lnTo>
                  <a:pt x="1850" y="396"/>
                </a:lnTo>
                <a:lnTo>
                  <a:pt x="1850" y="396"/>
                </a:lnTo>
                <a:lnTo>
                  <a:pt x="1850" y="396"/>
                </a:lnTo>
                <a:lnTo>
                  <a:pt x="1850" y="396"/>
                </a:lnTo>
                <a:lnTo>
                  <a:pt x="1848" y="396"/>
                </a:lnTo>
                <a:lnTo>
                  <a:pt x="1848" y="396"/>
                </a:lnTo>
                <a:lnTo>
                  <a:pt x="1845" y="398"/>
                </a:lnTo>
                <a:lnTo>
                  <a:pt x="1845" y="398"/>
                </a:lnTo>
                <a:lnTo>
                  <a:pt x="1843" y="398"/>
                </a:lnTo>
                <a:lnTo>
                  <a:pt x="1843" y="398"/>
                </a:lnTo>
                <a:lnTo>
                  <a:pt x="1840" y="398"/>
                </a:lnTo>
                <a:lnTo>
                  <a:pt x="1838" y="398"/>
                </a:lnTo>
                <a:lnTo>
                  <a:pt x="1836" y="398"/>
                </a:lnTo>
                <a:lnTo>
                  <a:pt x="1833" y="398"/>
                </a:lnTo>
                <a:lnTo>
                  <a:pt x="1833" y="398"/>
                </a:lnTo>
                <a:lnTo>
                  <a:pt x="1833" y="400"/>
                </a:lnTo>
                <a:lnTo>
                  <a:pt x="1829" y="400"/>
                </a:lnTo>
                <a:lnTo>
                  <a:pt x="1829" y="400"/>
                </a:lnTo>
                <a:lnTo>
                  <a:pt x="1826" y="403"/>
                </a:lnTo>
                <a:lnTo>
                  <a:pt x="1826" y="403"/>
                </a:lnTo>
                <a:lnTo>
                  <a:pt x="1826" y="403"/>
                </a:lnTo>
                <a:lnTo>
                  <a:pt x="1826" y="403"/>
                </a:lnTo>
                <a:lnTo>
                  <a:pt x="1826" y="403"/>
                </a:lnTo>
                <a:lnTo>
                  <a:pt x="1826" y="403"/>
                </a:lnTo>
                <a:lnTo>
                  <a:pt x="1826" y="403"/>
                </a:lnTo>
                <a:lnTo>
                  <a:pt x="1819" y="405"/>
                </a:lnTo>
                <a:lnTo>
                  <a:pt x="1817" y="405"/>
                </a:lnTo>
                <a:lnTo>
                  <a:pt x="1817" y="407"/>
                </a:lnTo>
                <a:lnTo>
                  <a:pt x="1819" y="407"/>
                </a:lnTo>
                <a:close/>
                <a:moveTo>
                  <a:pt x="1862" y="336"/>
                </a:moveTo>
                <a:lnTo>
                  <a:pt x="1862" y="336"/>
                </a:lnTo>
                <a:lnTo>
                  <a:pt x="1864" y="336"/>
                </a:lnTo>
                <a:lnTo>
                  <a:pt x="1866" y="336"/>
                </a:lnTo>
                <a:lnTo>
                  <a:pt x="1866" y="334"/>
                </a:lnTo>
                <a:lnTo>
                  <a:pt x="1866" y="334"/>
                </a:lnTo>
                <a:lnTo>
                  <a:pt x="1869" y="332"/>
                </a:lnTo>
                <a:lnTo>
                  <a:pt x="1869" y="332"/>
                </a:lnTo>
                <a:lnTo>
                  <a:pt x="1866" y="332"/>
                </a:lnTo>
                <a:lnTo>
                  <a:pt x="1866" y="332"/>
                </a:lnTo>
                <a:lnTo>
                  <a:pt x="1866" y="329"/>
                </a:lnTo>
                <a:lnTo>
                  <a:pt x="1864" y="329"/>
                </a:lnTo>
                <a:lnTo>
                  <a:pt x="1864" y="329"/>
                </a:lnTo>
                <a:lnTo>
                  <a:pt x="1864" y="329"/>
                </a:lnTo>
                <a:lnTo>
                  <a:pt x="1864" y="329"/>
                </a:lnTo>
                <a:lnTo>
                  <a:pt x="1864" y="329"/>
                </a:lnTo>
                <a:lnTo>
                  <a:pt x="1864" y="329"/>
                </a:lnTo>
                <a:lnTo>
                  <a:pt x="1862" y="332"/>
                </a:lnTo>
                <a:lnTo>
                  <a:pt x="1862" y="332"/>
                </a:lnTo>
                <a:lnTo>
                  <a:pt x="1862" y="332"/>
                </a:lnTo>
                <a:lnTo>
                  <a:pt x="1862" y="332"/>
                </a:lnTo>
                <a:lnTo>
                  <a:pt x="1859" y="332"/>
                </a:lnTo>
                <a:lnTo>
                  <a:pt x="1859" y="332"/>
                </a:lnTo>
                <a:lnTo>
                  <a:pt x="1859" y="332"/>
                </a:lnTo>
                <a:lnTo>
                  <a:pt x="1859" y="332"/>
                </a:lnTo>
                <a:lnTo>
                  <a:pt x="1859" y="332"/>
                </a:lnTo>
                <a:lnTo>
                  <a:pt x="1857" y="332"/>
                </a:lnTo>
                <a:lnTo>
                  <a:pt x="1857" y="332"/>
                </a:lnTo>
                <a:lnTo>
                  <a:pt x="1857" y="334"/>
                </a:lnTo>
                <a:lnTo>
                  <a:pt x="1857" y="332"/>
                </a:lnTo>
                <a:lnTo>
                  <a:pt x="1857" y="332"/>
                </a:lnTo>
                <a:lnTo>
                  <a:pt x="1857" y="332"/>
                </a:lnTo>
                <a:lnTo>
                  <a:pt x="1855" y="332"/>
                </a:lnTo>
                <a:lnTo>
                  <a:pt x="1857" y="334"/>
                </a:lnTo>
                <a:lnTo>
                  <a:pt x="1857" y="334"/>
                </a:lnTo>
                <a:lnTo>
                  <a:pt x="1857" y="334"/>
                </a:lnTo>
                <a:lnTo>
                  <a:pt x="1857" y="334"/>
                </a:lnTo>
                <a:lnTo>
                  <a:pt x="1857" y="334"/>
                </a:lnTo>
                <a:lnTo>
                  <a:pt x="1857" y="334"/>
                </a:lnTo>
                <a:lnTo>
                  <a:pt x="1857" y="334"/>
                </a:lnTo>
                <a:lnTo>
                  <a:pt x="1857" y="336"/>
                </a:lnTo>
                <a:lnTo>
                  <a:pt x="1859" y="334"/>
                </a:lnTo>
                <a:lnTo>
                  <a:pt x="1859" y="334"/>
                </a:lnTo>
                <a:lnTo>
                  <a:pt x="1859" y="334"/>
                </a:lnTo>
                <a:lnTo>
                  <a:pt x="1859" y="334"/>
                </a:lnTo>
                <a:lnTo>
                  <a:pt x="1862" y="334"/>
                </a:lnTo>
                <a:lnTo>
                  <a:pt x="1862" y="334"/>
                </a:lnTo>
                <a:lnTo>
                  <a:pt x="1862" y="334"/>
                </a:lnTo>
                <a:lnTo>
                  <a:pt x="1862" y="334"/>
                </a:lnTo>
                <a:lnTo>
                  <a:pt x="1864" y="332"/>
                </a:lnTo>
                <a:lnTo>
                  <a:pt x="1864" y="334"/>
                </a:lnTo>
                <a:lnTo>
                  <a:pt x="1862" y="336"/>
                </a:lnTo>
                <a:lnTo>
                  <a:pt x="1862" y="336"/>
                </a:lnTo>
                <a:close/>
                <a:moveTo>
                  <a:pt x="1696" y="251"/>
                </a:moveTo>
                <a:lnTo>
                  <a:pt x="1696" y="251"/>
                </a:lnTo>
                <a:lnTo>
                  <a:pt x="1696" y="251"/>
                </a:lnTo>
                <a:lnTo>
                  <a:pt x="1696" y="251"/>
                </a:lnTo>
                <a:lnTo>
                  <a:pt x="1696" y="254"/>
                </a:lnTo>
                <a:lnTo>
                  <a:pt x="1696" y="254"/>
                </a:lnTo>
                <a:lnTo>
                  <a:pt x="1696" y="254"/>
                </a:lnTo>
                <a:lnTo>
                  <a:pt x="1699" y="254"/>
                </a:lnTo>
                <a:lnTo>
                  <a:pt x="1699" y="254"/>
                </a:lnTo>
                <a:lnTo>
                  <a:pt x="1699" y="254"/>
                </a:lnTo>
                <a:lnTo>
                  <a:pt x="1699" y="254"/>
                </a:lnTo>
                <a:lnTo>
                  <a:pt x="1699" y="254"/>
                </a:lnTo>
                <a:lnTo>
                  <a:pt x="1701" y="254"/>
                </a:lnTo>
                <a:lnTo>
                  <a:pt x="1701" y="254"/>
                </a:lnTo>
                <a:lnTo>
                  <a:pt x="1701" y="254"/>
                </a:lnTo>
                <a:lnTo>
                  <a:pt x="1701" y="254"/>
                </a:lnTo>
                <a:lnTo>
                  <a:pt x="1701" y="256"/>
                </a:lnTo>
                <a:lnTo>
                  <a:pt x="1701" y="256"/>
                </a:lnTo>
                <a:lnTo>
                  <a:pt x="1701" y="256"/>
                </a:lnTo>
                <a:lnTo>
                  <a:pt x="1701" y="256"/>
                </a:lnTo>
                <a:lnTo>
                  <a:pt x="1701" y="256"/>
                </a:lnTo>
                <a:lnTo>
                  <a:pt x="1701" y="256"/>
                </a:lnTo>
                <a:lnTo>
                  <a:pt x="1701" y="256"/>
                </a:lnTo>
                <a:lnTo>
                  <a:pt x="1701" y="258"/>
                </a:lnTo>
                <a:lnTo>
                  <a:pt x="1701" y="258"/>
                </a:lnTo>
                <a:lnTo>
                  <a:pt x="1701" y="258"/>
                </a:lnTo>
                <a:lnTo>
                  <a:pt x="1701" y="261"/>
                </a:lnTo>
                <a:lnTo>
                  <a:pt x="1701" y="261"/>
                </a:lnTo>
                <a:lnTo>
                  <a:pt x="1701" y="263"/>
                </a:lnTo>
                <a:lnTo>
                  <a:pt x="1703" y="263"/>
                </a:lnTo>
                <a:lnTo>
                  <a:pt x="1706" y="263"/>
                </a:lnTo>
                <a:lnTo>
                  <a:pt x="1706" y="263"/>
                </a:lnTo>
                <a:lnTo>
                  <a:pt x="1708" y="265"/>
                </a:lnTo>
                <a:lnTo>
                  <a:pt x="1708" y="265"/>
                </a:lnTo>
                <a:lnTo>
                  <a:pt x="1706" y="268"/>
                </a:lnTo>
                <a:lnTo>
                  <a:pt x="1706" y="268"/>
                </a:lnTo>
                <a:lnTo>
                  <a:pt x="1703" y="270"/>
                </a:lnTo>
                <a:lnTo>
                  <a:pt x="1703" y="270"/>
                </a:lnTo>
                <a:lnTo>
                  <a:pt x="1703" y="272"/>
                </a:lnTo>
                <a:lnTo>
                  <a:pt x="1703" y="277"/>
                </a:lnTo>
                <a:lnTo>
                  <a:pt x="1703" y="280"/>
                </a:lnTo>
                <a:lnTo>
                  <a:pt x="1703" y="280"/>
                </a:lnTo>
                <a:lnTo>
                  <a:pt x="1703" y="280"/>
                </a:lnTo>
                <a:lnTo>
                  <a:pt x="1703" y="280"/>
                </a:lnTo>
                <a:lnTo>
                  <a:pt x="1703" y="280"/>
                </a:lnTo>
                <a:lnTo>
                  <a:pt x="1703" y="282"/>
                </a:lnTo>
                <a:lnTo>
                  <a:pt x="1703" y="282"/>
                </a:lnTo>
                <a:lnTo>
                  <a:pt x="1706" y="284"/>
                </a:lnTo>
                <a:lnTo>
                  <a:pt x="1706" y="287"/>
                </a:lnTo>
                <a:lnTo>
                  <a:pt x="1706" y="287"/>
                </a:lnTo>
                <a:lnTo>
                  <a:pt x="1706" y="287"/>
                </a:lnTo>
                <a:lnTo>
                  <a:pt x="1706" y="287"/>
                </a:lnTo>
                <a:lnTo>
                  <a:pt x="1706" y="287"/>
                </a:lnTo>
                <a:lnTo>
                  <a:pt x="1706" y="289"/>
                </a:lnTo>
                <a:lnTo>
                  <a:pt x="1706" y="289"/>
                </a:lnTo>
                <a:lnTo>
                  <a:pt x="1706" y="289"/>
                </a:lnTo>
                <a:lnTo>
                  <a:pt x="1708" y="291"/>
                </a:lnTo>
                <a:lnTo>
                  <a:pt x="1710" y="291"/>
                </a:lnTo>
                <a:lnTo>
                  <a:pt x="1710" y="289"/>
                </a:lnTo>
                <a:lnTo>
                  <a:pt x="1710" y="291"/>
                </a:lnTo>
                <a:lnTo>
                  <a:pt x="1713" y="291"/>
                </a:lnTo>
                <a:lnTo>
                  <a:pt x="1713" y="291"/>
                </a:lnTo>
                <a:lnTo>
                  <a:pt x="1713" y="294"/>
                </a:lnTo>
                <a:lnTo>
                  <a:pt x="1713" y="294"/>
                </a:lnTo>
                <a:lnTo>
                  <a:pt x="1710" y="301"/>
                </a:lnTo>
                <a:lnTo>
                  <a:pt x="1710" y="301"/>
                </a:lnTo>
                <a:lnTo>
                  <a:pt x="1710" y="303"/>
                </a:lnTo>
                <a:lnTo>
                  <a:pt x="1710" y="306"/>
                </a:lnTo>
                <a:lnTo>
                  <a:pt x="1710" y="306"/>
                </a:lnTo>
                <a:lnTo>
                  <a:pt x="1710" y="306"/>
                </a:lnTo>
                <a:lnTo>
                  <a:pt x="1710" y="308"/>
                </a:lnTo>
                <a:lnTo>
                  <a:pt x="1710" y="308"/>
                </a:lnTo>
                <a:lnTo>
                  <a:pt x="1710" y="308"/>
                </a:lnTo>
                <a:lnTo>
                  <a:pt x="1710" y="315"/>
                </a:lnTo>
                <a:lnTo>
                  <a:pt x="1710" y="315"/>
                </a:lnTo>
                <a:lnTo>
                  <a:pt x="1710" y="317"/>
                </a:lnTo>
                <a:lnTo>
                  <a:pt x="1710" y="320"/>
                </a:lnTo>
                <a:lnTo>
                  <a:pt x="1710" y="320"/>
                </a:lnTo>
                <a:lnTo>
                  <a:pt x="1710" y="322"/>
                </a:lnTo>
                <a:lnTo>
                  <a:pt x="1713" y="322"/>
                </a:lnTo>
                <a:lnTo>
                  <a:pt x="1713" y="325"/>
                </a:lnTo>
                <a:lnTo>
                  <a:pt x="1713" y="325"/>
                </a:lnTo>
                <a:lnTo>
                  <a:pt x="1715" y="325"/>
                </a:lnTo>
                <a:lnTo>
                  <a:pt x="1717" y="327"/>
                </a:lnTo>
                <a:lnTo>
                  <a:pt x="1720" y="327"/>
                </a:lnTo>
                <a:lnTo>
                  <a:pt x="1720" y="327"/>
                </a:lnTo>
                <a:lnTo>
                  <a:pt x="1720" y="329"/>
                </a:lnTo>
                <a:lnTo>
                  <a:pt x="1722" y="329"/>
                </a:lnTo>
                <a:lnTo>
                  <a:pt x="1722" y="334"/>
                </a:lnTo>
                <a:lnTo>
                  <a:pt x="1725" y="336"/>
                </a:lnTo>
                <a:lnTo>
                  <a:pt x="1729" y="343"/>
                </a:lnTo>
                <a:lnTo>
                  <a:pt x="1729" y="343"/>
                </a:lnTo>
                <a:lnTo>
                  <a:pt x="1729" y="346"/>
                </a:lnTo>
                <a:lnTo>
                  <a:pt x="1739" y="348"/>
                </a:lnTo>
                <a:lnTo>
                  <a:pt x="1741" y="351"/>
                </a:lnTo>
                <a:lnTo>
                  <a:pt x="1741" y="351"/>
                </a:lnTo>
                <a:lnTo>
                  <a:pt x="1741" y="351"/>
                </a:lnTo>
                <a:lnTo>
                  <a:pt x="1741" y="351"/>
                </a:lnTo>
                <a:lnTo>
                  <a:pt x="1739" y="351"/>
                </a:lnTo>
                <a:lnTo>
                  <a:pt x="1739" y="353"/>
                </a:lnTo>
                <a:lnTo>
                  <a:pt x="1739" y="353"/>
                </a:lnTo>
                <a:lnTo>
                  <a:pt x="1741" y="353"/>
                </a:lnTo>
                <a:lnTo>
                  <a:pt x="1741" y="353"/>
                </a:lnTo>
                <a:lnTo>
                  <a:pt x="1741" y="353"/>
                </a:lnTo>
                <a:lnTo>
                  <a:pt x="1746" y="355"/>
                </a:lnTo>
                <a:lnTo>
                  <a:pt x="1748" y="355"/>
                </a:lnTo>
                <a:lnTo>
                  <a:pt x="1751" y="355"/>
                </a:lnTo>
                <a:lnTo>
                  <a:pt x="1751" y="355"/>
                </a:lnTo>
                <a:lnTo>
                  <a:pt x="1751" y="355"/>
                </a:lnTo>
                <a:lnTo>
                  <a:pt x="1748" y="353"/>
                </a:lnTo>
                <a:lnTo>
                  <a:pt x="1748" y="353"/>
                </a:lnTo>
                <a:lnTo>
                  <a:pt x="1746" y="353"/>
                </a:lnTo>
                <a:lnTo>
                  <a:pt x="1746" y="351"/>
                </a:lnTo>
                <a:lnTo>
                  <a:pt x="1746" y="351"/>
                </a:lnTo>
                <a:lnTo>
                  <a:pt x="1741" y="348"/>
                </a:lnTo>
                <a:lnTo>
                  <a:pt x="1739" y="346"/>
                </a:lnTo>
                <a:lnTo>
                  <a:pt x="1734" y="336"/>
                </a:lnTo>
                <a:lnTo>
                  <a:pt x="1734" y="336"/>
                </a:lnTo>
                <a:lnTo>
                  <a:pt x="1732" y="334"/>
                </a:lnTo>
                <a:lnTo>
                  <a:pt x="1732" y="334"/>
                </a:lnTo>
                <a:lnTo>
                  <a:pt x="1729" y="329"/>
                </a:lnTo>
                <a:lnTo>
                  <a:pt x="1729" y="329"/>
                </a:lnTo>
                <a:lnTo>
                  <a:pt x="1729" y="327"/>
                </a:lnTo>
                <a:lnTo>
                  <a:pt x="1729" y="325"/>
                </a:lnTo>
                <a:lnTo>
                  <a:pt x="1727" y="325"/>
                </a:lnTo>
                <a:lnTo>
                  <a:pt x="1727" y="322"/>
                </a:lnTo>
                <a:lnTo>
                  <a:pt x="1727" y="322"/>
                </a:lnTo>
                <a:lnTo>
                  <a:pt x="1727" y="320"/>
                </a:lnTo>
                <a:lnTo>
                  <a:pt x="1725" y="317"/>
                </a:lnTo>
                <a:lnTo>
                  <a:pt x="1725" y="317"/>
                </a:lnTo>
                <a:lnTo>
                  <a:pt x="1725" y="313"/>
                </a:lnTo>
                <a:lnTo>
                  <a:pt x="1722" y="310"/>
                </a:lnTo>
                <a:lnTo>
                  <a:pt x="1722" y="308"/>
                </a:lnTo>
                <a:lnTo>
                  <a:pt x="1722" y="308"/>
                </a:lnTo>
                <a:lnTo>
                  <a:pt x="1722" y="306"/>
                </a:lnTo>
                <a:lnTo>
                  <a:pt x="1722" y="303"/>
                </a:lnTo>
                <a:lnTo>
                  <a:pt x="1722" y="303"/>
                </a:lnTo>
                <a:lnTo>
                  <a:pt x="1722" y="301"/>
                </a:lnTo>
                <a:lnTo>
                  <a:pt x="1722" y="301"/>
                </a:lnTo>
                <a:lnTo>
                  <a:pt x="1722" y="301"/>
                </a:lnTo>
                <a:lnTo>
                  <a:pt x="1722" y="296"/>
                </a:lnTo>
                <a:lnTo>
                  <a:pt x="1722" y="294"/>
                </a:lnTo>
                <a:lnTo>
                  <a:pt x="1720" y="291"/>
                </a:lnTo>
                <a:lnTo>
                  <a:pt x="1720" y="291"/>
                </a:lnTo>
                <a:lnTo>
                  <a:pt x="1720" y="291"/>
                </a:lnTo>
                <a:lnTo>
                  <a:pt x="1722" y="289"/>
                </a:lnTo>
                <a:lnTo>
                  <a:pt x="1722" y="284"/>
                </a:lnTo>
                <a:lnTo>
                  <a:pt x="1722" y="284"/>
                </a:lnTo>
                <a:lnTo>
                  <a:pt x="1725" y="284"/>
                </a:lnTo>
                <a:lnTo>
                  <a:pt x="1725" y="282"/>
                </a:lnTo>
                <a:lnTo>
                  <a:pt x="1727" y="284"/>
                </a:lnTo>
                <a:lnTo>
                  <a:pt x="1729" y="284"/>
                </a:lnTo>
                <a:lnTo>
                  <a:pt x="1729" y="284"/>
                </a:lnTo>
                <a:lnTo>
                  <a:pt x="1732" y="284"/>
                </a:lnTo>
                <a:lnTo>
                  <a:pt x="1734" y="284"/>
                </a:lnTo>
                <a:lnTo>
                  <a:pt x="1736" y="284"/>
                </a:lnTo>
                <a:lnTo>
                  <a:pt x="1736" y="287"/>
                </a:lnTo>
                <a:lnTo>
                  <a:pt x="1739" y="287"/>
                </a:lnTo>
                <a:lnTo>
                  <a:pt x="1739" y="287"/>
                </a:lnTo>
                <a:lnTo>
                  <a:pt x="1741" y="287"/>
                </a:lnTo>
                <a:lnTo>
                  <a:pt x="1743" y="289"/>
                </a:lnTo>
                <a:lnTo>
                  <a:pt x="1746" y="287"/>
                </a:lnTo>
                <a:lnTo>
                  <a:pt x="1746" y="287"/>
                </a:lnTo>
                <a:lnTo>
                  <a:pt x="1748" y="287"/>
                </a:lnTo>
                <a:lnTo>
                  <a:pt x="1748" y="287"/>
                </a:lnTo>
                <a:lnTo>
                  <a:pt x="1751" y="287"/>
                </a:lnTo>
                <a:lnTo>
                  <a:pt x="1751" y="287"/>
                </a:lnTo>
                <a:lnTo>
                  <a:pt x="1753" y="289"/>
                </a:lnTo>
                <a:lnTo>
                  <a:pt x="1753" y="289"/>
                </a:lnTo>
                <a:lnTo>
                  <a:pt x="1755" y="291"/>
                </a:lnTo>
                <a:lnTo>
                  <a:pt x="1758" y="291"/>
                </a:lnTo>
                <a:lnTo>
                  <a:pt x="1758" y="291"/>
                </a:lnTo>
                <a:lnTo>
                  <a:pt x="1760" y="291"/>
                </a:lnTo>
                <a:lnTo>
                  <a:pt x="1762" y="294"/>
                </a:lnTo>
                <a:lnTo>
                  <a:pt x="1762" y="294"/>
                </a:lnTo>
                <a:lnTo>
                  <a:pt x="1765" y="294"/>
                </a:lnTo>
                <a:lnTo>
                  <a:pt x="1772" y="296"/>
                </a:lnTo>
                <a:lnTo>
                  <a:pt x="1772" y="296"/>
                </a:lnTo>
                <a:lnTo>
                  <a:pt x="1772" y="296"/>
                </a:lnTo>
                <a:lnTo>
                  <a:pt x="1774" y="299"/>
                </a:lnTo>
                <a:lnTo>
                  <a:pt x="1774" y="296"/>
                </a:lnTo>
                <a:lnTo>
                  <a:pt x="1774" y="294"/>
                </a:lnTo>
                <a:lnTo>
                  <a:pt x="1772" y="294"/>
                </a:lnTo>
                <a:lnTo>
                  <a:pt x="1769" y="291"/>
                </a:lnTo>
                <a:lnTo>
                  <a:pt x="1767" y="291"/>
                </a:lnTo>
                <a:lnTo>
                  <a:pt x="1767" y="291"/>
                </a:lnTo>
                <a:lnTo>
                  <a:pt x="1765" y="291"/>
                </a:lnTo>
                <a:lnTo>
                  <a:pt x="1762" y="289"/>
                </a:lnTo>
                <a:lnTo>
                  <a:pt x="1762" y="289"/>
                </a:lnTo>
                <a:lnTo>
                  <a:pt x="1762" y="284"/>
                </a:lnTo>
                <a:lnTo>
                  <a:pt x="1762" y="284"/>
                </a:lnTo>
                <a:lnTo>
                  <a:pt x="1762" y="284"/>
                </a:lnTo>
                <a:lnTo>
                  <a:pt x="1762" y="282"/>
                </a:lnTo>
                <a:lnTo>
                  <a:pt x="1762" y="282"/>
                </a:lnTo>
                <a:lnTo>
                  <a:pt x="1762" y="282"/>
                </a:lnTo>
                <a:lnTo>
                  <a:pt x="1762" y="282"/>
                </a:lnTo>
                <a:lnTo>
                  <a:pt x="1762" y="280"/>
                </a:lnTo>
                <a:lnTo>
                  <a:pt x="1762" y="280"/>
                </a:lnTo>
                <a:lnTo>
                  <a:pt x="1762" y="280"/>
                </a:lnTo>
                <a:lnTo>
                  <a:pt x="1762" y="280"/>
                </a:lnTo>
                <a:lnTo>
                  <a:pt x="1760" y="280"/>
                </a:lnTo>
                <a:lnTo>
                  <a:pt x="1760" y="280"/>
                </a:lnTo>
                <a:lnTo>
                  <a:pt x="1760" y="280"/>
                </a:lnTo>
                <a:lnTo>
                  <a:pt x="1758" y="280"/>
                </a:lnTo>
                <a:lnTo>
                  <a:pt x="1758" y="280"/>
                </a:lnTo>
                <a:lnTo>
                  <a:pt x="1758" y="280"/>
                </a:lnTo>
                <a:lnTo>
                  <a:pt x="1755" y="277"/>
                </a:lnTo>
                <a:lnTo>
                  <a:pt x="1755" y="277"/>
                </a:lnTo>
                <a:lnTo>
                  <a:pt x="1753" y="277"/>
                </a:lnTo>
                <a:lnTo>
                  <a:pt x="1753" y="277"/>
                </a:lnTo>
                <a:lnTo>
                  <a:pt x="1751" y="277"/>
                </a:lnTo>
                <a:lnTo>
                  <a:pt x="1751" y="275"/>
                </a:lnTo>
                <a:lnTo>
                  <a:pt x="1751" y="275"/>
                </a:lnTo>
                <a:lnTo>
                  <a:pt x="1751" y="275"/>
                </a:lnTo>
                <a:lnTo>
                  <a:pt x="1748" y="275"/>
                </a:lnTo>
                <a:lnTo>
                  <a:pt x="1746" y="275"/>
                </a:lnTo>
                <a:lnTo>
                  <a:pt x="1746" y="275"/>
                </a:lnTo>
                <a:lnTo>
                  <a:pt x="1746" y="275"/>
                </a:lnTo>
                <a:lnTo>
                  <a:pt x="1743" y="272"/>
                </a:lnTo>
                <a:lnTo>
                  <a:pt x="1743" y="272"/>
                </a:lnTo>
                <a:lnTo>
                  <a:pt x="1741" y="270"/>
                </a:lnTo>
                <a:lnTo>
                  <a:pt x="1739" y="270"/>
                </a:lnTo>
                <a:lnTo>
                  <a:pt x="1739" y="268"/>
                </a:lnTo>
                <a:lnTo>
                  <a:pt x="1739" y="268"/>
                </a:lnTo>
                <a:lnTo>
                  <a:pt x="1739" y="268"/>
                </a:lnTo>
                <a:lnTo>
                  <a:pt x="1739" y="265"/>
                </a:lnTo>
                <a:lnTo>
                  <a:pt x="1739" y="265"/>
                </a:lnTo>
                <a:lnTo>
                  <a:pt x="1741" y="265"/>
                </a:lnTo>
                <a:lnTo>
                  <a:pt x="1741" y="265"/>
                </a:lnTo>
                <a:lnTo>
                  <a:pt x="1741" y="265"/>
                </a:lnTo>
                <a:lnTo>
                  <a:pt x="1743" y="265"/>
                </a:lnTo>
                <a:lnTo>
                  <a:pt x="1743" y="265"/>
                </a:lnTo>
                <a:lnTo>
                  <a:pt x="1743" y="265"/>
                </a:lnTo>
                <a:lnTo>
                  <a:pt x="1741" y="263"/>
                </a:lnTo>
                <a:lnTo>
                  <a:pt x="1743" y="263"/>
                </a:lnTo>
                <a:lnTo>
                  <a:pt x="1743" y="261"/>
                </a:lnTo>
                <a:lnTo>
                  <a:pt x="1743" y="261"/>
                </a:lnTo>
                <a:lnTo>
                  <a:pt x="1748" y="261"/>
                </a:lnTo>
                <a:lnTo>
                  <a:pt x="1748" y="261"/>
                </a:lnTo>
                <a:lnTo>
                  <a:pt x="1751" y="261"/>
                </a:lnTo>
                <a:lnTo>
                  <a:pt x="1751" y="258"/>
                </a:lnTo>
                <a:lnTo>
                  <a:pt x="1753" y="258"/>
                </a:lnTo>
                <a:lnTo>
                  <a:pt x="1755" y="258"/>
                </a:lnTo>
                <a:lnTo>
                  <a:pt x="1755" y="256"/>
                </a:lnTo>
                <a:lnTo>
                  <a:pt x="1755" y="256"/>
                </a:lnTo>
                <a:lnTo>
                  <a:pt x="1758" y="256"/>
                </a:lnTo>
                <a:lnTo>
                  <a:pt x="1760" y="254"/>
                </a:lnTo>
                <a:lnTo>
                  <a:pt x="1760" y="254"/>
                </a:lnTo>
                <a:lnTo>
                  <a:pt x="1762" y="254"/>
                </a:lnTo>
                <a:lnTo>
                  <a:pt x="1762" y="254"/>
                </a:lnTo>
                <a:lnTo>
                  <a:pt x="1762" y="254"/>
                </a:lnTo>
                <a:lnTo>
                  <a:pt x="1765" y="254"/>
                </a:lnTo>
                <a:lnTo>
                  <a:pt x="1765" y="251"/>
                </a:lnTo>
                <a:lnTo>
                  <a:pt x="1765" y="251"/>
                </a:lnTo>
                <a:lnTo>
                  <a:pt x="1765" y="251"/>
                </a:lnTo>
                <a:lnTo>
                  <a:pt x="1765" y="246"/>
                </a:lnTo>
                <a:lnTo>
                  <a:pt x="1765" y="246"/>
                </a:lnTo>
                <a:lnTo>
                  <a:pt x="1765" y="244"/>
                </a:lnTo>
                <a:lnTo>
                  <a:pt x="1765" y="242"/>
                </a:lnTo>
                <a:lnTo>
                  <a:pt x="1765" y="239"/>
                </a:lnTo>
                <a:lnTo>
                  <a:pt x="1765" y="239"/>
                </a:lnTo>
                <a:lnTo>
                  <a:pt x="1767" y="239"/>
                </a:lnTo>
                <a:lnTo>
                  <a:pt x="1767" y="239"/>
                </a:lnTo>
                <a:lnTo>
                  <a:pt x="1767" y="237"/>
                </a:lnTo>
                <a:lnTo>
                  <a:pt x="1767" y="237"/>
                </a:lnTo>
                <a:lnTo>
                  <a:pt x="1767" y="235"/>
                </a:lnTo>
                <a:lnTo>
                  <a:pt x="1765" y="235"/>
                </a:lnTo>
                <a:lnTo>
                  <a:pt x="1765" y="235"/>
                </a:lnTo>
                <a:lnTo>
                  <a:pt x="1765" y="235"/>
                </a:lnTo>
                <a:lnTo>
                  <a:pt x="1762" y="235"/>
                </a:lnTo>
                <a:lnTo>
                  <a:pt x="1762" y="235"/>
                </a:lnTo>
                <a:lnTo>
                  <a:pt x="1762" y="232"/>
                </a:lnTo>
                <a:lnTo>
                  <a:pt x="1762" y="230"/>
                </a:lnTo>
                <a:lnTo>
                  <a:pt x="1762" y="230"/>
                </a:lnTo>
                <a:lnTo>
                  <a:pt x="1765" y="230"/>
                </a:lnTo>
                <a:lnTo>
                  <a:pt x="1765" y="228"/>
                </a:lnTo>
                <a:lnTo>
                  <a:pt x="1765" y="228"/>
                </a:lnTo>
                <a:lnTo>
                  <a:pt x="1765" y="228"/>
                </a:lnTo>
                <a:lnTo>
                  <a:pt x="1765" y="228"/>
                </a:lnTo>
                <a:lnTo>
                  <a:pt x="1765" y="228"/>
                </a:lnTo>
                <a:lnTo>
                  <a:pt x="1760" y="225"/>
                </a:lnTo>
                <a:lnTo>
                  <a:pt x="1758" y="225"/>
                </a:lnTo>
                <a:lnTo>
                  <a:pt x="1755" y="228"/>
                </a:lnTo>
                <a:lnTo>
                  <a:pt x="1755" y="228"/>
                </a:lnTo>
                <a:lnTo>
                  <a:pt x="1755" y="228"/>
                </a:lnTo>
                <a:lnTo>
                  <a:pt x="1755" y="228"/>
                </a:lnTo>
                <a:lnTo>
                  <a:pt x="1753" y="228"/>
                </a:lnTo>
                <a:lnTo>
                  <a:pt x="1753" y="228"/>
                </a:lnTo>
                <a:lnTo>
                  <a:pt x="1753" y="228"/>
                </a:lnTo>
                <a:lnTo>
                  <a:pt x="1753" y="228"/>
                </a:lnTo>
                <a:lnTo>
                  <a:pt x="1753" y="228"/>
                </a:lnTo>
                <a:lnTo>
                  <a:pt x="1751" y="228"/>
                </a:lnTo>
                <a:lnTo>
                  <a:pt x="1751" y="228"/>
                </a:lnTo>
                <a:lnTo>
                  <a:pt x="1748" y="228"/>
                </a:lnTo>
                <a:lnTo>
                  <a:pt x="1748" y="230"/>
                </a:lnTo>
                <a:lnTo>
                  <a:pt x="1746" y="230"/>
                </a:lnTo>
                <a:lnTo>
                  <a:pt x="1746" y="230"/>
                </a:lnTo>
                <a:lnTo>
                  <a:pt x="1746" y="230"/>
                </a:lnTo>
                <a:lnTo>
                  <a:pt x="1746" y="232"/>
                </a:lnTo>
                <a:lnTo>
                  <a:pt x="1746" y="232"/>
                </a:lnTo>
                <a:lnTo>
                  <a:pt x="1743" y="232"/>
                </a:lnTo>
                <a:lnTo>
                  <a:pt x="1741" y="232"/>
                </a:lnTo>
                <a:lnTo>
                  <a:pt x="1741" y="235"/>
                </a:lnTo>
                <a:lnTo>
                  <a:pt x="1741" y="235"/>
                </a:lnTo>
                <a:lnTo>
                  <a:pt x="1739" y="237"/>
                </a:lnTo>
                <a:lnTo>
                  <a:pt x="1736" y="237"/>
                </a:lnTo>
                <a:lnTo>
                  <a:pt x="1736" y="237"/>
                </a:lnTo>
                <a:lnTo>
                  <a:pt x="1736" y="239"/>
                </a:lnTo>
                <a:lnTo>
                  <a:pt x="1734" y="239"/>
                </a:lnTo>
                <a:lnTo>
                  <a:pt x="1732" y="242"/>
                </a:lnTo>
                <a:lnTo>
                  <a:pt x="1732" y="242"/>
                </a:lnTo>
                <a:lnTo>
                  <a:pt x="1732" y="244"/>
                </a:lnTo>
                <a:lnTo>
                  <a:pt x="1734" y="244"/>
                </a:lnTo>
                <a:lnTo>
                  <a:pt x="1736" y="244"/>
                </a:lnTo>
                <a:lnTo>
                  <a:pt x="1736" y="244"/>
                </a:lnTo>
                <a:lnTo>
                  <a:pt x="1736" y="244"/>
                </a:lnTo>
                <a:lnTo>
                  <a:pt x="1736" y="246"/>
                </a:lnTo>
                <a:lnTo>
                  <a:pt x="1736" y="246"/>
                </a:lnTo>
                <a:lnTo>
                  <a:pt x="1736" y="249"/>
                </a:lnTo>
                <a:lnTo>
                  <a:pt x="1736" y="249"/>
                </a:lnTo>
                <a:lnTo>
                  <a:pt x="1734" y="249"/>
                </a:lnTo>
                <a:lnTo>
                  <a:pt x="1732" y="249"/>
                </a:lnTo>
                <a:lnTo>
                  <a:pt x="1729" y="249"/>
                </a:lnTo>
                <a:lnTo>
                  <a:pt x="1729" y="251"/>
                </a:lnTo>
                <a:lnTo>
                  <a:pt x="1727" y="251"/>
                </a:lnTo>
                <a:lnTo>
                  <a:pt x="1727" y="251"/>
                </a:lnTo>
                <a:lnTo>
                  <a:pt x="1725" y="256"/>
                </a:lnTo>
                <a:lnTo>
                  <a:pt x="1725" y="256"/>
                </a:lnTo>
                <a:lnTo>
                  <a:pt x="1725" y="258"/>
                </a:lnTo>
                <a:lnTo>
                  <a:pt x="1722" y="263"/>
                </a:lnTo>
                <a:lnTo>
                  <a:pt x="1722" y="263"/>
                </a:lnTo>
                <a:lnTo>
                  <a:pt x="1722" y="263"/>
                </a:lnTo>
                <a:lnTo>
                  <a:pt x="1720" y="265"/>
                </a:lnTo>
                <a:lnTo>
                  <a:pt x="1720" y="265"/>
                </a:lnTo>
                <a:lnTo>
                  <a:pt x="1717" y="265"/>
                </a:lnTo>
                <a:lnTo>
                  <a:pt x="1717" y="268"/>
                </a:lnTo>
                <a:lnTo>
                  <a:pt x="1717" y="268"/>
                </a:lnTo>
                <a:lnTo>
                  <a:pt x="1715" y="265"/>
                </a:lnTo>
                <a:lnTo>
                  <a:pt x="1715" y="265"/>
                </a:lnTo>
                <a:lnTo>
                  <a:pt x="1715" y="265"/>
                </a:lnTo>
                <a:lnTo>
                  <a:pt x="1713" y="265"/>
                </a:lnTo>
                <a:lnTo>
                  <a:pt x="1713" y="265"/>
                </a:lnTo>
                <a:lnTo>
                  <a:pt x="1713" y="265"/>
                </a:lnTo>
                <a:lnTo>
                  <a:pt x="1713" y="263"/>
                </a:lnTo>
                <a:lnTo>
                  <a:pt x="1713" y="263"/>
                </a:lnTo>
                <a:lnTo>
                  <a:pt x="1710" y="263"/>
                </a:lnTo>
                <a:lnTo>
                  <a:pt x="1708" y="263"/>
                </a:lnTo>
                <a:lnTo>
                  <a:pt x="1708" y="261"/>
                </a:lnTo>
                <a:lnTo>
                  <a:pt x="1708" y="261"/>
                </a:lnTo>
                <a:lnTo>
                  <a:pt x="1708" y="258"/>
                </a:lnTo>
                <a:lnTo>
                  <a:pt x="1708" y="258"/>
                </a:lnTo>
                <a:lnTo>
                  <a:pt x="1708" y="256"/>
                </a:lnTo>
                <a:lnTo>
                  <a:pt x="1710" y="254"/>
                </a:lnTo>
                <a:lnTo>
                  <a:pt x="1715" y="251"/>
                </a:lnTo>
                <a:lnTo>
                  <a:pt x="1717" y="249"/>
                </a:lnTo>
                <a:lnTo>
                  <a:pt x="1720" y="249"/>
                </a:lnTo>
                <a:lnTo>
                  <a:pt x="1720" y="249"/>
                </a:lnTo>
                <a:lnTo>
                  <a:pt x="1720" y="249"/>
                </a:lnTo>
                <a:lnTo>
                  <a:pt x="1722" y="249"/>
                </a:lnTo>
                <a:lnTo>
                  <a:pt x="1722" y="249"/>
                </a:lnTo>
                <a:lnTo>
                  <a:pt x="1722" y="249"/>
                </a:lnTo>
                <a:lnTo>
                  <a:pt x="1722" y="246"/>
                </a:lnTo>
                <a:lnTo>
                  <a:pt x="1722" y="244"/>
                </a:lnTo>
                <a:lnTo>
                  <a:pt x="1725" y="244"/>
                </a:lnTo>
                <a:lnTo>
                  <a:pt x="1725" y="244"/>
                </a:lnTo>
                <a:lnTo>
                  <a:pt x="1725" y="242"/>
                </a:lnTo>
                <a:lnTo>
                  <a:pt x="1725" y="242"/>
                </a:lnTo>
                <a:lnTo>
                  <a:pt x="1727" y="242"/>
                </a:lnTo>
                <a:lnTo>
                  <a:pt x="1727" y="242"/>
                </a:lnTo>
                <a:lnTo>
                  <a:pt x="1727" y="242"/>
                </a:lnTo>
                <a:lnTo>
                  <a:pt x="1727" y="239"/>
                </a:lnTo>
                <a:lnTo>
                  <a:pt x="1727" y="239"/>
                </a:lnTo>
                <a:lnTo>
                  <a:pt x="1727" y="237"/>
                </a:lnTo>
                <a:lnTo>
                  <a:pt x="1727" y="237"/>
                </a:lnTo>
                <a:lnTo>
                  <a:pt x="1727" y="237"/>
                </a:lnTo>
                <a:lnTo>
                  <a:pt x="1727" y="237"/>
                </a:lnTo>
                <a:lnTo>
                  <a:pt x="1727" y="237"/>
                </a:lnTo>
                <a:lnTo>
                  <a:pt x="1727" y="235"/>
                </a:lnTo>
                <a:lnTo>
                  <a:pt x="1727" y="235"/>
                </a:lnTo>
                <a:lnTo>
                  <a:pt x="1727" y="235"/>
                </a:lnTo>
                <a:lnTo>
                  <a:pt x="1727" y="232"/>
                </a:lnTo>
                <a:lnTo>
                  <a:pt x="1729" y="230"/>
                </a:lnTo>
                <a:lnTo>
                  <a:pt x="1729" y="228"/>
                </a:lnTo>
                <a:lnTo>
                  <a:pt x="1729" y="225"/>
                </a:lnTo>
                <a:lnTo>
                  <a:pt x="1729" y="225"/>
                </a:lnTo>
                <a:lnTo>
                  <a:pt x="1727" y="225"/>
                </a:lnTo>
                <a:lnTo>
                  <a:pt x="1727" y="225"/>
                </a:lnTo>
                <a:lnTo>
                  <a:pt x="1727" y="225"/>
                </a:lnTo>
                <a:lnTo>
                  <a:pt x="1727" y="223"/>
                </a:lnTo>
                <a:lnTo>
                  <a:pt x="1727" y="223"/>
                </a:lnTo>
                <a:lnTo>
                  <a:pt x="1727" y="223"/>
                </a:lnTo>
                <a:lnTo>
                  <a:pt x="1727" y="218"/>
                </a:lnTo>
                <a:lnTo>
                  <a:pt x="1727" y="218"/>
                </a:lnTo>
                <a:lnTo>
                  <a:pt x="1725" y="216"/>
                </a:lnTo>
                <a:lnTo>
                  <a:pt x="1725" y="216"/>
                </a:lnTo>
                <a:lnTo>
                  <a:pt x="1725" y="216"/>
                </a:lnTo>
                <a:lnTo>
                  <a:pt x="1720" y="213"/>
                </a:lnTo>
                <a:lnTo>
                  <a:pt x="1720" y="213"/>
                </a:lnTo>
                <a:lnTo>
                  <a:pt x="1720" y="211"/>
                </a:lnTo>
                <a:lnTo>
                  <a:pt x="1720" y="211"/>
                </a:lnTo>
                <a:lnTo>
                  <a:pt x="1720" y="209"/>
                </a:lnTo>
                <a:lnTo>
                  <a:pt x="1720" y="209"/>
                </a:lnTo>
                <a:lnTo>
                  <a:pt x="1720" y="206"/>
                </a:lnTo>
                <a:lnTo>
                  <a:pt x="1722" y="206"/>
                </a:lnTo>
                <a:lnTo>
                  <a:pt x="1722" y="206"/>
                </a:lnTo>
                <a:lnTo>
                  <a:pt x="1722" y="206"/>
                </a:lnTo>
                <a:lnTo>
                  <a:pt x="1725" y="206"/>
                </a:lnTo>
                <a:lnTo>
                  <a:pt x="1725" y="206"/>
                </a:lnTo>
                <a:lnTo>
                  <a:pt x="1725" y="204"/>
                </a:lnTo>
                <a:lnTo>
                  <a:pt x="1725" y="201"/>
                </a:lnTo>
                <a:lnTo>
                  <a:pt x="1725" y="201"/>
                </a:lnTo>
                <a:lnTo>
                  <a:pt x="1727" y="201"/>
                </a:lnTo>
                <a:lnTo>
                  <a:pt x="1727" y="201"/>
                </a:lnTo>
                <a:lnTo>
                  <a:pt x="1727" y="199"/>
                </a:lnTo>
                <a:lnTo>
                  <a:pt x="1727" y="199"/>
                </a:lnTo>
                <a:lnTo>
                  <a:pt x="1727" y="199"/>
                </a:lnTo>
                <a:lnTo>
                  <a:pt x="1729" y="199"/>
                </a:lnTo>
                <a:lnTo>
                  <a:pt x="1729" y="197"/>
                </a:lnTo>
                <a:lnTo>
                  <a:pt x="1729" y="194"/>
                </a:lnTo>
                <a:lnTo>
                  <a:pt x="1729" y="194"/>
                </a:lnTo>
                <a:lnTo>
                  <a:pt x="1729" y="194"/>
                </a:lnTo>
                <a:lnTo>
                  <a:pt x="1727" y="194"/>
                </a:lnTo>
                <a:lnTo>
                  <a:pt x="1727" y="194"/>
                </a:lnTo>
                <a:lnTo>
                  <a:pt x="1725" y="194"/>
                </a:lnTo>
                <a:lnTo>
                  <a:pt x="1725" y="194"/>
                </a:lnTo>
                <a:lnTo>
                  <a:pt x="1725" y="194"/>
                </a:lnTo>
                <a:lnTo>
                  <a:pt x="1722" y="194"/>
                </a:lnTo>
                <a:lnTo>
                  <a:pt x="1722" y="197"/>
                </a:lnTo>
                <a:lnTo>
                  <a:pt x="1722" y="197"/>
                </a:lnTo>
                <a:lnTo>
                  <a:pt x="1722" y="197"/>
                </a:lnTo>
                <a:lnTo>
                  <a:pt x="1720" y="199"/>
                </a:lnTo>
                <a:lnTo>
                  <a:pt x="1715" y="204"/>
                </a:lnTo>
                <a:lnTo>
                  <a:pt x="1713" y="206"/>
                </a:lnTo>
                <a:lnTo>
                  <a:pt x="1710" y="209"/>
                </a:lnTo>
                <a:lnTo>
                  <a:pt x="1710" y="209"/>
                </a:lnTo>
                <a:lnTo>
                  <a:pt x="1708" y="211"/>
                </a:lnTo>
                <a:lnTo>
                  <a:pt x="1708" y="213"/>
                </a:lnTo>
                <a:lnTo>
                  <a:pt x="1706" y="218"/>
                </a:lnTo>
                <a:lnTo>
                  <a:pt x="1706" y="218"/>
                </a:lnTo>
                <a:lnTo>
                  <a:pt x="1703" y="220"/>
                </a:lnTo>
                <a:lnTo>
                  <a:pt x="1703" y="220"/>
                </a:lnTo>
                <a:lnTo>
                  <a:pt x="1703" y="220"/>
                </a:lnTo>
                <a:lnTo>
                  <a:pt x="1706" y="220"/>
                </a:lnTo>
                <a:lnTo>
                  <a:pt x="1706" y="220"/>
                </a:lnTo>
                <a:lnTo>
                  <a:pt x="1706" y="223"/>
                </a:lnTo>
                <a:lnTo>
                  <a:pt x="1706" y="223"/>
                </a:lnTo>
                <a:lnTo>
                  <a:pt x="1703" y="223"/>
                </a:lnTo>
                <a:lnTo>
                  <a:pt x="1703" y="223"/>
                </a:lnTo>
                <a:lnTo>
                  <a:pt x="1703" y="223"/>
                </a:lnTo>
                <a:lnTo>
                  <a:pt x="1703" y="223"/>
                </a:lnTo>
                <a:lnTo>
                  <a:pt x="1703" y="223"/>
                </a:lnTo>
                <a:lnTo>
                  <a:pt x="1703" y="225"/>
                </a:lnTo>
                <a:lnTo>
                  <a:pt x="1703" y="225"/>
                </a:lnTo>
                <a:lnTo>
                  <a:pt x="1703" y="228"/>
                </a:lnTo>
                <a:lnTo>
                  <a:pt x="1701" y="228"/>
                </a:lnTo>
                <a:lnTo>
                  <a:pt x="1703" y="230"/>
                </a:lnTo>
                <a:lnTo>
                  <a:pt x="1703" y="232"/>
                </a:lnTo>
                <a:lnTo>
                  <a:pt x="1703" y="232"/>
                </a:lnTo>
                <a:lnTo>
                  <a:pt x="1701" y="237"/>
                </a:lnTo>
                <a:lnTo>
                  <a:pt x="1699" y="239"/>
                </a:lnTo>
                <a:lnTo>
                  <a:pt x="1699" y="242"/>
                </a:lnTo>
                <a:lnTo>
                  <a:pt x="1696" y="244"/>
                </a:lnTo>
                <a:lnTo>
                  <a:pt x="1696" y="246"/>
                </a:lnTo>
                <a:lnTo>
                  <a:pt x="1696" y="246"/>
                </a:lnTo>
                <a:lnTo>
                  <a:pt x="1696" y="246"/>
                </a:lnTo>
                <a:lnTo>
                  <a:pt x="1696" y="249"/>
                </a:lnTo>
                <a:lnTo>
                  <a:pt x="1696" y="249"/>
                </a:lnTo>
                <a:lnTo>
                  <a:pt x="1696" y="249"/>
                </a:lnTo>
                <a:lnTo>
                  <a:pt x="1696" y="249"/>
                </a:lnTo>
                <a:lnTo>
                  <a:pt x="1696" y="251"/>
                </a:lnTo>
                <a:close/>
                <a:moveTo>
                  <a:pt x="1824" y="372"/>
                </a:moveTo>
                <a:lnTo>
                  <a:pt x="1824" y="372"/>
                </a:lnTo>
                <a:lnTo>
                  <a:pt x="1824" y="372"/>
                </a:lnTo>
                <a:lnTo>
                  <a:pt x="1824" y="370"/>
                </a:lnTo>
                <a:lnTo>
                  <a:pt x="1826" y="370"/>
                </a:lnTo>
                <a:lnTo>
                  <a:pt x="1826" y="372"/>
                </a:lnTo>
                <a:lnTo>
                  <a:pt x="1826" y="372"/>
                </a:lnTo>
                <a:lnTo>
                  <a:pt x="1824" y="372"/>
                </a:lnTo>
                <a:lnTo>
                  <a:pt x="1824" y="372"/>
                </a:lnTo>
                <a:lnTo>
                  <a:pt x="1826" y="372"/>
                </a:lnTo>
                <a:lnTo>
                  <a:pt x="1829" y="370"/>
                </a:lnTo>
                <a:lnTo>
                  <a:pt x="1829" y="370"/>
                </a:lnTo>
                <a:lnTo>
                  <a:pt x="1829" y="370"/>
                </a:lnTo>
                <a:lnTo>
                  <a:pt x="1829" y="372"/>
                </a:lnTo>
                <a:lnTo>
                  <a:pt x="1829" y="372"/>
                </a:lnTo>
                <a:lnTo>
                  <a:pt x="1829" y="370"/>
                </a:lnTo>
                <a:lnTo>
                  <a:pt x="1829" y="370"/>
                </a:lnTo>
                <a:lnTo>
                  <a:pt x="1829" y="370"/>
                </a:lnTo>
                <a:lnTo>
                  <a:pt x="1829" y="370"/>
                </a:lnTo>
                <a:lnTo>
                  <a:pt x="1829" y="367"/>
                </a:lnTo>
                <a:lnTo>
                  <a:pt x="1826" y="367"/>
                </a:lnTo>
                <a:lnTo>
                  <a:pt x="1826" y="367"/>
                </a:lnTo>
                <a:lnTo>
                  <a:pt x="1824" y="367"/>
                </a:lnTo>
                <a:lnTo>
                  <a:pt x="1819" y="370"/>
                </a:lnTo>
                <a:lnTo>
                  <a:pt x="1819" y="370"/>
                </a:lnTo>
                <a:lnTo>
                  <a:pt x="1819" y="370"/>
                </a:lnTo>
                <a:lnTo>
                  <a:pt x="1819" y="372"/>
                </a:lnTo>
                <a:lnTo>
                  <a:pt x="1824" y="372"/>
                </a:lnTo>
                <a:close/>
                <a:moveTo>
                  <a:pt x="1824" y="334"/>
                </a:moveTo>
                <a:lnTo>
                  <a:pt x="1826" y="334"/>
                </a:lnTo>
                <a:lnTo>
                  <a:pt x="1826" y="334"/>
                </a:lnTo>
                <a:lnTo>
                  <a:pt x="1826" y="334"/>
                </a:lnTo>
                <a:lnTo>
                  <a:pt x="1826" y="332"/>
                </a:lnTo>
                <a:lnTo>
                  <a:pt x="1826" y="332"/>
                </a:lnTo>
                <a:lnTo>
                  <a:pt x="1826" y="332"/>
                </a:lnTo>
                <a:lnTo>
                  <a:pt x="1826" y="329"/>
                </a:lnTo>
                <a:lnTo>
                  <a:pt x="1826" y="329"/>
                </a:lnTo>
                <a:lnTo>
                  <a:pt x="1826" y="329"/>
                </a:lnTo>
                <a:lnTo>
                  <a:pt x="1826" y="329"/>
                </a:lnTo>
                <a:lnTo>
                  <a:pt x="1826" y="329"/>
                </a:lnTo>
                <a:lnTo>
                  <a:pt x="1824" y="329"/>
                </a:lnTo>
                <a:lnTo>
                  <a:pt x="1824" y="329"/>
                </a:lnTo>
                <a:lnTo>
                  <a:pt x="1824" y="332"/>
                </a:lnTo>
                <a:lnTo>
                  <a:pt x="1824" y="332"/>
                </a:lnTo>
                <a:lnTo>
                  <a:pt x="1824" y="332"/>
                </a:lnTo>
                <a:lnTo>
                  <a:pt x="1824" y="334"/>
                </a:lnTo>
                <a:lnTo>
                  <a:pt x="1824" y="334"/>
                </a:lnTo>
                <a:close/>
                <a:moveTo>
                  <a:pt x="1717" y="590"/>
                </a:moveTo>
                <a:lnTo>
                  <a:pt x="1715" y="590"/>
                </a:lnTo>
                <a:lnTo>
                  <a:pt x="1717" y="590"/>
                </a:lnTo>
                <a:lnTo>
                  <a:pt x="1717" y="590"/>
                </a:lnTo>
                <a:close/>
                <a:moveTo>
                  <a:pt x="1691" y="329"/>
                </a:moveTo>
                <a:lnTo>
                  <a:pt x="1691" y="332"/>
                </a:lnTo>
                <a:lnTo>
                  <a:pt x="1691" y="332"/>
                </a:lnTo>
                <a:lnTo>
                  <a:pt x="1689" y="332"/>
                </a:lnTo>
                <a:lnTo>
                  <a:pt x="1689" y="334"/>
                </a:lnTo>
                <a:lnTo>
                  <a:pt x="1689" y="334"/>
                </a:lnTo>
                <a:lnTo>
                  <a:pt x="1691" y="334"/>
                </a:lnTo>
                <a:lnTo>
                  <a:pt x="1691" y="336"/>
                </a:lnTo>
                <a:lnTo>
                  <a:pt x="1694" y="336"/>
                </a:lnTo>
                <a:lnTo>
                  <a:pt x="1694" y="336"/>
                </a:lnTo>
                <a:lnTo>
                  <a:pt x="1694" y="336"/>
                </a:lnTo>
                <a:lnTo>
                  <a:pt x="1694" y="339"/>
                </a:lnTo>
                <a:lnTo>
                  <a:pt x="1694" y="339"/>
                </a:lnTo>
                <a:lnTo>
                  <a:pt x="1696" y="339"/>
                </a:lnTo>
                <a:lnTo>
                  <a:pt x="1696" y="339"/>
                </a:lnTo>
                <a:lnTo>
                  <a:pt x="1696" y="339"/>
                </a:lnTo>
                <a:lnTo>
                  <a:pt x="1696" y="341"/>
                </a:lnTo>
                <a:lnTo>
                  <a:pt x="1696" y="341"/>
                </a:lnTo>
                <a:lnTo>
                  <a:pt x="1696" y="341"/>
                </a:lnTo>
                <a:lnTo>
                  <a:pt x="1696" y="341"/>
                </a:lnTo>
                <a:lnTo>
                  <a:pt x="1699" y="341"/>
                </a:lnTo>
                <a:lnTo>
                  <a:pt x="1699" y="341"/>
                </a:lnTo>
                <a:lnTo>
                  <a:pt x="1699" y="341"/>
                </a:lnTo>
                <a:lnTo>
                  <a:pt x="1699" y="341"/>
                </a:lnTo>
                <a:lnTo>
                  <a:pt x="1699" y="346"/>
                </a:lnTo>
                <a:lnTo>
                  <a:pt x="1699" y="346"/>
                </a:lnTo>
                <a:lnTo>
                  <a:pt x="1699" y="348"/>
                </a:lnTo>
                <a:lnTo>
                  <a:pt x="1699" y="351"/>
                </a:lnTo>
                <a:lnTo>
                  <a:pt x="1699" y="351"/>
                </a:lnTo>
                <a:lnTo>
                  <a:pt x="1699" y="351"/>
                </a:lnTo>
                <a:lnTo>
                  <a:pt x="1699" y="351"/>
                </a:lnTo>
                <a:lnTo>
                  <a:pt x="1703" y="351"/>
                </a:lnTo>
                <a:lnTo>
                  <a:pt x="1706" y="348"/>
                </a:lnTo>
                <a:lnTo>
                  <a:pt x="1706" y="348"/>
                </a:lnTo>
                <a:lnTo>
                  <a:pt x="1708" y="348"/>
                </a:lnTo>
                <a:lnTo>
                  <a:pt x="1708" y="348"/>
                </a:lnTo>
                <a:lnTo>
                  <a:pt x="1708" y="348"/>
                </a:lnTo>
                <a:lnTo>
                  <a:pt x="1708" y="348"/>
                </a:lnTo>
                <a:lnTo>
                  <a:pt x="1708" y="348"/>
                </a:lnTo>
                <a:lnTo>
                  <a:pt x="1708" y="348"/>
                </a:lnTo>
                <a:lnTo>
                  <a:pt x="1708" y="348"/>
                </a:lnTo>
                <a:lnTo>
                  <a:pt x="1710" y="348"/>
                </a:lnTo>
                <a:lnTo>
                  <a:pt x="1708" y="351"/>
                </a:lnTo>
                <a:lnTo>
                  <a:pt x="1708" y="351"/>
                </a:lnTo>
                <a:lnTo>
                  <a:pt x="1710" y="351"/>
                </a:lnTo>
                <a:lnTo>
                  <a:pt x="1710" y="351"/>
                </a:lnTo>
                <a:lnTo>
                  <a:pt x="1710" y="353"/>
                </a:lnTo>
                <a:lnTo>
                  <a:pt x="1710" y="353"/>
                </a:lnTo>
                <a:lnTo>
                  <a:pt x="1710" y="353"/>
                </a:lnTo>
                <a:lnTo>
                  <a:pt x="1710" y="353"/>
                </a:lnTo>
                <a:lnTo>
                  <a:pt x="1713" y="353"/>
                </a:lnTo>
                <a:lnTo>
                  <a:pt x="1713" y="353"/>
                </a:lnTo>
                <a:lnTo>
                  <a:pt x="1715" y="355"/>
                </a:lnTo>
                <a:lnTo>
                  <a:pt x="1715" y="355"/>
                </a:lnTo>
                <a:lnTo>
                  <a:pt x="1715" y="355"/>
                </a:lnTo>
                <a:lnTo>
                  <a:pt x="1715" y="353"/>
                </a:lnTo>
                <a:lnTo>
                  <a:pt x="1717" y="353"/>
                </a:lnTo>
                <a:lnTo>
                  <a:pt x="1717" y="353"/>
                </a:lnTo>
                <a:lnTo>
                  <a:pt x="1717" y="353"/>
                </a:lnTo>
                <a:lnTo>
                  <a:pt x="1717" y="353"/>
                </a:lnTo>
                <a:lnTo>
                  <a:pt x="1720" y="351"/>
                </a:lnTo>
                <a:lnTo>
                  <a:pt x="1722" y="351"/>
                </a:lnTo>
                <a:lnTo>
                  <a:pt x="1722" y="348"/>
                </a:lnTo>
                <a:lnTo>
                  <a:pt x="1722" y="348"/>
                </a:lnTo>
                <a:lnTo>
                  <a:pt x="1722" y="348"/>
                </a:lnTo>
                <a:lnTo>
                  <a:pt x="1722" y="348"/>
                </a:lnTo>
                <a:lnTo>
                  <a:pt x="1720" y="348"/>
                </a:lnTo>
                <a:lnTo>
                  <a:pt x="1720" y="348"/>
                </a:lnTo>
                <a:lnTo>
                  <a:pt x="1720" y="348"/>
                </a:lnTo>
                <a:lnTo>
                  <a:pt x="1720" y="348"/>
                </a:lnTo>
                <a:lnTo>
                  <a:pt x="1720" y="346"/>
                </a:lnTo>
                <a:lnTo>
                  <a:pt x="1720" y="346"/>
                </a:lnTo>
                <a:lnTo>
                  <a:pt x="1720" y="346"/>
                </a:lnTo>
                <a:lnTo>
                  <a:pt x="1720" y="346"/>
                </a:lnTo>
                <a:lnTo>
                  <a:pt x="1717" y="343"/>
                </a:lnTo>
                <a:lnTo>
                  <a:pt x="1715" y="343"/>
                </a:lnTo>
                <a:lnTo>
                  <a:pt x="1713" y="343"/>
                </a:lnTo>
                <a:lnTo>
                  <a:pt x="1713" y="343"/>
                </a:lnTo>
                <a:lnTo>
                  <a:pt x="1710" y="346"/>
                </a:lnTo>
                <a:lnTo>
                  <a:pt x="1710" y="346"/>
                </a:lnTo>
                <a:lnTo>
                  <a:pt x="1710" y="346"/>
                </a:lnTo>
                <a:lnTo>
                  <a:pt x="1710" y="346"/>
                </a:lnTo>
                <a:lnTo>
                  <a:pt x="1708" y="346"/>
                </a:lnTo>
                <a:lnTo>
                  <a:pt x="1708" y="343"/>
                </a:lnTo>
                <a:lnTo>
                  <a:pt x="1708" y="343"/>
                </a:lnTo>
                <a:lnTo>
                  <a:pt x="1708" y="341"/>
                </a:lnTo>
                <a:lnTo>
                  <a:pt x="1708" y="341"/>
                </a:lnTo>
                <a:lnTo>
                  <a:pt x="1708" y="341"/>
                </a:lnTo>
                <a:lnTo>
                  <a:pt x="1708" y="341"/>
                </a:lnTo>
                <a:lnTo>
                  <a:pt x="1708" y="341"/>
                </a:lnTo>
                <a:lnTo>
                  <a:pt x="1706" y="341"/>
                </a:lnTo>
                <a:lnTo>
                  <a:pt x="1706" y="341"/>
                </a:lnTo>
                <a:lnTo>
                  <a:pt x="1706" y="339"/>
                </a:lnTo>
                <a:lnTo>
                  <a:pt x="1708" y="339"/>
                </a:lnTo>
                <a:lnTo>
                  <a:pt x="1710" y="334"/>
                </a:lnTo>
                <a:lnTo>
                  <a:pt x="1710" y="334"/>
                </a:lnTo>
                <a:lnTo>
                  <a:pt x="1710" y="332"/>
                </a:lnTo>
                <a:lnTo>
                  <a:pt x="1710" y="332"/>
                </a:lnTo>
                <a:lnTo>
                  <a:pt x="1710" y="329"/>
                </a:lnTo>
                <a:lnTo>
                  <a:pt x="1708" y="329"/>
                </a:lnTo>
                <a:lnTo>
                  <a:pt x="1708" y="329"/>
                </a:lnTo>
                <a:lnTo>
                  <a:pt x="1708" y="329"/>
                </a:lnTo>
                <a:lnTo>
                  <a:pt x="1708" y="329"/>
                </a:lnTo>
                <a:lnTo>
                  <a:pt x="1708" y="329"/>
                </a:lnTo>
                <a:lnTo>
                  <a:pt x="1708" y="329"/>
                </a:lnTo>
                <a:lnTo>
                  <a:pt x="1708" y="329"/>
                </a:lnTo>
                <a:lnTo>
                  <a:pt x="1708" y="327"/>
                </a:lnTo>
                <a:lnTo>
                  <a:pt x="1708" y="327"/>
                </a:lnTo>
                <a:lnTo>
                  <a:pt x="1706" y="327"/>
                </a:lnTo>
                <a:lnTo>
                  <a:pt x="1706" y="327"/>
                </a:lnTo>
                <a:lnTo>
                  <a:pt x="1706" y="325"/>
                </a:lnTo>
                <a:lnTo>
                  <a:pt x="1703" y="325"/>
                </a:lnTo>
                <a:lnTo>
                  <a:pt x="1703" y="325"/>
                </a:lnTo>
                <a:lnTo>
                  <a:pt x="1703" y="325"/>
                </a:lnTo>
                <a:lnTo>
                  <a:pt x="1703" y="325"/>
                </a:lnTo>
                <a:lnTo>
                  <a:pt x="1703" y="325"/>
                </a:lnTo>
                <a:lnTo>
                  <a:pt x="1703" y="325"/>
                </a:lnTo>
                <a:lnTo>
                  <a:pt x="1701" y="325"/>
                </a:lnTo>
                <a:lnTo>
                  <a:pt x="1701" y="325"/>
                </a:lnTo>
                <a:lnTo>
                  <a:pt x="1701" y="325"/>
                </a:lnTo>
                <a:lnTo>
                  <a:pt x="1701" y="325"/>
                </a:lnTo>
                <a:lnTo>
                  <a:pt x="1701" y="325"/>
                </a:lnTo>
                <a:lnTo>
                  <a:pt x="1701" y="327"/>
                </a:lnTo>
                <a:lnTo>
                  <a:pt x="1701" y="327"/>
                </a:lnTo>
                <a:lnTo>
                  <a:pt x="1701" y="327"/>
                </a:lnTo>
                <a:lnTo>
                  <a:pt x="1699" y="327"/>
                </a:lnTo>
                <a:lnTo>
                  <a:pt x="1699" y="329"/>
                </a:lnTo>
                <a:lnTo>
                  <a:pt x="1699" y="329"/>
                </a:lnTo>
                <a:lnTo>
                  <a:pt x="1699" y="329"/>
                </a:lnTo>
                <a:lnTo>
                  <a:pt x="1699" y="329"/>
                </a:lnTo>
                <a:lnTo>
                  <a:pt x="1696" y="329"/>
                </a:lnTo>
                <a:lnTo>
                  <a:pt x="1696" y="329"/>
                </a:lnTo>
                <a:lnTo>
                  <a:pt x="1696" y="327"/>
                </a:lnTo>
                <a:lnTo>
                  <a:pt x="1696" y="327"/>
                </a:lnTo>
                <a:lnTo>
                  <a:pt x="1696" y="327"/>
                </a:lnTo>
                <a:lnTo>
                  <a:pt x="1696" y="327"/>
                </a:lnTo>
                <a:lnTo>
                  <a:pt x="1694" y="325"/>
                </a:lnTo>
                <a:lnTo>
                  <a:pt x="1694" y="325"/>
                </a:lnTo>
                <a:lnTo>
                  <a:pt x="1694" y="325"/>
                </a:lnTo>
                <a:lnTo>
                  <a:pt x="1694" y="325"/>
                </a:lnTo>
                <a:lnTo>
                  <a:pt x="1691" y="327"/>
                </a:lnTo>
                <a:lnTo>
                  <a:pt x="1691" y="327"/>
                </a:lnTo>
                <a:lnTo>
                  <a:pt x="1691" y="327"/>
                </a:lnTo>
                <a:lnTo>
                  <a:pt x="1691" y="327"/>
                </a:lnTo>
                <a:lnTo>
                  <a:pt x="1691" y="329"/>
                </a:lnTo>
                <a:lnTo>
                  <a:pt x="1691" y="329"/>
                </a:lnTo>
                <a:close/>
                <a:moveTo>
                  <a:pt x="1715" y="587"/>
                </a:moveTo>
                <a:lnTo>
                  <a:pt x="1715" y="587"/>
                </a:lnTo>
                <a:lnTo>
                  <a:pt x="1715" y="587"/>
                </a:lnTo>
                <a:lnTo>
                  <a:pt x="1715" y="587"/>
                </a:lnTo>
                <a:close/>
                <a:moveTo>
                  <a:pt x="1746" y="362"/>
                </a:moveTo>
                <a:lnTo>
                  <a:pt x="1748" y="362"/>
                </a:lnTo>
                <a:lnTo>
                  <a:pt x="1748" y="362"/>
                </a:lnTo>
                <a:lnTo>
                  <a:pt x="1748" y="360"/>
                </a:lnTo>
                <a:lnTo>
                  <a:pt x="1748" y="360"/>
                </a:lnTo>
                <a:lnTo>
                  <a:pt x="1746" y="360"/>
                </a:lnTo>
                <a:lnTo>
                  <a:pt x="1746" y="360"/>
                </a:lnTo>
                <a:lnTo>
                  <a:pt x="1746" y="358"/>
                </a:lnTo>
                <a:lnTo>
                  <a:pt x="1746" y="358"/>
                </a:lnTo>
                <a:lnTo>
                  <a:pt x="1743" y="358"/>
                </a:lnTo>
                <a:lnTo>
                  <a:pt x="1743" y="358"/>
                </a:lnTo>
                <a:lnTo>
                  <a:pt x="1743" y="358"/>
                </a:lnTo>
                <a:lnTo>
                  <a:pt x="1743" y="358"/>
                </a:lnTo>
                <a:lnTo>
                  <a:pt x="1743" y="358"/>
                </a:lnTo>
                <a:lnTo>
                  <a:pt x="1743" y="358"/>
                </a:lnTo>
                <a:lnTo>
                  <a:pt x="1743" y="358"/>
                </a:lnTo>
                <a:lnTo>
                  <a:pt x="1743" y="360"/>
                </a:lnTo>
                <a:lnTo>
                  <a:pt x="1743" y="360"/>
                </a:lnTo>
                <a:lnTo>
                  <a:pt x="1743" y="360"/>
                </a:lnTo>
                <a:lnTo>
                  <a:pt x="1743" y="362"/>
                </a:lnTo>
                <a:lnTo>
                  <a:pt x="1746" y="362"/>
                </a:lnTo>
                <a:lnTo>
                  <a:pt x="1746" y="362"/>
                </a:lnTo>
                <a:lnTo>
                  <a:pt x="1746" y="362"/>
                </a:lnTo>
                <a:lnTo>
                  <a:pt x="1746" y="362"/>
                </a:lnTo>
                <a:lnTo>
                  <a:pt x="1746" y="362"/>
                </a:lnTo>
                <a:close/>
                <a:moveTo>
                  <a:pt x="1722" y="462"/>
                </a:moveTo>
                <a:lnTo>
                  <a:pt x="1722" y="462"/>
                </a:lnTo>
                <a:lnTo>
                  <a:pt x="1722" y="462"/>
                </a:lnTo>
                <a:lnTo>
                  <a:pt x="1722" y="462"/>
                </a:lnTo>
                <a:lnTo>
                  <a:pt x="1722" y="462"/>
                </a:lnTo>
                <a:lnTo>
                  <a:pt x="1722" y="462"/>
                </a:lnTo>
                <a:lnTo>
                  <a:pt x="1720" y="464"/>
                </a:lnTo>
                <a:lnTo>
                  <a:pt x="1720" y="464"/>
                </a:lnTo>
                <a:lnTo>
                  <a:pt x="1720" y="464"/>
                </a:lnTo>
                <a:lnTo>
                  <a:pt x="1720" y="464"/>
                </a:lnTo>
                <a:lnTo>
                  <a:pt x="1717" y="464"/>
                </a:lnTo>
                <a:lnTo>
                  <a:pt x="1717" y="464"/>
                </a:lnTo>
                <a:lnTo>
                  <a:pt x="1717" y="467"/>
                </a:lnTo>
                <a:lnTo>
                  <a:pt x="1720" y="467"/>
                </a:lnTo>
                <a:lnTo>
                  <a:pt x="1722" y="467"/>
                </a:lnTo>
                <a:lnTo>
                  <a:pt x="1725" y="467"/>
                </a:lnTo>
                <a:lnTo>
                  <a:pt x="1725" y="464"/>
                </a:lnTo>
                <a:lnTo>
                  <a:pt x="1725" y="464"/>
                </a:lnTo>
                <a:lnTo>
                  <a:pt x="1725" y="464"/>
                </a:lnTo>
                <a:lnTo>
                  <a:pt x="1725" y="464"/>
                </a:lnTo>
                <a:lnTo>
                  <a:pt x="1725" y="462"/>
                </a:lnTo>
                <a:lnTo>
                  <a:pt x="1727" y="462"/>
                </a:lnTo>
                <a:lnTo>
                  <a:pt x="1727" y="462"/>
                </a:lnTo>
                <a:lnTo>
                  <a:pt x="1727" y="462"/>
                </a:lnTo>
                <a:lnTo>
                  <a:pt x="1727" y="459"/>
                </a:lnTo>
                <a:lnTo>
                  <a:pt x="1725" y="459"/>
                </a:lnTo>
                <a:lnTo>
                  <a:pt x="1725" y="459"/>
                </a:lnTo>
                <a:lnTo>
                  <a:pt x="1722" y="459"/>
                </a:lnTo>
                <a:lnTo>
                  <a:pt x="1725" y="462"/>
                </a:lnTo>
                <a:lnTo>
                  <a:pt x="1725" y="462"/>
                </a:lnTo>
                <a:lnTo>
                  <a:pt x="1722" y="462"/>
                </a:lnTo>
                <a:close/>
                <a:moveTo>
                  <a:pt x="1717" y="476"/>
                </a:moveTo>
                <a:lnTo>
                  <a:pt x="1715" y="474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4"/>
                </a:lnTo>
                <a:lnTo>
                  <a:pt x="1715" y="471"/>
                </a:lnTo>
                <a:lnTo>
                  <a:pt x="1715" y="471"/>
                </a:lnTo>
                <a:lnTo>
                  <a:pt x="1715" y="471"/>
                </a:lnTo>
                <a:lnTo>
                  <a:pt x="1715" y="471"/>
                </a:lnTo>
                <a:lnTo>
                  <a:pt x="1713" y="471"/>
                </a:lnTo>
                <a:lnTo>
                  <a:pt x="1713" y="471"/>
                </a:lnTo>
                <a:lnTo>
                  <a:pt x="1710" y="474"/>
                </a:lnTo>
                <a:lnTo>
                  <a:pt x="1710" y="474"/>
                </a:lnTo>
                <a:lnTo>
                  <a:pt x="1708" y="476"/>
                </a:lnTo>
                <a:lnTo>
                  <a:pt x="1710" y="476"/>
                </a:lnTo>
                <a:lnTo>
                  <a:pt x="1710" y="478"/>
                </a:lnTo>
                <a:lnTo>
                  <a:pt x="1713" y="476"/>
                </a:lnTo>
                <a:lnTo>
                  <a:pt x="1715" y="476"/>
                </a:lnTo>
                <a:lnTo>
                  <a:pt x="1715" y="476"/>
                </a:lnTo>
                <a:lnTo>
                  <a:pt x="1715" y="476"/>
                </a:lnTo>
                <a:lnTo>
                  <a:pt x="1717" y="476"/>
                </a:lnTo>
                <a:close/>
                <a:moveTo>
                  <a:pt x="1732" y="398"/>
                </a:moveTo>
                <a:lnTo>
                  <a:pt x="1734" y="396"/>
                </a:lnTo>
                <a:lnTo>
                  <a:pt x="1734" y="396"/>
                </a:lnTo>
                <a:lnTo>
                  <a:pt x="1736" y="393"/>
                </a:lnTo>
                <a:lnTo>
                  <a:pt x="1734" y="391"/>
                </a:lnTo>
                <a:lnTo>
                  <a:pt x="1734" y="391"/>
                </a:lnTo>
                <a:lnTo>
                  <a:pt x="1734" y="388"/>
                </a:lnTo>
                <a:lnTo>
                  <a:pt x="1734" y="388"/>
                </a:lnTo>
                <a:lnTo>
                  <a:pt x="1732" y="388"/>
                </a:lnTo>
                <a:lnTo>
                  <a:pt x="1732" y="388"/>
                </a:lnTo>
                <a:lnTo>
                  <a:pt x="1732" y="391"/>
                </a:lnTo>
                <a:lnTo>
                  <a:pt x="1732" y="388"/>
                </a:lnTo>
                <a:lnTo>
                  <a:pt x="1732" y="388"/>
                </a:lnTo>
                <a:lnTo>
                  <a:pt x="1729" y="388"/>
                </a:lnTo>
                <a:lnTo>
                  <a:pt x="1729" y="388"/>
                </a:lnTo>
                <a:lnTo>
                  <a:pt x="1729" y="388"/>
                </a:lnTo>
                <a:lnTo>
                  <a:pt x="1727" y="386"/>
                </a:lnTo>
                <a:lnTo>
                  <a:pt x="1725" y="384"/>
                </a:lnTo>
                <a:lnTo>
                  <a:pt x="1722" y="384"/>
                </a:lnTo>
                <a:lnTo>
                  <a:pt x="1722" y="381"/>
                </a:lnTo>
                <a:lnTo>
                  <a:pt x="1722" y="381"/>
                </a:lnTo>
                <a:lnTo>
                  <a:pt x="1720" y="381"/>
                </a:lnTo>
                <a:lnTo>
                  <a:pt x="1720" y="384"/>
                </a:lnTo>
                <a:lnTo>
                  <a:pt x="1720" y="384"/>
                </a:lnTo>
                <a:lnTo>
                  <a:pt x="1717" y="384"/>
                </a:lnTo>
                <a:lnTo>
                  <a:pt x="1717" y="381"/>
                </a:lnTo>
                <a:lnTo>
                  <a:pt x="1715" y="381"/>
                </a:lnTo>
                <a:lnTo>
                  <a:pt x="1715" y="381"/>
                </a:lnTo>
                <a:lnTo>
                  <a:pt x="1715" y="379"/>
                </a:lnTo>
                <a:lnTo>
                  <a:pt x="1713" y="379"/>
                </a:lnTo>
                <a:lnTo>
                  <a:pt x="1713" y="379"/>
                </a:lnTo>
                <a:lnTo>
                  <a:pt x="1708" y="377"/>
                </a:lnTo>
                <a:lnTo>
                  <a:pt x="1708" y="377"/>
                </a:lnTo>
                <a:lnTo>
                  <a:pt x="1703" y="381"/>
                </a:lnTo>
                <a:lnTo>
                  <a:pt x="1701" y="381"/>
                </a:lnTo>
                <a:lnTo>
                  <a:pt x="1701" y="381"/>
                </a:lnTo>
                <a:lnTo>
                  <a:pt x="1701" y="384"/>
                </a:lnTo>
                <a:lnTo>
                  <a:pt x="1701" y="384"/>
                </a:lnTo>
                <a:lnTo>
                  <a:pt x="1701" y="384"/>
                </a:lnTo>
                <a:lnTo>
                  <a:pt x="1699" y="381"/>
                </a:lnTo>
                <a:lnTo>
                  <a:pt x="1699" y="381"/>
                </a:lnTo>
                <a:lnTo>
                  <a:pt x="1696" y="381"/>
                </a:lnTo>
                <a:lnTo>
                  <a:pt x="1696" y="384"/>
                </a:lnTo>
                <a:lnTo>
                  <a:pt x="1696" y="384"/>
                </a:lnTo>
                <a:lnTo>
                  <a:pt x="1696" y="384"/>
                </a:lnTo>
                <a:lnTo>
                  <a:pt x="1696" y="386"/>
                </a:lnTo>
                <a:lnTo>
                  <a:pt x="1696" y="386"/>
                </a:lnTo>
                <a:lnTo>
                  <a:pt x="1696" y="388"/>
                </a:lnTo>
                <a:lnTo>
                  <a:pt x="1696" y="388"/>
                </a:lnTo>
                <a:lnTo>
                  <a:pt x="1696" y="388"/>
                </a:lnTo>
                <a:lnTo>
                  <a:pt x="1696" y="391"/>
                </a:lnTo>
                <a:lnTo>
                  <a:pt x="1694" y="391"/>
                </a:lnTo>
                <a:lnTo>
                  <a:pt x="1694" y="393"/>
                </a:lnTo>
                <a:lnTo>
                  <a:pt x="1699" y="396"/>
                </a:lnTo>
                <a:lnTo>
                  <a:pt x="1701" y="398"/>
                </a:lnTo>
                <a:lnTo>
                  <a:pt x="1703" y="398"/>
                </a:lnTo>
                <a:lnTo>
                  <a:pt x="1706" y="398"/>
                </a:lnTo>
                <a:lnTo>
                  <a:pt x="1708" y="398"/>
                </a:lnTo>
                <a:lnTo>
                  <a:pt x="1710" y="398"/>
                </a:lnTo>
                <a:lnTo>
                  <a:pt x="1710" y="398"/>
                </a:lnTo>
                <a:lnTo>
                  <a:pt x="1710" y="396"/>
                </a:lnTo>
                <a:lnTo>
                  <a:pt x="1713" y="396"/>
                </a:lnTo>
                <a:lnTo>
                  <a:pt x="1720" y="396"/>
                </a:lnTo>
                <a:lnTo>
                  <a:pt x="1720" y="396"/>
                </a:lnTo>
                <a:lnTo>
                  <a:pt x="1722" y="396"/>
                </a:lnTo>
                <a:lnTo>
                  <a:pt x="1725" y="396"/>
                </a:lnTo>
                <a:lnTo>
                  <a:pt x="1729" y="398"/>
                </a:lnTo>
                <a:lnTo>
                  <a:pt x="1732" y="398"/>
                </a:lnTo>
                <a:close/>
                <a:moveTo>
                  <a:pt x="1699" y="301"/>
                </a:moveTo>
                <a:lnTo>
                  <a:pt x="1699" y="301"/>
                </a:lnTo>
                <a:lnTo>
                  <a:pt x="1696" y="301"/>
                </a:lnTo>
                <a:lnTo>
                  <a:pt x="1696" y="303"/>
                </a:lnTo>
                <a:lnTo>
                  <a:pt x="1696" y="306"/>
                </a:lnTo>
                <a:lnTo>
                  <a:pt x="1696" y="308"/>
                </a:lnTo>
                <a:lnTo>
                  <a:pt x="1696" y="308"/>
                </a:lnTo>
                <a:lnTo>
                  <a:pt x="1696" y="308"/>
                </a:lnTo>
                <a:lnTo>
                  <a:pt x="1696" y="308"/>
                </a:lnTo>
                <a:lnTo>
                  <a:pt x="1696" y="308"/>
                </a:lnTo>
                <a:lnTo>
                  <a:pt x="1696" y="308"/>
                </a:lnTo>
                <a:lnTo>
                  <a:pt x="1696" y="308"/>
                </a:lnTo>
                <a:lnTo>
                  <a:pt x="1699" y="308"/>
                </a:lnTo>
                <a:lnTo>
                  <a:pt x="1699" y="308"/>
                </a:lnTo>
                <a:lnTo>
                  <a:pt x="1699" y="310"/>
                </a:lnTo>
                <a:lnTo>
                  <a:pt x="1699" y="310"/>
                </a:lnTo>
                <a:lnTo>
                  <a:pt x="1699" y="310"/>
                </a:lnTo>
                <a:lnTo>
                  <a:pt x="1699" y="310"/>
                </a:lnTo>
                <a:lnTo>
                  <a:pt x="1699" y="310"/>
                </a:lnTo>
                <a:lnTo>
                  <a:pt x="1699" y="308"/>
                </a:lnTo>
                <a:lnTo>
                  <a:pt x="1699" y="301"/>
                </a:lnTo>
                <a:lnTo>
                  <a:pt x="1699" y="301"/>
                </a:lnTo>
                <a:lnTo>
                  <a:pt x="1699" y="301"/>
                </a:lnTo>
                <a:close/>
                <a:moveTo>
                  <a:pt x="2084" y="365"/>
                </a:moveTo>
                <a:lnTo>
                  <a:pt x="2086" y="365"/>
                </a:lnTo>
                <a:lnTo>
                  <a:pt x="2086" y="367"/>
                </a:lnTo>
                <a:lnTo>
                  <a:pt x="2086" y="367"/>
                </a:lnTo>
                <a:lnTo>
                  <a:pt x="2089" y="367"/>
                </a:lnTo>
                <a:lnTo>
                  <a:pt x="2089" y="367"/>
                </a:lnTo>
                <a:lnTo>
                  <a:pt x="2091" y="367"/>
                </a:lnTo>
                <a:lnTo>
                  <a:pt x="2091" y="367"/>
                </a:lnTo>
                <a:lnTo>
                  <a:pt x="2094" y="365"/>
                </a:lnTo>
                <a:lnTo>
                  <a:pt x="2094" y="362"/>
                </a:lnTo>
                <a:lnTo>
                  <a:pt x="2094" y="362"/>
                </a:lnTo>
                <a:lnTo>
                  <a:pt x="2094" y="360"/>
                </a:lnTo>
                <a:lnTo>
                  <a:pt x="2091" y="362"/>
                </a:lnTo>
                <a:lnTo>
                  <a:pt x="2091" y="365"/>
                </a:lnTo>
                <a:lnTo>
                  <a:pt x="2091" y="365"/>
                </a:lnTo>
                <a:lnTo>
                  <a:pt x="2089" y="365"/>
                </a:lnTo>
                <a:lnTo>
                  <a:pt x="2089" y="362"/>
                </a:lnTo>
                <a:lnTo>
                  <a:pt x="2091" y="362"/>
                </a:lnTo>
                <a:lnTo>
                  <a:pt x="2091" y="362"/>
                </a:lnTo>
                <a:lnTo>
                  <a:pt x="2091" y="360"/>
                </a:lnTo>
                <a:lnTo>
                  <a:pt x="2091" y="360"/>
                </a:lnTo>
                <a:lnTo>
                  <a:pt x="2091" y="360"/>
                </a:lnTo>
                <a:lnTo>
                  <a:pt x="2091" y="360"/>
                </a:lnTo>
                <a:lnTo>
                  <a:pt x="2091" y="358"/>
                </a:lnTo>
                <a:lnTo>
                  <a:pt x="2091" y="358"/>
                </a:lnTo>
                <a:lnTo>
                  <a:pt x="2089" y="358"/>
                </a:lnTo>
                <a:lnTo>
                  <a:pt x="2086" y="358"/>
                </a:lnTo>
                <a:lnTo>
                  <a:pt x="2086" y="358"/>
                </a:lnTo>
                <a:lnTo>
                  <a:pt x="2086" y="358"/>
                </a:lnTo>
                <a:lnTo>
                  <a:pt x="2084" y="358"/>
                </a:lnTo>
                <a:lnTo>
                  <a:pt x="2084" y="358"/>
                </a:lnTo>
                <a:lnTo>
                  <a:pt x="2084" y="358"/>
                </a:lnTo>
                <a:lnTo>
                  <a:pt x="2084" y="360"/>
                </a:lnTo>
                <a:lnTo>
                  <a:pt x="2084" y="360"/>
                </a:lnTo>
                <a:lnTo>
                  <a:pt x="2084" y="360"/>
                </a:lnTo>
                <a:lnTo>
                  <a:pt x="2084" y="362"/>
                </a:lnTo>
                <a:lnTo>
                  <a:pt x="2084" y="362"/>
                </a:lnTo>
                <a:lnTo>
                  <a:pt x="2084" y="365"/>
                </a:lnTo>
                <a:close/>
                <a:moveTo>
                  <a:pt x="1859" y="355"/>
                </a:moveTo>
                <a:lnTo>
                  <a:pt x="1859" y="355"/>
                </a:lnTo>
                <a:lnTo>
                  <a:pt x="1859" y="355"/>
                </a:lnTo>
                <a:lnTo>
                  <a:pt x="1864" y="355"/>
                </a:lnTo>
                <a:lnTo>
                  <a:pt x="1871" y="353"/>
                </a:lnTo>
                <a:lnTo>
                  <a:pt x="1874" y="353"/>
                </a:lnTo>
                <a:lnTo>
                  <a:pt x="1874" y="353"/>
                </a:lnTo>
                <a:lnTo>
                  <a:pt x="1876" y="353"/>
                </a:lnTo>
                <a:lnTo>
                  <a:pt x="1878" y="353"/>
                </a:lnTo>
                <a:lnTo>
                  <a:pt x="1878" y="353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51"/>
                </a:lnTo>
                <a:lnTo>
                  <a:pt x="1878" y="348"/>
                </a:lnTo>
                <a:lnTo>
                  <a:pt x="1878" y="348"/>
                </a:lnTo>
                <a:lnTo>
                  <a:pt x="1881" y="348"/>
                </a:lnTo>
                <a:lnTo>
                  <a:pt x="1881" y="348"/>
                </a:lnTo>
                <a:lnTo>
                  <a:pt x="1881" y="348"/>
                </a:lnTo>
                <a:lnTo>
                  <a:pt x="1878" y="348"/>
                </a:lnTo>
                <a:lnTo>
                  <a:pt x="1878" y="348"/>
                </a:lnTo>
                <a:lnTo>
                  <a:pt x="1878" y="348"/>
                </a:lnTo>
                <a:lnTo>
                  <a:pt x="1878" y="348"/>
                </a:lnTo>
                <a:lnTo>
                  <a:pt x="1876" y="348"/>
                </a:lnTo>
                <a:lnTo>
                  <a:pt x="1876" y="348"/>
                </a:lnTo>
                <a:lnTo>
                  <a:pt x="1876" y="348"/>
                </a:lnTo>
                <a:lnTo>
                  <a:pt x="1874" y="348"/>
                </a:lnTo>
                <a:lnTo>
                  <a:pt x="1874" y="348"/>
                </a:lnTo>
                <a:lnTo>
                  <a:pt x="1874" y="348"/>
                </a:lnTo>
                <a:lnTo>
                  <a:pt x="1874" y="348"/>
                </a:lnTo>
                <a:lnTo>
                  <a:pt x="1874" y="348"/>
                </a:lnTo>
                <a:lnTo>
                  <a:pt x="1874" y="351"/>
                </a:lnTo>
                <a:lnTo>
                  <a:pt x="1874" y="351"/>
                </a:lnTo>
                <a:lnTo>
                  <a:pt x="1874" y="351"/>
                </a:lnTo>
                <a:lnTo>
                  <a:pt x="1874" y="351"/>
                </a:lnTo>
                <a:lnTo>
                  <a:pt x="1874" y="351"/>
                </a:lnTo>
                <a:lnTo>
                  <a:pt x="1874" y="351"/>
                </a:lnTo>
                <a:lnTo>
                  <a:pt x="1871" y="351"/>
                </a:lnTo>
                <a:lnTo>
                  <a:pt x="1871" y="351"/>
                </a:lnTo>
                <a:lnTo>
                  <a:pt x="1869" y="351"/>
                </a:lnTo>
                <a:lnTo>
                  <a:pt x="1869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6" y="351"/>
                </a:lnTo>
                <a:lnTo>
                  <a:pt x="1864" y="351"/>
                </a:lnTo>
                <a:lnTo>
                  <a:pt x="1864" y="351"/>
                </a:lnTo>
                <a:lnTo>
                  <a:pt x="1862" y="351"/>
                </a:lnTo>
                <a:lnTo>
                  <a:pt x="1862" y="351"/>
                </a:lnTo>
                <a:lnTo>
                  <a:pt x="1862" y="351"/>
                </a:lnTo>
                <a:lnTo>
                  <a:pt x="1862" y="351"/>
                </a:lnTo>
                <a:lnTo>
                  <a:pt x="1862" y="351"/>
                </a:lnTo>
                <a:lnTo>
                  <a:pt x="1862" y="351"/>
                </a:lnTo>
                <a:lnTo>
                  <a:pt x="1859" y="353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7" y="351"/>
                </a:lnTo>
                <a:lnTo>
                  <a:pt x="1855" y="351"/>
                </a:lnTo>
                <a:lnTo>
                  <a:pt x="1855" y="353"/>
                </a:lnTo>
                <a:lnTo>
                  <a:pt x="1855" y="353"/>
                </a:lnTo>
                <a:lnTo>
                  <a:pt x="1855" y="355"/>
                </a:lnTo>
                <a:lnTo>
                  <a:pt x="1855" y="355"/>
                </a:lnTo>
                <a:lnTo>
                  <a:pt x="1852" y="355"/>
                </a:lnTo>
                <a:lnTo>
                  <a:pt x="1852" y="358"/>
                </a:lnTo>
                <a:lnTo>
                  <a:pt x="1855" y="355"/>
                </a:lnTo>
                <a:lnTo>
                  <a:pt x="1855" y="355"/>
                </a:lnTo>
                <a:lnTo>
                  <a:pt x="1857" y="355"/>
                </a:lnTo>
                <a:lnTo>
                  <a:pt x="1857" y="355"/>
                </a:lnTo>
                <a:lnTo>
                  <a:pt x="1857" y="355"/>
                </a:lnTo>
                <a:lnTo>
                  <a:pt x="1857" y="355"/>
                </a:lnTo>
                <a:lnTo>
                  <a:pt x="1857" y="355"/>
                </a:lnTo>
                <a:lnTo>
                  <a:pt x="1859" y="355"/>
                </a:lnTo>
                <a:lnTo>
                  <a:pt x="1859" y="355"/>
                </a:lnTo>
                <a:lnTo>
                  <a:pt x="1859" y="355"/>
                </a:lnTo>
                <a:close/>
                <a:moveTo>
                  <a:pt x="2058" y="417"/>
                </a:moveTo>
                <a:lnTo>
                  <a:pt x="2058" y="417"/>
                </a:lnTo>
                <a:lnTo>
                  <a:pt x="2058" y="419"/>
                </a:lnTo>
                <a:lnTo>
                  <a:pt x="2060" y="419"/>
                </a:lnTo>
                <a:lnTo>
                  <a:pt x="2060" y="419"/>
                </a:lnTo>
                <a:lnTo>
                  <a:pt x="2060" y="419"/>
                </a:lnTo>
                <a:lnTo>
                  <a:pt x="2063" y="417"/>
                </a:lnTo>
                <a:lnTo>
                  <a:pt x="2063" y="414"/>
                </a:lnTo>
                <a:lnTo>
                  <a:pt x="2063" y="414"/>
                </a:lnTo>
                <a:lnTo>
                  <a:pt x="2063" y="414"/>
                </a:lnTo>
                <a:lnTo>
                  <a:pt x="2063" y="414"/>
                </a:lnTo>
                <a:lnTo>
                  <a:pt x="2063" y="412"/>
                </a:lnTo>
                <a:lnTo>
                  <a:pt x="2063" y="412"/>
                </a:lnTo>
                <a:lnTo>
                  <a:pt x="2060" y="412"/>
                </a:lnTo>
                <a:lnTo>
                  <a:pt x="2060" y="412"/>
                </a:lnTo>
                <a:lnTo>
                  <a:pt x="2060" y="412"/>
                </a:lnTo>
                <a:lnTo>
                  <a:pt x="2060" y="414"/>
                </a:lnTo>
                <a:lnTo>
                  <a:pt x="2060" y="414"/>
                </a:lnTo>
                <a:lnTo>
                  <a:pt x="2058" y="414"/>
                </a:lnTo>
                <a:lnTo>
                  <a:pt x="2058" y="417"/>
                </a:lnTo>
                <a:close/>
                <a:moveTo>
                  <a:pt x="485" y="272"/>
                </a:moveTo>
                <a:lnTo>
                  <a:pt x="485" y="275"/>
                </a:lnTo>
                <a:lnTo>
                  <a:pt x="485" y="275"/>
                </a:lnTo>
                <a:lnTo>
                  <a:pt x="485" y="275"/>
                </a:lnTo>
                <a:lnTo>
                  <a:pt x="485" y="275"/>
                </a:lnTo>
                <a:lnTo>
                  <a:pt x="485" y="272"/>
                </a:lnTo>
                <a:lnTo>
                  <a:pt x="483" y="272"/>
                </a:lnTo>
                <a:lnTo>
                  <a:pt x="483" y="272"/>
                </a:lnTo>
                <a:lnTo>
                  <a:pt x="483" y="272"/>
                </a:lnTo>
                <a:lnTo>
                  <a:pt x="485" y="272"/>
                </a:lnTo>
                <a:close/>
                <a:moveTo>
                  <a:pt x="2162" y="398"/>
                </a:moveTo>
                <a:lnTo>
                  <a:pt x="2162" y="396"/>
                </a:lnTo>
                <a:lnTo>
                  <a:pt x="2162" y="396"/>
                </a:lnTo>
                <a:lnTo>
                  <a:pt x="2160" y="396"/>
                </a:lnTo>
                <a:lnTo>
                  <a:pt x="2160" y="396"/>
                </a:lnTo>
                <a:lnTo>
                  <a:pt x="2160" y="396"/>
                </a:lnTo>
                <a:lnTo>
                  <a:pt x="2160" y="396"/>
                </a:lnTo>
                <a:lnTo>
                  <a:pt x="2157" y="396"/>
                </a:lnTo>
                <a:lnTo>
                  <a:pt x="2157" y="396"/>
                </a:lnTo>
                <a:lnTo>
                  <a:pt x="2155" y="393"/>
                </a:lnTo>
                <a:lnTo>
                  <a:pt x="2150" y="393"/>
                </a:lnTo>
                <a:lnTo>
                  <a:pt x="2148" y="393"/>
                </a:lnTo>
                <a:lnTo>
                  <a:pt x="2148" y="393"/>
                </a:lnTo>
                <a:lnTo>
                  <a:pt x="2143" y="393"/>
                </a:lnTo>
                <a:lnTo>
                  <a:pt x="2141" y="393"/>
                </a:lnTo>
                <a:lnTo>
                  <a:pt x="2138" y="393"/>
                </a:lnTo>
                <a:lnTo>
                  <a:pt x="2134" y="393"/>
                </a:lnTo>
                <a:lnTo>
                  <a:pt x="2124" y="393"/>
                </a:lnTo>
                <a:lnTo>
                  <a:pt x="2120" y="391"/>
                </a:lnTo>
                <a:lnTo>
                  <a:pt x="2117" y="391"/>
                </a:lnTo>
                <a:lnTo>
                  <a:pt x="2117" y="391"/>
                </a:lnTo>
                <a:lnTo>
                  <a:pt x="2117" y="391"/>
                </a:lnTo>
                <a:lnTo>
                  <a:pt x="2117" y="391"/>
                </a:lnTo>
                <a:lnTo>
                  <a:pt x="2115" y="391"/>
                </a:lnTo>
                <a:lnTo>
                  <a:pt x="2115" y="393"/>
                </a:lnTo>
                <a:lnTo>
                  <a:pt x="2117" y="393"/>
                </a:lnTo>
                <a:lnTo>
                  <a:pt x="2117" y="393"/>
                </a:lnTo>
                <a:lnTo>
                  <a:pt x="2117" y="393"/>
                </a:lnTo>
                <a:lnTo>
                  <a:pt x="2117" y="393"/>
                </a:lnTo>
                <a:lnTo>
                  <a:pt x="2117" y="393"/>
                </a:lnTo>
                <a:lnTo>
                  <a:pt x="2117" y="393"/>
                </a:lnTo>
                <a:lnTo>
                  <a:pt x="2117" y="393"/>
                </a:lnTo>
                <a:lnTo>
                  <a:pt x="2120" y="393"/>
                </a:lnTo>
                <a:lnTo>
                  <a:pt x="2120" y="396"/>
                </a:lnTo>
                <a:lnTo>
                  <a:pt x="2120" y="396"/>
                </a:lnTo>
                <a:lnTo>
                  <a:pt x="2120" y="396"/>
                </a:lnTo>
                <a:lnTo>
                  <a:pt x="2122" y="396"/>
                </a:lnTo>
                <a:lnTo>
                  <a:pt x="2122" y="396"/>
                </a:lnTo>
                <a:lnTo>
                  <a:pt x="2124" y="396"/>
                </a:lnTo>
                <a:lnTo>
                  <a:pt x="2124" y="396"/>
                </a:lnTo>
                <a:lnTo>
                  <a:pt x="2127" y="398"/>
                </a:lnTo>
                <a:lnTo>
                  <a:pt x="2127" y="396"/>
                </a:lnTo>
                <a:lnTo>
                  <a:pt x="2127" y="396"/>
                </a:lnTo>
                <a:lnTo>
                  <a:pt x="2127" y="396"/>
                </a:lnTo>
                <a:lnTo>
                  <a:pt x="2129" y="396"/>
                </a:lnTo>
                <a:lnTo>
                  <a:pt x="2129" y="398"/>
                </a:lnTo>
                <a:lnTo>
                  <a:pt x="2129" y="398"/>
                </a:lnTo>
                <a:lnTo>
                  <a:pt x="2131" y="398"/>
                </a:lnTo>
                <a:lnTo>
                  <a:pt x="2131" y="398"/>
                </a:lnTo>
                <a:lnTo>
                  <a:pt x="2131" y="398"/>
                </a:lnTo>
                <a:lnTo>
                  <a:pt x="2131" y="398"/>
                </a:lnTo>
                <a:lnTo>
                  <a:pt x="2134" y="398"/>
                </a:lnTo>
                <a:lnTo>
                  <a:pt x="2134" y="398"/>
                </a:lnTo>
                <a:lnTo>
                  <a:pt x="2136" y="398"/>
                </a:lnTo>
                <a:lnTo>
                  <a:pt x="2136" y="400"/>
                </a:lnTo>
                <a:lnTo>
                  <a:pt x="2138" y="400"/>
                </a:lnTo>
                <a:lnTo>
                  <a:pt x="2141" y="400"/>
                </a:lnTo>
                <a:lnTo>
                  <a:pt x="2141" y="400"/>
                </a:lnTo>
                <a:lnTo>
                  <a:pt x="2141" y="400"/>
                </a:lnTo>
                <a:lnTo>
                  <a:pt x="2143" y="400"/>
                </a:lnTo>
                <a:lnTo>
                  <a:pt x="2146" y="403"/>
                </a:lnTo>
                <a:lnTo>
                  <a:pt x="2146" y="403"/>
                </a:lnTo>
                <a:lnTo>
                  <a:pt x="2146" y="403"/>
                </a:lnTo>
                <a:lnTo>
                  <a:pt x="2148" y="403"/>
                </a:lnTo>
                <a:lnTo>
                  <a:pt x="2148" y="403"/>
                </a:lnTo>
                <a:lnTo>
                  <a:pt x="2148" y="403"/>
                </a:lnTo>
                <a:lnTo>
                  <a:pt x="2150" y="405"/>
                </a:lnTo>
                <a:lnTo>
                  <a:pt x="2150" y="405"/>
                </a:lnTo>
                <a:lnTo>
                  <a:pt x="2150" y="405"/>
                </a:lnTo>
                <a:lnTo>
                  <a:pt x="2150" y="405"/>
                </a:lnTo>
                <a:lnTo>
                  <a:pt x="2155" y="405"/>
                </a:lnTo>
                <a:lnTo>
                  <a:pt x="2157" y="405"/>
                </a:lnTo>
                <a:lnTo>
                  <a:pt x="2157" y="407"/>
                </a:lnTo>
                <a:lnTo>
                  <a:pt x="2157" y="407"/>
                </a:lnTo>
                <a:lnTo>
                  <a:pt x="2160" y="407"/>
                </a:lnTo>
                <a:lnTo>
                  <a:pt x="2160" y="407"/>
                </a:lnTo>
                <a:lnTo>
                  <a:pt x="2160" y="407"/>
                </a:lnTo>
                <a:lnTo>
                  <a:pt x="2160" y="407"/>
                </a:lnTo>
                <a:lnTo>
                  <a:pt x="2160" y="407"/>
                </a:lnTo>
                <a:lnTo>
                  <a:pt x="2160" y="407"/>
                </a:lnTo>
                <a:lnTo>
                  <a:pt x="2162" y="405"/>
                </a:lnTo>
                <a:lnTo>
                  <a:pt x="2162" y="405"/>
                </a:lnTo>
                <a:lnTo>
                  <a:pt x="2162" y="405"/>
                </a:lnTo>
                <a:lnTo>
                  <a:pt x="2162" y="405"/>
                </a:lnTo>
                <a:lnTo>
                  <a:pt x="2162" y="405"/>
                </a:lnTo>
                <a:lnTo>
                  <a:pt x="2162" y="405"/>
                </a:lnTo>
                <a:lnTo>
                  <a:pt x="2162" y="405"/>
                </a:lnTo>
                <a:lnTo>
                  <a:pt x="2162" y="405"/>
                </a:lnTo>
                <a:lnTo>
                  <a:pt x="2164" y="405"/>
                </a:lnTo>
                <a:lnTo>
                  <a:pt x="2164" y="405"/>
                </a:lnTo>
                <a:lnTo>
                  <a:pt x="2167" y="405"/>
                </a:lnTo>
                <a:lnTo>
                  <a:pt x="2167" y="405"/>
                </a:lnTo>
                <a:lnTo>
                  <a:pt x="2169" y="407"/>
                </a:lnTo>
                <a:lnTo>
                  <a:pt x="2169" y="407"/>
                </a:lnTo>
                <a:lnTo>
                  <a:pt x="2169" y="407"/>
                </a:lnTo>
                <a:lnTo>
                  <a:pt x="2172" y="407"/>
                </a:lnTo>
                <a:lnTo>
                  <a:pt x="2172" y="407"/>
                </a:lnTo>
                <a:lnTo>
                  <a:pt x="2172" y="407"/>
                </a:lnTo>
                <a:lnTo>
                  <a:pt x="2174" y="407"/>
                </a:lnTo>
                <a:lnTo>
                  <a:pt x="2174" y="407"/>
                </a:lnTo>
                <a:lnTo>
                  <a:pt x="2174" y="407"/>
                </a:lnTo>
                <a:lnTo>
                  <a:pt x="2174" y="407"/>
                </a:lnTo>
                <a:lnTo>
                  <a:pt x="2174" y="405"/>
                </a:lnTo>
                <a:lnTo>
                  <a:pt x="2174" y="405"/>
                </a:lnTo>
                <a:lnTo>
                  <a:pt x="2174" y="405"/>
                </a:lnTo>
                <a:lnTo>
                  <a:pt x="2174" y="405"/>
                </a:lnTo>
                <a:lnTo>
                  <a:pt x="2179" y="405"/>
                </a:lnTo>
                <a:lnTo>
                  <a:pt x="2181" y="405"/>
                </a:lnTo>
                <a:lnTo>
                  <a:pt x="2181" y="405"/>
                </a:lnTo>
                <a:lnTo>
                  <a:pt x="2181" y="405"/>
                </a:lnTo>
                <a:lnTo>
                  <a:pt x="2181" y="405"/>
                </a:lnTo>
                <a:lnTo>
                  <a:pt x="2183" y="405"/>
                </a:lnTo>
                <a:lnTo>
                  <a:pt x="2183" y="405"/>
                </a:lnTo>
                <a:lnTo>
                  <a:pt x="2183" y="405"/>
                </a:lnTo>
                <a:lnTo>
                  <a:pt x="2183" y="403"/>
                </a:lnTo>
                <a:lnTo>
                  <a:pt x="2183" y="403"/>
                </a:lnTo>
                <a:lnTo>
                  <a:pt x="2186" y="403"/>
                </a:lnTo>
                <a:lnTo>
                  <a:pt x="2188" y="403"/>
                </a:lnTo>
                <a:lnTo>
                  <a:pt x="2191" y="403"/>
                </a:lnTo>
                <a:lnTo>
                  <a:pt x="2193" y="403"/>
                </a:lnTo>
                <a:lnTo>
                  <a:pt x="2193" y="403"/>
                </a:lnTo>
                <a:lnTo>
                  <a:pt x="2193" y="403"/>
                </a:lnTo>
                <a:lnTo>
                  <a:pt x="2193" y="403"/>
                </a:lnTo>
                <a:lnTo>
                  <a:pt x="2191" y="400"/>
                </a:lnTo>
                <a:lnTo>
                  <a:pt x="2188" y="400"/>
                </a:lnTo>
                <a:lnTo>
                  <a:pt x="2188" y="400"/>
                </a:lnTo>
                <a:lnTo>
                  <a:pt x="2186" y="400"/>
                </a:lnTo>
                <a:lnTo>
                  <a:pt x="2186" y="400"/>
                </a:lnTo>
                <a:lnTo>
                  <a:pt x="2183" y="398"/>
                </a:lnTo>
                <a:lnTo>
                  <a:pt x="2183" y="398"/>
                </a:lnTo>
                <a:lnTo>
                  <a:pt x="2179" y="398"/>
                </a:lnTo>
                <a:lnTo>
                  <a:pt x="2169" y="398"/>
                </a:lnTo>
                <a:lnTo>
                  <a:pt x="2167" y="398"/>
                </a:lnTo>
                <a:lnTo>
                  <a:pt x="2164" y="398"/>
                </a:lnTo>
                <a:lnTo>
                  <a:pt x="2162" y="398"/>
                </a:lnTo>
                <a:close/>
                <a:moveTo>
                  <a:pt x="2103" y="388"/>
                </a:moveTo>
                <a:lnTo>
                  <a:pt x="2108" y="388"/>
                </a:lnTo>
                <a:lnTo>
                  <a:pt x="2110" y="386"/>
                </a:lnTo>
                <a:lnTo>
                  <a:pt x="2110" y="386"/>
                </a:lnTo>
                <a:lnTo>
                  <a:pt x="2110" y="386"/>
                </a:lnTo>
                <a:lnTo>
                  <a:pt x="2110" y="386"/>
                </a:lnTo>
                <a:lnTo>
                  <a:pt x="2110" y="386"/>
                </a:lnTo>
                <a:lnTo>
                  <a:pt x="2108" y="386"/>
                </a:lnTo>
                <a:lnTo>
                  <a:pt x="2105" y="386"/>
                </a:lnTo>
                <a:lnTo>
                  <a:pt x="2105" y="386"/>
                </a:lnTo>
                <a:lnTo>
                  <a:pt x="2103" y="386"/>
                </a:lnTo>
                <a:lnTo>
                  <a:pt x="2101" y="386"/>
                </a:lnTo>
                <a:lnTo>
                  <a:pt x="2101" y="386"/>
                </a:lnTo>
                <a:lnTo>
                  <a:pt x="2098" y="384"/>
                </a:lnTo>
                <a:lnTo>
                  <a:pt x="2098" y="386"/>
                </a:lnTo>
                <a:lnTo>
                  <a:pt x="2098" y="386"/>
                </a:lnTo>
                <a:lnTo>
                  <a:pt x="2098" y="386"/>
                </a:lnTo>
                <a:lnTo>
                  <a:pt x="2103" y="388"/>
                </a:lnTo>
                <a:close/>
                <a:moveTo>
                  <a:pt x="2058" y="270"/>
                </a:moveTo>
                <a:lnTo>
                  <a:pt x="2058" y="270"/>
                </a:lnTo>
                <a:lnTo>
                  <a:pt x="2060" y="270"/>
                </a:lnTo>
                <a:lnTo>
                  <a:pt x="2058" y="268"/>
                </a:lnTo>
                <a:lnTo>
                  <a:pt x="2058" y="268"/>
                </a:lnTo>
                <a:lnTo>
                  <a:pt x="2058" y="268"/>
                </a:lnTo>
                <a:lnTo>
                  <a:pt x="2056" y="270"/>
                </a:lnTo>
                <a:lnTo>
                  <a:pt x="2058" y="270"/>
                </a:lnTo>
                <a:lnTo>
                  <a:pt x="2058" y="270"/>
                </a:lnTo>
                <a:close/>
                <a:moveTo>
                  <a:pt x="2070" y="436"/>
                </a:moveTo>
                <a:lnTo>
                  <a:pt x="2070" y="436"/>
                </a:lnTo>
                <a:lnTo>
                  <a:pt x="2070" y="436"/>
                </a:lnTo>
                <a:lnTo>
                  <a:pt x="2070" y="436"/>
                </a:lnTo>
                <a:lnTo>
                  <a:pt x="2072" y="436"/>
                </a:lnTo>
                <a:lnTo>
                  <a:pt x="2072" y="436"/>
                </a:lnTo>
                <a:lnTo>
                  <a:pt x="2072" y="433"/>
                </a:lnTo>
                <a:lnTo>
                  <a:pt x="2072" y="429"/>
                </a:lnTo>
                <a:lnTo>
                  <a:pt x="2072" y="429"/>
                </a:lnTo>
                <a:lnTo>
                  <a:pt x="2072" y="429"/>
                </a:lnTo>
                <a:lnTo>
                  <a:pt x="2072" y="429"/>
                </a:lnTo>
                <a:lnTo>
                  <a:pt x="2070" y="426"/>
                </a:lnTo>
                <a:lnTo>
                  <a:pt x="2070" y="429"/>
                </a:lnTo>
                <a:lnTo>
                  <a:pt x="2070" y="431"/>
                </a:lnTo>
                <a:lnTo>
                  <a:pt x="2070" y="431"/>
                </a:lnTo>
                <a:lnTo>
                  <a:pt x="2068" y="433"/>
                </a:lnTo>
                <a:lnTo>
                  <a:pt x="2068" y="433"/>
                </a:lnTo>
                <a:lnTo>
                  <a:pt x="2070" y="433"/>
                </a:lnTo>
                <a:lnTo>
                  <a:pt x="2070" y="436"/>
                </a:lnTo>
                <a:close/>
                <a:moveTo>
                  <a:pt x="1883" y="701"/>
                </a:moveTo>
                <a:lnTo>
                  <a:pt x="1881" y="701"/>
                </a:lnTo>
                <a:lnTo>
                  <a:pt x="1881" y="701"/>
                </a:lnTo>
                <a:lnTo>
                  <a:pt x="1881" y="701"/>
                </a:lnTo>
                <a:lnTo>
                  <a:pt x="1878" y="701"/>
                </a:lnTo>
                <a:lnTo>
                  <a:pt x="1878" y="701"/>
                </a:lnTo>
                <a:lnTo>
                  <a:pt x="1876" y="698"/>
                </a:lnTo>
                <a:lnTo>
                  <a:pt x="1876" y="698"/>
                </a:lnTo>
                <a:lnTo>
                  <a:pt x="1876" y="701"/>
                </a:lnTo>
                <a:lnTo>
                  <a:pt x="1876" y="701"/>
                </a:lnTo>
                <a:lnTo>
                  <a:pt x="1876" y="701"/>
                </a:lnTo>
                <a:lnTo>
                  <a:pt x="1876" y="701"/>
                </a:lnTo>
                <a:lnTo>
                  <a:pt x="1878" y="703"/>
                </a:lnTo>
                <a:lnTo>
                  <a:pt x="1881" y="703"/>
                </a:lnTo>
                <a:lnTo>
                  <a:pt x="1881" y="703"/>
                </a:lnTo>
                <a:lnTo>
                  <a:pt x="1881" y="701"/>
                </a:lnTo>
                <a:lnTo>
                  <a:pt x="1883" y="701"/>
                </a:lnTo>
                <a:lnTo>
                  <a:pt x="1883" y="701"/>
                </a:lnTo>
                <a:lnTo>
                  <a:pt x="1883" y="703"/>
                </a:lnTo>
                <a:lnTo>
                  <a:pt x="1883" y="703"/>
                </a:lnTo>
                <a:lnTo>
                  <a:pt x="1883" y="703"/>
                </a:lnTo>
                <a:lnTo>
                  <a:pt x="1883" y="701"/>
                </a:lnTo>
                <a:lnTo>
                  <a:pt x="1883" y="701"/>
                </a:lnTo>
                <a:lnTo>
                  <a:pt x="1883" y="701"/>
                </a:lnTo>
                <a:lnTo>
                  <a:pt x="1883" y="701"/>
                </a:lnTo>
                <a:lnTo>
                  <a:pt x="1883" y="701"/>
                </a:lnTo>
                <a:lnTo>
                  <a:pt x="1883" y="701"/>
                </a:lnTo>
                <a:close/>
                <a:moveTo>
                  <a:pt x="1890" y="710"/>
                </a:moveTo>
                <a:lnTo>
                  <a:pt x="1890" y="708"/>
                </a:lnTo>
                <a:lnTo>
                  <a:pt x="1890" y="708"/>
                </a:lnTo>
                <a:lnTo>
                  <a:pt x="1890" y="706"/>
                </a:lnTo>
                <a:lnTo>
                  <a:pt x="1890" y="706"/>
                </a:lnTo>
                <a:lnTo>
                  <a:pt x="1890" y="706"/>
                </a:lnTo>
                <a:lnTo>
                  <a:pt x="1890" y="706"/>
                </a:lnTo>
                <a:lnTo>
                  <a:pt x="1890" y="706"/>
                </a:lnTo>
                <a:lnTo>
                  <a:pt x="1888" y="706"/>
                </a:lnTo>
                <a:lnTo>
                  <a:pt x="1888" y="706"/>
                </a:lnTo>
                <a:lnTo>
                  <a:pt x="1888" y="706"/>
                </a:lnTo>
                <a:lnTo>
                  <a:pt x="1888" y="706"/>
                </a:lnTo>
                <a:lnTo>
                  <a:pt x="1888" y="706"/>
                </a:lnTo>
                <a:lnTo>
                  <a:pt x="1888" y="708"/>
                </a:lnTo>
                <a:lnTo>
                  <a:pt x="1885" y="708"/>
                </a:lnTo>
                <a:lnTo>
                  <a:pt x="1885" y="708"/>
                </a:lnTo>
                <a:lnTo>
                  <a:pt x="1883" y="708"/>
                </a:lnTo>
                <a:lnTo>
                  <a:pt x="1883" y="708"/>
                </a:lnTo>
                <a:lnTo>
                  <a:pt x="1883" y="708"/>
                </a:lnTo>
                <a:lnTo>
                  <a:pt x="1883" y="710"/>
                </a:lnTo>
                <a:lnTo>
                  <a:pt x="1883" y="710"/>
                </a:lnTo>
                <a:lnTo>
                  <a:pt x="1885" y="710"/>
                </a:lnTo>
                <a:lnTo>
                  <a:pt x="1885" y="710"/>
                </a:lnTo>
                <a:lnTo>
                  <a:pt x="1888" y="708"/>
                </a:lnTo>
                <a:lnTo>
                  <a:pt x="1890" y="710"/>
                </a:lnTo>
                <a:close/>
                <a:moveTo>
                  <a:pt x="1895" y="696"/>
                </a:moveTo>
                <a:lnTo>
                  <a:pt x="1892" y="694"/>
                </a:lnTo>
                <a:lnTo>
                  <a:pt x="1892" y="694"/>
                </a:lnTo>
                <a:lnTo>
                  <a:pt x="1892" y="694"/>
                </a:lnTo>
                <a:lnTo>
                  <a:pt x="1892" y="694"/>
                </a:lnTo>
                <a:lnTo>
                  <a:pt x="1892" y="694"/>
                </a:lnTo>
                <a:lnTo>
                  <a:pt x="1892" y="694"/>
                </a:lnTo>
                <a:lnTo>
                  <a:pt x="1892" y="694"/>
                </a:lnTo>
                <a:lnTo>
                  <a:pt x="1892" y="694"/>
                </a:lnTo>
                <a:lnTo>
                  <a:pt x="1890" y="694"/>
                </a:lnTo>
                <a:lnTo>
                  <a:pt x="1888" y="696"/>
                </a:lnTo>
                <a:lnTo>
                  <a:pt x="1888" y="696"/>
                </a:lnTo>
                <a:lnTo>
                  <a:pt x="1885" y="694"/>
                </a:lnTo>
                <a:lnTo>
                  <a:pt x="1885" y="694"/>
                </a:lnTo>
                <a:lnTo>
                  <a:pt x="1885" y="696"/>
                </a:lnTo>
                <a:lnTo>
                  <a:pt x="1885" y="696"/>
                </a:lnTo>
                <a:lnTo>
                  <a:pt x="1883" y="696"/>
                </a:lnTo>
                <a:lnTo>
                  <a:pt x="1883" y="696"/>
                </a:lnTo>
                <a:lnTo>
                  <a:pt x="1883" y="698"/>
                </a:lnTo>
                <a:lnTo>
                  <a:pt x="1885" y="698"/>
                </a:lnTo>
                <a:lnTo>
                  <a:pt x="1885" y="698"/>
                </a:lnTo>
                <a:lnTo>
                  <a:pt x="1888" y="698"/>
                </a:lnTo>
                <a:lnTo>
                  <a:pt x="1888" y="698"/>
                </a:lnTo>
                <a:lnTo>
                  <a:pt x="1888" y="698"/>
                </a:lnTo>
                <a:lnTo>
                  <a:pt x="1888" y="698"/>
                </a:lnTo>
                <a:lnTo>
                  <a:pt x="1888" y="698"/>
                </a:lnTo>
                <a:lnTo>
                  <a:pt x="1888" y="701"/>
                </a:lnTo>
                <a:lnTo>
                  <a:pt x="1888" y="701"/>
                </a:lnTo>
                <a:lnTo>
                  <a:pt x="1888" y="698"/>
                </a:lnTo>
                <a:lnTo>
                  <a:pt x="1888" y="698"/>
                </a:lnTo>
                <a:lnTo>
                  <a:pt x="1890" y="698"/>
                </a:lnTo>
                <a:lnTo>
                  <a:pt x="1890" y="698"/>
                </a:lnTo>
                <a:lnTo>
                  <a:pt x="1890" y="698"/>
                </a:lnTo>
                <a:lnTo>
                  <a:pt x="1890" y="698"/>
                </a:lnTo>
                <a:lnTo>
                  <a:pt x="1892" y="696"/>
                </a:lnTo>
                <a:lnTo>
                  <a:pt x="1895" y="696"/>
                </a:lnTo>
                <a:close/>
                <a:moveTo>
                  <a:pt x="1888" y="358"/>
                </a:moveTo>
                <a:lnTo>
                  <a:pt x="1888" y="358"/>
                </a:lnTo>
                <a:lnTo>
                  <a:pt x="1888" y="358"/>
                </a:lnTo>
                <a:lnTo>
                  <a:pt x="1885" y="355"/>
                </a:lnTo>
                <a:lnTo>
                  <a:pt x="1885" y="355"/>
                </a:lnTo>
                <a:lnTo>
                  <a:pt x="1885" y="355"/>
                </a:lnTo>
                <a:lnTo>
                  <a:pt x="1885" y="355"/>
                </a:lnTo>
                <a:lnTo>
                  <a:pt x="1883" y="355"/>
                </a:lnTo>
                <a:lnTo>
                  <a:pt x="1883" y="355"/>
                </a:lnTo>
                <a:lnTo>
                  <a:pt x="1881" y="358"/>
                </a:lnTo>
                <a:lnTo>
                  <a:pt x="1881" y="358"/>
                </a:lnTo>
                <a:lnTo>
                  <a:pt x="1881" y="355"/>
                </a:lnTo>
                <a:lnTo>
                  <a:pt x="1881" y="355"/>
                </a:lnTo>
                <a:lnTo>
                  <a:pt x="1881" y="355"/>
                </a:lnTo>
                <a:lnTo>
                  <a:pt x="1878" y="355"/>
                </a:lnTo>
                <a:lnTo>
                  <a:pt x="1878" y="355"/>
                </a:lnTo>
                <a:lnTo>
                  <a:pt x="1876" y="355"/>
                </a:lnTo>
                <a:lnTo>
                  <a:pt x="1874" y="358"/>
                </a:lnTo>
                <a:lnTo>
                  <a:pt x="1866" y="358"/>
                </a:lnTo>
                <a:lnTo>
                  <a:pt x="1866" y="358"/>
                </a:lnTo>
                <a:lnTo>
                  <a:pt x="1866" y="360"/>
                </a:lnTo>
                <a:lnTo>
                  <a:pt x="1869" y="362"/>
                </a:lnTo>
                <a:lnTo>
                  <a:pt x="1869" y="362"/>
                </a:lnTo>
                <a:lnTo>
                  <a:pt x="1869" y="365"/>
                </a:lnTo>
                <a:lnTo>
                  <a:pt x="1869" y="365"/>
                </a:lnTo>
                <a:lnTo>
                  <a:pt x="1869" y="365"/>
                </a:lnTo>
                <a:lnTo>
                  <a:pt x="1869" y="367"/>
                </a:lnTo>
                <a:lnTo>
                  <a:pt x="1869" y="367"/>
                </a:lnTo>
                <a:lnTo>
                  <a:pt x="1869" y="367"/>
                </a:lnTo>
                <a:lnTo>
                  <a:pt x="1869" y="367"/>
                </a:lnTo>
                <a:lnTo>
                  <a:pt x="1869" y="367"/>
                </a:lnTo>
                <a:lnTo>
                  <a:pt x="1871" y="370"/>
                </a:lnTo>
                <a:lnTo>
                  <a:pt x="1871" y="370"/>
                </a:lnTo>
                <a:lnTo>
                  <a:pt x="1871" y="370"/>
                </a:lnTo>
                <a:lnTo>
                  <a:pt x="1871" y="370"/>
                </a:lnTo>
                <a:lnTo>
                  <a:pt x="1871" y="370"/>
                </a:lnTo>
                <a:lnTo>
                  <a:pt x="1871" y="370"/>
                </a:lnTo>
                <a:lnTo>
                  <a:pt x="1871" y="370"/>
                </a:lnTo>
                <a:lnTo>
                  <a:pt x="1871" y="372"/>
                </a:lnTo>
                <a:lnTo>
                  <a:pt x="1871" y="372"/>
                </a:lnTo>
                <a:lnTo>
                  <a:pt x="1871" y="372"/>
                </a:lnTo>
                <a:lnTo>
                  <a:pt x="1871" y="372"/>
                </a:lnTo>
                <a:lnTo>
                  <a:pt x="1871" y="374"/>
                </a:lnTo>
                <a:lnTo>
                  <a:pt x="1874" y="374"/>
                </a:lnTo>
                <a:lnTo>
                  <a:pt x="1874" y="374"/>
                </a:lnTo>
                <a:lnTo>
                  <a:pt x="1876" y="374"/>
                </a:lnTo>
                <a:lnTo>
                  <a:pt x="1876" y="377"/>
                </a:lnTo>
                <a:lnTo>
                  <a:pt x="1876" y="377"/>
                </a:lnTo>
                <a:lnTo>
                  <a:pt x="1878" y="379"/>
                </a:lnTo>
                <a:lnTo>
                  <a:pt x="1878" y="377"/>
                </a:lnTo>
                <a:lnTo>
                  <a:pt x="1878" y="377"/>
                </a:lnTo>
                <a:lnTo>
                  <a:pt x="1881" y="377"/>
                </a:lnTo>
                <a:lnTo>
                  <a:pt x="1881" y="377"/>
                </a:lnTo>
                <a:lnTo>
                  <a:pt x="1881" y="379"/>
                </a:lnTo>
                <a:lnTo>
                  <a:pt x="1883" y="379"/>
                </a:lnTo>
                <a:lnTo>
                  <a:pt x="1883" y="379"/>
                </a:lnTo>
                <a:lnTo>
                  <a:pt x="1883" y="377"/>
                </a:lnTo>
                <a:lnTo>
                  <a:pt x="1885" y="377"/>
                </a:lnTo>
                <a:lnTo>
                  <a:pt x="1885" y="374"/>
                </a:lnTo>
                <a:lnTo>
                  <a:pt x="1885" y="374"/>
                </a:lnTo>
                <a:lnTo>
                  <a:pt x="1885" y="372"/>
                </a:lnTo>
                <a:lnTo>
                  <a:pt x="1888" y="365"/>
                </a:lnTo>
                <a:lnTo>
                  <a:pt x="1888" y="362"/>
                </a:lnTo>
                <a:lnTo>
                  <a:pt x="1888" y="362"/>
                </a:lnTo>
                <a:lnTo>
                  <a:pt x="1888" y="360"/>
                </a:lnTo>
                <a:lnTo>
                  <a:pt x="1888" y="360"/>
                </a:lnTo>
                <a:lnTo>
                  <a:pt x="1888" y="360"/>
                </a:lnTo>
                <a:lnTo>
                  <a:pt x="1888" y="358"/>
                </a:lnTo>
                <a:close/>
                <a:moveTo>
                  <a:pt x="1897" y="254"/>
                </a:moveTo>
                <a:lnTo>
                  <a:pt x="1897" y="256"/>
                </a:lnTo>
                <a:lnTo>
                  <a:pt x="1897" y="256"/>
                </a:lnTo>
                <a:lnTo>
                  <a:pt x="1897" y="254"/>
                </a:lnTo>
                <a:lnTo>
                  <a:pt x="1897" y="254"/>
                </a:lnTo>
                <a:close/>
                <a:moveTo>
                  <a:pt x="1845" y="320"/>
                </a:moveTo>
                <a:lnTo>
                  <a:pt x="1848" y="320"/>
                </a:lnTo>
                <a:lnTo>
                  <a:pt x="1848" y="320"/>
                </a:lnTo>
                <a:lnTo>
                  <a:pt x="1848" y="320"/>
                </a:lnTo>
                <a:lnTo>
                  <a:pt x="1848" y="322"/>
                </a:lnTo>
                <a:lnTo>
                  <a:pt x="1848" y="322"/>
                </a:lnTo>
                <a:lnTo>
                  <a:pt x="1848" y="322"/>
                </a:lnTo>
                <a:lnTo>
                  <a:pt x="1850" y="322"/>
                </a:lnTo>
                <a:lnTo>
                  <a:pt x="1850" y="322"/>
                </a:lnTo>
                <a:lnTo>
                  <a:pt x="1850" y="322"/>
                </a:lnTo>
                <a:lnTo>
                  <a:pt x="1852" y="322"/>
                </a:lnTo>
                <a:lnTo>
                  <a:pt x="1852" y="322"/>
                </a:lnTo>
                <a:lnTo>
                  <a:pt x="1852" y="322"/>
                </a:lnTo>
                <a:lnTo>
                  <a:pt x="1852" y="322"/>
                </a:lnTo>
                <a:lnTo>
                  <a:pt x="1852" y="322"/>
                </a:lnTo>
                <a:lnTo>
                  <a:pt x="1852" y="322"/>
                </a:lnTo>
                <a:lnTo>
                  <a:pt x="1855" y="322"/>
                </a:lnTo>
                <a:lnTo>
                  <a:pt x="1855" y="322"/>
                </a:lnTo>
                <a:lnTo>
                  <a:pt x="1855" y="322"/>
                </a:lnTo>
                <a:lnTo>
                  <a:pt x="1855" y="322"/>
                </a:lnTo>
                <a:lnTo>
                  <a:pt x="1855" y="322"/>
                </a:lnTo>
                <a:lnTo>
                  <a:pt x="1855" y="322"/>
                </a:lnTo>
                <a:lnTo>
                  <a:pt x="1855" y="322"/>
                </a:lnTo>
                <a:lnTo>
                  <a:pt x="1857" y="322"/>
                </a:lnTo>
                <a:lnTo>
                  <a:pt x="1859" y="322"/>
                </a:lnTo>
                <a:lnTo>
                  <a:pt x="1859" y="322"/>
                </a:lnTo>
                <a:lnTo>
                  <a:pt x="1859" y="322"/>
                </a:lnTo>
                <a:lnTo>
                  <a:pt x="1859" y="322"/>
                </a:lnTo>
                <a:lnTo>
                  <a:pt x="1859" y="322"/>
                </a:lnTo>
                <a:lnTo>
                  <a:pt x="1859" y="322"/>
                </a:lnTo>
                <a:lnTo>
                  <a:pt x="1859" y="325"/>
                </a:lnTo>
                <a:lnTo>
                  <a:pt x="1859" y="325"/>
                </a:lnTo>
                <a:lnTo>
                  <a:pt x="1859" y="325"/>
                </a:lnTo>
                <a:lnTo>
                  <a:pt x="1859" y="327"/>
                </a:lnTo>
                <a:lnTo>
                  <a:pt x="1859" y="327"/>
                </a:lnTo>
                <a:lnTo>
                  <a:pt x="1859" y="327"/>
                </a:lnTo>
                <a:lnTo>
                  <a:pt x="1862" y="329"/>
                </a:lnTo>
                <a:lnTo>
                  <a:pt x="1859" y="329"/>
                </a:lnTo>
                <a:lnTo>
                  <a:pt x="1859" y="332"/>
                </a:lnTo>
                <a:lnTo>
                  <a:pt x="1859" y="332"/>
                </a:lnTo>
                <a:lnTo>
                  <a:pt x="1862" y="332"/>
                </a:lnTo>
                <a:lnTo>
                  <a:pt x="1862" y="329"/>
                </a:lnTo>
                <a:lnTo>
                  <a:pt x="1862" y="329"/>
                </a:lnTo>
                <a:lnTo>
                  <a:pt x="1862" y="327"/>
                </a:lnTo>
                <a:lnTo>
                  <a:pt x="1862" y="327"/>
                </a:lnTo>
                <a:lnTo>
                  <a:pt x="1862" y="327"/>
                </a:lnTo>
                <a:lnTo>
                  <a:pt x="1862" y="325"/>
                </a:lnTo>
                <a:lnTo>
                  <a:pt x="1864" y="325"/>
                </a:lnTo>
                <a:lnTo>
                  <a:pt x="1869" y="322"/>
                </a:lnTo>
                <a:lnTo>
                  <a:pt x="1869" y="325"/>
                </a:lnTo>
                <a:lnTo>
                  <a:pt x="1869" y="325"/>
                </a:lnTo>
                <a:lnTo>
                  <a:pt x="1869" y="325"/>
                </a:lnTo>
                <a:lnTo>
                  <a:pt x="1866" y="327"/>
                </a:lnTo>
                <a:lnTo>
                  <a:pt x="1869" y="329"/>
                </a:lnTo>
                <a:lnTo>
                  <a:pt x="1869" y="329"/>
                </a:lnTo>
                <a:lnTo>
                  <a:pt x="1871" y="332"/>
                </a:lnTo>
                <a:lnTo>
                  <a:pt x="1871" y="332"/>
                </a:lnTo>
                <a:lnTo>
                  <a:pt x="1874" y="332"/>
                </a:lnTo>
                <a:lnTo>
                  <a:pt x="1876" y="332"/>
                </a:lnTo>
                <a:lnTo>
                  <a:pt x="1878" y="329"/>
                </a:lnTo>
                <a:lnTo>
                  <a:pt x="1881" y="329"/>
                </a:lnTo>
                <a:lnTo>
                  <a:pt x="1881" y="329"/>
                </a:lnTo>
                <a:lnTo>
                  <a:pt x="1881" y="329"/>
                </a:lnTo>
                <a:lnTo>
                  <a:pt x="1881" y="327"/>
                </a:lnTo>
                <a:lnTo>
                  <a:pt x="1881" y="327"/>
                </a:lnTo>
                <a:lnTo>
                  <a:pt x="1881" y="327"/>
                </a:lnTo>
                <a:lnTo>
                  <a:pt x="1881" y="327"/>
                </a:lnTo>
                <a:lnTo>
                  <a:pt x="1881" y="325"/>
                </a:lnTo>
                <a:lnTo>
                  <a:pt x="1881" y="325"/>
                </a:lnTo>
                <a:lnTo>
                  <a:pt x="1881" y="325"/>
                </a:lnTo>
                <a:lnTo>
                  <a:pt x="1878" y="325"/>
                </a:lnTo>
                <a:lnTo>
                  <a:pt x="1878" y="325"/>
                </a:lnTo>
                <a:lnTo>
                  <a:pt x="1878" y="325"/>
                </a:lnTo>
                <a:lnTo>
                  <a:pt x="1878" y="325"/>
                </a:lnTo>
                <a:lnTo>
                  <a:pt x="1878" y="325"/>
                </a:lnTo>
                <a:lnTo>
                  <a:pt x="1876" y="322"/>
                </a:lnTo>
                <a:lnTo>
                  <a:pt x="1874" y="325"/>
                </a:lnTo>
                <a:lnTo>
                  <a:pt x="1874" y="325"/>
                </a:lnTo>
                <a:lnTo>
                  <a:pt x="1874" y="325"/>
                </a:lnTo>
                <a:lnTo>
                  <a:pt x="1874" y="325"/>
                </a:lnTo>
                <a:lnTo>
                  <a:pt x="1871" y="322"/>
                </a:lnTo>
                <a:lnTo>
                  <a:pt x="1871" y="322"/>
                </a:lnTo>
                <a:lnTo>
                  <a:pt x="1871" y="322"/>
                </a:lnTo>
                <a:lnTo>
                  <a:pt x="1869" y="320"/>
                </a:lnTo>
                <a:lnTo>
                  <a:pt x="1866" y="317"/>
                </a:lnTo>
                <a:lnTo>
                  <a:pt x="1866" y="315"/>
                </a:lnTo>
                <a:lnTo>
                  <a:pt x="1864" y="315"/>
                </a:lnTo>
                <a:lnTo>
                  <a:pt x="1864" y="315"/>
                </a:lnTo>
                <a:lnTo>
                  <a:pt x="1864" y="315"/>
                </a:lnTo>
                <a:lnTo>
                  <a:pt x="1866" y="315"/>
                </a:lnTo>
                <a:lnTo>
                  <a:pt x="1866" y="313"/>
                </a:lnTo>
                <a:lnTo>
                  <a:pt x="1864" y="313"/>
                </a:lnTo>
                <a:lnTo>
                  <a:pt x="1864" y="313"/>
                </a:lnTo>
                <a:lnTo>
                  <a:pt x="1864" y="313"/>
                </a:lnTo>
                <a:lnTo>
                  <a:pt x="1866" y="313"/>
                </a:lnTo>
                <a:lnTo>
                  <a:pt x="1866" y="313"/>
                </a:lnTo>
                <a:lnTo>
                  <a:pt x="1869" y="313"/>
                </a:lnTo>
                <a:lnTo>
                  <a:pt x="1869" y="313"/>
                </a:lnTo>
                <a:lnTo>
                  <a:pt x="1869" y="313"/>
                </a:lnTo>
                <a:lnTo>
                  <a:pt x="1869" y="313"/>
                </a:lnTo>
                <a:lnTo>
                  <a:pt x="1869" y="313"/>
                </a:lnTo>
                <a:lnTo>
                  <a:pt x="1869" y="313"/>
                </a:lnTo>
                <a:lnTo>
                  <a:pt x="1869" y="315"/>
                </a:lnTo>
                <a:lnTo>
                  <a:pt x="1869" y="315"/>
                </a:lnTo>
                <a:lnTo>
                  <a:pt x="1874" y="317"/>
                </a:lnTo>
                <a:lnTo>
                  <a:pt x="1874" y="317"/>
                </a:lnTo>
                <a:lnTo>
                  <a:pt x="1874" y="320"/>
                </a:lnTo>
                <a:lnTo>
                  <a:pt x="1874" y="320"/>
                </a:lnTo>
                <a:lnTo>
                  <a:pt x="1874" y="320"/>
                </a:lnTo>
                <a:lnTo>
                  <a:pt x="1874" y="320"/>
                </a:lnTo>
                <a:lnTo>
                  <a:pt x="1874" y="320"/>
                </a:lnTo>
                <a:lnTo>
                  <a:pt x="1876" y="322"/>
                </a:lnTo>
                <a:lnTo>
                  <a:pt x="1876" y="322"/>
                </a:lnTo>
                <a:lnTo>
                  <a:pt x="1878" y="322"/>
                </a:lnTo>
                <a:lnTo>
                  <a:pt x="1878" y="322"/>
                </a:lnTo>
                <a:lnTo>
                  <a:pt x="1878" y="322"/>
                </a:lnTo>
                <a:lnTo>
                  <a:pt x="1878" y="322"/>
                </a:lnTo>
                <a:lnTo>
                  <a:pt x="1878" y="325"/>
                </a:lnTo>
                <a:lnTo>
                  <a:pt x="1881" y="325"/>
                </a:lnTo>
                <a:lnTo>
                  <a:pt x="1881" y="327"/>
                </a:lnTo>
                <a:lnTo>
                  <a:pt x="1883" y="327"/>
                </a:lnTo>
                <a:lnTo>
                  <a:pt x="1883" y="327"/>
                </a:lnTo>
                <a:lnTo>
                  <a:pt x="1883" y="327"/>
                </a:lnTo>
                <a:lnTo>
                  <a:pt x="1883" y="327"/>
                </a:lnTo>
                <a:lnTo>
                  <a:pt x="1883" y="327"/>
                </a:lnTo>
                <a:lnTo>
                  <a:pt x="1883" y="327"/>
                </a:lnTo>
                <a:lnTo>
                  <a:pt x="1883" y="327"/>
                </a:lnTo>
                <a:lnTo>
                  <a:pt x="1885" y="327"/>
                </a:lnTo>
                <a:lnTo>
                  <a:pt x="1885" y="327"/>
                </a:lnTo>
                <a:lnTo>
                  <a:pt x="1885" y="327"/>
                </a:lnTo>
                <a:lnTo>
                  <a:pt x="1888" y="325"/>
                </a:lnTo>
                <a:lnTo>
                  <a:pt x="1888" y="325"/>
                </a:lnTo>
                <a:lnTo>
                  <a:pt x="1890" y="325"/>
                </a:lnTo>
                <a:lnTo>
                  <a:pt x="1890" y="325"/>
                </a:lnTo>
                <a:lnTo>
                  <a:pt x="1890" y="325"/>
                </a:lnTo>
                <a:lnTo>
                  <a:pt x="1890" y="325"/>
                </a:lnTo>
                <a:lnTo>
                  <a:pt x="1892" y="325"/>
                </a:lnTo>
                <a:lnTo>
                  <a:pt x="1892" y="325"/>
                </a:lnTo>
                <a:lnTo>
                  <a:pt x="1892" y="325"/>
                </a:lnTo>
                <a:lnTo>
                  <a:pt x="1892" y="327"/>
                </a:lnTo>
                <a:lnTo>
                  <a:pt x="1895" y="327"/>
                </a:lnTo>
                <a:lnTo>
                  <a:pt x="1897" y="329"/>
                </a:lnTo>
                <a:lnTo>
                  <a:pt x="1897" y="329"/>
                </a:lnTo>
                <a:lnTo>
                  <a:pt x="1897" y="327"/>
                </a:lnTo>
                <a:lnTo>
                  <a:pt x="1897" y="327"/>
                </a:lnTo>
                <a:lnTo>
                  <a:pt x="1897" y="327"/>
                </a:lnTo>
                <a:lnTo>
                  <a:pt x="1900" y="327"/>
                </a:lnTo>
                <a:lnTo>
                  <a:pt x="1900" y="327"/>
                </a:lnTo>
                <a:lnTo>
                  <a:pt x="1900" y="325"/>
                </a:lnTo>
                <a:lnTo>
                  <a:pt x="1900" y="325"/>
                </a:lnTo>
                <a:lnTo>
                  <a:pt x="1900" y="325"/>
                </a:lnTo>
                <a:lnTo>
                  <a:pt x="1900" y="325"/>
                </a:lnTo>
                <a:lnTo>
                  <a:pt x="1900" y="325"/>
                </a:lnTo>
                <a:lnTo>
                  <a:pt x="1902" y="325"/>
                </a:lnTo>
                <a:lnTo>
                  <a:pt x="1902" y="322"/>
                </a:lnTo>
                <a:lnTo>
                  <a:pt x="1902" y="322"/>
                </a:lnTo>
                <a:lnTo>
                  <a:pt x="1900" y="322"/>
                </a:lnTo>
                <a:lnTo>
                  <a:pt x="1900" y="320"/>
                </a:lnTo>
                <a:lnTo>
                  <a:pt x="1900" y="320"/>
                </a:lnTo>
                <a:lnTo>
                  <a:pt x="1900" y="320"/>
                </a:lnTo>
                <a:lnTo>
                  <a:pt x="1902" y="320"/>
                </a:lnTo>
                <a:lnTo>
                  <a:pt x="1900" y="317"/>
                </a:lnTo>
                <a:lnTo>
                  <a:pt x="1900" y="317"/>
                </a:lnTo>
                <a:lnTo>
                  <a:pt x="1900" y="315"/>
                </a:lnTo>
                <a:lnTo>
                  <a:pt x="1897" y="315"/>
                </a:lnTo>
                <a:lnTo>
                  <a:pt x="1897" y="315"/>
                </a:lnTo>
                <a:lnTo>
                  <a:pt x="1897" y="315"/>
                </a:lnTo>
                <a:lnTo>
                  <a:pt x="1897" y="315"/>
                </a:lnTo>
                <a:lnTo>
                  <a:pt x="1897" y="315"/>
                </a:lnTo>
                <a:lnTo>
                  <a:pt x="1897" y="315"/>
                </a:lnTo>
                <a:lnTo>
                  <a:pt x="1895" y="315"/>
                </a:lnTo>
                <a:lnTo>
                  <a:pt x="1895" y="315"/>
                </a:lnTo>
                <a:lnTo>
                  <a:pt x="1895" y="315"/>
                </a:lnTo>
                <a:lnTo>
                  <a:pt x="1895" y="315"/>
                </a:lnTo>
                <a:lnTo>
                  <a:pt x="1892" y="315"/>
                </a:lnTo>
                <a:lnTo>
                  <a:pt x="1892" y="313"/>
                </a:lnTo>
                <a:lnTo>
                  <a:pt x="1892" y="313"/>
                </a:lnTo>
                <a:lnTo>
                  <a:pt x="1892" y="313"/>
                </a:lnTo>
                <a:lnTo>
                  <a:pt x="1890" y="313"/>
                </a:lnTo>
                <a:lnTo>
                  <a:pt x="1890" y="313"/>
                </a:lnTo>
                <a:lnTo>
                  <a:pt x="1888" y="313"/>
                </a:lnTo>
                <a:lnTo>
                  <a:pt x="1888" y="313"/>
                </a:lnTo>
                <a:lnTo>
                  <a:pt x="1885" y="313"/>
                </a:lnTo>
                <a:lnTo>
                  <a:pt x="1888" y="310"/>
                </a:lnTo>
                <a:lnTo>
                  <a:pt x="1888" y="310"/>
                </a:lnTo>
                <a:lnTo>
                  <a:pt x="1885" y="310"/>
                </a:lnTo>
                <a:lnTo>
                  <a:pt x="1885" y="310"/>
                </a:lnTo>
                <a:lnTo>
                  <a:pt x="1885" y="310"/>
                </a:lnTo>
                <a:lnTo>
                  <a:pt x="1883" y="310"/>
                </a:lnTo>
                <a:lnTo>
                  <a:pt x="1883" y="310"/>
                </a:lnTo>
                <a:lnTo>
                  <a:pt x="1883" y="310"/>
                </a:lnTo>
                <a:lnTo>
                  <a:pt x="1883" y="310"/>
                </a:lnTo>
                <a:lnTo>
                  <a:pt x="1883" y="310"/>
                </a:lnTo>
                <a:lnTo>
                  <a:pt x="1883" y="310"/>
                </a:lnTo>
                <a:lnTo>
                  <a:pt x="1883" y="310"/>
                </a:lnTo>
                <a:lnTo>
                  <a:pt x="1876" y="308"/>
                </a:lnTo>
                <a:lnTo>
                  <a:pt x="1874" y="308"/>
                </a:lnTo>
                <a:lnTo>
                  <a:pt x="1874" y="308"/>
                </a:lnTo>
                <a:lnTo>
                  <a:pt x="1871" y="308"/>
                </a:lnTo>
                <a:lnTo>
                  <a:pt x="1871" y="310"/>
                </a:lnTo>
                <a:lnTo>
                  <a:pt x="1871" y="310"/>
                </a:lnTo>
                <a:lnTo>
                  <a:pt x="1871" y="310"/>
                </a:lnTo>
                <a:lnTo>
                  <a:pt x="1874" y="310"/>
                </a:lnTo>
                <a:lnTo>
                  <a:pt x="1874" y="310"/>
                </a:lnTo>
                <a:lnTo>
                  <a:pt x="1871" y="310"/>
                </a:lnTo>
                <a:lnTo>
                  <a:pt x="1871" y="310"/>
                </a:lnTo>
                <a:lnTo>
                  <a:pt x="1869" y="310"/>
                </a:lnTo>
                <a:lnTo>
                  <a:pt x="1869" y="310"/>
                </a:lnTo>
                <a:lnTo>
                  <a:pt x="1869" y="310"/>
                </a:lnTo>
                <a:lnTo>
                  <a:pt x="1866" y="310"/>
                </a:lnTo>
                <a:lnTo>
                  <a:pt x="1866" y="310"/>
                </a:lnTo>
                <a:lnTo>
                  <a:pt x="1864" y="310"/>
                </a:lnTo>
                <a:lnTo>
                  <a:pt x="1864" y="310"/>
                </a:lnTo>
                <a:lnTo>
                  <a:pt x="1862" y="310"/>
                </a:lnTo>
                <a:lnTo>
                  <a:pt x="1862" y="310"/>
                </a:lnTo>
                <a:lnTo>
                  <a:pt x="1862" y="310"/>
                </a:lnTo>
                <a:lnTo>
                  <a:pt x="1862" y="313"/>
                </a:lnTo>
                <a:lnTo>
                  <a:pt x="1862" y="313"/>
                </a:lnTo>
                <a:lnTo>
                  <a:pt x="1862" y="313"/>
                </a:lnTo>
                <a:lnTo>
                  <a:pt x="1862" y="310"/>
                </a:lnTo>
                <a:lnTo>
                  <a:pt x="1862" y="310"/>
                </a:lnTo>
                <a:lnTo>
                  <a:pt x="1859" y="313"/>
                </a:lnTo>
                <a:lnTo>
                  <a:pt x="1859" y="313"/>
                </a:lnTo>
                <a:lnTo>
                  <a:pt x="1859" y="310"/>
                </a:lnTo>
                <a:lnTo>
                  <a:pt x="1859" y="310"/>
                </a:lnTo>
                <a:lnTo>
                  <a:pt x="1859" y="310"/>
                </a:lnTo>
                <a:lnTo>
                  <a:pt x="1857" y="310"/>
                </a:lnTo>
                <a:lnTo>
                  <a:pt x="1857" y="313"/>
                </a:lnTo>
                <a:lnTo>
                  <a:pt x="1855" y="313"/>
                </a:lnTo>
                <a:lnTo>
                  <a:pt x="1855" y="313"/>
                </a:lnTo>
                <a:lnTo>
                  <a:pt x="1855" y="313"/>
                </a:lnTo>
                <a:lnTo>
                  <a:pt x="1855" y="313"/>
                </a:lnTo>
                <a:lnTo>
                  <a:pt x="1855" y="313"/>
                </a:lnTo>
                <a:lnTo>
                  <a:pt x="1855" y="313"/>
                </a:lnTo>
                <a:lnTo>
                  <a:pt x="1852" y="313"/>
                </a:lnTo>
                <a:lnTo>
                  <a:pt x="1852" y="313"/>
                </a:lnTo>
                <a:lnTo>
                  <a:pt x="1852" y="313"/>
                </a:lnTo>
                <a:lnTo>
                  <a:pt x="1850" y="313"/>
                </a:lnTo>
                <a:lnTo>
                  <a:pt x="1850" y="313"/>
                </a:lnTo>
                <a:lnTo>
                  <a:pt x="1852" y="313"/>
                </a:lnTo>
                <a:lnTo>
                  <a:pt x="1850" y="315"/>
                </a:lnTo>
                <a:lnTo>
                  <a:pt x="1850" y="315"/>
                </a:lnTo>
                <a:lnTo>
                  <a:pt x="1850" y="315"/>
                </a:lnTo>
                <a:lnTo>
                  <a:pt x="1850" y="313"/>
                </a:lnTo>
                <a:lnTo>
                  <a:pt x="1850" y="313"/>
                </a:lnTo>
                <a:lnTo>
                  <a:pt x="1850" y="313"/>
                </a:lnTo>
                <a:lnTo>
                  <a:pt x="1850" y="313"/>
                </a:lnTo>
                <a:lnTo>
                  <a:pt x="1850" y="313"/>
                </a:lnTo>
                <a:lnTo>
                  <a:pt x="1848" y="313"/>
                </a:lnTo>
                <a:lnTo>
                  <a:pt x="1848" y="313"/>
                </a:lnTo>
                <a:lnTo>
                  <a:pt x="1848" y="313"/>
                </a:lnTo>
                <a:lnTo>
                  <a:pt x="1848" y="313"/>
                </a:lnTo>
                <a:lnTo>
                  <a:pt x="1848" y="313"/>
                </a:lnTo>
                <a:lnTo>
                  <a:pt x="1845" y="315"/>
                </a:lnTo>
                <a:lnTo>
                  <a:pt x="1848" y="315"/>
                </a:lnTo>
                <a:lnTo>
                  <a:pt x="1848" y="315"/>
                </a:lnTo>
                <a:lnTo>
                  <a:pt x="1848" y="317"/>
                </a:lnTo>
                <a:lnTo>
                  <a:pt x="1848" y="317"/>
                </a:lnTo>
                <a:lnTo>
                  <a:pt x="1848" y="317"/>
                </a:lnTo>
                <a:lnTo>
                  <a:pt x="1850" y="317"/>
                </a:lnTo>
                <a:lnTo>
                  <a:pt x="1850" y="317"/>
                </a:lnTo>
                <a:lnTo>
                  <a:pt x="1850" y="317"/>
                </a:lnTo>
                <a:lnTo>
                  <a:pt x="1850" y="317"/>
                </a:lnTo>
                <a:lnTo>
                  <a:pt x="1850" y="315"/>
                </a:lnTo>
                <a:lnTo>
                  <a:pt x="1850" y="315"/>
                </a:lnTo>
                <a:lnTo>
                  <a:pt x="1850" y="315"/>
                </a:lnTo>
                <a:lnTo>
                  <a:pt x="1850" y="315"/>
                </a:lnTo>
                <a:lnTo>
                  <a:pt x="1850" y="315"/>
                </a:lnTo>
                <a:lnTo>
                  <a:pt x="1850" y="315"/>
                </a:lnTo>
                <a:lnTo>
                  <a:pt x="1852" y="315"/>
                </a:lnTo>
                <a:lnTo>
                  <a:pt x="1852" y="317"/>
                </a:lnTo>
                <a:lnTo>
                  <a:pt x="1852" y="317"/>
                </a:lnTo>
                <a:lnTo>
                  <a:pt x="1852" y="315"/>
                </a:lnTo>
                <a:lnTo>
                  <a:pt x="1852" y="315"/>
                </a:lnTo>
                <a:lnTo>
                  <a:pt x="1852" y="315"/>
                </a:lnTo>
                <a:lnTo>
                  <a:pt x="1852" y="317"/>
                </a:lnTo>
                <a:lnTo>
                  <a:pt x="1852" y="317"/>
                </a:lnTo>
                <a:lnTo>
                  <a:pt x="1852" y="317"/>
                </a:lnTo>
                <a:lnTo>
                  <a:pt x="1852" y="317"/>
                </a:lnTo>
                <a:lnTo>
                  <a:pt x="1855" y="317"/>
                </a:lnTo>
                <a:lnTo>
                  <a:pt x="1855" y="317"/>
                </a:lnTo>
                <a:lnTo>
                  <a:pt x="1855" y="317"/>
                </a:lnTo>
                <a:lnTo>
                  <a:pt x="1852" y="320"/>
                </a:lnTo>
                <a:lnTo>
                  <a:pt x="1852" y="320"/>
                </a:lnTo>
                <a:lnTo>
                  <a:pt x="1852" y="320"/>
                </a:lnTo>
                <a:lnTo>
                  <a:pt x="1852" y="320"/>
                </a:lnTo>
                <a:lnTo>
                  <a:pt x="1850" y="320"/>
                </a:lnTo>
                <a:lnTo>
                  <a:pt x="1850" y="320"/>
                </a:lnTo>
                <a:lnTo>
                  <a:pt x="1848" y="320"/>
                </a:lnTo>
                <a:lnTo>
                  <a:pt x="1848" y="320"/>
                </a:lnTo>
                <a:lnTo>
                  <a:pt x="1848" y="320"/>
                </a:lnTo>
                <a:lnTo>
                  <a:pt x="1845" y="320"/>
                </a:lnTo>
                <a:lnTo>
                  <a:pt x="1845" y="320"/>
                </a:lnTo>
                <a:lnTo>
                  <a:pt x="1845" y="317"/>
                </a:lnTo>
                <a:lnTo>
                  <a:pt x="1845" y="317"/>
                </a:lnTo>
                <a:lnTo>
                  <a:pt x="1843" y="317"/>
                </a:lnTo>
                <a:lnTo>
                  <a:pt x="1843" y="320"/>
                </a:lnTo>
                <a:lnTo>
                  <a:pt x="1845" y="320"/>
                </a:lnTo>
                <a:close/>
                <a:moveTo>
                  <a:pt x="1897" y="254"/>
                </a:moveTo>
                <a:lnTo>
                  <a:pt x="1897" y="254"/>
                </a:lnTo>
                <a:lnTo>
                  <a:pt x="1897" y="254"/>
                </a:lnTo>
                <a:lnTo>
                  <a:pt x="1897" y="251"/>
                </a:lnTo>
                <a:lnTo>
                  <a:pt x="1897" y="254"/>
                </a:lnTo>
                <a:lnTo>
                  <a:pt x="1897" y="254"/>
                </a:lnTo>
                <a:lnTo>
                  <a:pt x="1897" y="254"/>
                </a:lnTo>
                <a:lnTo>
                  <a:pt x="1897" y="254"/>
                </a:lnTo>
                <a:close/>
                <a:moveTo>
                  <a:pt x="1642" y="239"/>
                </a:moveTo>
                <a:lnTo>
                  <a:pt x="1642" y="242"/>
                </a:lnTo>
                <a:lnTo>
                  <a:pt x="1642" y="242"/>
                </a:lnTo>
                <a:lnTo>
                  <a:pt x="1642" y="239"/>
                </a:lnTo>
                <a:lnTo>
                  <a:pt x="1642" y="239"/>
                </a:lnTo>
                <a:lnTo>
                  <a:pt x="1644" y="239"/>
                </a:lnTo>
                <a:lnTo>
                  <a:pt x="1644" y="239"/>
                </a:lnTo>
                <a:lnTo>
                  <a:pt x="1642" y="239"/>
                </a:lnTo>
                <a:lnTo>
                  <a:pt x="1642" y="237"/>
                </a:lnTo>
                <a:lnTo>
                  <a:pt x="1642" y="237"/>
                </a:lnTo>
                <a:lnTo>
                  <a:pt x="1642" y="239"/>
                </a:lnTo>
                <a:lnTo>
                  <a:pt x="1642" y="239"/>
                </a:lnTo>
                <a:lnTo>
                  <a:pt x="1642" y="239"/>
                </a:lnTo>
                <a:lnTo>
                  <a:pt x="1642" y="239"/>
                </a:lnTo>
                <a:lnTo>
                  <a:pt x="1642" y="239"/>
                </a:lnTo>
                <a:close/>
                <a:moveTo>
                  <a:pt x="1495" y="751"/>
                </a:moveTo>
                <a:lnTo>
                  <a:pt x="1497" y="751"/>
                </a:lnTo>
                <a:lnTo>
                  <a:pt x="1497" y="751"/>
                </a:lnTo>
                <a:lnTo>
                  <a:pt x="1497" y="748"/>
                </a:lnTo>
                <a:lnTo>
                  <a:pt x="1497" y="748"/>
                </a:lnTo>
                <a:lnTo>
                  <a:pt x="1500" y="748"/>
                </a:lnTo>
                <a:lnTo>
                  <a:pt x="1500" y="746"/>
                </a:lnTo>
                <a:lnTo>
                  <a:pt x="1500" y="748"/>
                </a:lnTo>
                <a:lnTo>
                  <a:pt x="1500" y="748"/>
                </a:lnTo>
                <a:lnTo>
                  <a:pt x="1500" y="748"/>
                </a:lnTo>
                <a:lnTo>
                  <a:pt x="1502" y="748"/>
                </a:lnTo>
                <a:lnTo>
                  <a:pt x="1505" y="746"/>
                </a:lnTo>
                <a:lnTo>
                  <a:pt x="1505" y="743"/>
                </a:lnTo>
                <a:lnTo>
                  <a:pt x="1505" y="743"/>
                </a:lnTo>
                <a:lnTo>
                  <a:pt x="1507" y="741"/>
                </a:lnTo>
                <a:lnTo>
                  <a:pt x="1507" y="741"/>
                </a:lnTo>
                <a:lnTo>
                  <a:pt x="1507" y="741"/>
                </a:lnTo>
                <a:lnTo>
                  <a:pt x="1512" y="741"/>
                </a:lnTo>
                <a:lnTo>
                  <a:pt x="1514" y="741"/>
                </a:lnTo>
                <a:lnTo>
                  <a:pt x="1514" y="741"/>
                </a:lnTo>
                <a:lnTo>
                  <a:pt x="1514" y="739"/>
                </a:lnTo>
                <a:lnTo>
                  <a:pt x="1514" y="739"/>
                </a:lnTo>
                <a:lnTo>
                  <a:pt x="1514" y="739"/>
                </a:lnTo>
                <a:lnTo>
                  <a:pt x="1514" y="739"/>
                </a:lnTo>
                <a:lnTo>
                  <a:pt x="1512" y="736"/>
                </a:lnTo>
                <a:lnTo>
                  <a:pt x="1512" y="736"/>
                </a:lnTo>
                <a:lnTo>
                  <a:pt x="1509" y="736"/>
                </a:lnTo>
                <a:lnTo>
                  <a:pt x="1509" y="736"/>
                </a:lnTo>
                <a:lnTo>
                  <a:pt x="1509" y="736"/>
                </a:lnTo>
                <a:lnTo>
                  <a:pt x="1509" y="736"/>
                </a:lnTo>
                <a:lnTo>
                  <a:pt x="1507" y="736"/>
                </a:lnTo>
                <a:lnTo>
                  <a:pt x="1507" y="736"/>
                </a:lnTo>
                <a:lnTo>
                  <a:pt x="1507" y="736"/>
                </a:lnTo>
                <a:lnTo>
                  <a:pt x="1507" y="734"/>
                </a:lnTo>
                <a:lnTo>
                  <a:pt x="1507" y="734"/>
                </a:lnTo>
                <a:lnTo>
                  <a:pt x="1507" y="736"/>
                </a:lnTo>
                <a:lnTo>
                  <a:pt x="1507" y="736"/>
                </a:lnTo>
                <a:lnTo>
                  <a:pt x="1505" y="736"/>
                </a:lnTo>
                <a:lnTo>
                  <a:pt x="1505" y="736"/>
                </a:lnTo>
                <a:lnTo>
                  <a:pt x="1505" y="736"/>
                </a:lnTo>
                <a:lnTo>
                  <a:pt x="1502" y="739"/>
                </a:lnTo>
                <a:lnTo>
                  <a:pt x="1502" y="739"/>
                </a:lnTo>
                <a:lnTo>
                  <a:pt x="1502" y="739"/>
                </a:lnTo>
                <a:lnTo>
                  <a:pt x="1502" y="739"/>
                </a:lnTo>
                <a:lnTo>
                  <a:pt x="1502" y="739"/>
                </a:lnTo>
                <a:lnTo>
                  <a:pt x="1500" y="739"/>
                </a:lnTo>
                <a:lnTo>
                  <a:pt x="1500" y="739"/>
                </a:lnTo>
                <a:lnTo>
                  <a:pt x="1500" y="739"/>
                </a:lnTo>
                <a:lnTo>
                  <a:pt x="1500" y="739"/>
                </a:lnTo>
                <a:lnTo>
                  <a:pt x="1500" y="736"/>
                </a:lnTo>
                <a:lnTo>
                  <a:pt x="1500" y="736"/>
                </a:lnTo>
                <a:lnTo>
                  <a:pt x="1500" y="736"/>
                </a:lnTo>
                <a:lnTo>
                  <a:pt x="1497" y="739"/>
                </a:lnTo>
                <a:lnTo>
                  <a:pt x="1497" y="739"/>
                </a:lnTo>
                <a:lnTo>
                  <a:pt x="1497" y="739"/>
                </a:lnTo>
                <a:lnTo>
                  <a:pt x="1497" y="739"/>
                </a:lnTo>
                <a:lnTo>
                  <a:pt x="1500" y="739"/>
                </a:lnTo>
                <a:lnTo>
                  <a:pt x="1500" y="741"/>
                </a:lnTo>
                <a:lnTo>
                  <a:pt x="1500" y="741"/>
                </a:lnTo>
                <a:lnTo>
                  <a:pt x="1497" y="741"/>
                </a:lnTo>
                <a:lnTo>
                  <a:pt x="1497" y="741"/>
                </a:lnTo>
                <a:lnTo>
                  <a:pt x="1497" y="741"/>
                </a:lnTo>
                <a:lnTo>
                  <a:pt x="1495" y="741"/>
                </a:lnTo>
                <a:lnTo>
                  <a:pt x="1495" y="743"/>
                </a:lnTo>
                <a:lnTo>
                  <a:pt x="1497" y="743"/>
                </a:lnTo>
                <a:lnTo>
                  <a:pt x="1497" y="743"/>
                </a:lnTo>
                <a:lnTo>
                  <a:pt x="1497" y="746"/>
                </a:lnTo>
                <a:lnTo>
                  <a:pt x="1495" y="746"/>
                </a:lnTo>
                <a:lnTo>
                  <a:pt x="1495" y="746"/>
                </a:lnTo>
                <a:lnTo>
                  <a:pt x="1495" y="746"/>
                </a:lnTo>
                <a:lnTo>
                  <a:pt x="1493" y="746"/>
                </a:lnTo>
                <a:lnTo>
                  <a:pt x="1493" y="743"/>
                </a:lnTo>
                <a:lnTo>
                  <a:pt x="1493" y="743"/>
                </a:lnTo>
                <a:lnTo>
                  <a:pt x="1493" y="743"/>
                </a:lnTo>
                <a:lnTo>
                  <a:pt x="1495" y="741"/>
                </a:lnTo>
                <a:lnTo>
                  <a:pt x="1495" y="741"/>
                </a:lnTo>
                <a:lnTo>
                  <a:pt x="1495" y="741"/>
                </a:lnTo>
                <a:lnTo>
                  <a:pt x="1495" y="739"/>
                </a:lnTo>
                <a:lnTo>
                  <a:pt x="1495" y="739"/>
                </a:lnTo>
                <a:lnTo>
                  <a:pt x="1493" y="739"/>
                </a:lnTo>
                <a:lnTo>
                  <a:pt x="1493" y="739"/>
                </a:lnTo>
                <a:lnTo>
                  <a:pt x="1493" y="739"/>
                </a:lnTo>
                <a:lnTo>
                  <a:pt x="1490" y="739"/>
                </a:lnTo>
                <a:lnTo>
                  <a:pt x="1490" y="739"/>
                </a:lnTo>
                <a:lnTo>
                  <a:pt x="1490" y="741"/>
                </a:lnTo>
                <a:lnTo>
                  <a:pt x="1488" y="741"/>
                </a:lnTo>
                <a:lnTo>
                  <a:pt x="1488" y="739"/>
                </a:lnTo>
                <a:lnTo>
                  <a:pt x="1488" y="739"/>
                </a:lnTo>
                <a:lnTo>
                  <a:pt x="1486" y="741"/>
                </a:lnTo>
                <a:lnTo>
                  <a:pt x="1486" y="741"/>
                </a:lnTo>
                <a:lnTo>
                  <a:pt x="1486" y="741"/>
                </a:lnTo>
                <a:lnTo>
                  <a:pt x="1486" y="743"/>
                </a:lnTo>
                <a:lnTo>
                  <a:pt x="1488" y="743"/>
                </a:lnTo>
                <a:lnTo>
                  <a:pt x="1490" y="743"/>
                </a:lnTo>
                <a:lnTo>
                  <a:pt x="1490" y="743"/>
                </a:lnTo>
                <a:lnTo>
                  <a:pt x="1490" y="743"/>
                </a:lnTo>
                <a:lnTo>
                  <a:pt x="1490" y="743"/>
                </a:lnTo>
                <a:lnTo>
                  <a:pt x="1490" y="746"/>
                </a:lnTo>
                <a:lnTo>
                  <a:pt x="1486" y="746"/>
                </a:lnTo>
                <a:lnTo>
                  <a:pt x="1486" y="746"/>
                </a:lnTo>
                <a:lnTo>
                  <a:pt x="1483" y="748"/>
                </a:lnTo>
                <a:lnTo>
                  <a:pt x="1481" y="751"/>
                </a:lnTo>
                <a:lnTo>
                  <a:pt x="1479" y="753"/>
                </a:lnTo>
                <a:lnTo>
                  <a:pt x="1476" y="753"/>
                </a:lnTo>
                <a:lnTo>
                  <a:pt x="1479" y="755"/>
                </a:lnTo>
                <a:lnTo>
                  <a:pt x="1479" y="755"/>
                </a:lnTo>
                <a:lnTo>
                  <a:pt x="1479" y="755"/>
                </a:lnTo>
                <a:lnTo>
                  <a:pt x="1479" y="755"/>
                </a:lnTo>
                <a:lnTo>
                  <a:pt x="1479" y="755"/>
                </a:lnTo>
                <a:lnTo>
                  <a:pt x="1479" y="755"/>
                </a:lnTo>
                <a:lnTo>
                  <a:pt x="1481" y="755"/>
                </a:lnTo>
                <a:lnTo>
                  <a:pt x="1481" y="755"/>
                </a:lnTo>
                <a:lnTo>
                  <a:pt x="1481" y="755"/>
                </a:lnTo>
                <a:lnTo>
                  <a:pt x="1481" y="755"/>
                </a:lnTo>
                <a:lnTo>
                  <a:pt x="1481" y="755"/>
                </a:lnTo>
                <a:lnTo>
                  <a:pt x="1483" y="753"/>
                </a:lnTo>
                <a:lnTo>
                  <a:pt x="1483" y="755"/>
                </a:lnTo>
                <a:lnTo>
                  <a:pt x="1486" y="755"/>
                </a:lnTo>
                <a:lnTo>
                  <a:pt x="1486" y="755"/>
                </a:lnTo>
                <a:lnTo>
                  <a:pt x="1486" y="758"/>
                </a:lnTo>
                <a:lnTo>
                  <a:pt x="1488" y="758"/>
                </a:lnTo>
                <a:lnTo>
                  <a:pt x="1488" y="758"/>
                </a:lnTo>
                <a:lnTo>
                  <a:pt x="1488" y="755"/>
                </a:lnTo>
                <a:lnTo>
                  <a:pt x="1490" y="755"/>
                </a:lnTo>
                <a:lnTo>
                  <a:pt x="1493" y="753"/>
                </a:lnTo>
                <a:lnTo>
                  <a:pt x="1493" y="753"/>
                </a:lnTo>
                <a:lnTo>
                  <a:pt x="1493" y="755"/>
                </a:lnTo>
                <a:lnTo>
                  <a:pt x="1493" y="755"/>
                </a:lnTo>
                <a:lnTo>
                  <a:pt x="1495" y="755"/>
                </a:lnTo>
                <a:lnTo>
                  <a:pt x="1495" y="755"/>
                </a:lnTo>
                <a:lnTo>
                  <a:pt x="1497" y="755"/>
                </a:lnTo>
                <a:lnTo>
                  <a:pt x="1497" y="753"/>
                </a:lnTo>
                <a:lnTo>
                  <a:pt x="1495" y="751"/>
                </a:lnTo>
                <a:lnTo>
                  <a:pt x="1495" y="751"/>
                </a:lnTo>
                <a:lnTo>
                  <a:pt x="1495" y="751"/>
                </a:lnTo>
                <a:lnTo>
                  <a:pt x="1495" y="751"/>
                </a:lnTo>
                <a:close/>
                <a:moveTo>
                  <a:pt x="1344" y="254"/>
                </a:moveTo>
                <a:lnTo>
                  <a:pt x="1344" y="254"/>
                </a:lnTo>
                <a:lnTo>
                  <a:pt x="1344" y="254"/>
                </a:lnTo>
                <a:lnTo>
                  <a:pt x="1344" y="254"/>
                </a:lnTo>
                <a:lnTo>
                  <a:pt x="1341" y="254"/>
                </a:lnTo>
                <a:lnTo>
                  <a:pt x="1341" y="251"/>
                </a:lnTo>
                <a:lnTo>
                  <a:pt x="1341" y="251"/>
                </a:lnTo>
                <a:lnTo>
                  <a:pt x="1341" y="251"/>
                </a:lnTo>
                <a:lnTo>
                  <a:pt x="1341" y="254"/>
                </a:lnTo>
                <a:lnTo>
                  <a:pt x="1341" y="254"/>
                </a:lnTo>
                <a:lnTo>
                  <a:pt x="1344" y="254"/>
                </a:lnTo>
                <a:close/>
                <a:moveTo>
                  <a:pt x="1481" y="746"/>
                </a:moveTo>
                <a:lnTo>
                  <a:pt x="1483" y="746"/>
                </a:lnTo>
                <a:lnTo>
                  <a:pt x="1483" y="746"/>
                </a:lnTo>
                <a:lnTo>
                  <a:pt x="1483" y="741"/>
                </a:lnTo>
                <a:lnTo>
                  <a:pt x="1483" y="741"/>
                </a:lnTo>
                <a:lnTo>
                  <a:pt x="1483" y="741"/>
                </a:lnTo>
                <a:lnTo>
                  <a:pt x="1483" y="741"/>
                </a:lnTo>
                <a:lnTo>
                  <a:pt x="1483" y="739"/>
                </a:lnTo>
                <a:lnTo>
                  <a:pt x="1483" y="739"/>
                </a:lnTo>
                <a:lnTo>
                  <a:pt x="1483" y="739"/>
                </a:lnTo>
                <a:lnTo>
                  <a:pt x="1483" y="739"/>
                </a:lnTo>
                <a:lnTo>
                  <a:pt x="1481" y="739"/>
                </a:lnTo>
                <a:lnTo>
                  <a:pt x="1481" y="739"/>
                </a:lnTo>
                <a:lnTo>
                  <a:pt x="1479" y="739"/>
                </a:lnTo>
                <a:lnTo>
                  <a:pt x="1479" y="739"/>
                </a:lnTo>
                <a:lnTo>
                  <a:pt x="1476" y="739"/>
                </a:lnTo>
                <a:lnTo>
                  <a:pt x="1476" y="739"/>
                </a:lnTo>
                <a:lnTo>
                  <a:pt x="1474" y="739"/>
                </a:lnTo>
                <a:lnTo>
                  <a:pt x="1474" y="739"/>
                </a:lnTo>
                <a:lnTo>
                  <a:pt x="1471" y="739"/>
                </a:lnTo>
                <a:lnTo>
                  <a:pt x="1467" y="743"/>
                </a:lnTo>
                <a:lnTo>
                  <a:pt x="1467" y="743"/>
                </a:lnTo>
                <a:lnTo>
                  <a:pt x="1467" y="746"/>
                </a:lnTo>
                <a:lnTo>
                  <a:pt x="1467" y="748"/>
                </a:lnTo>
                <a:lnTo>
                  <a:pt x="1469" y="748"/>
                </a:lnTo>
                <a:lnTo>
                  <a:pt x="1474" y="746"/>
                </a:lnTo>
                <a:lnTo>
                  <a:pt x="1479" y="746"/>
                </a:lnTo>
                <a:lnTo>
                  <a:pt x="1481" y="746"/>
                </a:lnTo>
                <a:close/>
                <a:moveTo>
                  <a:pt x="1535" y="410"/>
                </a:moveTo>
                <a:lnTo>
                  <a:pt x="1535" y="410"/>
                </a:lnTo>
                <a:lnTo>
                  <a:pt x="1535" y="410"/>
                </a:lnTo>
                <a:lnTo>
                  <a:pt x="1533" y="410"/>
                </a:lnTo>
                <a:lnTo>
                  <a:pt x="1533" y="412"/>
                </a:lnTo>
                <a:lnTo>
                  <a:pt x="1533" y="412"/>
                </a:lnTo>
                <a:lnTo>
                  <a:pt x="1535" y="412"/>
                </a:lnTo>
                <a:lnTo>
                  <a:pt x="1535" y="412"/>
                </a:lnTo>
                <a:lnTo>
                  <a:pt x="1535" y="412"/>
                </a:lnTo>
                <a:lnTo>
                  <a:pt x="1538" y="414"/>
                </a:lnTo>
                <a:lnTo>
                  <a:pt x="1538" y="414"/>
                </a:lnTo>
                <a:lnTo>
                  <a:pt x="1538" y="412"/>
                </a:lnTo>
                <a:lnTo>
                  <a:pt x="1538" y="410"/>
                </a:lnTo>
                <a:lnTo>
                  <a:pt x="1535" y="410"/>
                </a:lnTo>
                <a:close/>
                <a:moveTo>
                  <a:pt x="1474" y="748"/>
                </a:moveTo>
                <a:lnTo>
                  <a:pt x="1471" y="748"/>
                </a:lnTo>
                <a:lnTo>
                  <a:pt x="1471" y="748"/>
                </a:lnTo>
                <a:lnTo>
                  <a:pt x="1471" y="748"/>
                </a:lnTo>
                <a:lnTo>
                  <a:pt x="1469" y="748"/>
                </a:lnTo>
                <a:lnTo>
                  <a:pt x="1469" y="748"/>
                </a:lnTo>
                <a:lnTo>
                  <a:pt x="1467" y="751"/>
                </a:lnTo>
                <a:lnTo>
                  <a:pt x="1467" y="751"/>
                </a:lnTo>
                <a:lnTo>
                  <a:pt x="1467" y="751"/>
                </a:lnTo>
                <a:lnTo>
                  <a:pt x="1467" y="748"/>
                </a:lnTo>
                <a:lnTo>
                  <a:pt x="1464" y="748"/>
                </a:lnTo>
                <a:lnTo>
                  <a:pt x="1460" y="753"/>
                </a:lnTo>
                <a:lnTo>
                  <a:pt x="1460" y="755"/>
                </a:lnTo>
                <a:lnTo>
                  <a:pt x="1460" y="758"/>
                </a:lnTo>
                <a:lnTo>
                  <a:pt x="1462" y="758"/>
                </a:lnTo>
                <a:lnTo>
                  <a:pt x="1462" y="758"/>
                </a:lnTo>
                <a:lnTo>
                  <a:pt x="1462" y="755"/>
                </a:lnTo>
                <a:lnTo>
                  <a:pt x="1467" y="753"/>
                </a:lnTo>
                <a:lnTo>
                  <a:pt x="1467" y="751"/>
                </a:lnTo>
                <a:lnTo>
                  <a:pt x="1471" y="751"/>
                </a:lnTo>
                <a:lnTo>
                  <a:pt x="1474" y="751"/>
                </a:lnTo>
                <a:lnTo>
                  <a:pt x="1474" y="751"/>
                </a:lnTo>
                <a:lnTo>
                  <a:pt x="1474" y="748"/>
                </a:lnTo>
                <a:lnTo>
                  <a:pt x="1474" y="748"/>
                </a:lnTo>
                <a:lnTo>
                  <a:pt x="1474" y="748"/>
                </a:lnTo>
                <a:lnTo>
                  <a:pt x="1474" y="748"/>
                </a:lnTo>
                <a:close/>
                <a:moveTo>
                  <a:pt x="1327" y="256"/>
                </a:moveTo>
                <a:lnTo>
                  <a:pt x="1330" y="256"/>
                </a:lnTo>
                <a:lnTo>
                  <a:pt x="1330" y="254"/>
                </a:lnTo>
                <a:lnTo>
                  <a:pt x="1330" y="254"/>
                </a:lnTo>
                <a:lnTo>
                  <a:pt x="1330" y="254"/>
                </a:lnTo>
                <a:lnTo>
                  <a:pt x="1330" y="254"/>
                </a:lnTo>
                <a:lnTo>
                  <a:pt x="1330" y="251"/>
                </a:lnTo>
                <a:lnTo>
                  <a:pt x="1330" y="251"/>
                </a:lnTo>
                <a:lnTo>
                  <a:pt x="1327" y="251"/>
                </a:lnTo>
                <a:lnTo>
                  <a:pt x="1327" y="254"/>
                </a:lnTo>
                <a:lnTo>
                  <a:pt x="1327" y="254"/>
                </a:lnTo>
                <a:lnTo>
                  <a:pt x="1327" y="254"/>
                </a:lnTo>
                <a:lnTo>
                  <a:pt x="1327" y="256"/>
                </a:lnTo>
                <a:close/>
                <a:moveTo>
                  <a:pt x="1547" y="739"/>
                </a:moveTo>
                <a:lnTo>
                  <a:pt x="1545" y="739"/>
                </a:lnTo>
                <a:lnTo>
                  <a:pt x="1545" y="739"/>
                </a:lnTo>
                <a:lnTo>
                  <a:pt x="1545" y="739"/>
                </a:lnTo>
                <a:lnTo>
                  <a:pt x="1545" y="739"/>
                </a:lnTo>
                <a:lnTo>
                  <a:pt x="1542" y="739"/>
                </a:lnTo>
                <a:lnTo>
                  <a:pt x="1540" y="741"/>
                </a:lnTo>
                <a:lnTo>
                  <a:pt x="1540" y="743"/>
                </a:lnTo>
                <a:lnTo>
                  <a:pt x="1538" y="743"/>
                </a:lnTo>
                <a:lnTo>
                  <a:pt x="1538" y="746"/>
                </a:lnTo>
                <a:lnTo>
                  <a:pt x="1535" y="746"/>
                </a:lnTo>
                <a:lnTo>
                  <a:pt x="1535" y="748"/>
                </a:lnTo>
                <a:lnTo>
                  <a:pt x="1535" y="748"/>
                </a:lnTo>
                <a:lnTo>
                  <a:pt x="1535" y="748"/>
                </a:lnTo>
                <a:lnTo>
                  <a:pt x="1535" y="748"/>
                </a:lnTo>
                <a:lnTo>
                  <a:pt x="1535" y="751"/>
                </a:lnTo>
                <a:lnTo>
                  <a:pt x="1538" y="751"/>
                </a:lnTo>
                <a:lnTo>
                  <a:pt x="1538" y="751"/>
                </a:lnTo>
                <a:lnTo>
                  <a:pt x="1538" y="748"/>
                </a:lnTo>
                <a:lnTo>
                  <a:pt x="1538" y="748"/>
                </a:lnTo>
                <a:lnTo>
                  <a:pt x="1540" y="748"/>
                </a:lnTo>
                <a:lnTo>
                  <a:pt x="1540" y="751"/>
                </a:lnTo>
                <a:lnTo>
                  <a:pt x="1540" y="751"/>
                </a:lnTo>
                <a:lnTo>
                  <a:pt x="1540" y="751"/>
                </a:lnTo>
                <a:lnTo>
                  <a:pt x="1540" y="751"/>
                </a:lnTo>
                <a:lnTo>
                  <a:pt x="1542" y="748"/>
                </a:lnTo>
                <a:lnTo>
                  <a:pt x="1542" y="748"/>
                </a:lnTo>
                <a:lnTo>
                  <a:pt x="1542" y="748"/>
                </a:lnTo>
                <a:lnTo>
                  <a:pt x="1542" y="748"/>
                </a:lnTo>
                <a:lnTo>
                  <a:pt x="1545" y="748"/>
                </a:lnTo>
                <a:lnTo>
                  <a:pt x="1545" y="748"/>
                </a:lnTo>
                <a:lnTo>
                  <a:pt x="1545" y="748"/>
                </a:lnTo>
                <a:lnTo>
                  <a:pt x="1545" y="748"/>
                </a:lnTo>
                <a:lnTo>
                  <a:pt x="1547" y="748"/>
                </a:lnTo>
                <a:lnTo>
                  <a:pt x="1547" y="748"/>
                </a:lnTo>
                <a:lnTo>
                  <a:pt x="1547" y="748"/>
                </a:lnTo>
                <a:lnTo>
                  <a:pt x="1547" y="748"/>
                </a:lnTo>
                <a:lnTo>
                  <a:pt x="1547" y="748"/>
                </a:lnTo>
                <a:lnTo>
                  <a:pt x="1550" y="748"/>
                </a:lnTo>
                <a:lnTo>
                  <a:pt x="1550" y="748"/>
                </a:lnTo>
                <a:lnTo>
                  <a:pt x="1552" y="748"/>
                </a:lnTo>
                <a:lnTo>
                  <a:pt x="1552" y="746"/>
                </a:lnTo>
                <a:lnTo>
                  <a:pt x="1552" y="746"/>
                </a:lnTo>
                <a:lnTo>
                  <a:pt x="1552" y="746"/>
                </a:lnTo>
                <a:lnTo>
                  <a:pt x="1557" y="748"/>
                </a:lnTo>
                <a:lnTo>
                  <a:pt x="1559" y="748"/>
                </a:lnTo>
                <a:lnTo>
                  <a:pt x="1566" y="746"/>
                </a:lnTo>
                <a:lnTo>
                  <a:pt x="1571" y="746"/>
                </a:lnTo>
                <a:lnTo>
                  <a:pt x="1573" y="743"/>
                </a:lnTo>
                <a:lnTo>
                  <a:pt x="1576" y="743"/>
                </a:lnTo>
                <a:lnTo>
                  <a:pt x="1576" y="743"/>
                </a:lnTo>
                <a:lnTo>
                  <a:pt x="1578" y="743"/>
                </a:lnTo>
                <a:lnTo>
                  <a:pt x="1578" y="743"/>
                </a:lnTo>
                <a:lnTo>
                  <a:pt x="1578" y="739"/>
                </a:lnTo>
                <a:lnTo>
                  <a:pt x="1578" y="736"/>
                </a:lnTo>
                <a:lnTo>
                  <a:pt x="1576" y="736"/>
                </a:lnTo>
                <a:lnTo>
                  <a:pt x="1576" y="734"/>
                </a:lnTo>
                <a:lnTo>
                  <a:pt x="1576" y="734"/>
                </a:lnTo>
                <a:lnTo>
                  <a:pt x="1576" y="734"/>
                </a:lnTo>
                <a:lnTo>
                  <a:pt x="1576" y="734"/>
                </a:lnTo>
                <a:lnTo>
                  <a:pt x="1573" y="734"/>
                </a:lnTo>
                <a:lnTo>
                  <a:pt x="1571" y="734"/>
                </a:lnTo>
                <a:lnTo>
                  <a:pt x="1568" y="734"/>
                </a:lnTo>
                <a:lnTo>
                  <a:pt x="1568" y="734"/>
                </a:lnTo>
                <a:lnTo>
                  <a:pt x="1568" y="734"/>
                </a:lnTo>
                <a:lnTo>
                  <a:pt x="1568" y="734"/>
                </a:lnTo>
                <a:lnTo>
                  <a:pt x="1568" y="734"/>
                </a:lnTo>
                <a:lnTo>
                  <a:pt x="1568" y="734"/>
                </a:lnTo>
                <a:lnTo>
                  <a:pt x="1568" y="734"/>
                </a:lnTo>
                <a:lnTo>
                  <a:pt x="1566" y="734"/>
                </a:lnTo>
                <a:lnTo>
                  <a:pt x="1564" y="734"/>
                </a:lnTo>
                <a:lnTo>
                  <a:pt x="1559" y="734"/>
                </a:lnTo>
                <a:lnTo>
                  <a:pt x="1554" y="734"/>
                </a:lnTo>
                <a:lnTo>
                  <a:pt x="1552" y="734"/>
                </a:lnTo>
                <a:lnTo>
                  <a:pt x="1552" y="734"/>
                </a:lnTo>
                <a:lnTo>
                  <a:pt x="1550" y="736"/>
                </a:lnTo>
                <a:lnTo>
                  <a:pt x="1550" y="736"/>
                </a:lnTo>
                <a:lnTo>
                  <a:pt x="1550" y="734"/>
                </a:lnTo>
                <a:lnTo>
                  <a:pt x="1547" y="732"/>
                </a:lnTo>
                <a:lnTo>
                  <a:pt x="1547" y="732"/>
                </a:lnTo>
                <a:lnTo>
                  <a:pt x="1545" y="734"/>
                </a:lnTo>
                <a:lnTo>
                  <a:pt x="1542" y="732"/>
                </a:lnTo>
                <a:lnTo>
                  <a:pt x="1542" y="734"/>
                </a:lnTo>
                <a:lnTo>
                  <a:pt x="1542" y="734"/>
                </a:lnTo>
                <a:lnTo>
                  <a:pt x="1540" y="734"/>
                </a:lnTo>
                <a:lnTo>
                  <a:pt x="1540" y="734"/>
                </a:lnTo>
                <a:lnTo>
                  <a:pt x="1540" y="736"/>
                </a:lnTo>
                <a:lnTo>
                  <a:pt x="1540" y="736"/>
                </a:lnTo>
                <a:lnTo>
                  <a:pt x="1540" y="736"/>
                </a:lnTo>
                <a:lnTo>
                  <a:pt x="1538" y="736"/>
                </a:lnTo>
                <a:lnTo>
                  <a:pt x="1538" y="739"/>
                </a:lnTo>
                <a:lnTo>
                  <a:pt x="1540" y="739"/>
                </a:lnTo>
                <a:lnTo>
                  <a:pt x="1545" y="739"/>
                </a:lnTo>
                <a:lnTo>
                  <a:pt x="1545" y="736"/>
                </a:lnTo>
                <a:lnTo>
                  <a:pt x="1545" y="736"/>
                </a:lnTo>
                <a:lnTo>
                  <a:pt x="1547" y="736"/>
                </a:lnTo>
                <a:lnTo>
                  <a:pt x="1547" y="739"/>
                </a:lnTo>
                <a:lnTo>
                  <a:pt x="1547" y="739"/>
                </a:lnTo>
                <a:close/>
                <a:moveTo>
                  <a:pt x="1256" y="443"/>
                </a:moveTo>
                <a:lnTo>
                  <a:pt x="1254" y="445"/>
                </a:lnTo>
                <a:lnTo>
                  <a:pt x="1252" y="445"/>
                </a:lnTo>
                <a:lnTo>
                  <a:pt x="1252" y="445"/>
                </a:lnTo>
                <a:lnTo>
                  <a:pt x="1249" y="445"/>
                </a:lnTo>
                <a:lnTo>
                  <a:pt x="1249" y="445"/>
                </a:lnTo>
                <a:lnTo>
                  <a:pt x="1247" y="445"/>
                </a:lnTo>
                <a:lnTo>
                  <a:pt x="1247" y="445"/>
                </a:lnTo>
                <a:lnTo>
                  <a:pt x="1247" y="445"/>
                </a:lnTo>
                <a:lnTo>
                  <a:pt x="1244" y="445"/>
                </a:lnTo>
                <a:lnTo>
                  <a:pt x="1244" y="448"/>
                </a:lnTo>
                <a:lnTo>
                  <a:pt x="1244" y="448"/>
                </a:lnTo>
                <a:lnTo>
                  <a:pt x="1244" y="450"/>
                </a:lnTo>
                <a:lnTo>
                  <a:pt x="1244" y="450"/>
                </a:lnTo>
                <a:lnTo>
                  <a:pt x="1244" y="452"/>
                </a:lnTo>
                <a:lnTo>
                  <a:pt x="1244" y="452"/>
                </a:lnTo>
                <a:lnTo>
                  <a:pt x="1244" y="455"/>
                </a:lnTo>
                <a:lnTo>
                  <a:pt x="1244" y="457"/>
                </a:lnTo>
                <a:lnTo>
                  <a:pt x="1244" y="457"/>
                </a:lnTo>
                <a:lnTo>
                  <a:pt x="1247" y="457"/>
                </a:lnTo>
                <a:lnTo>
                  <a:pt x="1247" y="457"/>
                </a:lnTo>
                <a:lnTo>
                  <a:pt x="1249" y="457"/>
                </a:lnTo>
                <a:lnTo>
                  <a:pt x="1249" y="457"/>
                </a:lnTo>
                <a:lnTo>
                  <a:pt x="1249" y="457"/>
                </a:lnTo>
                <a:lnTo>
                  <a:pt x="1249" y="457"/>
                </a:lnTo>
                <a:lnTo>
                  <a:pt x="1249" y="457"/>
                </a:lnTo>
                <a:lnTo>
                  <a:pt x="1249" y="459"/>
                </a:lnTo>
                <a:lnTo>
                  <a:pt x="1249" y="459"/>
                </a:lnTo>
                <a:lnTo>
                  <a:pt x="1249" y="462"/>
                </a:lnTo>
                <a:lnTo>
                  <a:pt x="1249" y="462"/>
                </a:lnTo>
                <a:lnTo>
                  <a:pt x="1249" y="467"/>
                </a:lnTo>
                <a:lnTo>
                  <a:pt x="1249" y="469"/>
                </a:lnTo>
                <a:lnTo>
                  <a:pt x="1247" y="469"/>
                </a:lnTo>
                <a:lnTo>
                  <a:pt x="1247" y="469"/>
                </a:lnTo>
                <a:lnTo>
                  <a:pt x="1247" y="467"/>
                </a:lnTo>
                <a:lnTo>
                  <a:pt x="1244" y="467"/>
                </a:lnTo>
                <a:lnTo>
                  <a:pt x="1244" y="467"/>
                </a:lnTo>
                <a:lnTo>
                  <a:pt x="1244" y="469"/>
                </a:lnTo>
                <a:lnTo>
                  <a:pt x="1244" y="469"/>
                </a:lnTo>
                <a:lnTo>
                  <a:pt x="1244" y="469"/>
                </a:lnTo>
                <a:lnTo>
                  <a:pt x="1244" y="471"/>
                </a:lnTo>
                <a:lnTo>
                  <a:pt x="1244" y="471"/>
                </a:lnTo>
                <a:lnTo>
                  <a:pt x="1244" y="471"/>
                </a:lnTo>
                <a:lnTo>
                  <a:pt x="1244" y="471"/>
                </a:lnTo>
                <a:lnTo>
                  <a:pt x="1247" y="471"/>
                </a:lnTo>
                <a:lnTo>
                  <a:pt x="1247" y="474"/>
                </a:lnTo>
                <a:lnTo>
                  <a:pt x="1247" y="474"/>
                </a:lnTo>
                <a:lnTo>
                  <a:pt x="1247" y="474"/>
                </a:lnTo>
                <a:lnTo>
                  <a:pt x="1247" y="478"/>
                </a:lnTo>
                <a:lnTo>
                  <a:pt x="1249" y="481"/>
                </a:lnTo>
                <a:lnTo>
                  <a:pt x="1249" y="481"/>
                </a:lnTo>
                <a:lnTo>
                  <a:pt x="1249" y="481"/>
                </a:lnTo>
                <a:lnTo>
                  <a:pt x="1247" y="483"/>
                </a:lnTo>
                <a:lnTo>
                  <a:pt x="1247" y="483"/>
                </a:lnTo>
                <a:lnTo>
                  <a:pt x="1249" y="485"/>
                </a:lnTo>
                <a:lnTo>
                  <a:pt x="1249" y="485"/>
                </a:lnTo>
                <a:lnTo>
                  <a:pt x="1249" y="488"/>
                </a:lnTo>
                <a:lnTo>
                  <a:pt x="1252" y="493"/>
                </a:lnTo>
                <a:lnTo>
                  <a:pt x="1252" y="495"/>
                </a:lnTo>
                <a:lnTo>
                  <a:pt x="1254" y="495"/>
                </a:lnTo>
                <a:lnTo>
                  <a:pt x="1254" y="495"/>
                </a:lnTo>
                <a:lnTo>
                  <a:pt x="1254" y="493"/>
                </a:lnTo>
                <a:lnTo>
                  <a:pt x="1254" y="493"/>
                </a:lnTo>
                <a:lnTo>
                  <a:pt x="1256" y="493"/>
                </a:lnTo>
                <a:lnTo>
                  <a:pt x="1256" y="493"/>
                </a:lnTo>
                <a:lnTo>
                  <a:pt x="1256" y="493"/>
                </a:lnTo>
                <a:lnTo>
                  <a:pt x="1256" y="493"/>
                </a:lnTo>
                <a:lnTo>
                  <a:pt x="1259" y="490"/>
                </a:lnTo>
                <a:lnTo>
                  <a:pt x="1261" y="490"/>
                </a:lnTo>
                <a:lnTo>
                  <a:pt x="1263" y="490"/>
                </a:lnTo>
                <a:lnTo>
                  <a:pt x="1263" y="490"/>
                </a:lnTo>
                <a:lnTo>
                  <a:pt x="1263" y="490"/>
                </a:lnTo>
                <a:lnTo>
                  <a:pt x="1266" y="490"/>
                </a:lnTo>
                <a:lnTo>
                  <a:pt x="1266" y="490"/>
                </a:lnTo>
                <a:lnTo>
                  <a:pt x="1268" y="490"/>
                </a:lnTo>
                <a:lnTo>
                  <a:pt x="1268" y="490"/>
                </a:lnTo>
                <a:lnTo>
                  <a:pt x="1268" y="490"/>
                </a:lnTo>
                <a:lnTo>
                  <a:pt x="1270" y="488"/>
                </a:lnTo>
                <a:lnTo>
                  <a:pt x="1270" y="488"/>
                </a:lnTo>
                <a:lnTo>
                  <a:pt x="1273" y="485"/>
                </a:lnTo>
                <a:lnTo>
                  <a:pt x="1273" y="485"/>
                </a:lnTo>
                <a:lnTo>
                  <a:pt x="1275" y="488"/>
                </a:lnTo>
                <a:lnTo>
                  <a:pt x="1275" y="488"/>
                </a:lnTo>
                <a:lnTo>
                  <a:pt x="1278" y="488"/>
                </a:lnTo>
                <a:lnTo>
                  <a:pt x="1280" y="490"/>
                </a:lnTo>
                <a:lnTo>
                  <a:pt x="1280" y="488"/>
                </a:lnTo>
                <a:lnTo>
                  <a:pt x="1280" y="490"/>
                </a:lnTo>
                <a:lnTo>
                  <a:pt x="1282" y="490"/>
                </a:lnTo>
                <a:lnTo>
                  <a:pt x="1282" y="490"/>
                </a:lnTo>
                <a:lnTo>
                  <a:pt x="1282" y="490"/>
                </a:lnTo>
                <a:lnTo>
                  <a:pt x="1282" y="493"/>
                </a:lnTo>
                <a:lnTo>
                  <a:pt x="1282" y="493"/>
                </a:lnTo>
                <a:lnTo>
                  <a:pt x="1282" y="495"/>
                </a:lnTo>
                <a:lnTo>
                  <a:pt x="1282" y="495"/>
                </a:lnTo>
                <a:lnTo>
                  <a:pt x="1282" y="497"/>
                </a:lnTo>
                <a:lnTo>
                  <a:pt x="1280" y="500"/>
                </a:lnTo>
                <a:lnTo>
                  <a:pt x="1280" y="500"/>
                </a:lnTo>
                <a:lnTo>
                  <a:pt x="1280" y="502"/>
                </a:lnTo>
                <a:lnTo>
                  <a:pt x="1282" y="504"/>
                </a:lnTo>
                <a:lnTo>
                  <a:pt x="1282" y="507"/>
                </a:lnTo>
                <a:lnTo>
                  <a:pt x="1282" y="507"/>
                </a:lnTo>
                <a:lnTo>
                  <a:pt x="1285" y="514"/>
                </a:lnTo>
                <a:lnTo>
                  <a:pt x="1287" y="514"/>
                </a:lnTo>
                <a:lnTo>
                  <a:pt x="1287" y="516"/>
                </a:lnTo>
                <a:lnTo>
                  <a:pt x="1287" y="519"/>
                </a:lnTo>
                <a:lnTo>
                  <a:pt x="1287" y="516"/>
                </a:lnTo>
                <a:lnTo>
                  <a:pt x="1287" y="516"/>
                </a:lnTo>
                <a:lnTo>
                  <a:pt x="1287" y="516"/>
                </a:lnTo>
                <a:lnTo>
                  <a:pt x="1289" y="514"/>
                </a:lnTo>
                <a:lnTo>
                  <a:pt x="1289" y="516"/>
                </a:lnTo>
                <a:lnTo>
                  <a:pt x="1289" y="516"/>
                </a:lnTo>
                <a:lnTo>
                  <a:pt x="1289" y="519"/>
                </a:lnTo>
                <a:lnTo>
                  <a:pt x="1289" y="519"/>
                </a:lnTo>
                <a:lnTo>
                  <a:pt x="1289" y="519"/>
                </a:lnTo>
                <a:lnTo>
                  <a:pt x="1289" y="521"/>
                </a:lnTo>
                <a:lnTo>
                  <a:pt x="1289" y="521"/>
                </a:lnTo>
                <a:lnTo>
                  <a:pt x="1287" y="521"/>
                </a:lnTo>
                <a:lnTo>
                  <a:pt x="1287" y="521"/>
                </a:lnTo>
                <a:lnTo>
                  <a:pt x="1287" y="521"/>
                </a:lnTo>
                <a:lnTo>
                  <a:pt x="1289" y="523"/>
                </a:lnTo>
                <a:lnTo>
                  <a:pt x="1289" y="523"/>
                </a:lnTo>
                <a:lnTo>
                  <a:pt x="1289" y="526"/>
                </a:lnTo>
                <a:lnTo>
                  <a:pt x="1289" y="526"/>
                </a:lnTo>
                <a:lnTo>
                  <a:pt x="1287" y="528"/>
                </a:lnTo>
                <a:lnTo>
                  <a:pt x="1287" y="528"/>
                </a:lnTo>
                <a:lnTo>
                  <a:pt x="1287" y="530"/>
                </a:lnTo>
                <a:lnTo>
                  <a:pt x="1289" y="530"/>
                </a:lnTo>
                <a:lnTo>
                  <a:pt x="1289" y="530"/>
                </a:lnTo>
                <a:lnTo>
                  <a:pt x="1289" y="530"/>
                </a:lnTo>
                <a:lnTo>
                  <a:pt x="1289" y="533"/>
                </a:lnTo>
                <a:lnTo>
                  <a:pt x="1289" y="533"/>
                </a:lnTo>
                <a:lnTo>
                  <a:pt x="1289" y="535"/>
                </a:lnTo>
                <a:lnTo>
                  <a:pt x="1287" y="538"/>
                </a:lnTo>
                <a:lnTo>
                  <a:pt x="1287" y="545"/>
                </a:lnTo>
                <a:lnTo>
                  <a:pt x="1287" y="547"/>
                </a:lnTo>
                <a:lnTo>
                  <a:pt x="1285" y="549"/>
                </a:lnTo>
                <a:lnTo>
                  <a:pt x="1285" y="552"/>
                </a:lnTo>
                <a:lnTo>
                  <a:pt x="1285" y="552"/>
                </a:lnTo>
                <a:lnTo>
                  <a:pt x="1282" y="554"/>
                </a:lnTo>
                <a:lnTo>
                  <a:pt x="1282" y="554"/>
                </a:lnTo>
                <a:lnTo>
                  <a:pt x="1282" y="554"/>
                </a:lnTo>
                <a:lnTo>
                  <a:pt x="1282" y="556"/>
                </a:lnTo>
                <a:lnTo>
                  <a:pt x="1285" y="564"/>
                </a:lnTo>
                <a:lnTo>
                  <a:pt x="1282" y="564"/>
                </a:lnTo>
                <a:lnTo>
                  <a:pt x="1282" y="568"/>
                </a:lnTo>
                <a:lnTo>
                  <a:pt x="1280" y="571"/>
                </a:lnTo>
                <a:lnTo>
                  <a:pt x="1280" y="571"/>
                </a:lnTo>
                <a:lnTo>
                  <a:pt x="1280" y="573"/>
                </a:lnTo>
                <a:lnTo>
                  <a:pt x="1280" y="573"/>
                </a:lnTo>
                <a:lnTo>
                  <a:pt x="1280" y="573"/>
                </a:lnTo>
                <a:lnTo>
                  <a:pt x="1278" y="575"/>
                </a:lnTo>
                <a:lnTo>
                  <a:pt x="1278" y="575"/>
                </a:lnTo>
                <a:lnTo>
                  <a:pt x="1278" y="575"/>
                </a:lnTo>
                <a:lnTo>
                  <a:pt x="1278" y="578"/>
                </a:lnTo>
                <a:lnTo>
                  <a:pt x="1275" y="578"/>
                </a:lnTo>
                <a:lnTo>
                  <a:pt x="1275" y="580"/>
                </a:lnTo>
                <a:lnTo>
                  <a:pt x="1275" y="582"/>
                </a:lnTo>
                <a:lnTo>
                  <a:pt x="1275" y="585"/>
                </a:lnTo>
                <a:lnTo>
                  <a:pt x="1275" y="587"/>
                </a:lnTo>
                <a:lnTo>
                  <a:pt x="1275" y="590"/>
                </a:lnTo>
                <a:lnTo>
                  <a:pt x="1275" y="592"/>
                </a:lnTo>
                <a:lnTo>
                  <a:pt x="1278" y="594"/>
                </a:lnTo>
                <a:lnTo>
                  <a:pt x="1278" y="594"/>
                </a:lnTo>
                <a:lnTo>
                  <a:pt x="1280" y="594"/>
                </a:lnTo>
                <a:lnTo>
                  <a:pt x="1280" y="597"/>
                </a:lnTo>
                <a:lnTo>
                  <a:pt x="1280" y="597"/>
                </a:lnTo>
                <a:lnTo>
                  <a:pt x="1278" y="597"/>
                </a:lnTo>
                <a:lnTo>
                  <a:pt x="1278" y="597"/>
                </a:lnTo>
                <a:lnTo>
                  <a:pt x="1278" y="599"/>
                </a:lnTo>
                <a:lnTo>
                  <a:pt x="1280" y="599"/>
                </a:lnTo>
                <a:lnTo>
                  <a:pt x="1280" y="599"/>
                </a:lnTo>
                <a:lnTo>
                  <a:pt x="1280" y="599"/>
                </a:lnTo>
                <a:lnTo>
                  <a:pt x="1280" y="599"/>
                </a:lnTo>
                <a:lnTo>
                  <a:pt x="1280" y="597"/>
                </a:lnTo>
                <a:lnTo>
                  <a:pt x="1282" y="597"/>
                </a:lnTo>
                <a:lnTo>
                  <a:pt x="1282" y="597"/>
                </a:lnTo>
                <a:lnTo>
                  <a:pt x="1282" y="599"/>
                </a:lnTo>
                <a:lnTo>
                  <a:pt x="1285" y="599"/>
                </a:lnTo>
                <a:lnTo>
                  <a:pt x="1285" y="599"/>
                </a:lnTo>
                <a:lnTo>
                  <a:pt x="1285" y="599"/>
                </a:lnTo>
                <a:lnTo>
                  <a:pt x="1285" y="601"/>
                </a:lnTo>
                <a:lnTo>
                  <a:pt x="1285" y="601"/>
                </a:lnTo>
                <a:lnTo>
                  <a:pt x="1285" y="601"/>
                </a:lnTo>
                <a:lnTo>
                  <a:pt x="1287" y="604"/>
                </a:lnTo>
                <a:lnTo>
                  <a:pt x="1287" y="601"/>
                </a:lnTo>
                <a:lnTo>
                  <a:pt x="1287" y="601"/>
                </a:lnTo>
                <a:lnTo>
                  <a:pt x="1287" y="601"/>
                </a:lnTo>
                <a:lnTo>
                  <a:pt x="1289" y="601"/>
                </a:lnTo>
                <a:lnTo>
                  <a:pt x="1289" y="601"/>
                </a:lnTo>
                <a:lnTo>
                  <a:pt x="1289" y="604"/>
                </a:lnTo>
                <a:lnTo>
                  <a:pt x="1289" y="604"/>
                </a:lnTo>
                <a:lnTo>
                  <a:pt x="1292" y="604"/>
                </a:lnTo>
                <a:lnTo>
                  <a:pt x="1294" y="606"/>
                </a:lnTo>
                <a:lnTo>
                  <a:pt x="1296" y="606"/>
                </a:lnTo>
                <a:lnTo>
                  <a:pt x="1299" y="604"/>
                </a:lnTo>
                <a:lnTo>
                  <a:pt x="1299" y="604"/>
                </a:lnTo>
                <a:lnTo>
                  <a:pt x="1301" y="604"/>
                </a:lnTo>
                <a:lnTo>
                  <a:pt x="1301" y="604"/>
                </a:lnTo>
                <a:lnTo>
                  <a:pt x="1301" y="601"/>
                </a:lnTo>
                <a:lnTo>
                  <a:pt x="1301" y="601"/>
                </a:lnTo>
                <a:lnTo>
                  <a:pt x="1304" y="599"/>
                </a:lnTo>
                <a:lnTo>
                  <a:pt x="1304" y="599"/>
                </a:lnTo>
                <a:lnTo>
                  <a:pt x="1306" y="599"/>
                </a:lnTo>
                <a:lnTo>
                  <a:pt x="1306" y="599"/>
                </a:lnTo>
                <a:lnTo>
                  <a:pt x="1308" y="599"/>
                </a:lnTo>
                <a:lnTo>
                  <a:pt x="1308" y="599"/>
                </a:lnTo>
                <a:lnTo>
                  <a:pt x="1308" y="599"/>
                </a:lnTo>
                <a:lnTo>
                  <a:pt x="1313" y="599"/>
                </a:lnTo>
                <a:lnTo>
                  <a:pt x="1313" y="599"/>
                </a:lnTo>
                <a:lnTo>
                  <a:pt x="1313" y="599"/>
                </a:lnTo>
                <a:lnTo>
                  <a:pt x="1313" y="599"/>
                </a:lnTo>
                <a:lnTo>
                  <a:pt x="1315" y="599"/>
                </a:lnTo>
                <a:lnTo>
                  <a:pt x="1318" y="599"/>
                </a:lnTo>
                <a:lnTo>
                  <a:pt x="1318" y="599"/>
                </a:lnTo>
                <a:lnTo>
                  <a:pt x="1318" y="597"/>
                </a:lnTo>
                <a:lnTo>
                  <a:pt x="1320" y="597"/>
                </a:lnTo>
                <a:lnTo>
                  <a:pt x="1322" y="597"/>
                </a:lnTo>
                <a:lnTo>
                  <a:pt x="1322" y="597"/>
                </a:lnTo>
                <a:lnTo>
                  <a:pt x="1325" y="597"/>
                </a:lnTo>
                <a:lnTo>
                  <a:pt x="1325" y="594"/>
                </a:lnTo>
                <a:lnTo>
                  <a:pt x="1327" y="594"/>
                </a:lnTo>
                <a:lnTo>
                  <a:pt x="1327" y="597"/>
                </a:lnTo>
                <a:lnTo>
                  <a:pt x="1327" y="597"/>
                </a:lnTo>
                <a:lnTo>
                  <a:pt x="1327" y="599"/>
                </a:lnTo>
                <a:lnTo>
                  <a:pt x="1327" y="599"/>
                </a:lnTo>
                <a:lnTo>
                  <a:pt x="1330" y="601"/>
                </a:lnTo>
                <a:lnTo>
                  <a:pt x="1332" y="601"/>
                </a:lnTo>
                <a:lnTo>
                  <a:pt x="1332" y="601"/>
                </a:lnTo>
                <a:lnTo>
                  <a:pt x="1332" y="601"/>
                </a:lnTo>
                <a:lnTo>
                  <a:pt x="1332" y="599"/>
                </a:lnTo>
                <a:lnTo>
                  <a:pt x="1332" y="599"/>
                </a:lnTo>
                <a:lnTo>
                  <a:pt x="1332" y="599"/>
                </a:lnTo>
                <a:lnTo>
                  <a:pt x="1332" y="597"/>
                </a:lnTo>
                <a:lnTo>
                  <a:pt x="1330" y="587"/>
                </a:lnTo>
                <a:lnTo>
                  <a:pt x="1330" y="587"/>
                </a:lnTo>
                <a:lnTo>
                  <a:pt x="1330" y="587"/>
                </a:lnTo>
                <a:lnTo>
                  <a:pt x="1327" y="582"/>
                </a:lnTo>
                <a:lnTo>
                  <a:pt x="1325" y="582"/>
                </a:lnTo>
                <a:lnTo>
                  <a:pt x="1325" y="580"/>
                </a:lnTo>
                <a:lnTo>
                  <a:pt x="1325" y="580"/>
                </a:lnTo>
                <a:lnTo>
                  <a:pt x="1322" y="575"/>
                </a:lnTo>
                <a:lnTo>
                  <a:pt x="1322" y="575"/>
                </a:lnTo>
                <a:lnTo>
                  <a:pt x="1322" y="575"/>
                </a:lnTo>
                <a:lnTo>
                  <a:pt x="1325" y="568"/>
                </a:lnTo>
                <a:lnTo>
                  <a:pt x="1325" y="561"/>
                </a:lnTo>
                <a:lnTo>
                  <a:pt x="1325" y="561"/>
                </a:lnTo>
                <a:lnTo>
                  <a:pt x="1327" y="561"/>
                </a:lnTo>
                <a:lnTo>
                  <a:pt x="1327" y="559"/>
                </a:lnTo>
                <a:lnTo>
                  <a:pt x="1330" y="559"/>
                </a:lnTo>
                <a:lnTo>
                  <a:pt x="1330" y="559"/>
                </a:lnTo>
                <a:lnTo>
                  <a:pt x="1330" y="556"/>
                </a:lnTo>
                <a:lnTo>
                  <a:pt x="1330" y="552"/>
                </a:lnTo>
                <a:lnTo>
                  <a:pt x="1330" y="552"/>
                </a:lnTo>
                <a:lnTo>
                  <a:pt x="1332" y="552"/>
                </a:lnTo>
                <a:lnTo>
                  <a:pt x="1332" y="552"/>
                </a:lnTo>
                <a:lnTo>
                  <a:pt x="1332" y="549"/>
                </a:lnTo>
                <a:lnTo>
                  <a:pt x="1332" y="549"/>
                </a:lnTo>
                <a:lnTo>
                  <a:pt x="1330" y="547"/>
                </a:lnTo>
                <a:lnTo>
                  <a:pt x="1330" y="547"/>
                </a:lnTo>
                <a:lnTo>
                  <a:pt x="1330" y="545"/>
                </a:lnTo>
                <a:lnTo>
                  <a:pt x="1330" y="545"/>
                </a:lnTo>
                <a:lnTo>
                  <a:pt x="1330" y="542"/>
                </a:lnTo>
                <a:lnTo>
                  <a:pt x="1330" y="542"/>
                </a:lnTo>
                <a:lnTo>
                  <a:pt x="1330" y="540"/>
                </a:lnTo>
                <a:lnTo>
                  <a:pt x="1330" y="540"/>
                </a:lnTo>
                <a:lnTo>
                  <a:pt x="1327" y="538"/>
                </a:lnTo>
                <a:lnTo>
                  <a:pt x="1327" y="538"/>
                </a:lnTo>
                <a:lnTo>
                  <a:pt x="1330" y="533"/>
                </a:lnTo>
                <a:lnTo>
                  <a:pt x="1330" y="533"/>
                </a:lnTo>
                <a:lnTo>
                  <a:pt x="1327" y="530"/>
                </a:lnTo>
                <a:lnTo>
                  <a:pt x="1327" y="530"/>
                </a:lnTo>
                <a:lnTo>
                  <a:pt x="1327" y="528"/>
                </a:lnTo>
                <a:lnTo>
                  <a:pt x="1330" y="528"/>
                </a:lnTo>
                <a:lnTo>
                  <a:pt x="1330" y="528"/>
                </a:lnTo>
                <a:lnTo>
                  <a:pt x="1330" y="526"/>
                </a:lnTo>
                <a:lnTo>
                  <a:pt x="1327" y="523"/>
                </a:lnTo>
                <a:lnTo>
                  <a:pt x="1327" y="523"/>
                </a:lnTo>
                <a:lnTo>
                  <a:pt x="1327" y="521"/>
                </a:lnTo>
                <a:lnTo>
                  <a:pt x="1327" y="514"/>
                </a:lnTo>
                <a:lnTo>
                  <a:pt x="1327" y="511"/>
                </a:lnTo>
                <a:lnTo>
                  <a:pt x="1327" y="509"/>
                </a:lnTo>
                <a:lnTo>
                  <a:pt x="1330" y="507"/>
                </a:lnTo>
                <a:lnTo>
                  <a:pt x="1332" y="504"/>
                </a:lnTo>
                <a:lnTo>
                  <a:pt x="1332" y="502"/>
                </a:lnTo>
                <a:lnTo>
                  <a:pt x="1332" y="500"/>
                </a:lnTo>
                <a:lnTo>
                  <a:pt x="1330" y="500"/>
                </a:lnTo>
                <a:lnTo>
                  <a:pt x="1330" y="500"/>
                </a:lnTo>
                <a:lnTo>
                  <a:pt x="1330" y="495"/>
                </a:lnTo>
                <a:lnTo>
                  <a:pt x="1330" y="493"/>
                </a:lnTo>
                <a:lnTo>
                  <a:pt x="1330" y="490"/>
                </a:lnTo>
                <a:lnTo>
                  <a:pt x="1330" y="490"/>
                </a:lnTo>
                <a:lnTo>
                  <a:pt x="1330" y="488"/>
                </a:lnTo>
                <a:lnTo>
                  <a:pt x="1330" y="488"/>
                </a:lnTo>
                <a:lnTo>
                  <a:pt x="1330" y="485"/>
                </a:lnTo>
                <a:lnTo>
                  <a:pt x="1330" y="485"/>
                </a:lnTo>
                <a:lnTo>
                  <a:pt x="1330" y="485"/>
                </a:lnTo>
                <a:lnTo>
                  <a:pt x="1330" y="483"/>
                </a:lnTo>
                <a:lnTo>
                  <a:pt x="1330" y="483"/>
                </a:lnTo>
                <a:lnTo>
                  <a:pt x="1330" y="481"/>
                </a:lnTo>
                <a:lnTo>
                  <a:pt x="1330" y="481"/>
                </a:lnTo>
                <a:lnTo>
                  <a:pt x="1330" y="481"/>
                </a:lnTo>
                <a:lnTo>
                  <a:pt x="1330" y="481"/>
                </a:lnTo>
                <a:lnTo>
                  <a:pt x="1330" y="478"/>
                </a:lnTo>
                <a:lnTo>
                  <a:pt x="1330" y="478"/>
                </a:lnTo>
                <a:lnTo>
                  <a:pt x="1332" y="478"/>
                </a:lnTo>
                <a:lnTo>
                  <a:pt x="1330" y="478"/>
                </a:lnTo>
                <a:lnTo>
                  <a:pt x="1330" y="478"/>
                </a:lnTo>
                <a:lnTo>
                  <a:pt x="1330" y="476"/>
                </a:lnTo>
                <a:lnTo>
                  <a:pt x="1330" y="476"/>
                </a:lnTo>
                <a:lnTo>
                  <a:pt x="1330" y="476"/>
                </a:lnTo>
                <a:lnTo>
                  <a:pt x="1330" y="476"/>
                </a:lnTo>
                <a:lnTo>
                  <a:pt x="1327" y="474"/>
                </a:lnTo>
                <a:lnTo>
                  <a:pt x="1325" y="474"/>
                </a:lnTo>
                <a:lnTo>
                  <a:pt x="1322" y="474"/>
                </a:lnTo>
                <a:lnTo>
                  <a:pt x="1322" y="471"/>
                </a:lnTo>
                <a:lnTo>
                  <a:pt x="1322" y="471"/>
                </a:lnTo>
                <a:lnTo>
                  <a:pt x="1322" y="471"/>
                </a:lnTo>
                <a:lnTo>
                  <a:pt x="1322" y="471"/>
                </a:lnTo>
                <a:lnTo>
                  <a:pt x="1322" y="469"/>
                </a:lnTo>
                <a:lnTo>
                  <a:pt x="1322" y="467"/>
                </a:lnTo>
                <a:lnTo>
                  <a:pt x="1322" y="467"/>
                </a:lnTo>
                <a:lnTo>
                  <a:pt x="1320" y="467"/>
                </a:lnTo>
                <a:lnTo>
                  <a:pt x="1320" y="467"/>
                </a:lnTo>
                <a:lnTo>
                  <a:pt x="1320" y="464"/>
                </a:lnTo>
                <a:lnTo>
                  <a:pt x="1320" y="464"/>
                </a:lnTo>
                <a:lnTo>
                  <a:pt x="1320" y="464"/>
                </a:lnTo>
                <a:lnTo>
                  <a:pt x="1320" y="462"/>
                </a:lnTo>
                <a:lnTo>
                  <a:pt x="1320" y="462"/>
                </a:lnTo>
                <a:lnTo>
                  <a:pt x="1320" y="462"/>
                </a:lnTo>
                <a:lnTo>
                  <a:pt x="1322" y="462"/>
                </a:lnTo>
                <a:lnTo>
                  <a:pt x="1325" y="459"/>
                </a:lnTo>
                <a:lnTo>
                  <a:pt x="1337" y="450"/>
                </a:lnTo>
                <a:lnTo>
                  <a:pt x="1337" y="450"/>
                </a:lnTo>
                <a:lnTo>
                  <a:pt x="1339" y="450"/>
                </a:lnTo>
                <a:lnTo>
                  <a:pt x="1339" y="448"/>
                </a:lnTo>
                <a:lnTo>
                  <a:pt x="1339" y="448"/>
                </a:lnTo>
                <a:lnTo>
                  <a:pt x="1339" y="448"/>
                </a:lnTo>
                <a:lnTo>
                  <a:pt x="1341" y="448"/>
                </a:lnTo>
                <a:lnTo>
                  <a:pt x="1341" y="448"/>
                </a:lnTo>
                <a:lnTo>
                  <a:pt x="1344" y="445"/>
                </a:lnTo>
                <a:lnTo>
                  <a:pt x="1346" y="445"/>
                </a:lnTo>
                <a:lnTo>
                  <a:pt x="1346" y="445"/>
                </a:lnTo>
                <a:lnTo>
                  <a:pt x="1348" y="445"/>
                </a:lnTo>
                <a:lnTo>
                  <a:pt x="1348" y="445"/>
                </a:lnTo>
                <a:lnTo>
                  <a:pt x="1348" y="445"/>
                </a:lnTo>
                <a:lnTo>
                  <a:pt x="1351" y="445"/>
                </a:lnTo>
                <a:lnTo>
                  <a:pt x="1351" y="445"/>
                </a:lnTo>
                <a:lnTo>
                  <a:pt x="1351" y="445"/>
                </a:lnTo>
                <a:lnTo>
                  <a:pt x="1353" y="445"/>
                </a:lnTo>
                <a:lnTo>
                  <a:pt x="1353" y="445"/>
                </a:lnTo>
                <a:lnTo>
                  <a:pt x="1353" y="445"/>
                </a:lnTo>
                <a:lnTo>
                  <a:pt x="1353" y="445"/>
                </a:lnTo>
                <a:lnTo>
                  <a:pt x="1353" y="445"/>
                </a:lnTo>
                <a:lnTo>
                  <a:pt x="1356" y="445"/>
                </a:lnTo>
                <a:lnTo>
                  <a:pt x="1360" y="448"/>
                </a:lnTo>
                <a:lnTo>
                  <a:pt x="1363" y="448"/>
                </a:lnTo>
                <a:lnTo>
                  <a:pt x="1363" y="448"/>
                </a:lnTo>
                <a:lnTo>
                  <a:pt x="1363" y="448"/>
                </a:lnTo>
                <a:lnTo>
                  <a:pt x="1363" y="448"/>
                </a:lnTo>
                <a:lnTo>
                  <a:pt x="1363" y="448"/>
                </a:lnTo>
                <a:lnTo>
                  <a:pt x="1365" y="452"/>
                </a:lnTo>
                <a:lnTo>
                  <a:pt x="1365" y="452"/>
                </a:lnTo>
                <a:lnTo>
                  <a:pt x="1365" y="452"/>
                </a:lnTo>
                <a:lnTo>
                  <a:pt x="1365" y="452"/>
                </a:lnTo>
                <a:lnTo>
                  <a:pt x="1365" y="452"/>
                </a:lnTo>
                <a:lnTo>
                  <a:pt x="1363" y="452"/>
                </a:lnTo>
                <a:lnTo>
                  <a:pt x="1363" y="452"/>
                </a:lnTo>
                <a:lnTo>
                  <a:pt x="1363" y="452"/>
                </a:lnTo>
                <a:lnTo>
                  <a:pt x="1363" y="455"/>
                </a:lnTo>
                <a:lnTo>
                  <a:pt x="1360" y="455"/>
                </a:lnTo>
                <a:lnTo>
                  <a:pt x="1360" y="455"/>
                </a:lnTo>
                <a:lnTo>
                  <a:pt x="1360" y="455"/>
                </a:lnTo>
                <a:lnTo>
                  <a:pt x="1360" y="455"/>
                </a:lnTo>
                <a:lnTo>
                  <a:pt x="1360" y="457"/>
                </a:lnTo>
                <a:lnTo>
                  <a:pt x="1360" y="457"/>
                </a:lnTo>
                <a:lnTo>
                  <a:pt x="1360" y="457"/>
                </a:lnTo>
                <a:lnTo>
                  <a:pt x="1363" y="457"/>
                </a:lnTo>
                <a:lnTo>
                  <a:pt x="1363" y="455"/>
                </a:lnTo>
                <a:lnTo>
                  <a:pt x="1363" y="455"/>
                </a:lnTo>
                <a:lnTo>
                  <a:pt x="1363" y="455"/>
                </a:lnTo>
                <a:lnTo>
                  <a:pt x="1363" y="457"/>
                </a:lnTo>
                <a:lnTo>
                  <a:pt x="1363" y="457"/>
                </a:lnTo>
                <a:lnTo>
                  <a:pt x="1365" y="457"/>
                </a:lnTo>
                <a:lnTo>
                  <a:pt x="1365" y="457"/>
                </a:lnTo>
                <a:lnTo>
                  <a:pt x="1365" y="457"/>
                </a:lnTo>
                <a:lnTo>
                  <a:pt x="1365" y="459"/>
                </a:lnTo>
                <a:lnTo>
                  <a:pt x="1365" y="459"/>
                </a:lnTo>
                <a:lnTo>
                  <a:pt x="1365" y="462"/>
                </a:lnTo>
                <a:lnTo>
                  <a:pt x="1365" y="464"/>
                </a:lnTo>
                <a:lnTo>
                  <a:pt x="1365" y="464"/>
                </a:lnTo>
                <a:lnTo>
                  <a:pt x="1365" y="464"/>
                </a:lnTo>
                <a:lnTo>
                  <a:pt x="1365" y="467"/>
                </a:lnTo>
                <a:lnTo>
                  <a:pt x="1363" y="467"/>
                </a:lnTo>
                <a:lnTo>
                  <a:pt x="1363" y="467"/>
                </a:lnTo>
                <a:lnTo>
                  <a:pt x="1363" y="469"/>
                </a:lnTo>
                <a:lnTo>
                  <a:pt x="1365" y="469"/>
                </a:lnTo>
                <a:lnTo>
                  <a:pt x="1365" y="469"/>
                </a:lnTo>
                <a:lnTo>
                  <a:pt x="1365" y="471"/>
                </a:lnTo>
                <a:lnTo>
                  <a:pt x="1365" y="471"/>
                </a:lnTo>
                <a:lnTo>
                  <a:pt x="1365" y="474"/>
                </a:lnTo>
                <a:lnTo>
                  <a:pt x="1365" y="476"/>
                </a:lnTo>
                <a:lnTo>
                  <a:pt x="1363" y="476"/>
                </a:lnTo>
                <a:lnTo>
                  <a:pt x="1363" y="476"/>
                </a:lnTo>
                <a:lnTo>
                  <a:pt x="1363" y="476"/>
                </a:lnTo>
                <a:lnTo>
                  <a:pt x="1363" y="476"/>
                </a:lnTo>
                <a:lnTo>
                  <a:pt x="1363" y="476"/>
                </a:lnTo>
                <a:lnTo>
                  <a:pt x="1363" y="478"/>
                </a:lnTo>
                <a:lnTo>
                  <a:pt x="1360" y="478"/>
                </a:lnTo>
                <a:lnTo>
                  <a:pt x="1360" y="478"/>
                </a:lnTo>
                <a:lnTo>
                  <a:pt x="1360" y="478"/>
                </a:lnTo>
                <a:lnTo>
                  <a:pt x="1360" y="478"/>
                </a:lnTo>
                <a:lnTo>
                  <a:pt x="1358" y="481"/>
                </a:lnTo>
                <a:lnTo>
                  <a:pt x="1358" y="483"/>
                </a:lnTo>
                <a:lnTo>
                  <a:pt x="1356" y="483"/>
                </a:lnTo>
                <a:lnTo>
                  <a:pt x="1356" y="485"/>
                </a:lnTo>
                <a:lnTo>
                  <a:pt x="1356" y="485"/>
                </a:lnTo>
                <a:lnTo>
                  <a:pt x="1356" y="485"/>
                </a:lnTo>
                <a:lnTo>
                  <a:pt x="1353" y="488"/>
                </a:lnTo>
                <a:lnTo>
                  <a:pt x="1353" y="488"/>
                </a:lnTo>
                <a:lnTo>
                  <a:pt x="1353" y="488"/>
                </a:lnTo>
                <a:lnTo>
                  <a:pt x="1353" y="490"/>
                </a:lnTo>
                <a:lnTo>
                  <a:pt x="1356" y="493"/>
                </a:lnTo>
                <a:lnTo>
                  <a:pt x="1367" y="502"/>
                </a:lnTo>
                <a:lnTo>
                  <a:pt x="1370" y="507"/>
                </a:lnTo>
                <a:lnTo>
                  <a:pt x="1370" y="507"/>
                </a:lnTo>
                <a:lnTo>
                  <a:pt x="1372" y="507"/>
                </a:lnTo>
                <a:lnTo>
                  <a:pt x="1375" y="507"/>
                </a:lnTo>
                <a:lnTo>
                  <a:pt x="1375" y="507"/>
                </a:lnTo>
                <a:lnTo>
                  <a:pt x="1375" y="507"/>
                </a:lnTo>
                <a:lnTo>
                  <a:pt x="1375" y="509"/>
                </a:lnTo>
                <a:lnTo>
                  <a:pt x="1375" y="509"/>
                </a:lnTo>
                <a:lnTo>
                  <a:pt x="1375" y="511"/>
                </a:lnTo>
                <a:lnTo>
                  <a:pt x="1375" y="511"/>
                </a:lnTo>
                <a:lnTo>
                  <a:pt x="1375" y="511"/>
                </a:lnTo>
                <a:lnTo>
                  <a:pt x="1377" y="511"/>
                </a:lnTo>
                <a:lnTo>
                  <a:pt x="1377" y="511"/>
                </a:lnTo>
                <a:lnTo>
                  <a:pt x="1377" y="511"/>
                </a:lnTo>
                <a:lnTo>
                  <a:pt x="1377" y="511"/>
                </a:lnTo>
                <a:lnTo>
                  <a:pt x="1379" y="511"/>
                </a:lnTo>
                <a:lnTo>
                  <a:pt x="1379" y="514"/>
                </a:lnTo>
                <a:lnTo>
                  <a:pt x="1379" y="514"/>
                </a:lnTo>
                <a:lnTo>
                  <a:pt x="1379" y="514"/>
                </a:lnTo>
                <a:lnTo>
                  <a:pt x="1379" y="514"/>
                </a:lnTo>
                <a:lnTo>
                  <a:pt x="1384" y="516"/>
                </a:lnTo>
                <a:lnTo>
                  <a:pt x="1389" y="519"/>
                </a:lnTo>
                <a:lnTo>
                  <a:pt x="1391" y="519"/>
                </a:lnTo>
                <a:lnTo>
                  <a:pt x="1393" y="521"/>
                </a:lnTo>
                <a:lnTo>
                  <a:pt x="1393" y="526"/>
                </a:lnTo>
                <a:lnTo>
                  <a:pt x="1391" y="528"/>
                </a:lnTo>
                <a:lnTo>
                  <a:pt x="1389" y="530"/>
                </a:lnTo>
                <a:lnTo>
                  <a:pt x="1391" y="528"/>
                </a:lnTo>
                <a:lnTo>
                  <a:pt x="1391" y="528"/>
                </a:lnTo>
                <a:lnTo>
                  <a:pt x="1391" y="528"/>
                </a:lnTo>
                <a:lnTo>
                  <a:pt x="1389" y="528"/>
                </a:lnTo>
                <a:lnTo>
                  <a:pt x="1389" y="528"/>
                </a:lnTo>
                <a:lnTo>
                  <a:pt x="1389" y="528"/>
                </a:lnTo>
                <a:lnTo>
                  <a:pt x="1389" y="530"/>
                </a:lnTo>
                <a:lnTo>
                  <a:pt x="1389" y="530"/>
                </a:lnTo>
                <a:lnTo>
                  <a:pt x="1389" y="535"/>
                </a:lnTo>
                <a:lnTo>
                  <a:pt x="1389" y="538"/>
                </a:lnTo>
                <a:lnTo>
                  <a:pt x="1389" y="540"/>
                </a:lnTo>
                <a:lnTo>
                  <a:pt x="1386" y="542"/>
                </a:lnTo>
                <a:lnTo>
                  <a:pt x="1386" y="547"/>
                </a:lnTo>
                <a:lnTo>
                  <a:pt x="1386" y="549"/>
                </a:lnTo>
                <a:lnTo>
                  <a:pt x="1386" y="552"/>
                </a:lnTo>
                <a:lnTo>
                  <a:pt x="1386" y="552"/>
                </a:lnTo>
                <a:lnTo>
                  <a:pt x="1386" y="552"/>
                </a:lnTo>
                <a:lnTo>
                  <a:pt x="1386" y="552"/>
                </a:lnTo>
                <a:lnTo>
                  <a:pt x="1386" y="552"/>
                </a:lnTo>
                <a:lnTo>
                  <a:pt x="1386" y="552"/>
                </a:lnTo>
                <a:lnTo>
                  <a:pt x="1389" y="554"/>
                </a:lnTo>
                <a:lnTo>
                  <a:pt x="1391" y="556"/>
                </a:lnTo>
                <a:lnTo>
                  <a:pt x="1393" y="556"/>
                </a:lnTo>
                <a:lnTo>
                  <a:pt x="1393" y="556"/>
                </a:lnTo>
                <a:lnTo>
                  <a:pt x="1396" y="556"/>
                </a:lnTo>
                <a:lnTo>
                  <a:pt x="1396" y="559"/>
                </a:lnTo>
                <a:lnTo>
                  <a:pt x="1398" y="559"/>
                </a:lnTo>
                <a:lnTo>
                  <a:pt x="1398" y="559"/>
                </a:lnTo>
                <a:lnTo>
                  <a:pt x="1398" y="559"/>
                </a:lnTo>
                <a:lnTo>
                  <a:pt x="1398" y="559"/>
                </a:lnTo>
                <a:lnTo>
                  <a:pt x="1401" y="559"/>
                </a:lnTo>
                <a:lnTo>
                  <a:pt x="1401" y="559"/>
                </a:lnTo>
                <a:lnTo>
                  <a:pt x="1401" y="559"/>
                </a:lnTo>
                <a:lnTo>
                  <a:pt x="1401" y="559"/>
                </a:lnTo>
                <a:lnTo>
                  <a:pt x="1403" y="559"/>
                </a:lnTo>
                <a:lnTo>
                  <a:pt x="1403" y="559"/>
                </a:lnTo>
                <a:lnTo>
                  <a:pt x="1403" y="559"/>
                </a:lnTo>
                <a:lnTo>
                  <a:pt x="1405" y="559"/>
                </a:lnTo>
                <a:lnTo>
                  <a:pt x="1405" y="561"/>
                </a:lnTo>
                <a:lnTo>
                  <a:pt x="1408" y="561"/>
                </a:lnTo>
                <a:lnTo>
                  <a:pt x="1412" y="561"/>
                </a:lnTo>
                <a:lnTo>
                  <a:pt x="1415" y="561"/>
                </a:lnTo>
                <a:lnTo>
                  <a:pt x="1417" y="561"/>
                </a:lnTo>
                <a:lnTo>
                  <a:pt x="1417" y="561"/>
                </a:lnTo>
                <a:lnTo>
                  <a:pt x="1417" y="561"/>
                </a:lnTo>
                <a:lnTo>
                  <a:pt x="1419" y="559"/>
                </a:lnTo>
                <a:lnTo>
                  <a:pt x="1419" y="559"/>
                </a:lnTo>
                <a:lnTo>
                  <a:pt x="1419" y="559"/>
                </a:lnTo>
                <a:lnTo>
                  <a:pt x="1419" y="559"/>
                </a:lnTo>
                <a:lnTo>
                  <a:pt x="1419" y="559"/>
                </a:lnTo>
                <a:lnTo>
                  <a:pt x="1417" y="556"/>
                </a:lnTo>
                <a:lnTo>
                  <a:pt x="1417" y="554"/>
                </a:lnTo>
                <a:lnTo>
                  <a:pt x="1415" y="554"/>
                </a:lnTo>
                <a:lnTo>
                  <a:pt x="1415" y="552"/>
                </a:lnTo>
                <a:lnTo>
                  <a:pt x="1415" y="549"/>
                </a:lnTo>
                <a:lnTo>
                  <a:pt x="1417" y="547"/>
                </a:lnTo>
                <a:lnTo>
                  <a:pt x="1417" y="545"/>
                </a:lnTo>
                <a:lnTo>
                  <a:pt x="1419" y="545"/>
                </a:lnTo>
                <a:lnTo>
                  <a:pt x="1419" y="542"/>
                </a:lnTo>
                <a:lnTo>
                  <a:pt x="1422" y="542"/>
                </a:lnTo>
                <a:lnTo>
                  <a:pt x="1422" y="542"/>
                </a:lnTo>
                <a:lnTo>
                  <a:pt x="1422" y="542"/>
                </a:lnTo>
                <a:lnTo>
                  <a:pt x="1424" y="542"/>
                </a:lnTo>
                <a:lnTo>
                  <a:pt x="1424" y="542"/>
                </a:lnTo>
                <a:lnTo>
                  <a:pt x="1424" y="540"/>
                </a:lnTo>
                <a:lnTo>
                  <a:pt x="1427" y="540"/>
                </a:lnTo>
                <a:lnTo>
                  <a:pt x="1427" y="540"/>
                </a:lnTo>
                <a:lnTo>
                  <a:pt x="1429" y="540"/>
                </a:lnTo>
                <a:lnTo>
                  <a:pt x="1431" y="540"/>
                </a:lnTo>
                <a:lnTo>
                  <a:pt x="1434" y="540"/>
                </a:lnTo>
                <a:lnTo>
                  <a:pt x="1436" y="538"/>
                </a:lnTo>
                <a:lnTo>
                  <a:pt x="1438" y="540"/>
                </a:lnTo>
                <a:lnTo>
                  <a:pt x="1438" y="540"/>
                </a:lnTo>
                <a:lnTo>
                  <a:pt x="1441" y="538"/>
                </a:lnTo>
                <a:lnTo>
                  <a:pt x="1443" y="538"/>
                </a:lnTo>
                <a:lnTo>
                  <a:pt x="1445" y="538"/>
                </a:lnTo>
                <a:lnTo>
                  <a:pt x="1448" y="538"/>
                </a:lnTo>
                <a:lnTo>
                  <a:pt x="1448" y="540"/>
                </a:lnTo>
                <a:lnTo>
                  <a:pt x="1448" y="540"/>
                </a:lnTo>
                <a:lnTo>
                  <a:pt x="1448" y="542"/>
                </a:lnTo>
                <a:lnTo>
                  <a:pt x="1450" y="542"/>
                </a:lnTo>
                <a:lnTo>
                  <a:pt x="1450" y="540"/>
                </a:lnTo>
                <a:lnTo>
                  <a:pt x="1450" y="540"/>
                </a:lnTo>
                <a:lnTo>
                  <a:pt x="1450" y="540"/>
                </a:lnTo>
                <a:lnTo>
                  <a:pt x="1450" y="540"/>
                </a:lnTo>
                <a:lnTo>
                  <a:pt x="1450" y="540"/>
                </a:lnTo>
                <a:lnTo>
                  <a:pt x="1453" y="542"/>
                </a:lnTo>
                <a:lnTo>
                  <a:pt x="1453" y="542"/>
                </a:lnTo>
                <a:lnTo>
                  <a:pt x="1453" y="542"/>
                </a:lnTo>
                <a:lnTo>
                  <a:pt x="1453" y="542"/>
                </a:lnTo>
                <a:lnTo>
                  <a:pt x="1453" y="540"/>
                </a:lnTo>
                <a:lnTo>
                  <a:pt x="1453" y="540"/>
                </a:lnTo>
                <a:lnTo>
                  <a:pt x="1453" y="540"/>
                </a:lnTo>
                <a:lnTo>
                  <a:pt x="1453" y="540"/>
                </a:lnTo>
                <a:lnTo>
                  <a:pt x="1453" y="538"/>
                </a:lnTo>
                <a:lnTo>
                  <a:pt x="1453" y="538"/>
                </a:lnTo>
                <a:lnTo>
                  <a:pt x="1453" y="538"/>
                </a:lnTo>
                <a:lnTo>
                  <a:pt x="1453" y="538"/>
                </a:lnTo>
                <a:lnTo>
                  <a:pt x="1453" y="538"/>
                </a:lnTo>
                <a:lnTo>
                  <a:pt x="1453" y="538"/>
                </a:lnTo>
                <a:lnTo>
                  <a:pt x="1453" y="538"/>
                </a:lnTo>
                <a:lnTo>
                  <a:pt x="1453" y="538"/>
                </a:lnTo>
                <a:lnTo>
                  <a:pt x="1450" y="535"/>
                </a:lnTo>
                <a:lnTo>
                  <a:pt x="1450" y="535"/>
                </a:lnTo>
                <a:lnTo>
                  <a:pt x="1448" y="533"/>
                </a:lnTo>
                <a:lnTo>
                  <a:pt x="1448" y="533"/>
                </a:lnTo>
                <a:lnTo>
                  <a:pt x="1450" y="533"/>
                </a:lnTo>
                <a:lnTo>
                  <a:pt x="1450" y="533"/>
                </a:lnTo>
                <a:lnTo>
                  <a:pt x="1453" y="535"/>
                </a:lnTo>
                <a:lnTo>
                  <a:pt x="1457" y="538"/>
                </a:lnTo>
                <a:lnTo>
                  <a:pt x="1457" y="540"/>
                </a:lnTo>
                <a:lnTo>
                  <a:pt x="1457" y="538"/>
                </a:lnTo>
                <a:lnTo>
                  <a:pt x="1457" y="538"/>
                </a:lnTo>
                <a:lnTo>
                  <a:pt x="1460" y="538"/>
                </a:lnTo>
                <a:lnTo>
                  <a:pt x="1460" y="538"/>
                </a:lnTo>
                <a:lnTo>
                  <a:pt x="1460" y="538"/>
                </a:lnTo>
                <a:lnTo>
                  <a:pt x="1460" y="535"/>
                </a:lnTo>
                <a:lnTo>
                  <a:pt x="1460" y="533"/>
                </a:lnTo>
                <a:lnTo>
                  <a:pt x="1460" y="530"/>
                </a:lnTo>
                <a:lnTo>
                  <a:pt x="1460" y="530"/>
                </a:lnTo>
                <a:lnTo>
                  <a:pt x="1460" y="528"/>
                </a:lnTo>
                <a:lnTo>
                  <a:pt x="1460" y="528"/>
                </a:lnTo>
                <a:lnTo>
                  <a:pt x="1460" y="526"/>
                </a:lnTo>
                <a:lnTo>
                  <a:pt x="1460" y="523"/>
                </a:lnTo>
                <a:lnTo>
                  <a:pt x="1460" y="521"/>
                </a:lnTo>
                <a:lnTo>
                  <a:pt x="1457" y="519"/>
                </a:lnTo>
                <a:lnTo>
                  <a:pt x="1455" y="519"/>
                </a:lnTo>
                <a:lnTo>
                  <a:pt x="1453" y="519"/>
                </a:lnTo>
                <a:lnTo>
                  <a:pt x="1455" y="521"/>
                </a:lnTo>
                <a:lnTo>
                  <a:pt x="1457" y="523"/>
                </a:lnTo>
                <a:lnTo>
                  <a:pt x="1455" y="523"/>
                </a:lnTo>
                <a:lnTo>
                  <a:pt x="1455" y="523"/>
                </a:lnTo>
                <a:lnTo>
                  <a:pt x="1453" y="523"/>
                </a:lnTo>
                <a:lnTo>
                  <a:pt x="1450" y="523"/>
                </a:lnTo>
                <a:lnTo>
                  <a:pt x="1450" y="523"/>
                </a:lnTo>
                <a:lnTo>
                  <a:pt x="1450" y="523"/>
                </a:lnTo>
                <a:lnTo>
                  <a:pt x="1450" y="523"/>
                </a:lnTo>
                <a:lnTo>
                  <a:pt x="1450" y="523"/>
                </a:lnTo>
                <a:lnTo>
                  <a:pt x="1450" y="523"/>
                </a:lnTo>
                <a:lnTo>
                  <a:pt x="1448" y="523"/>
                </a:lnTo>
                <a:lnTo>
                  <a:pt x="1448" y="521"/>
                </a:lnTo>
                <a:lnTo>
                  <a:pt x="1448" y="521"/>
                </a:lnTo>
                <a:lnTo>
                  <a:pt x="1448" y="519"/>
                </a:lnTo>
                <a:lnTo>
                  <a:pt x="1448" y="519"/>
                </a:lnTo>
                <a:lnTo>
                  <a:pt x="1448" y="516"/>
                </a:lnTo>
                <a:lnTo>
                  <a:pt x="1448" y="516"/>
                </a:lnTo>
                <a:lnTo>
                  <a:pt x="1445" y="516"/>
                </a:lnTo>
                <a:lnTo>
                  <a:pt x="1445" y="516"/>
                </a:lnTo>
                <a:lnTo>
                  <a:pt x="1443" y="516"/>
                </a:lnTo>
                <a:lnTo>
                  <a:pt x="1443" y="514"/>
                </a:lnTo>
                <a:lnTo>
                  <a:pt x="1443" y="514"/>
                </a:lnTo>
                <a:lnTo>
                  <a:pt x="1443" y="514"/>
                </a:lnTo>
                <a:lnTo>
                  <a:pt x="1445" y="514"/>
                </a:lnTo>
                <a:lnTo>
                  <a:pt x="1445" y="514"/>
                </a:lnTo>
                <a:lnTo>
                  <a:pt x="1445" y="514"/>
                </a:lnTo>
                <a:lnTo>
                  <a:pt x="1445" y="514"/>
                </a:lnTo>
                <a:lnTo>
                  <a:pt x="1448" y="511"/>
                </a:lnTo>
                <a:lnTo>
                  <a:pt x="1448" y="511"/>
                </a:lnTo>
                <a:lnTo>
                  <a:pt x="1448" y="511"/>
                </a:lnTo>
                <a:lnTo>
                  <a:pt x="1448" y="511"/>
                </a:lnTo>
                <a:lnTo>
                  <a:pt x="1448" y="511"/>
                </a:lnTo>
                <a:lnTo>
                  <a:pt x="1448" y="511"/>
                </a:lnTo>
                <a:lnTo>
                  <a:pt x="1445" y="509"/>
                </a:lnTo>
                <a:lnTo>
                  <a:pt x="1443" y="509"/>
                </a:lnTo>
                <a:lnTo>
                  <a:pt x="1441" y="509"/>
                </a:lnTo>
                <a:lnTo>
                  <a:pt x="1441" y="509"/>
                </a:lnTo>
                <a:lnTo>
                  <a:pt x="1438" y="504"/>
                </a:lnTo>
                <a:lnTo>
                  <a:pt x="1436" y="502"/>
                </a:lnTo>
                <a:lnTo>
                  <a:pt x="1436" y="502"/>
                </a:lnTo>
                <a:lnTo>
                  <a:pt x="1436" y="502"/>
                </a:lnTo>
                <a:lnTo>
                  <a:pt x="1434" y="502"/>
                </a:lnTo>
                <a:lnTo>
                  <a:pt x="1431" y="502"/>
                </a:lnTo>
                <a:lnTo>
                  <a:pt x="1431" y="502"/>
                </a:lnTo>
                <a:lnTo>
                  <a:pt x="1429" y="502"/>
                </a:lnTo>
                <a:lnTo>
                  <a:pt x="1429" y="500"/>
                </a:lnTo>
                <a:lnTo>
                  <a:pt x="1429" y="500"/>
                </a:lnTo>
                <a:lnTo>
                  <a:pt x="1429" y="500"/>
                </a:lnTo>
                <a:lnTo>
                  <a:pt x="1427" y="500"/>
                </a:lnTo>
                <a:lnTo>
                  <a:pt x="1427" y="497"/>
                </a:lnTo>
                <a:lnTo>
                  <a:pt x="1427" y="497"/>
                </a:lnTo>
                <a:lnTo>
                  <a:pt x="1424" y="497"/>
                </a:lnTo>
                <a:lnTo>
                  <a:pt x="1424" y="495"/>
                </a:lnTo>
                <a:lnTo>
                  <a:pt x="1424" y="495"/>
                </a:lnTo>
                <a:lnTo>
                  <a:pt x="1424" y="493"/>
                </a:lnTo>
                <a:lnTo>
                  <a:pt x="1424" y="493"/>
                </a:lnTo>
                <a:lnTo>
                  <a:pt x="1427" y="493"/>
                </a:lnTo>
                <a:lnTo>
                  <a:pt x="1427" y="493"/>
                </a:lnTo>
                <a:lnTo>
                  <a:pt x="1427" y="493"/>
                </a:lnTo>
                <a:lnTo>
                  <a:pt x="1427" y="493"/>
                </a:lnTo>
                <a:lnTo>
                  <a:pt x="1427" y="493"/>
                </a:lnTo>
                <a:lnTo>
                  <a:pt x="1429" y="490"/>
                </a:lnTo>
                <a:lnTo>
                  <a:pt x="1429" y="488"/>
                </a:lnTo>
                <a:lnTo>
                  <a:pt x="1429" y="488"/>
                </a:lnTo>
                <a:lnTo>
                  <a:pt x="1429" y="488"/>
                </a:lnTo>
                <a:lnTo>
                  <a:pt x="1427" y="485"/>
                </a:lnTo>
                <a:lnTo>
                  <a:pt x="1427" y="485"/>
                </a:lnTo>
                <a:lnTo>
                  <a:pt x="1427" y="485"/>
                </a:lnTo>
                <a:lnTo>
                  <a:pt x="1427" y="483"/>
                </a:lnTo>
                <a:lnTo>
                  <a:pt x="1427" y="483"/>
                </a:lnTo>
                <a:lnTo>
                  <a:pt x="1427" y="483"/>
                </a:lnTo>
                <a:lnTo>
                  <a:pt x="1427" y="483"/>
                </a:lnTo>
                <a:lnTo>
                  <a:pt x="1429" y="483"/>
                </a:lnTo>
                <a:lnTo>
                  <a:pt x="1429" y="483"/>
                </a:lnTo>
                <a:lnTo>
                  <a:pt x="1429" y="483"/>
                </a:lnTo>
                <a:lnTo>
                  <a:pt x="1431" y="483"/>
                </a:lnTo>
                <a:lnTo>
                  <a:pt x="1431" y="485"/>
                </a:lnTo>
                <a:lnTo>
                  <a:pt x="1431" y="485"/>
                </a:lnTo>
                <a:lnTo>
                  <a:pt x="1431" y="485"/>
                </a:lnTo>
                <a:lnTo>
                  <a:pt x="1431" y="485"/>
                </a:lnTo>
                <a:lnTo>
                  <a:pt x="1431" y="485"/>
                </a:lnTo>
                <a:lnTo>
                  <a:pt x="1434" y="485"/>
                </a:lnTo>
                <a:lnTo>
                  <a:pt x="1431" y="488"/>
                </a:lnTo>
                <a:lnTo>
                  <a:pt x="1434" y="488"/>
                </a:lnTo>
                <a:lnTo>
                  <a:pt x="1434" y="485"/>
                </a:lnTo>
                <a:lnTo>
                  <a:pt x="1434" y="485"/>
                </a:lnTo>
                <a:lnTo>
                  <a:pt x="1434" y="483"/>
                </a:lnTo>
                <a:lnTo>
                  <a:pt x="1431" y="483"/>
                </a:lnTo>
                <a:lnTo>
                  <a:pt x="1429" y="483"/>
                </a:lnTo>
                <a:lnTo>
                  <a:pt x="1429" y="483"/>
                </a:lnTo>
                <a:lnTo>
                  <a:pt x="1429" y="481"/>
                </a:lnTo>
                <a:lnTo>
                  <a:pt x="1429" y="478"/>
                </a:lnTo>
                <a:lnTo>
                  <a:pt x="1431" y="476"/>
                </a:lnTo>
                <a:lnTo>
                  <a:pt x="1431" y="476"/>
                </a:lnTo>
                <a:lnTo>
                  <a:pt x="1434" y="476"/>
                </a:lnTo>
                <a:lnTo>
                  <a:pt x="1434" y="476"/>
                </a:lnTo>
                <a:lnTo>
                  <a:pt x="1434" y="476"/>
                </a:lnTo>
                <a:lnTo>
                  <a:pt x="1434" y="476"/>
                </a:lnTo>
                <a:lnTo>
                  <a:pt x="1434" y="476"/>
                </a:lnTo>
                <a:lnTo>
                  <a:pt x="1434" y="476"/>
                </a:lnTo>
                <a:lnTo>
                  <a:pt x="1436" y="476"/>
                </a:lnTo>
                <a:lnTo>
                  <a:pt x="1436" y="476"/>
                </a:lnTo>
                <a:lnTo>
                  <a:pt x="1436" y="476"/>
                </a:lnTo>
                <a:lnTo>
                  <a:pt x="1436" y="476"/>
                </a:lnTo>
                <a:lnTo>
                  <a:pt x="1436" y="476"/>
                </a:lnTo>
                <a:lnTo>
                  <a:pt x="1436" y="476"/>
                </a:lnTo>
                <a:lnTo>
                  <a:pt x="1436" y="476"/>
                </a:lnTo>
                <a:lnTo>
                  <a:pt x="1436" y="474"/>
                </a:lnTo>
                <a:lnTo>
                  <a:pt x="1436" y="474"/>
                </a:lnTo>
                <a:lnTo>
                  <a:pt x="1436" y="474"/>
                </a:lnTo>
                <a:lnTo>
                  <a:pt x="1436" y="474"/>
                </a:lnTo>
                <a:lnTo>
                  <a:pt x="1438" y="474"/>
                </a:lnTo>
                <a:lnTo>
                  <a:pt x="1438" y="474"/>
                </a:lnTo>
                <a:lnTo>
                  <a:pt x="1438" y="471"/>
                </a:lnTo>
                <a:lnTo>
                  <a:pt x="1438" y="471"/>
                </a:lnTo>
                <a:lnTo>
                  <a:pt x="1436" y="471"/>
                </a:lnTo>
                <a:lnTo>
                  <a:pt x="1436" y="471"/>
                </a:lnTo>
                <a:lnTo>
                  <a:pt x="1436" y="471"/>
                </a:lnTo>
                <a:lnTo>
                  <a:pt x="1436" y="471"/>
                </a:lnTo>
                <a:lnTo>
                  <a:pt x="1436" y="471"/>
                </a:lnTo>
                <a:lnTo>
                  <a:pt x="1436" y="471"/>
                </a:lnTo>
                <a:lnTo>
                  <a:pt x="1434" y="471"/>
                </a:lnTo>
                <a:lnTo>
                  <a:pt x="1434" y="471"/>
                </a:lnTo>
                <a:lnTo>
                  <a:pt x="1434" y="471"/>
                </a:lnTo>
                <a:lnTo>
                  <a:pt x="1429" y="467"/>
                </a:lnTo>
                <a:lnTo>
                  <a:pt x="1429" y="467"/>
                </a:lnTo>
                <a:lnTo>
                  <a:pt x="1429" y="467"/>
                </a:lnTo>
                <a:lnTo>
                  <a:pt x="1427" y="464"/>
                </a:lnTo>
                <a:lnTo>
                  <a:pt x="1429" y="462"/>
                </a:lnTo>
                <a:lnTo>
                  <a:pt x="1429" y="459"/>
                </a:lnTo>
                <a:lnTo>
                  <a:pt x="1429" y="459"/>
                </a:lnTo>
                <a:lnTo>
                  <a:pt x="1427" y="457"/>
                </a:lnTo>
                <a:lnTo>
                  <a:pt x="1427" y="457"/>
                </a:lnTo>
                <a:lnTo>
                  <a:pt x="1424" y="457"/>
                </a:lnTo>
                <a:lnTo>
                  <a:pt x="1424" y="457"/>
                </a:lnTo>
                <a:lnTo>
                  <a:pt x="1422" y="457"/>
                </a:lnTo>
                <a:lnTo>
                  <a:pt x="1422" y="455"/>
                </a:lnTo>
                <a:lnTo>
                  <a:pt x="1422" y="455"/>
                </a:lnTo>
                <a:lnTo>
                  <a:pt x="1422" y="455"/>
                </a:lnTo>
                <a:lnTo>
                  <a:pt x="1422" y="455"/>
                </a:lnTo>
                <a:lnTo>
                  <a:pt x="1422" y="455"/>
                </a:lnTo>
                <a:lnTo>
                  <a:pt x="1422" y="452"/>
                </a:lnTo>
                <a:lnTo>
                  <a:pt x="1422" y="452"/>
                </a:lnTo>
                <a:lnTo>
                  <a:pt x="1419" y="452"/>
                </a:lnTo>
                <a:lnTo>
                  <a:pt x="1419" y="452"/>
                </a:lnTo>
                <a:lnTo>
                  <a:pt x="1417" y="452"/>
                </a:lnTo>
                <a:lnTo>
                  <a:pt x="1417" y="450"/>
                </a:lnTo>
                <a:lnTo>
                  <a:pt x="1415" y="448"/>
                </a:lnTo>
                <a:lnTo>
                  <a:pt x="1415" y="448"/>
                </a:lnTo>
                <a:lnTo>
                  <a:pt x="1415" y="445"/>
                </a:lnTo>
                <a:lnTo>
                  <a:pt x="1415" y="445"/>
                </a:lnTo>
                <a:lnTo>
                  <a:pt x="1415" y="443"/>
                </a:lnTo>
                <a:lnTo>
                  <a:pt x="1412" y="440"/>
                </a:lnTo>
                <a:lnTo>
                  <a:pt x="1412" y="438"/>
                </a:lnTo>
                <a:lnTo>
                  <a:pt x="1410" y="436"/>
                </a:lnTo>
                <a:lnTo>
                  <a:pt x="1408" y="433"/>
                </a:lnTo>
                <a:lnTo>
                  <a:pt x="1408" y="433"/>
                </a:lnTo>
                <a:lnTo>
                  <a:pt x="1408" y="431"/>
                </a:lnTo>
                <a:lnTo>
                  <a:pt x="1405" y="431"/>
                </a:lnTo>
                <a:lnTo>
                  <a:pt x="1405" y="429"/>
                </a:lnTo>
                <a:lnTo>
                  <a:pt x="1403" y="426"/>
                </a:lnTo>
                <a:lnTo>
                  <a:pt x="1401" y="424"/>
                </a:lnTo>
                <a:lnTo>
                  <a:pt x="1401" y="424"/>
                </a:lnTo>
                <a:lnTo>
                  <a:pt x="1398" y="422"/>
                </a:lnTo>
                <a:lnTo>
                  <a:pt x="1396" y="422"/>
                </a:lnTo>
                <a:lnTo>
                  <a:pt x="1393" y="422"/>
                </a:lnTo>
                <a:lnTo>
                  <a:pt x="1391" y="422"/>
                </a:lnTo>
                <a:lnTo>
                  <a:pt x="1389" y="419"/>
                </a:lnTo>
                <a:lnTo>
                  <a:pt x="1389" y="414"/>
                </a:lnTo>
                <a:lnTo>
                  <a:pt x="1389" y="414"/>
                </a:lnTo>
                <a:lnTo>
                  <a:pt x="1386" y="414"/>
                </a:lnTo>
                <a:lnTo>
                  <a:pt x="1386" y="412"/>
                </a:lnTo>
                <a:lnTo>
                  <a:pt x="1386" y="412"/>
                </a:lnTo>
                <a:lnTo>
                  <a:pt x="1384" y="412"/>
                </a:lnTo>
                <a:lnTo>
                  <a:pt x="1382" y="407"/>
                </a:lnTo>
                <a:lnTo>
                  <a:pt x="1382" y="407"/>
                </a:lnTo>
                <a:lnTo>
                  <a:pt x="1382" y="407"/>
                </a:lnTo>
                <a:lnTo>
                  <a:pt x="1382" y="407"/>
                </a:lnTo>
                <a:lnTo>
                  <a:pt x="1382" y="410"/>
                </a:lnTo>
                <a:lnTo>
                  <a:pt x="1382" y="410"/>
                </a:lnTo>
                <a:lnTo>
                  <a:pt x="1379" y="410"/>
                </a:lnTo>
                <a:lnTo>
                  <a:pt x="1379" y="412"/>
                </a:lnTo>
                <a:lnTo>
                  <a:pt x="1379" y="412"/>
                </a:lnTo>
                <a:lnTo>
                  <a:pt x="1379" y="412"/>
                </a:lnTo>
                <a:lnTo>
                  <a:pt x="1379" y="410"/>
                </a:lnTo>
                <a:lnTo>
                  <a:pt x="1379" y="410"/>
                </a:lnTo>
                <a:lnTo>
                  <a:pt x="1377" y="407"/>
                </a:lnTo>
                <a:lnTo>
                  <a:pt x="1377" y="407"/>
                </a:lnTo>
                <a:lnTo>
                  <a:pt x="1379" y="407"/>
                </a:lnTo>
                <a:lnTo>
                  <a:pt x="1379" y="405"/>
                </a:lnTo>
                <a:lnTo>
                  <a:pt x="1379" y="405"/>
                </a:lnTo>
                <a:lnTo>
                  <a:pt x="1379" y="405"/>
                </a:lnTo>
                <a:lnTo>
                  <a:pt x="1377" y="405"/>
                </a:lnTo>
                <a:lnTo>
                  <a:pt x="1377" y="403"/>
                </a:lnTo>
                <a:lnTo>
                  <a:pt x="1377" y="400"/>
                </a:lnTo>
                <a:lnTo>
                  <a:pt x="1379" y="400"/>
                </a:lnTo>
                <a:lnTo>
                  <a:pt x="1379" y="400"/>
                </a:lnTo>
                <a:lnTo>
                  <a:pt x="1379" y="403"/>
                </a:lnTo>
                <a:lnTo>
                  <a:pt x="1379" y="403"/>
                </a:lnTo>
                <a:lnTo>
                  <a:pt x="1382" y="403"/>
                </a:lnTo>
                <a:lnTo>
                  <a:pt x="1384" y="403"/>
                </a:lnTo>
                <a:lnTo>
                  <a:pt x="1384" y="403"/>
                </a:lnTo>
                <a:lnTo>
                  <a:pt x="1384" y="405"/>
                </a:lnTo>
                <a:lnTo>
                  <a:pt x="1384" y="405"/>
                </a:lnTo>
                <a:lnTo>
                  <a:pt x="1386" y="405"/>
                </a:lnTo>
                <a:lnTo>
                  <a:pt x="1386" y="405"/>
                </a:lnTo>
                <a:lnTo>
                  <a:pt x="1386" y="405"/>
                </a:lnTo>
                <a:lnTo>
                  <a:pt x="1389" y="405"/>
                </a:lnTo>
                <a:lnTo>
                  <a:pt x="1389" y="407"/>
                </a:lnTo>
                <a:lnTo>
                  <a:pt x="1389" y="407"/>
                </a:lnTo>
                <a:lnTo>
                  <a:pt x="1389" y="407"/>
                </a:lnTo>
                <a:lnTo>
                  <a:pt x="1389" y="407"/>
                </a:lnTo>
                <a:lnTo>
                  <a:pt x="1391" y="410"/>
                </a:lnTo>
                <a:lnTo>
                  <a:pt x="1393" y="407"/>
                </a:lnTo>
                <a:lnTo>
                  <a:pt x="1396" y="407"/>
                </a:lnTo>
                <a:lnTo>
                  <a:pt x="1398" y="407"/>
                </a:lnTo>
                <a:lnTo>
                  <a:pt x="1398" y="407"/>
                </a:lnTo>
                <a:lnTo>
                  <a:pt x="1401" y="405"/>
                </a:lnTo>
                <a:lnTo>
                  <a:pt x="1401" y="403"/>
                </a:lnTo>
                <a:lnTo>
                  <a:pt x="1401" y="400"/>
                </a:lnTo>
                <a:lnTo>
                  <a:pt x="1403" y="398"/>
                </a:lnTo>
                <a:lnTo>
                  <a:pt x="1403" y="398"/>
                </a:lnTo>
                <a:lnTo>
                  <a:pt x="1403" y="398"/>
                </a:lnTo>
                <a:lnTo>
                  <a:pt x="1403" y="398"/>
                </a:lnTo>
                <a:lnTo>
                  <a:pt x="1405" y="396"/>
                </a:lnTo>
                <a:lnTo>
                  <a:pt x="1405" y="396"/>
                </a:lnTo>
                <a:lnTo>
                  <a:pt x="1405" y="396"/>
                </a:lnTo>
                <a:lnTo>
                  <a:pt x="1405" y="396"/>
                </a:lnTo>
                <a:lnTo>
                  <a:pt x="1408" y="396"/>
                </a:lnTo>
                <a:lnTo>
                  <a:pt x="1410" y="396"/>
                </a:lnTo>
                <a:lnTo>
                  <a:pt x="1410" y="396"/>
                </a:lnTo>
                <a:lnTo>
                  <a:pt x="1410" y="396"/>
                </a:lnTo>
                <a:lnTo>
                  <a:pt x="1412" y="393"/>
                </a:lnTo>
                <a:lnTo>
                  <a:pt x="1412" y="393"/>
                </a:lnTo>
                <a:lnTo>
                  <a:pt x="1415" y="393"/>
                </a:lnTo>
                <a:lnTo>
                  <a:pt x="1415" y="393"/>
                </a:lnTo>
                <a:lnTo>
                  <a:pt x="1415" y="393"/>
                </a:lnTo>
                <a:lnTo>
                  <a:pt x="1415" y="393"/>
                </a:lnTo>
                <a:lnTo>
                  <a:pt x="1415" y="393"/>
                </a:lnTo>
                <a:lnTo>
                  <a:pt x="1417" y="393"/>
                </a:lnTo>
                <a:lnTo>
                  <a:pt x="1417" y="393"/>
                </a:lnTo>
                <a:lnTo>
                  <a:pt x="1417" y="393"/>
                </a:lnTo>
                <a:lnTo>
                  <a:pt x="1419" y="391"/>
                </a:lnTo>
                <a:lnTo>
                  <a:pt x="1422" y="391"/>
                </a:lnTo>
                <a:lnTo>
                  <a:pt x="1422" y="391"/>
                </a:lnTo>
                <a:lnTo>
                  <a:pt x="1422" y="391"/>
                </a:lnTo>
                <a:lnTo>
                  <a:pt x="1422" y="393"/>
                </a:lnTo>
                <a:lnTo>
                  <a:pt x="1424" y="391"/>
                </a:lnTo>
                <a:lnTo>
                  <a:pt x="1424" y="391"/>
                </a:lnTo>
                <a:lnTo>
                  <a:pt x="1429" y="388"/>
                </a:lnTo>
                <a:lnTo>
                  <a:pt x="1434" y="386"/>
                </a:lnTo>
                <a:lnTo>
                  <a:pt x="1434" y="386"/>
                </a:lnTo>
                <a:lnTo>
                  <a:pt x="1434" y="384"/>
                </a:lnTo>
                <a:lnTo>
                  <a:pt x="1438" y="379"/>
                </a:lnTo>
                <a:lnTo>
                  <a:pt x="1438" y="379"/>
                </a:lnTo>
                <a:lnTo>
                  <a:pt x="1438" y="379"/>
                </a:lnTo>
                <a:lnTo>
                  <a:pt x="1438" y="379"/>
                </a:lnTo>
                <a:lnTo>
                  <a:pt x="1438" y="377"/>
                </a:lnTo>
                <a:lnTo>
                  <a:pt x="1441" y="377"/>
                </a:lnTo>
                <a:lnTo>
                  <a:pt x="1441" y="377"/>
                </a:lnTo>
                <a:lnTo>
                  <a:pt x="1443" y="374"/>
                </a:lnTo>
                <a:lnTo>
                  <a:pt x="1443" y="372"/>
                </a:lnTo>
                <a:lnTo>
                  <a:pt x="1445" y="372"/>
                </a:lnTo>
                <a:lnTo>
                  <a:pt x="1445" y="372"/>
                </a:lnTo>
                <a:lnTo>
                  <a:pt x="1448" y="370"/>
                </a:lnTo>
                <a:lnTo>
                  <a:pt x="1448" y="367"/>
                </a:lnTo>
                <a:lnTo>
                  <a:pt x="1450" y="367"/>
                </a:lnTo>
                <a:lnTo>
                  <a:pt x="1450" y="367"/>
                </a:lnTo>
                <a:lnTo>
                  <a:pt x="1450" y="367"/>
                </a:lnTo>
                <a:lnTo>
                  <a:pt x="1450" y="365"/>
                </a:lnTo>
                <a:lnTo>
                  <a:pt x="1450" y="365"/>
                </a:lnTo>
                <a:lnTo>
                  <a:pt x="1450" y="365"/>
                </a:lnTo>
                <a:lnTo>
                  <a:pt x="1450" y="365"/>
                </a:lnTo>
                <a:lnTo>
                  <a:pt x="1453" y="365"/>
                </a:lnTo>
                <a:lnTo>
                  <a:pt x="1453" y="362"/>
                </a:lnTo>
                <a:lnTo>
                  <a:pt x="1453" y="362"/>
                </a:lnTo>
                <a:lnTo>
                  <a:pt x="1453" y="360"/>
                </a:lnTo>
                <a:lnTo>
                  <a:pt x="1455" y="355"/>
                </a:lnTo>
                <a:lnTo>
                  <a:pt x="1457" y="355"/>
                </a:lnTo>
                <a:lnTo>
                  <a:pt x="1460" y="355"/>
                </a:lnTo>
                <a:lnTo>
                  <a:pt x="1462" y="355"/>
                </a:lnTo>
                <a:lnTo>
                  <a:pt x="1467" y="355"/>
                </a:lnTo>
                <a:lnTo>
                  <a:pt x="1467" y="353"/>
                </a:lnTo>
                <a:lnTo>
                  <a:pt x="1469" y="353"/>
                </a:lnTo>
                <a:lnTo>
                  <a:pt x="1471" y="351"/>
                </a:lnTo>
                <a:lnTo>
                  <a:pt x="1471" y="353"/>
                </a:lnTo>
                <a:lnTo>
                  <a:pt x="1474" y="353"/>
                </a:lnTo>
                <a:lnTo>
                  <a:pt x="1474" y="353"/>
                </a:lnTo>
                <a:lnTo>
                  <a:pt x="1474" y="355"/>
                </a:lnTo>
                <a:lnTo>
                  <a:pt x="1474" y="355"/>
                </a:lnTo>
                <a:lnTo>
                  <a:pt x="1474" y="355"/>
                </a:lnTo>
                <a:lnTo>
                  <a:pt x="1474" y="358"/>
                </a:lnTo>
                <a:lnTo>
                  <a:pt x="1476" y="358"/>
                </a:lnTo>
                <a:lnTo>
                  <a:pt x="1476" y="360"/>
                </a:lnTo>
                <a:lnTo>
                  <a:pt x="1476" y="360"/>
                </a:lnTo>
                <a:lnTo>
                  <a:pt x="1479" y="362"/>
                </a:lnTo>
                <a:lnTo>
                  <a:pt x="1479" y="362"/>
                </a:lnTo>
                <a:lnTo>
                  <a:pt x="1481" y="362"/>
                </a:lnTo>
                <a:lnTo>
                  <a:pt x="1483" y="362"/>
                </a:lnTo>
                <a:lnTo>
                  <a:pt x="1486" y="360"/>
                </a:lnTo>
                <a:lnTo>
                  <a:pt x="1486" y="360"/>
                </a:lnTo>
                <a:lnTo>
                  <a:pt x="1486" y="355"/>
                </a:lnTo>
                <a:lnTo>
                  <a:pt x="1488" y="353"/>
                </a:lnTo>
                <a:lnTo>
                  <a:pt x="1488" y="353"/>
                </a:lnTo>
                <a:lnTo>
                  <a:pt x="1488" y="351"/>
                </a:lnTo>
                <a:lnTo>
                  <a:pt x="1488" y="351"/>
                </a:lnTo>
                <a:lnTo>
                  <a:pt x="1490" y="348"/>
                </a:lnTo>
                <a:lnTo>
                  <a:pt x="1488" y="346"/>
                </a:lnTo>
                <a:lnTo>
                  <a:pt x="1488" y="346"/>
                </a:lnTo>
                <a:lnTo>
                  <a:pt x="1488" y="346"/>
                </a:lnTo>
                <a:lnTo>
                  <a:pt x="1488" y="346"/>
                </a:lnTo>
                <a:lnTo>
                  <a:pt x="1488" y="346"/>
                </a:lnTo>
                <a:lnTo>
                  <a:pt x="1488" y="343"/>
                </a:lnTo>
                <a:lnTo>
                  <a:pt x="1488" y="343"/>
                </a:lnTo>
                <a:lnTo>
                  <a:pt x="1486" y="343"/>
                </a:lnTo>
                <a:lnTo>
                  <a:pt x="1486" y="343"/>
                </a:lnTo>
                <a:lnTo>
                  <a:pt x="1486" y="343"/>
                </a:lnTo>
                <a:lnTo>
                  <a:pt x="1488" y="341"/>
                </a:lnTo>
                <a:lnTo>
                  <a:pt x="1486" y="341"/>
                </a:lnTo>
                <a:lnTo>
                  <a:pt x="1483" y="341"/>
                </a:lnTo>
                <a:lnTo>
                  <a:pt x="1481" y="339"/>
                </a:lnTo>
                <a:lnTo>
                  <a:pt x="1479" y="339"/>
                </a:lnTo>
                <a:lnTo>
                  <a:pt x="1469" y="336"/>
                </a:lnTo>
                <a:lnTo>
                  <a:pt x="1469" y="336"/>
                </a:lnTo>
                <a:lnTo>
                  <a:pt x="1469" y="339"/>
                </a:lnTo>
                <a:lnTo>
                  <a:pt x="1467" y="339"/>
                </a:lnTo>
                <a:lnTo>
                  <a:pt x="1467" y="339"/>
                </a:lnTo>
                <a:lnTo>
                  <a:pt x="1467" y="339"/>
                </a:lnTo>
                <a:lnTo>
                  <a:pt x="1464" y="339"/>
                </a:lnTo>
                <a:lnTo>
                  <a:pt x="1464" y="339"/>
                </a:lnTo>
                <a:lnTo>
                  <a:pt x="1464" y="339"/>
                </a:lnTo>
                <a:lnTo>
                  <a:pt x="1462" y="339"/>
                </a:lnTo>
                <a:lnTo>
                  <a:pt x="1457" y="339"/>
                </a:lnTo>
                <a:lnTo>
                  <a:pt x="1457" y="341"/>
                </a:lnTo>
                <a:lnTo>
                  <a:pt x="1457" y="341"/>
                </a:lnTo>
                <a:lnTo>
                  <a:pt x="1457" y="341"/>
                </a:lnTo>
                <a:lnTo>
                  <a:pt x="1457" y="341"/>
                </a:lnTo>
                <a:lnTo>
                  <a:pt x="1455" y="341"/>
                </a:lnTo>
                <a:lnTo>
                  <a:pt x="1455" y="341"/>
                </a:lnTo>
                <a:lnTo>
                  <a:pt x="1455" y="341"/>
                </a:lnTo>
                <a:lnTo>
                  <a:pt x="1455" y="341"/>
                </a:lnTo>
                <a:lnTo>
                  <a:pt x="1453" y="341"/>
                </a:lnTo>
                <a:lnTo>
                  <a:pt x="1453" y="341"/>
                </a:lnTo>
                <a:lnTo>
                  <a:pt x="1453" y="341"/>
                </a:lnTo>
                <a:lnTo>
                  <a:pt x="1453" y="343"/>
                </a:lnTo>
                <a:lnTo>
                  <a:pt x="1453" y="343"/>
                </a:lnTo>
                <a:lnTo>
                  <a:pt x="1453" y="343"/>
                </a:lnTo>
                <a:lnTo>
                  <a:pt x="1453" y="343"/>
                </a:lnTo>
                <a:lnTo>
                  <a:pt x="1455" y="343"/>
                </a:lnTo>
                <a:lnTo>
                  <a:pt x="1460" y="343"/>
                </a:lnTo>
                <a:lnTo>
                  <a:pt x="1460" y="343"/>
                </a:lnTo>
                <a:lnTo>
                  <a:pt x="1460" y="343"/>
                </a:lnTo>
                <a:lnTo>
                  <a:pt x="1460" y="346"/>
                </a:lnTo>
                <a:lnTo>
                  <a:pt x="1460" y="346"/>
                </a:lnTo>
                <a:lnTo>
                  <a:pt x="1464" y="346"/>
                </a:lnTo>
                <a:lnTo>
                  <a:pt x="1464" y="346"/>
                </a:lnTo>
                <a:lnTo>
                  <a:pt x="1462" y="348"/>
                </a:lnTo>
                <a:lnTo>
                  <a:pt x="1462" y="348"/>
                </a:lnTo>
                <a:lnTo>
                  <a:pt x="1462" y="348"/>
                </a:lnTo>
                <a:lnTo>
                  <a:pt x="1455" y="348"/>
                </a:lnTo>
                <a:lnTo>
                  <a:pt x="1453" y="348"/>
                </a:lnTo>
                <a:lnTo>
                  <a:pt x="1450" y="348"/>
                </a:lnTo>
                <a:lnTo>
                  <a:pt x="1450" y="348"/>
                </a:lnTo>
                <a:lnTo>
                  <a:pt x="1448" y="348"/>
                </a:lnTo>
                <a:lnTo>
                  <a:pt x="1448" y="348"/>
                </a:lnTo>
                <a:lnTo>
                  <a:pt x="1445" y="348"/>
                </a:lnTo>
                <a:lnTo>
                  <a:pt x="1445" y="348"/>
                </a:lnTo>
                <a:lnTo>
                  <a:pt x="1445" y="348"/>
                </a:lnTo>
                <a:lnTo>
                  <a:pt x="1445" y="348"/>
                </a:lnTo>
                <a:lnTo>
                  <a:pt x="1445" y="348"/>
                </a:lnTo>
                <a:lnTo>
                  <a:pt x="1445" y="348"/>
                </a:lnTo>
                <a:lnTo>
                  <a:pt x="1443" y="348"/>
                </a:lnTo>
                <a:lnTo>
                  <a:pt x="1438" y="348"/>
                </a:lnTo>
                <a:lnTo>
                  <a:pt x="1436" y="348"/>
                </a:lnTo>
                <a:lnTo>
                  <a:pt x="1434" y="348"/>
                </a:lnTo>
                <a:lnTo>
                  <a:pt x="1424" y="348"/>
                </a:lnTo>
                <a:lnTo>
                  <a:pt x="1424" y="348"/>
                </a:lnTo>
                <a:lnTo>
                  <a:pt x="1422" y="351"/>
                </a:lnTo>
                <a:lnTo>
                  <a:pt x="1422" y="351"/>
                </a:lnTo>
                <a:lnTo>
                  <a:pt x="1422" y="353"/>
                </a:lnTo>
                <a:lnTo>
                  <a:pt x="1419" y="355"/>
                </a:lnTo>
                <a:lnTo>
                  <a:pt x="1419" y="355"/>
                </a:lnTo>
                <a:lnTo>
                  <a:pt x="1419" y="355"/>
                </a:lnTo>
                <a:lnTo>
                  <a:pt x="1417" y="355"/>
                </a:lnTo>
                <a:lnTo>
                  <a:pt x="1417" y="355"/>
                </a:lnTo>
                <a:lnTo>
                  <a:pt x="1415" y="355"/>
                </a:lnTo>
                <a:lnTo>
                  <a:pt x="1415" y="355"/>
                </a:lnTo>
                <a:lnTo>
                  <a:pt x="1412" y="355"/>
                </a:lnTo>
                <a:lnTo>
                  <a:pt x="1412" y="358"/>
                </a:lnTo>
                <a:lnTo>
                  <a:pt x="1410" y="358"/>
                </a:lnTo>
                <a:lnTo>
                  <a:pt x="1408" y="358"/>
                </a:lnTo>
                <a:lnTo>
                  <a:pt x="1405" y="358"/>
                </a:lnTo>
                <a:lnTo>
                  <a:pt x="1403" y="358"/>
                </a:lnTo>
                <a:lnTo>
                  <a:pt x="1398" y="358"/>
                </a:lnTo>
                <a:lnTo>
                  <a:pt x="1398" y="358"/>
                </a:lnTo>
                <a:lnTo>
                  <a:pt x="1398" y="355"/>
                </a:lnTo>
                <a:lnTo>
                  <a:pt x="1396" y="355"/>
                </a:lnTo>
                <a:lnTo>
                  <a:pt x="1396" y="355"/>
                </a:lnTo>
                <a:lnTo>
                  <a:pt x="1396" y="353"/>
                </a:lnTo>
                <a:lnTo>
                  <a:pt x="1396" y="351"/>
                </a:lnTo>
                <a:lnTo>
                  <a:pt x="1396" y="351"/>
                </a:lnTo>
                <a:lnTo>
                  <a:pt x="1396" y="351"/>
                </a:lnTo>
                <a:lnTo>
                  <a:pt x="1393" y="351"/>
                </a:lnTo>
                <a:lnTo>
                  <a:pt x="1393" y="351"/>
                </a:lnTo>
                <a:lnTo>
                  <a:pt x="1393" y="351"/>
                </a:lnTo>
                <a:lnTo>
                  <a:pt x="1391" y="351"/>
                </a:lnTo>
                <a:lnTo>
                  <a:pt x="1391" y="351"/>
                </a:lnTo>
                <a:lnTo>
                  <a:pt x="1391" y="351"/>
                </a:lnTo>
                <a:lnTo>
                  <a:pt x="1391" y="351"/>
                </a:lnTo>
                <a:lnTo>
                  <a:pt x="1391" y="353"/>
                </a:lnTo>
                <a:lnTo>
                  <a:pt x="1391" y="353"/>
                </a:lnTo>
                <a:lnTo>
                  <a:pt x="1389" y="353"/>
                </a:lnTo>
                <a:lnTo>
                  <a:pt x="1389" y="353"/>
                </a:lnTo>
                <a:lnTo>
                  <a:pt x="1386" y="353"/>
                </a:lnTo>
                <a:lnTo>
                  <a:pt x="1384" y="355"/>
                </a:lnTo>
                <a:lnTo>
                  <a:pt x="1384" y="358"/>
                </a:lnTo>
                <a:lnTo>
                  <a:pt x="1382" y="362"/>
                </a:lnTo>
                <a:lnTo>
                  <a:pt x="1377" y="365"/>
                </a:lnTo>
                <a:lnTo>
                  <a:pt x="1377" y="365"/>
                </a:lnTo>
                <a:lnTo>
                  <a:pt x="1375" y="367"/>
                </a:lnTo>
                <a:lnTo>
                  <a:pt x="1375" y="367"/>
                </a:lnTo>
                <a:lnTo>
                  <a:pt x="1375" y="367"/>
                </a:lnTo>
                <a:lnTo>
                  <a:pt x="1375" y="370"/>
                </a:lnTo>
                <a:lnTo>
                  <a:pt x="1372" y="370"/>
                </a:lnTo>
                <a:lnTo>
                  <a:pt x="1372" y="370"/>
                </a:lnTo>
                <a:lnTo>
                  <a:pt x="1372" y="372"/>
                </a:lnTo>
                <a:lnTo>
                  <a:pt x="1370" y="372"/>
                </a:lnTo>
                <a:lnTo>
                  <a:pt x="1370" y="374"/>
                </a:lnTo>
                <a:lnTo>
                  <a:pt x="1370" y="377"/>
                </a:lnTo>
                <a:lnTo>
                  <a:pt x="1370" y="377"/>
                </a:lnTo>
                <a:lnTo>
                  <a:pt x="1367" y="379"/>
                </a:lnTo>
                <a:lnTo>
                  <a:pt x="1367" y="381"/>
                </a:lnTo>
                <a:lnTo>
                  <a:pt x="1365" y="381"/>
                </a:lnTo>
                <a:lnTo>
                  <a:pt x="1363" y="381"/>
                </a:lnTo>
                <a:lnTo>
                  <a:pt x="1363" y="381"/>
                </a:lnTo>
                <a:lnTo>
                  <a:pt x="1360" y="381"/>
                </a:lnTo>
                <a:lnTo>
                  <a:pt x="1360" y="379"/>
                </a:lnTo>
                <a:lnTo>
                  <a:pt x="1360" y="379"/>
                </a:lnTo>
                <a:lnTo>
                  <a:pt x="1358" y="381"/>
                </a:lnTo>
                <a:lnTo>
                  <a:pt x="1356" y="381"/>
                </a:lnTo>
                <a:lnTo>
                  <a:pt x="1353" y="381"/>
                </a:lnTo>
                <a:lnTo>
                  <a:pt x="1353" y="381"/>
                </a:lnTo>
                <a:lnTo>
                  <a:pt x="1351" y="381"/>
                </a:lnTo>
                <a:lnTo>
                  <a:pt x="1351" y="379"/>
                </a:lnTo>
                <a:lnTo>
                  <a:pt x="1353" y="379"/>
                </a:lnTo>
                <a:lnTo>
                  <a:pt x="1351" y="379"/>
                </a:lnTo>
                <a:lnTo>
                  <a:pt x="1351" y="379"/>
                </a:lnTo>
                <a:lnTo>
                  <a:pt x="1346" y="379"/>
                </a:lnTo>
                <a:lnTo>
                  <a:pt x="1346" y="379"/>
                </a:lnTo>
                <a:lnTo>
                  <a:pt x="1344" y="381"/>
                </a:lnTo>
                <a:lnTo>
                  <a:pt x="1344" y="381"/>
                </a:lnTo>
                <a:lnTo>
                  <a:pt x="1341" y="379"/>
                </a:lnTo>
                <a:lnTo>
                  <a:pt x="1341" y="379"/>
                </a:lnTo>
                <a:lnTo>
                  <a:pt x="1341" y="377"/>
                </a:lnTo>
                <a:lnTo>
                  <a:pt x="1341" y="374"/>
                </a:lnTo>
                <a:lnTo>
                  <a:pt x="1339" y="372"/>
                </a:lnTo>
                <a:lnTo>
                  <a:pt x="1339" y="372"/>
                </a:lnTo>
                <a:lnTo>
                  <a:pt x="1339" y="370"/>
                </a:lnTo>
                <a:lnTo>
                  <a:pt x="1339" y="370"/>
                </a:lnTo>
                <a:lnTo>
                  <a:pt x="1339" y="370"/>
                </a:lnTo>
                <a:lnTo>
                  <a:pt x="1339" y="367"/>
                </a:lnTo>
                <a:lnTo>
                  <a:pt x="1339" y="367"/>
                </a:lnTo>
                <a:lnTo>
                  <a:pt x="1339" y="367"/>
                </a:lnTo>
                <a:lnTo>
                  <a:pt x="1339" y="367"/>
                </a:lnTo>
                <a:lnTo>
                  <a:pt x="1339" y="367"/>
                </a:lnTo>
                <a:lnTo>
                  <a:pt x="1339" y="365"/>
                </a:lnTo>
                <a:lnTo>
                  <a:pt x="1337" y="360"/>
                </a:lnTo>
                <a:lnTo>
                  <a:pt x="1334" y="360"/>
                </a:lnTo>
                <a:lnTo>
                  <a:pt x="1334" y="360"/>
                </a:lnTo>
                <a:lnTo>
                  <a:pt x="1334" y="358"/>
                </a:lnTo>
                <a:lnTo>
                  <a:pt x="1332" y="358"/>
                </a:lnTo>
                <a:lnTo>
                  <a:pt x="1332" y="358"/>
                </a:lnTo>
                <a:lnTo>
                  <a:pt x="1332" y="358"/>
                </a:lnTo>
                <a:lnTo>
                  <a:pt x="1332" y="358"/>
                </a:lnTo>
                <a:lnTo>
                  <a:pt x="1332" y="355"/>
                </a:lnTo>
                <a:lnTo>
                  <a:pt x="1330" y="355"/>
                </a:lnTo>
                <a:lnTo>
                  <a:pt x="1330" y="355"/>
                </a:lnTo>
                <a:lnTo>
                  <a:pt x="1327" y="355"/>
                </a:lnTo>
                <a:lnTo>
                  <a:pt x="1327" y="355"/>
                </a:lnTo>
                <a:lnTo>
                  <a:pt x="1325" y="358"/>
                </a:lnTo>
                <a:lnTo>
                  <a:pt x="1325" y="358"/>
                </a:lnTo>
                <a:lnTo>
                  <a:pt x="1322" y="355"/>
                </a:lnTo>
                <a:lnTo>
                  <a:pt x="1320" y="355"/>
                </a:lnTo>
                <a:lnTo>
                  <a:pt x="1313" y="343"/>
                </a:lnTo>
                <a:lnTo>
                  <a:pt x="1313" y="341"/>
                </a:lnTo>
                <a:lnTo>
                  <a:pt x="1311" y="334"/>
                </a:lnTo>
                <a:lnTo>
                  <a:pt x="1311" y="334"/>
                </a:lnTo>
                <a:lnTo>
                  <a:pt x="1311" y="334"/>
                </a:lnTo>
                <a:lnTo>
                  <a:pt x="1311" y="332"/>
                </a:lnTo>
                <a:lnTo>
                  <a:pt x="1311" y="332"/>
                </a:lnTo>
                <a:lnTo>
                  <a:pt x="1311" y="332"/>
                </a:lnTo>
                <a:lnTo>
                  <a:pt x="1311" y="329"/>
                </a:lnTo>
                <a:lnTo>
                  <a:pt x="1311" y="329"/>
                </a:lnTo>
                <a:lnTo>
                  <a:pt x="1311" y="327"/>
                </a:lnTo>
                <a:lnTo>
                  <a:pt x="1308" y="320"/>
                </a:lnTo>
                <a:lnTo>
                  <a:pt x="1308" y="320"/>
                </a:lnTo>
                <a:lnTo>
                  <a:pt x="1308" y="317"/>
                </a:lnTo>
                <a:lnTo>
                  <a:pt x="1308" y="317"/>
                </a:lnTo>
                <a:lnTo>
                  <a:pt x="1311" y="315"/>
                </a:lnTo>
                <a:lnTo>
                  <a:pt x="1311" y="313"/>
                </a:lnTo>
                <a:lnTo>
                  <a:pt x="1311" y="313"/>
                </a:lnTo>
                <a:lnTo>
                  <a:pt x="1311" y="313"/>
                </a:lnTo>
                <a:lnTo>
                  <a:pt x="1311" y="310"/>
                </a:lnTo>
                <a:lnTo>
                  <a:pt x="1311" y="310"/>
                </a:lnTo>
                <a:lnTo>
                  <a:pt x="1313" y="308"/>
                </a:lnTo>
                <a:lnTo>
                  <a:pt x="1313" y="308"/>
                </a:lnTo>
                <a:lnTo>
                  <a:pt x="1313" y="306"/>
                </a:lnTo>
                <a:lnTo>
                  <a:pt x="1313" y="303"/>
                </a:lnTo>
                <a:lnTo>
                  <a:pt x="1313" y="303"/>
                </a:lnTo>
                <a:lnTo>
                  <a:pt x="1315" y="301"/>
                </a:lnTo>
                <a:lnTo>
                  <a:pt x="1315" y="301"/>
                </a:lnTo>
                <a:lnTo>
                  <a:pt x="1315" y="299"/>
                </a:lnTo>
                <a:lnTo>
                  <a:pt x="1315" y="299"/>
                </a:lnTo>
                <a:lnTo>
                  <a:pt x="1318" y="296"/>
                </a:lnTo>
                <a:lnTo>
                  <a:pt x="1320" y="294"/>
                </a:lnTo>
                <a:lnTo>
                  <a:pt x="1322" y="289"/>
                </a:lnTo>
                <a:lnTo>
                  <a:pt x="1325" y="287"/>
                </a:lnTo>
                <a:lnTo>
                  <a:pt x="1327" y="284"/>
                </a:lnTo>
                <a:lnTo>
                  <a:pt x="1327" y="284"/>
                </a:lnTo>
                <a:lnTo>
                  <a:pt x="1327" y="284"/>
                </a:lnTo>
                <a:lnTo>
                  <a:pt x="1327" y="284"/>
                </a:lnTo>
                <a:lnTo>
                  <a:pt x="1330" y="282"/>
                </a:lnTo>
                <a:lnTo>
                  <a:pt x="1330" y="282"/>
                </a:lnTo>
                <a:lnTo>
                  <a:pt x="1334" y="282"/>
                </a:lnTo>
                <a:lnTo>
                  <a:pt x="1334" y="280"/>
                </a:lnTo>
                <a:lnTo>
                  <a:pt x="1344" y="280"/>
                </a:lnTo>
                <a:lnTo>
                  <a:pt x="1346" y="282"/>
                </a:lnTo>
                <a:lnTo>
                  <a:pt x="1346" y="282"/>
                </a:lnTo>
                <a:lnTo>
                  <a:pt x="1348" y="282"/>
                </a:lnTo>
                <a:lnTo>
                  <a:pt x="1348" y="282"/>
                </a:lnTo>
                <a:lnTo>
                  <a:pt x="1348" y="282"/>
                </a:lnTo>
                <a:lnTo>
                  <a:pt x="1351" y="282"/>
                </a:lnTo>
                <a:lnTo>
                  <a:pt x="1351" y="282"/>
                </a:lnTo>
                <a:lnTo>
                  <a:pt x="1351" y="284"/>
                </a:lnTo>
                <a:lnTo>
                  <a:pt x="1351" y="284"/>
                </a:lnTo>
                <a:lnTo>
                  <a:pt x="1351" y="284"/>
                </a:lnTo>
                <a:lnTo>
                  <a:pt x="1353" y="284"/>
                </a:lnTo>
                <a:lnTo>
                  <a:pt x="1353" y="284"/>
                </a:lnTo>
                <a:lnTo>
                  <a:pt x="1353" y="284"/>
                </a:lnTo>
                <a:lnTo>
                  <a:pt x="1353" y="284"/>
                </a:lnTo>
                <a:lnTo>
                  <a:pt x="1353" y="287"/>
                </a:lnTo>
                <a:lnTo>
                  <a:pt x="1353" y="287"/>
                </a:lnTo>
                <a:lnTo>
                  <a:pt x="1356" y="287"/>
                </a:lnTo>
                <a:lnTo>
                  <a:pt x="1358" y="287"/>
                </a:lnTo>
                <a:lnTo>
                  <a:pt x="1360" y="284"/>
                </a:lnTo>
                <a:lnTo>
                  <a:pt x="1360" y="284"/>
                </a:lnTo>
                <a:lnTo>
                  <a:pt x="1363" y="284"/>
                </a:lnTo>
                <a:lnTo>
                  <a:pt x="1363" y="287"/>
                </a:lnTo>
                <a:lnTo>
                  <a:pt x="1365" y="287"/>
                </a:lnTo>
                <a:lnTo>
                  <a:pt x="1365" y="287"/>
                </a:lnTo>
                <a:lnTo>
                  <a:pt x="1367" y="287"/>
                </a:lnTo>
                <a:lnTo>
                  <a:pt x="1367" y="287"/>
                </a:lnTo>
                <a:lnTo>
                  <a:pt x="1367" y="287"/>
                </a:lnTo>
                <a:lnTo>
                  <a:pt x="1367" y="287"/>
                </a:lnTo>
                <a:lnTo>
                  <a:pt x="1370" y="284"/>
                </a:lnTo>
                <a:lnTo>
                  <a:pt x="1370" y="284"/>
                </a:lnTo>
                <a:lnTo>
                  <a:pt x="1370" y="284"/>
                </a:lnTo>
                <a:lnTo>
                  <a:pt x="1372" y="284"/>
                </a:lnTo>
                <a:lnTo>
                  <a:pt x="1372" y="284"/>
                </a:lnTo>
                <a:lnTo>
                  <a:pt x="1375" y="282"/>
                </a:lnTo>
                <a:lnTo>
                  <a:pt x="1377" y="282"/>
                </a:lnTo>
                <a:lnTo>
                  <a:pt x="1377" y="284"/>
                </a:lnTo>
                <a:lnTo>
                  <a:pt x="1377" y="284"/>
                </a:lnTo>
                <a:lnTo>
                  <a:pt x="1379" y="284"/>
                </a:lnTo>
                <a:lnTo>
                  <a:pt x="1379" y="284"/>
                </a:lnTo>
                <a:lnTo>
                  <a:pt x="1379" y="284"/>
                </a:lnTo>
                <a:lnTo>
                  <a:pt x="1382" y="284"/>
                </a:lnTo>
                <a:lnTo>
                  <a:pt x="1382" y="282"/>
                </a:lnTo>
                <a:lnTo>
                  <a:pt x="1384" y="282"/>
                </a:lnTo>
                <a:lnTo>
                  <a:pt x="1384" y="284"/>
                </a:lnTo>
                <a:lnTo>
                  <a:pt x="1384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6" y="282"/>
                </a:lnTo>
                <a:lnTo>
                  <a:pt x="1386" y="282"/>
                </a:lnTo>
                <a:lnTo>
                  <a:pt x="1389" y="282"/>
                </a:lnTo>
                <a:lnTo>
                  <a:pt x="1389" y="282"/>
                </a:lnTo>
                <a:lnTo>
                  <a:pt x="1389" y="282"/>
                </a:lnTo>
                <a:lnTo>
                  <a:pt x="1389" y="280"/>
                </a:lnTo>
                <a:lnTo>
                  <a:pt x="1389" y="280"/>
                </a:lnTo>
                <a:lnTo>
                  <a:pt x="1389" y="280"/>
                </a:lnTo>
                <a:lnTo>
                  <a:pt x="1391" y="280"/>
                </a:lnTo>
                <a:lnTo>
                  <a:pt x="1391" y="280"/>
                </a:lnTo>
                <a:lnTo>
                  <a:pt x="1391" y="280"/>
                </a:lnTo>
                <a:lnTo>
                  <a:pt x="1391" y="280"/>
                </a:lnTo>
                <a:lnTo>
                  <a:pt x="1393" y="280"/>
                </a:lnTo>
                <a:lnTo>
                  <a:pt x="1393" y="280"/>
                </a:lnTo>
                <a:lnTo>
                  <a:pt x="1393" y="280"/>
                </a:lnTo>
                <a:lnTo>
                  <a:pt x="1393" y="282"/>
                </a:lnTo>
                <a:lnTo>
                  <a:pt x="1393" y="282"/>
                </a:lnTo>
                <a:lnTo>
                  <a:pt x="1393" y="282"/>
                </a:lnTo>
                <a:lnTo>
                  <a:pt x="1396" y="282"/>
                </a:lnTo>
                <a:lnTo>
                  <a:pt x="1396" y="282"/>
                </a:lnTo>
                <a:lnTo>
                  <a:pt x="1398" y="282"/>
                </a:lnTo>
                <a:lnTo>
                  <a:pt x="1398" y="282"/>
                </a:lnTo>
                <a:lnTo>
                  <a:pt x="1401" y="287"/>
                </a:lnTo>
                <a:lnTo>
                  <a:pt x="1403" y="287"/>
                </a:lnTo>
                <a:lnTo>
                  <a:pt x="1403" y="287"/>
                </a:lnTo>
                <a:lnTo>
                  <a:pt x="1405" y="287"/>
                </a:lnTo>
                <a:lnTo>
                  <a:pt x="1408" y="287"/>
                </a:lnTo>
                <a:lnTo>
                  <a:pt x="1412" y="284"/>
                </a:lnTo>
                <a:lnTo>
                  <a:pt x="1412" y="284"/>
                </a:lnTo>
                <a:lnTo>
                  <a:pt x="1415" y="284"/>
                </a:lnTo>
                <a:lnTo>
                  <a:pt x="1415" y="282"/>
                </a:lnTo>
                <a:lnTo>
                  <a:pt x="1419" y="284"/>
                </a:lnTo>
                <a:lnTo>
                  <a:pt x="1422" y="284"/>
                </a:lnTo>
                <a:lnTo>
                  <a:pt x="1422" y="284"/>
                </a:lnTo>
                <a:lnTo>
                  <a:pt x="1422" y="284"/>
                </a:lnTo>
                <a:lnTo>
                  <a:pt x="1424" y="284"/>
                </a:lnTo>
                <a:lnTo>
                  <a:pt x="1424" y="282"/>
                </a:lnTo>
                <a:lnTo>
                  <a:pt x="1424" y="282"/>
                </a:lnTo>
                <a:lnTo>
                  <a:pt x="1429" y="282"/>
                </a:lnTo>
                <a:lnTo>
                  <a:pt x="1429" y="282"/>
                </a:lnTo>
                <a:lnTo>
                  <a:pt x="1429" y="282"/>
                </a:lnTo>
                <a:lnTo>
                  <a:pt x="1431" y="282"/>
                </a:lnTo>
                <a:lnTo>
                  <a:pt x="1443" y="282"/>
                </a:lnTo>
                <a:lnTo>
                  <a:pt x="1443" y="282"/>
                </a:lnTo>
                <a:lnTo>
                  <a:pt x="1445" y="282"/>
                </a:lnTo>
                <a:lnTo>
                  <a:pt x="1445" y="284"/>
                </a:lnTo>
                <a:lnTo>
                  <a:pt x="1445" y="284"/>
                </a:lnTo>
                <a:lnTo>
                  <a:pt x="1445" y="284"/>
                </a:lnTo>
                <a:lnTo>
                  <a:pt x="1448" y="284"/>
                </a:lnTo>
                <a:lnTo>
                  <a:pt x="1448" y="282"/>
                </a:lnTo>
                <a:lnTo>
                  <a:pt x="1448" y="282"/>
                </a:lnTo>
                <a:lnTo>
                  <a:pt x="1448" y="282"/>
                </a:lnTo>
                <a:lnTo>
                  <a:pt x="1448" y="282"/>
                </a:lnTo>
                <a:lnTo>
                  <a:pt x="1450" y="282"/>
                </a:lnTo>
                <a:lnTo>
                  <a:pt x="1453" y="282"/>
                </a:lnTo>
                <a:lnTo>
                  <a:pt x="1457" y="282"/>
                </a:lnTo>
                <a:lnTo>
                  <a:pt x="1464" y="282"/>
                </a:lnTo>
                <a:lnTo>
                  <a:pt x="1467" y="282"/>
                </a:lnTo>
                <a:lnTo>
                  <a:pt x="1469" y="282"/>
                </a:lnTo>
                <a:lnTo>
                  <a:pt x="1469" y="282"/>
                </a:lnTo>
                <a:lnTo>
                  <a:pt x="1469" y="282"/>
                </a:lnTo>
                <a:lnTo>
                  <a:pt x="1469" y="282"/>
                </a:lnTo>
                <a:lnTo>
                  <a:pt x="1471" y="284"/>
                </a:lnTo>
                <a:lnTo>
                  <a:pt x="1474" y="287"/>
                </a:lnTo>
                <a:lnTo>
                  <a:pt x="1474" y="287"/>
                </a:lnTo>
                <a:lnTo>
                  <a:pt x="1474" y="287"/>
                </a:lnTo>
                <a:lnTo>
                  <a:pt x="1476" y="287"/>
                </a:lnTo>
                <a:lnTo>
                  <a:pt x="1476" y="289"/>
                </a:lnTo>
                <a:lnTo>
                  <a:pt x="1476" y="289"/>
                </a:lnTo>
                <a:lnTo>
                  <a:pt x="1476" y="289"/>
                </a:lnTo>
                <a:lnTo>
                  <a:pt x="1476" y="291"/>
                </a:lnTo>
                <a:lnTo>
                  <a:pt x="1479" y="291"/>
                </a:lnTo>
                <a:lnTo>
                  <a:pt x="1479" y="291"/>
                </a:lnTo>
                <a:lnTo>
                  <a:pt x="1479" y="291"/>
                </a:lnTo>
                <a:lnTo>
                  <a:pt x="1479" y="291"/>
                </a:lnTo>
                <a:lnTo>
                  <a:pt x="1481" y="291"/>
                </a:lnTo>
                <a:lnTo>
                  <a:pt x="1486" y="294"/>
                </a:lnTo>
                <a:lnTo>
                  <a:pt x="1486" y="291"/>
                </a:lnTo>
                <a:lnTo>
                  <a:pt x="1488" y="291"/>
                </a:lnTo>
                <a:lnTo>
                  <a:pt x="1490" y="291"/>
                </a:lnTo>
                <a:lnTo>
                  <a:pt x="1495" y="291"/>
                </a:lnTo>
                <a:lnTo>
                  <a:pt x="1495" y="294"/>
                </a:lnTo>
                <a:lnTo>
                  <a:pt x="1497" y="294"/>
                </a:lnTo>
                <a:lnTo>
                  <a:pt x="1497" y="294"/>
                </a:lnTo>
                <a:lnTo>
                  <a:pt x="1497" y="294"/>
                </a:lnTo>
                <a:lnTo>
                  <a:pt x="1500" y="294"/>
                </a:lnTo>
                <a:lnTo>
                  <a:pt x="1500" y="294"/>
                </a:lnTo>
                <a:lnTo>
                  <a:pt x="1502" y="294"/>
                </a:lnTo>
                <a:lnTo>
                  <a:pt x="1502" y="291"/>
                </a:lnTo>
                <a:lnTo>
                  <a:pt x="1505" y="291"/>
                </a:lnTo>
                <a:lnTo>
                  <a:pt x="1505" y="291"/>
                </a:lnTo>
                <a:lnTo>
                  <a:pt x="1507" y="291"/>
                </a:lnTo>
                <a:lnTo>
                  <a:pt x="1507" y="294"/>
                </a:lnTo>
                <a:lnTo>
                  <a:pt x="1507" y="291"/>
                </a:lnTo>
                <a:lnTo>
                  <a:pt x="1507" y="291"/>
                </a:lnTo>
                <a:lnTo>
                  <a:pt x="1509" y="291"/>
                </a:lnTo>
                <a:lnTo>
                  <a:pt x="1509" y="291"/>
                </a:lnTo>
                <a:lnTo>
                  <a:pt x="1512" y="291"/>
                </a:lnTo>
                <a:lnTo>
                  <a:pt x="1514" y="291"/>
                </a:lnTo>
                <a:lnTo>
                  <a:pt x="1514" y="291"/>
                </a:lnTo>
                <a:lnTo>
                  <a:pt x="1519" y="291"/>
                </a:lnTo>
                <a:lnTo>
                  <a:pt x="1519" y="291"/>
                </a:lnTo>
                <a:lnTo>
                  <a:pt x="1519" y="289"/>
                </a:lnTo>
                <a:lnTo>
                  <a:pt x="1519" y="289"/>
                </a:lnTo>
                <a:lnTo>
                  <a:pt x="1521" y="289"/>
                </a:lnTo>
                <a:lnTo>
                  <a:pt x="1521" y="289"/>
                </a:lnTo>
                <a:lnTo>
                  <a:pt x="1524" y="289"/>
                </a:lnTo>
                <a:lnTo>
                  <a:pt x="1524" y="289"/>
                </a:lnTo>
                <a:lnTo>
                  <a:pt x="1526" y="289"/>
                </a:lnTo>
                <a:lnTo>
                  <a:pt x="1528" y="289"/>
                </a:lnTo>
                <a:lnTo>
                  <a:pt x="1535" y="287"/>
                </a:lnTo>
                <a:lnTo>
                  <a:pt x="1535" y="287"/>
                </a:lnTo>
                <a:lnTo>
                  <a:pt x="1538" y="287"/>
                </a:lnTo>
                <a:lnTo>
                  <a:pt x="1538" y="287"/>
                </a:lnTo>
                <a:lnTo>
                  <a:pt x="1540" y="284"/>
                </a:lnTo>
                <a:lnTo>
                  <a:pt x="1540" y="284"/>
                </a:lnTo>
                <a:lnTo>
                  <a:pt x="1542" y="284"/>
                </a:lnTo>
                <a:lnTo>
                  <a:pt x="1542" y="282"/>
                </a:lnTo>
                <a:lnTo>
                  <a:pt x="1545" y="282"/>
                </a:lnTo>
                <a:lnTo>
                  <a:pt x="1545" y="282"/>
                </a:lnTo>
                <a:lnTo>
                  <a:pt x="1545" y="282"/>
                </a:lnTo>
                <a:lnTo>
                  <a:pt x="1545" y="282"/>
                </a:lnTo>
                <a:lnTo>
                  <a:pt x="1545" y="280"/>
                </a:lnTo>
                <a:lnTo>
                  <a:pt x="1547" y="277"/>
                </a:lnTo>
                <a:lnTo>
                  <a:pt x="1547" y="277"/>
                </a:lnTo>
                <a:lnTo>
                  <a:pt x="1547" y="277"/>
                </a:lnTo>
                <a:lnTo>
                  <a:pt x="1547" y="277"/>
                </a:lnTo>
                <a:lnTo>
                  <a:pt x="1547" y="277"/>
                </a:lnTo>
                <a:lnTo>
                  <a:pt x="1547" y="277"/>
                </a:lnTo>
                <a:lnTo>
                  <a:pt x="1547" y="275"/>
                </a:lnTo>
                <a:lnTo>
                  <a:pt x="1547" y="275"/>
                </a:lnTo>
                <a:lnTo>
                  <a:pt x="1547" y="275"/>
                </a:lnTo>
                <a:lnTo>
                  <a:pt x="1547" y="275"/>
                </a:lnTo>
                <a:lnTo>
                  <a:pt x="1547" y="275"/>
                </a:lnTo>
                <a:lnTo>
                  <a:pt x="1550" y="272"/>
                </a:lnTo>
                <a:lnTo>
                  <a:pt x="1550" y="272"/>
                </a:lnTo>
                <a:lnTo>
                  <a:pt x="1552" y="270"/>
                </a:lnTo>
                <a:lnTo>
                  <a:pt x="1552" y="270"/>
                </a:lnTo>
                <a:lnTo>
                  <a:pt x="1552" y="270"/>
                </a:lnTo>
                <a:lnTo>
                  <a:pt x="1552" y="268"/>
                </a:lnTo>
                <a:lnTo>
                  <a:pt x="1552" y="268"/>
                </a:lnTo>
                <a:lnTo>
                  <a:pt x="1552" y="265"/>
                </a:lnTo>
                <a:lnTo>
                  <a:pt x="1554" y="265"/>
                </a:lnTo>
                <a:lnTo>
                  <a:pt x="1554" y="265"/>
                </a:lnTo>
                <a:lnTo>
                  <a:pt x="1557" y="263"/>
                </a:lnTo>
                <a:lnTo>
                  <a:pt x="1559" y="261"/>
                </a:lnTo>
                <a:lnTo>
                  <a:pt x="1559" y="261"/>
                </a:lnTo>
                <a:lnTo>
                  <a:pt x="1559" y="261"/>
                </a:lnTo>
                <a:lnTo>
                  <a:pt x="1561" y="261"/>
                </a:lnTo>
                <a:lnTo>
                  <a:pt x="1561" y="258"/>
                </a:lnTo>
                <a:lnTo>
                  <a:pt x="1561" y="258"/>
                </a:lnTo>
                <a:lnTo>
                  <a:pt x="1564" y="258"/>
                </a:lnTo>
                <a:lnTo>
                  <a:pt x="1564" y="258"/>
                </a:lnTo>
                <a:lnTo>
                  <a:pt x="1566" y="258"/>
                </a:lnTo>
                <a:lnTo>
                  <a:pt x="1566" y="256"/>
                </a:lnTo>
                <a:lnTo>
                  <a:pt x="1566" y="256"/>
                </a:lnTo>
                <a:lnTo>
                  <a:pt x="1566" y="256"/>
                </a:lnTo>
                <a:lnTo>
                  <a:pt x="1568" y="254"/>
                </a:lnTo>
                <a:lnTo>
                  <a:pt x="1568" y="251"/>
                </a:lnTo>
                <a:lnTo>
                  <a:pt x="1571" y="246"/>
                </a:lnTo>
                <a:lnTo>
                  <a:pt x="1576" y="237"/>
                </a:lnTo>
                <a:lnTo>
                  <a:pt x="1576" y="237"/>
                </a:lnTo>
                <a:lnTo>
                  <a:pt x="1578" y="235"/>
                </a:lnTo>
                <a:lnTo>
                  <a:pt x="1580" y="232"/>
                </a:lnTo>
                <a:lnTo>
                  <a:pt x="1583" y="232"/>
                </a:lnTo>
                <a:lnTo>
                  <a:pt x="1583" y="230"/>
                </a:lnTo>
                <a:lnTo>
                  <a:pt x="1583" y="230"/>
                </a:lnTo>
                <a:lnTo>
                  <a:pt x="1580" y="228"/>
                </a:lnTo>
                <a:lnTo>
                  <a:pt x="1580" y="228"/>
                </a:lnTo>
                <a:lnTo>
                  <a:pt x="1578" y="225"/>
                </a:lnTo>
                <a:lnTo>
                  <a:pt x="1578" y="223"/>
                </a:lnTo>
                <a:lnTo>
                  <a:pt x="1580" y="220"/>
                </a:lnTo>
                <a:lnTo>
                  <a:pt x="1580" y="220"/>
                </a:lnTo>
                <a:lnTo>
                  <a:pt x="1578" y="220"/>
                </a:lnTo>
                <a:lnTo>
                  <a:pt x="1576" y="220"/>
                </a:lnTo>
                <a:lnTo>
                  <a:pt x="1573" y="220"/>
                </a:lnTo>
                <a:lnTo>
                  <a:pt x="1573" y="220"/>
                </a:lnTo>
                <a:lnTo>
                  <a:pt x="1571" y="220"/>
                </a:lnTo>
                <a:lnTo>
                  <a:pt x="1571" y="218"/>
                </a:lnTo>
                <a:lnTo>
                  <a:pt x="1571" y="218"/>
                </a:lnTo>
                <a:lnTo>
                  <a:pt x="1571" y="218"/>
                </a:lnTo>
                <a:lnTo>
                  <a:pt x="1568" y="218"/>
                </a:lnTo>
                <a:lnTo>
                  <a:pt x="1568" y="218"/>
                </a:lnTo>
                <a:lnTo>
                  <a:pt x="1568" y="218"/>
                </a:lnTo>
                <a:lnTo>
                  <a:pt x="1568" y="220"/>
                </a:lnTo>
                <a:lnTo>
                  <a:pt x="1568" y="220"/>
                </a:lnTo>
                <a:lnTo>
                  <a:pt x="1568" y="220"/>
                </a:lnTo>
                <a:lnTo>
                  <a:pt x="1568" y="220"/>
                </a:lnTo>
                <a:lnTo>
                  <a:pt x="1566" y="220"/>
                </a:lnTo>
                <a:lnTo>
                  <a:pt x="1561" y="225"/>
                </a:lnTo>
                <a:lnTo>
                  <a:pt x="1561" y="228"/>
                </a:lnTo>
                <a:lnTo>
                  <a:pt x="1561" y="228"/>
                </a:lnTo>
                <a:lnTo>
                  <a:pt x="1561" y="230"/>
                </a:lnTo>
                <a:lnTo>
                  <a:pt x="1561" y="230"/>
                </a:lnTo>
                <a:lnTo>
                  <a:pt x="1561" y="230"/>
                </a:lnTo>
                <a:lnTo>
                  <a:pt x="1561" y="232"/>
                </a:lnTo>
                <a:lnTo>
                  <a:pt x="1561" y="232"/>
                </a:lnTo>
                <a:lnTo>
                  <a:pt x="1559" y="232"/>
                </a:lnTo>
                <a:lnTo>
                  <a:pt x="1557" y="232"/>
                </a:lnTo>
                <a:lnTo>
                  <a:pt x="1557" y="235"/>
                </a:lnTo>
                <a:lnTo>
                  <a:pt x="1554" y="235"/>
                </a:lnTo>
                <a:lnTo>
                  <a:pt x="1554" y="235"/>
                </a:lnTo>
                <a:lnTo>
                  <a:pt x="1550" y="235"/>
                </a:lnTo>
                <a:lnTo>
                  <a:pt x="1550" y="235"/>
                </a:lnTo>
                <a:lnTo>
                  <a:pt x="1550" y="235"/>
                </a:lnTo>
                <a:lnTo>
                  <a:pt x="1547" y="237"/>
                </a:lnTo>
                <a:lnTo>
                  <a:pt x="1547" y="239"/>
                </a:lnTo>
                <a:lnTo>
                  <a:pt x="1545" y="239"/>
                </a:lnTo>
                <a:lnTo>
                  <a:pt x="1545" y="242"/>
                </a:lnTo>
                <a:lnTo>
                  <a:pt x="1547" y="242"/>
                </a:lnTo>
                <a:lnTo>
                  <a:pt x="1550" y="242"/>
                </a:lnTo>
                <a:lnTo>
                  <a:pt x="1550" y="242"/>
                </a:lnTo>
                <a:lnTo>
                  <a:pt x="1550" y="242"/>
                </a:lnTo>
                <a:lnTo>
                  <a:pt x="1550" y="244"/>
                </a:lnTo>
                <a:lnTo>
                  <a:pt x="1550" y="244"/>
                </a:lnTo>
                <a:lnTo>
                  <a:pt x="1550" y="246"/>
                </a:lnTo>
                <a:lnTo>
                  <a:pt x="1547" y="246"/>
                </a:lnTo>
                <a:lnTo>
                  <a:pt x="1547" y="246"/>
                </a:lnTo>
                <a:lnTo>
                  <a:pt x="1547" y="246"/>
                </a:lnTo>
                <a:lnTo>
                  <a:pt x="1547" y="244"/>
                </a:lnTo>
                <a:lnTo>
                  <a:pt x="1547" y="244"/>
                </a:lnTo>
                <a:lnTo>
                  <a:pt x="1545" y="244"/>
                </a:lnTo>
                <a:lnTo>
                  <a:pt x="1545" y="246"/>
                </a:lnTo>
                <a:lnTo>
                  <a:pt x="1545" y="246"/>
                </a:lnTo>
                <a:lnTo>
                  <a:pt x="1545" y="246"/>
                </a:lnTo>
                <a:lnTo>
                  <a:pt x="1545" y="246"/>
                </a:lnTo>
                <a:lnTo>
                  <a:pt x="1540" y="246"/>
                </a:lnTo>
                <a:lnTo>
                  <a:pt x="1540" y="246"/>
                </a:lnTo>
                <a:lnTo>
                  <a:pt x="1538" y="246"/>
                </a:lnTo>
                <a:lnTo>
                  <a:pt x="1538" y="246"/>
                </a:lnTo>
                <a:lnTo>
                  <a:pt x="1538" y="246"/>
                </a:lnTo>
                <a:lnTo>
                  <a:pt x="1535" y="249"/>
                </a:lnTo>
                <a:lnTo>
                  <a:pt x="1535" y="254"/>
                </a:lnTo>
                <a:lnTo>
                  <a:pt x="1535" y="254"/>
                </a:lnTo>
                <a:lnTo>
                  <a:pt x="1533" y="256"/>
                </a:lnTo>
                <a:lnTo>
                  <a:pt x="1531" y="256"/>
                </a:lnTo>
                <a:lnTo>
                  <a:pt x="1528" y="256"/>
                </a:lnTo>
                <a:lnTo>
                  <a:pt x="1526" y="258"/>
                </a:lnTo>
                <a:lnTo>
                  <a:pt x="1526" y="258"/>
                </a:lnTo>
                <a:lnTo>
                  <a:pt x="1524" y="258"/>
                </a:lnTo>
                <a:lnTo>
                  <a:pt x="1519" y="261"/>
                </a:lnTo>
                <a:lnTo>
                  <a:pt x="1516" y="263"/>
                </a:lnTo>
                <a:lnTo>
                  <a:pt x="1516" y="263"/>
                </a:lnTo>
                <a:lnTo>
                  <a:pt x="1514" y="263"/>
                </a:lnTo>
                <a:lnTo>
                  <a:pt x="1514" y="263"/>
                </a:lnTo>
                <a:lnTo>
                  <a:pt x="1516" y="263"/>
                </a:lnTo>
                <a:lnTo>
                  <a:pt x="1514" y="265"/>
                </a:lnTo>
                <a:lnTo>
                  <a:pt x="1514" y="265"/>
                </a:lnTo>
                <a:lnTo>
                  <a:pt x="1514" y="265"/>
                </a:lnTo>
                <a:lnTo>
                  <a:pt x="1514" y="265"/>
                </a:lnTo>
                <a:lnTo>
                  <a:pt x="1512" y="265"/>
                </a:lnTo>
                <a:lnTo>
                  <a:pt x="1509" y="265"/>
                </a:lnTo>
                <a:lnTo>
                  <a:pt x="1502" y="263"/>
                </a:lnTo>
                <a:lnTo>
                  <a:pt x="1500" y="263"/>
                </a:lnTo>
                <a:lnTo>
                  <a:pt x="1497" y="263"/>
                </a:lnTo>
                <a:lnTo>
                  <a:pt x="1497" y="263"/>
                </a:lnTo>
                <a:lnTo>
                  <a:pt x="1497" y="263"/>
                </a:lnTo>
                <a:lnTo>
                  <a:pt x="1495" y="263"/>
                </a:lnTo>
                <a:lnTo>
                  <a:pt x="1495" y="263"/>
                </a:lnTo>
                <a:lnTo>
                  <a:pt x="1493" y="263"/>
                </a:lnTo>
                <a:lnTo>
                  <a:pt x="1488" y="261"/>
                </a:lnTo>
                <a:lnTo>
                  <a:pt x="1488" y="261"/>
                </a:lnTo>
                <a:lnTo>
                  <a:pt x="1486" y="261"/>
                </a:lnTo>
                <a:lnTo>
                  <a:pt x="1486" y="261"/>
                </a:lnTo>
                <a:lnTo>
                  <a:pt x="1486" y="261"/>
                </a:lnTo>
                <a:lnTo>
                  <a:pt x="1486" y="261"/>
                </a:lnTo>
                <a:lnTo>
                  <a:pt x="1486" y="261"/>
                </a:lnTo>
                <a:lnTo>
                  <a:pt x="1483" y="261"/>
                </a:lnTo>
                <a:lnTo>
                  <a:pt x="1483" y="261"/>
                </a:lnTo>
                <a:lnTo>
                  <a:pt x="1483" y="261"/>
                </a:lnTo>
                <a:lnTo>
                  <a:pt x="1483" y="261"/>
                </a:lnTo>
                <a:lnTo>
                  <a:pt x="1481" y="261"/>
                </a:lnTo>
                <a:lnTo>
                  <a:pt x="1481" y="261"/>
                </a:lnTo>
                <a:lnTo>
                  <a:pt x="1481" y="261"/>
                </a:lnTo>
                <a:lnTo>
                  <a:pt x="1481" y="261"/>
                </a:lnTo>
                <a:lnTo>
                  <a:pt x="1481" y="258"/>
                </a:lnTo>
                <a:lnTo>
                  <a:pt x="1481" y="258"/>
                </a:lnTo>
                <a:lnTo>
                  <a:pt x="1479" y="258"/>
                </a:lnTo>
                <a:lnTo>
                  <a:pt x="1476" y="258"/>
                </a:lnTo>
                <a:lnTo>
                  <a:pt x="1476" y="258"/>
                </a:lnTo>
                <a:lnTo>
                  <a:pt x="1476" y="258"/>
                </a:lnTo>
                <a:lnTo>
                  <a:pt x="1476" y="258"/>
                </a:lnTo>
                <a:lnTo>
                  <a:pt x="1476" y="258"/>
                </a:lnTo>
                <a:lnTo>
                  <a:pt x="1476" y="261"/>
                </a:lnTo>
                <a:lnTo>
                  <a:pt x="1474" y="261"/>
                </a:lnTo>
                <a:lnTo>
                  <a:pt x="1471" y="258"/>
                </a:lnTo>
                <a:lnTo>
                  <a:pt x="1471" y="261"/>
                </a:lnTo>
                <a:lnTo>
                  <a:pt x="1471" y="261"/>
                </a:lnTo>
                <a:lnTo>
                  <a:pt x="1471" y="261"/>
                </a:lnTo>
                <a:lnTo>
                  <a:pt x="1469" y="261"/>
                </a:lnTo>
                <a:lnTo>
                  <a:pt x="1467" y="258"/>
                </a:lnTo>
                <a:lnTo>
                  <a:pt x="1464" y="258"/>
                </a:lnTo>
                <a:lnTo>
                  <a:pt x="1464" y="258"/>
                </a:lnTo>
                <a:lnTo>
                  <a:pt x="1464" y="258"/>
                </a:lnTo>
                <a:lnTo>
                  <a:pt x="1464" y="258"/>
                </a:lnTo>
                <a:lnTo>
                  <a:pt x="1464" y="261"/>
                </a:lnTo>
                <a:lnTo>
                  <a:pt x="1462" y="261"/>
                </a:lnTo>
                <a:lnTo>
                  <a:pt x="1462" y="261"/>
                </a:lnTo>
                <a:lnTo>
                  <a:pt x="1462" y="261"/>
                </a:lnTo>
                <a:lnTo>
                  <a:pt x="1462" y="263"/>
                </a:lnTo>
                <a:lnTo>
                  <a:pt x="1460" y="263"/>
                </a:lnTo>
                <a:lnTo>
                  <a:pt x="1460" y="263"/>
                </a:lnTo>
                <a:lnTo>
                  <a:pt x="1457" y="265"/>
                </a:lnTo>
                <a:lnTo>
                  <a:pt x="1457" y="265"/>
                </a:lnTo>
                <a:lnTo>
                  <a:pt x="1455" y="263"/>
                </a:lnTo>
                <a:lnTo>
                  <a:pt x="1455" y="263"/>
                </a:lnTo>
                <a:lnTo>
                  <a:pt x="1455" y="263"/>
                </a:lnTo>
                <a:lnTo>
                  <a:pt x="1453" y="263"/>
                </a:lnTo>
                <a:lnTo>
                  <a:pt x="1453" y="263"/>
                </a:lnTo>
                <a:lnTo>
                  <a:pt x="1453" y="263"/>
                </a:lnTo>
                <a:lnTo>
                  <a:pt x="1453" y="263"/>
                </a:lnTo>
                <a:lnTo>
                  <a:pt x="1453" y="261"/>
                </a:lnTo>
                <a:lnTo>
                  <a:pt x="1450" y="261"/>
                </a:lnTo>
                <a:lnTo>
                  <a:pt x="1448" y="261"/>
                </a:lnTo>
                <a:lnTo>
                  <a:pt x="1448" y="261"/>
                </a:lnTo>
                <a:lnTo>
                  <a:pt x="1448" y="258"/>
                </a:lnTo>
                <a:lnTo>
                  <a:pt x="1448" y="258"/>
                </a:lnTo>
                <a:lnTo>
                  <a:pt x="1445" y="258"/>
                </a:lnTo>
                <a:lnTo>
                  <a:pt x="1443" y="258"/>
                </a:lnTo>
                <a:lnTo>
                  <a:pt x="1441" y="258"/>
                </a:lnTo>
                <a:lnTo>
                  <a:pt x="1438" y="256"/>
                </a:lnTo>
                <a:lnTo>
                  <a:pt x="1436" y="256"/>
                </a:lnTo>
                <a:lnTo>
                  <a:pt x="1436" y="256"/>
                </a:lnTo>
                <a:lnTo>
                  <a:pt x="1434" y="256"/>
                </a:lnTo>
                <a:lnTo>
                  <a:pt x="1434" y="256"/>
                </a:lnTo>
                <a:lnTo>
                  <a:pt x="1431" y="256"/>
                </a:lnTo>
                <a:lnTo>
                  <a:pt x="1429" y="256"/>
                </a:lnTo>
                <a:lnTo>
                  <a:pt x="1429" y="256"/>
                </a:lnTo>
                <a:lnTo>
                  <a:pt x="1429" y="256"/>
                </a:lnTo>
                <a:lnTo>
                  <a:pt x="1429" y="256"/>
                </a:lnTo>
                <a:lnTo>
                  <a:pt x="1429" y="256"/>
                </a:lnTo>
                <a:lnTo>
                  <a:pt x="1429" y="256"/>
                </a:lnTo>
                <a:lnTo>
                  <a:pt x="1427" y="256"/>
                </a:lnTo>
                <a:lnTo>
                  <a:pt x="1427" y="256"/>
                </a:lnTo>
                <a:lnTo>
                  <a:pt x="1427" y="256"/>
                </a:lnTo>
                <a:lnTo>
                  <a:pt x="1427" y="256"/>
                </a:lnTo>
                <a:lnTo>
                  <a:pt x="1424" y="256"/>
                </a:lnTo>
                <a:lnTo>
                  <a:pt x="1424" y="254"/>
                </a:lnTo>
                <a:lnTo>
                  <a:pt x="1424" y="254"/>
                </a:lnTo>
                <a:lnTo>
                  <a:pt x="1422" y="254"/>
                </a:lnTo>
                <a:lnTo>
                  <a:pt x="1422" y="254"/>
                </a:lnTo>
                <a:lnTo>
                  <a:pt x="1417" y="254"/>
                </a:lnTo>
                <a:lnTo>
                  <a:pt x="1417" y="254"/>
                </a:lnTo>
                <a:lnTo>
                  <a:pt x="1415" y="254"/>
                </a:lnTo>
                <a:lnTo>
                  <a:pt x="1415" y="254"/>
                </a:lnTo>
                <a:lnTo>
                  <a:pt x="1415" y="256"/>
                </a:lnTo>
                <a:lnTo>
                  <a:pt x="1412" y="256"/>
                </a:lnTo>
                <a:lnTo>
                  <a:pt x="1412" y="254"/>
                </a:lnTo>
                <a:lnTo>
                  <a:pt x="1410" y="254"/>
                </a:lnTo>
                <a:lnTo>
                  <a:pt x="1410" y="251"/>
                </a:lnTo>
                <a:lnTo>
                  <a:pt x="1410" y="251"/>
                </a:lnTo>
                <a:lnTo>
                  <a:pt x="1393" y="254"/>
                </a:lnTo>
                <a:lnTo>
                  <a:pt x="1391" y="254"/>
                </a:lnTo>
                <a:lnTo>
                  <a:pt x="1389" y="254"/>
                </a:lnTo>
                <a:lnTo>
                  <a:pt x="1389" y="251"/>
                </a:lnTo>
                <a:lnTo>
                  <a:pt x="1386" y="249"/>
                </a:lnTo>
                <a:lnTo>
                  <a:pt x="1386" y="249"/>
                </a:lnTo>
                <a:lnTo>
                  <a:pt x="1386" y="249"/>
                </a:lnTo>
                <a:lnTo>
                  <a:pt x="1384" y="246"/>
                </a:lnTo>
                <a:lnTo>
                  <a:pt x="1384" y="246"/>
                </a:lnTo>
                <a:lnTo>
                  <a:pt x="1384" y="246"/>
                </a:lnTo>
                <a:lnTo>
                  <a:pt x="1384" y="246"/>
                </a:lnTo>
                <a:lnTo>
                  <a:pt x="1384" y="246"/>
                </a:lnTo>
                <a:lnTo>
                  <a:pt x="1384" y="244"/>
                </a:lnTo>
                <a:lnTo>
                  <a:pt x="1384" y="244"/>
                </a:lnTo>
                <a:lnTo>
                  <a:pt x="1384" y="244"/>
                </a:lnTo>
                <a:lnTo>
                  <a:pt x="1384" y="244"/>
                </a:lnTo>
                <a:lnTo>
                  <a:pt x="1384" y="244"/>
                </a:lnTo>
                <a:lnTo>
                  <a:pt x="1386" y="244"/>
                </a:lnTo>
                <a:lnTo>
                  <a:pt x="1386" y="242"/>
                </a:lnTo>
                <a:lnTo>
                  <a:pt x="1386" y="242"/>
                </a:lnTo>
                <a:lnTo>
                  <a:pt x="1386" y="242"/>
                </a:lnTo>
                <a:lnTo>
                  <a:pt x="1384" y="242"/>
                </a:lnTo>
                <a:lnTo>
                  <a:pt x="1384" y="242"/>
                </a:lnTo>
                <a:lnTo>
                  <a:pt x="1384" y="242"/>
                </a:lnTo>
                <a:lnTo>
                  <a:pt x="1384" y="242"/>
                </a:lnTo>
                <a:lnTo>
                  <a:pt x="1382" y="242"/>
                </a:lnTo>
                <a:lnTo>
                  <a:pt x="1382" y="242"/>
                </a:lnTo>
                <a:lnTo>
                  <a:pt x="1379" y="242"/>
                </a:lnTo>
                <a:lnTo>
                  <a:pt x="1377" y="244"/>
                </a:lnTo>
                <a:lnTo>
                  <a:pt x="1375" y="244"/>
                </a:lnTo>
                <a:lnTo>
                  <a:pt x="1370" y="242"/>
                </a:lnTo>
                <a:lnTo>
                  <a:pt x="1370" y="239"/>
                </a:lnTo>
                <a:lnTo>
                  <a:pt x="1367" y="239"/>
                </a:lnTo>
                <a:lnTo>
                  <a:pt x="1365" y="239"/>
                </a:lnTo>
                <a:lnTo>
                  <a:pt x="1365" y="239"/>
                </a:lnTo>
                <a:lnTo>
                  <a:pt x="1358" y="237"/>
                </a:lnTo>
                <a:lnTo>
                  <a:pt x="1358" y="239"/>
                </a:lnTo>
                <a:lnTo>
                  <a:pt x="1358" y="239"/>
                </a:lnTo>
                <a:lnTo>
                  <a:pt x="1356" y="239"/>
                </a:lnTo>
                <a:lnTo>
                  <a:pt x="1356" y="239"/>
                </a:lnTo>
                <a:lnTo>
                  <a:pt x="1356" y="239"/>
                </a:lnTo>
                <a:lnTo>
                  <a:pt x="1356" y="237"/>
                </a:lnTo>
                <a:lnTo>
                  <a:pt x="1356" y="239"/>
                </a:lnTo>
                <a:lnTo>
                  <a:pt x="1353" y="239"/>
                </a:lnTo>
                <a:lnTo>
                  <a:pt x="1353" y="239"/>
                </a:lnTo>
                <a:lnTo>
                  <a:pt x="1353" y="239"/>
                </a:lnTo>
                <a:lnTo>
                  <a:pt x="1353" y="239"/>
                </a:lnTo>
                <a:lnTo>
                  <a:pt x="1351" y="239"/>
                </a:lnTo>
                <a:lnTo>
                  <a:pt x="1351" y="242"/>
                </a:lnTo>
                <a:lnTo>
                  <a:pt x="1351" y="244"/>
                </a:lnTo>
                <a:lnTo>
                  <a:pt x="1351" y="244"/>
                </a:lnTo>
                <a:lnTo>
                  <a:pt x="1351" y="246"/>
                </a:lnTo>
                <a:lnTo>
                  <a:pt x="1351" y="246"/>
                </a:lnTo>
                <a:lnTo>
                  <a:pt x="1351" y="246"/>
                </a:lnTo>
                <a:lnTo>
                  <a:pt x="1351" y="249"/>
                </a:lnTo>
                <a:lnTo>
                  <a:pt x="1351" y="249"/>
                </a:lnTo>
                <a:lnTo>
                  <a:pt x="1351" y="249"/>
                </a:lnTo>
                <a:lnTo>
                  <a:pt x="1351" y="249"/>
                </a:lnTo>
                <a:lnTo>
                  <a:pt x="1351" y="249"/>
                </a:lnTo>
                <a:lnTo>
                  <a:pt x="1351" y="254"/>
                </a:lnTo>
                <a:lnTo>
                  <a:pt x="1351" y="254"/>
                </a:lnTo>
                <a:lnTo>
                  <a:pt x="1351" y="254"/>
                </a:lnTo>
                <a:lnTo>
                  <a:pt x="1348" y="254"/>
                </a:lnTo>
                <a:lnTo>
                  <a:pt x="1348" y="256"/>
                </a:lnTo>
                <a:lnTo>
                  <a:pt x="1348" y="256"/>
                </a:lnTo>
                <a:lnTo>
                  <a:pt x="1348" y="256"/>
                </a:lnTo>
                <a:lnTo>
                  <a:pt x="1346" y="256"/>
                </a:lnTo>
                <a:lnTo>
                  <a:pt x="1346" y="258"/>
                </a:lnTo>
                <a:lnTo>
                  <a:pt x="1346" y="258"/>
                </a:lnTo>
                <a:lnTo>
                  <a:pt x="1346" y="256"/>
                </a:lnTo>
                <a:lnTo>
                  <a:pt x="1346" y="256"/>
                </a:lnTo>
                <a:lnTo>
                  <a:pt x="1344" y="256"/>
                </a:lnTo>
                <a:lnTo>
                  <a:pt x="1344" y="256"/>
                </a:lnTo>
                <a:lnTo>
                  <a:pt x="1344" y="258"/>
                </a:lnTo>
                <a:lnTo>
                  <a:pt x="1341" y="261"/>
                </a:lnTo>
                <a:lnTo>
                  <a:pt x="1339" y="263"/>
                </a:lnTo>
                <a:lnTo>
                  <a:pt x="1341" y="265"/>
                </a:lnTo>
                <a:lnTo>
                  <a:pt x="1339" y="268"/>
                </a:lnTo>
                <a:lnTo>
                  <a:pt x="1339" y="268"/>
                </a:lnTo>
                <a:lnTo>
                  <a:pt x="1337" y="268"/>
                </a:lnTo>
                <a:lnTo>
                  <a:pt x="1337" y="268"/>
                </a:lnTo>
                <a:lnTo>
                  <a:pt x="1337" y="265"/>
                </a:lnTo>
                <a:lnTo>
                  <a:pt x="1334" y="265"/>
                </a:lnTo>
                <a:lnTo>
                  <a:pt x="1334" y="265"/>
                </a:lnTo>
                <a:lnTo>
                  <a:pt x="1334" y="265"/>
                </a:lnTo>
                <a:lnTo>
                  <a:pt x="1334" y="265"/>
                </a:lnTo>
                <a:lnTo>
                  <a:pt x="1332" y="268"/>
                </a:lnTo>
                <a:lnTo>
                  <a:pt x="1332" y="265"/>
                </a:lnTo>
                <a:lnTo>
                  <a:pt x="1330" y="265"/>
                </a:lnTo>
                <a:lnTo>
                  <a:pt x="1330" y="265"/>
                </a:lnTo>
                <a:lnTo>
                  <a:pt x="1330" y="265"/>
                </a:lnTo>
                <a:lnTo>
                  <a:pt x="1327" y="263"/>
                </a:lnTo>
                <a:lnTo>
                  <a:pt x="1327" y="263"/>
                </a:lnTo>
                <a:lnTo>
                  <a:pt x="1327" y="263"/>
                </a:lnTo>
                <a:lnTo>
                  <a:pt x="1327" y="263"/>
                </a:lnTo>
                <a:lnTo>
                  <a:pt x="1327" y="263"/>
                </a:lnTo>
                <a:lnTo>
                  <a:pt x="1327" y="261"/>
                </a:lnTo>
                <a:lnTo>
                  <a:pt x="1327" y="258"/>
                </a:lnTo>
                <a:lnTo>
                  <a:pt x="1327" y="256"/>
                </a:lnTo>
                <a:lnTo>
                  <a:pt x="1325" y="256"/>
                </a:lnTo>
                <a:lnTo>
                  <a:pt x="1322" y="256"/>
                </a:lnTo>
                <a:lnTo>
                  <a:pt x="1322" y="258"/>
                </a:lnTo>
                <a:lnTo>
                  <a:pt x="1322" y="261"/>
                </a:lnTo>
                <a:lnTo>
                  <a:pt x="1320" y="265"/>
                </a:lnTo>
                <a:lnTo>
                  <a:pt x="1320" y="265"/>
                </a:lnTo>
                <a:lnTo>
                  <a:pt x="1320" y="268"/>
                </a:lnTo>
                <a:lnTo>
                  <a:pt x="1318" y="268"/>
                </a:lnTo>
                <a:lnTo>
                  <a:pt x="1315" y="270"/>
                </a:lnTo>
                <a:lnTo>
                  <a:pt x="1315" y="270"/>
                </a:lnTo>
                <a:lnTo>
                  <a:pt x="1313" y="270"/>
                </a:lnTo>
                <a:lnTo>
                  <a:pt x="1313" y="270"/>
                </a:lnTo>
                <a:lnTo>
                  <a:pt x="1311" y="270"/>
                </a:lnTo>
                <a:lnTo>
                  <a:pt x="1311" y="270"/>
                </a:lnTo>
                <a:lnTo>
                  <a:pt x="1311" y="270"/>
                </a:lnTo>
                <a:lnTo>
                  <a:pt x="1311" y="272"/>
                </a:lnTo>
                <a:lnTo>
                  <a:pt x="1311" y="272"/>
                </a:lnTo>
                <a:lnTo>
                  <a:pt x="1311" y="275"/>
                </a:lnTo>
                <a:lnTo>
                  <a:pt x="1311" y="277"/>
                </a:lnTo>
                <a:lnTo>
                  <a:pt x="1311" y="280"/>
                </a:lnTo>
                <a:lnTo>
                  <a:pt x="1311" y="282"/>
                </a:lnTo>
                <a:lnTo>
                  <a:pt x="1308" y="282"/>
                </a:lnTo>
                <a:lnTo>
                  <a:pt x="1306" y="282"/>
                </a:lnTo>
                <a:lnTo>
                  <a:pt x="1306" y="282"/>
                </a:lnTo>
                <a:lnTo>
                  <a:pt x="1306" y="282"/>
                </a:lnTo>
                <a:lnTo>
                  <a:pt x="1304" y="284"/>
                </a:lnTo>
                <a:lnTo>
                  <a:pt x="1304" y="284"/>
                </a:lnTo>
                <a:lnTo>
                  <a:pt x="1304" y="284"/>
                </a:lnTo>
                <a:lnTo>
                  <a:pt x="1304" y="284"/>
                </a:lnTo>
                <a:lnTo>
                  <a:pt x="1304" y="287"/>
                </a:lnTo>
                <a:lnTo>
                  <a:pt x="1304" y="287"/>
                </a:lnTo>
                <a:lnTo>
                  <a:pt x="1304" y="287"/>
                </a:lnTo>
                <a:lnTo>
                  <a:pt x="1301" y="289"/>
                </a:lnTo>
                <a:lnTo>
                  <a:pt x="1301" y="291"/>
                </a:lnTo>
                <a:lnTo>
                  <a:pt x="1301" y="291"/>
                </a:lnTo>
                <a:lnTo>
                  <a:pt x="1301" y="291"/>
                </a:lnTo>
                <a:lnTo>
                  <a:pt x="1301" y="294"/>
                </a:lnTo>
                <a:lnTo>
                  <a:pt x="1301" y="294"/>
                </a:lnTo>
                <a:lnTo>
                  <a:pt x="1299" y="296"/>
                </a:lnTo>
                <a:lnTo>
                  <a:pt x="1296" y="296"/>
                </a:lnTo>
                <a:lnTo>
                  <a:pt x="1296" y="296"/>
                </a:lnTo>
                <a:lnTo>
                  <a:pt x="1296" y="299"/>
                </a:lnTo>
                <a:lnTo>
                  <a:pt x="1299" y="299"/>
                </a:lnTo>
                <a:lnTo>
                  <a:pt x="1301" y="303"/>
                </a:lnTo>
                <a:lnTo>
                  <a:pt x="1304" y="306"/>
                </a:lnTo>
                <a:lnTo>
                  <a:pt x="1301" y="306"/>
                </a:lnTo>
                <a:lnTo>
                  <a:pt x="1301" y="310"/>
                </a:lnTo>
                <a:lnTo>
                  <a:pt x="1301" y="310"/>
                </a:lnTo>
                <a:lnTo>
                  <a:pt x="1299" y="313"/>
                </a:lnTo>
                <a:lnTo>
                  <a:pt x="1299" y="313"/>
                </a:lnTo>
                <a:lnTo>
                  <a:pt x="1299" y="313"/>
                </a:lnTo>
                <a:lnTo>
                  <a:pt x="1299" y="313"/>
                </a:lnTo>
                <a:lnTo>
                  <a:pt x="1296" y="313"/>
                </a:lnTo>
                <a:lnTo>
                  <a:pt x="1296" y="310"/>
                </a:lnTo>
                <a:lnTo>
                  <a:pt x="1294" y="310"/>
                </a:lnTo>
                <a:lnTo>
                  <a:pt x="1294" y="308"/>
                </a:lnTo>
                <a:lnTo>
                  <a:pt x="1292" y="308"/>
                </a:lnTo>
                <a:lnTo>
                  <a:pt x="1292" y="306"/>
                </a:lnTo>
                <a:lnTo>
                  <a:pt x="1292" y="308"/>
                </a:lnTo>
                <a:lnTo>
                  <a:pt x="1292" y="308"/>
                </a:lnTo>
                <a:lnTo>
                  <a:pt x="1292" y="308"/>
                </a:lnTo>
                <a:lnTo>
                  <a:pt x="1292" y="308"/>
                </a:lnTo>
                <a:lnTo>
                  <a:pt x="1292" y="308"/>
                </a:lnTo>
                <a:lnTo>
                  <a:pt x="1289" y="308"/>
                </a:lnTo>
                <a:lnTo>
                  <a:pt x="1289" y="308"/>
                </a:lnTo>
                <a:lnTo>
                  <a:pt x="1289" y="308"/>
                </a:lnTo>
                <a:lnTo>
                  <a:pt x="1289" y="310"/>
                </a:lnTo>
                <a:lnTo>
                  <a:pt x="1292" y="313"/>
                </a:lnTo>
                <a:lnTo>
                  <a:pt x="1292" y="313"/>
                </a:lnTo>
                <a:lnTo>
                  <a:pt x="1292" y="315"/>
                </a:lnTo>
                <a:lnTo>
                  <a:pt x="1294" y="315"/>
                </a:lnTo>
                <a:lnTo>
                  <a:pt x="1296" y="315"/>
                </a:lnTo>
                <a:lnTo>
                  <a:pt x="1296" y="313"/>
                </a:lnTo>
                <a:lnTo>
                  <a:pt x="1299" y="315"/>
                </a:lnTo>
                <a:lnTo>
                  <a:pt x="1299" y="315"/>
                </a:lnTo>
                <a:lnTo>
                  <a:pt x="1299" y="317"/>
                </a:lnTo>
                <a:lnTo>
                  <a:pt x="1299" y="317"/>
                </a:lnTo>
                <a:lnTo>
                  <a:pt x="1296" y="320"/>
                </a:lnTo>
                <a:lnTo>
                  <a:pt x="1296" y="320"/>
                </a:lnTo>
                <a:lnTo>
                  <a:pt x="1296" y="332"/>
                </a:lnTo>
                <a:lnTo>
                  <a:pt x="1296" y="334"/>
                </a:lnTo>
                <a:lnTo>
                  <a:pt x="1296" y="336"/>
                </a:lnTo>
                <a:lnTo>
                  <a:pt x="1296" y="336"/>
                </a:lnTo>
                <a:lnTo>
                  <a:pt x="1296" y="339"/>
                </a:lnTo>
                <a:lnTo>
                  <a:pt x="1296" y="339"/>
                </a:lnTo>
                <a:lnTo>
                  <a:pt x="1299" y="341"/>
                </a:lnTo>
                <a:lnTo>
                  <a:pt x="1299" y="343"/>
                </a:lnTo>
                <a:lnTo>
                  <a:pt x="1299" y="343"/>
                </a:lnTo>
                <a:lnTo>
                  <a:pt x="1301" y="343"/>
                </a:lnTo>
                <a:lnTo>
                  <a:pt x="1301" y="346"/>
                </a:lnTo>
                <a:lnTo>
                  <a:pt x="1301" y="346"/>
                </a:lnTo>
                <a:lnTo>
                  <a:pt x="1301" y="348"/>
                </a:lnTo>
                <a:lnTo>
                  <a:pt x="1301" y="348"/>
                </a:lnTo>
                <a:lnTo>
                  <a:pt x="1301" y="348"/>
                </a:lnTo>
                <a:lnTo>
                  <a:pt x="1301" y="348"/>
                </a:lnTo>
                <a:lnTo>
                  <a:pt x="1301" y="351"/>
                </a:lnTo>
                <a:lnTo>
                  <a:pt x="1301" y="351"/>
                </a:lnTo>
                <a:lnTo>
                  <a:pt x="1301" y="353"/>
                </a:lnTo>
                <a:lnTo>
                  <a:pt x="1299" y="353"/>
                </a:lnTo>
                <a:lnTo>
                  <a:pt x="1299" y="351"/>
                </a:lnTo>
                <a:lnTo>
                  <a:pt x="1296" y="348"/>
                </a:lnTo>
                <a:lnTo>
                  <a:pt x="1296" y="346"/>
                </a:lnTo>
                <a:lnTo>
                  <a:pt x="1296" y="343"/>
                </a:lnTo>
                <a:lnTo>
                  <a:pt x="1294" y="341"/>
                </a:lnTo>
                <a:lnTo>
                  <a:pt x="1294" y="341"/>
                </a:lnTo>
                <a:lnTo>
                  <a:pt x="1294" y="341"/>
                </a:lnTo>
                <a:lnTo>
                  <a:pt x="1294" y="343"/>
                </a:lnTo>
                <a:lnTo>
                  <a:pt x="1292" y="343"/>
                </a:lnTo>
                <a:lnTo>
                  <a:pt x="1292" y="343"/>
                </a:lnTo>
                <a:lnTo>
                  <a:pt x="1292" y="343"/>
                </a:lnTo>
                <a:lnTo>
                  <a:pt x="1289" y="346"/>
                </a:lnTo>
                <a:lnTo>
                  <a:pt x="1292" y="346"/>
                </a:lnTo>
                <a:lnTo>
                  <a:pt x="1292" y="346"/>
                </a:lnTo>
                <a:lnTo>
                  <a:pt x="1289" y="348"/>
                </a:lnTo>
                <a:lnTo>
                  <a:pt x="1287" y="348"/>
                </a:lnTo>
                <a:lnTo>
                  <a:pt x="1287" y="351"/>
                </a:lnTo>
                <a:lnTo>
                  <a:pt x="1287" y="351"/>
                </a:lnTo>
                <a:lnTo>
                  <a:pt x="1287" y="351"/>
                </a:lnTo>
                <a:lnTo>
                  <a:pt x="1285" y="351"/>
                </a:lnTo>
                <a:lnTo>
                  <a:pt x="1285" y="353"/>
                </a:lnTo>
                <a:lnTo>
                  <a:pt x="1285" y="353"/>
                </a:lnTo>
                <a:lnTo>
                  <a:pt x="1282" y="353"/>
                </a:lnTo>
                <a:lnTo>
                  <a:pt x="1282" y="355"/>
                </a:lnTo>
                <a:lnTo>
                  <a:pt x="1282" y="358"/>
                </a:lnTo>
                <a:lnTo>
                  <a:pt x="1282" y="358"/>
                </a:lnTo>
                <a:lnTo>
                  <a:pt x="1282" y="358"/>
                </a:lnTo>
                <a:lnTo>
                  <a:pt x="1280" y="362"/>
                </a:lnTo>
                <a:lnTo>
                  <a:pt x="1280" y="362"/>
                </a:lnTo>
                <a:lnTo>
                  <a:pt x="1280" y="365"/>
                </a:lnTo>
                <a:lnTo>
                  <a:pt x="1280" y="367"/>
                </a:lnTo>
                <a:lnTo>
                  <a:pt x="1278" y="367"/>
                </a:lnTo>
                <a:lnTo>
                  <a:pt x="1278" y="367"/>
                </a:lnTo>
                <a:lnTo>
                  <a:pt x="1278" y="367"/>
                </a:lnTo>
                <a:lnTo>
                  <a:pt x="1278" y="367"/>
                </a:lnTo>
                <a:lnTo>
                  <a:pt x="1275" y="370"/>
                </a:lnTo>
                <a:lnTo>
                  <a:pt x="1275" y="370"/>
                </a:lnTo>
                <a:lnTo>
                  <a:pt x="1275" y="370"/>
                </a:lnTo>
                <a:lnTo>
                  <a:pt x="1273" y="372"/>
                </a:lnTo>
                <a:lnTo>
                  <a:pt x="1273" y="372"/>
                </a:lnTo>
                <a:lnTo>
                  <a:pt x="1273" y="374"/>
                </a:lnTo>
                <a:lnTo>
                  <a:pt x="1273" y="377"/>
                </a:lnTo>
                <a:lnTo>
                  <a:pt x="1273" y="379"/>
                </a:lnTo>
                <a:lnTo>
                  <a:pt x="1273" y="379"/>
                </a:lnTo>
                <a:lnTo>
                  <a:pt x="1273" y="379"/>
                </a:lnTo>
                <a:lnTo>
                  <a:pt x="1273" y="381"/>
                </a:lnTo>
                <a:lnTo>
                  <a:pt x="1270" y="381"/>
                </a:lnTo>
                <a:lnTo>
                  <a:pt x="1270" y="381"/>
                </a:lnTo>
                <a:lnTo>
                  <a:pt x="1273" y="381"/>
                </a:lnTo>
                <a:lnTo>
                  <a:pt x="1273" y="386"/>
                </a:lnTo>
                <a:lnTo>
                  <a:pt x="1273" y="386"/>
                </a:lnTo>
                <a:lnTo>
                  <a:pt x="1273" y="391"/>
                </a:lnTo>
                <a:lnTo>
                  <a:pt x="1273" y="391"/>
                </a:lnTo>
                <a:lnTo>
                  <a:pt x="1273" y="393"/>
                </a:lnTo>
                <a:lnTo>
                  <a:pt x="1273" y="393"/>
                </a:lnTo>
                <a:lnTo>
                  <a:pt x="1273" y="396"/>
                </a:lnTo>
                <a:lnTo>
                  <a:pt x="1273" y="400"/>
                </a:lnTo>
                <a:lnTo>
                  <a:pt x="1273" y="403"/>
                </a:lnTo>
                <a:lnTo>
                  <a:pt x="1275" y="403"/>
                </a:lnTo>
                <a:lnTo>
                  <a:pt x="1275" y="403"/>
                </a:lnTo>
                <a:lnTo>
                  <a:pt x="1275" y="403"/>
                </a:lnTo>
                <a:lnTo>
                  <a:pt x="1275" y="403"/>
                </a:lnTo>
                <a:lnTo>
                  <a:pt x="1275" y="405"/>
                </a:lnTo>
                <a:lnTo>
                  <a:pt x="1275" y="410"/>
                </a:lnTo>
                <a:lnTo>
                  <a:pt x="1275" y="410"/>
                </a:lnTo>
                <a:lnTo>
                  <a:pt x="1273" y="410"/>
                </a:lnTo>
                <a:lnTo>
                  <a:pt x="1273" y="410"/>
                </a:lnTo>
                <a:lnTo>
                  <a:pt x="1273" y="410"/>
                </a:lnTo>
                <a:lnTo>
                  <a:pt x="1270" y="410"/>
                </a:lnTo>
                <a:lnTo>
                  <a:pt x="1270" y="410"/>
                </a:lnTo>
                <a:lnTo>
                  <a:pt x="1268" y="412"/>
                </a:lnTo>
                <a:lnTo>
                  <a:pt x="1268" y="412"/>
                </a:lnTo>
                <a:lnTo>
                  <a:pt x="1266" y="419"/>
                </a:lnTo>
                <a:lnTo>
                  <a:pt x="1266" y="419"/>
                </a:lnTo>
                <a:lnTo>
                  <a:pt x="1263" y="424"/>
                </a:lnTo>
                <a:lnTo>
                  <a:pt x="1263" y="424"/>
                </a:lnTo>
                <a:lnTo>
                  <a:pt x="1263" y="424"/>
                </a:lnTo>
                <a:lnTo>
                  <a:pt x="1263" y="424"/>
                </a:lnTo>
                <a:lnTo>
                  <a:pt x="1263" y="426"/>
                </a:lnTo>
                <a:lnTo>
                  <a:pt x="1263" y="431"/>
                </a:lnTo>
                <a:lnTo>
                  <a:pt x="1263" y="431"/>
                </a:lnTo>
                <a:lnTo>
                  <a:pt x="1263" y="436"/>
                </a:lnTo>
                <a:lnTo>
                  <a:pt x="1263" y="436"/>
                </a:lnTo>
                <a:lnTo>
                  <a:pt x="1261" y="438"/>
                </a:lnTo>
                <a:lnTo>
                  <a:pt x="1259" y="438"/>
                </a:lnTo>
                <a:lnTo>
                  <a:pt x="1259" y="438"/>
                </a:lnTo>
                <a:lnTo>
                  <a:pt x="1259" y="440"/>
                </a:lnTo>
                <a:lnTo>
                  <a:pt x="1256" y="443"/>
                </a:lnTo>
                <a:lnTo>
                  <a:pt x="1256" y="443"/>
                </a:lnTo>
                <a:lnTo>
                  <a:pt x="1256" y="443"/>
                </a:lnTo>
                <a:lnTo>
                  <a:pt x="1256" y="443"/>
                </a:lnTo>
                <a:close/>
                <a:moveTo>
                  <a:pt x="1694" y="289"/>
                </a:moveTo>
                <a:lnTo>
                  <a:pt x="1694" y="289"/>
                </a:lnTo>
                <a:lnTo>
                  <a:pt x="1694" y="289"/>
                </a:lnTo>
                <a:lnTo>
                  <a:pt x="1691" y="289"/>
                </a:lnTo>
                <a:lnTo>
                  <a:pt x="1691" y="291"/>
                </a:lnTo>
                <a:lnTo>
                  <a:pt x="1694" y="291"/>
                </a:lnTo>
                <a:lnTo>
                  <a:pt x="1694" y="294"/>
                </a:lnTo>
                <a:lnTo>
                  <a:pt x="1694" y="294"/>
                </a:lnTo>
                <a:lnTo>
                  <a:pt x="1696" y="294"/>
                </a:lnTo>
                <a:lnTo>
                  <a:pt x="1696" y="291"/>
                </a:lnTo>
                <a:lnTo>
                  <a:pt x="1696" y="289"/>
                </a:lnTo>
                <a:lnTo>
                  <a:pt x="1696" y="289"/>
                </a:lnTo>
                <a:lnTo>
                  <a:pt x="1694" y="289"/>
                </a:lnTo>
                <a:close/>
                <a:moveTo>
                  <a:pt x="1495" y="582"/>
                </a:moveTo>
                <a:lnTo>
                  <a:pt x="1493" y="582"/>
                </a:lnTo>
                <a:lnTo>
                  <a:pt x="1493" y="582"/>
                </a:lnTo>
                <a:lnTo>
                  <a:pt x="1493" y="582"/>
                </a:lnTo>
                <a:lnTo>
                  <a:pt x="1495" y="587"/>
                </a:lnTo>
                <a:lnTo>
                  <a:pt x="1495" y="587"/>
                </a:lnTo>
                <a:lnTo>
                  <a:pt x="1497" y="587"/>
                </a:lnTo>
                <a:lnTo>
                  <a:pt x="1497" y="587"/>
                </a:lnTo>
                <a:lnTo>
                  <a:pt x="1497" y="587"/>
                </a:lnTo>
                <a:lnTo>
                  <a:pt x="1500" y="587"/>
                </a:lnTo>
                <a:lnTo>
                  <a:pt x="1500" y="585"/>
                </a:lnTo>
                <a:lnTo>
                  <a:pt x="1497" y="582"/>
                </a:lnTo>
                <a:lnTo>
                  <a:pt x="1497" y="582"/>
                </a:lnTo>
                <a:lnTo>
                  <a:pt x="1495" y="582"/>
                </a:lnTo>
                <a:close/>
                <a:moveTo>
                  <a:pt x="1486" y="396"/>
                </a:moveTo>
                <a:lnTo>
                  <a:pt x="1483" y="396"/>
                </a:lnTo>
                <a:lnTo>
                  <a:pt x="1483" y="396"/>
                </a:lnTo>
                <a:lnTo>
                  <a:pt x="1483" y="396"/>
                </a:lnTo>
                <a:lnTo>
                  <a:pt x="1481" y="400"/>
                </a:lnTo>
                <a:lnTo>
                  <a:pt x="1479" y="400"/>
                </a:lnTo>
                <a:lnTo>
                  <a:pt x="1481" y="400"/>
                </a:lnTo>
                <a:lnTo>
                  <a:pt x="1481" y="400"/>
                </a:lnTo>
                <a:lnTo>
                  <a:pt x="1481" y="400"/>
                </a:lnTo>
                <a:lnTo>
                  <a:pt x="1483" y="398"/>
                </a:lnTo>
                <a:lnTo>
                  <a:pt x="1483" y="398"/>
                </a:lnTo>
                <a:lnTo>
                  <a:pt x="1486" y="398"/>
                </a:lnTo>
                <a:lnTo>
                  <a:pt x="1486" y="398"/>
                </a:lnTo>
                <a:lnTo>
                  <a:pt x="1486" y="396"/>
                </a:lnTo>
                <a:lnTo>
                  <a:pt x="1486" y="396"/>
                </a:lnTo>
                <a:lnTo>
                  <a:pt x="1486" y="396"/>
                </a:lnTo>
                <a:lnTo>
                  <a:pt x="1486" y="396"/>
                </a:lnTo>
                <a:close/>
                <a:moveTo>
                  <a:pt x="1495" y="388"/>
                </a:moveTo>
                <a:lnTo>
                  <a:pt x="1495" y="386"/>
                </a:lnTo>
                <a:lnTo>
                  <a:pt x="1493" y="386"/>
                </a:lnTo>
                <a:lnTo>
                  <a:pt x="1493" y="386"/>
                </a:lnTo>
                <a:lnTo>
                  <a:pt x="1493" y="386"/>
                </a:lnTo>
                <a:lnTo>
                  <a:pt x="1493" y="386"/>
                </a:lnTo>
                <a:lnTo>
                  <a:pt x="1493" y="386"/>
                </a:lnTo>
                <a:lnTo>
                  <a:pt x="1493" y="386"/>
                </a:lnTo>
                <a:lnTo>
                  <a:pt x="1493" y="386"/>
                </a:lnTo>
                <a:lnTo>
                  <a:pt x="1490" y="388"/>
                </a:lnTo>
                <a:lnTo>
                  <a:pt x="1490" y="388"/>
                </a:lnTo>
                <a:lnTo>
                  <a:pt x="1490" y="388"/>
                </a:lnTo>
                <a:lnTo>
                  <a:pt x="1490" y="388"/>
                </a:lnTo>
                <a:lnTo>
                  <a:pt x="1490" y="391"/>
                </a:lnTo>
                <a:lnTo>
                  <a:pt x="1490" y="391"/>
                </a:lnTo>
                <a:lnTo>
                  <a:pt x="1490" y="391"/>
                </a:lnTo>
                <a:lnTo>
                  <a:pt x="1490" y="391"/>
                </a:lnTo>
                <a:lnTo>
                  <a:pt x="1490" y="391"/>
                </a:lnTo>
                <a:lnTo>
                  <a:pt x="1490" y="391"/>
                </a:lnTo>
                <a:lnTo>
                  <a:pt x="1490" y="391"/>
                </a:lnTo>
                <a:lnTo>
                  <a:pt x="1490" y="393"/>
                </a:lnTo>
                <a:lnTo>
                  <a:pt x="1490" y="393"/>
                </a:lnTo>
                <a:lnTo>
                  <a:pt x="1490" y="393"/>
                </a:lnTo>
                <a:lnTo>
                  <a:pt x="1490" y="393"/>
                </a:lnTo>
                <a:lnTo>
                  <a:pt x="1490" y="396"/>
                </a:lnTo>
                <a:lnTo>
                  <a:pt x="1490" y="396"/>
                </a:lnTo>
                <a:lnTo>
                  <a:pt x="1490" y="396"/>
                </a:lnTo>
                <a:lnTo>
                  <a:pt x="1490" y="398"/>
                </a:lnTo>
                <a:lnTo>
                  <a:pt x="1493" y="398"/>
                </a:lnTo>
                <a:lnTo>
                  <a:pt x="1493" y="398"/>
                </a:lnTo>
                <a:lnTo>
                  <a:pt x="1493" y="398"/>
                </a:lnTo>
                <a:lnTo>
                  <a:pt x="1493" y="398"/>
                </a:lnTo>
                <a:lnTo>
                  <a:pt x="1493" y="398"/>
                </a:lnTo>
                <a:lnTo>
                  <a:pt x="1495" y="398"/>
                </a:lnTo>
                <a:lnTo>
                  <a:pt x="1495" y="398"/>
                </a:lnTo>
                <a:lnTo>
                  <a:pt x="1495" y="398"/>
                </a:lnTo>
                <a:lnTo>
                  <a:pt x="1495" y="398"/>
                </a:lnTo>
                <a:lnTo>
                  <a:pt x="1495" y="398"/>
                </a:lnTo>
                <a:lnTo>
                  <a:pt x="1495" y="398"/>
                </a:lnTo>
                <a:lnTo>
                  <a:pt x="1497" y="398"/>
                </a:lnTo>
                <a:lnTo>
                  <a:pt x="1497" y="396"/>
                </a:lnTo>
                <a:lnTo>
                  <a:pt x="1497" y="396"/>
                </a:lnTo>
                <a:lnTo>
                  <a:pt x="1497" y="393"/>
                </a:lnTo>
                <a:lnTo>
                  <a:pt x="1497" y="393"/>
                </a:lnTo>
                <a:lnTo>
                  <a:pt x="1497" y="393"/>
                </a:lnTo>
                <a:lnTo>
                  <a:pt x="1497" y="393"/>
                </a:lnTo>
                <a:lnTo>
                  <a:pt x="1497" y="391"/>
                </a:lnTo>
                <a:lnTo>
                  <a:pt x="1497" y="391"/>
                </a:lnTo>
                <a:lnTo>
                  <a:pt x="1495" y="391"/>
                </a:lnTo>
                <a:lnTo>
                  <a:pt x="1495" y="391"/>
                </a:lnTo>
                <a:lnTo>
                  <a:pt x="1495" y="391"/>
                </a:lnTo>
                <a:lnTo>
                  <a:pt x="1495" y="388"/>
                </a:lnTo>
                <a:lnTo>
                  <a:pt x="1495" y="388"/>
                </a:lnTo>
                <a:lnTo>
                  <a:pt x="1495" y="388"/>
                </a:lnTo>
                <a:close/>
                <a:moveTo>
                  <a:pt x="1460" y="592"/>
                </a:moveTo>
                <a:lnTo>
                  <a:pt x="1460" y="592"/>
                </a:lnTo>
                <a:lnTo>
                  <a:pt x="1464" y="590"/>
                </a:lnTo>
                <a:lnTo>
                  <a:pt x="1464" y="590"/>
                </a:lnTo>
                <a:lnTo>
                  <a:pt x="1467" y="590"/>
                </a:lnTo>
                <a:lnTo>
                  <a:pt x="1467" y="590"/>
                </a:lnTo>
                <a:lnTo>
                  <a:pt x="1469" y="590"/>
                </a:lnTo>
                <a:lnTo>
                  <a:pt x="1469" y="590"/>
                </a:lnTo>
                <a:lnTo>
                  <a:pt x="1471" y="590"/>
                </a:lnTo>
                <a:lnTo>
                  <a:pt x="1474" y="590"/>
                </a:lnTo>
                <a:lnTo>
                  <a:pt x="1474" y="587"/>
                </a:lnTo>
                <a:lnTo>
                  <a:pt x="1474" y="587"/>
                </a:lnTo>
                <a:lnTo>
                  <a:pt x="1476" y="585"/>
                </a:lnTo>
                <a:lnTo>
                  <a:pt x="1476" y="585"/>
                </a:lnTo>
                <a:lnTo>
                  <a:pt x="1476" y="582"/>
                </a:lnTo>
                <a:lnTo>
                  <a:pt x="1476" y="582"/>
                </a:lnTo>
                <a:lnTo>
                  <a:pt x="1476" y="582"/>
                </a:lnTo>
                <a:lnTo>
                  <a:pt x="1474" y="580"/>
                </a:lnTo>
                <a:lnTo>
                  <a:pt x="1471" y="580"/>
                </a:lnTo>
                <a:lnTo>
                  <a:pt x="1471" y="578"/>
                </a:lnTo>
                <a:lnTo>
                  <a:pt x="1471" y="578"/>
                </a:lnTo>
                <a:lnTo>
                  <a:pt x="1469" y="578"/>
                </a:lnTo>
                <a:lnTo>
                  <a:pt x="1469" y="578"/>
                </a:lnTo>
                <a:lnTo>
                  <a:pt x="1469" y="575"/>
                </a:lnTo>
                <a:lnTo>
                  <a:pt x="1469" y="575"/>
                </a:lnTo>
                <a:lnTo>
                  <a:pt x="1469" y="575"/>
                </a:lnTo>
                <a:lnTo>
                  <a:pt x="1467" y="575"/>
                </a:lnTo>
                <a:lnTo>
                  <a:pt x="1467" y="578"/>
                </a:lnTo>
                <a:lnTo>
                  <a:pt x="1464" y="578"/>
                </a:lnTo>
                <a:lnTo>
                  <a:pt x="1464" y="578"/>
                </a:lnTo>
                <a:lnTo>
                  <a:pt x="1462" y="578"/>
                </a:lnTo>
                <a:lnTo>
                  <a:pt x="1462" y="578"/>
                </a:lnTo>
                <a:lnTo>
                  <a:pt x="1462" y="575"/>
                </a:lnTo>
                <a:lnTo>
                  <a:pt x="1464" y="573"/>
                </a:lnTo>
                <a:lnTo>
                  <a:pt x="1464" y="573"/>
                </a:lnTo>
                <a:lnTo>
                  <a:pt x="1464" y="573"/>
                </a:lnTo>
                <a:lnTo>
                  <a:pt x="1464" y="571"/>
                </a:lnTo>
                <a:lnTo>
                  <a:pt x="1464" y="571"/>
                </a:lnTo>
                <a:lnTo>
                  <a:pt x="1464" y="571"/>
                </a:lnTo>
                <a:lnTo>
                  <a:pt x="1464" y="568"/>
                </a:lnTo>
                <a:lnTo>
                  <a:pt x="1464" y="568"/>
                </a:lnTo>
                <a:lnTo>
                  <a:pt x="1464" y="568"/>
                </a:lnTo>
                <a:lnTo>
                  <a:pt x="1464" y="568"/>
                </a:lnTo>
                <a:lnTo>
                  <a:pt x="1464" y="566"/>
                </a:lnTo>
                <a:lnTo>
                  <a:pt x="1464" y="566"/>
                </a:lnTo>
                <a:lnTo>
                  <a:pt x="1467" y="566"/>
                </a:lnTo>
                <a:lnTo>
                  <a:pt x="1467" y="564"/>
                </a:lnTo>
                <a:lnTo>
                  <a:pt x="1467" y="561"/>
                </a:lnTo>
                <a:lnTo>
                  <a:pt x="1467" y="561"/>
                </a:lnTo>
                <a:lnTo>
                  <a:pt x="1467" y="559"/>
                </a:lnTo>
                <a:lnTo>
                  <a:pt x="1467" y="559"/>
                </a:lnTo>
                <a:lnTo>
                  <a:pt x="1467" y="559"/>
                </a:lnTo>
                <a:lnTo>
                  <a:pt x="1469" y="559"/>
                </a:lnTo>
                <a:lnTo>
                  <a:pt x="1467" y="556"/>
                </a:lnTo>
                <a:lnTo>
                  <a:pt x="1469" y="554"/>
                </a:lnTo>
                <a:lnTo>
                  <a:pt x="1469" y="556"/>
                </a:lnTo>
                <a:lnTo>
                  <a:pt x="1469" y="556"/>
                </a:lnTo>
                <a:lnTo>
                  <a:pt x="1469" y="554"/>
                </a:lnTo>
                <a:lnTo>
                  <a:pt x="1469" y="554"/>
                </a:lnTo>
                <a:lnTo>
                  <a:pt x="1471" y="556"/>
                </a:lnTo>
                <a:lnTo>
                  <a:pt x="1471" y="554"/>
                </a:lnTo>
                <a:lnTo>
                  <a:pt x="1474" y="554"/>
                </a:lnTo>
                <a:lnTo>
                  <a:pt x="1474" y="554"/>
                </a:lnTo>
                <a:lnTo>
                  <a:pt x="1474" y="554"/>
                </a:lnTo>
                <a:lnTo>
                  <a:pt x="1474" y="556"/>
                </a:lnTo>
                <a:lnTo>
                  <a:pt x="1474" y="556"/>
                </a:lnTo>
                <a:lnTo>
                  <a:pt x="1474" y="556"/>
                </a:lnTo>
                <a:lnTo>
                  <a:pt x="1474" y="556"/>
                </a:lnTo>
                <a:lnTo>
                  <a:pt x="1476" y="556"/>
                </a:lnTo>
                <a:lnTo>
                  <a:pt x="1476" y="559"/>
                </a:lnTo>
                <a:lnTo>
                  <a:pt x="1476" y="561"/>
                </a:lnTo>
                <a:lnTo>
                  <a:pt x="1476" y="561"/>
                </a:lnTo>
                <a:lnTo>
                  <a:pt x="1476" y="559"/>
                </a:lnTo>
                <a:lnTo>
                  <a:pt x="1476" y="554"/>
                </a:lnTo>
                <a:lnTo>
                  <a:pt x="1476" y="552"/>
                </a:lnTo>
                <a:lnTo>
                  <a:pt x="1476" y="552"/>
                </a:lnTo>
                <a:lnTo>
                  <a:pt x="1476" y="552"/>
                </a:lnTo>
                <a:lnTo>
                  <a:pt x="1476" y="552"/>
                </a:lnTo>
                <a:lnTo>
                  <a:pt x="1476" y="549"/>
                </a:lnTo>
                <a:lnTo>
                  <a:pt x="1476" y="549"/>
                </a:lnTo>
                <a:lnTo>
                  <a:pt x="1476" y="549"/>
                </a:lnTo>
                <a:lnTo>
                  <a:pt x="1476" y="549"/>
                </a:lnTo>
                <a:lnTo>
                  <a:pt x="1476" y="547"/>
                </a:lnTo>
                <a:lnTo>
                  <a:pt x="1476" y="547"/>
                </a:lnTo>
                <a:lnTo>
                  <a:pt x="1474" y="545"/>
                </a:lnTo>
                <a:lnTo>
                  <a:pt x="1474" y="542"/>
                </a:lnTo>
                <a:lnTo>
                  <a:pt x="1469" y="540"/>
                </a:lnTo>
                <a:lnTo>
                  <a:pt x="1469" y="540"/>
                </a:lnTo>
                <a:lnTo>
                  <a:pt x="1469" y="538"/>
                </a:lnTo>
                <a:lnTo>
                  <a:pt x="1469" y="538"/>
                </a:lnTo>
                <a:lnTo>
                  <a:pt x="1469" y="538"/>
                </a:lnTo>
                <a:lnTo>
                  <a:pt x="1467" y="538"/>
                </a:lnTo>
                <a:lnTo>
                  <a:pt x="1467" y="538"/>
                </a:lnTo>
                <a:lnTo>
                  <a:pt x="1462" y="540"/>
                </a:lnTo>
                <a:lnTo>
                  <a:pt x="1460" y="542"/>
                </a:lnTo>
                <a:lnTo>
                  <a:pt x="1460" y="542"/>
                </a:lnTo>
                <a:lnTo>
                  <a:pt x="1460" y="542"/>
                </a:lnTo>
                <a:lnTo>
                  <a:pt x="1460" y="547"/>
                </a:lnTo>
                <a:lnTo>
                  <a:pt x="1457" y="547"/>
                </a:lnTo>
                <a:lnTo>
                  <a:pt x="1457" y="549"/>
                </a:lnTo>
                <a:lnTo>
                  <a:pt x="1457" y="559"/>
                </a:lnTo>
                <a:lnTo>
                  <a:pt x="1457" y="559"/>
                </a:lnTo>
                <a:lnTo>
                  <a:pt x="1457" y="559"/>
                </a:lnTo>
                <a:lnTo>
                  <a:pt x="1457" y="559"/>
                </a:lnTo>
                <a:lnTo>
                  <a:pt x="1457" y="561"/>
                </a:lnTo>
                <a:lnTo>
                  <a:pt x="1455" y="561"/>
                </a:lnTo>
                <a:lnTo>
                  <a:pt x="1457" y="561"/>
                </a:lnTo>
                <a:lnTo>
                  <a:pt x="1457" y="561"/>
                </a:lnTo>
                <a:lnTo>
                  <a:pt x="1457" y="564"/>
                </a:lnTo>
                <a:lnTo>
                  <a:pt x="1457" y="564"/>
                </a:lnTo>
                <a:lnTo>
                  <a:pt x="1457" y="566"/>
                </a:lnTo>
                <a:lnTo>
                  <a:pt x="1457" y="566"/>
                </a:lnTo>
                <a:lnTo>
                  <a:pt x="1455" y="566"/>
                </a:lnTo>
                <a:lnTo>
                  <a:pt x="1453" y="568"/>
                </a:lnTo>
                <a:lnTo>
                  <a:pt x="1453" y="571"/>
                </a:lnTo>
                <a:lnTo>
                  <a:pt x="1453" y="571"/>
                </a:lnTo>
                <a:lnTo>
                  <a:pt x="1455" y="571"/>
                </a:lnTo>
                <a:lnTo>
                  <a:pt x="1455" y="571"/>
                </a:lnTo>
                <a:lnTo>
                  <a:pt x="1455" y="571"/>
                </a:lnTo>
                <a:lnTo>
                  <a:pt x="1455" y="571"/>
                </a:lnTo>
                <a:lnTo>
                  <a:pt x="1455" y="571"/>
                </a:lnTo>
                <a:lnTo>
                  <a:pt x="1455" y="573"/>
                </a:lnTo>
                <a:lnTo>
                  <a:pt x="1455" y="573"/>
                </a:lnTo>
                <a:lnTo>
                  <a:pt x="1455" y="575"/>
                </a:lnTo>
                <a:lnTo>
                  <a:pt x="1453" y="575"/>
                </a:lnTo>
                <a:lnTo>
                  <a:pt x="1453" y="578"/>
                </a:lnTo>
                <a:lnTo>
                  <a:pt x="1453" y="578"/>
                </a:lnTo>
                <a:lnTo>
                  <a:pt x="1453" y="578"/>
                </a:lnTo>
                <a:lnTo>
                  <a:pt x="1453" y="580"/>
                </a:lnTo>
                <a:lnTo>
                  <a:pt x="1453" y="580"/>
                </a:lnTo>
                <a:lnTo>
                  <a:pt x="1455" y="578"/>
                </a:lnTo>
                <a:lnTo>
                  <a:pt x="1455" y="578"/>
                </a:lnTo>
                <a:lnTo>
                  <a:pt x="1455" y="580"/>
                </a:lnTo>
                <a:lnTo>
                  <a:pt x="1455" y="580"/>
                </a:lnTo>
                <a:lnTo>
                  <a:pt x="1455" y="580"/>
                </a:lnTo>
                <a:lnTo>
                  <a:pt x="1453" y="582"/>
                </a:lnTo>
                <a:lnTo>
                  <a:pt x="1453" y="582"/>
                </a:lnTo>
                <a:lnTo>
                  <a:pt x="1450" y="582"/>
                </a:lnTo>
                <a:lnTo>
                  <a:pt x="1450" y="585"/>
                </a:lnTo>
                <a:lnTo>
                  <a:pt x="1450" y="585"/>
                </a:lnTo>
                <a:lnTo>
                  <a:pt x="1448" y="585"/>
                </a:lnTo>
                <a:lnTo>
                  <a:pt x="1448" y="585"/>
                </a:lnTo>
                <a:lnTo>
                  <a:pt x="1448" y="585"/>
                </a:lnTo>
                <a:lnTo>
                  <a:pt x="1448" y="587"/>
                </a:lnTo>
                <a:lnTo>
                  <a:pt x="1445" y="590"/>
                </a:lnTo>
                <a:lnTo>
                  <a:pt x="1445" y="590"/>
                </a:lnTo>
                <a:lnTo>
                  <a:pt x="1448" y="590"/>
                </a:lnTo>
                <a:lnTo>
                  <a:pt x="1448" y="590"/>
                </a:lnTo>
                <a:lnTo>
                  <a:pt x="1448" y="592"/>
                </a:lnTo>
                <a:lnTo>
                  <a:pt x="1443" y="594"/>
                </a:lnTo>
                <a:lnTo>
                  <a:pt x="1445" y="604"/>
                </a:lnTo>
                <a:lnTo>
                  <a:pt x="1448" y="604"/>
                </a:lnTo>
                <a:lnTo>
                  <a:pt x="1448" y="604"/>
                </a:lnTo>
                <a:lnTo>
                  <a:pt x="1450" y="604"/>
                </a:lnTo>
                <a:lnTo>
                  <a:pt x="1450" y="601"/>
                </a:lnTo>
                <a:lnTo>
                  <a:pt x="1453" y="601"/>
                </a:lnTo>
                <a:lnTo>
                  <a:pt x="1453" y="601"/>
                </a:lnTo>
                <a:lnTo>
                  <a:pt x="1453" y="604"/>
                </a:lnTo>
                <a:lnTo>
                  <a:pt x="1453" y="604"/>
                </a:lnTo>
                <a:lnTo>
                  <a:pt x="1453" y="604"/>
                </a:lnTo>
                <a:lnTo>
                  <a:pt x="1453" y="604"/>
                </a:lnTo>
                <a:lnTo>
                  <a:pt x="1453" y="604"/>
                </a:lnTo>
                <a:lnTo>
                  <a:pt x="1453" y="601"/>
                </a:lnTo>
                <a:lnTo>
                  <a:pt x="1453" y="601"/>
                </a:lnTo>
                <a:lnTo>
                  <a:pt x="1453" y="601"/>
                </a:lnTo>
                <a:lnTo>
                  <a:pt x="1455" y="604"/>
                </a:lnTo>
                <a:lnTo>
                  <a:pt x="1455" y="604"/>
                </a:lnTo>
                <a:lnTo>
                  <a:pt x="1455" y="604"/>
                </a:lnTo>
                <a:lnTo>
                  <a:pt x="1455" y="604"/>
                </a:lnTo>
                <a:lnTo>
                  <a:pt x="1455" y="604"/>
                </a:lnTo>
                <a:lnTo>
                  <a:pt x="1457" y="604"/>
                </a:lnTo>
                <a:lnTo>
                  <a:pt x="1457" y="601"/>
                </a:lnTo>
                <a:lnTo>
                  <a:pt x="1460" y="599"/>
                </a:lnTo>
                <a:lnTo>
                  <a:pt x="1462" y="597"/>
                </a:lnTo>
                <a:lnTo>
                  <a:pt x="1460" y="594"/>
                </a:lnTo>
                <a:lnTo>
                  <a:pt x="1460" y="594"/>
                </a:lnTo>
                <a:lnTo>
                  <a:pt x="1460" y="594"/>
                </a:lnTo>
                <a:lnTo>
                  <a:pt x="1457" y="594"/>
                </a:lnTo>
                <a:lnTo>
                  <a:pt x="1457" y="594"/>
                </a:lnTo>
                <a:lnTo>
                  <a:pt x="1457" y="594"/>
                </a:lnTo>
                <a:lnTo>
                  <a:pt x="1460" y="592"/>
                </a:lnTo>
                <a:close/>
                <a:moveTo>
                  <a:pt x="1441" y="592"/>
                </a:moveTo>
                <a:lnTo>
                  <a:pt x="1443" y="592"/>
                </a:lnTo>
                <a:lnTo>
                  <a:pt x="1443" y="590"/>
                </a:lnTo>
                <a:lnTo>
                  <a:pt x="1443" y="590"/>
                </a:lnTo>
                <a:lnTo>
                  <a:pt x="1443" y="590"/>
                </a:lnTo>
                <a:lnTo>
                  <a:pt x="1443" y="590"/>
                </a:lnTo>
                <a:lnTo>
                  <a:pt x="1445" y="590"/>
                </a:lnTo>
                <a:lnTo>
                  <a:pt x="1445" y="590"/>
                </a:lnTo>
                <a:lnTo>
                  <a:pt x="1445" y="590"/>
                </a:lnTo>
                <a:lnTo>
                  <a:pt x="1445" y="590"/>
                </a:lnTo>
                <a:lnTo>
                  <a:pt x="1445" y="587"/>
                </a:lnTo>
                <a:lnTo>
                  <a:pt x="1445" y="587"/>
                </a:lnTo>
                <a:lnTo>
                  <a:pt x="1445" y="587"/>
                </a:lnTo>
                <a:lnTo>
                  <a:pt x="1448" y="587"/>
                </a:lnTo>
                <a:lnTo>
                  <a:pt x="1448" y="585"/>
                </a:lnTo>
                <a:lnTo>
                  <a:pt x="1448" y="585"/>
                </a:lnTo>
                <a:lnTo>
                  <a:pt x="1448" y="582"/>
                </a:lnTo>
                <a:lnTo>
                  <a:pt x="1448" y="582"/>
                </a:lnTo>
                <a:lnTo>
                  <a:pt x="1448" y="582"/>
                </a:lnTo>
                <a:lnTo>
                  <a:pt x="1445" y="582"/>
                </a:lnTo>
                <a:lnTo>
                  <a:pt x="1445" y="580"/>
                </a:lnTo>
                <a:lnTo>
                  <a:pt x="1445" y="580"/>
                </a:lnTo>
                <a:lnTo>
                  <a:pt x="1445" y="580"/>
                </a:lnTo>
                <a:lnTo>
                  <a:pt x="1445" y="580"/>
                </a:lnTo>
                <a:lnTo>
                  <a:pt x="1445" y="580"/>
                </a:lnTo>
                <a:lnTo>
                  <a:pt x="1445" y="578"/>
                </a:lnTo>
                <a:lnTo>
                  <a:pt x="1445" y="578"/>
                </a:lnTo>
                <a:lnTo>
                  <a:pt x="1445" y="578"/>
                </a:lnTo>
                <a:lnTo>
                  <a:pt x="1445" y="578"/>
                </a:lnTo>
                <a:lnTo>
                  <a:pt x="1445" y="578"/>
                </a:lnTo>
                <a:lnTo>
                  <a:pt x="1445" y="578"/>
                </a:lnTo>
                <a:lnTo>
                  <a:pt x="1448" y="573"/>
                </a:lnTo>
                <a:lnTo>
                  <a:pt x="1448" y="571"/>
                </a:lnTo>
                <a:lnTo>
                  <a:pt x="1450" y="568"/>
                </a:lnTo>
                <a:lnTo>
                  <a:pt x="1453" y="568"/>
                </a:lnTo>
                <a:lnTo>
                  <a:pt x="1453" y="566"/>
                </a:lnTo>
                <a:lnTo>
                  <a:pt x="1453" y="566"/>
                </a:lnTo>
                <a:lnTo>
                  <a:pt x="1453" y="566"/>
                </a:lnTo>
                <a:lnTo>
                  <a:pt x="1453" y="566"/>
                </a:lnTo>
                <a:lnTo>
                  <a:pt x="1453" y="566"/>
                </a:lnTo>
                <a:lnTo>
                  <a:pt x="1455" y="566"/>
                </a:lnTo>
                <a:lnTo>
                  <a:pt x="1455" y="566"/>
                </a:lnTo>
                <a:lnTo>
                  <a:pt x="1455" y="564"/>
                </a:lnTo>
                <a:lnTo>
                  <a:pt x="1455" y="564"/>
                </a:lnTo>
                <a:lnTo>
                  <a:pt x="1453" y="564"/>
                </a:lnTo>
                <a:lnTo>
                  <a:pt x="1453" y="561"/>
                </a:lnTo>
                <a:lnTo>
                  <a:pt x="1453" y="561"/>
                </a:lnTo>
                <a:lnTo>
                  <a:pt x="1453" y="561"/>
                </a:lnTo>
                <a:lnTo>
                  <a:pt x="1453" y="561"/>
                </a:lnTo>
                <a:lnTo>
                  <a:pt x="1453" y="556"/>
                </a:lnTo>
                <a:lnTo>
                  <a:pt x="1453" y="549"/>
                </a:lnTo>
                <a:lnTo>
                  <a:pt x="1450" y="549"/>
                </a:lnTo>
                <a:lnTo>
                  <a:pt x="1450" y="549"/>
                </a:lnTo>
                <a:lnTo>
                  <a:pt x="1450" y="549"/>
                </a:lnTo>
                <a:lnTo>
                  <a:pt x="1448" y="549"/>
                </a:lnTo>
                <a:lnTo>
                  <a:pt x="1445" y="552"/>
                </a:lnTo>
                <a:lnTo>
                  <a:pt x="1441" y="554"/>
                </a:lnTo>
                <a:lnTo>
                  <a:pt x="1438" y="554"/>
                </a:lnTo>
                <a:lnTo>
                  <a:pt x="1438" y="554"/>
                </a:lnTo>
                <a:lnTo>
                  <a:pt x="1434" y="554"/>
                </a:lnTo>
                <a:lnTo>
                  <a:pt x="1434" y="556"/>
                </a:lnTo>
                <a:lnTo>
                  <a:pt x="1431" y="556"/>
                </a:lnTo>
                <a:lnTo>
                  <a:pt x="1431" y="559"/>
                </a:lnTo>
                <a:lnTo>
                  <a:pt x="1431" y="559"/>
                </a:lnTo>
                <a:lnTo>
                  <a:pt x="1431" y="561"/>
                </a:lnTo>
                <a:lnTo>
                  <a:pt x="1431" y="561"/>
                </a:lnTo>
                <a:lnTo>
                  <a:pt x="1431" y="564"/>
                </a:lnTo>
                <a:lnTo>
                  <a:pt x="1431" y="564"/>
                </a:lnTo>
                <a:lnTo>
                  <a:pt x="1434" y="566"/>
                </a:lnTo>
                <a:lnTo>
                  <a:pt x="1434" y="568"/>
                </a:lnTo>
                <a:lnTo>
                  <a:pt x="1434" y="571"/>
                </a:lnTo>
                <a:lnTo>
                  <a:pt x="1434" y="571"/>
                </a:lnTo>
                <a:lnTo>
                  <a:pt x="1434" y="571"/>
                </a:lnTo>
                <a:lnTo>
                  <a:pt x="1434" y="573"/>
                </a:lnTo>
                <a:lnTo>
                  <a:pt x="1434" y="573"/>
                </a:lnTo>
                <a:lnTo>
                  <a:pt x="1434" y="573"/>
                </a:lnTo>
                <a:lnTo>
                  <a:pt x="1431" y="573"/>
                </a:lnTo>
                <a:lnTo>
                  <a:pt x="1431" y="575"/>
                </a:lnTo>
                <a:lnTo>
                  <a:pt x="1431" y="575"/>
                </a:lnTo>
                <a:lnTo>
                  <a:pt x="1431" y="575"/>
                </a:lnTo>
                <a:lnTo>
                  <a:pt x="1429" y="580"/>
                </a:lnTo>
                <a:lnTo>
                  <a:pt x="1429" y="580"/>
                </a:lnTo>
                <a:lnTo>
                  <a:pt x="1429" y="582"/>
                </a:lnTo>
                <a:lnTo>
                  <a:pt x="1429" y="585"/>
                </a:lnTo>
                <a:lnTo>
                  <a:pt x="1427" y="585"/>
                </a:lnTo>
                <a:lnTo>
                  <a:pt x="1427" y="587"/>
                </a:lnTo>
                <a:lnTo>
                  <a:pt x="1429" y="587"/>
                </a:lnTo>
                <a:lnTo>
                  <a:pt x="1429" y="587"/>
                </a:lnTo>
                <a:lnTo>
                  <a:pt x="1429" y="590"/>
                </a:lnTo>
                <a:lnTo>
                  <a:pt x="1429" y="590"/>
                </a:lnTo>
                <a:lnTo>
                  <a:pt x="1429" y="590"/>
                </a:lnTo>
                <a:lnTo>
                  <a:pt x="1431" y="590"/>
                </a:lnTo>
                <a:lnTo>
                  <a:pt x="1434" y="590"/>
                </a:lnTo>
                <a:lnTo>
                  <a:pt x="1434" y="587"/>
                </a:lnTo>
                <a:lnTo>
                  <a:pt x="1434" y="587"/>
                </a:lnTo>
                <a:lnTo>
                  <a:pt x="1434" y="585"/>
                </a:lnTo>
                <a:lnTo>
                  <a:pt x="1434" y="585"/>
                </a:lnTo>
                <a:lnTo>
                  <a:pt x="1434" y="585"/>
                </a:lnTo>
                <a:lnTo>
                  <a:pt x="1436" y="585"/>
                </a:lnTo>
                <a:lnTo>
                  <a:pt x="1436" y="585"/>
                </a:lnTo>
                <a:lnTo>
                  <a:pt x="1436" y="585"/>
                </a:lnTo>
                <a:lnTo>
                  <a:pt x="1436" y="585"/>
                </a:lnTo>
                <a:lnTo>
                  <a:pt x="1436" y="587"/>
                </a:lnTo>
                <a:lnTo>
                  <a:pt x="1434" y="587"/>
                </a:lnTo>
                <a:lnTo>
                  <a:pt x="1436" y="587"/>
                </a:lnTo>
                <a:lnTo>
                  <a:pt x="1436" y="590"/>
                </a:lnTo>
                <a:lnTo>
                  <a:pt x="1436" y="590"/>
                </a:lnTo>
                <a:lnTo>
                  <a:pt x="1438" y="590"/>
                </a:lnTo>
                <a:lnTo>
                  <a:pt x="1438" y="590"/>
                </a:lnTo>
                <a:lnTo>
                  <a:pt x="1438" y="587"/>
                </a:lnTo>
                <a:lnTo>
                  <a:pt x="1438" y="587"/>
                </a:lnTo>
                <a:lnTo>
                  <a:pt x="1438" y="585"/>
                </a:lnTo>
                <a:lnTo>
                  <a:pt x="1438" y="585"/>
                </a:lnTo>
                <a:lnTo>
                  <a:pt x="1441" y="582"/>
                </a:lnTo>
                <a:lnTo>
                  <a:pt x="1441" y="585"/>
                </a:lnTo>
                <a:lnTo>
                  <a:pt x="1441" y="585"/>
                </a:lnTo>
                <a:lnTo>
                  <a:pt x="1441" y="585"/>
                </a:lnTo>
                <a:lnTo>
                  <a:pt x="1441" y="587"/>
                </a:lnTo>
                <a:lnTo>
                  <a:pt x="1441" y="590"/>
                </a:lnTo>
                <a:lnTo>
                  <a:pt x="1441" y="592"/>
                </a:lnTo>
                <a:close/>
                <a:moveTo>
                  <a:pt x="1476" y="374"/>
                </a:moveTo>
                <a:lnTo>
                  <a:pt x="1476" y="374"/>
                </a:lnTo>
                <a:lnTo>
                  <a:pt x="1476" y="374"/>
                </a:lnTo>
                <a:lnTo>
                  <a:pt x="1479" y="372"/>
                </a:lnTo>
                <a:lnTo>
                  <a:pt x="1479" y="372"/>
                </a:lnTo>
                <a:lnTo>
                  <a:pt x="1479" y="372"/>
                </a:lnTo>
                <a:lnTo>
                  <a:pt x="1476" y="367"/>
                </a:lnTo>
                <a:lnTo>
                  <a:pt x="1476" y="367"/>
                </a:lnTo>
                <a:lnTo>
                  <a:pt x="1476" y="367"/>
                </a:lnTo>
                <a:lnTo>
                  <a:pt x="1476" y="367"/>
                </a:lnTo>
                <a:lnTo>
                  <a:pt x="1474" y="367"/>
                </a:lnTo>
                <a:lnTo>
                  <a:pt x="1474" y="370"/>
                </a:lnTo>
                <a:lnTo>
                  <a:pt x="1474" y="370"/>
                </a:lnTo>
                <a:lnTo>
                  <a:pt x="1474" y="370"/>
                </a:lnTo>
                <a:lnTo>
                  <a:pt x="1474" y="370"/>
                </a:lnTo>
                <a:lnTo>
                  <a:pt x="1471" y="370"/>
                </a:lnTo>
                <a:lnTo>
                  <a:pt x="1471" y="370"/>
                </a:lnTo>
                <a:lnTo>
                  <a:pt x="1471" y="370"/>
                </a:lnTo>
                <a:lnTo>
                  <a:pt x="1471" y="370"/>
                </a:lnTo>
                <a:lnTo>
                  <a:pt x="1469" y="370"/>
                </a:lnTo>
                <a:lnTo>
                  <a:pt x="1467" y="370"/>
                </a:lnTo>
                <a:lnTo>
                  <a:pt x="1467" y="370"/>
                </a:lnTo>
                <a:lnTo>
                  <a:pt x="1464" y="370"/>
                </a:lnTo>
                <a:lnTo>
                  <a:pt x="1464" y="370"/>
                </a:lnTo>
                <a:lnTo>
                  <a:pt x="1464" y="370"/>
                </a:lnTo>
                <a:lnTo>
                  <a:pt x="1462" y="370"/>
                </a:lnTo>
                <a:lnTo>
                  <a:pt x="1462" y="370"/>
                </a:lnTo>
                <a:lnTo>
                  <a:pt x="1460" y="370"/>
                </a:lnTo>
                <a:lnTo>
                  <a:pt x="1457" y="374"/>
                </a:lnTo>
                <a:lnTo>
                  <a:pt x="1457" y="377"/>
                </a:lnTo>
                <a:lnTo>
                  <a:pt x="1455" y="379"/>
                </a:lnTo>
                <a:lnTo>
                  <a:pt x="1455" y="381"/>
                </a:lnTo>
                <a:lnTo>
                  <a:pt x="1455" y="384"/>
                </a:lnTo>
                <a:lnTo>
                  <a:pt x="1460" y="391"/>
                </a:lnTo>
                <a:lnTo>
                  <a:pt x="1460" y="391"/>
                </a:lnTo>
                <a:lnTo>
                  <a:pt x="1462" y="391"/>
                </a:lnTo>
                <a:lnTo>
                  <a:pt x="1464" y="386"/>
                </a:lnTo>
                <a:lnTo>
                  <a:pt x="1467" y="386"/>
                </a:lnTo>
                <a:lnTo>
                  <a:pt x="1467" y="384"/>
                </a:lnTo>
                <a:lnTo>
                  <a:pt x="1467" y="381"/>
                </a:lnTo>
                <a:lnTo>
                  <a:pt x="1469" y="381"/>
                </a:lnTo>
                <a:lnTo>
                  <a:pt x="1469" y="381"/>
                </a:lnTo>
                <a:lnTo>
                  <a:pt x="1469" y="381"/>
                </a:lnTo>
                <a:lnTo>
                  <a:pt x="1471" y="379"/>
                </a:lnTo>
                <a:lnTo>
                  <a:pt x="1471" y="379"/>
                </a:lnTo>
                <a:lnTo>
                  <a:pt x="1471" y="377"/>
                </a:lnTo>
                <a:lnTo>
                  <a:pt x="1471" y="377"/>
                </a:lnTo>
                <a:lnTo>
                  <a:pt x="1474" y="377"/>
                </a:lnTo>
                <a:lnTo>
                  <a:pt x="1474" y="377"/>
                </a:lnTo>
                <a:lnTo>
                  <a:pt x="1474" y="377"/>
                </a:lnTo>
                <a:lnTo>
                  <a:pt x="1474" y="377"/>
                </a:lnTo>
                <a:lnTo>
                  <a:pt x="1474" y="377"/>
                </a:lnTo>
                <a:lnTo>
                  <a:pt x="1474" y="379"/>
                </a:lnTo>
                <a:lnTo>
                  <a:pt x="1476" y="386"/>
                </a:lnTo>
                <a:lnTo>
                  <a:pt x="1474" y="386"/>
                </a:lnTo>
                <a:lnTo>
                  <a:pt x="1471" y="388"/>
                </a:lnTo>
                <a:lnTo>
                  <a:pt x="1471" y="388"/>
                </a:lnTo>
                <a:lnTo>
                  <a:pt x="1471" y="388"/>
                </a:lnTo>
                <a:lnTo>
                  <a:pt x="1471" y="388"/>
                </a:lnTo>
                <a:lnTo>
                  <a:pt x="1471" y="391"/>
                </a:lnTo>
                <a:lnTo>
                  <a:pt x="1471" y="391"/>
                </a:lnTo>
                <a:lnTo>
                  <a:pt x="1471" y="391"/>
                </a:lnTo>
                <a:lnTo>
                  <a:pt x="1474" y="391"/>
                </a:lnTo>
                <a:lnTo>
                  <a:pt x="1474" y="391"/>
                </a:lnTo>
                <a:lnTo>
                  <a:pt x="1474" y="393"/>
                </a:lnTo>
                <a:lnTo>
                  <a:pt x="1474" y="393"/>
                </a:lnTo>
                <a:lnTo>
                  <a:pt x="1476" y="391"/>
                </a:lnTo>
                <a:lnTo>
                  <a:pt x="1476" y="391"/>
                </a:lnTo>
                <a:lnTo>
                  <a:pt x="1479" y="391"/>
                </a:lnTo>
                <a:lnTo>
                  <a:pt x="1479" y="393"/>
                </a:lnTo>
                <a:lnTo>
                  <a:pt x="1479" y="393"/>
                </a:lnTo>
                <a:lnTo>
                  <a:pt x="1479" y="393"/>
                </a:lnTo>
                <a:lnTo>
                  <a:pt x="1479" y="391"/>
                </a:lnTo>
                <a:lnTo>
                  <a:pt x="1479" y="386"/>
                </a:lnTo>
                <a:lnTo>
                  <a:pt x="1479" y="384"/>
                </a:lnTo>
                <a:lnTo>
                  <a:pt x="1481" y="381"/>
                </a:lnTo>
                <a:lnTo>
                  <a:pt x="1481" y="381"/>
                </a:lnTo>
                <a:lnTo>
                  <a:pt x="1481" y="381"/>
                </a:lnTo>
                <a:lnTo>
                  <a:pt x="1481" y="381"/>
                </a:lnTo>
                <a:lnTo>
                  <a:pt x="1481" y="381"/>
                </a:lnTo>
                <a:lnTo>
                  <a:pt x="1483" y="381"/>
                </a:lnTo>
                <a:lnTo>
                  <a:pt x="1483" y="384"/>
                </a:lnTo>
                <a:lnTo>
                  <a:pt x="1483" y="384"/>
                </a:lnTo>
                <a:lnTo>
                  <a:pt x="1483" y="384"/>
                </a:lnTo>
                <a:lnTo>
                  <a:pt x="1483" y="384"/>
                </a:lnTo>
                <a:lnTo>
                  <a:pt x="1483" y="384"/>
                </a:lnTo>
                <a:lnTo>
                  <a:pt x="1483" y="386"/>
                </a:lnTo>
                <a:lnTo>
                  <a:pt x="1486" y="386"/>
                </a:lnTo>
                <a:lnTo>
                  <a:pt x="1488" y="386"/>
                </a:lnTo>
                <a:lnTo>
                  <a:pt x="1488" y="386"/>
                </a:lnTo>
                <a:lnTo>
                  <a:pt x="1488" y="386"/>
                </a:lnTo>
                <a:lnTo>
                  <a:pt x="1490" y="386"/>
                </a:lnTo>
                <a:lnTo>
                  <a:pt x="1490" y="386"/>
                </a:lnTo>
                <a:lnTo>
                  <a:pt x="1493" y="384"/>
                </a:lnTo>
                <a:lnTo>
                  <a:pt x="1493" y="384"/>
                </a:lnTo>
                <a:lnTo>
                  <a:pt x="1493" y="381"/>
                </a:lnTo>
                <a:lnTo>
                  <a:pt x="1493" y="381"/>
                </a:lnTo>
                <a:lnTo>
                  <a:pt x="1493" y="379"/>
                </a:lnTo>
                <a:lnTo>
                  <a:pt x="1493" y="379"/>
                </a:lnTo>
                <a:lnTo>
                  <a:pt x="1495" y="377"/>
                </a:lnTo>
                <a:lnTo>
                  <a:pt x="1495" y="377"/>
                </a:lnTo>
                <a:lnTo>
                  <a:pt x="1495" y="374"/>
                </a:lnTo>
                <a:lnTo>
                  <a:pt x="1493" y="374"/>
                </a:lnTo>
                <a:lnTo>
                  <a:pt x="1493" y="374"/>
                </a:lnTo>
                <a:lnTo>
                  <a:pt x="1493" y="374"/>
                </a:lnTo>
                <a:lnTo>
                  <a:pt x="1490" y="374"/>
                </a:lnTo>
                <a:lnTo>
                  <a:pt x="1490" y="372"/>
                </a:lnTo>
                <a:lnTo>
                  <a:pt x="1490" y="372"/>
                </a:lnTo>
                <a:lnTo>
                  <a:pt x="1488" y="372"/>
                </a:lnTo>
                <a:lnTo>
                  <a:pt x="1488" y="374"/>
                </a:lnTo>
                <a:lnTo>
                  <a:pt x="1488" y="374"/>
                </a:lnTo>
                <a:lnTo>
                  <a:pt x="1488" y="374"/>
                </a:lnTo>
                <a:lnTo>
                  <a:pt x="1488" y="372"/>
                </a:lnTo>
                <a:lnTo>
                  <a:pt x="1488" y="372"/>
                </a:lnTo>
                <a:lnTo>
                  <a:pt x="1486" y="372"/>
                </a:lnTo>
                <a:lnTo>
                  <a:pt x="1486" y="372"/>
                </a:lnTo>
                <a:lnTo>
                  <a:pt x="1486" y="372"/>
                </a:lnTo>
                <a:lnTo>
                  <a:pt x="1486" y="372"/>
                </a:lnTo>
                <a:lnTo>
                  <a:pt x="1486" y="372"/>
                </a:lnTo>
                <a:lnTo>
                  <a:pt x="1483" y="372"/>
                </a:lnTo>
                <a:lnTo>
                  <a:pt x="1483" y="372"/>
                </a:lnTo>
                <a:lnTo>
                  <a:pt x="1483" y="374"/>
                </a:lnTo>
                <a:lnTo>
                  <a:pt x="1483" y="374"/>
                </a:lnTo>
                <a:lnTo>
                  <a:pt x="1481" y="377"/>
                </a:lnTo>
                <a:lnTo>
                  <a:pt x="1481" y="377"/>
                </a:lnTo>
                <a:lnTo>
                  <a:pt x="1481" y="377"/>
                </a:lnTo>
                <a:lnTo>
                  <a:pt x="1479" y="379"/>
                </a:lnTo>
                <a:lnTo>
                  <a:pt x="1479" y="379"/>
                </a:lnTo>
                <a:lnTo>
                  <a:pt x="1479" y="381"/>
                </a:lnTo>
                <a:lnTo>
                  <a:pt x="1479" y="379"/>
                </a:lnTo>
                <a:lnTo>
                  <a:pt x="1479" y="379"/>
                </a:lnTo>
                <a:lnTo>
                  <a:pt x="1476" y="377"/>
                </a:lnTo>
                <a:lnTo>
                  <a:pt x="1476" y="377"/>
                </a:lnTo>
                <a:lnTo>
                  <a:pt x="1476" y="377"/>
                </a:lnTo>
                <a:lnTo>
                  <a:pt x="1476" y="377"/>
                </a:lnTo>
                <a:lnTo>
                  <a:pt x="1476" y="377"/>
                </a:lnTo>
                <a:lnTo>
                  <a:pt x="1476" y="374"/>
                </a:lnTo>
                <a:lnTo>
                  <a:pt x="1476" y="374"/>
                </a:lnTo>
                <a:close/>
                <a:moveTo>
                  <a:pt x="1434" y="748"/>
                </a:moveTo>
                <a:lnTo>
                  <a:pt x="1431" y="748"/>
                </a:lnTo>
                <a:lnTo>
                  <a:pt x="1431" y="748"/>
                </a:lnTo>
                <a:lnTo>
                  <a:pt x="1431" y="751"/>
                </a:lnTo>
                <a:lnTo>
                  <a:pt x="1434" y="753"/>
                </a:lnTo>
                <a:lnTo>
                  <a:pt x="1434" y="751"/>
                </a:lnTo>
                <a:lnTo>
                  <a:pt x="1436" y="751"/>
                </a:lnTo>
                <a:lnTo>
                  <a:pt x="1434" y="748"/>
                </a:lnTo>
                <a:lnTo>
                  <a:pt x="1434" y="748"/>
                </a:lnTo>
                <a:close/>
                <a:moveTo>
                  <a:pt x="1533" y="736"/>
                </a:moveTo>
                <a:lnTo>
                  <a:pt x="1533" y="736"/>
                </a:lnTo>
                <a:lnTo>
                  <a:pt x="1533" y="736"/>
                </a:lnTo>
                <a:lnTo>
                  <a:pt x="1533" y="734"/>
                </a:lnTo>
                <a:lnTo>
                  <a:pt x="1531" y="736"/>
                </a:lnTo>
                <a:lnTo>
                  <a:pt x="1531" y="736"/>
                </a:lnTo>
                <a:lnTo>
                  <a:pt x="1531" y="736"/>
                </a:lnTo>
                <a:lnTo>
                  <a:pt x="1531" y="736"/>
                </a:lnTo>
                <a:lnTo>
                  <a:pt x="1528" y="739"/>
                </a:lnTo>
                <a:lnTo>
                  <a:pt x="1528" y="741"/>
                </a:lnTo>
                <a:lnTo>
                  <a:pt x="1526" y="743"/>
                </a:lnTo>
                <a:lnTo>
                  <a:pt x="1524" y="743"/>
                </a:lnTo>
                <a:lnTo>
                  <a:pt x="1524" y="746"/>
                </a:lnTo>
                <a:lnTo>
                  <a:pt x="1524" y="746"/>
                </a:lnTo>
                <a:lnTo>
                  <a:pt x="1524" y="746"/>
                </a:lnTo>
                <a:lnTo>
                  <a:pt x="1524" y="746"/>
                </a:lnTo>
                <a:lnTo>
                  <a:pt x="1521" y="743"/>
                </a:lnTo>
                <a:lnTo>
                  <a:pt x="1521" y="743"/>
                </a:lnTo>
                <a:lnTo>
                  <a:pt x="1521" y="743"/>
                </a:lnTo>
                <a:lnTo>
                  <a:pt x="1521" y="743"/>
                </a:lnTo>
                <a:lnTo>
                  <a:pt x="1521" y="741"/>
                </a:lnTo>
                <a:lnTo>
                  <a:pt x="1521" y="741"/>
                </a:lnTo>
                <a:lnTo>
                  <a:pt x="1521" y="741"/>
                </a:lnTo>
                <a:lnTo>
                  <a:pt x="1519" y="741"/>
                </a:lnTo>
                <a:lnTo>
                  <a:pt x="1516" y="743"/>
                </a:lnTo>
                <a:lnTo>
                  <a:pt x="1516" y="743"/>
                </a:lnTo>
                <a:lnTo>
                  <a:pt x="1514" y="748"/>
                </a:lnTo>
                <a:lnTo>
                  <a:pt x="1514" y="748"/>
                </a:lnTo>
                <a:lnTo>
                  <a:pt x="1514" y="748"/>
                </a:lnTo>
                <a:lnTo>
                  <a:pt x="1514" y="751"/>
                </a:lnTo>
                <a:lnTo>
                  <a:pt x="1514" y="751"/>
                </a:lnTo>
                <a:lnTo>
                  <a:pt x="1514" y="751"/>
                </a:lnTo>
                <a:lnTo>
                  <a:pt x="1514" y="751"/>
                </a:lnTo>
                <a:lnTo>
                  <a:pt x="1516" y="748"/>
                </a:lnTo>
                <a:lnTo>
                  <a:pt x="1519" y="748"/>
                </a:lnTo>
                <a:lnTo>
                  <a:pt x="1519" y="748"/>
                </a:lnTo>
                <a:lnTo>
                  <a:pt x="1519" y="748"/>
                </a:lnTo>
                <a:lnTo>
                  <a:pt x="1519" y="751"/>
                </a:lnTo>
                <a:lnTo>
                  <a:pt x="1521" y="751"/>
                </a:lnTo>
                <a:lnTo>
                  <a:pt x="1521" y="753"/>
                </a:lnTo>
                <a:lnTo>
                  <a:pt x="1521" y="753"/>
                </a:lnTo>
                <a:lnTo>
                  <a:pt x="1521" y="755"/>
                </a:lnTo>
                <a:lnTo>
                  <a:pt x="1521" y="755"/>
                </a:lnTo>
                <a:lnTo>
                  <a:pt x="1524" y="755"/>
                </a:lnTo>
                <a:lnTo>
                  <a:pt x="1524" y="755"/>
                </a:lnTo>
                <a:lnTo>
                  <a:pt x="1526" y="753"/>
                </a:lnTo>
                <a:lnTo>
                  <a:pt x="1526" y="753"/>
                </a:lnTo>
                <a:lnTo>
                  <a:pt x="1528" y="753"/>
                </a:lnTo>
                <a:lnTo>
                  <a:pt x="1528" y="751"/>
                </a:lnTo>
                <a:lnTo>
                  <a:pt x="1528" y="751"/>
                </a:lnTo>
                <a:lnTo>
                  <a:pt x="1528" y="748"/>
                </a:lnTo>
                <a:lnTo>
                  <a:pt x="1528" y="746"/>
                </a:lnTo>
                <a:lnTo>
                  <a:pt x="1531" y="746"/>
                </a:lnTo>
                <a:lnTo>
                  <a:pt x="1531" y="746"/>
                </a:lnTo>
                <a:lnTo>
                  <a:pt x="1533" y="743"/>
                </a:lnTo>
                <a:lnTo>
                  <a:pt x="1533" y="743"/>
                </a:lnTo>
                <a:lnTo>
                  <a:pt x="1533" y="741"/>
                </a:lnTo>
                <a:lnTo>
                  <a:pt x="1533" y="741"/>
                </a:lnTo>
                <a:lnTo>
                  <a:pt x="1533" y="739"/>
                </a:lnTo>
                <a:lnTo>
                  <a:pt x="1533" y="736"/>
                </a:lnTo>
                <a:close/>
                <a:moveTo>
                  <a:pt x="1682" y="332"/>
                </a:moveTo>
                <a:lnTo>
                  <a:pt x="1682" y="332"/>
                </a:lnTo>
                <a:lnTo>
                  <a:pt x="1682" y="332"/>
                </a:lnTo>
                <a:lnTo>
                  <a:pt x="1682" y="334"/>
                </a:lnTo>
                <a:lnTo>
                  <a:pt x="1682" y="334"/>
                </a:lnTo>
                <a:lnTo>
                  <a:pt x="1680" y="334"/>
                </a:lnTo>
                <a:lnTo>
                  <a:pt x="1680" y="334"/>
                </a:lnTo>
                <a:lnTo>
                  <a:pt x="1682" y="334"/>
                </a:lnTo>
                <a:lnTo>
                  <a:pt x="1682" y="334"/>
                </a:lnTo>
                <a:lnTo>
                  <a:pt x="1682" y="334"/>
                </a:lnTo>
                <a:lnTo>
                  <a:pt x="1682" y="336"/>
                </a:lnTo>
                <a:lnTo>
                  <a:pt x="1684" y="336"/>
                </a:lnTo>
                <a:lnTo>
                  <a:pt x="1684" y="336"/>
                </a:lnTo>
                <a:lnTo>
                  <a:pt x="1687" y="334"/>
                </a:lnTo>
                <a:lnTo>
                  <a:pt x="1687" y="334"/>
                </a:lnTo>
                <a:lnTo>
                  <a:pt x="1687" y="334"/>
                </a:lnTo>
                <a:lnTo>
                  <a:pt x="1687" y="334"/>
                </a:lnTo>
                <a:lnTo>
                  <a:pt x="1689" y="334"/>
                </a:lnTo>
                <a:lnTo>
                  <a:pt x="1689" y="334"/>
                </a:lnTo>
                <a:lnTo>
                  <a:pt x="1689" y="332"/>
                </a:lnTo>
                <a:lnTo>
                  <a:pt x="1689" y="332"/>
                </a:lnTo>
                <a:lnTo>
                  <a:pt x="1689" y="332"/>
                </a:lnTo>
                <a:lnTo>
                  <a:pt x="1689" y="329"/>
                </a:lnTo>
                <a:lnTo>
                  <a:pt x="1689" y="329"/>
                </a:lnTo>
                <a:lnTo>
                  <a:pt x="1689" y="329"/>
                </a:lnTo>
                <a:lnTo>
                  <a:pt x="1689" y="327"/>
                </a:lnTo>
                <a:lnTo>
                  <a:pt x="1689" y="327"/>
                </a:lnTo>
                <a:lnTo>
                  <a:pt x="1689" y="327"/>
                </a:lnTo>
                <a:lnTo>
                  <a:pt x="1689" y="327"/>
                </a:lnTo>
                <a:lnTo>
                  <a:pt x="1689" y="325"/>
                </a:lnTo>
                <a:lnTo>
                  <a:pt x="1689" y="325"/>
                </a:lnTo>
                <a:lnTo>
                  <a:pt x="1689" y="325"/>
                </a:lnTo>
                <a:lnTo>
                  <a:pt x="1689" y="325"/>
                </a:lnTo>
                <a:lnTo>
                  <a:pt x="1689" y="325"/>
                </a:lnTo>
                <a:lnTo>
                  <a:pt x="1689" y="325"/>
                </a:lnTo>
                <a:lnTo>
                  <a:pt x="1691" y="322"/>
                </a:lnTo>
                <a:lnTo>
                  <a:pt x="1691" y="322"/>
                </a:lnTo>
                <a:lnTo>
                  <a:pt x="1689" y="322"/>
                </a:lnTo>
                <a:lnTo>
                  <a:pt x="1689" y="322"/>
                </a:lnTo>
                <a:lnTo>
                  <a:pt x="1689" y="322"/>
                </a:lnTo>
                <a:lnTo>
                  <a:pt x="1687" y="322"/>
                </a:lnTo>
                <a:lnTo>
                  <a:pt x="1687" y="322"/>
                </a:lnTo>
                <a:lnTo>
                  <a:pt x="1687" y="322"/>
                </a:lnTo>
                <a:lnTo>
                  <a:pt x="1687" y="322"/>
                </a:lnTo>
                <a:lnTo>
                  <a:pt x="1687" y="322"/>
                </a:lnTo>
                <a:lnTo>
                  <a:pt x="1687" y="322"/>
                </a:lnTo>
                <a:lnTo>
                  <a:pt x="1684" y="322"/>
                </a:lnTo>
                <a:lnTo>
                  <a:pt x="1684" y="322"/>
                </a:lnTo>
                <a:lnTo>
                  <a:pt x="1684" y="322"/>
                </a:lnTo>
                <a:lnTo>
                  <a:pt x="1682" y="322"/>
                </a:lnTo>
                <a:lnTo>
                  <a:pt x="1682" y="322"/>
                </a:lnTo>
                <a:lnTo>
                  <a:pt x="1682" y="322"/>
                </a:lnTo>
                <a:lnTo>
                  <a:pt x="1680" y="322"/>
                </a:lnTo>
                <a:lnTo>
                  <a:pt x="1680" y="325"/>
                </a:lnTo>
                <a:lnTo>
                  <a:pt x="1682" y="325"/>
                </a:lnTo>
                <a:lnTo>
                  <a:pt x="1682" y="327"/>
                </a:lnTo>
                <a:lnTo>
                  <a:pt x="1682" y="327"/>
                </a:lnTo>
                <a:lnTo>
                  <a:pt x="1682" y="327"/>
                </a:lnTo>
                <a:lnTo>
                  <a:pt x="1680" y="327"/>
                </a:lnTo>
                <a:lnTo>
                  <a:pt x="1680" y="327"/>
                </a:lnTo>
                <a:lnTo>
                  <a:pt x="1680" y="329"/>
                </a:lnTo>
                <a:lnTo>
                  <a:pt x="1680" y="329"/>
                </a:lnTo>
                <a:lnTo>
                  <a:pt x="1680" y="332"/>
                </a:lnTo>
                <a:lnTo>
                  <a:pt x="1680" y="332"/>
                </a:lnTo>
                <a:lnTo>
                  <a:pt x="1682" y="332"/>
                </a:lnTo>
                <a:close/>
                <a:moveTo>
                  <a:pt x="1682" y="62"/>
                </a:moveTo>
                <a:lnTo>
                  <a:pt x="1682" y="62"/>
                </a:lnTo>
                <a:lnTo>
                  <a:pt x="1682" y="59"/>
                </a:lnTo>
                <a:lnTo>
                  <a:pt x="1682" y="59"/>
                </a:lnTo>
                <a:lnTo>
                  <a:pt x="1682" y="59"/>
                </a:lnTo>
                <a:lnTo>
                  <a:pt x="1682" y="59"/>
                </a:lnTo>
                <a:lnTo>
                  <a:pt x="1682" y="62"/>
                </a:lnTo>
                <a:lnTo>
                  <a:pt x="1682" y="62"/>
                </a:lnTo>
                <a:close/>
                <a:moveTo>
                  <a:pt x="1661" y="100"/>
                </a:moveTo>
                <a:lnTo>
                  <a:pt x="1663" y="100"/>
                </a:lnTo>
                <a:lnTo>
                  <a:pt x="1665" y="100"/>
                </a:lnTo>
                <a:lnTo>
                  <a:pt x="1665" y="97"/>
                </a:lnTo>
                <a:lnTo>
                  <a:pt x="1665" y="95"/>
                </a:lnTo>
                <a:lnTo>
                  <a:pt x="1665" y="93"/>
                </a:lnTo>
                <a:lnTo>
                  <a:pt x="1668" y="88"/>
                </a:lnTo>
                <a:lnTo>
                  <a:pt x="1670" y="86"/>
                </a:lnTo>
                <a:lnTo>
                  <a:pt x="1670" y="83"/>
                </a:lnTo>
                <a:lnTo>
                  <a:pt x="1668" y="83"/>
                </a:lnTo>
                <a:lnTo>
                  <a:pt x="1668" y="81"/>
                </a:lnTo>
                <a:lnTo>
                  <a:pt x="1668" y="78"/>
                </a:lnTo>
                <a:lnTo>
                  <a:pt x="1668" y="78"/>
                </a:lnTo>
                <a:lnTo>
                  <a:pt x="1668" y="76"/>
                </a:lnTo>
                <a:lnTo>
                  <a:pt x="1668" y="76"/>
                </a:lnTo>
                <a:lnTo>
                  <a:pt x="1668" y="76"/>
                </a:lnTo>
                <a:lnTo>
                  <a:pt x="1668" y="76"/>
                </a:lnTo>
                <a:lnTo>
                  <a:pt x="1668" y="74"/>
                </a:lnTo>
                <a:lnTo>
                  <a:pt x="1668" y="74"/>
                </a:lnTo>
                <a:lnTo>
                  <a:pt x="1668" y="74"/>
                </a:lnTo>
                <a:lnTo>
                  <a:pt x="1665" y="74"/>
                </a:lnTo>
                <a:lnTo>
                  <a:pt x="1665" y="74"/>
                </a:lnTo>
                <a:lnTo>
                  <a:pt x="1665" y="71"/>
                </a:lnTo>
                <a:lnTo>
                  <a:pt x="1665" y="71"/>
                </a:lnTo>
                <a:lnTo>
                  <a:pt x="1665" y="71"/>
                </a:lnTo>
                <a:lnTo>
                  <a:pt x="1663" y="71"/>
                </a:lnTo>
                <a:lnTo>
                  <a:pt x="1663" y="71"/>
                </a:lnTo>
                <a:lnTo>
                  <a:pt x="1661" y="71"/>
                </a:lnTo>
                <a:lnTo>
                  <a:pt x="1661" y="71"/>
                </a:lnTo>
                <a:lnTo>
                  <a:pt x="1661" y="74"/>
                </a:lnTo>
                <a:lnTo>
                  <a:pt x="1661" y="74"/>
                </a:lnTo>
                <a:lnTo>
                  <a:pt x="1661" y="74"/>
                </a:lnTo>
                <a:lnTo>
                  <a:pt x="1661" y="76"/>
                </a:lnTo>
                <a:lnTo>
                  <a:pt x="1661" y="76"/>
                </a:lnTo>
                <a:lnTo>
                  <a:pt x="1658" y="78"/>
                </a:lnTo>
                <a:lnTo>
                  <a:pt x="1658" y="78"/>
                </a:lnTo>
                <a:lnTo>
                  <a:pt x="1658" y="81"/>
                </a:lnTo>
                <a:lnTo>
                  <a:pt x="1658" y="81"/>
                </a:lnTo>
                <a:lnTo>
                  <a:pt x="1658" y="83"/>
                </a:lnTo>
                <a:lnTo>
                  <a:pt x="1658" y="83"/>
                </a:lnTo>
                <a:lnTo>
                  <a:pt x="1661" y="83"/>
                </a:lnTo>
                <a:lnTo>
                  <a:pt x="1658" y="86"/>
                </a:lnTo>
                <a:lnTo>
                  <a:pt x="1661" y="86"/>
                </a:lnTo>
                <a:lnTo>
                  <a:pt x="1663" y="88"/>
                </a:lnTo>
                <a:lnTo>
                  <a:pt x="1663" y="88"/>
                </a:lnTo>
                <a:lnTo>
                  <a:pt x="1663" y="88"/>
                </a:lnTo>
                <a:lnTo>
                  <a:pt x="1665" y="88"/>
                </a:lnTo>
                <a:lnTo>
                  <a:pt x="1663" y="90"/>
                </a:lnTo>
                <a:lnTo>
                  <a:pt x="1661" y="95"/>
                </a:lnTo>
                <a:lnTo>
                  <a:pt x="1658" y="95"/>
                </a:lnTo>
                <a:lnTo>
                  <a:pt x="1658" y="97"/>
                </a:lnTo>
                <a:lnTo>
                  <a:pt x="1658" y="97"/>
                </a:lnTo>
                <a:lnTo>
                  <a:pt x="1658" y="100"/>
                </a:lnTo>
                <a:lnTo>
                  <a:pt x="1661" y="100"/>
                </a:lnTo>
                <a:close/>
                <a:moveTo>
                  <a:pt x="1710" y="372"/>
                </a:moveTo>
                <a:lnTo>
                  <a:pt x="1708" y="372"/>
                </a:lnTo>
                <a:lnTo>
                  <a:pt x="1706" y="370"/>
                </a:lnTo>
                <a:lnTo>
                  <a:pt x="1703" y="370"/>
                </a:lnTo>
                <a:lnTo>
                  <a:pt x="1703" y="370"/>
                </a:lnTo>
                <a:lnTo>
                  <a:pt x="1701" y="370"/>
                </a:lnTo>
                <a:lnTo>
                  <a:pt x="1701" y="370"/>
                </a:lnTo>
                <a:lnTo>
                  <a:pt x="1699" y="372"/>
                </a:lnTo>
                <a:lnTo>
                  <a:pt x="1699" y="372"/>
                </a:lnTo>
                <a:lnTo>
                  <a:pt x="1699" y="372"/>
                </a:lnTo>
                <a:lnTo>
                  <a:pt x="1701" y="374"/>
                </a:lnTo>
                <a:lnTo>
                  <a:pt x="1701" y="374"/>
                </a:lnTo>
                <a:lnTo>
                  <a:pt x="1701" y="374"/>
                </a:lnTo>
                <a:lnTo>
                  <a:pt x="1703" y="374"/>
                </a:lnTo>
                <a:lnTo>
                  <a:pt x="1703" y="372"/>
                </a:lnTo>
                <a:lnTo>
                  <a:pt x="1703" y="372"/>
                </a:lnTo>
                <a:lnTo>
                  <a:pt x="1706" y="372"/>
                </a:lnTo>
                <a:lnTo>
                  <a:pt x="1708" y="374"/>
                </a:lnTo>
                <a:lnTo>
                  <a:pt x="1710" y="374"/>
                </a:lnTo>
                <a:lnTo>
                  <a:pt x="1710" y="374"/>
                </a:lnTo>
                <a:lnTo>
                  <a:pt x="1710" y="374"/>
                </a:lnTo>
                <a:lnTo>
                  <a:pt x="1710" y="372"/>
                </a:lnTo>
                <a:lnTo>
                  <a:pt x="1710" y="372"/>
                </a:lnTo>
                <a:lnTo>
                  <a:pt x="1710" y="372"/>
                </a:lnTo>
                <a:close/>
                <a:moveTo>
                  <a:pt x="1665" y="109"/>
                </a:moveTo>
                <a:lnTo>
                  <a:pt x="1663" y="109"/>
                </a:lnTo>
                <a:lnTo>
                  <a:pt x="1661" y="107"/>
                </a:lnTo>
                <a:lnTo>
                  <a:pt x="1661" y="109"/>
                </a:lnTo>
                <a:lnTo>
                  <a:pt x="1663" y="112"/>
                </a:lnTo>
                <a:lnTo>
                  <a:pt x="1665" y="114"/>
                </a:lnTo>
                <a:lnTo>
                  <a:pt x="1665" y="114"/>
                </a:lnTo>
                <a:lnTo>
                  <a:pt x="1668" y="112"/>
                </a:lnTo>
                <a:lnTo>
                  <a:pt x="1665" y="112"/>
                </a:lnTo>
                <a:lnTo>
                  <a:pt x="1665" y="112"/>
                </a:lnTo>
                <a:lnTo>
                  <a:pt x="1665" y="109"/>
                </a:lnTo>
                <a:close/>
                <a:moveTo>
                  <a:pt x="1689" y="268"/>
                </a:moveTo>
                <a:lnTo>
                  <a:pt x="1691" y="268"/>
                </a:lnTo>
                <a:lnTo>
                  <a:pt x="1691" y="268"/>
                </a:lnTo>
                <a:lnTo>
                  <a:pt x="1691" y="268"/>
                </a:lnTo>
                <a:lnTo>
                  <a:pt x="1694" y="268"/>
                </a:lnTo>
                <a:lnTo>
                  <a:pt x="1694" y="268"/>
                </a:lnTo>
                <a:lnTo>
                  <a:pt x="1694" y="268"/>
                </a:lnTo>
                <a:lnTo>
                  <a:pt x="1694" y="265"/>
                </a:lnTo>
                <a:lnTo>
                  <a:pt x="1694" y="265"/>
                </a:lnTo>
                <a:lnTo>
                  <a:pt x="1694" y="265"/>
                </a:lnTo>
                <a:lnTo>
                  <a:pt x="1691" y="263"/>
                </a:lnTo>
                <a:lnTo>
                  <a:pt x="1691" y="263"/>
                </a:lnTo>
                <a:lnTo>
                  <a:pt x="1689" y="265"/>
                </a:lnTo>
                <a:lnTo>
                  <a:pt x="1689" y="265"/>
                </a:lnTo>
                <a:lnTo>
                  <a:pt x="1689" y="265"/>
                </a:lnTo>
                <a:lnTo>
                  <a:pt x="1689" y="268"/>
                </a:lnTo>
                <a:close/>
                <a:moveTo>
                  <a:pt x="1694" y="272"/>
                </a:moveTo>
                <a:lnTo>
                  <a:pt x="1694" y="275"/>
                </a:lnTo>
                <a:lnTo>
                  <a:pt x="1694" y="275"/>
                </a:lnTo>
                <a:lnTo>
                  <a:pt x="1694" y="275"/>
                </a:lnTo>
                <a:lnTo>
                  <a:pt x="1696" y="275"/>
                </a:lnTo>
                <a:lnTo>
                  <a:pt x="1696" y="275"/>
                </a:lnTo>
                <a:lnTo>
                  <a:pt x="1699" y="275"/>
                </a:lnTo>
                <a:lnTo>
                  <a:pt x="1699" y="272"/>
                </a:lnTo>
                <a:lnTo>
                  <a:pt x="1699" y="272"/>
                </a:lnTo>
                <a:lnTo>
                  <a:pt x="1699" y="272"/>
                </a:lnTo>
                <a:lnTo>
                  <a:pt x="1699" y="270"/>
                </a:lnTo>
                <a:lnTo>
                  <a:pt x="1699" y="270"/>
                </a:lnTo>
                <a:lnTo>
                  <a:pt x="1699" y="270"/>
                </a:lnTo>
                <a:lnTo>
                  <a:pt x="1699" y="270"/>
                </a:lnTo>
                <a:lnTo>
                  <a:pt x="1696" y="270"/>
                </a:lnTo>
                <a:lnTo>
                  <a:pt x="1696" y="268"/>
                </a:lnTo>
                <a:lnTo>
                  <a:pt x="1696" y="270"/>
                </a:lnTo>
                <a:lnTo>
                  <a:pt x="1696" y="270"/>
                </a:lnTo>
                <a:lnTo>
                  <a:pt x="1696" y="270"/>
                </a:lnTo>
                <a:lnTo>
                  <a:pt x="1694" y="268"/>
                </a:lnTo>
                <a:lnTo>
                  <a:pt x="1694" y="272"/>
                </a:lnTo>
                <a:lnTo>
                  <a:pt x="1694" y="272"/>
                </a:lnTo>
                <a:close/>
                <a:moveTo>
                  <a:pt x="1590" y="168"/>
                </a:moveTo>
                <a:lnTo>
                  <a:pt x="1590" y="168"/>
                </a:lnTo>
                <a:lnTo>
                  <a:pt x="1590" y="171"/>
                </a:lnTo>
                <a:lnTo>
                  <a:pt x="1590" y="171"/>
                </a:lnTo>
                <a:lnTo>
                  <a:pt x="1590" y="171"/>
                </a:lnTo>
                <a:lnTo>
                  <a:pt x="1592" y="171"/>
                </a:lnTo>
                <a:lnTo>
                  <a:pt x="1592" y="171"/>
                </a:lnTo>
                <a:lnTo>
                  <a:pt x="1592" y="171"/>
                </a:lnTo>
                <a:lnTo>
                  <a:pt x="1592" y="171"/>
                </a:lnTo>
                <a:lnTo>
                  <a:pt x="1592" y="168"/>
                </a:lnTo>
                <a:lnTo>
                  <a:pt x="1592" y="168"/>
                </a:lnTo>
                <a:lnTo>
                  <a:pt x="1592" y="168"/>
                </a:lnTo>
                <a:lnTo>
                  <a:pt x="1592" y="166"/>
                </a:lnTo>
                <a:lnTo>
                  <a:pt x="1592" y="166"/>
                </a:lnTo>
                <a:lnTo>
                  <a:pt x="1592" y="166"/>
                </a:lnTo>
                <a:lnTo>
                  <a:pt x="1594" y="166"/>
                </a:lnTo>
                <a:lnTo>
                  <a:pt x="1594" y="164"/>
                </a:lnTo>
                <a:lnTo>
                  <a:pt x="1594" y="164"/>
                </a:lnTo>
                <a:lnTo>
                  <a:pt x="1594" y="164"/>
                </a:lnTo>
                <a:lnTo>
                  <a:pt x="1592" y="161"/>
                </a:lnTo>
                <a:lnTo>
                  <a:pt x="1592" y="161"/>
                </a:lnTo>
                <a:lnTo>
                  <a:pt x="1592" y="161"/>
                </a:lnTo>
                <a:lnTo>
                  <a:pt x="1590" y="161"/>
                </a:lnTo>
                <a:lnTo>
                  <a:pt x="1590" y="164"/>
                </a:lnTo>
                <a:lnTo>
                  <a:pt x="1590" y="166"/>
                </a:lnTo>
                <a:lnTo>
                  <a:pt x="1590" y="166"/>
                </a:lnTo>
                <a:lnTo>
                  <a:pt x="1590" y="166"/>
                </a:lnTo>
                <a:lnTo>
                  <a:pt x="1590" y="168"/>
                </a:lnTo>
                <a:close/>
                <a:moveTo>
                  <a:pt x="1578" y="216"/>
                </a:moveTo>
                <a:lnTo>
                  <a:pt x="1578" y="216"/>
                </a:lnTo>
                <a:lnTo>
                  <a:pt x="1578" y="218"/>
                </a:lnTo>
                <a:lnTo>
                  <a:pt x="1578" y="218"/>
                </a:lnTo>
                <a:lnTo>
                  <a:pt x="1578" y="218"/>
                </a:lnTo>
                <a:lnTo>
                  <a:pt x="1578" y="218"/>
                </a:lnTo>
                <a:lnTo>
                  <a:pt x="1578" y="216"/>
                </a:lnTo>
                <a:lnTo>
                  <a:pt x="1580" y="216"/>
                </a:lnTo>
                <a:lnTo>
                  <a:pt x="1580" y="216"/>
                </a:lnTo>
                <a:lnTo>
                  <a:pt x="1580" y="216"/>
                </a:lnTo>
                <a:lnTo>
                  <a:pt x="1578" y="213"/>
                </a:lnTo>
                <a:lnTo>
                  <a:pt x="1578" y="213"/>
                </a:lnTo>
                <a:lnTo>
                  <a:pt x="1578" y="213"/>
                </a:lnTo>
                <a:lnTo>
                  <a:pt x="1578" y="213"/>
                </a:lnTo>
                <a:lnTo>
                  <a:pt x="1578" y="213"/>
                </a:lnTo>
                <a:lnTo>
                  <a:pt x="1578" y="213"/>
                </a:lnTo>
                <a:lnTo>
                  <a:pt x="1576" y="213"/>
                </a:lnTo>
                <a:lnTo>
                  <a:pt x="1576" y="216"/>
                </a:lnTo>
                <a:lnTo>
                  <a:pt x="1578" y="216"/>
                </a:lnTo>
                <a:close/>
                <a:moveTo>
                  <a:pt x="1656" y="102"/>
                </a:moveTo>
                <a:lnTo>
                  <a:pt x="1656" y="102"/>
                </a:lnTo>
                <a:lnTo>
                  <a:pt x="1658" y="104"/>
                </a:lnTo>
                <a:lnTo>
                  <a:pt x="1656" y="104"/>
                </a:lnTo>
                <a:lnTo>
                  <a:pt x="1658" y="107"/>
                </a:lnTo>
                <a:lnTo>
                  <a:pt x="1658" y="109"/>
                </a:lnTo>
                <a:lnTo>
                  <a:pt x="1658" y="109"/>
                </a:lnTo>
                <a:lnTo>
                  <a:pt x="1658" y="107"/>
                </a:lnTo>
                <a:lnTo>
                  <a:pt x="1658" y="107"/>
                </a:lnTo>
                <a:lnTo>
                  <a:pt x="1661" y="104"/>
                </a:lnTo>
                <a:lnTo>
                  <a:pt x="1661" y="104"/>
                </a:lnTo>
                <a:lnTo>
                  <a:pt x="1658" y="104"/>
                </a:lnTo>
                <a:lnTo>
                  <a:pt x="1656" y="102"/>
                </a:lnTo>
                <a:lnTo>
                  <a:pt x="1656" y="97"/>
                </a:lnTo>
                <a:lnTo>
                  <a:pt x="1654" y="97"/>
                </a:lnTo>
                <a:lnTo>
                  <a:pt x="1654" y="100"/>
                </a:lnTo>
                <a:lnTo>
                  <a:pt x="1656" y="100"/>
                </a:lnTo>
                <a:lnTo>
                  <a:pt x="1656" y="102"/>
                </a:lnTo>
                <a:close/>
                <a:moveTo>
                  <a:pt x="1580" y="235"/>
                </a:moveTo>
                <a:lnTo>
                  <a:pt x="1580" y="235"/>
                </a:lnTo>
                <a:lnTo>
                  <a:pt x="1580" y="235"/>
                </a:lnTo>
                <a:lnTo>
                  <a:pt x="1580" y="237"/>
                </a:lnTo>
                <a:lnTo>
                  <a:pt x="1580" y="235"/>
                </a:lnTo>
                <a:lnTo>
                  <a:pt x="1583" y="235"/>
                </a:lnTo>
                <a:lnTo>
                  <a:pt x="1585" y="235"/>
                </a:lnTo>
                <a:lnTo>
                  <a:pt x="1585" y="232"/>
                </a:lnTo>
                <a:lnTo>
                  <a:pt x="1585" y="232"/>
                </a:lnTo>
                <a:lnTo>
                  <a:pt x="1585" y="232"/>
                </a:lnTo>
                <a:lnTo>
                  <a:pt x="1585" y="232"/>
                </a:lnTo>
                <a:lnTo>
                  <a:pt x="1585" y="230"/>
                </a:lnTo>
                <a:lnTo>
                  <a:pt x="1585" y="228"/>
                </a:lnTo>
                <a:lnTo>
                  <a:pt x="1585" y="228"/>
                </a:lnTo>
                <a:lnTo>
                  <a:pt x="1585" y="228"/>
                </a:lnTo>
                <a:lnTo>
                  <a:pt x="1583" y="232"/>
                </a:lnTo>
                <a:lnTo>
                  <a:pt x="1580" y="235"/>
                </a:lnTo>
                <a:lnTo>
                  <a:pt x="1580" y="235"/>
                </a:lnTo>
                <a:close/>
                <a:moveTo>
                  <a:pt x="1592" y="185"/>
                </a:moveTo>
                <a:lnTo>
                  <a:pt x="1592" y="185"/>
                </a:lnTo>
                <a:lnTo>
                  <a:pt x="1590" y="185"/>
                </a:lnTo>
                <a:lnTo>
                  <a:pt x="1590" y="185"/>
                </a:lnTo>
                <a:lnTo>
                  <a:pt x="1590" y="185"/>
                </a:lnTo>
                <a:lnTo>
                  <a:pt x="1590" y="185"/>
                </a:lnTo>
                <a:lnTo>
                  <a:pt x="1590" y="187"/>
                </a:lnTo>
                <a:lnTo>
                  <a:pt x="1592" y="187"/>
                </a:lnTo>
                <a:lnTo>
                  <a:pt x="1594" y="187"/>
                </a:lnTo>
                <a:lnTo>
                  <a:pt x="1594" y="185"/>
                </a:lnTo>
                <a:lnTo>
                  <a:pt x="1594" y="185"/>
                </a:lnTo>
                <a:lnTo>
                  <a:pt x="1592" y="185"/>
                </a:lnTo>
                <a:close/>
                <a:moveTo>
                  <a:pt x="1654" y="19"/>
                </a:moveTo>
                <a:lnTo>
                  <a:pt x="1654" y="19"/>
                </a:lnTo>
                <a:lnTo>
                  <a:pt x="1654" y="19"/>
                </a:lnTo>
                <a:lnTo>
                  <a:pt x="1654" y="19"/>
                </a:lnTo>
                <a:lnTo>
                  <a:pt x="1654" y="19"/>
                </a:lnTo>
                <a:lnTo>
                  <a:pt x="1654" y="19"/>
                </a:lnTo>
                <a:close/>
                <a:moveTo>
                  <a:pt x="1469" y="495"/>
                </a:moveTo>
                <a:lnTo>
                  <a:pt x="1469" y="495"/>
                </a:lnTo>
                <a:lnTo>
                  <a:pt x="1469" y="495"/>
                </a:lnTo>
                <a:lnTo>
                  <a:pt x="1471" y="497"/>
                </a:lnTo>
                <a:lnTo>
                  <a:pt x="1471" y="497"/>
                </a:lnTo>
                <a:lnTo>
                  <a:pt x="1471" y="497"/>
                </a:lnTo>
                <a:lnTo>
                  <a:pt x="1474" y="495"/>
                </a:lnTo>
                <a:lnTo>
                  <a:pt x="1474" y="495"/>
                </a:lnTo>
                <a:lnTo>
                  <a:pt x="1474" y="495"/>
                </a:lnTo>
                <a:lnTo>
                  <a:pt x="1474" y="495"/>
                </a:lnTo>
                <a:lnTo>
                  <a:pt x="1474" y="493"/>
                </a:lnTo>
                <a:lnTo>
                  <a:pt x="1474" y="493"/>
                </a:lnTo>
                <a:lnTo>
                  <a:pt x="1474" y="493"/>
                </a:lnTo>
                <a:lnTo>
                  <a:pt x="1469" y="493"/>
                </a:lnTo>
                <a:lnTo>
                  <a:pt x="1469" y="495"/>
                </a:lnTo>
                <a:lnTo>
                  <a:pt x="1469" y="495"/>
                </a:lnTo>
                <a:lnTo>
                  <a:pt x="1469" y="495"/>
                </a:lnTo>
                <a:close/>
                <a:moveTo>
                  <a:pt x="1592" y="119"/>
                </a:moveTo>
                <a:lnTo>
                  <a:pt x="1592" y="119"/>
                </a:lnTo>
                <a:lnTo>
                  <a:pt x="1597" y="121"/>
                </a:lnTo>
                <a:lnTo>
                  <a:pt x="1597" y="121"/>
                </a:lnTo>
                <a:lnTo>
                  <a:pt x="1597" y="121"/>
                </a:lnTo>
                <a:lnTo>
                  <a:pt x="1597" y="123"/>
                </a:lnTo>
                <a:lnTo>
                  <a:pt x="1597" y="123"/>
                </a:lnTo>
                <a:lnTo>
                  <a:pt x="1597" y="123"/>
                </a:lnTo>
                <a:lnTo>
                  <a:pt x="1597" y="128"/>
                </a:lnTo>
                <a:lnTo>
                  <a:pt x="1597" y="128"/>
                </a:lnTo>
                <a:lnTo>
                  <a:pt x="1597" y="128"/>
                </a:lnTo>
                <a:lnTo>
                  <a:pt x="1599" y="128"/>
                </a:lnTo>
                <a:lnTo>
                  <a:pt x="1602" y="130"/>
                </a:lnTo>
                <a:lnTo>
                  <a:pt x="1602" y="130"/>
                </a:lnTo>
                <a:lnTo>
                  <a:pt x="1602" y="130"/>
                </a:lnTo>
                <a:lnTo>
                  <a:pt x="1602" y="130"/>
                </a:lnTo>
                <a:lnTo>
                  <a:pt x="1602" y="130"/>
                </a:lnTo>
                <a:lnTo>
                  <a:pt x="1604" y="130"/>
                </a:lnTo>
                <a:lnTo>
                  <a:pt x="1604" y="130"/>
                </a:lnTo>
                <a:lnTo>
                  <a:pt x="1604" y="130"/>
                </a:lnTo>
                <a:lnTo>
                  <a:pt x="1604" y="128"/>
                </a:lnTo>
                <a:lnTo>
                  <a:pt x="1604" y="128"/>
                </a:lnTo>
                <a:lnTo>
                  <a:pt x="1604" y="128"/>
                </a:lnTo>
                <a:lnTo>
                  <a:pt x="1604" y="128"/>
                </a:lnTo>
                <a:lnTo>
                  <a:pt x="1604" y="126"/>
                </a:lnTo>
                <a:lnTo>
                  <a:pt x="1604" y="126"/>
                </a:lnTo>
                <a:lnTo>
                  <a:pt x="1604" y="126"/>
                </a:lnTo>
                <a:lnTo>
                  <a:pt x="1604" y="126"/>
                </a:lnTo>
                <a:lnTo>
                  <a:pt x="1602" y="126"/>
                </a:lnTo>
                <a:lnTo>
                  <a:pt x="1602" y="126"/>
                </a:lnTo>
                <a:lnTo>
                  <a:pt x="1602" y="123"/>
                </a:lnTo>
                <a:lnTo>
                  <a:pt x="1602" y="123"/>
                </a:lnTo>
                <a:lnTo>
                  <a:pt x="1602" y="121"/>
                </a:lnTo>
                <a:lnTo>
                  <a:pt x="1599" y="121"/>
                </a:lnTo>
                <a:lnTo>
                  <a:pt x="1599" y="121"/>
                </a:lnTo>
                <a:lnTo>
                  <a:pt x="1599" y="121"/>
                </a:lnTo>
                <a:lnTo>
                  <a:pt x="1599" y="121"/>
                </a:lnTo>
                <a:lnTo>
                  <a:pt x="1599" y="121"/>
                </a:lnTo>
                <a:lnTo>
                  <a:pt x="1599" y="119"/>
                </a:lnTo>
                <a:lnTo>
                  <a:pt x="1599" y="116"/>
                </a:lnTo>
                <a:lnTo>
                  <a:pt x="1597" y="116"/>
                </a:lnTo>
                <a:lnTo>
                  <a:pt x="1594" y="114"/>
                </a:lnTo>
                <a:lnTo>
                  <a:pt x="1592" y="114"/>
                </a:lnTo>
                <a:lnTo>
                  <a:pt x="1592" y="114"/>
                </a:lnTo>
                <a:lnTo>
                  <a:pt x="1592" y="116"/>
                </a:lnTo>
                <a:lnTo>
                  <a:pt x="1592" y="116"/>
                </a:lnTo>
                <a:lnTo>
                  <a:pt x="1592" y="119"/>
                </a:lnTo>
                <a:close/>
                <a:moveTo>
                  <a:pt x="1836" y="713"/>
                </a:moveTo>
                <a:lnTo>
                  <a:pt x="1836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6" y="715"/>
                </a:lnTo>
                <a:lnTo>
                  <a:pt x="1836" y="715"/>
                </a:lnTo>
                <a:lnTo>
                  <a:pt x="1836" y="715"/>
                </a:lnTo>
                <a:lnTo>
                  <a:pt x="1836" y="713"/>
                </a:lnTo>
                <a:lnTo>
                  <a:pt x="1836" y="713"/>
                </a:lnTo>
                <a:lnTo>
                  <a:pt x="1836" y="713"/>
                </a:lnTo>
                <a:close/>
                <a:moveTo>
                  <a:pt x="1769" y="500"/>
                </a:moveTo>
                <a:lnTo>
                  <a:pt x="1769" y="497"/>
                </a:lnTo>
                <a:lnTo>
                  <a:pt x="1769" y="497"/>
                </a:lnTo>
                <a:lnTo>
                  <a:pt x="1767" y="497"/>
                </a:lnTo>
                <a:lnTo>
                  <a:pt x="1767" y="497"/>
                </a:lnTo>
                <a:lnTo>
                  <a:pt x="1767" y="500"/>
                </a:lnTo>
                <a:lnTo>
                  <a:pt x="1767" y="500"/>
                </a:lnTo>
                <a:lnTo>
                  <a:pt x="1767" y="500"/>
                </a:lnTo>
                <a:lnTo>
                  <a:pt x="1767" y="502"/>
                </a:lnTo>
                <a:lnTo>
                  <a:pt x="1769" y="500"/>
                </a:lnTo>
                <a:lnTo>
                  <a:pt x="1769" y="500"/>
                </a:lnTo>
                <a:lnTo>
                  <a:pt x="1769" y="500"/>
                </a:lnTo>
                <a:lnTo>
                  <a:pt x="1769" y="500"/>
                </a:lnTo>
                <a:close/>
                <a:moveTo>
                  <a:pt x="1786" y="670"/>
                </a:moveTo>
                <a:lnTo>
                  <a:pt x="1786" y="672"/>
                </a:lnTo>
                <a:lnTo>
                  <a:pt x="1786" y="672"/>
                </a:lnTo>
                <a:lnTo>
                  <a:pt x="1786" y="672"/>
                </a:lnTo>
                <a:lnTo>
                  <a:pt x="1786" y="672"/>
                </a:lnTo>
                <a:lnTo>
                  <a:pt x="1786" y="672"/>
                </a:lnTo>
                <a:lnTo>
                  <a:pt x="1786" y="672"/>
                </a:lnTo>
                <a:lnTo>
                  <a:pt x="1788" y="672"/>
                </a:lnTo>
                <a:lnTo>
                  <a:pt x="1788" y="672"/>
                </a:lnTo>
                <a:lnTo>
                  <a:pt x="1786" y="670"/>
                </a:lnTo>
                <a:lnTo>
                  <a:pt x="1786" y="670"/>
                </a:lnTo>
                <a:close/>
                <a:moveTo>
                  <a:pt x="1765" y="493"/>
                </a:moveTo>
                <a:lnTo>
                  <a:pt x="1765" y="490"/>
                </a:lnTo>
                <a:lnTo>
                  <a:pt x="1762" y="490"/>
                </a:lnTo>
                <a:lnTo>
                  <a:pt x="1762" y="490"/>
                </a:lnTo>
                <a:lnTo>
                  <a:pt x="1762" y="493"/>
                </a:lnTo>
                <a:lnTo>
                  <a:pt x="1762" y="493"/>
                </a:lnTo>
                <a:lnTo>
                  <a:pt x="1760" y="493"/>
                </a:lnTo>
                <a:lnTo>
                  <a:pt x="1760" y="490"/>
                </a:lnTo>
                <a:lnTo>
                  <a:pt x="1760" y="490"/>
                </a:lnTo>
                <a:lnTo>
                  <a:pt x="1758" y="490"/>
                </a:lnTo>
                <a:lnTo>
                  <a:pt x="1758" y="490"/>
                </a:lnTo>
                <a:lnTo>
                  <a:pt x="1758" y="490"/>
                </a:lnTo>
                <a:lnTo>
                  <a:pt x="1755" y="490"/>
                </a:lnTo>
                <a:lnTo>
                  <a:pt x="1758" y="493"/>
                </a:lnTo>
                <a:lnTo>
                  <a:pt x="1758" y="493"/>
                </a:lnTo>
                <a:lnTo>
                  <a:pt x="1758" y="495"/>
                </a:lnTo>
                <a:lnTo>
                  <a:pt x="1758" y="495"/>
                </a:lnTo>
                <a:lnTo>
                  <a:pt x="1760" y="495"/>
                </a:lnTo>
                <a:lnTo>
                  <a:pt x="1760" y="495"/>
                </a:lnTo>
                <a:lnTo>
                  <a:pt x="1760" y="495"/>
                </a:lnTo>
                <a:lnTo>
                  <a:pt x="1760" y="497"/>
                </a:lnTo>
                <a:lnTo>
                  <a:pt x="1760" y="497"/>
                </a:lnTo>
                <a:lnTo>
                  <a:pt x="1760" y="497"/>
                </a:lnTo>
                <a:lnTo>
                  <a:pt x="1762" y="497"/>
                </a:lnTo>
                <a:lnTo>
                  <a:pt x="1762" y="495"/>
                </a:lnTo>
                <a:lnTo>
                  <a:pt x="1762" y="495"/>
                </a:lnTo>
                <a:lnTo>
                  <a:pt x="1762" y="495"/>
                </a:lnTo>
                <a:lnTo>
                  <a:pt x="1762" y="495"/>
                </a:lnTo>
                <a:lnTo>
                  <a:pt x="1762" y="495"/>
                </a:lnTo>
                <a:lnTo>
                  <a:pt x="1765" y="495"/>
                </a:lnTo>
                <a:lnTo>
                  <a:pt x="1765" y="497"/>
                </a:lnTo>
                <a:lnTo>
                  <a:pt x="1765" y="493"/>
                </a:lnTo>
                <a:lnTo>
                  <a:pt x="1765" y="493"/>
                </a:lnTo>
                <a:close/>
                <a:moveTo>
                  <a:pt x="1734" y="734"/>
                </a:moveTo>
                <a:lnTo>
                  <a:pt x="1734" y="734"/>
                </a:lnTo>
                <a:lnTo>
                  <a:pt x="1732" y="732"/>
                </a:lnTo>
                <a:lnTo>
                  <a:pt x="1729" y="734"/>
                </a:lnTo>
                <a:lnTo>
                  <a:pt x="1727" y="734"/>
                </a:lnTo>
                <a:lnTo>
                  <a:pt x="1725" y="732"/>
                </a:lnTo>
                <a:lnTo>
                  <a:pt x="1720" y="732"/>
                </a:lnTo>
                <a:lnTo>
                  <a:pt x="1717" y="732"/>
                </a:lnTo>
                <a:lnTo>
                  <a:pt x="1717" y="732"/>
                </a:lnTo>
                <a:lnTo>
                  <a:pt x="1715" y="732"/>
                </a:lnTo>
                <a:lnTo>
                  <a:pt x="1715" y="732"/>
                </a:lnTo>
                <a:lnTo>
                  <a:pt x="1715" y="732"/>
                </a:lnTo>
                <a:lnTo>
                  <a:pt x="1715" y="732"/>
                </a:lnTo>
                <a:lnTo>
                  <a:pt x="1715" y="732"/>
                </a:lnTo>
                <a:lnTo>
                  <a:pt x="1715" y="732"/>
                </a:lnTo>
                <a:lnTo>
                  <a:pt x="1715" y="734"/>
                </a:lnTo>
                <a:lnTo>
                  <a:pt x="1717" y="734"/>
                </a:lnTo>
                <a:lnTo>
                  <a:pt x="1717" y="734"/>
                </a:lnTo>
                <a:lnTo>
                  <a:pt x="1717" y="736"/>
                </a:lnTo>
                <a:lnTo>
                  <a:pt x="1720" y="736"/>
                </a:lnTo>
                <a:lnTo>
                  <a:pt x="1720" y="736"/>
                </a:lnTo>
                <a:lnTo>
                  <a:pt x="1722" y="736"/>
                </a:lnTo>
                <a:lnTo>
                  <a:pt x="1725" y="736"/>
                </a:lnTo>
                <a:lnTo>
                  <a:pt x="1725" y="736"/>
                </a:lnTo>
                <a:lnTo>
                  <a:pt x="1727" y="739"/>
                </a:lnTo>
                <a:lnTo>
                  <a:pt x="1727" y="739"/>
                </a:lnTo>
                <a:lnTo>
                  <a:pt x="1729" y="739"/>
                </a:lnTo>
                <a:lnTo>
                  <a:pt x="1729" y="739"/>
                </a:lnTo>
                <a:lnTo>
                  <a:pt x="1729" y="739"/>
                </a:lnTo>
                <a:lnTo>
                  <a:pt x="1732" y="736"/>
                </a:lnTo>
                <a:lnTo>
                  <a:pt x="1734" y="734"/>
                </a:lnTo>
                <a:lnTo>
                  <a:pt x="1734" y="734"/>
                </a:lnTo>
                <a:close/>
                <a:moveTo>
                  <a:pt x="1762" y="677"/>
                </a:moveTo>
                <a:lnTo>
                  <a:pt x="1762" y="677"/>
                </a:lnTo>
                <a:lnTo>
                  <a:pt x="1762" y="677"/>
                </a:lnTo>
                <a:lnTo>
                  <a:pt x="1762" y="677"/>
                </a:lnTo>
                <a:lnTo>
                  <a:pt x="1760" y="677"/>
                </a:lnTo>
                <a:lnTo>
                  <a:pt x="1760" y="677"/>
                </a:lnTo>
                <a:lnTo>
                  <a:pt x="1760" y="677"/>
                </a:lnTo>
                <a:lnTo>
                  <a:pt x="1758" y="677"/>
                </a:lnTo>
                <a:lnTo>
                  <a:pt x="1758" y="677"/>
                </a:lnTo>
                <a:lnTo>
                  <a:pt x="1755" y="680"/>
                </a:lnTo>
                <a:lnTo>
                  <a:pt x="1755" y="680"/>
                </a:lnTo>
                <a:lnTo>
                  <a:pt x="1755" y="682"/>
                </a:lnTo>
                <a:lnTo>
                  <a:pt x="1755" y="682"/>
                </a:lnTo>
                <a:lnTo>
                  <a:pt x="1758" y="682"/>
                </a:lnTo>
                <a:lnTo>
                  <a:pt x="1760" y="684"/>
                </a:lnTo>
                <a:lnTo>
                  <a:pt x="1760" y="684"/>
                </a:lnTo>
                <a:lnTo>
                  <a:pt x="1762" y="682"/>
                </a:lnTo>
                <a:lnTo>
                  <a:pt x="1762" y="682"/>
                </a:lnTo>
                <a:lnTo>
                  <a:pt x="1762" y="682"/>
                </a:lnTo>
                <a:lnTo>
                  <a:pt x="1762" y="680"/>
                </a:lnTo>
                <a:lnTo>
                  <a:pt x="1762" y="680"/>
                </a:lnTo>
                <a:lnTo>
                  <a:pt x="1762" y="680"/>
                </a:lnTo>
                <a:lnTo>
                  <a:pt x="1765" y="680"/>
                </a:lnTo>
                <a:lnTo>
                  <a:pt x="1765" y="680"/>
                </a:lnTo>
                <a:lnTo>
                  <a:pt x="1762" y="677"/>
                </a:lnTo>
                <a:close/>
                <a:moveTo>
                  <a:pt x="1739" y="739"/>
                </a:moveTo>
                <a:lnTo>
                  <a:pt x="1739" y="736"/>
                </a:lnTo>
                <a:lnTo>
                  <a:pt x="1739" y="736"/>
                </a:lnTo>
                <a:lnTo>
                  <a:pt x="1736" y="736"/>
                </a:lnTo>
                <a:lnTo>
                  <a:pt x="1736" y="736"/>
                </a:lnTo>
                <a:lnTo>
                  <a:pt x="1734" y="736"/>
                </a:lnTo>
                <a:lnTo>
                  <a:pt x="1734" y="736"/>
                </a:lnTo>
                <a:lnTo>
                  <a:pt x="1732" y="736"/>
                </a:lnTo>
                <a:lnTo>
                  <a:pt x="1732" y="736"/>
                </a:lnTo>
                <a:lnTo>
                  <a:pt x="1732" y="739"/>
                </a:lnTo>
                <a:lnTo>
                  <a:pt x="1732" y="739"/>
                </a:lnTo>
                <a:lnTo>
                  <a:pt x="1732" y="739"/>
                </a:lnTo>
                <a:lnTo>
                  <a:pt x="1732" y="739"/>
                </a:lnTo>
                <a:lnTo>
                  <a:pt x="1732" y="739"/>
                </a:lnTo>
                <a:lnTo>
                  <a:pt x="1732" y="741"/>
                </a:lnTo>
                <a:lnTo>
                  <a:pt x="1734" y="741"/>
                </a:lnTo>
                <a:lnTo>
                  <a:pt x="1734" y="741"/>
                </a:lnTo>
                <a:lnTo>
                  <a:pt x="1736" y="741"/>
                </a:lnTo>
                <a:lnTo>
                  <a:pt x="1739" y="741"/>
                </a:lnTo>
                <a:lnTo>
                  <a:pt x="1739" y="741"/>
                </a:lnTo>
                <a:lnTo>
                  <a:pt x="1739" y="741"/>
                </a:lnTo>
                <a:lnTo>
                  <a:pt x="1739" y="739"/>
                </a:lnTo>
                <a:lnTo>
                  <a:pt x="1739" y="739"/>
                </a:lnTo>
                <a:lnTo>
                  <a:pt x="1739" y="739"/>
                </a:lnTo>
                <a:close/>
                <a:moveTo>
                  <a:pt x="1755" y="495"/>
                </a:moveTo>
                <a:lnTo>
                  <a:pt x="1758" y="495"/>
                </a:lnTo>
                <a:lnTo>
                  <a:pt x="1755" y="495"/>
                </a:lnTo>
                <a:lnTo>
                  <a:pt x="1755" y="493"/>
                </a:lnTo>
                <a:lnTo>
                  <a:pt x="1755" y="493"/>
                </a:lnTo>
                <a:lnTo>
                  <a:pt x="1753" y="493"/>
                </a:lnTo>
                <a:lnTo>
                  <a:pt x="1753" y="490"/>
                </a:lnTo>
                <a:lnTo>
                  <a:pt x="1751" y="490"/>
                </a:lnTo>
                <a:lnTo>
                  <a:pt x="1751" y="493"/>
                </a:lnTo>
                <a:lnTo>
                  <a:pt x="1748" y="493"/>
                </a:lnTo>
                <a:lnTo>
                  <a:pt x="1748" y="493"/>
                </a:lnTo>
                <a:lnTo>
                  <a:pt x="1748" y="493"/>
                </a:lnTo>
                <a:lnTo>
                  <a:pt x="1748" y="495"/>
                </a:lnTo>
                <a:lnTo>
                  <a:pt x="1748" y="495"/>
                </a:lnTo>
                <a:lnTo>
                  <a:pt x="1748" y="495"/>
                </a:lnTo>
                <a:lnTo>
                  <a:pt x="1748" y="497"/>
                </a:lnTo>
                <a:lnTo>
                  <a:pt x="1748" y="497"/>
                </a:lnTo>
                <a:lnTo>
                  <a:pt x="1751" y="497"/>
                </a:lnTo>
                <a:lnTo>
                  <a:pt x="1751" y="497"/>
                </a:lnTo>
                <a:lnTo>
                  <a:pt x="1753" y="497"/>
                </a:lnTo>
                <a:lnTo>
                  <a:pt x="1755" y="495"/>
                </a:lnTo>
                <a:lnTo>
                  <a:pt x="1755" y="495"/>
                </a:lnTo>
                <a:close/>
                <a:moveTo>
                  <a:pt x="1741" y="490"/>
                </a:moveTo>
                <a:lnTo>
                  <a:pt x="1739" y="493"/>
                </a:lnTo>
                <a:lnTo>
                  <a:pt x="1736" y="495"/>
                </a:lnTo>
                <a:lnTo>
                  <a:pt x="1734" y="495"/>
                </a:lnTo>
                <a:lnTo>
                  <a:pt x="1729" y="495"/>
                </a:lnTo>
                <a:lnTo>
                  <a:pt x="1729" y="495"/>
                </a:lnTo>
                <a:lnTo>
                  <a:pt x="1729" y="495"/>
                </a:lnTo>
                <a:lnTo>
                  <a:pt x="1727" y="497"/>
                </a:lnTo>
                <a:lnTo>
                  <a:pt x="1725" y="497"/>
                </a:lnTo>
                <a:lnTo>
                  <a:pt x="1722" y="500"/>
                </a:lnTo>
                <a:lnTo>
                  <a:pt x="1722" y="502"/>
                </a:lnTo>
                <a:lnTo>
                  <a:pt x="1722" y="502"/>
                </a:lnTo>
                <a:lnTo>
                  <a:pt x="1722" y="502"/>
                </a:lnTo>
                <a:lnTo>
                  <a:pt x="1725" y="504"/>
                </a:lnTo>
                <a:lnTo>
                  <a:pt x="1725" y="504"/>
                </a:lnTo>
                <a:lnTo>
                  <a:pt x="1727" y="504"/>
                </a:lnTo>
                <a:lnTo>
                  <a:pt x="1727" y="504"/>
                </a:lnTo>
                <a:lnTo>
                  <a:pt x="1729" y="502"/>
                </a:lnTo>
                <a:lnTo>
                  <a:pt x="1729" y="502"/>
                </a:lnTo>
                <a:lnTo>
                  <a:pt x="1729" y="502"/>
                </a:lnTo>
                <a:lnTo>
                  <a:pt x="1732" y="502"/>
                </a:lnTo>
                <a:lnTo>
                  <a:pt x="1732" y="500"/>
                </a:lnTo>
                <a:lnTo>
                  <a:pt x="1734" y="500"/>
                </a:lnTo>
                <a:lnTo>
                  <a:pt x="1736" y="497"/>
                </a:lnTo>
                <a:lnTo>
                  <a:pt x="1739" y="497"/>
                </a:lnTo>
                <a:lnTo>
                  <a:pt x="1739" y="497"/>
                </a:lnTo>
                <a:lnTo>
                  <a:pt x="1739" y="500"/>
                </a:lnTo>
                <a:lnTo>
                  <a:pt x="1734" y="502"/>
                </a:lnTo>
                <a:lnTo>
                  <a:pt x="1734" y="502"/>
                </a:lnTo>
                <a:lnTo>
                  <a:pt x="1734" y="504"/>
                </a:lnTo>
                <a:lnTo>
                  <a:pt x="1732" y="504"/>
                </a:lnTo>
                <a:lnTo>
                  <a:pt x="1732" y="504"/>
                </a:lnTo>
                <a:lnTo>
                  <a:pt x="1734" y="504"/>
                </a:lnTo>
                <a:lnTo>
                  <a:pt x="1734" y="504"/>
                </a:lnTo>
                <a:lnTo>
                  <a:pt x="1736" y="502"/>
                </a:lnTo>
                <a:lnTo>
                  <a:pt x="1736" y="502"/>
                </a:lnTo>
                <a:lnTo>
                  <a:pt x="1739" y="502"/>
                </a:lnTo>
                <a:lnTo>
                  <a:pt x="1739" y="502"/>
                </a:lnTo>
                <a:lnTo>
                  <a:pt x="1741" y="502"/>
                </a:lnTo>
                <a:lnTo>
                  <a:pt x="1741" y="500"/>
                </a:lnTo>
                <a:lnTo>
                  <a:pt x="1741" y="500"/>
                </a:lnTo>
                <a:lnTo>
                  <a:pt x="1741" y="500"/>
                </a:lnTo>
                <a:lnTo>
                  <a:pt x="1741" y="497"/>
                </a:lnTo>
                <a:lnTo>
                  <a:pt x="1741" y="497"/>
                </a:lnTo>
                <a:lnTo>
                  <a:pt x="1741" y="497"/>
                </a:lnTo>
                <a:lnTo>
                  <a:pt x="1741" y="497"/>
                </a:lnTo>
                <a:lnTo>
                  <a:pt x="1741" y="497"/>
                </a:lnTo>
                <a:lnTo>
                  <a:pt x="1741" y="497"/>
                </a:lnTo>
                <a:lnTo>
                  <a:pt x="1743" y="497"/>
                </a:lnTo>
                <a:lnTo>
                  <a:pt x="1743" y="497"/>
                </a:lnTo>
                <a:lnTo>
                  <a:pt x="1746" y="497"/>
                </a:lnTo>
                <a:lnTo>
                  <a:pt x="1746" y="497"/>
                </a:lnTo>
                <a:lnTo>
                  <a:pt x="1743" y="495"/>
                </a:lnTo>
                <a:lnTo>
                  <a:pt x="1743" y="495"/>
                </a:lnTo>
                <a:lnTo>
                  <a:pt x="1743" y="493"/>
                </a:lnTo>
                <a:lnTo>
                  <a:pt x="1746" y="493"/>
                </a:lnTo>
                <a:lnTo>
                  <a:pt x="1746" y="493"/>
                </a:lnTo>
                <a:lnTo>
                  <a:pt x="1743" y="490"/>
                </a:lnTo>
                <a:lnTo>
                  <a:pt x="1741" y="490"/>
                </a:lnTo>
                <a:close/>
                <a:moveTo>
                  <a:pt x="1779" y="736"/>
                </a:moveTo>
                <a:lnTo>
                  <a:pt x="1779" y="736"/>
                </a:lnTo>
                <a:lnTo>
                  <a:pt x="1774" y="734"/>
                </a:lnTo>
                <a:lnTo>
                  <a:pt x="1772" y="736"/>
                </a:lnTo>
                <a:lnTo>
                  <a:pt x="1772" y="736"/>
                </a:lnTo>
                <a:lnTo>
                  <a:pt x="1772" y="736"/>
                </a:lnTo>
                <a:lnTo>
                  <a:pt x="1774" y="739"/>
                </a:lnTo>
                <a:lnTo>
                  <a:pt x="1774" y="739"/>
                </a:lnTo>
                <a:lnTo>
                  <a:pt x="1777" y="739"/>
                </a:lnTo>
                <a:lnTo>
                  <a:pt x="1777" y="739"/>
                </a:lnTo>
                <a:lnTo>
                  <a:pt x="1777" y="739"/>
                </a:lnTo>
                <a:lnTo>
                  <a:pt x="1777" y="739"/>
                </a:lnTo>
                <a:lnTo>
                  <a:pt x="1779" y="739"/>
                </a:lnTo>
                <a:lnTo>
                  <a:pt x="1779" y="739"/>
                </a:lnTo>
                <a:lnTo>
                  <a:pt x="1779" y="739"/>
                </a:lnTo>
                <a:lnTo>
                  <a:pt x="1781" y="739"/>
                </a:lnTo>
                <a:lnTo>
                  <a:pt x="1781" y="739"/>
                </a:lnTo>
                <a:lnTo>
                  <a:pt x="1781" y="739"/>
                </a:lnTo>
                <a:lnTo>
                  <a:pt x="1781" y="736"/>
                </a:lnTo>
                <a:lnTo>
                  <a:pt x="1781" y="736"/>
                </a:lnTo>
                <a:lnTo>
                  <a:pt x="1779" y="736"/>
                </a:lnTo>
                <a:close/>
                <a:moveTo>
                  <a:pt x="1829" y="542"/>
                </a:moveTo>
                <a:lnTo>
                  <a:pt x="1829" y="545"/>
                </a:lnTo>
                <a:lnTo>
                  <a:pt x="1829" y="545"/>
                </a:lnTo>
                <a:lnTo>
                  <a:pt x="1826" y="545"/>
                </a:lnTo>
                <a:lnTo>
                  <a:pt x="1824" y="545"/>
                </a:lnTo>
                <a:lnTo>
                  <a:pt x="1826" y="545"/>
                </a:lnTo>
                <a:lnTo>
                  <a:pt x="1826" y="545"/>
                </a:lnTo>
                <a:lnTo>
                  <a:pt x="1826" y="545"/>
                </a:lnTo>
                <a:lnTo>
                  <a:pt x="1826" y="547"/>
                </a:lnTo>
                <a:lnTo>
                  <a:pt x="1826" y="545"/>
                </a:lnTo>
                <a:lnTo>
                  <a:pt x="1829" y="545"/>
                </a:lnTo>
                <a:lnTo>
                  <a:pt x="1829" y="545"/>
                </a:lnTo>
                <a:lnTo>
                  <a:pt x="1829" y="542"/>
                </a:lnTo>
                <a:lnTo>
                  <a:pt x="1829" y="542"/>
                </a:lnTo>
                <a:lnTo>
                  <a:pt x="1829" y="542"/>
                </a:lnTo>
                <a:close/>
                <a:moveTo>
                  <a:pt x="1831" y="710"/>
                </a:moveTo>
                <a:lnTo>
                  <a:pt x="1831" y="710"/>
                </a:lnTo>
                <a:lnTo>
                  <a:pt x="1831" y="710"/>
                </a:lnTo>
                <a:lnTo>
                  <a:pt x="1831" y="710"/>
                </a:lnTo>
                <a:lnTo>
                  <a:pt x="1831" y="710"/>
                </a:lnTo>
                <a:lnTo>
                  <a:pt x="1831" y="710"/>
                </a:lnTo>
                <a:lnTo>
                  <a:pt x="1831" y="713"/>
                </a:lnTo>
                <a:lnTo>
                  <a:pt x="1831" y="713"/>
                </a:lnTo>
                <a:lnTo>
                  <a:pt x="1831" y="713"/>
                </a:lnTo>
                <a:lnTo>
                  <a:pt x="1831" y="713"/>
                </a:lnTo>
                <a:lnTo>
                  <a:pt x="1833" y="713"/>
                </a:lnTo>
                <a:lnTo>
                  <a:pt x="1833" y="713"/>
                </a:lnTo>
                <a:lnTo>
                  <a:pt x="1833" y="710"/>
                </a:lnTo>
                <a:lnTo>
                  <a:pt x="1831" y="710"/>
                </a:lnTo>
                <a:close/>
                <a:moveTo>
                  <a:pt x="1807" y="658"/>
                </a:moveTo>
                <a:lnTo>
                  <a:pt x="1805" y="658"/>
                </a:lnTo>
                <a:lnTo>
                  <a:pt x="1805" y="658"/>
                </a:lnTo>
                <a:lnTo>
                  <a:pt x="1805" y="658"/>
                </a:lnTo>
                <a:lnTo>
                  <a:pt x="1805" y="661"/>
                </a:lnTo>
                <a:lnTo>
                  <a:pt x="1805" y="661"/>
                </a:lnTo>
                <a:lnTo>
                  <a:pt x="1805" y="661"/>
                </a:lnTo>
                <a:lnTo>
                  <a:pt x="1805" y="661"/>
                </a:lnTo>
                <a:lnTo>
                  <a:pt x="1805" y="661"/>
                </a:lnTo>
                <a:lnTo>
                  <a:pt x="1805" y="661"/>
                </a:lnTo>
                <a:lnTo>
                  <a:pt x="1805" y="661"/>
                </a:lnTo>
                <a:lnTo>
                  <a:pt x="1805" y="661"/>
                </a:lnTo>
                <a:lnTo>
                  <a:pt x="1807" y="661"/>
                </a:lnTo>
                <a:lnTo>
                  <a:pt x="1807" y="661"/>
                </a:lnTo>
                <a:lnTo>
                  <a:pt x="1807" y="661"/>
                </a:lnTo>
                <a:lnTo>
                  <a:pt x="1807" y="658"/>
                </a:lnTo>
                <a:lnTo>
                  <a:pt x="1807" y="658"/>
                </a:lnTo>
                <a:lnTo>
                  <a:pt x="1807" y="658"/>
                </a:lnTo>
                <a:close/>
                <a:moveTo>
                  <a:pt x="1833" y="637"/>
                </a:moveTo>
                <a:lnTo>
                  <a:pt x="1831" y="637"/>
                </a:lnTo>
                <a:lnTo>
                  <a:pt x="1831" y="637"/>
                </a:lnTo>
                <a:lnTo>
                  <a:pt x="1831" y="637"/>
                </a:lnTo>
                <a:lnTo>
                  <a:pt x="1831" y="637"/>
                </a:lnTo>
                <a:lnTo>
                  <a:pt x="1833" y="637"/>
                </a:lnTo>
                <a:lnTo>
                  <a:pt x="1833" y="637"/>
                </a:lnTo>
                <a:lnTo>
                  <a:pt x="1833" y="637"/>
                </a:lnTo>
                <a:lnTo>
                  <a:pt x="1833" y="637"/>
                </a:lnTo>
                <a:close/>
                <a:moveTo>
                  <a:pt x="1824" y="720"/>
                </a:moveTo>
                <a:lnTo>
                  <a:pt x="1824" y="720"/>
                </a:lnTo>
                <a:lnTo>
                  <a:pt x="1824" y="720"/>
                </a:lnTo>
                <a:lnTo>
                  <a:pt x="1824" y="717"/>
                </a:lnTo>
                <a:lnTo>
                  <a:pt x="1824" y="717"/>
                </a:lnTo>
                <a:lnTo>
                  <a:pt x="1824" y="717"/>
                </a:lnTo>
                <a:lnTo>
                  <a:pt x="1824" y="717"/>
                </a:lnTo>
                <a:lnTo>
                  <a:pt x="1822" y="715"/>
                </a:lnTo>
                <a:lnTo>
                  <a:pt x="1822" y="715"/>
                </a:lnTo>
                <a:lnTo>
                  <a:pt x="1819" y="715"/>
                </a:lnTo>
                <a:lnTo>
                  <a:pt x="1819" y="715"/>
                </a:lnTo>
                <a:lnTo>
                  <a:pt x="1819" y="715"/>
                </a:lnTo>
                <a:lnTo>
                  <a:pt x="1817" y="715"/>
                </a:lnTo>
                <a:lnTo>
                  <a:pt x="1817" y="715"/>
                </a:lnTo>
                <a:lnTo>
                  <a:pt x="1812" y="715"/>
                </a:lnTo>
                <a:lnTo>
                  <a:pt x="1812" y="715"/>
                </a:lnTo>
                <a:lnTo>
                  <a:pt x="1810" y="717"/>
                </a:lnTo>
                <a:lnTo>
                  <a:pt x="1810" y="720"/>
                </a:lnTo>
                <a:lnTo>
                  <a:pt x="1810" y="722"/>
                </a:lnTo>
                <a:lnTo>
                  <a:pt x="1814" y="727"/>
                </a:lnTo>
                <a:lnTo>
                  <a:pt x="1817" y="727"/>
                </a:lnTo>
                <a:lnTo>
                  <a:pt x="1819" y="729"/>
                </a:lnTo>
                <a:lnTo>
                  <a:pt x="1819" y="729"/>
                </a:lnTo>
                <a:lnTo>
                  <a:pt x="1822" y="729"/>
                </a:lnTo>
                <a:lnTo>
                  <a:pt x="1822" y="724"/>
                </a:lnTo>
                <a:lnTo>
                  <a:pt x="1824" y="722"/>
                </a:lnTo>
                <a:lnTo>
                  <a:pt x="1824" y="722"/>
                </a:lnTo>
                <a:lnTo>
                  <a:pt x="1824" y="722"/>
                </a:lnTo>
                <a:lnTo>
                  <a:pt x="1824" y="720"/>
                </a:lnTo>
                <a:lnTo>
                  <a:pt x="1824" y="720"/>
                </a:lnTo>
                <a:close/>
                <a:moveTo>
                  <a:pt x="1819" y="545"/>
                </a:moveTo>
                <a:lnTo>
                  <a:pt x="1819" y="542"/>
                </a:lnTo>
                <a:lnTo>
                  <a:pt x="1819" y="545"/>
                </a:lnTo>
                <a:lnTo>
                  <a:pt x="1819" y="545"/>
                </a:lnTo>
                <a:lnTo>
                  <a:pt x="1819" y="545"/>
                </a:lnTo>
                <a:close/>
                <a:moveTo>
                  <a:pt x="1814" y="703"/>
                </a:moveTo>
                <a:lnTo>
                  <a:pt x="1817" y="703"/>
                </a:lnTo>
                <a:lnTo>
                  <a:pt x="1817" y="703"/>
                </a:lnTo>
                <a:lnTo>
                  <a:pt x="1817" y="703"/>
                </a:lnTo>
                <a:lnTo>
                  <a:pt x="1817" y="703"/>
                </a:lnTo>
                <a:lnTo>
                  <a:pt x="1817" y="703"/>
                </a:lnTo>
                <a:lnTo>
                  <a:pt x="1814" y="703"/>
                </a:lnTo>
                <a:lnTo>
                  <a:pt x="1814" y="703"/>
                </a:lnTo>
                <a:lnTo>
                  <a:pt x="1814" y="701"/>
                </a:lnTo>
                <a:lnTo>
                  <a:pt x="1814" y="701"/>
                </a:lnTo>
                <a:lnTo>
                  <a:pt x="1814" y="701"/>
                </a:lnTo>
                <a:lnTo>
                  <a:pt x="1814" y="703"/>
                </a:lnTo>
                <a:lnTo>
                  <a:pt x="1814" y="703"/>
                </a:lnTo>
                <a:lnTo>
                  <a:pt x="1814" y="703"/>
                </a:lnTo>
                <a:close/>
                <a:moveTo>
                  <a:pt x="1708" y="483"/>
                </a:moveTo>
                <a:lnTo>
                  <a:pt x="1708" y="483"/>
                </a:lnTo>
                <a:lnTo>
                  <a:pt x="1708" y="481"/>
                </a:lnTo>
                <a:lnTo>
                  <a:pt x="1708" y="481"/>
                </a:lnTo>
                <a:lnTo>
                  <a:pt x="1706" y="478"/>
                </a:lnTo>
                <a:lnTo>
                  <a:pt x="1703" y="478"/>
                </a:lnTo>
                <a:lnTo>
                  <a:pt x="1703" y="478"/>
                </a:lnTo>
                <a:lnTo>
                  <a:pt x="1703" y="478"/>
                </a:lnTo>
                <a:lnTo>
                  <a:pt x="1703" y="478"/>
                </a:lnTo>
                <a:lnTo>
                  <a:pt x="1703" y="478"/>
                </a:lnTo>
                <a:lnTo>
                  <a:pt x="1703" y="478"/>
                </a:lnTo>
                <a:lnTo>
                  <a:pt x="1703" y="478"/>
                </a:lnTo>
                <a:lnTo>
                  <a:pt x="1701" y="478"/>
                </a:lnTo>
                <a:lnTo>
                  <a:pt x="1701" y="478"/>
                </a:lnTo>
                <a:lnTo>
                  <a:pt x="1701" y="478"/>
                </a:lnTo>
                <a:lnTo>
                  <a:pt x="1701" y="481"/>
                </a:lnTo>
                <a:lnTo>
                  <a:pt x="1701" y="481"/>
                </a:lnTo>
                <a:lnTo>
                  <a:pt x="1701" y="481"/>
                </a:lnTo>
                <a:lnTo>
                  <a:pt x="1701" y="481"/>
                </a:lnTo>
                <a:lnTo>
                  <a:pt x="1703" y="481"/>
                </a:lnTo>
                <a:lnTo>
                  <a:pt x="1706" y="483"/>
                </a:lnTo>
                <a:lnTo>
                  <a:pt x="1708" y="483"/>
                </a:lnTo>
                <a:lnTo>
                  <a:pt x="1708" y="483"/>
                </a:lnTo>
                <a:close/>
                <a:moveTo>
                  <a:pt x="1665" y="710"/>
                </a:moveTo>
                <a:lnTo>
                  <a:pt x="1665" y="710"/>
                </a:lnTo>
                <a:lnTo>
                  <a:pt x="1665" y="708"/>
                </a:lnTo>
                <a:lnTo>
                  <a:pt x="1665" y="708"/>
                </a:lnTo>
                <a:lnTo>
                  <a:pt x="1665" y="708"/>
                </a:lnTo>
                <a:lnTo>
                  <a:pt x="1661" y="708"/>
                </a:lnTo>
                <a:lnTo>
                  <a:pt x="1661" y="708"/>
                </a:lnTo>
                <a:lnTo>
                  <a:pt x="1661" y="708"/>
                </a:lnTo>
                <a:lnTo>
                  <a:pt x="1658" y="708"/>
                </a:lnTo>
                <a:lnTo>
                  <a:pt x="1658" y="706"/>
                </a:lnTo>
                <a:lnTo>
                  <a:pt x="1656" y="706"/>
                </a:lnTo>
                <a:lnTo>
                  <a:pt x="1656" y="706"/>
                </a:lnTo>
                <a:lnTo>
                  <a:pt x="1656" y="706"/>
                </a:lnTo>
                <a:lnTo>
                  <a:pt x="1656" y="703"/>
                </a:lnTo>
                <a:lnTo>
                  <a:pt x="1656" y="703"/>
                </a:lnTo>
                <a:lnTo>
                  <a:pt x="1656" y="703"/>
                </a:lnTo>
                <a:lnTo>
                  <a:pt x="1656" y="703"/>
                </a:lnTo>
                <a:lnTo>
                  <a:pt x="1654" y="703"/>
                </a:lnTo>
                <a:lnTo>
                  <a:pt x="1649" y="703"/>
                </a:lnTo>
                <a:lnTo>
                  <a:pt x="1649" y="706"/>
                </a:lnTo>
                <a:lnTo>
                  <a:pt x="1647" y="706"/>
                </a:lnTo>
                <a:lnTo>
                  <a:pt x="1644" y="708"/>
                </a:lnTo>
                <a:lnTo>
                  <a:pt x="1642" y="710"/>
                </a:lnTo>
                <a:lnTo>
                  <a:pt x="1639" y="710"/>
                </a:lnTo>
                <a:lnTo>
                  <a:pt x="1639" y="710"/>
                </a:lnTo>
                <a:lnTo>
                  <a:pt x="1637" y="710"/>
                </a:lnTo>
                <a:lnTo>
                  <a:pt x="1637" y="710"/>
                </a:lnTo>
                <a:lnTo>
                  <a:pt x="1635" y="710"/>
                </a:lnTo>
                <a:lnTo>
                  <a:pt x="1635" y="710"/>
                </a:lnTo>
                <a:lnTo>
                  <a:pt x="1632" y="710"/>
                </a:lnTo>
                <a:lnTo>
                  <a:pt x="1625" y="710"/>
                </a:lnTo>
                <a:lnTo>
                  <a:pt x="1625" y="710"/>
                </a:lnTo>
                <a:lnTo>
                  <a:pt x="1625" y="708"/>
                </a:lnTo>
                <a:lnTo>
                  <a:pt x="1623" y="708"/>
                </a:lnTo>
                <a:lnTo>
                  <a:pt x="1623" y="708"/>
                </a:lnTo>
                <a:lnTo>
                  <a:pt x="1620" y="708"/>
                </a:lnTo>
                <a:lnTo>
                  <a:pt x="1620" y="708"/>
                </a:lnTo>
                <a:lnTo>
                  <a:pt x="1620" y="708"/>
                </a:lnTo>
                <a:lnTo>
                  <a:pt x="1620" y="708"/>
                </a:lnTo>
                <a:lnTo>
                  <a:pt x="1618" y="710"/>
                </a:lnTo>
                <a:lnTo>
                  <a:pt x="1618" y="713"/>
                </a:lnTo>
                <a:lnTo>
                  <a:pt x="1618" y="713"/>
                </a:lnTo>
                <a:lnTo>
                  <a:pt x="1618" y="713"/>
                </a:lnTo>
                <a:lnTo>
                  <a:pt x="1616" y="713"/>
                </a:lnTo>
                <a:lnTo>
                  <a:pt x="1616" y="713"/>
                </a:lnTo>
                <a:lnTo>
                  <a:pt x="1616" y="713"/>
                </a:lnTo>
                <a:lnTo>
                  <a:pt x="1616" y="715"/>
                </a:lnTo>
                <a:lnTo>
                  <a:pt x="1616" y="715"/>
                </a:lnTo>
                <a:lnTo>
                  <a:pt x="1616" y="717"/>
                </a:lnTo>
                <a:lnTo>
                  <a:pt x="1613" y="717"/>
                </a:lnTo>
                <a:lnTo>
                  <a:pt x="1613" y="717"/>
                </a:lnTo>
                <a:lnTo>
                  <a:pt x="1613" y="717"/>
                </a:lnTo>
                <a:lnTo>
                  <a:pt x="1613" y="717"/>
                </a:lnTo>
                <a:lnTo>
                  <a:pt x="1613" y="722"/>
                </a:lnTo>
                <a:lnTo>
                  <a:pt x="1613" y="722"/>
                </a:lnTo>
                <a:lnTo>
                  <a:pt x="1611" y="722"/>
                </a:lnTo>
                <a:lnTo>
                  <a:pt x="1611" y="724"/>
                </a:lnTo>
                <a:lnTo>
                  <a:pt x="1611" y="724"/>
                </a:lnTo>
                <a:lnTo>
                  <a:pt x="1611" y="727"/>
                </a:lnTo>
                <a:lnTo>
                  <a:pt x="1611" y="727"/>
                </a:lnTo>
                <a:lnTo>
                  <a:pt x="1613" y="727"/>
                </a:lnTo>
                <a:lnTo>
                  <a:pt x="1618" y="722"/>
                </a:lnTo>
                <a:lnTo>
                  <a:pt x="1618" y="722"/>
                </a:lnTo>
                <a:lnTo>
                  <a:pt x="1618" y="722"/>
                </a:lnTo>
                <a:lnTo>
                  <a:pt x="1618" y="722"/>
                </a:lnTo>
                <a:lnTo>
                  <a:pt x="1618" y="722"/>
                </a:lnTo>
                <a:lnTo>
                  <a:pt x="1618" y="722"/>
                </a:lnTo>
                <a:lnTo>
                  <a:pt x="1618" y="722"/>
                </a:lnTo>
                <a:lnTo>
                  <a:pt x="1618" y="720"/>
                </a:lnTo>
                <a:lnTo>
                  <a:pt x="1620" y="720"/>
                </a:lnTo>
                <a:lnTo>
                  <a:pt x="1620" y="720"/>
                </a:lnTo>
                <a:lnTo>
                  <a:pt x="1620" y="720"/>
                </a:lnTo>
                <a:lnTo>
                  <a:pt x="1623" y="720"/>
                </a:lnTo>
                <a:lnTo>
                  <a:pt x="1625" y="720"/>
                </a:lnTo>
                <a:lnTo>
                  <a:pt x="1625" y="720"/>
                </a:lnTo>
                <a:lnTo>
                  <a:pt x="1628" y="720"/>
                </a:lnTo>
                <a:lnTo>
                  <a:pt x="1628" y="720"/>
                </a:lnTo>
                <a:lnTo>
                  <a:pt x="1630" y="720"/>
                </a:lnTo>
                <a:lnTo>
                  <a:pt x="1630" y="720"/>
                </a:lnTo>
                <a:lnTo>
                  <a:pt x="1632" y="722"/>
                </a:lnTo>
                <a:lnTo>
                  <a:pt x="1632" y="722"/>
                </a:lnTo>
                <a:lnTo>
                  <a:pt x="1637" y="722"/>
                </a:lnTo>
                <a:lnTo>
                  <a:pt x="1637" y="722"/>
                </a:lnTo>
                <a:lnTo>
                  <a:pt x="1642" y="722"/>
                </a:lnTo>
                <a:lnTo>
                  <a:pt x="1642" y="722"/>
                </a:lnTo>
                <a:lnTo>
                  <a:pt x="1644" y="722"/>
                </a:lnTo>
                <a:lnTo>
                  <a:pt x="1644" y="722"/>
                </a:lnTo>
                <a:lnTo>
                  <a:pt x="1647" y="724"/>
                </a:lnTo>
                <a:lnTo>
                  <a:pt x="1647" y="724"/>
                </a:lnTo>
                <a:lnTo>
                  <a:pt x="1647" y="722"/>
                </a:lnTo>
                <a:lnTo>
                  <a:pt x="1649" y="722"/>
                </a:lnTo>
                <a:lnTo>
                  <a:pt x="1649" y="722"/>
                </a:lnTo>
                <a:lnTo>
                  <a:pt x="1649" y="722"/>
                </a:lnTo>
                <a:lnTo>
                  <a:pt x="1649" y="720"/>
                </a:lnTo>
                <a:lnTo>
                  <a:pt x="1649" y="720"/>
                </a:lnTo>
                <a:lnTo>
                  <a:pt x="1649" y="720"/>
                </a:lnTo>
                <a:lnTo>
                  <a:pt x="1651" y="715"/>
                </a:lnTo>
                <a:lnTo>
                  <a:pt x="1651" y="715"/>
                </a:lnTo>
                <a:lnTo>
                  <a:pt x="1654" y="715"/>
                </a:lnTo>
                <a:lnTo>
                  <a:pt x="1654" y="715"/>
                </a:lnTo>
                <a:lnTo>
                  <a:pt x="1656" y="715"/>
                </a:lnTo>
                <a:lnTo>
                  <a:pt x="1656" y="713"/>
                </a:lnTo>
                <a:lnTo>
                  <a:pt x="1661" y="713"/>
                </a:lnTo>
                <a:lnTo>
                  <a:pt x="1661" y="713"/>
                </a:lnTo>
                <a:lnTo>
                  <a:pt x="1661" y="713"/>
                </a:lnTo>
                <a:lnTo>
                  <a:pt x="1663" y="713"/>
                </a:lnTo>
                <a:lnTo>
                  <a:pt x="1665" y="713"/>
                </a:lnTo>
                <a:lnTo>
                  <a:pt x="1665" y="713"/>
                </a:lnTo>
                <a:lnTo>
                  <a:pt x="1665" y="713"/>
                </a:lnTo>
                <a:lnTo>
                  <a:pt x="1665" y="713"/>
                </a:lnTo>
                <a:lnTo>
                  <a:pt x="1665" y="713"/>
                </a:lnTo>
                <a:lnTo>
                  <a:pt x="1665" y="713"/>
                </a:lnTo>
                <a:lnTo>
                  <a:pt x="1665" y="710"/>
                </a:lnTo>
                <a:lnTo>
                  <a:pt x="1665" y="710"/>
                </a:lnTo>
                <a:close/>
                <a:moveTo>
                  <a:pt x="1687" y="729"/>
                </a:moveTo>
                <a:lnTo>
                  <a:pt x="1687" y="727"/>
                </a:lnTo>
                <a:lnTo>
                  <a:pt x="1687" y="727"/>
                </a:lnTo>
                <a:lnTo>
                  <a:pt x="1684" y="727"/>
                </a:lnTo>
                <a:lnTo>
                  <a:pt x="1684" y="727"/>
                </a:lnTo>
                <a:lnTo>
                  <a:pt x="1684" y="727"/>
                </a:lnTo>
                <a:lnTo>
                  <a:pt x="1682" y="727"/>
                </a:lnTo>
                <a:lnTo>
                  <a:pt x="1682" y="729"/>
                </a:lnTo>
                <a:lnTo>
                  <a:pt x="1682" y="729"/>
                </a:lnTo>
                <a:lnTo>
                  <a:pt x="1682" y="729"/>
                </a:lnTo>
                <a:lnTo>
                  <a:pt x="1682" y="732"/>
                </a:lnTo>
                <a:lnTo>
                  <a:pt x="1684" y="732"/>
                </a:lnTo>
                <a:lnTo>
                  <a:pt x="1687" y="732"/>
                </a:lnTo>
                <a:lnTo>
                  <a:pt x="1687" y="729"/>
                </a:lnTo>
                <a:lnTo>
                  <a:pt x="1687" y="729"/>
                </a:lnTo>
                <a:lnTo>
                  <a:pt x="1687" y="729"/>
                </a:lnTo>
                <a:close/>
                <a:moveTo>
                  <a:pt x="1623" y="414"/>
                </a:moveTo>
                <a:lnTo>
                  <a:pt x="1623" y="414"/>
                </a:lnTo>
                <a:lnTo>
                  <a:pt x="1623" y="412"/>
                </a:lnTo>
                <a:lnTo>
                  <a:pt x="1623" y="412"/>
                </a:lnTo>
                <a:lnTo>
                  <a:pt x="1623" y="412"/>
                </a:lnTo>
                <a:lnTo>
                  <a:pt x="1620" y="410"/>
                </a:lnTo>
                <a:lnTo>
                  <a:pt x="1620" y="410"/>
                </a:lnTo>
                <a:lnTo>
                  <a:pt x="1618" y="410"/>
                </a:lnTo>
                <a:lnTo>
                  <a:pt x="1618" y="410"/>
                </a:lnTo>
                <a:lnTo>
                  <a:pt x="1618" y="410"/>
                </a:lnTo>
                <a:lnTo>
                  <a:pt x="1618" y="412"/>
                </a:lnTo>
                <a:lnTo>
                  <a:pt x="1616" y="412"/>
                </a:lnTo>
                <a:lnTo>
                  <a:pt x="1616" y="414"/>
                </a:lnTo>
                <a:lnTo>
                  <a:pt x="1616" y="414"/>
                </a:lnTo>
                <a:lnTo>
                  <a:pt x="1616" y="417"/>
                </a:lnTo>
                <a:lnTo>
                  <a:pt x="1616" y="419"/>
                </a:lnTo>
                <a:lnTo>
                  <a:pt x="1616" y="419"/>
                </a:lnTo>
                <a:lnTo>
                  <a:pt x="1618" y="422"/>
                </a:lnTo>
                <a:lnTo>
                  <a:pt x="1618" y="424"/>
                </a:lnTo>
                <a:lnTo>
                  <a:pt x="1618" y="424"/>
                </a:lnTo>
                <a:lnTo>
                  <a:pt x="1618" y="424"/>
                </a:lnTo>
                <a:lnTo>
                  <a:pt x="1618" y="426"/>
                </a:lnTo>
                <a:lnTo>
                  <a:pt x="1620" y="426"/>
                </a:lnTo>
                <a:lnTo>
                  <a:pt x="1620" y="429"/>
                </a:lnTo>
                <a:lnTo>
                  <a:pt x="1620" y="431"/>
                </a:lnTo>
                <a:lnTo>
                  <a:pt x="1620" y="433"/>
                </a:lnTo>
                <a:lnTo>
                  <a:pt x="1620" y="436"/>
                </a:lnTo>
                <a:lnTo>
                  <a:pt x="1623" y="436"/>
                </a:lnTo>
                <a:lnTo>
                  <a:pt x="1625" y="436"/>
                </a:lnTo>
                <a:lnTo>
                  <a:pt x="1628" y="436"/>
                </a:lnTo>
                <a:lnTo>
                  <a:pt x="1628" y="436"/>
                </a:lnTo>
                <a:lnTo>
                  <a:pt x="1628" y="433"/>
                </a:lnTo>
                <a:lnTo>
                  <a:pt x="1625" y="433"/>
                </a:lnTo>
                <a:lnTo>
                  <a:pt x="1625" y="433"/>
                </a:lnTo>
                <a:lnTo>
                  <a:pt x="1625" y="431"/>
                </a:lnTo>
                <a:lnTo>
                  <a:pt x="1620" y="422"/>
                </a:lnTo>
                <a:lnTo>
                  <a:pt x="1620" y="419"/>
                </a:lnTo>
                <a:lnTo>
                  <a:pt x="1620" y="417"/>
                </a:lnTo>
                <a:lnTo>
                  <a:pt x="1623" y="414"/>
                </a:lnTo>
                <a:close/>
                <a:moveTo>
                  <a:pt x="1616" y="407"/>
                </a:moveTo>
                <a:lnTo>
                  <a:pt x="1616" y="407"/>
                </a:lnTo>
                <a:lnTo>
                  <a:pt x="1616" y="407"/>
                </a:lnTo>
                <a:lnTo>
                  <a:pt x="1618" y="407"/>
                </a:lnTo>
                <a:lnTo>
                  <a:pt x="1618" y="410"/>
                </a:lnTo>
                <a:lnTo>
                  <a:pt x="1620" y="407"/>
                </a:lnTo>
                <a:lnTo>
                  <a:pt x="1620" y="407"/>
                </a:lnTo>
                <a:lnTo>
                  <a:pt x="1623" y="407"/>
                </a:lnTo>
                <a:lnTo>
                  <a:pt x="1623" y="407"/>
                </a:lnTo>
                <a:lnTo>
                  <a:pt x="1625" y="407"/>
                </a:lnTo>
                <a:lnTo>
                  <a:pt x="1625" y="407"/>
                </a:lnTo>
                <a:lnTo>
                  <a:pt x="1630" y="405"/>
                </a:lnTo>
                <a:lnTo>
                  <a:pt x="1632" y="407"/>
                </a:lnTo>
                <a:lnTo>
                  <a:pt x="1632" y="407"/>
                </a:lnTo>
                <a:lnTo>
                  <a:pt x="1632" y="405"/>
                </a:lnTo>
                <a:lnTo>
                  <a:pt x="1632" y="405"/>
                </a:lnTo>
                <a:lnTo>
                  <a:pt x="1632" y="405"/>
                </a:lnTo>
                <a:lnTo>
                  <a:pt x="1635" y="405"/>
                </a:lnTo>
                <a:lnTo>
                  <a:pt x="1637" y="405"/>
                </a:lnTo>
                <a:lnTo>
                  <a:pt x="1637" y="405"/>
                </a:lnTo>
                <a:lnTo>
                  <a:pt x="1639" y="403"/>
                </a:lnTo>
                <a:lnTo>
                  <a:pt x="1639" y="403"/>
                </a:lnTo>
                <a:lnTo>
                  <a:pt x="1639" y="403"/>
                </a:lnTo>
                <a:lnTo>
                  <a:pt x="1639" y="403"/>
                </a:lnTo>
                <a:lnTo>
                  <a:pt x="1639" y="403"/>
                </a:lnTo>
                <a:lnTo>
                  <a:pt x="1639" y="403"/>
                </a:lnTo>
                <a:lnTo>
                  <a:pt x="1637" y="403"/>
                </a:lnTo>
                <a:lnTo>
                  <a:pt x="1628" y="403"/>
                </a:lnTo>
                <a:lnTo>
                  <a:pt x="1623" y="400"/>
                </a:lnTo>
                <a:lnTo>
                  <a:pt x="1620" y="400"/>
                </a:lnTo>
                <a:lnTo>
                  <a:pt x="1613" y="403"/>
                </a:lnTo>
                <a:lnTo>
                  <a:pt x="1611" y="403"/>
                </a:lnTo>
                <a:lnTo>
                  <a:pt x="1611" y="403"/>
                </a:lnTo>
                <a:lnTo>
                  <a:pt x="1609" y="403"/>
                </a:lnTo>
                <a:lnTo>
                  <a:pt x="1609" y="403"/>
                </a:lnTo>
                <a:lnTo>
                  <a:pt x="1609" y="403"/>
                </a:lnTo>
                <a:lnTo>
                  <a:pt x="1606" y="403"/>
                </a:lnTo>
                <a:lnTo>
                  <a:pt x="1606" y="403"/>
                </a:lnTo>
                <a:lnTo>
                  <a:pt x="1604" y="403"/>
                </a:lnTo>
                <a:lnTo>
                  <a:pt x="1602" y="403"/>
                </a:lnTo>
                <a:lnTo>
                  <a:pt x="1602" y="403"/>
                </a:lnTo>
                <a:lnTo>
                  <a:pt x="1599" y="403"/>
                </a:lnTo>
                <a:lnTo>
                  <a:pt x="1597" y="403"/>
                </a:lnTo>
                <a:lnTo>
                  <a:pt x="1597" y="403"/>
                </a:lnTo>
                <a:lnTo>
                  <a:pt x="1597" y="403"/>
                </a:lnTo>
                <a:lnTo>
                  <a:pt x="1597" y="400"/>
                </a:lnTo>
                <a:lnTo>
                  <a:pt x="1597" y="400"/>
                </a:lnTo>
                <a:lnTo>
                  <a:pt x="1594" y="400"/>
                </a:lnTo>
                <a:lnTo>
                  <a:pt x="1594" y="400"/>
                </a:lnTo>
                <a:lnTo>
                  <a:pt x="1594" y="400"/>
                </a:lnTo>
                <a:lnTo>
                  <a:pt x="1592" y="403"/>
                </a:lnTo>
                <a:lnTo>
                  <a:pt x="1592" y="403"/>
                </a:lnTo>
                <a:lnTo>
                  <a:pt x="1592" y="403"/>
                </a:lnTo>
                <a:lnTo>
                  <a:pt x="1592" y="400"/>
                </a:lnTo>
                <a:lnTo>
                  <a:pt x="1592" y="400"/>
                </a:lnTo>
                <a:lnTo>
                  <a:pt x="1590" y="400"/>
                </a:lnTo>
                <a:lnTo>
                  <a:pt x="1590" y="400"/>
                </a:lnTo>
                <a:lnTo>
                  <a:pt x="1590" y="400"/>
                </a:lnTo>
                <a:lnTo>
                  <a:pt x="1590" y="403"/>
                </a:lnTo>
                <a:lnTo>
                  <a:pt x="1590" y="403"/>
                </a:lnTo>
                <a:lnTo>
                  <a:pt x="1587" y="403"/>
                </a:lnTo>
                <a:lnTo>
                  <a:pt x="1587" y="403"/>
                </a:lnTo>
                <a:lnTo>
                  <a:pt x="1587" y="405"/>
                </a:lnTo>
                <a:lnTo>
                  <a:pt x="1587" y="405"/>
                </a:lnTo>
                <a:lnTo>
                  <a:pt x="1587" y="405"/>
                </a:lnTo>
                <a:lnTo>
                  <a:pt x="1587" y="405"/>
                </a:lnTo>
                <a:lnTo>
                  <a:pt x="1590" y="405"/>
                </a:lnTo>
                <a:lnTo>
                  <a:pt x="1590" y="405"/>
                </a:lnTo>
                <a:lnTo>
                  <a:pt x="1590" y="405"/>
                </a:lnTo>
                <a:lnTo>
                  <a:pt x="1590" y="405"/>
                </a:lnTo>
                <a:lnTo>
                  <a:pt x="1592" y="405"/>
                </a:lnTo>
                <a:lnTo>
                  <a:pt x="1592" y="405"/>
                </a:lnTo>
                <a:lnTo>
                  <a:pt x="1592" y="407"/>
                </a:lnTo>
                <a:lnTo>
                  <a:pt x="1592" y="407"/>
                </a:lnTo>
                <a:lnTo>
                  <a:pt x="1592" y="410"/>
                </a:lnTo>
                <a:lnTo>
                  <a:pt x="1592" y="410"/>
                </a:lnTo>
                <a:lnTo>
                  <a:pt x="1594" y="410"/>
                </a:lnTo>
                <a:lnTo>
                  <a:pt x="1594" y="410"/>
                </a:lnTo>
                <a:lnTo>
                  <a:pt x="1597" y="410"/>
                </a:lnTo>
                <a:lnTo>
                  <a:pt x="1599" y="410"/>
                </a:lnTo>
                <a:lnTo>
                  <a:pt x="1602" y="407"/>
                </a:lnTo>
                <a:lnTo>
                  <a:pt x="1602" y="407"/>
                </a:lnTo>
                <a:lnTo>
                  <a:pt x="1611" y="407"/>
                </a:lnTo>
                <a:lnTo>
                  <a:pt x="1616" y="407"/>
                </a:lnTo>
                <a:close/>
                <a:moveTo>
                  <a:pt x="485" y="272"/>
                </a:moveTo>
                <a:lnTo>
                  <a:pt x="485" y="272"/>
                </a:lnTo>
                <a:lnTo>
                  <a:pt x="485" y="272"/>
                </a:lnTo>
                <a:lnTo>
                  <a:pt x="488" y="272"/>
                </a:lnTo>
                <a:lnTo>
                  <a:pt x="485" y="270"/>
                </a:lnTo>
                <a:lnTo>
                  <a:pt x="485" y="270"/>
                </a:lnTo>
                <a:lnTo>
                  <a:pt x="485" y="268"/>
                </a:lnTo>
                <a:lnTo>
                  <a:pt x="485" y="268"/>
                </a:lnTo>
                <a:lnTo>
                  <a:pt x="485" y="268"/>
                </a:lnTo>
                <a:lnTo>
                  <a:pt x="485" y="268"/>
                </a:lnTo>
                <a:lnTo>
                  <a:pt x="485" y="268"/>
                </a:lnTo>
                <a:lnTo>
                  <a:pt x="485" y="268"/>
                </a:lnTo>
                <a:lnTo>
                  <a:pt x="485" y="268"/>
                </a:lnTo>
                <a:lnTo>
                  <a:pt x="483" y="268"/>
                </a:lnTo>
                <a:lnTo>
                  <a:pt x="483" y="268"/>
                </a:lnTo>
                <a:lnTo>
                  <a:pt x="480" y="268"/>
                </a:lnTo>
                <a:lnTo>
                  <a:pt x="480" y="268"/>
                </a:lnTo>
                <a:lnTo>
                  <a:pt x="480" y="270"/>
                </a:lnTo>
                <a:lnTo>
                  <a:pt x="483" y="270"/>
                </a:lnTo>
                <a:lnTo>
                  <a:pt x="483" y="270"/>
                </a:lnTo>
                <a:lnTo>
                  <a:pt x="483" y="270"/>
                </a:lnTo>
                <a:lnTo>
                  <a:pt x="485" y="272"/>
                </a:lnTo>
                <a:lnTo>
                  <a:pt x="485" y="272"/>
                </a:lnTo>
                <a:close/>
                <a:moveTo>
                  <a:pt x="1687" y="507"/>
                </a:moveTo>
                <a:lnTo>
                  <a:pt x="1687" y="507"/>
                </a:lnTo>
                <a:lnTo>
                  <a:pt x="1684" y="507"/>
                </a:lnTo>
                <a:lnTo>
                  <a:pt x="1684" y="507"/>
                </a:lnTo>
                <a:lnTo>
                  <a:pt x="1684" y="507"/>
                </a:lnTo>
                <a:lnTo>
                  <a:pt x="1682" y="509"/>
                </a:lnTo>
                <a:lnTo>
                  <a:pt x="1682" y="509"/>
                </a:lnTo>
                <a:lnTo>
                  <a:pt x="1682" y="511"/>
                </a:lnTo>
                <a:lnTo>
                  <a:pt x="1684" y="511"/>
                </a:lnTo>
                <a:lnTo>
                  <a:pt x="1684" y="511"/>
                </a:lnTo>
                <a:lnTo>
                  <a:pt x="1684" y="511"/>
                </a:lnTo>
                <a:lnTo>
                  <a:pt x="1687" y="511"/>
                </a:lnTo>
                <a:lnTo>
                  <a:pt x="1687" y="511"/>
                </a:lnTo>
                <a:lnTo>
                  <a:pt x="1687" y="511"/>
                </a:lnTo>
                <a:lnTo>
                  <a:pt x="1687" y="511"/>
                </a:lnTo>
                <a:lnTo>
                  <a:pt x="1687" y="511"/>
                </a:lnTo>
                <a:lnTo>
                  <a:pt x="1689" y="509"/>
                </a:lnTo>
                <a:lnTo>
                  <a:pt x="1689" y="509"/>
                </a:lnTo>
                <a:lnTo>
                  <a:pt x="1687" y="507"/>
                </a:lnTo>
                <a:close/>
                <a:moveTo>
                  <a:pt x="1587" y="201"/>
                </a:moveTo>
                <a:lnTo>
                  <a:pt x="1590" y="199"/>
                </a:lnTo>
                <a:lnTo>
                  <a:pt x="1590" y="199"/>
                </a:lnTo>
                <a:lnTo>
                  <a:pt x="1590" y="199"/>
                </a:lnTo>
                <a:lnTo>
                  <a:pt x="1590" y="199"/>
                </a:lnTo>
                <a:lnTo>
                  <a:pt x="1590" y="199"/>
                </a:lnTo>
                <a:lnTo>
                  <a:pt x="1590" y="199"/>
                </a:lnTo>
                <a:lnTo>
                  <a:pt x="1592" y="199"/>
                </a:lnTo>
                <a:lnTo>
                  <a:pt x="1592" y="199"/>
                </a:lnTo>
                <a:lnTo>
                  <a:pt x="1592" y="199"/>
                </a:lnTo>
                <a:lnTo>
                  <a:pt x="1592" y="197"/>
                </a:lnTo>
                <a:lnTo>
                  <a:pt x="1592" y="197"/>
                </a:lnTo>
                <a:lnTo>
                  <a:pt x="1590" y="199"/>
                </a:lnTo>
                <a:lnTo>
                  <a:pt x="1590" y="199"/>
                </a:lnTo>
                <a:lnTo>
                  <a:pt x="1590" y="197"/>
                </a:lnTo>
                <a:lnTo>
                  <a:pt x="1590" y="197"/>
                </a:lnTo>
                <a:lnTo>
                  <a:pt x="1590" y="197"/>
                </a:lnTo>
                <a:lnTo>
                  <a:pt x="1590" y="197"/>
                </a:lnTo>
                <a:lnTo>
                  <a:pt x="1590" y="197"/>
                </a:lnTo>
                <a:lnTo>
                  <a:pt x="1590" y="197"/>
                </a:lnTo>
                <a:lnTo>
                  <a:pt x="1587" y="197"/>
                </a:lnTo>
                <a:lnTo>
                  <a:pt x="1590" y="199"/>
                </a:lnTo>
                <a:lnTo>
                  <a:pt x="1590" y="199"/>
                </a:lnTo>
                <a:lnTo>
                  <a:pt x="1590" y="199"/>
                </a:lnTo>
                <a:lnTo>
                  <a:pt x="1587" y="199"/>
                </a:lnTo>
                <a:lnTo>
                  <a:pt x="1587" y="199"/>
                </a:lnTo>
                <a:lnTo>
                  <a:pt x="1587" y="199"/>
                </a:lnTo>
                <a:lnTo>
                  <a:pt x="1587" y="199"/>
                </a:lnTo>
                <a:lnTo>
                  <a:pt x="1587" y="199"/>
                </a:lnTo>
                <a:lnTo>
                  <a:pt x="1587" y="201"/>
                </a:lnTo>
                <a:lnTo>
                  <a:pt x="1587" y="201"/>
                </a:lnTo>
                <a:close/>
                <a:moveTo>
                  <a:pt x="1703" y="594"/>
                </a:moveTo>
                <a:lnTo>
                  <a:pt x="1703" y="594"/>
                </a:lnTo>
                <a:lnTo>
                  <a:pt x="1703" y="594"/>
                </a:lnTo>
                <a:lnTo>
                  <a:pt x="1703" y="594"/>
                </a:lnTo>
                <a:close/>
                <a:moveTo>
                  <a:pt x="1703" y="594"/>
                </a:moveTo>
                <a:lnTo>
                  <a:pt x="1703" y="597"/>
                </a:lnTo>
                <a:lnTo>
                  <a:pt x="1703" y="594"/>
                </a:lnTo>
                <a:lnTo>
                  <a:pt x="1703" y="594"/>
                </a:lnTo>
                <a:close/>
                <a:moveTo>
                  <a:pt x="1713" y="734"/>
                </a:moveTo>
                <a:lnTo>
                  <a:pt x="1713" y="734"/>
                </a:lnTo>
                <a:lnTo>
                  <a:pt x="1713" y="734"/>
                </a:lnTo>
                <a:lnTo>
                  <a:pt x="1710" y="734"/>
                </a:lnTo>
                <a:lnTo>
                  <a:pt x="1706" y="736"/>
                </a:lnTo>
                <a:lnTo>
                  <a:pt x="1708" y="736"/>
                </a:lnTo>
                <a:lnTo>
                  <a:pt x="1708" y="739"/>
                </a:lnTo>
                <a:lnTo>
                  <a:pt x="1710" y="739"/>
                </a:lnTo>
                <a:lnTo>
                  <a:pt x="1710" y="739"/>
                </a:lnTo>
                <a:lnTo>
                  <a:pt x="1713" y="736"/>
                </a:lnTo>
                <a:lnTo>
                  <a:pt x="1713" y="736"/>
                </a:lnTo>
                <a:lnTo>
                  <a:pt x="1715" y="736"/>
                </a:lnTo>
                <a:lnTo>
                  <a:pt x="1715" y="736"/>
                </a:lnTo>
                <a:lnTo>
                  <a:pt x="1715" y="734"/>
                </a:lnTo>
                <a:lnTo>
                  <a:pt x="1713" y="734"/>
                </a:lnTo>
                <a:close/>
                <a:moveTo>
                  <a:pt x="1874" y="509"/>
                </a:moveTo>
                <a:lnTo>
                  <a:pt x="1874" y="509"/>
                </a:lnTo>
                <a:lnTo>
                  <a:pt x="1876" y="509"/>
                </a:lnTo>
                <a:lnTo>
                  <a:pt x="1876" y="509"/>
                </a:lnTo>
                <a:lnTo>
                  <a:pt x="1876" y="507"/>
                </a:lnTo>
                <a:lnTo>
                  <a:pt x="1876" y="507"/>
                </a:lnTo>
                <a:lnTo>
                  <a:pt x="1876" y="500"/>
                </a:lnTo>
                <a:lnTo>
                  <a:pt x="1876" y="500"/>
                </a:lnTo>
                <a:lnTo>
                  <a:pt x="1876" y="500"/>
                </a:lnTo>
                <a:lnTo>
                  <a:pt x="1876" y="497"/>
                </a:lnTo>
                <a:lnTo>
                  <a:pt x="1876" y="497"/>
                </a:lnTo>
                <a:lnTo>
                  <a:pt x="1878" y="497"/>
                </a:lnTo>
                <a:lnTo>
                  <a:pt x="1878" y="497"/>
                </a:lnTo>
                <a:lnTo>
                  <a:pt x="1878" y="495"/>
                </a:lnTo>
                <a:lnTo>
                  <a:pt x="1878" y="495"/>
                </a:lnTo>
                <a:lnTo>
                  <a:pt x="1878" y="495"/>
                </a:lnTo>
                <a:lnTo>
                  <a:pt x="1876" y="493"/>
                </a:lnTo>
                <a:lnTo>
                  <a:pt x="1876" y="493"/>
                </a:lnTo>
                <a:lnTo>
                  <a:pt x="1874" y="490"/>
                </a:lnTo>
                <a:lnTo>
                  <a:pt x="1874" y="490"/>
                </a:lnTo>
                <a:lnTo>
                  <a:pt x="1874" y="488"/>
                </a:lnTo>
                <a:lnTo>
                  <a:pt x="1876" y="488"/>
                </a:lnTo>
                <a:lnTo>
                  <a:pt x="1874" y="488"/>
                </a:lnTo>
                <a:lnTo>
                  <a:pt x="1874" y="485"/>
                </a:lnTo>
                <a:lnTo>
                  <a:pt x="1871" y="485"/>
                </a:lnTo>
                <a:lnTo>
                  <a:pt x="1869" y="485"/>
                </a:lnTo>
                <a:lnTo>
                  <a:pt x="1866" y="485"/>
                </a:lnTo>
                <a:lnTo>
                  <a:pt x="1866" y="485"/>
                </a:lnTo>
                <a:lnTo>
                  <a:pt x="1866" y="485"/>
                </a:lnTo>
                <a:lnTo>
                  <a:pt x="1866" y="483"/>
                </a:lnTo>
                <a:lnTo>
                  <a:pt x="1864" y="483"/>
                </a:lnTo>
                <a:lnTo>
                  <a:pt x="1864" y="481"/>
                </a:lnTo>
                <a:lnTo>
                  <a:pt x="1864" y="478"/>
                </a:lnTo>
                <a:lnTo>
                  <a:pt x="1864" y="476"/>
                </a:lnTo>
                <a:lnTo>
                  <a:pt x="1864" y="474"/>
                </a:lnTo>
                <a:lnTo>
                  <a:pt x="1864" y="474"/>
                </a:lnTo>
                <a:lnTo>
                  <a:pt x="1862" y="471"/>
                </a:lnTo>
                <a:lnTo>
                  <a:pt x="1862" y="471"/>
                </a:lnTo>
                <a:lnTo>
                  <a:pt x="1862" y="471"/>
                </a:lnTo>
                <a:lnTo>
                  <a:pt x="1857" y="469"/>
                </a:lnTo>
                <a:lnTo>
                  <a:pt x="1857" y="469"/>
                </a:lnTo>
                <a:lnTo>
                  <a:pt x="1852" y="464"/>
                </a:lnTo>
                <a:lnTo>
                  <a:pt x="1850" y="464"/>
                </a:lnTo>
                <a:lnTo>
                  <a:pt x="1848" y="464"/>
                </a:lnTo>
                <a:lnTo>
                  <a:pt x="1843" y="464"/>
                </a:lnTo>
                <a:lnTo>
                  <a:pt x="1833" y="464"/>
                </a:lnTo>
                <a:lnTo>
                  <a:pt x="1831" y="462"/>
                </a:lnTo>
                <a:lnTo>
                  <a:pt x="1829" y="462"/>
                </a:lnTo>
                <a:lnTo>
                  <a:pt x="1829" y="462"/>
                </a:lnTo>
                <a:lnTo>
                  <a:pt x="1826" y="462"/>
                </a:lnTo>
                <a:lnTo>
                  <a:pt x="1826" y="459"/>
                </a:lnTo>
                <a:lnTo>
                  <a:pt x="1826" y="462"/>
                </a:lnTo>
                <a:lnTo>
                  <a:pt x="1826" y="459"/>
                </a:lnTo>
                <a:lnTo>
                  <a:pt x="1824" y="459"/>
                </a:lnTo>
                <a:lnTo>
                  <a:pt x="1824" y="459"/>
                </a:lnTo>
                <a:lnTo>
                  <a:pt x="1824" y="459"/>
                </a:lnTo>
                <a:lnTo>
                  <a:pt x="1824" y="459"/>
                </a:lnTo>
                <a:lnTo>
                  <a:pt x="1824" y="459"/>
                </a:lnTo>
                <a:lnTo>
                  <a:pt x="1822" y="459"/>
                </a:lnTo>
                <a:lnTo>
                  <a:pt x="1822" y="459"/>
                </a:lnTo>
                <a:lnTo>
                  <a:pt x="1822" y="459"/>
                </a:lnTo>
                <a:lnTo>
                  <a:pt x="1819" y="457"/>
                </a:lnTo>
                <a:lnTo>
                  <a:pt x="1819" y="457"/>
                </a:lnTo>
                <a:lnTo>
                  <a:pt x="1819" y="457"/>
                </a:lnTo>
                <a:lnTo>
                  <a:pt x="1812" y="455"/>
                </a:lnTo>
                <a:lnTo>
                  <a:pt x="1807" y="455"/>
                </a:lnTo>
                <a:lnTo>
                  <a:pt x="1807" y="455"/>
                </a:lnTo>
                <a:lnTo>
                  <a:pt x="1807" y="455"/>
                </a:lnTo>
                <a:lnTo>
                  <a:pt x="1807" y="452"/>
                </a:lnTo>
                <a:lnTo>
                  <a:pt x="1807" y="452"/>
                </a:lnTo>
                <a:lnTo>
                  <a:pt x="1807" y="452"/>
                </a:lnTo>
                <a:lnTo>
                  <a:pt x="1807" y="452"/>
                </a:lnTo>
                <a:lnTo>
                  <a:pt x="1803" y="452"/>
                </a:lnTo>
                <a:lnTo>
                  <a:pt x="1800" y="452"/>
                </a:lnTo>
                <a:lnTo>
                  <a:pt x="1798" y="455"/>
                </a:lnTo>
                <a:lnTo>
                  <a:pt x="1798" y="455"/>
                </a:lnTo>
                <a:lnTo>
                  <a:pt x="1798" y="457"/>
                </a:lnTo>
                <a:lnTo>
                  <a:pt x="1798" y="457"/>
                </a:lnTo>
                <a:lnTo>
                  <a:pt x="1796" y="457"/>
                </a:lnTo>
                <a:lnTo>
                  <a:pt x="1793" y="459"/>
                </a:lnTo>
                <a:lnTo>
                  <a:pt x="1793" y="459"/>
                </a:lnTo>
                <a:lnTo>
                  <a:pt x="1791" y="459"/>
                </a:lnTo>
                <a:lnTo>
                  <a:pt x="1791" y="459"/>
                </a:lnTo>
                <a:lnTo>
                  <a:pt x="1791" y="462"/>
                </a:lnTo>
                <a:lnTo>
                  <a:pt x="1791" y="462"/>
                </a:lnTo>
                <a:lnTo>
                  <a:pt x="1791" y="459"/>
                </a:lnTo>
                <a:lnTo>
                  <a:pt x="1791" y="459"/>
                </a:lnTo>
                <a:lnTo>
                  <a:pt x="1788" y="459"/>
                </a:lnTo>
                <a:lnTo>
                  <a:pt x="1788" y="459"/>
                </a:lnTo>
                <a:lnTo>
                  <a:pt x="1788" y="459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8" y="462"/>
                </a:lnTo>
                <a:lnTo>
                  <a:pt x="1786" y="462"/>
                </a:lnTo>
                <a:lnTo>
                  <a:pt x="1786" y="462"/>
                </a:lnTo>
                <a:lnTo>
                  <a:pt x="1786" y="462"/>
                </a:lnTo>
                <a:lnTo>
                  <a:pt x="1784" y="459"/>
                </a:lnTo>
                <a:lnTo>
                  <a:pt x="1784" y="459"/>
                </a:lnTo>
                <a:lnTo>
                  <a:pt x="1784" y="457"/>
                </a:lnTo>
                <a:lnTo>
                  <a:pt x="1784" y="455"/>
                </a:lnTo>
                <a:lnTo>
                  <a:pt x="1781" y="455"/>
                </a:lnTo>
                <a:lnTo>
                  <a:pt x="1781" y="455"/>
                </a:lnTo>
                <a:lnTo>
                  <a:pt x="1777" y="457"/>
                </a:lnTo>
                <a:lnTo>
                  <a:pt x="1774" y="457"/>
                </a:lnTo>
                <a:lnTo>
                  <a:pt x="1772" y="457"/>
                </a:lnTo>
                <a:lnTo>
                  <a:pt x="1772" y="457"/>
                </a:lnTo>
                <a:lnTo>
                  <a:pt x="1769" y="457"/>
                </a:lnTo>
                <a:lnTo>
                  <a:pt x="1758" y="457"/>
                </a:lnTo>
                <a:lnTo>
                  <a:pt x="1758" y="457"/>
                </a:lnTo>
                <a:lnTo>
                  <a:pt x="1755" y="455"/>
                </a:lnTo>
                <a:lnTo>
                  <a:pt x="1755" y="455"/>
                </a:lnTo>
                <a:lnTo>
                  <a:pt x="1753" y="455"/>
                </a:lnTo>
                <a:lnTo>
                  <a:pt x="1751" y="457"/>
                </a:lnTo>
                <a:lnTo>
                  <a:pt x="1748" y="457"/>
                </a:lnTo>
                <a:lnTo>
                  <a:pt x="1748" y="457"/>
                </a:lnTo>
                <a:lnTo>
                  <a:pt x="1739" y="457"/>
                </a:lnTo>
                <a:lnTo>
                  <a:pt x="1736" y="457"/>
                </a:lnTo>
                <a:lnTo>
                  <a:pt x="1736" y="457"/>
                </a:lnTo>
                <a:lnTo>
                  <a:pt x="1736" y="457"/>
                </a:lnTo>
                <a:lnTo>
                  <a:pt x="1736" y="457"/>
                </a:lnTo>
                <a:lnTo>
                  <a:pt x="1736" y="459"/>
                </a:lnTo>
                <a:lnTo>
                  <a:pt x="1736" y="459"/>
                </a:lnTo>
                <a:lnTo>
                  <a:pt x="1734" y="459"/>
                </a:lnTo>
                <a:lnTo>
                  <a:pt x="1734" y="459"/>
                </a:lnTo>
                <a:lnTo>
                  <a:pt x="1734" y="459"/>
                </a:lnTo>
                <a:lnTo>
                  <a:pt x="1734" y="459"/>
                </a:lnTo>
                <a:lnTo>
                  <a:pt x="1734" y="459"/>
                </a:lnTo>
                <a:lnTo>
                  <a:pt x="1734" y="459"/>
                </a:lnTo>
                <a:lnTo>
                  <a:pt x="1734" y="459"/>
                </a:lnTo>
                <a:lnTo>
                  <a:pt x="1734" y="462"/>
                </a:lnTo>
                <a:lnTo>
                  <a:pt x="1734" y="462"/>
                </a:lnTo>
                <a:lnTo>
                  <a:pt x="1732" y="462"/>
                </a:lnTo>
                <a:lnTo>
                  <a:pt x="1732" y="462"/>
                </a:lnTo>
                <a:lnTo>
                  <a:pt x="1732" y="462"/>
                </a:lnTo>
                <a:lnTo>
                  <a:pt x="1732" y="462"/>
                </a:lnTo>
                <a:lnTo>
                  <a:pt x="1732" y="464"/>
                </a:lnTo>
                <a:lnTo>
                  <a:pt x="1734" y="464"/>
                </a:lnTo>
                <a:lnTo>
                  <a:pt x="1734" y="464"/>
                </a:lnTo>
                <a:lnTo>
                  <a:pt x="1732" y="464"/>
                </a:lnTo>
                <a:lnTo>
                  <a:pt x="1732" y="467"/>
                </a:lnTo>
                <a:lnTo>
                  <a:pt x="1732" y="467"/>
                </a:lnTo>
                <a:lnTo>
                  <a:pt x="1732" y="469"/>
                </a:lnTo>
                <a:lnTo>
                  <a:pt x="1732" y="469"/>
                </a:lnTo>
                <a:lnTo>
                  <a:pt x="1732" y="469"/>
                </a:lnTo>
                <a:lnTo>
                  <a:pt x="1729" y="467"/>
                </a:lnTo>
                <a:lnTo>
                  <a:pt x="1729" y="469"/>
                </a:lnTo>
                <a:lnTo>
                  <a:pt x="1727" y="469"/>
                </a:lnTo>
                <a:lnTo>
                  <a:pt x="1727" y="469"/>
                </a:lnTo>
                <a:lnTo>
                  <a:pt x="1725" y="469"/>
                </a:lnTo>
                <a:lnTo>
                  <a:pt x="1725" y="469"/>
                </a:lnTo>
                <a:lnTo>
                  <a:pt x="1725" y="471"/>
                </a:lnTo>
                <a:lnTo>
                  <a:pt x="1722" y="471"/>
                </a:lnTo>
                <a:lnTo>
                  <a:pt x="1722" y="471"/>
                </a:lnTo>
                <a:lnTo>
                  <a:pt x="1722" y="471"/>
                </a:lnTo>
                <a:lnTo>
                  <a:pt x="1720" y="471"/>
                </a:lnTo>
                <a:lnTo>
                  <a:pt x="1720" y="471"/>
                </a:lnTo>
                <a:lnTo>
                  <a:pt x="1720" y="474"/>
                </a:lnTo>
                <a:lnTo>
                  <a:pt x="1720" y="474"/>
                </a:lnTo>
                <a:lnTo>
                  <a:pt x="1720" y="474"/>
                </a:lnTo>
                <a:lnTo>
                  <a:pt x="1720" y="476"/>
                </a:lnTo>
                <a:lnTo>
                  <a:pt x="1722" y="478"/>
                </a:lnTo>
                <a:lnTo>
                  <a:pt x="1722" y="481"/>
                </a:lnTo>
                <a:lnTo>
                  <a:pt x="1722" y="481"/>
                </a:lnTo>
                <a:lnTo>
                  <a:pt x="1725" y="481"/>
                </a:lnTo>
                <a:lnTo>
                  <a:pt x="1725" y="483"/>
                </a:lnTo>
                <a:lnTo>
                  <a:pt x="1725" y="485"/>
                </a:lnTo>
                <a:lnTo>
                  <a:pt x="1722" y="490"/>
                </a:lnTo>
                <a:lnTo>
                  <a:pt x="1722" y="493"/>
                </a:lnTo>
                <a:lnTo>
                  <a:pt x="1722" y="493"/>
                </a:lnTo>
                <a:lnTo>
                  <a:pt x="1725" y="493"/>
                </a:lnTo>
                <a:lnTo>
                  <a:pt x="1725" y="493"/>
                </a:lnTo>
                <a:lnTo>
                  <a:pt x="1725" y="490"/>
                </a:lnTo>
                <a:lnTo>
                  <a:pt x="1725" y="490"/>
                </a:lnTo>
                <a:lnTo>
                  <a:pt x="1725" y="490"/>
                </a:lnTo>
                <a:lnTo>
                  <a:pt x="1725" y="490"/>
                </a:lnTo>
                <a:lnTo>
                  <a:pt x="1725" y="488"/>
                </a:lnTo>
                <a:lnTo>
                  <a:pt x="1725" y="485"/>
                </a:lnTo>
                <a:lnTo>
                  <a:pt x="1727" y="485"/>
                </a:lnTo>
                <a:lnTo>
                  <a:pt x="1727" y="485"/>
                </a:lnTo>
                <a:lnTo>
                  <a:pt x="1727" y="483"/>
                </a:lnTo>
                <a:lnTo>
                  <a:pt x="1727" y="483"/>
                </a:lnTo>
                <a:lnTo>
                  <a:pt x="1727" y="483"/>
                </a:lnTo>
                <a:lnTo>
                  <a:pt x="1729" y="483"/>
                </a:lnTo>
                <a:lnTo>
                  <a:pt x="1729" y="483"/>
                </a:lnTo>
                <a:lnTo>
                  <a:pt x="1729" y="481"/>
                </a:lnTo>
                <a:lnTo>
                  <a:pt x="1729" y="481"/>
                </a:lnTo>
                <a:lnTo>
                  <a:pt x="1729" y="481"/>
                </a:lnTo>
                <a:lnTo>
                  <a:pt x="1732" y="474"/>
                </a:lnTo>
                <a:lnTo>
                  <a:pt x="1732" y="474"/>
                </a:lnTo>
                <a:lnTo>
                  <a:pt x="1732" y="471"/>
                </a:lnTo>
                <a:lnTo>
                  <a:pt x="1734" y="469"/>
                </a:lnTo>
                <a:lnTo>
                  <a:pt x="1734" y="469"/>
                </a:lnTo>
                <a:lnTo>
                  <a:pt x="1736" y="469"/>
                </a:lnTo>
                <a:lnTo>
                  <a:pt x="1736" y="469"/>
                </a:lnTo>
                <a:lnTo>
                  <a:pt x="1736" y="469"/>
                </a:lnTo>
                <a:lnTo>
                  <a:pt x="1739" y="469"/>
                </a:lnTo>
                <a:lnTo>
                  <a:pt x="1736" y="471"/>
                </a:lnTo>
                <a:lnTo>
                  <a:pt x="1736" y="474"/>
                </a:lnTo>
                <a:lnTo>
                  <a:pt x="1736" y="474"/>
                </a:lnTo>
                <a:lnTo>
                  <a:pt x="1736" y="474"/>
                </a:lnTo>
                <a:lnTo>
                  <a:pt x="1736" y="474"/>
                </a:lnTo>
                <a:lnTo>
                  <a:pt x="1739" y="476"/>
                </a:lnTo>
                <a:lnTo>
                  <a:pt x="1739" y="476"/>
                </a:lnTo>
                <a:lnTo>
                  <a:pt x="1741" y="476"/>
                </a:lnTo>
                <a:lnTo>
                  <a:pt x="1741" y="476"/>
                </a:lnTo>
                <a:lnTo>
                  <a:pt x="1748" y="485"/>
                </a:lnTo>
                <a:lnTo>
                  <a:pt x="1748" y="485"/>
                </a:lnTo>
                <a:lnTo>
                  <a:pt x="1751" y="488"/>
                </a:lnTo>
                <a:lnTo>
                  <a:pt x="1751" y="488"/>
                </a:lnTo>
                <a:lnTo>
                  <a:pt x="1753" y="488"/>
                </a:lnTo>
                <a:lnTo>
                  <a:pt x="1753" y="488"/>
                </a:lnTo>
                <a:lnTo>
                  <a:pt x="1755" y="488"/>
                </a:lnTo>
                <a:lnTo>
                  <a:pt x="1758" y="488"/>
                </a:lnTo>
                <a:lnTo>
                  <a:pt x="1760" y="488"/>
                </a:lnTo>
                <a:lnTo>
                  <a:pt x="1762" y="488"/>
                </a:lnTo>
                <a:lnTo>
                  <a:pt x="1762" y="485"/>
                </a:lnTo>
                <a:lnTo>
                  <a:pt x="1762" y="485"/>
                </a:lnTo>
                <a:lnTo>
                  <a:pt x="1762" y="485"/>
                </a:lnTo>
                <a:lnTo>
                  <a:pt x="1762" y="485"/>
                </a:lnTo>
                <a:lnTo>
                  <a:pt x="1762" y="485"/>
                </a:lnTo>
                <a:lnTo>
                  <a:pt x="1762" y="483"/>
                </a:lnTo>
                <a:lnTo>
                  <a:pt x="1762" y="483"/>
                </a:lnTo>
                <a:lnTo>
                  <a:pt x="1762" y="483"/>
                </a:lnTo>
                <a:lnTo>
                  <a:pt x="1762" y="483"/>
                </a:lnTo>
                <a:lnTo>
                  <a:pt x="1762" y="483"/>
                </a:lnTo>
                <a:lnTo>
                  <a:pt x="1767" y="478"/>
                </a:lnTo>
                <a:lnTo>
                  <a:pt x="1767" y="478"/>
                </a:lnTo>
                <a:lnTo>
                  <a:pt x="1769" y="478"/>
                </a:lnTo>
                <a:lnTo>
                  <a:pt x="1772" y="476"/>
                </a:lnTo>
                <a:lnTo>
                  <a:pt x="1772" y="476"/>
                </a:lnTo>
                <a:lnTo>
                  <a:pt x="1772" y="476"/>
                </a:lnTo>
                <a:lnTo>
                  <a:pt x="1774" y="476"/>
                </a:lnTo>
                <a:lnTo>
                  <a:pt x="1774" y="476"/>
                </a:lnTo>
                <a:lnTo>
                  <a:pt x="1774" y="476"/>
                </a:lnTo>
                <a:lnTo>
                  <a:pt x="1777" y="476"/>
                </a:lnTo>
                <a:lnTo>
                  <a:pt x="1777" y="476"/>
                </a:lnTo>
                <a:lnTo>
                  <a:pt x="1779" y="476"/>
                </a:lnTo>
                <a:lnTo>
                  <a:pt x="1779" y="478"/>
                </a:lnTo>
                <a:lnTo>
                  <a:pt x="1777" y="481"/>
                </a:lnTo>
                <a:lnTo>
                  <a:pt x="1777" y="481"/>
                </a:lnTo>
                <a:lnTo>
                  <a:pt x="1777" y="481"/>
                </a:lnTo>
                <a:lnTo>
                  <a:pt x="1777" y="483"/>
                </a:lnTo>
                <a:lnTo>
                  <a:pt x="1779" y="483"/>
                </a:lnTo>
                <a:lnTo>
                  <a:pt x="1784" y="483"/>
                </a:lnTo>
                <a:lnTo>
                  <a:pt x="1784" y="483"/>
                </a:lnTo>
                <a:lnTo>
                  <a:pt x="1786" y="483"/>
                </a:lnTo>
                <a:lnTo>
                  <a:pt x="1788" y="485"/>
                </a:lnTo>
                <a:lnTo>
                  <a:pt x="1791" y="485"/>
                </a:lnTo>
                <a:lnTo>
                  <a:pt x="1798" y="485"/>
                </a:lnTo>
                <a:lnTo>
                  <a:pt x="1800" y="485"/>
                </a:lnTo>
                <a:lnTo>
                  <a:pt x="1805" y="488"/>
                </a:lnTo>
                <a:lnTo>
                  <a:pt x="1807" y="488"/>
                </a:lnTo>
                <a:lnTo>
                  <a:pt x="1810" y="488"/>
                </a:lnTo>
                <a:lnTo>
                  <a:pt x="1807" y="485"/>
                </a:lnTo>
                <a:lnTo>
                  <a:pt x="1805" y="481"/>
                </a:lnTo>
                <a:lnTo>
                  <a:pt x="1805" y="481"/>
                </a:lnTo>
                <a:lnTo>
                  <a:pt x="1807" y="481"/>
                </a:lnTo>
                <a:lnTo>
                  <a:pt x="1826" y="481"/>
                </a:lnTo>
                <a:lnTo>
                  <a:pt x="1829" y="483"/>
                </a:lnTo>
                <a:lnTo>
                  <a:pt x="1829" y="483"/>
                </a:lnTo>
                <a:lnTo>
                  <a:pt x="1831" y="485"/>
                </a:lnTo>
                <a:lnTo>
                  <a:pt x="1829" y="485"/>
                </a:lnTo>
                <a:lnTo>
                  <a:pt x="1831" y="485"/>
                </a:lnTo>
                <a:lnTo>
                  <a:pt x="1831" y="488"/>
                </a:lnTo>
                <a:lnTo>
                  <a:pt x="1831" y="488"/>
                </a:lnTo>
                <a:lnTo>
                  <a:pt x="1831" y="488"/>
                </a:lnTo>
                <a:lnTo>
                  <a:pt x="1831" y="488"/>
                </a:lnTo>
                <a:lnTo>
                  <a:pt x="1833" y="490"/>
                </a:lnTo>
                <a:lnTo>
                  <a:pt x="1836" y="490"/>
                </a:lnTo>
                <a:lnTo>
                  <a:pt x="1838" y="490"/>
                </a:lnTo>
                <a:lnTo>
                  <a:pt x="1838" y="490"/>
                </a:lnTo>
                <a:lnTo>
                  <a:pt x="1838" y="493"/>
                </a:lnTo>
                <a:lnTo>
                  <a:pt x="1848" y="495"/>
                </a:lnTo>
                <a:lnTo>
                  <a:pt x="1850" y="497"/>
                </a:lnTo>
                <a:lnTo>
                  <a:pt x="1852" y="497"/>
                </a:lnTo>
                <a:lnTo>
                  <a:pt x="1852" y="497"/>
                </a:lnTo>
                <a:lnTo>
                  <a:pt x="1855" y="497"/>
                </a:lnTo>
                <a:lnTo>
                  <a:pt x="1855" y="497"/>
                </a:lnTo>
                <a:lnTo>
                  <a:pt x="1855" y="497"/>
                </a:lnTo>
                <a:lnTo>
                  <a:pt x="1857" y="500"/>
                </a:lnTo>
                <a:lnTo>
                  <a:pt x="1857" y="500"/>
                </a:lnTo>
                <a:lnTo>
                  <a:pt x="1857" y="502"/>
                </a:lnTo>
                <a:lnTo>
                  <a:pt x="1859" y="502"/>
                </a:lnTo>
                <a:lnTo>
                  <a:pt x="1859" y="502"/>
                </a:lnTo>
                <a:lnTo>
                  <a:pt x="1862" y="502"/>
                </a:lnTo>
                <a:lnTo>
                  <a:pt x="1862" y="502"/>
                </a:lnTo>
                <a:lnTo>
                  <a:pt x="1864" y="504"/>
                </a:lnTo>
                <a:lnTo>
                  <a:pt x="1864" y="504"/>
                </a:lnTo>
                <a:lnTo>
                  <a:pt x="1864" y="504"/>
                </a:lnTo>
                <a:lnTo>
                  <a:pt x="1871" y="507"/>
                </a:lnTo>
                <a:lnTo>
                  <a:pt x="1871" y="507"/>
                </a:lnTo>
                <a:lnTo>
                  <a:pt x="1871" y="507"/>
                </a:lnTo>
                <a:lnTo>
                  <a:pt x="1874" y="509"/>
                </a:lnTo>
                <a:close/>
                <a:moveTo>
                  <a:pt x="1691" y="348"/>
                </a:moveTo>
                <a:lnTo>
                  <a:pt x="1691" y="346"/>
                </a:lnTo>
                <a:lnTo>
                  <a:pt x="1689" y="346"/>
                </a:lnTo>
                <a:lnTo>
                  <a:pt x="1691" y="346"/>
                </a:lnTo>
                <a:lnTo>
                  <a:pt x="1691" y="346"/>
                </a:lnTo>
                <a:lnTo>
                  <a:pt x="1689" y="343"/>
                </a:lnTo>
                <a:lnTo>
                  <a:pt x="1689" y="343"/>
                </a:lnTo>
                <a:lnTo>
                  <a:pt x="1689" y="343"/>
                </a:lnTo>
                <a:lnTo>
                  <a:pt x="1689" y="343"/>
                </a:lnTo>
                <a:lnTo>
                  <a:pt x="1689" y="341"/>
                </a:lnTo>
                <a:lnTo>
                  <a:pt x="1687" y="341"/>
                </a:lnTo>
                <a:lnTo>
                  <a:pt x="1689" y="341"/>
                </a:lnTo>
                <a:lnTo>
                  <a:pt x="1689" y="341"/>
                </a:lnTo>
                <a:lnTo>
                  <a:pt x="1689" y="341"/>
                </a:lnTo>
                <a:lnTo>
                  <a:pt x="1687" y="341"/>
                </a:lnTo>
                <a:lnTo>
                  <a:pt x="1687" y="341"/>
                </a:lnTo>
                <a:lnTo>
                  <a:pt x="1684" y="341"/>
                </a:lnTo>
                <a:lnTo>
                  <a:pt x="1684" y="341"/>
                </a:lnTo>
                <a:lnTo>
                  <a:pt x="1684" y="343"/>
                </a:lnTo>
                <a:lnTo>
                  <a:pt x="1684" y="343"/>
                </a:lnTo>
                <a:lnTo>
                  <a:pt x="1684" y="346"/>
                </a:lnTo>
                <a:lnTo>
                  <a:pt x="1682" y="346"/>
                </a:lnTo>
                <a:lnTo>
                  <a:pt x="1682" y="348"/>
                </a:lnTo>
                <a:lnTo>
                  <a:pt x="1684" y="348"/>
                </a:lnTo>
                <a:lnTo>
                  <a:pt x="1687" y="348"/>
                </a:lnTo>
                <a:lnTo>
                  <a:pt x="1687" y="348"/>
                </a:lnTo>
                <a:lnTo>
                  <a:pt x="1689" y="348"/>
                </a:lnTo>
                <a:lnTo>
                  <a:pt x="1689" y="351"/>
                </a:lnTo>
                <a:lnTo>
                  <a:pt x="1689" y="351"/>
                </a:lnTo>
                <a:lnTo>
                  <a:pt x="1689" y="351"/>
                </a:lnTo>
                <a:lnTo>
                  <a:pt x="1691" y="351"/>
                </a:lnTo>
                <a:lnTo>
                  <a:pt x="1691" y="348"/>
                </a:lnTo>
                <a:close/>
                <a:moveTo>
                  <a:pt x="1687" y="483"/>
                </a:moveTo>
                <a:lnTo>
                  <a:pt x="1684" y="483"/>
                </a:lnTo>
                <a:lnTo>
                  <a:pt x="1682" y="481"/>
                </a:lnTo>
                <a:lnTo>
                  <a:pt x="1682" y="481"/>
                </a:lnTo>
                <a:lnTo>
                  <a:pt x="1682" y="483"/>
                </a:lnTo>
                <a:lnTo>
                  <a:pt x="1682" y="483"/>
                </a:lnTo>
                <a:lnTo>
                  <a:pt x="1680" y="483"/>
                </a:lnTo>
                <a:lnTo>
                  <a:pt x="1680" y="483"/>
                </a:lnTo>
                <a:lnTo>
                  <a:pt x="1680" y="483"/>
                </a:lnTo>
                <a:lnTo>
                  <a:pt x="1680" y="481"/>
                </a:lnTo>
                <a:lnTo>
                  <a:pt x="1677" y="481"/>
                </a:lnTo>
                <a:lnTo>
                  <a:pt x="1677" y="481"/>
                </a:lnTo>
                <a:lnTo>
                  <a:pt x="1677" y="481"/>
                </a:lnTo>
                <a:lnTo>
                  <a:pt x="1677" y="478"/>
                </a:lnTo>
                <a:lnTo>
                  <a:pt x="1677" y="478"/>
                </a:lnTo>
                <a:lnTo>
                  <a:pt x="1677" y="478"/>
                </a:lnTo>
                <a:lnTo>
                  <a:pt x="1680" y="478"/>
                </a:lnTo>
                <a:lnTo>
                  <a:pt x="1680" y="478"/>
                </a:lnTo>
                <a:lnTo>
                  <a:pt x="1680" y="478"/>
                </a:lnTo>
                <a:lnTo>
                  <a:pt x="1680" y="478"/>
                </a:lnTo>
                <a:lnTo>
                  <a:pt x="1680" y="478"/>
                </a:lnTo>
                <a:lnTo>
                  <a:pt x="1680" y="478"/>
                </a:lnTo>
                <a:lnTo>
                  <a:pt x="1680" y="476"/>
                </a:lnTo>
                <a:lnTo>
                  <a:pt x="1680" y="476"/>
                </a:lnTo>
                <a:lnTo>
                  <a:pt x="1680" y="476"/>
                </a:lnTo>
                <a:lnTo>
                  <a:pt x="1680" y="474"/>
                </a:lnTo>
                <a:lnTo>
                  <a:pt x="1680" y="474"/>
                </a:lnTo>
                <a:lnTo>
                  <a:pt x="1677" y="474"/>
                </a:lnTo>
                <a:lnTo>
                  <a:pt x="1677" y="474"/>
                </a:lnTo>
                <a:lnTo>
                  <a:pt x="1675" y="471"/>
                </a:lnTo>
                <a:lnTo>
                  <a:pt x="1675" y="471"/>
                </a:lnTo>
                <a:lnTo>
                  <a:pt x="1673" y="471"/>
                </a:lnTo>
                <a:lnTo>
                  <a:pt x="1673" y="471"/>
                </a:lnTo>
                <a:lnTo>
                  <a:pt x="1670" y="471"/>
                </a:lnTo>
                <a:lnTo>
                  <a:pt x="1670" y="471"/>
                </a:lnTo>
                <a:lnTo>
                  <a:pt x="1668" y="469"/>
                </a:lnTo>
                <a:lnTo>
                  <a:pt x="1668" y="469"/>
                </a:lnTo>
                <a:lnTo>
                  <a:pt x="1665" y="469"/>
                </a:lnTo>
                <a:lnTo>
                  <a:pt x="1661" y="467"/>
                </a:lnTo>
                <a:lnTo>
                  <a:pt x="1644" y="469"/>
                </a:lnTo>
                <a:lnTo>
                  <a:pt x="1637" y="469"/>
                </a:lnTo>
                <a:lnTo>
                  <a:pt x="1637" y="471"/>
                </a:lnTo>
                <a:lnTo>
                  <a:pt x="1635" y="471"/>
                </a:lnTo>
                <a:lnTo>
                  <a:pt x="1635" y="474"/>
                </a:lnTo>
                <a:lnTo>
                  <a:pt x="1632" y="474"/>
                </a:lnTo>
                <a:lnTo>
                  <a:pt x="1632" y="474"/>
                </a:lnTo>
                <a:lnTo>
                  <a:pt x="1630" y="474"/>
                </a:lnTo>
                <a:lnTo>
                  <a:pt x="1630" y="474"/>
                </a:lnTo>
                <a:lnTo>
                  <a:pt x="1630" y="471"/>
                </a:lnTo>
                <a:lnTo>
                  <a:pt x="1628" y="471"/>
                </a:lnTo>
                <a:lnTo>
                  <a:pt x="1628" y="471"/>
                </a:lnTo>
                <a:lnTo>
                  <a:pt x="1625" y="471"/>
                </a:lnTo>
                <a:lnTo>
                  <a:pt x="1625" y="471"/>
                </a:lnTo>
                <a:lnTo>
                  <a:pt x="1623" y="474"/>
                </a:lnTo>
                <a:lnTo>
                  <a:pt x="1623" y="478"/>
                </a:lnTo>
                <a:lnTo>
                  <a:pt x="1623" y="483"/>
                </a:lnTo>
                <a:lnTo>
                  <a:pt x="1625" y="485"/>
                </a:lnTo>
                <a:lnTo>
                  <a:pt x="1625" y="485"/>
                </a:lnTo>
                <a:lnTo>
                  <a:pt x="1625" y="488"/>
                </a:lnTo>
                <a:lnTo>
                  <a:pt x="1625" y="488"/>
                </a:lnTo>
                <a:lnTo>
                  <a:pt x="1628" y="490"/>
                </a:lnTo>
                <a:lnTo>
                  <a:pt x="1630" y="493"/>
                </a:lnTo>
                <a:lnTo>
                  <a:pt x="1630" y="495"/>
                </a:lnTo>
                <a:lnTo>
                  <a:pt x="1632" y="495"/>
                </a:lnTo>
                <a:lnTo>
                  <a:pt x="1632" y="497"/>
                </a:lnTo>
                <a:lnTo>
                  <a:pt x="1635" y="497"/>
                </a:lnTo>
                <a:lnTo>
                  <a:pt x="1637" y="497"/>
                </a:lnTo>
                <a:lnTo>
                  <a:pt x="1637" y="500"/>
                </a:lnTo>
                <a:lnTo>
                  <a:pt x="1639" y="500"/>
                </a:lnTo>
                <a:lnTo>
                  <a:pt x="1642" y="500"/>
                </a:lnTo>
                <a:lnTo>
                  <a:pt x="1642" y="502"/>
                </a:lnTo>
                <a:lnTo>
                  <a:pt x="1647" y="504"/>
                </a:lnTo>
                <a:lnTo>
                  <a:pt x="1649" y="504"/>
                </a:lnTo>
                <a:lnTo>
                  <a:pt x="1651" y="507"/>
                </a:lnTo>
                <a:lnTo>
                  <a:pt x="1654" y="507"/>
                </a:lnTo>
                <a:lnTo>
                  <a:pt x="1656" y="507"/>
                </a:lnTo>
                <a:lnTo>
                  <a:pt x="1658" y="509"/>
                </a:lnTo>
                <a:lnTo>
                  <a:pt x="1658" y="509"/>
                </a:lnTo>
                <a:lnTo>
                  <a:pt x="1661" y="509"/>
                </a:lnTo>
                <a:lnTo>
                  <a:pt x="1661" y="509"/>
                </a:lnTo>
                <a:lnTo>
                  <a:pt x="1663" y="507"/>
                </a:lnTo>
                <a:lnTo>
                  <a:pt x="1665" y="507"/>
                </a:lnTo>
                <a:lnTo>
                  <a:pt x="1670" y="504"/>
                </a:lnTo>
                <a:lnTo>
                  <a:pt x="1673" y="504"/>
                </a:lnTo>
                <a:lnTo>
                  <a:pt x="1673" y="504"/>
                </a:lnTo>
                <a:lnTo>
                  <a:pt x="1675" y="502"/>
                </a:lnTo>
                <a:lnTo>
                  <a:pt x="1675" y="502"/>
                </a:lnTo>
                <a:lnTo>
                  <a:pt x="1675" y="502"/>
                </a:lnTo>
                <a:lnTo>
                  <a:pt x="1682" y="497"/>
                </a:lnTo>
                <a:lnTo>
                  <a:pt x="1682" y="497"/>
                </a:lnTo>
                <a:lnTo>
                  <a:pt x="1684" y="497"/>
                </a:lnTo>
                <a:lnTo>
                  <a:pt x="1684" y="500"/>
                </a:lnTo>
                <a:lnTo>
                  <a:pt x="1687" y="500"/>
                </a:lnTo>
                <a:lnTo>
                  <a:pt x="1687" y="497"/>
                </a:lnTo>
                <a:lnTo>
                  <a:pt x="1687" y="495"/>
                </a:lnTo>
                <a:lnTo>
                  <a:pt x="1687" y="488"/>
                </a:lnTo>
                <a:lnTo>
                  <a:pt x="1687" y="488"/>
                </a:lnTo>
                <a:lnTo>
                  <a:pt x="1689" y="485"/>
                </a:lnTo>
                <a:lnTo>
                  <a:pt x="1689" y="485"/>
                </a:lnTo>
                <a:lnTo>
                  <a:pt x="1689" y="483"/>
                </a:lnTo>
                <a:lnTo>
                  <a:pt x="1687" y="483"/>
                </a:lnTo>
                <a:close/>
                <a:moveTo>
                  <a:pt x="1694" y="381"/>
                </a:moveTo>
                <a:lnTo>
                  <a:pt x="1694" y="381"/>
                </a:lnTo>
                <a:lnTo>
                  <a:pt x="1694" y="381"/>
                </a:lnTo>
                <a:lnTo>
                  <a:pt x="1694" y="379"/>
                </a:lnTo>
                <a:lnTo>
                  <a:pt x="1694" y="379"/>
                </a:lnTo>
                <a:lnTo>
                  <a:pt x="1694" y="379"/>
                </a:lnTo>
                <a:lnTo>
                  <a:pt x="1694" y="379"/>
                </a:lnTo>
                <a:lnTo>
                  <a:pt x="1691" y="379"/>
                </a:lnTo>
                <a:lnTo>
                  <a:pt x="1691" y="379"/>
                </a:lnTo>
                <a:lnTo>
                  <a:pt x="1691" y="379"/>
                </a:lnTo>
                <a:lnTo>
                  <a:pt x="1691" y="379"/>
                </a:lnTo>
                <a:lnTo>
                  <a:pt x="1691" y="379"/>
                </a:lnTo>
                <a:lnTo>
                  <a:pt x="1691" y="379"/>
                </a:lnTo>
                <a:lnTo>
                  <a:pt x="1691" y="379"/>
                </a:lnTo>
                <a:lnTo>
                  <a:pt x="1689" y="381"/>
                </a:lnTo>
                <a:lnTo>
                  <a:pt x="1689" y="381"/>
                </a:lnTo>
                <a:lnTo>
                  <a:pt x="1691" y="384"/>
                </a:lnTo>
                <a:lnTo>
                  <a:pt x="1691" y="384"/>
                </a:lnTo>
                <a:lnTo>
                  <a:pt x="1694" y="381"/>
                </a:lnTo>
                <a:lnTo>
                  <a:pt x="1694" y="381"/>
                </a:lnTo>
                <a:close/>
                <a:moveTo>
                  <a:pt x="1699" y="701"/>
                </a:moveTo>
                <a:lnTo>
                  <a:pt x="1699" y="701"/>
                </a:lnTo>
                <a:lnTo>
                  <a:pt x="1699" y="701"/>
                </a:lnTo>
                <a:lnTo>
                  <a:pt x="1696" y="701"/>
                </a:lnTo>
                <a:lnTo>
                  <a:pt x="1694" y="698"/>
                </a:lnTo>
                <a:lnTo>
                  <a:pt x="1694" y="701"/>
                </a:lnTo>
                <a:lnTo>
                  <a:pt x="1694" y="701"/>
                </a:lnTo>
                <a:lnTo>
                  <a:pt x="1694" y="701"/>
                </a:lnTo>
                <a:lnTo>
                  <a:pt x="1694" y="703"/>
                </a:lnTo>
                <a:lnTo>
                  <a:pt x="1694" y="703"/>
                </a:lnTo>
                <a:lnTo>
                  <a:pt x="1694" y="706"/>
                </a:lnTo>
                <a:lnTo>
                  <a:pt x="1694" y="706"/>
                </a:lnTo>
                <a:lnTo>
                  <a:pt x="1694" y="706"/>
                </a:lnTo>
                <a:lnTo>
                  <a:pt x="1694" y="706"/>
                </a:lnTo>
                <a:lnTo>
                  <a:pt x="1694" y="706"/>
                </a:lnTo>
                <a:lnTo>
                  <a:pt x="1694" y="706"/>
                </a:lnTo>
                <a:lnTo>
                  <a:pt x="1694" y="708"/>
                </a:lnTo>
                <a:lnTo>
                  <a:pt x="1694" y="708"/>
                </a:lnTo>
                <a:lnTo>
                  <a:pt x="1694" y="708"/>
                </a:lnTo>
                <a:lnTo>
                  <a:pt x="1696" y="708"/>
                </a:lnTo>
                <a:lnTo>
                  <a:pt x="1696" y="708"/>
                </a:lnTo>
                <a:lnTo>
                  <a:pt x="1696" y="706"/>
                </a:lnTo>
                <a:lnTo>
                  <a:pt x="1696" y="706"/>
                </a:lnTo>
                <a:lnTo>
                  <a:pt x="1696" y="706"/>
                </a:lnTo>
                <a:lnTo>
                  <a:pt x="1699" y="706"/>
                </a:lnTo>
                <a:lnTo>
                  <a:pt x="1699" y="706"/>
                </a:lnTo>
                <a:lnTo>
                  <a:pt x="1701" y="703"/>
                </a:lnTo>
                <a:lnTo>
                  <a:pt x="1701" y="703"/>
                </a:lnTo>
                <a:lnTo>
                  <a:pt x="1701" y="701"/>
                </a:lnTo>
                <a:lnTo>
                  <a:pt x="1701" y="701"/>
                </a:lnTo>
                <a:lnTo>
                  <a:pt x="1699" y="701"/>
                </a:lnTo>
                <a:close/>
                <a:moveTo>
                  <a:pt x="2018" y="528"/>
                </a:moveTo>
                <a:lnTo>
                  <a:pt x="2018" y="528"/>
                </a:lnTo>
                <a:lnTo>
                  <a:pt x="2015" y="528"/>
                </a:lnTo>
                <a:lnTo>
                  <a:pt x="2015" y="528"/>
                </a:lnTo>
                <a:lnTo>
                  <a:pt x="2013" y="528"/>
                </a:lnTo>
                <a:lnTo>
                  <a:pt x="2013" y="528"/>
                </a:lnTo>
                <a:lnTo>
                  <a:pt x="2013" y="526"/>
                </a:lnTo>
                <a:lnTo>
                  <a:pt x="2011" y="526"/>
                </a:lnTo>
                <a:lnTo>
                  <a:pt x="2011" y="526"/>
                </a:lnTo>
                <a:lnTo>
                  <a:pt x="2011" y="526"/>
                </a:lnTo>
                <a:lnTo>
                  <a:pt x="2011" y="526"/>
                </a:lnTo>
                <a:lnTo>
                  <a:pt x="2011" y="526"/>
                </a:lnTo>
                <a:lnTo>
                  <a:pt x="2011" y="526"/>
                </a:lnTo>
                <a:lnTo>
                  <a:pt x="2006" y="521"/>
                </a:lnTo>
                <a:lnTo>
                  <a:pt x="2006" y="521"/>
                </a:lnTo>
                <a:lnTo>
                  <a:pt x="2006" y="523"/>
                </a:lnTo>
                <a:lnTo>
                  <a:pt x="2006" y="523"/>
                </a:lnTo>
                <a:lnTo>
                  <a:pt x="2006" y="523"/>
                </a:lnTo>
                <a:lnTo>
                  <a:pt x="2006" y="526"/>
                </a:lnTo>
                <a:lnTo>
                  <a:pt x="2006" y="526"/>
                </a:lnTo>
                <a:lnTo>
                  <a:pt x="2008" y="526"/>
                </a:lnTo>
                <a:lnTo>
                  <a:pt x="2008" y="526"/>
                </a:lnTo>
                <a:lnTo>
                  <a:pt x="2008" y="526"/>
                </a:lnTo>
                <a:lnTo>
                  <a:pt x="2008" y="528"/>
                </a:lnTo>
                <a:lnTo>
                  <a:pt x="2011" y="528"/>
                </a:lnTo>
                <a:lnTo>
                  <a:pt x="2011" y="528"/>
                </a:lnTo>
                <a:lnTo>
                  <a:pt x="2011" y="528"/>
                </a:lnTo>
                <a:lnTo>
                  <a:pt x="2013" y="528"/>
                </a:lnTo>
                <a:lnTo>
                  <a:pt x="2013" y="528"/>
                </a:lnTo>
                <a:lnTo>
                  <a:pt x="2013" y="528"/>
                </a:lnTo>
                <a:lnTo>
                  <a:pt x="2015" y="528"/>
                </a:lnTo>
                <a:lnTo>
                  <a:pt x="2015" y="528"/>
                </a:lnTo>
                <a:lnTo>
                  <a:pt x="2015" y="528"/>
                </a:lnTo>
                <a:lnTo>
                  <a:pt x="2018" y="528"/>
                </a:lnTo>
                <a:lnTo>
                  <a:pt x="2018" y="530"/>
                </a:lnTo>
                <a:lnTo>
                  <a:pt x="2020" y="530"/>
                </a:lnTo>
                <a:lnTo>
                  <a:pt x="2020" y="533"/>
                </a:lnTo>
                <a:lnTo>
                  <a:pt x="2023" y="533"/>
                </a:lnTo>
                <a:lnTo>
                  <a:pt x="2020" y="530"/>
                </a:lnTo>
                <a:lnTo>
                  <a:pt x="2018" y="528"/>
                </a:lnTo>
                <a:close/>
                <a:moveTo>
                  <a:pt x="2072" y="642"/>
                </a:moveTo>
                <a:lnTo>
                  <a:pt x="2072" y="639"/>
                </a:lnTo>
                <a:lnTo>
                  <a:pt x="2070" y="639"/>
                </a:lnTo>
                <a:lnTo>
                  <a:pt x="2070" y="639"/>
                </a:lnTo>
                <a:lnTo>
                  <a:pt x="2070" y="639"/>
                </a:lnTo>
                <a:lnTo>
                  <a:pt x="2068" y="637"/>
                </a:lnTo>
                <a:lnTo>
                  <a:pt x="2068" y="637"/>
                </a:lnTo>
                <a:lnTo>
                  <a:pt x="2065" y="637"/>
                </a:lnTo>
                <a:lnTo>
                  <a:pt x="2065" y="637"/>
                </a:lnTo>
                <a:lnTo>
                  <a:pt x="2065" y="635"/>
                </a:lnTo>
                <a:lnTo>
                  <a:pt x="2065" y="635"/>
                </a:lnTo>
                <a:lnTo>
                  <a:pt x="2063" y="637"/>
                </a:lnTo>
                <a:lnTo>
                  <a:pt x="2063" y="637"/>
                </a:lnTo>
                <a:lnTo>
                  <a:pt x="2063" y="637"/>
                </a:lnTo>
                <a:lnTo>
                  <a:pt x="2063" y="637"/>
                </a:lnTo>
                <a:lnTo>
                  <a:pt x="2060" y="637"/>
                </a:lnTo>
                <a:lnTo>
                  <a:pt x="2060" y="637"/>
                </a:lnTo>
                <a:lnTo>
                  <a:pt x="2060" y="637"/>
                </a:lnTo>
                <a:lnTo>
                  <a:pt x="2060" y="639"/>
                </a:lnTo>
                <a:lnTo>
                  <a:pt x="2060" y="639"/>
                </a:lnTo>
                <a:lnTo>
                  <a:pt x="2060" y="639"/>
                </a:lnTo>
                <a:lnTo>
                  <a:pt x="2060" y="639"/>
                </a:lnTo>
                <a:lnTo>
                  <a:pt x="2060" y="639"/>
                </a:lnTo>
                <a:lnTo>
                  <a:pt x="2060" y="642"/>
                </a:lnTo>
                <a:lnTo>
                  <a:pt x="2063" y="642"/>
                </a:lnTo>
                <a:lnTo>
                  <a:pt x="2063" y="642"/>
                </a:lnTo>
                <a:lnTo>
                  <a:pt x="2063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8" y="644"/>
                </a:lnTo>
                <a:lnTo>
                  <a:pt x="2068" y="644"/>
                </a:lnTo>
                <a:lnTo>
                  <a:pt x="2068" y="646"/>
                </a:lnTo>
                <a:lnTo>
                  <a:pt x="2068" y="646"/>
                </a:lnTo>
                <a:lnTo>
                  <a:pt x="2068" y="646"/>
                </a:lnTo>
                <a:lnTo>
                  <a:pt x="2068" y="649"/>
                </a:lnTo>
                <a:lnTo>
                  <a:pt x="2070" y="649"/>
                </a:lnTo>
                <a:lnTo>
                  <a:pt x="2070" y="649"/>
                </a:lnTo>
                <a:lnTo>
                  <a:pt x="2070" y="646"/>
                </a:lnTo>
                <a:lnTo>
                  <a:pt x="2070" y="646"/>
                </a:lnTo>
                <a:lnTo>
                  <a:pt x="2072" y="644"/>
                </a:lnTo>
                <a:lnTo>
                  <a:pt x="2072" y="644"/>
                </a:lnTo>
                <a:lnTo>
                  <a:pt x="2072" y="644"/>
                </a:lnTo>
                <a:lnTo>
                  <a:pt x="2072" y="642"/>
                </a:lnTo>
                <a:lnTo>
                  <a:pt x="2072" y="642"/>
                </a:lnTo>
                <a:close/>
                <a:moveTo>
                  <a:pt x="2079" y="653"/>
                </a:moveTo>
                <a:lnTo>
                  <a:pt x="2079" y="651"/>
                </a:lnTo>
                <a:lnTo>
                  <a:pt x="2077" y="651"/>
                </a:lnTo>
                <a:lnTo>
                  <a:pt x="2077" y="651"/>
                </a:lnTo>
                <a:lnTo>
                  <a:pt x="2077" y="651"/>
                </a:lnTo>
                <a:lnTo>
                  <a:pt x="2077" y="651"/>
                </a:lnTo>
                <a:lnTo>
                  <a:pt x="2077" y="653"/>
                </a:lnTo>
                <a:lnTo>
                  <a:pt x="2077" y="656"/>
                </a:lnTo>
                <a:lnTo>
                  <a:pt x="2075" y="658"/>
                </a:lnTo>
                <a:lnTo>
                  <a:pt x="2075" y="658"/>
                </a:lnTo>
                <a:lnTo>
                  <a:pt x="2075" y="658"/>
                </a:lnTo>
                <a:lnTo>
                  <a:pt x="2075" y="658"/>
                </a:lnTo>
                <a:lnTo>
                  <a:pt x="2075" y="661"/>
                </a:lnTo>
                <a:lnTo>
                  <a:pt x="2075" y="661"/>
                </a:lnTo>
                <a:lnTo>
                  <a:pt x="2077" y="661"/>
                </a:lnTo>
                <a:lnTo>
                  <a:pt x="2077" y="661"/>
                </a:lnTo>
                <a:lnTo>
                  <a:pt x="2077" y="661"/>
                </a:lnTo>
                <a:lnTo>
                  <a:pt x="2077" y="658"/>
                </a:lnTo>
                <a:lnTo>
                  <a:pt x="2079" y="658"/>
                </a:lnTo>
                <a:lnTo>
                  <a:pt x="2079" y="656"/>
                </a:lnTo>
                <a:lnTo>
                  <a:pt x="2079" y="656"/>
                </a:lnTo>
                <a:lnTo>
                  <a:pt x="2079" y="653"/>
                </a:lnTo>
                <a:lnTo>
                  <a:pt x="2079" y="653"/>
                </a:lnTo>
                <a:lnTo>
                  <a:pt x="2079" y="653"/>
                </a:lnTo>
                <a:close/>
                <a:moveTo>
                  <a:pt x="2051" y="611"/>
                </a:moveTo>
                <a:lnTo>
                  <a:pt x="2051" y="611"/>
                </a:lnTo>
                <a:lnTo>
                  <a:pt x="2053" y="611"/>
                </a:lnTo>
                <a:lnTo>
                  <a:pt x="2053" y="611"/>
                </a:lnTo>
                <a:lnTo>
                  <a:pt x="2053" y="609"/>
                </a:lnTo>
                <a:lnTo>
                  <a:pt x="2053" y="609"/>
                </a:lnTo>
                <a:lnTo>
                  <a:pt x="2053" y="609"/>
                </a:lnTo>
                <a:lnTo>
                  <a:pt x="2051" y="609"/>
                </a:lnTo>
                <a:lnTo>
                  <a:pt x="2051" y="609"/>
                </a:lnTo>
                <a:lnTo>
                  <a:pt x="2051" y="609"/>
                </a:lnTo>
                <a:lnTo>
                  <a:pt x="2051" y="609"/>
                </a:lnTo>
                <a:lnTo>
                  <a:pt x="2051" y="609"/>
                </a:lnTo>
                <a:lnTo>
                  <a:pt x="2051" y="611"/>
                </a:lnTo>
                <a:lnTo>
                  <a:pt x="2051" y="611"/>
                </a:lnTo>
                <a:lnTo>
                  <a:pt x="2051" y="611"/>
                </a:lnTo>
                <a:lnTo>
                  <a:pt x="2051" y="611"/>
                </a:lnTo>
                <a:close/>
                <a:moveTo>
                  <a:pt x="2079" y="623"/>
                </a:moveTo>
                <a:lnTo>
                  <a:pt x="2079" y="623"/>
                </a:lnTo>
                <a:lnTo>
                  <a:pt x="2077" y="620"/>
                </a:lnTo>
                <a:lnTo>
                  <a:pt x="2075" y="620"/>
                </a:lnTo>
                <a:lnTo>
                  <a:pt x="2075" y="618"/>
                </a:lnTo>
                <a:lnTo>
                  <a:pt x="2075" y="618"/>
                </a:lnTo>
                <a:lnTo>
                  <a:pt x="2072" y="618"/>
                </a:lnTo>
                <a:lnTo>
                  <a:pt x="2072" y="618"/>
                </a:lnTo>
                <a:lnTo>
                  <a:pt x="2072" y="618"/>
                </a:lnTo>
                <a:lnTo>
                  <a:pt x="2075" y="618"/>
                </a:lnTo>
                <a:lnTo>
                  <a:pt x="2075" y="618"/>
                </a:lnTo>
                <a:lnTo>
                  <a:pt x="2075" y="618"/>
                </a:lnTo>
                <a:lnTo>
                  <a:pt x="2077" y="618"/>
                </a:lnTo>
                <a:lnTo>
                  <a:pt x="2077" y="618"/>
                </a:lnTo>
                <a:lnTo>
                  <a:pt x="2077" y="618"/>
                </a:lnTo>
                <a:lnTo>
                  <a:pt x="2077" y="618"/>
                </a:lnTo>
                <a:lnTo>
                  <a:pt x="2079" y="620"/>
                </a:lnTo>
                <a:lnTo>
                  <a:pt x="2079" y="620"/>
                </a:lnTo>
                <a:lnTo>
                  <a:pt x="2079" y="618"/>
                </a:lnTo>
                <a:lnTo>
                  <a:pt x="2079" y="618"/>
                </a:lnTo>
                <a:lnTo>
                  <a:pt x="2079" y="618"/>
                </a:lnTo>
                <a:lnTo>
                  <a:pt x="2079" y="618"/>
                </a:lnTo>
                <a:lnTo>
                  <a:pt x="2077" y="618"/>
                </a:lnTo>
                <a:lnTo>
                  <a:pt x="2077" y="616"/>
                </a:lnTo>
                <a:lnTo>
                  <a:pt x="2077" y="616"/>
                </a:lnTo>
                <a:lnTo>
                  <a:pt x="2079" y="616"/>
                </a:lnTo>
                <a:lnTo>
                  <a:pt x="2079" y="616"/>
                </a:lnTo>
                <a:lnTo>
                  <a:pt x="2079" y="616"/>
                </a:lnTo>
                <a:lnTo>
                  <a:pt x="2079" y="616"/>
                </a:lnTo>
                <a:lnTo>
                  <a:pt x="2082" y="616"/>
                </a:lnTo>
                <a:lnTo>
                  <a:pt x="2082" y="616"/>
                </a:lnTo>
                <a:lnTo>
                  <a:pt x="2082" y="616"/>
                </a:lnTo>
                <a:lnTo>
                  <a:pt x="2082" y="616"/>
                </a:lnTo>
                <a:lnTo>
                  <a:pt x="2079" y="613"/>
                </a:lnTo>
                <a:lnTo>
                  <a:pt x="2082" y="613"/>
                </a:lnTo>
                <a:lnTo>
                  <a:pt x="2079" y="613"/>
                </a:lnTo>
                <a:lnTo>
                  <a:pt x="2079" y="613"/>
                </a:lnTo>
                <a:lnTo>
                  <a:pt x="2077" y="613"/>
                </a:lnTo>
                <a:lnTo>
                  <a:pt x="2079" y="611"/>
                </a:lnTo>
                <a:lnTo>
                  <a:pt x="2079" y="611"/>
                </a:lnTo>
                <a:lnTo>
                  <a:pt x="2079" y="609"/>
                </a:lnTo>
                <a:lnTo>
                  <a:pt x="2079" y="609"/>
                </a:lnTo>
                <a:lnTo>
                  <a:pt x="2079" y="609"/>
                </a:lnTo>
                <a:lnTo>
                  <a:pt x="2079" y="609"/>
                </a:lnTo>
                <a:lnTo>
                  <a:pt x="2079" y="609"/>
                </a:lnTo>
                <a:lnTo>
                  <a:pt x="2079" y="609"/>
                </a:lnTo>
                <a:lnTo>
                  <a:pt x="2079" y="609"/>
                </a:lnTo>
                <a:lnTo>
                  <a:pt x="2079" y="606"/>
                </a:lnTo>
                <a:lnTo>
                  <a:pt x="2079" y="606"/>
                </a:lnTo>
                <a:lnTo>
                  <a:pt x="2079" y="604"/>
                </a:lnTo>
                <a:lnTo>
                  <a:pt x="2082" y="604"/>
                </a:lnTo>
                <a:lnTo>
                  <a:pt x="2079" y="601"/>
                </a:lnTo>
                <a:lnTo>
                  <a:pt x="2079" y="601"/>
                </a:lnTo>
                <a:lnTo>
                  <a:pt x="2077" y="599"/>
                </a:lnTo>
                <a:lnTo>
                  <a:pt x="2077" y="599"/>
                </a:lnTo>
                <a:lnTo>
                  <a:pt x="2077" y="599"/>
                </a:lnTo>
                <a:lnTo>
                  <a:pt x="2075" y="599"/>
                </a:lnTo>
                <a:lnTo>
                  <a:pt x="2075" y="599"/>
                </a:lnTo>
                <a:lnTo>
                  <a:pt x="2075" y="599"/>
                </a:lnTo>
                <a:lnTo>
                  <a:pt x="2075" y="599"/>
                </a:lnTo>
                <a:lnTo>
                  <a:pt x="2077" y="599"/>
                </a:lnTo>
                <a:lnTo>
                  <a:pt x="2077" y="599"/>
                </a:lnTo>
                <a:lnTo>
                  <a:pt x="2077" y="599"/>
                </a:lnTo>
                <a:lnTo>
                  <a:pt x="2077" y="597"/>
                </a:lnTo>
                <a:lnTo>
                  <a:pt x="2077" y="597"/>
                </a:lnTo>
                <a:lnTo>
                  <a:pt x="2077" y="597"/>
                </a:lnTo>
                <a:lnTo>
                  <a:pt x="2077" y="597"/>
                </a:lnTo>
                <a:lnTo>
                  <a:pt x="2077" y="597"/>
                </a:lnTo>
                <a:lnTo>
                  <a:pt x="2077" y="597"/>
                </a:lnTo>
                <a:lnTo>
                  <a:pt x="2075" y="594"/>
                </a:lnTo>
                <a:lnTo>
                  <a:pt x="2075" y="594"/>
                </a:lnTo>
                <a:lnTo>
                  <a:pt x="2075" y="592"/>
                </a:lnTo>
                <a:lnTo>
                  <a:pt x="2075" y="592"/>
                </a:lnTo>
                <a:lnTo>
                  <a:pt x="2072" y="590"/>
                </a:lnTo>
                <a:lnTo>
                  <a:pt x="2070" y="592"/>
                </a:lnTo>
                <a:lnTo>
                  <a:pt x="2070" y="592"/>
                </a:lnTo>
                <a:lnTo>
                  <a:pt x="2070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2"/>
                </a:lnTo>
                <a:lnTo>
                  <a:pt x="2068" y="594"/>
                </a:lnTo>
                <a:lnTo>
                  <a:pt x="2068" y="594"/>
                </a:lnTo>
                <a:lnTo>
                  <a:pt x="2068" y="594"/>
                </a:lnTo>
                <a:lnTo>
                  <a:pt x="2068" y="597"/>
                </a:lnTo>
                <a:lnTo>
                  <a:pt x="2068" y="597"/>
                </a:lnTo>
                <a:lnTo>
                  <a:pt x="2068" y="597"/>
                </a:lnTo>
                <a:lnTo>
                  <a:pt x="2068" y="597"/>
                </a:lnTo>
                <a:lnTo>
                  <a:pt x="2068" y="597"/>
                </a:lnTo>
                <a:lnTo>
                  <a:pt x="2068" y="597"/>
                </a:lnTo>
                <a:lnTo>
                  <a:pt x="2065" y="597"/>
                </a:lnTo>
                <a:lnTo>
                  <a:pt x="2065" y="597"/>
                </a:lnTo>
                <a:lnTo>
                  <a:pt x="2065" y="597"/>
                </a:lnTo>
                <a:lnTo>
                  <a:pt x="2063" y="601"/>
                </a:lnTo>
                <a:lnTo>
                  <a:pt x="2063" y="601"/>
                </a:lnTo>
                <a:lnTo>
                  <a:pt x="2063" y="601"/>
                </a:lnTo>
                <a:lnTo>
                  <a:pt x="2063" y="604"/>
                </a:lnTo>
                <a:lnTo>
                  <a:pt x="2060" y="604"/>
                </a:lnTo>
                <a:lnTo>
                  <a:pt x="2060" y="604"/>
                </a:lnTo>
                <a:lnTo>
                  <a:pt x="2060" y="604"/>
                </a:lnTo>
                <a:lnTo>
                  <a:pt x="2060" y="606"/>
                </a:lnTo>
                <a:lnTo>
                  <a:pt x="2060" y="606"/>
                </a:lnTo>
                <a:lnTo>
                  <a:pt x="2058" y="606"/>
                </a:lnTo>
                <a:lnTo>
                  <a:pt x="2058" y="606"/>
                </a:lnTo>
                <a:lnTo>
                  <a:pt x="2056" y="604"/>
                </a:lnTo>
                <a:lnTo>
                  <a:pt x="2056" y="604"/>
                </a:lnTo>
                <a:lnTo>
                  <a:pt x="2053" y="604"/>
                </a:lnTo>
                <a:lnTo>
                  <a:pt x="2053" y="604"/>
                </a:lnTo>
                <a:lnTo>
                  <a:pt x="2051" y="606"/>
                </a:lnTo>
                <a:lnTo>
                  <a:pt x="2051" y="606"/>
                </a:lnTo>
                <a:lnTo>
                  <a:pt x="2053" y="609"/>
                </a:lnTo>
                <a:lnTo>
                  <a:pt x="2053" y="609"/>
                </a:lnTo>
                <a:lnTo>
                  <a:pt x="2056" y="609"/>
                </a:lnTo>
                <a:lnTo>
                  <a:pt x="2056" y="609"/>
                </a:lnTo>
                <a:lnTo>
                  <a:pt x="2058" y="609"/>
                </a:lnTo>
                <a:lnTo>
                  <a:pt x="2058" y="609"/>
                </a:lnTo>
                <a:lnTo>
                  <a:pt x="2058" y="611"/>
                </a:lnTo>
                <a:lnTo>
                  <a:pt x="2058" y="611"/>
                </a:lnTo>
                <a:lnTo>
                  <a:pt x="2060" y="611"/>
                </a:lnTo>
                <a:lnTo>
                  <a:pt x="2060" y="609"/>
                </a:lnTo>
                <a:lnTo>
                  <a:pt x="2060" y="611"/>
                </a:lnTo>
                <a:lnTo>
                  <a:pt x="2060" y="611"/>
                </a:lnTo>
                <a:lnTo>
                  <a:pt x="2060" y="611"/>
                </a:lnTo>
                <a:lnTo>
                  <a:pt x="2060" y="613"/>
                </a:lnTo>
                <a:lnTo>
                  <a:pt x="2060" y="613"/>
                </a:lnTo>
                <a:lnTo>
                  <a:pt x="2058" y="613"/>
                </a:lnTo>
                <a:lnTo>
                  <a:pt x="2058" y="616"/>
                </a:lnTo>
                <a:lnTo>
                  <a:pt x="2058" y="616"/>
                </a:lnTo>
                <a:lnTo>
                  <a:pt x="2056" y="616"/>
                </a:lnTo>
                <a:lnTo>
                  <a:pt x="2056" y="616"/>
                </a:lnTo>
                <a:lnTo>
                  <a:pt x="2056" y="618"/>
                </a:lnTo>
                <a:lnTo>
                  <a:pt x="2058" y="618"/>
                </a:lnTo>
                <a:lnTo>
                  <a:pt x="2058" y="618"/>
                </a:lnTo>
                <a:lnTo>
                  <a:pt x="2058" y="620"/>
                </a:lnTo>
                <a:lnTo>
                  <a:pt x="2058" y="620"/>
                </a:lnTo>
                <a:lnTo>
                  <a:pt x="2058" y="623"/>
                </a:lnTo>
                <a:lnTo>
                  <a:pt x="2058" y="623"/>
                </a:lnTo>
                <a:lnTo>
                  <a:pt x="2058" y="623"/>
                </a:lnTo>
                <a:lnTo>
                  <a:pt x="2060" y="623"/>
                </a:lnTo>
                <a:lnTo>
                  <a:pt x="2060" y="623"/>
                </a:lnTo>
                <a:lnTo>
                  <a:pt x="2060" y="623"/>
                </a:lnTo>
                <a:lnTo>
                  <a:pt x="2058" y="623"/>
                </a:lnTo>
                <a:lnTo>
                  <a:pt x="2058" y="623"/>
                </a:lnTo>
                <a:lnTo>
                  <a:pt x="2056" y="623"/>
                </a:lnTo>
                <a:lnTo>
                  <a:pt x="2056" y="625"/>
                </a:lnTo>
                <a:lnTo>
                  <a:pt x="2056" y="627"/>
                </a:lnTo>
                <a:lnTo>
                  <a:pt x="2056" y="630"/>
                </a:lnTo>
                <a:lnTo>
                  <a:pt x="2058" y="630"/>
                </a:lnTo>
                <a:lnTo>
                  <a:pt x="2058" y="632"/>
                </a:lnTo>
                <a:lnTo>
                  <a:pt x="2058" y="632"/>
                </a:lnTo>
                <a:lnTo>
                  <a:pt x="2058" y="632"/>
                </a:lnTo>
                <a:lnTo>
                  <a:pt x="2058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0" y="632"/>
                </a:lnTo>
                <a:lnTo>
                  <a:pt x="2065" y="635"/>
                </a:lnTo>
                <a:lnTo>
                  <a:pt x="2065" y="635"/>
                </a:lnTo>
                <a:lnTo>
                  <a:pt x="2065" y="635"/>
                </a:lnTo>
                <a:lnTo>
                  <a:pt x="2068" y="637"/>
                </a:lnTo>
                <a:lnTo>
                  <a:pt x="2068" y="637"/>
                </a:lnTo>
                <a:lnTo>
                  <a:pt x="2068" y="637"/>
                </a:lnTo>
                <a:lnTo>
                  <a:pt x="2070" y="639"/>
                </a:lnTo>
                <a:lnTo>
                  <a:pt x="2070" y="639"/>
                </a:lnTo>
                <a:lnTo>
                  <a:pt x="2070" y="639"/>
                </a:lnTo>
                <a:lnTo>
                  <a:pt x="2070" y="639"/>
                </a:lnTo>
                <a:lnTo>
                  <a:pt x="2070" y="639"/>
                </a:lnTo>
                <a:lnTo>
                  <a:pt x="2070" y="639"/>
                </a:lnTo>
                <a:lnTo>
                  <a:pt x="2072" y="639"/>
                </a:lnTo>
                <a:lnTo>
                  <a:pt x="2072" y="639"/>
                </a:lnTo>
                <a:lnTo>
                  <a:pt x="2075" y="639"/>
                </a:lnTo>
                <a:lnTo>
                  <a:pt x="2077" y="637"/>
                </a:lnTo>
                <a:lnTo>
                  <a:pt x="2079" y="637"/>
                </a:lnTo>
                <a:lnTo>
                  <a:pt x="2079" y="635"/>
                </a:lnTo>
                <a:lnTo>
                  <a:pt x="2079" y="635"/>
                </a:lnTo>
                <a:lnTo>
                  <a:pt x="2079" y="632"/>
                </a:lnTo>
                <a:lnTo>
                  <a:pt x="2079" y="632"/>
                </a:lnTo>
                <a:lnTo>
                  <a:pt x="2079" y="632"/>
                </a:lnTo>
                <a:lnTo>
                  <a:pt x="2079" y="630"/>
                </a:lnTo>
                <a:lnTo>
                  <a:pt x="2082" y="630"/>
                </a:lnTo>
                <a:lnTo>
                  <a:pt x="2082" y="630"/>
                </a:lnTo>
                <a:lnTo>
                  <a:pt x="2082" y="630"/>
                </a:lnTo>
                <a:lnTo>
                  <a:pt x="2082" y="630"/>
                </a:lnTo>
                <a:lnTo>
                  <a:pt x="2079" y="630"/>
                </a:lnTo>
                <a:lnTo>
                  <a:pt x="2077" y="630"/>
                </a:lnTo>
                <a:lnTo>
                  <a:pt x="2077" y="630"/>
                </a:lnTo>
                <a:lnTo>
                  <a:pt x="2077" y="630"/>
                </a:lnTo>
                <a:lnTo>
                  <a:pt x="2077" y="630"/>
                </a:lnTo>
                <a:lnTo>
                  <a:pt x="2079" y="630"/>
                </a:lnTo>
                <a:lnTo>
                  <a:pt x="2079" y="630"/>
                </a:lnTo>
                <a:lnTo>
                  <a:pt x="2079" y="630"/>
                </a:lnTo>
                <a:lnTo>
                  <a:pt x="2079" y="630"/>
                </a:lnTo>
                <a:lnTo>
                  <a:pt x="2082" y="627"/>
                </a:lnTo>
                <a:lnTo>
                  <a:pt x="2082" y="627"/>
                </a:lnTo>
                <a:lnTo>
                  <a:pt x="2082" y="625"/>
                </a:lnTo>
                <a:lnTo>
                  <a:pt x="2082" y="625"/>
                </a:lnTo>
                <a:lnTo>
                  <a:pt x="2079" y="623"/>
                </a:lnTo>
                <a:close/>
                <a:moveTo>
                  <a:pt x="2075" y="649"/>
                </a:moveTo>
                <a:lnTo>
                  <a:pt x="2075" y="649"/>
                </a:lnTo>
                <a:lnTo>
                  <a:pt x="2075" y="651"/>
                </a:lnTo>
                <a:lnTo>
                  <a:pt x="2077" y="651"/>
                </a:lnTo>
                <a:lnTo>
                  <a:pt x="2077" y="651"/>
                </a:lnTo>
                <a:lnTo>
                  <a:pt x="2077" y="649"/>
                </a:lnTo>
                <a:lnTo>
                  <a:pt x="2077" y="649"/>
                </a:lnTo>
                <a:lnTo>
                  <a:pt x="2079" y="649"/>
                </a:lnTo>
                <a:lnTo>
                  <a:pt x="2079" y="649"/>
                </a:lnTo>
                <a:lnTo>
                  <a:pt x="2079" y="649"/>
                </a:lnTo>
                <a:lnTo>
                  <a:pt x="2079" y="649"/>
                </a:lnTo>
                <a:lnTo>
                  <a:pt x="2079" y="646"/>
                </a:lnTo>
                <a:lnTo>
                  <a:pt x="2079" y="646"/>
                </a:lnTo>
                <a:lnTo>
                  <a:pt x="2077" y="646"/>
                </a:lnTo>
                <a:lnTo>
                  <a:pt x="2077" y="644"/>
                </a:lnTo>
                <a:lnTo>
                  <a:pt x="2077" y="644"/>
                </a:lnTo>
                <a:lnTo>
                  <a:pt x="2075" y="644"/>
                </a:lnTo>
                <a:lnTo>
                  <a:pt x="2075" y="646"/>
                </a:lnTo>
                <a:lnTo>
                  <a:pt x="2075" y="646"/>
                </a:lnTo>
                <a:lnTo>
                  <a:pt x="2075" y="646"/>
                </a:lnTo>
                <a:lnTo>
                  <a:pt x="2075" y="646"/>
                </a:lnTo>
                <a:lnTo>
                  <a:pt x="2075" y="649"/>
                </a:lnTo>
                <a:close/>
                <a:moveTo>
                  <a:pt x="2049" y="623"/>
                </a:moveTo>
                <a:lnTo>
                  <a:pt x="2046" y="625"/>
                </a:lnTo>
                <a:lnTo>
                  <a:pt x="2049" y="627"/>
                </a:lnTo>
                <a:lnTo>
                  <a:pt x="2049" y="630"/>
                </a:lnTo>
                <a:lnTo>
                  <a:pt x="2051" y="627"/>
                </a:lnTo>
                <a:lnTo>
                  <a:pt x="2051" y="627"/>
                </a:lnTo>
                <a:lnTo>
                  <a:pt x="2051" y="630"/>
                </a:lnTo>
                <a:lnTo>
                  <a:pt x="2051" y="630"/>
                </a:lnTo>
                <a:lnTo>
                  <a:pt x="2051" y="630"/>
                </a:lnTo>
                <a:lnTo>
                  <a:pt x="2049" y="632"/>
                </a:lnTo>
                <a:lnTo>
                  <a:pt x="2051" y="632"/>
                </a:lnTo>
                <a:lnTo>
                  <a:pt x="2051" y="630"/>
                </a:lnTo>
                <a:lnTo>
                  <a:pt x="2053" y="632"/>
                </a:lnTo>
                <a:lnTo>
                  <a:pt x="2053" y="632"/>
                </a:lnTo>
                <a:lnTo>
                  <a:pt x="2056" y="635"/>
                </a:lnTo>
                <a:lnTo>
                  <a:pt x="2056" y="635"/>
                </a:lnTo>
                <a:lnTo>
                  <a:pt x="2056" y="635"/>
                </a:lnTo>
                <a:lnTo>
                  <a:pt x="2058" y="637"/>
                </a:lnTo>
                <a:lnTo>
                  <a:pt x="2058" y="637"/>
                </a:lnTo>
                <a:lnTo>
                  <a:pt x="2058" y="637"/>
                </a:lnTo>
                <a:lnTo>
                  <a:pt x="2058" y="637"/>
                </a:lnTo>
                <a:lnTo>
                  <a:pt x="2058" y="639"/>
                </a:lnTo>
                <a:lnTo>
                  <a:pt x="2060" y="637"/>
                </a:lnTo>
                <a:lnTo>
                  <a:pt x="2060" y="637"/>
                </a:lnTo>
                <a:lnTo>
                  <a:pt x="2060" y="637"/>
                </a:lnTo>
                <a:lnTo>
                  <a:pt x="2063" y="635"/>
                </a:lnTo>
                <a:lnTo>
                  <a:pt x="2063" y="635"/>
                </a:lnTo>
                <a:lnTo>
                  <a:pt x="2063" y="635"/>
                </a:lnTo>
                <a:lnTo>
                  <a:pt x="2063" y="635"/>
                </a:lnTo>
                <a:lnTo>
                  <a:pt x="2063" y="635"/>
                </a:lnTo>
                <a:lnTo>
                  <a:pt x="2060" y="635"/>
                </a:lnTo>
                <a:lnTo>
                  <a:pt x="2060" y="635"/>
                </a:lnTo>
                <a:lnTo>
                  <a:pt x="2060" y="635"/>
                </a:lnTo>
                <a:lnTo>
                  <a:pt x="2060" y="635"/>
                </a:lnTo>
                <a:lnTo>
                  <a:pt x="2060" y="632"/>
                </a:lnTo>
                <a:lnTo>
                  <a:pt x="2058" y="632"/>
                </a:lnTo>
                <a:lnTo>
                  <a:pt x="2058" y="632"/>
                </a:lnTo>
                <a:lnTo>
                  <a:pt x="2056" y="630"/>
                </a:lnTo>
                <a:lnTo>
                  <a:pt x="2056" y="630"/>
                </a:lnTo>
                <a:lnTo>
                  <a:pt x="2056" y="630"/>
                </a:lnTo>
                <a:lnTo>
                  <a:pt x="2056" y="630"/>
                </a:lnTo>
                <a:lnTo>
                  <a:pt x="2053" y="627"/>
                </a:lnTo>
                <a:lnTo>
                  <a:pt x="2053" y="627"/>
                </a:lnTo>
                <a:lnTo>
                  <a:pt x="2053" y="627"/>
                </a:lnTo>
                <a:lnTo>
                  <a:pt x="2053" y="625"/>
                </a:lnTo>
                <a:lnTo>
                  <a:pt x="2056" y="625"/>
                </a:lnTo>
                <a:lnTo>
                  <a:pt x="2056" y="625"/>
                </a:lnTo>
                <a:lnTo>
                  <a:pt x="2053" y="625"/>
                </a:lnTo>
                <a:lnTo>
                  <a:pt x="2053" y="625"/>
                </a:lnTo>
                <a:lnTo>
                  <a:pt x="2053" y="625"/>
                </a:lnTo>
                <a:lnTo>
                  <a:pt x="2053" y="625"/>
                </a:lnTo>
                <a:lnTo>
                  <a:pt x="2053" y="623"/>
                </a:lnTo>
                <a:lnTo>
                  <a:pt x="2053" y="623"/>
                </a:lnTo>
                <a:lnTo>
                  <a:pt x="2051" y="623"/>
                </a:lnTo>
                <a:lnTo>
                  <a:pt x="2049" y="623"/>
                </a:lnTo>
                <a:lnTo>
                  <a:pt x="2049" y="623"/>
                </a:lnTo>
                <a:lnTo>
                  <a:pt x="2049" y="620"/>
                </a:lnTo>
                <a:lnTo>
                  <a:pt x="2049" y="623"/>
                </a:lnTo>
                <a:close/>
                <a:moveTo>
                  <a:pt x="1578" y="779"/>
                </a:moveTo>
                <a:lnTo>
                  <a:pt x="1576" y="779"/>
                </a:lnTo>
                <a:lnTo>
                  <a:pt x="1576" y="779"/>
                </a:lnTo>
                <a:lnTo>
                  <a:pt x="1576" y="779"/>
                </a:lnTo>
                <a:lnTo>
                  <a:pt x="1576" y="777"/>
                </a:lnTo>
                <a:lnTo>
                  <a:pt x="1576" y="777"/>
                </a:lnTo>
                <a:lnTo>
                  <a:pt x="1573" y="777"/>
                </a:lnTo>
                <a:lnTo>
                  <a:pt x="1573" y="779"/>
                </a:lnTo>
                <a:lnTo>
                  <a:pt x="1573" y="779"/>
                </a:lnTo>
                <a:lnTo>
                  <a:pt x="1573" y="779"/>
                </a:lnTo>
                <a:lnTo>
                  <a:pt x="1573" y="779"/>
                </a:lnTo>
                <a:lnTo>
                  <a:pt x="1571" y="781"/>
                </a:lnTo>
                <a:lnTo>
                  <a:pt x="1568" y="781"/>
                </a:lnTo>
                <a:lnTo>
                  <a:pt x="1568" y="781"/>
                </a:lnTo>
                <a:lnTo>
                  <a:pt x="1568" y="781"/>
                </a:lnTo>
                <a:lnTo>
                  <a:pt x="1566" y="781"/>
                </a:lnTo>
                <a:lnTo>
                  <a:pt x="1566" y="781"/>
                </a:lnTo>
                <a:lnTo>
                  <a:pt x="1566" y="781"/>
                </a:lnTo>
                <a:lnTo>
                  <a:pt x="1566" y="781"/>
                </a:lnTo>
                <a:lnTo>
                  <a:pt x="1566" y="779"/>
                </a:lnTo>
                <a:lnTo>
                  <a:pt x="1566" y="777"/>
                </a:lnTo>
                <a:lnTo>
                  <a:pt x="1566" y="777"/>
                </a:lnTo>
                <a:lnTo>
                  <a:pt x="1566" y="777"/>
                </a:lnTo>
                <a:lnTo>
                  <a:pt x="1564" y="777"/>
                </a:lnTo>
                <a:lnTo>
                  <a:pt x="1564" y="779"/>
                </a:lnTo>
                <a:lnTo>
                  <a:pt x="1561" y="779"/>
                </a:lnTo>
                <a:lnTo>
                  <a:pt x="1561" y="779"/>
                </a:lnTo>
                <a:lnTo>
                  <a:pt x="1559" y="779"/>
                </a:lnTo>
                <a:lnTo>
                  <a:pt x="1559" y="781"/>
                </a:lnTo>
                <a:lnTo>
                  <a:pt x="1557" y="781"/>
                </a:lnTo>
                <a:lnTo>
                  <a:pt x="1554" y="781"/>
                </a:lnTo>
                <a:lnTo>
                  <a:pt x="1554" y="781"/>
                </a:lnTo>
                <a:lnTo>
                  <a:pt x="1554" y="781"/>
                </a:lnTo>
                <a:lnTo>
                  <a:pt x="1552" y="784"/>
                </a:lnTo>
                <a:lnTo>
                  <a:pt x="1552" y="784"/>
                </a:lnTo>
                <a:lnTo>
                  <a:pt x="1552" y="784"/>
                </a:lnTo>
                <a:lnTo>
                  <a:pt x="1550" y="786"/>
                </a:lnTo>
                <a:lnTo>
                  <a:pt x="1547" y="788"/>
                </a:lnTo>
                <a:lnTo>
                  <a:pt x="1545" y="788"/>
                </a:lnTo>
                <a:lnTo>
                  <a:pt x="1542" y="788"/>
                </a:lnTo>
                <a:lnTo>
                  <a:pt x="1542" y="788"/>
                </a:lnTo>
                <a:lnTo>
                  <a:pt x="1542" y="788"/>
                </a:lnTo>
                <a:lnTo>
                  <a:pt x="1540" y="791"/>
                </a:lnTo>
                <a:lnTo>
                  <a:pt x="1540" y="793"/>
                </a:lnTo>
                <a:lnTo>
                  <a:pt x="1540" y="793"/>
                </a:lnTo>
                <a:lnTo>
                  <a:pt x="1540" y="793"/>
                </a:lnTo>
                <a:lnTo>
                  <a:pt x="1540" y="795"/>
                </a:lnTo>
                <a:lnTo>
                  <a:pt x="1538" y="795"/>
                </a:lnTo>
                <a:lnTo>
                  <a:pt x="1538" y="798"/>
                </a:lnTo>
                <a:lnTo>
                  <a:pt x="1538" y="798"/>
                </a:lnTo>
                <a:lnTo>
                  <a:pt x="1538" y="798"/>
                </a:lnTo>
                <a:lnTo>
                  <a:pt x="1535" y="798"/>
                </a:lnTo>
                <a:lnTo>
                  <a:pt x="1535" y="798"/>
                </a:lnTo>
                <a:lnTo>
                  <a:pt x="1535" y="800"/>
                </a:lnTo>
                <a:lnTo>
                  <a:pt x="1535" y="800"/>
                </a:lnTo>
                <a:lnTo>
                  <a:pt x="1535" y="800"/>
                </a:lnTo>
                <a:lnTo>
                  <a:pt x="1535" y="800"/>
                </a:lnTo>
                <a:lnTo>
                  <a:pt x="1535" y="800"/>
                </a:lnTo>
                <a:lnTo>
                  <a:pt x="1535" y="803"/>
                </a:lnTo>
                <a:lnTo>
                  <a:pt x="1535" y="803"/>
                </a:lnTo>
                <a:lnTo>
                  <a:pt x="1535" y="803"/>
                </a:lnTo>
                <a:lnTo>
                  <a:pt x="1533" y="805"/>
                </a:lnTo>
                <a:lnTo>
                  <a:pt x="1533" y="805"/>
                </a:lnTo>
                <a:lnTo>
                  <a:pt x="1533" y="805"/>
                </a:lnTo>
                <a:lnTo>
                  <a:pt x="1531" y="805"/>
                </a:lnTo>
                <a:lnTo>
                  <a:pt x="1531" y="805"/>
                </a:lnTo>
                <a:lnTo>
                  <a:pt x="1531" y="805"/>
                </a:lnTo>
                <a:lnTo>
                  <a:pt x="1531" y="805"/>
                </a:lnTo>
                <a:lnTo>
                  <a:pt x="1531" y="803"/>
                </a:lnTo>
                <a:lnTo>
                  <a:pt x="1531" y="803"/>
                </a:lnTo>
                <a:lnTo>
                  <a:pt x="1531" y="803"/>
                </a:lnTo>
                <a:lnTo>
                  <a:pt x="1531" y="800"/>
                </a:lnTo>
                <a:lnTo>
                  <a:pt x="1531" y="800"/>
                </a:lnTo>
                <a:lnTo>
                  <a:pt x="1531" y="800"/>
                </a:lnTo>
                <a:lnTo>
                  <a:pt x="1531" y="798"/>
                </a:lnTo>
                <a:lnTo>
                  <a:pt x="1528" y="798"/>
                </a:lnTo>
                <a:lnTo>
                  <a:pt x="1528" y="798"/>
                </a:lnTo>
                <a:lnTo>
                  <a:pt x="1528" y="798"/>
                </a:lnTo>
                <a:lnTo>
                  <a:pt x="1526" y="798"/>
                </a:lnTo>
                <a:lnTo>
                  <a:pt x="1526" y="798"/>
                </a:lnTo>
                <a:lnTo>
                  <a:pt x="1526" y="800"/>
                </a:lnTo>
                <a:lnTo>
                  <a:pt x="1524" y="800"/>
                </a:lnTo>
                <a:lnTo>
                  <a:pt x="1524" y="800"/>
                </a:lnTo>
                <a:lnTo>
                  <a:pt x="1521" y="800"/>
                </a:lnTo>
                <a:lnTo>
                  <a:pt x="1519" y="795"/>
                </a:lnTo>
                <a:lnTo>
                  <a:pt x="1519" y="795"/>
                </a:lnTo>
                <a:lnTo>
                  <a:pt x="1516" y="795"/>
                </a:lnTo>
                <a:lnTo>
                  <a:pt x="1516" y="798"/>
                </a:lnTo>
                <a:lnTo>
                  <a:pt x="1516" y="798"/>
                </a:lnTo>
                <a:lnTo>
                  <a:pt x="1514" y="800"/>
                </a:lnTo>
                <a:lnTo>
                  <a:pt x="1514" y="800"/>
                </a:lnTo>
                <a:lnTo>
                  <a:pt x="1512" y="803"/>
                </a:lnTo>
                <a:lnTo>
                  <a:pt x="1512" y="805"/>
                </a:lnTo>
                <a:lnTo>
                  <a:pt x="1509" y="805"/>
                </a:lnTo>
                <a:lnTo>
                  <a:pt x="1509" y="805"/>
                </a:lnTo>
                <a:lnTo>
                  <a:pt x="1509" y="805"/>
                </a:lnTo>
                <a:lnTo>
                  <a:pt x="1509" y="805"/>
                </a:lnTo>
                <a:lnTo>
                  <a:pt x="1509" y="805"/>
                </a:lnTo>
                <a:lnTo>
                  <a:pt x="1509" y="805"/>
                </a:lnTo>
                <a:lnTo>
                  <a:pt x="1507" y="805"/>
                </a:lnTo>
                <a:lnTo>
                  <a:pt x="1507" y="805"/>
                </a:lnTo>
                <a:lnTo>
                  <a:pt x="1507" y="805"/>
                </a:lnTo>
                <a:lnTo>
                  <a:pt x="1507" y="805"/>
                </a:lnTo>
                <a:lnTo>
                  <a:pt x="1505" y="807"/>
                </a:lnTo>
                <a:lnTo>
                  <a:pt x="1505" y="807"/>
                </a:lnTo>
                <a:lnTo>
                  <a:pt x="1502" y="810"/>
                </a:lnTo>
                <a:lnTo>
                  <a:pt x="1502" y="810"/>
                </a:lnTo>
                <a:lnTo>
                  <a:pt x="1500" y="812"/>
                </a:lnTo>
                <a:lnTo>
                  <a:pt x="1500" y="812"/>
                </a:lnTo>
                <a:lnTo>
                  <a:pt x="1500" y="817"/>
                </a:lnTo>
                <a:lnTo>
                  <a:pt x="1500" y="819"/>
                </a:lnTo>
                <a:lnTo>
                  <a:pt x="1500" y="819"/>
                </a:lnTo>
                <a:lnTo>
                  <a:pt x="1500" y="819"/>
                </a:lnTo>
                <a:lnTo>
                  <a:pt x="1500" y="819"/>
                </a:lnTo>
                <a:lnTo>
                  <a:pt x="1500" y="819"/>
                </a:lnTo>
                <a:lnTo>
                  <a:pt x="1500" y="819"/>
                </a:lnTo>
                <a:lnTo>
                  <a:pt x="1500" y="822"/>
                </a:lnTo>
                <a:lnTo>
                  <a:pt x="1500" y="822"/>
                </a:lnTo>
                <a:lnTo>
                  <a:pt x="1500" y="824"/>
                </a:lnTo>
                <a:lnTo>
                  <a:pt x="1500" y="824"/>
                </a:lnTo>
                <a:lnTo>
                  <a:pt x="1500" y="826"/>
                </a:lnTo>
                <a:lnTo>
                  <a:pt x="1497" y="826"/>
                </a:lnTo>
                <a:lnTo>
                  <a:pt x="1497" y="826"/>
                </a:lnTo>
                <a:lnTo>
                  <a:pt x="1495" y="829"/>
                </a:lnTo>
                <a:lnTo>
                  <a:pt x="1495" y="831"/>
                </a:lnTo>
                <a:lnTo>
                  <a:pt x="1495" y="833"/>
                </a:lnTo>
                <a:lnTo>
                  <a:pt x="1495" y="833"/>
                </a:lnTo>
                <a:lnTo>
                  <a:pt x="1497" y="833"/>
                </a:lnTo>
                <a:lnTo>
                  <a:pt x="1500" y="833"/>
                </a:lnTo>
                <a:lnTo>
                  <a:pt x="1500" y="833"/>
                </a:lnTo>
                <a:lnTo>
                  <a:pt x="1502" y="833"/>
                </a:lnTo>
                <a:lnTo>
                  <a:pt x="1502" y="833"/>
                </a:lnTo>
                <a:lnTo>
                  <a:pt x="1505" y="833"/>
                </a:lnTo>
                <a:lnTo>
                  <a:pt x="1505" y="833"/>
                </a:lnTo>
                <a:lnTo>
                  <a:pt x="1505" y="836"/>
                </a:lnTo>
                <a:lnTo>
                  <a:pt x="1505" y="836"/>
                </a:lnTo>
                <a:lnTo>
                  <a:pt x="1500" y="838"/>
                </a:lnTo>
                <a:lnTo>
                  <a:pt x="1500" y="838"/>
                </a:lnTo>
                <a:lnTo>
                  <a:pt x="1497" y="838"/>
                </a:lnTo>
                <a:lnTo>
                  <a:pt x="1497" y="838"/>
                </a:lnTo>
                <a:lnTo>
                  <a:pt x="1497" y="840"/>
                </a:lnTo>
                <a:lnTo>
                  <a:pt x="1495" y="840"/>
                </a:lnTo>
                <a:lnTo>
                  <a:pt x="1493" y="843"/>
                </a:lnTo>
                <a:lnTo>
                  <a:pt x="1493" y="843"/>
                </a:lnTo>
                <a:lnTo>
                  <a:pt x="1490" y="843"/>
                </a:lnTo>
                <a:lnTo>
                  <a:pt x="1490" y="845"/>
                </a:lnTo>
                <a:lnTo>
                  <a:pt x="1490" y="848"/>
                </a:lnTo>
                <a:lnTo>
                  <a:pt x="1490" y="848"/>
                </a:lnTo>
                <a:lnTo>
                  <a:pt x="1490" y="850"/>
                </a:lnTo>
                <a:lnTo>
                  <a:pt x="1490" y="850"/>
                </a:lnTo>
                <a:lnTo>
                  <a:pt x="1490" y="850"/>
                </a:lnTo>
                <a:lnTo>
                  <a:pt x="1490" y="850"/>
                </a:lnTo>
                <a:lnTo>
                  <a:pt x="1490" y="850"/>
                </a:lnTo>
                <a:lnTo>
                  <a:pt x="1493" y="850"/>
                </a:lnTo>
                <a:lnTo>
                  <a:pt x="1493" y="848"/>
                </a:lnTo>
                <a:lnTo>
                  <a:pt x="1493" y="848"/>
                </a:lnTo>
                <a:lnTo>
                  <a:pt x="1495" y="848"/>
                </a:lnTo>
                <a:lnTo>
                  <a:pt x="1495" y="850"/>
                </a:lnTo>
                <a:lnTo>
                  <a:pt x="1497" y="850"/>
                </a:lnTo>
                <a:lnTo>
                  <a:pt x="1497" y="850"/>
                </a:lnTo>
                <a:lnTo>
                  <a:pt x="1500" y="850"/>
                </a:lnTo>
                <a:lnTo>
                  <a:pt x="1500" y="850"/>
                </a:lnTo>
                <a:lnTo>
                  <a:pt x="1500" y="850"/>
                </a:lnTo>
                <a:lnTo>
                  <a:pt x="1502" y="850"/>
                </a:lnTo>
                <a:lnTo>
                  <a:pt x="1502" y="850"/>
                </a:lnTo>
                <a:lnTo>
                  <a:pt x="1505" y="850"/>
                </a:lnTo>
                <a:lnTo>
                  <a:pt x="1507" y="850"/>
                </a:lnTo>
                <a:lnTo>
                  <a:pt x="1507" y="850"/>
                </a:lnTo>
                <a:lnTo>
                  <a:pt x="1507" y="850"/>
                </a:lnTo>
                <a:lnTo>
                  <a:pt x="1509" y="850"/>
                </a:lnTo>
                <a:lnTo>
                  <a:pt x="1514" y="848"/>
                </a:lnTo>
                <a:lnTo>
                  <a:pt x="1519" y="845"/>
                </a:lnTo>
                <a:lnTo>
                  <a:pt x="1519" y="845"/>
                </a:lnTo>
                <a:lnTo>
                  <a:pt x="1521" y="845"/>
                </a:lnTo>
                <a:lnTo>
                  <a:pt x="1521" y="845"/>
                </a:lnTo>
                <a:lnTo>
                  <a:pt x="1521" y="843"/>
                </a:lnTo>
                <a:lnTo>
                  <a:pt x="1521" y="843"/>
                </a:lnTo>
                <a:lnTo>
                  <a:pt x="1524" y="843"/>
                </a:lnTo>
                <a:lnTo>
                  <a:pt x="1524" y="840"/>
                </a:lnTo>
                <a:lnTo>
                  <a:pt x="1524" y="840"/>
                </a:lnTo>
                <a:lnTo>
                  <a:pt x="1526" y="840"/>
                </a:lnTo>
                <a:lnTo>
                  <a:pt x="1526" y="840"/>
                </a:lnTo>
                <a:lnTo>
                  <a:pt x="1526" y="840"/>
                </a:lnTo>
                <a:lnTo>
                  <a:pt x="1528" y="840"/>
                </a:lnTo>
                <a:lnTo>
                  <a:pt x="1533" y="840"/>
                </a:lnTo>
                <a:lnTo>
                  <a:pt x="1538" y="840"/>
                </a:lnTo>
                <a:lnTo>
                  <a:pt x="1540" y="840"/>
                </a:lnTo>
                <a:lnTo>
                  <a:pt x="1542" y="838"/>
                </a:lnTo>
                <a:lnTo>
                  <a:pt x="1545" y="836"/>
                </a:lnTo>
                <a:lnTo>
                  <a:pt x="1545" y="836"/>
                </a:lnTo>
                <a:lnTo>
                  <a:pt x="1545" y="836"/>
                </a:lnTo>
                <a:lnTo>
                  <a:pt x="1547" y="833"/>
                </a:lnTo>
                <a:lnTo>
                  <a:pt x="1547" y="831"/>
                </a:lnTo>
                <a:lnTo>
                  <a:pt x="1550" y="831"/>
                </a:lnTo>
                <a:lnTo>
                  <a:pt x="1552" y="829"/>
                </a:lnTo>
                <a:lnTo>
                  <a:pt x="1554" y="826"/>
                </a:lnTo>
                <a:lnTo>
                  <a:pt x="1557" y="826"/>
                </a:lnTo>
                <a:lnTo>
                  <a:pt x="1557" y="824"/>
                </a:lnTo>
                <a:lnTo>
                  <a:pt x="1557" y="824"/>
                </a:lnTo>
                <a:lnTo>
                  <a:pt x="1561" y="817"/>
                </a:lnTo>
                <a:lnTo>
                  <a:pt x="1564" y="817"/>
                </a:lnTo>
                <a:lnTo>
                  <a:pt x="1568" y="812"/>
                </a:lnTo>
                <a:lnTo>
                  <a:pt x="1568" y="812"/>
                </a:lnTo>
                <a:lnTo>
                  <a:pt x="1568" y="810"/>
                </a:lnTo>
                <a:lnTo>
                  <a:pt x="1571" y="807"/>
                </a:lnTo>
                <a:lnTo>
                  <a:pt x="1571" y="805"/>
                </a:lnTo>
                <a:lnTo>
                  <a:pt x="1573" y="805"/>
                </a:lnTo>
                <a:lnTo>
                  <a:pt x="1573" y="805"/>
                </a:lnTo>
                <a:lnTo>
                  <a:pt x="1573" y="805"/>
                </a:lnTo>
                <a:lnTo>
                  <a:pt x="1573" y="800"/>
                </a:lnTo>
                <a:lnTo>
                  <a:pt x="1573" y="800"/>
                </a:lnTo>
                <a:lnTo>
                  <a:pt x="1571" y="798"/>
                </a:lnTo>
                <a:lnTo>
                  <a:pt x="1571" y="798"/>
                </a:lnTo>
                <a:lnTo>
                  <a:pt x="1571" y="798"/>
                </a:lnTo>
                <a:lnTo>
                  <a:pt x="1571" y="795"/>
                </a:lnTo>
                <a:lnTo>
                  <a:pt x="1571" y="795"/>
                </a:lnTo>
                <a:lnTo>
                  <a:pt x="1571" y="795"/>
                </a:lnTo>
                <a:lnTo>
                  <a:pt x="1568" y="793"/>
                </a:lnTo>
                <a:lnTo>
                  <a:pt x="1568" y="793"/>
                </a:lnTo>
                <a:lnTo>
                  <a:pt x="1568" y="793"/>
                </a:lnTo>
                <a:lnTo>
                  <a:pt x="1568" y="791"/>
                </a:lnTo>
                <a:lnTo>
                  <a:pt x="1568" y="788"/>
                </a:lnTo>
                <a:lnTo>
                  <a:pt x="1568" y="788"/>
                </a:lnTo>
                <a:lnTo>
                  <a:pt x="1571" y="788"/>
                </a:lnTo>
                <a:lnTo>
                  <a:pt x="1571" y="788"/>
                </a:lnTo>
                <a:lnTo>
                  <a:pt x="1571" y="788"/>
                </a:lnTo>
                <a:lnTo>
                  <a:pt x="1573" y="788"/>
                </a:lnTo>
                <a:lnTo>
                  <a:pt x="1573" y="788"/>
                </a:lnTo>
                <a:lnTo>
                  <a:pt x="1573" y="788"/>
                </a:lnTo>
                <a:lnTo>
                  <a:pt x="1573" y="788"/>
                </a:lnTo>
                <a:lnTo>
                  <a:pt x="1576" y="788"/>
                </a:lnTo>
                <a:lnTo>
                  <a:pt x="1576" y="788"/>
                </a:lnTo>
                <a:lnTo>
                  <a:pt x="1576" y="788"/>
                </a:lnTo>
                <a:lnTo>
                  <a:pt x="1576" y="788"/>
                </a:lnTo>
                <a:lnTo>
                  <a:pt x="1578" y="788"/>
                </a:lnTo>
                <a:lnTo>
                  <a:pt x="1578" y="788"/>
                </a:lnTo>
                <a:lnTo>
                  <a:pt x="1578" y="788"/>
                </a:lnTo>
                <a:lnTo>
                  <a:pt x="1578" y="788"/>
                </a:lnTo>
                <a:lnTo>
                  <a:pt x="1578" y="786"/>
                </a:lnTo>
                <a:lnTo>
                  <a:pt x="1578" y="786"/>
                </a:lnTo>
                <a:lnTo>
                  <a:pt x="1578" y="786"/>
                </a:lnTo>
                <a:lnTo>
                  <a:pt x="1578" y="784"/>
                </a:lnTo>
                <a:lnTo>
                  <a:pt x="1578" y="781"/>
                </a:lnTo>
                <a:lnTo>
                  <a:pt x="1578" y="781"/>
                </a:lnTo>
                <a:lnTo>
                  <a:pt x="1578" y="779"/>
                </a:lnTo>
                <a:close/>
                <a:moveTo>
                  <a:pt x="1999" y="585"/>
                </a:moveTo>
                <a:lnTo>
                  <a:pt x="1999" y="585"/>
                </a:lnTo>
                <a:lnTo>
                  <a:pt x="1997" y="582"/>
                </a:lnTo>
                <a:lnTo>
                  <a:pt x="1997" y="582"/>
                </a:lnTo>
                <a:lnTo>
                  <a:pt x="1994" y="585"/>
                </a:lnTo>
                <a:lnTo>
                  <a:pt x="1994" y="585"/>
                </a:lnTo>
                <a:lnTo>
                  <a:pt x="1994" y="587"/>
                </a:lnTo>
                <a:lnTo>
                  <a:pt x="1994" y="587"/>
                </a:lnTo>
                <a:lnTo>
                  <a:pt x="1992" y="590"/>
                </a:lnTo>
                <a:lnTo>
                  <a:pt x="1992" y="594"/>
                </a:lnTo>
                <a:lnTo>
                  <a:pt x="1989" y="597"/>
                </a:lnTo>
                <a:lnTo>
                  <a:pt x="1989" y="599"/>
                </a:lnTo>
                <a:lnTo>
                  <a:pt x="1989" y="601"/>
                </a:lnTo>
                <a:lnTo>
                  <a:pt x="1989" y="601"/>
                </a:lnTo>
                <a:lnTo>
                  <a:pt x="1989" y="601"/>
                </a:lnTo>
                <a:lnTo>
                  <a:pt x="1987" y="601"/>
                </a:lnTo>
                <a:lnTo>
                  <a:pt x="1987" y="601"/>
                </a:lnTo>
                <a:lnTo>
                  <a:pt x="1985" y="606"/>
                </a:lnTo>
                <a:lnTo>
                  <a:pt x="1985" y="606"/>
                </a:lnTo>
                <a:lnTo>
                  <a:pt x="1985" y="609"/>
                </a:lnTo>
                <a:lnTo>
                  <a:pt x="1985" y="609"/>
                </a:lnTo>
                <a:lnTo>
                  <a:pt x="1985" y="611"/>
                </a:lnTo>
                <a:lnTo>
                  <a:pt x="1980" y="620"/>
                </a:lnTo>
                <a:lnTo>
                  <a:pt x="1980" y="620"/>
                </a:lnTo>
                <a:lnTo>
                  <a:pt x="1982" y="620"/>
                </a:lnTo>
                <a:lnTo>
                  <a:pt x="1987" y="613"/>
                </a:lnTo>
                <a:lnTo>
                  <a:pt x="1987" y="613"/>
                </a:lnTo>
                <a:lnTo>
                  <a:pt x="1987" y="613"/>
                </a:lnTo>
                <a:lnTo>
                  <a:pt x="1987" y="611"/>
                </a:lnTo>
                <a:lnTo>
                  <a:pt x="1987" y="611"/>
                </a:lnTo>
                <a:lnTo>
                  <a:pt x="1987" y="609"/>
                </a:lnTo>
                <a:lnTo>
                  <a:pt x="1987" y="606"/>
                </a:lnTo>
                <a:lnTo>
                  <a:pt x="1989" y="606"/>
                </a:lnTo>
                <a:lnTo>
                  <a:pt x="1989" y="604"/>
                </a:lnTo>
                <a:lnTo>
                  <a:pt x="1989" y="604"/>
                </a:lnTo>
                <a:lnTo>
                  <a:pt x="1989" y="604"/>
                </a:lnTo>
                <a:lnTo>
                  <a:pt x="1992" y="601"/>
                </a:lnTo>
                <a:lnTo>
                  <a:pt x="1992" y="601"/>
                </a:lnTo>
                <a:lnTo>
                  <a:pt x="1992" y="601"/>
                </a:lnTo>
                <a:lnTo>
                  <a:pt x="1992" y="601"/>
                </a:lnTo>
                <a:lnTo>
                  <a:pt x="1994" y="599"/>
                </a:lnTo>
                <a:lnTo>
                  <a:pt x="1994" y="599"/>
                </a:lnTo>
                <a:lnTo>
                  <a:pt x="1997" y="597"/>
                </a:lnTo>
                <a:lnTo>
                  <a:pt x="1997" y="587"/>
                </a:lnTo>
                <a:lnTo>
                  <a:pt x="1999" y="587"/>
                </a:lnTo>
                <a:lnTo>
                  <a:pt x="1999" y="587"/>
                </a:lnTo>
                <a:lnTo>
                  <a:pt x="1999" y="587"/>
                </a:lnTo>
                <a:lnTo>
                  <a:pt x="1999" y="585"/>
                </a:lnTo>
                <a:lnTo>
                  <a:pt x="1999" y="585"/>
                </a:lnTo>
                <a:close/>
                <a:moveTo>
                  <a:pt x="2068" y="651"/>
                </a:moveTo>
                <a:lnTo>
                  <a:pt x="2065" y="649"/>
                </a:lnTo>
                <a:lnTo>
                  <a:pt x="2065" y="649"/>
                </a:lnTo>
                <a:lnTo>
                  <a:pt x="2068" y="649"/>
                </a:lnTo>
                <a:lnTo>
                  <a:pt x="2068" y="649"/>
                </a:lnTo>
                <a:lnTo>
                  <a:pt x="2068" y="649"/>
                </a:lnTo>
                <a:lnTo>
                  <a:pt x="2068" y="646"/>
                </a:lnTo>
                <a:lnTo>
                  <a:pt x="2068" y="646"/>
                </a:lnTo>
                <a:lnTo>
                  <a:pt x="2068" y="646"/>
                </a:lnTo>
                <a:lnTo>
                  <a:pt x="2065" y="646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5" y="644"/>
                </a:lnTo>
                <a:lnTo>
                  <a:pt x="2063" y="644"/>
                </a:lnTo>
                <a:lnTo>
                  <a:pt x="2063" y="644"/>
                </a:lnTo>
                <a:lnTo>
                  <a:pt x="2063" y="642"/>
                </a:lnTo>
                <a:lnTo>
                  <a:pt x="2063" y="642"/>
                </a:lnTo>
                <a:lnTo>
                  <a:pt x="2060" y="642"/>
                </a:lnTo>
                <a:lnTo>
                  <a:pt x="2058" y="642"/>
                </a:lnTo>
                <a:lnTo>
                  <a:pt x="2058" y="639"/>
                </a:lnTo>
                <a:lnTo>
                  <a:pt x="2056" y="639"/>
                </a:lnTo>
                <a:lnTo>
                  <a:pt x="2056" y="639"/>
                </a:lnTo>
                <a:lnTo>
                  <a:pt x="2056" y="637"/>
                </a:lnTo>
                <a:lnTo>
                  <a:pt x="2056" y="637"/>
                </a:lnTo>
                <a:lnTo>
                  <a:pt x="2056" y="637"/>
                </a:lnTo>
                <a:lnTo>
                  <a:pt x="2056" y="637"/>
                </a:lnTo>
                <a:lnTo>
                  <a:pt x="2056" y="637"/>
                </a:lnTo>
                <a:lnTo>
                  <a:pt x="2056" y="637"/>
                </a:lnTo>
                <a:lnTo>
                  <a:pt x="2053" y="635"/>
                </a:lnTo>
                <a:lnTo>
                  <a:pt x="2053" y="632"/>
                </a:lnTo>
                <a:lnTo>
                  <a:pt x="2051" y="632"/>
                </a:lnTo>
                <a:lnTo>
                  <a:pt x="2049" y="632"/>
                </a:lnTo>
                <a:lnTo>
                  <a:pt x="2049" y="632"/>
                </a:lnTo>
                <a:lnTo>
                  <a:pt x="2049" y="630"/>
                </a:lnTo>
                <a:lnTo>
                  <a:pt x="2049" y="630"/>
                </a:lnTo>
                <a:lnTo>
                  <a:pt x="2049" y="630"/>
                </a:lnTo>
                <a:lnTo>
                  <a:pt x="2046" y="630"/>
                </a:lnTo>
                <a:lnTo>
                  <a:pt x="2046" y="630"/>
                </a:lnTo>
                <a:lnTo>
                  <a:pt x="2046" y="630"/>
                </a:lnTo>
                <a:lnTo>
                  <a:pt x="2046" y="632"/>
                </a:lnTo>
                <a:lnTo>
                  <a:pt x="2049" y="637"/>
                </a:lnTo>
                <a:lnTo>
                  <a:pt x="2049" y="637"/>
                </a:lnTo>
                <a:lnTo>
                  <a:pt x="2049" y="642"/>
                </a:lnTo>
                <a:lnTo>
                  <a:pt x="2049" y="644"/>
                </a:lnTo>
                <a:lnTo>
                  <a:pt x="2051" y="644"/>
                </a:lnTo>
                <a:lnTo>
                  <a:pt x="2051" y="644"/>
                </a:lnTo>
                <a:lnTo>
                  <a:pt x="2051" y="646"/>
                </a:lnTo>
                <a:lnTo>
                  <a:pt x="2051" y="646"/>
                </a:lnTo>
                <a:lnTo>
                  <a:pt x="2051" y="646"/>
                </a:lnTo>
                <a:lnTo>
                  <a:pt x="2049" y="646"/>
                </a:lnTo>
                <a:lnTo>
                  <a:pt x="2049" y="644"/>
                </a:lnTo>
                <a:lnTo>
                  <a:pt x="2046" y="644"/>
                </a:lnTo>
                <a:lnTo>
                  <a:pt x="2046" y="644"/>
                </a:lnTo>
                <a:lnTo>
                  <a:pt x="2046" y="646"/>
                </a:lnTo>
                <a:lnTo>
                  <a:pt x="2046" y="653"/>
                </a:lnTo>
                <a:lnTo>
                  <a:pt x="2044" y="658"/>
                </a:lnTo>
                <a:lnTo>
                  <a:pt x="2044" y="661"/>
                </a:lnTo>
                <a:lnTo>
                  <a:pt x="2044" y="661"/>
                </a:lnTo>
                <a:lnTo>
                  <a:pt x="2044" y="661"/>
                </a:lnTo>
                <a:lnTo>
                  <a:pt x="2044" y="663"/>
                </a:lnTo>
                <a:lnTo>
                  <a:pt x="2044" y="663"/>
                </a:lnTo>
                <a:lnTo>
                  <a:pt x="2046" y="665"/>
                </a:lnTo>
                <a:lnTo>
                  <a:pt x="2049" y="665"/>
                </a:lnTo>
                <a:lnTo>
                  <a:pt x="2049" y="665"/>
                </a:lnTo>
                <a:lnTo>
                  <a:pt x="2049" y="665"/>
                </a:lnTo>
                <a:lnTo>
                  <a:pt x="2049" y="668"/>
                </a:lnTo>
                <a:lnTo>
                  <a:pt x="2051" y="670"/>
                </a:lnTo>
                <a:lnTo>
                  <a:pt x="2051" y="668"/>
                </a:lnTo>
                <a:lnTo>
                  <a:pt x="2053" y="668"/>
                </a:lnTo>
                <a:lnTo>
                  <a:pt x="2058" y="665"/>
                </a:lnTo>
                <a:lnTo>
                  <a:pt x="2060" y="663"/>
                </a:lnTo>
                <a:lnTo>
                  <a:pt x="2060" y="663"/>
                </a:lnTo>
                <a:lnTo>
                  <a:pt x="2060" y="663"/>
                </a:lnTo>
                <a:lnTo>
                  <a:pt x="2063" y="658"/>
                </a:lnTo>
                <a:lnTo>
                  <a:pt x="2063" y="658"/>
                </a:lnTo>
                <a:lnTo>
                  <a:pt x="2063" y="658"/>
                </a:lnTo>
                <a:lnTo>
                  <a:pt x="2063" y="656"/>
                </a:lnTo>
                <a:lnTo>
                  <a:pt x="2063" y="656"/>
                </a:lnTo>
                <a:lnTo>
                  <a:pt x="2063" y="656"/>
                </a:lnTo>
                <a:lnTo>
                  <a:pt x="2063" y="656"/>
                </a:lnTo>
                <a:lnTo>
                  <a:pt x="2063" y="656"/>
                </a:lnTo>
                <a:lnTo>
                  <a:pt x="2063" y="656"/>
                </a:lnTo>
                <a:lnTo>
                  <a:pt x="2063" y="656"/>
                </a:lnTo>
                <a:lnTo>
                  <a:pt x="2065" y="656"/>
                </a:lnTo>
                <a:lnTo>
                  <a:pt x="2065" y="656"/>
                </a:lnTo>
                <a:lnTo>
                  <a:pt x="2068" y="653"/>
                </a:lnTo>
                <a:lnTo>
                  <a:pt x="2068" y="653"/>
                </a:lnTo>
                <a:lnTo>
                  <a:pt x="2068" y="653"/>
                </a:lnTo>
                <a:lnTo>
                  <a:pt x="2068" y="651"/>
                </a:lnTo>
                <a:lnTo>
                  <a:pt x="2068" y="651"/>
                </a:lnTo>
                <a:lnTo>
                  <a:pt x="2068" y="651"/>
                </a:lnTo>
                <a:lnTo>
                  <a:pt x="2068" y="651"/>
                </a:lnTo>
                <a:close/>
                <a:moveTo>
                  <a:pt x="2086" y="637"/>
                </a:moveTo>
                <a:lnTo>
                  <a:pt x="2086" y="635"/>
                </a:lnTo>
                <a:lnTo>
                  <a:pt x="2084" y="637"/>
                </a:lnTo>
                <a:lnTo>
                  <a:pt x="2084" y="637"/>
                </a:lnTo>
                <a:lnTo>
                  <a:pt x="2084" y="637"/>
                </a:lnTo>
                <a:lnTo>
                  <a:pt x="2084" y="639"/>
                </a:lnTo>
                <a:lnTo>
                  <a:pt x="2084" y="639"/>
                </a:lnTo>
                <a:lnTo>
                  <a:pt x="2084" y="639"/>
                </a:lnTo>
                <a:lnTo>
                  <a:pt x="2082" y="642"/>
                </a:lnTo>
                <a:lnTo>
                  <a:pt x="2084" y="644"/>
                </a:lnTo>
                <a:lnTo>
                  <a:pt x="2084" y="644"/>
                </a:lnTo>
                <a:lnTo>
                  <a:pt x="2082" y="644"/>
                </a:lnTo>
                <a:lnTo>
                  <a:pt x="2084" y="644"/>
                </a:lnTo>
                <a:lnTo>
                  <a:pt x="2084" y="644"/>
                </a:lnTo>
                <a:lnTo>
                  <a:pt x="2084" y="646"/>
                </a:lnTo>
                <a:lnTo>
                  <a:pt x="2084" y="644"/>
                </a:lnTo>
                <a:lnTo>
                  <a:pt x="2086" y="642"/>
                </a:lnTo>
                <a:lnTo>
                  <a:pt x="2086" y="639"/>
                </a:lnTo>
                <a:lnTo>
                  <a:pt x="2086" y="639"/>
                </a:lnTo>
                <a:lnTo>
                  <a:pt x="2086" y="637"/>
                </a:lnTo>
                <a:lnTo>
                  <a:pt x="2086" y="637"/>
                </a:lnTo>
                <a:lnTo>
                  <a:pt x="2086" y="637"/>
                </a:lnTo>
                <a:close/>
                <a:moveTo>
                  <a:pt x="2285" y="663"/>
                </a:moveTo>
                <a:lnTo>
                  <a:pt x="2285" y="663"/>
                </a:lnTo>
                <a:lnTo>
                  <a:pt x="2285" y="663"/>
                </a:lnTo>
                <a:lnTo>
                  <a:pt x="2285" y="665"/>
                </a:lnTo>
                <a:lnTo>
                  <a:pt x="2287" y="665"/>
                </a:lnTo>
                <a:lnTo>
                  <a:pt x="2287" y="665"/>
                </a:lnTo>
                <a:lnTo>
                  <a:pt x="2287" y="665"/>
                </a:lnTo>
                <a:lnTo>
                  <a:pt x="2287" y="665"/>
                </a:lnTo>
                <a:lnTo>
                  <a:pt x="2290" y="665"/>
                </a:lnTo>
                <a:lnTo>
                  <a:pt x="2290" y="665"/>
                </a:lnTo>
                <a:lnTo>
                  <a:pt x="2292" y="665"/>
                </a:lnTo>
                <a:lnTo>
                  <a:pt x="2292" y="665"/>
                </a:lnTo>
                <a:lnTo>
                  <a:pt x="2292" y="663"/>
                </a:lnTo>
                <a:lnTo>
                  <a:pt x="2290" y="663"/>
                </a:lnTo>
                <a:lnTo>
                  <a:pt x="2290" y="661"/>
                </a:lnTo>
                <a:lnTo>
                  <a:pt x="2290" y="661"/>
                </a:lnTo>
                <a:lnTo>
                  <a:pt x="2290" y="661"/>
                </a:lnTo>
                <a:lnTo>
                  <a:pt x="2287" y="661"/>
                </a:lnTo>
                <a:lnTo>
                  <a:pt x="2285" y="661"/>
                </a:lnTo>
                <a:lnTo>
                  <a:pt x="2285" y="661"/>
                </a:lnTo>
                <a:lnTo>
                  <a:pt x="2285" y="658"/>
                </a:lnTo>
                <a:lnTo>
                  <a:pt x="2283" y="658"/>
                </a:lnTo>
                <a:lnTo>
                  <a:pt x="2283" y="658"/>
                </a:lnTo>
                <a:lnTo>
                  <a:pt x="2283" y="661"/>
                </a:lnTo>
                <a:lnTo>
                  <a:pt x="2283" y="661"/>
                </a:lnTo>
                <a:lnTo>
                  <a:pt x="2283" y="663"/>
                </a:lnTo>
                <a:lnTo>
                  <a:pt x="2285" y="663"/>
                </a:lnTo>
                <a:close/>
                <a:moveTo>
                  <a:pt x="2053" y="403"/>
                </a:moveTo>
                <a:lnTo>
                  <a:pt x="2053" y="403"/>
                </a:lnTo>
                <a:lnTo>
                  <a:pt x="2053" y="400"/>
                </a:lnTo>
                <a:lnTo>
                  <a:pt x="2053" y="398"/>
                </a:lnTo>
                <a:lnTo>
                  <a:pt x="2053" y="398"/>
                </a:lnTo>
                <a:lnTo>
                  <a:pt x="2053" y="398"/>
                </a:lnTo>
                <a:lnTo>
                  <a:pt x="2051" y="403"/>
                </a:lnTo>
                <a:lnTo>
                  <a:pt x="2049" y="405"/>
                </a:lnTo>
                <a:lnTo>
                  <a:pt x="2049" y="407"/>
                </a:lnTo>
                <a:lnTo>
                  <a:pt x="2051" y="410"/>
                </a:lnTo>
                <a:lnTo>
                  <a:pt x="2051" y="407"/>
                </a:lnTo>
                <a:lnTo>
                  <a:pt x="2053" y="405"/>
                </a:lnTo>
                <a:lnTo>
                  <a:pt x="2053" y="405"/>
                </a:lnTo>
                <a:lnTo>
                  <a:pt x="2051" y="403"/>
                </a:lnTo>
                <a:lnTo>
                  <a:pt x="2053" y="403"/>
                </a:lnTo>
                <a:lnTo>
                  <a:pt x="2053" y="403"/>
                </a:lnTo>
                <a:close/>
                <a:moveTo>
                  <a:pt x="2015" y="436"/>
                </a:moveTo>
                <a:lnTo>
                  <a:pt x="2015" y="438"/>
                </a:lnTo>
                <a:lnTo>
                  <a:pt x="2015" y="438"/>
                </a:lnTo>
                <a:lnTo>
                  <a:pt x="2018" y="438"/>
                </a:lnTo>
                <a:lnTo>
                  <a:pt x="2018" y="438"/>
                </a:lnTo>
                <a:lnTo>
                  <a:pt x="2018" y="438"/>
                </a:lnTo>
                <a:lnTo>
                  <a:pt x="2020" y="438"/>
                </a:lnTo>
                <a:lnTo>
                  <a:pt x="2020" y="438"/>
                </a:lnTo>
                <a:lnTo>
                  <a:pt x="2020" y="436"/>
                </a:lnTo>
                <a:lnTo>
                  <a:pt x="2020" y="436"/>
                </a:lnTo>
                <a:lnTo>
                  <a:pt x="2020" y="436"/>
                </a:lnTo>
                <a:lnTo>
                  <a:pt x="2018" y="436"/>
                </a:lnTo>
                <a:lnTo>
                  <a:pt x="2018" y="436"/>
                </a:lnTo>
                <a:lnTo>
                  <a:pt x="2018" y="436"/>
                </a:lnTo>
                <a:lnTo>
                  <a:pt x="2018" y="436"/>
                </a:lnTo>
                <a:lnTo>
                  <a:pt x="2018" y="436"/>
                </a:lnTo>
                <a:lnTo>
                  <a:pt x="2015" y="433"/>
                </a:lnTo>
                <a:lnTo>
                  <a:pt x="2015" y="436"/>
                </a:lnTo>
                <a:lnTo>
                  <a:pt x="2015" y="436"/>
                </a:lnTo>
                <a:lnTo>
                  <a:pt x="2015" y="436"/>
                </a:lnTo>
                <a:close/>
                <a:moveTo>
                  <a:pt x="2283" y="739"/>
                </a:moveTo>
                <a:lnTo>
                  <a:pt x="2285" y="736"/>
                </a:lnTo>
                <a:lnTo>
                  <a:pt x="2285" y="734"/>
                </a:lnTo>
                <a:lnTo>
                  <a:pt x="2285" y="734"/>
                </a:lnTo>
                <a:lnTo>
                  <a:pt x="2287" y="734"/>
                </a:lnTo>
                <a:lnTo>
                  <a:pt x="2290" y="734"/>
                </a:lnTo>
                <a:lnTo>
                  <a:pt x="2290" y="734"/>
                </a:lnTo>
                <a:lnTo>
                  <a:pt x="2292" y="732"/>
                </a:lnTo>
                <a:lnTo>
                  <a:pt x="2292" y="732"/>
                </a:lnTo>
                <a:lnTo>
                  <a:pt x="2295" y="729"/>
                </a:lnTo>
                <a:lnTo>
                  <a:pt x="2295" y="729"/>
                </a:lnTo>
                <a:lnTo>
                  <a:pt x="2297" y="729"/>
                </a:lnTo>
                <a:lnTo>
                  <a:pt x="2297" y="727"/>
                </a:lnTo>
                <a:lnTo>
                  <a:pt x="2297" y="727"/>
                </a:lnTo>
                <a:lnTo>
                  <a:pt x="2297" y="722"/>
                </a:lnTo>
                <a:lnTo>
                  <a:pt x="2297" y="720"/>
                </a:lnTo>
                <a:lnTo>
                  <a:pt x="2297" y="720"/>
                </a:lnTo>
                <a:lnTo>
                  <a:pt x="2302" y="717"/>
                </a:lnTo>
                <a:lnTo>
                  <a:pt x="2302" y="717"/>
                </a:lnTo>
                <a:lnTo>
                  <a:pt x="2302" y="717"/>
                </a:lnTo>
                <a:lnTo>
                  <a:pt x="2302" y="713"/>
                </a:lnTo>
                <a:lnTo>
                  <a:pt x="2302" y="710"/>
                </a:lnTo>
                <a:lnTo>
                  <a:pt x="2304" y="708"/>
                </a:lnTo>
                <a:lnTo>
                  <a:pt x="2304" y="706"/>
                </a:lnTo>
                <a:lnTo>
                  <a:pt x="2304" y="706"/>
                </a:lnTo>
                <a:lnTo>
                  <a:pt x="2306" y="703"/>
                </a:lnTo>
                <a:lnTo>
                  <a:pt x="2306" y="703"/>
                </a:lnTo>
                <a:lnTo>
                  <a:pt x="2304" y="703"/>
                </a:lnTo>
                <a:lnTo>
                  <a:pt x="2302" y="703"/>
                </a:lnTo>
                <a:lnTo>
                  <a:pt x="2299" y="701"/>
                </a:lnTo>
                <a:lnTo>
                  <a:pt x="2299" y="701"/>
                </a:lnTo>
                <a:lnTo>
                  <a:pt x="2297" y="701"/>
                </a:lnTo>
                <a:lnTo>
                  <a:pt x="2297" y="701"/>
                </a:lnTo>
                <a:lnTo>
                  <a:pt x="2295" y="696"/>
                </a:lnTo>
                <a:lnTo>
                  <a:pt x="2295" y="696"/>
                </a:lnTo>
                <a:lnTo>
                  <a:pt x="2292" y="694"/>
                </a:lnTo>
                <a:lnTo>
                  <a:pt x="2287" y="691"/>
                </a:lnTo>
                <a:lnTo>
                  <a:pt x="2283" y="691"/>
                </a:lnTo>
                <a:lnTo>
                  <a:pt x="2280" y="694"/>
                </a:lnTo>
                <a:lnTo>
                  <a:pt x="2278" y="694"/>
                </a:lnTo>
                <a:lnTo>
                  <a:pt x="2271" y="694"/>
                </a:lnTo>
                <a:lnTo>
                  <a:pt x="2264" y="696"/>
                </a:lnTo>
                <a:lnTo>
                  <a:pt x="2254" y="703"/>
                </a:lnTo>
                <a:lnTo>
                  <a:pt x="2252" y="706"/>
                </a:lnTo>
                <a:lnTo>
                  <a:pt x="2250" y="706"/>
                </a:lnTo>
                <a:lnTo>
                  <a:pt x="2250" y="708"/>
                </a:lnTo>
                <a:lnTo>
                  <a:pt x="2250" y="710"/>
                </a:lnTo>
                <a:lnTo>
                  <a:pt x="2250" y="710"/>
                </a:lnTo>
                <a:lnTo>
                  <a:pt x="2250" y="713"/>
                </a:lnTo>
                <a:lnTo>
                  <a:pt x="2247" y="715"/>
                </a:lnTo>
                <a:lnTo>
                  <a:pt x="2245" y="715"/>
                </a:lnTo>
                <a:lnTo>
                  <a:pt x="2240" y="724"/>
                </a:lnTo>
                <a:lnTo>
                  <a:pt x="2240" y="724"/>
                </a:lnTo>
                <a:lnTo>
                  <a:pt x="2240" y="724"/>
                </a:lnTo>
                <a:lnTo>
                  <a:pt x="2240" y="727"/>
                </a:lnTo>
                <a:lnTo>
                  <a:pt x="2240" y="729"/>
                </a:lnTo>
                <a:lnTo>
                  <a:pt x="2238" y="729"/>
                </a:lnTo>
                <a:lnTo>
                  <a:pt x="2238" y="729"/>
                </a:lnTo>
                <a:lnTo>
                  <a:pt x="2238" y="732"/>
                </a:lnTo>
                <a:lnTo>
                  <a:pt x="2235" y="734"/>
                </a:lnTo>
                <a:lnTo>
                  <a:pt x="2231" y="746"/>
                </a:lnTo>
                <a:lnTo>
                  <a:pt x="2231" y="748"/>
                </a:lnTo>
                <a:lnTo>
                  <a:pt x="2233" y="748"/>
                </a:lnTo>
                <a:lnTo>
                  <a:pt x="2238" y="746"/>
                </a:lnTo>
                <a:lnTo>
                  <a:pt x="2240" y="746"/>
                </a:lnTo>
                <a:lnTo>
                  <a:pt x="2243" y="746"/>
                </a:lnTo>
                <a:lnTo>
                  <a:pt x="2252" y="746"/>
                </a:lnTo>
                <a:lnTo>
                  <a:pt x="2259" y="746"/>
                </a:lnTo>
                <a:lnTo>
                  <a:pt x="2261" y="746"/>
                </a:lnTo>
                <a:lnTo>
                  <a:pt x="2266" y="748"/>
                </a:lnTo>
                <a:lnTo>
                  <a:pt x="2269" y="748"/>
                </a:lnTo>
                <a:lnTo>
                  <a:pt x="2271" y="748"/>
                </a:lnTo>
                <a:lnTo>
                  <a:pt x="2271" y="746"/>
                </a:lnTo>
                <a:lnTo>
                  <a:pt x="2273" y="746"/>
                </a:lnTo>
                <a:lnTo>
                  <a:pt x="2276" y="743"/>
                </a:lnTo>
                <a:lnTo>
                  <a:pt x="2278" y="741"/>
                </a:lnTo>
                <a:lnTo>
                  <a:pt x="2278" y="741"/>
                </a:lnTo>
                <a:lnTo>
                  <a:pt x="2278" y="741"/>
                </a:lnTo>
                <a:lnTo>
                  <a:pt x="2283" y="739"/>
                </a:lnTo>
                <a:lnTo>
                  <a:pt x="2283" y="739"/>
                </a:lnTo>
                <a:close/>
                <a:moveTo>
                  <a:pt x="2297" y="743"/>
                </a:moveTo>
                <a:lnTo>
                  <a:pt x="2295" y="741"/>
                </a:lnTo>
                <a:lnTo>
                  <a:pt x="2295" y="741"/>
                </a:lnTo>
                <a:lnTo>
                  <a:pt x="2295" y="739"/>
                </a:lnTo>
                <a:lnTo>
                  <a:pt x="2295" y="736"/>
                </a:lnTo>
                <a:lnTo>
                  <a:pt x="2295" y="736"/>
                </a:lnTo>
                <a:lnTo>
                  <a:pt x="2292" y="734"/>
                </a:lnTo>
                <a:lnTo>
                  <a:pt x="2292" y="734"/>
                </a:lnTo>
                <a:lnTo>
                  <a:pt x="2287" y="734"/>
                </a:lnTo>
                <a:lnTo>
                  <a:pt x="2287" y="736"/>
                </a:lnTo>
                <a:lnTo>
                  <a:pt x="2285" y="736"/>
                </a:lnTo>
                <a:lnTo>
                  <a:pt x="2285" y="736"/>
                </a:lnTo>
                <a:lnTo>
                  <a:pt x="2285" y="736"/>
                </a:lnTo>
                <a:lnTo>
                  <a:pt x="2285" y="739"/>
                </a:lnTo>
                <a:lnTo>
                  <a:pt x="2285" y="739"/>
                </a:lnTo>
                <a:lnTo>
                  <a:pt x="2280" y="741"/>
                </a:lnTo>
                <a:lnTo>
                  <a:pt x="2280" y="743"/>
                </a:lnTo>
                <a:lnTo>
                  <a:pt x="2278" y="743"/>
                </a:lnTo>
                <a:lnTo>
                  <a:pt x="2280" y="746"/>
                </a:lnTo>
                <a:lnTo>
                  <a:pt x="2280" y="746"/>
                </a:lnTo>
                <a:lnTo>
                  <a:pt x="2283" y="746"/>
                </a:lnTo>
                <a:lnTo>
                  <a:pt x="2285" y="746"/>
                </a:lnTo>
                <a:lnTo>
                  <a:pt x="2287" y="746"/>
                </a:lnTo>
                <a:lnTo>
                  <a:pt x="2297" y="746"/>
                </a:lnTo>
                <a:lnTo>
                  <a:pt x="2297" y="746"/>
                </a:lnTo>
                <a:lnTo>
                  <a:pt x="2297" y="746"/>
                </a:lnTo>
                <a:lnTo>
                  <a:pt x="2297" y="743"/>
                </a:lnTo>
                <a:lnTo>
                  <a:pt x="2297" y="743"/>
                </a:lnTo>
                <a:close/>
                <a:moveTo>
                  <a:pt x="2406" y="748"/>
                </a:moveTo>
                <a:lnTo>
                  <a:pt x="2406" y="734"/>
                </a:lnTo>
                <a:lnTo>
                  <a:pt x="2406" y="727"/>
                </a:lnTo>
                <a:lnTo>
                  <a:pt x="2406" y="689"/>
                </a:lnTo>
                <a:lnTo>
                  <a:pt x="2406" y="682"/>
                </a:lnTo>
                <a:lnTo>
                  <a:pt x="2406" y="672"/>
                </a:lnTo>
                <a:lnTo>
                  <a:pt x="2406" y="668"/>
                </a:lnTo>
                <a:lnTo>
                  <a:pt x="2406" y="668"/>
                </a:lnTo>
                <a:lnTo>
                  <a:pt x="2403" y="668"/>
                </a:lnTo>
                <a:lnTo>
                  <a:pt x="2403" y="665"/>
                </a:lnTo>
                <a:lnTo>
                  <a:pt x="2403" y="665"/>
                </a:lnTo>
                <a:lnTo>
                  <a:pt x="2403" y="665"/>
                </a:lnTo>
                <a:lnTo>
                  <a:pt x="2403" y="665"/>
                </a:lnTo>
                <a:lnTo>
                  <a:pt x="2403" y="663"/>
                </a:lnTo>
                <a:lnTo>
                  <a:pt x="2401" y="663"/>
                </a:lnTo>
                <a:lnTo>
                  <a:pt x="2401" y="663"/>
                </a:lnTo>
                <a:lnTo>
                  <a:pt x="2401" y="661"/>
                </a:lnTo>
                <a:lnTo>
                  <a:pt x="2401" y="661"/>
                </a:lnTo>
                <a:lnTo>
                  <a:pt x="2401" y="661"/>
                </a:lnTo>
                <a:lnTo>
                  <a:pt x="2401" y="661"/>
                </a:lnTo>
                <a:lnTo>
                  <a:pt x="2401" y="661"/>
                </a:lnTo>
                <a:lnTo>
                  <a:pt x="2401" y="658"/>
                </a:lnTo>
                <a:lnTo>
                  <a:pt x="2399" y="658"/>
                </a:lnTo>
                <a:lnTo>
                  <a:pt x="2399" y="658"/>
                </a:lnTo>
                <a:lnTo>
                  <a:pt x="2399" y="658"/>
                </a:lnTo>
                <a:lnTo>
                  <a:pt x="2401" y="656"/>
                </a:lnTo>
                <a:lnTo>
                  <a:pt x="2401" y="656"/>
                </a:lnTo>
                <a:lnTo>
                  <a:pt x="2401" y="653"/>
                </a:lnTo>
                <a:lnTo>
                  <a:pt x="2399" y="653"/>
                </a:lnTo>
                <a:lnTo>
                  <a:pt x="2401" y="653"/>
                </a:lnTo>
                <a:lnTo>
                  <a:pt x="2401" y="653"/>
                </a:lnTo>
                <a:lnTo>
                  <a:pt x="2401" y="651"/>
                </a:lnTo>
                <a:lnTo>
                  <a:pt x="2403" y="651"/>
                </a:lnTo>
                <a:lnTo>
                  <a:pt x="2403" y="651"/>
                </a:lnTo>
                <a:lnTo>
                  <a:pt x="2401" y="651"/>
                </a:lnTo>
                <a:lnTo>
                  <a:pt x="2401" y="651"/>
                </a:lnTo>
                <a:lnTo>
                  <a:pt x="2403" y="651"/>
                </a:lnTo>
                <a:lnTo>
                  <a:pt x="2403" y="651"/>
                </a:lnTo>
                <a:lnTo>
                  <a:pt x="2403" y="651"/>
                </a:lnTo>
                <a:lnTo>
                  <a:pt x="2403" y="649"/>
                </a:lnTo>
                <a:lnTo>
                  <a:pt x="2403" y="649"/>
                </a:lnTo>
                <a:lnTo>
                  <a:pt x="2403" y="649"/>
                </a:lnTo>
                <a:lnTo>
                  <a:pt x="2403" y="646"/>
                </a:lnTo>
                <a:lnTo>
                  <a:pt x="2403" y="646"/>
                </a:lnTo>
                <a:lnTo>
                  <a:pt x="2406" y="646"/>
                </a:lnTo>
                <a:lnTo>
                  <a:pt x="2406" y="646"/>
                </a:lnTo>
                <a:lnTo>
                  <a:pt x="2406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3" y="644"/>
                </a:lnTo>
                <a:lnTo>
                  <a:pt x="2406" y="644"/>
                </a:lnTo>
                <a:lnTo>
                  <a:pt x="2406" y="642"/>
                </a:lnTo>
                <a:lnTo>
                  <a:pt x="2406" y="642"/>
                </a:lnTo>
                <a:lnTo>
                  <a:pt x="2406" y="642"/>
                </a:lnTo>
                <a:lnTo>
                  <a:pt x="2406" y="642"/>
                </a:lnTo>
                <a:lnTo>
                  <a:pt x="2406" y="642"/>
                </a:lnTo>
                <a:lnTo>
                  <a:pt x="2406" y="642"/>
                </a:lnTo>
                <a:lnTo>
                  <a:pt x="2406" y="639"/>
                </a:lnTo>
                <a:lnTo>
                  <a:pt x="2406" y="639"/>
                </a:lnTo>
                <a:lnTo>
                  <a:pt x="2406" y="639"/>
                </a:lnTo>
                <a:lnTo>
                  <a:pt x="2406" y="639"/>
                </a:lnTo>
                <a:lnTo>
                  <a:pt x="2406" y="639"/>
                </a:lnTo>
                <a:lnTo>
                  <a:pt x="2406" y="639"/>
                </a:lnTo>
                <a:lnTo>
                  <a:pt x="2406" y="568"/>
                </a:lnTo>
                <a:lnTo>
                  <a:pt x="2406" y="568"/>
                </a:lnTo>
                <a:lnTo>
                  <a:pt x="2406" y="556"/>
                </a:lnTo>
                <a:lnTo>
                  <a:pt x="2406" y="547"/>
                </a:lnTo>
                <a:lnTo>
                  <a:pt x="2406" y="526"/>
                </a:lnTo>
                <a:lnTo>
                  <a:pt x="2406" y="516"/>
                </a:lnTo>
                <a:lnTo>
                  <a:pt x="2406" y="507"/>
                </a:lnTo>
                <a:lnTo>
                  <a:pt x="2406" y="495"/>
                </a:lnTo>
                <a:lnTo>
                  <a:pt x="2406" y="478"/>
                </a:lnTo>
                <a:lnTo>
                  <a:pt x="2406" y="464"/>
                </a:lnTo>
                <a:lnTo>
                  <a:pt x="2406" y="455"/>
                </a:lnTo>
                <a:lnTo>
                  <a:pt x="2406" y="445"/>
                </a:lnTo>
                <a:lnTo>
                  <a:pt x="2406" y="443"/>
                </a:lnTo>
                <a:lnTo>
                  <a:pt x="2406" y="443"/>
                </a:lnTo>
                <a:lnTo>
                  <a:pt x="2406" y="443"/>
                </a:lnTo>
                <a:lnTo>
                  <a:pt x="2406" y="443"/>
                </a:lnTo>
                <a:lnTo>
                  <a:pt x="2403" y="443"/>
                </a:lnTo>
                <a:lnTo>
                  <a:pt x="2399" y="443"/>
                </a:lnTo>
                <a:lnTo>
                  <a:pt x="2399" y="443"/>
                </a:lnTo>
                <a:lnTo>
                  <a:pt x="2396" y="445"/>
                </a:lnTo>
                <a:lnTo>
                  <a:pt x="2396" y="445"/>
                </a:lnTo>
                <a:lnTo>
                  <a:pt x="2396" y="445"/>
                </a:lnTo>
                <a:lnTo>
                  <a:pt x="2394" y="443"/>
                </a:lnTo>
                <a:lnTo>
                  <a:pt x="2394" y="443"/>
                </a:lnTo>
                <a:lnTo>
                  <a:pt x="2394" y="443"/>
                </a:lnTo>
                <a:lnTo>
                  <a:pt x="2394" y="445"/>
                </a:lnTo>
                <a:lnTo>
                  <a:pt x="2394" y="445"/>
                </a:lnTo>
                <a:lnTo>
                  <a:pt x="2394" y="445"/>
                </a:lnTo>
                <a:lnTo>
                  <a:pt x="2394" y="445"/>
                </a:lnTo>
                <a:lnTo>
                  <a:pt x="2392" y="445"/>
                </a:lnTo>
                <a:lnTo>
                  <a:pt x="2392" y="445"/>
                </a:lnTo>
                <a:lnTo>
                  <a:pt x="2392" y="443"/>
                </a:lnTo>
                <a:lnTo>
                  <a:pt x="2394" y="440"/>
                </a:lnTo>
                <a:lnTo>
                  <a:pt x="2394" y="440"/>
                </a:lnTo>
                <a:lnTo>
                  <a:pt x="2394" y="438"/>
                </a:lnTo>
                <a:lnTo>
                  <a:pt x="2394" y="438"/>
                </a:lnTo>
                <a:lnTo>
                  <a:pt x="2394" y="438"/>
                </a:lnTo>
                <a:lnTo>
                  <a:pt x="2387" y="436"/>
                </a:lnTo>
                <a:lnTo>
                  <a:pt x="2382" y="436"/>
                </a:lnTo>
                <a:lnTo>
                  <a:pt x="2380" y="436"/>
                </a:lnTo>
                <a:lnTo>
                  <a:pt x="2375" y="433"/>
                </a:lnTo>
                <a:lnTo>
                  <a:pt x="2375" y="433"/>
                </a:lnTo>
                <a:lnTo>
                  <a:pt x="2375" y="433"/>
                </a:lnTo>
                <a:lnTo>
                  <a:pt x="2375" y="433"/>
                </a:lnTo>
                <a:lnTo>
                  <a:pt x="2375" y="433"/>
                </a:lnTo>
                <a:lnTo>
                  <a:pt x="2375" y="433"/>
                </a:lnTo>
                <a:lnTo>
                  <a:pt x="2375" y="436"/>
                </a:lnTo>
                <a:lnTo>
                  <a:pt x="2375" y="436"/>
                </a:lnTo>
                <a:lnTo>
                  <a:pt x="2375" y="436"/>
                </a:lnTo>
                <a:lnTo>
                  <a:pt x="2373" y="436"/>
                </a:lnTo>
                <a:lnTo>
                  <a:pt x="2373" y="436"/>
                </a:lnTo>
                <a:lnTo>
                  <a:pt x="2370" y="436"/>
                </a:lnTo>
                <a:lnTo>
                  <a:pt x="2370" y="436"/>
                </a:lnTo>
                <a:lnTo>
                  <a:pt x="2368" y="433"/>
                </a:lnTo>
                <a:lnTo>
                  <a:pt x="2366" y="433"/>
                </a:lnTo>
                <a:lnTo>
                  <a:pt x="2363" y="431"/>
                </a:lnTo>
                <a:lnTo>
                  <a:pt x="2363" y="431"/>
                </a:lnTo>
                <a:lnTo>
                  <a:pt x="2363" y="429"/>
                </a:lnTo>
                <a:lnTo>
                  <a:pt x="2363" y="429"/>
                </a:lnTo>
                <a:lnTo>
                  <a:pt x="2363" y="429"/>
                </a:lnTo>
                <a:lnTo>
                  <a:pt x="2363" y="429"/>
                </a:lnTo>
                <a:lnTo>
                  <a:pt x="2363" y="429"/>
                </a:lnTo>
                <a:lnTo>
                  <a:pt x="2363" y="431"/>
                </a:lnTo>
                <a:lnTo>
                  <a:pt x="2361" y="429"/>
                </a:lnTo>
                <a:lnTo>
                  <a:pt x="2361" y="429"/>
                </a:lnTo>
                <a:lnTo>
                  <a:pt x="2361" y="429"/>
                </a:lnTo>
                <a:lnTo>
                  <a:pt x="2358" y="431"/>
                </a:lnTo>
                <a:lnTo>
                  <a:pt x="2358" y="431"/>
                </a:lnTo>
                <a:lnTo>
                  <a:pt x="2349" y="431"/>
                </a:lnTo>
                <a:lnTo>
                  <a:pt x="2347" y="431"/>
                </a:lnTo>
                <a:lnTo>
                  <a:pt x="2344" y="431"/>
                </a:lnTo>
                <a:lnTo>
                  <a:pt x="2337" y="426"/>
                </a:lnTo>
                <a:lnTo>
                  <a:pt x="2330" y="424"/>
                </a:lnTo>
                <a:lnTo>
                  <a:pt x="2328" y="422"/>
                </a:lnTo>
                <a:lnTo>
                  <a:pt x="2328" y="422"/>
                </a:lnTo>
                <a:lnTo>
                  <a:pt x="2325" y="422"/>
                </a:lnTo>
                <a:lnTo>
                  <a:pt x="2323" y="419"/>
                </a:lnTo>
                <a:lnTo>
                  <a:pt x="2318" y="419"/>
                </a:lnTo>
                <a:lnTo>
                  <a:pt x="2309" y="412"/>
                </a:lnTo>
                <a:lnTo>
                  <a:pt x="2299" y="410"/>
                </a:lnTo>
                <a:lnTo>
                  <a:pt x="2299" y="410"/>
                </a:lnTo>
                <a:lnTo>
                  <a:pt x="2295" y="410"/>
                </a:lnTo>
                <a:lnTo>
                  <a:pt x="2295" y="410"/>
                </a:lnTo>
                <a:lnTo>
                  <a:pt x="2292" y="407"/>
                </a:lnTo>
                <a:lnTo>
                  <a:pt x="2290" y="405"/>
                </a:lnTo>
                <a:lnTo>
                  <a:pt x="2285" y="400"/>
                </a:lnTo>
                <a:lnTo>
                  <a:pt x="2283" y="400"/>
                </a:lnTo>
                <a:lnTo>
                  <a:pt x="2283" y="400"/>
                </a:lnTo>
                <a:lnTo>
                  <a:pt x="2278" y="400"/>
                </a:lnTo>
                <a:lnTo>
                  <a:pt x="2269" y="398"/>
                </a:lnTo>
                <a:lnTo>
                  <a:pt x="2261" y="393"/>
                </a:lnTo>
                <a:lnTo>
                  <a:pt x="2257" y="393"/>
                </a:lnTo>
                <a:lnTo>
                  <a:pt x="2254" y="391"/>
                </a:lnTo>
                <a:lnTo>
                  <a:pt x="2254" y="391"/>
                </a:lnTo>
                <a:lnTo>
                  <a:pt x="2252" y="388"/>
                </a:lnTo>
                <a:lnTo>
                  <a:pt x="2250" y="388"/>
                </a:lnTo>
                <a:lnTo>
                  <a:pt x="2250" y="388"/>
                </a:lnTo>
                <a:lnTo>
                  <a:pt x="2250" y="388"/>
                </a:lnTo>
                <a:lnTo>
                  <a:pt x="2250" y="388"/>
                </a:lnTo>
                <a:lnTo>
                  <a:pt x="2247" y="386"/>
                </a:lnTo>
                <a:lnTo>
                  <a:pt x="2247" y="386"/>
                </a:lnTo>
                <a:lnTo>
                  <a:pt x="2247" y="386"/>
                </a:lnTo>
                <a:lnTo>
                  <a:pt x="2245" y="384"/>
                </a:lnTo>
                <a:lnTo>
                  <a:pt x="2243" y="384"/>
                </a:lnTo>
                <a:lnTo>
                  <a:pt x="2240" y="386"/>
                </a:lnTo>
                <a:lnTo>
                  <a:pt x="2226" y="391"/>
                </a:lnTo>
                <a:lnTo>
                  <a:pt x="2226" y="391"/>
                </a:lnTo>
                <a:lnTo>
                  <a:pt x="2226" y="391"/>
                </a:lnTo>
                <a:lnTo>
                  <a:pt x="2224" y="393"/>
                </a:lnTo>
                <a:lnTo>
                  <a:pt x="2224" y="393"/>
                </a:lnTo>
                <a:lnTo>
                  <a:pt x="2224" y="393"/>
                </a:lnTo>
                <a:lnTo>
                  <a:pt x="2224" y="393"/>
                </a:lnTo>
                <a:lnTo>
                  <a:pt x="2217" y="398"/>
                </a:lnTo>
                <a:lnTo>
                  <a:pt x="2205" y="400"/>
                </a:lnTo>
                <a:lnTo>
                  <a:pt x="2205" y="403"/>
                </a:lnTo>
                <a:lnTo>
                  <a:pt x="2205" y="403"/>
                </a:lnTo>
                <a:lnTo>
                  <a:pt x="2205" y="405"/>
                </a:lnTo>
                <a:lnTo>
                  <a:pt x="2205" y="405"/>
                </a:lnTo>
                <a:lnTo>
                  <a:pt x="2202" y="407"/>
                </a:lnTo>
                <a:lnTo>
                  <a:pt x="2207" y="407"/>
                </a:lnTo>
                <a:lnTo>
                  <a:pt x="2207" y="410"/>
                </a:lnTo>
                <a:lnTo>
                  <a:pt x="2209" y="410"/>
                </a:lnTo>
                <a:lnTo>
                  <a:pt x="2209" y="410"/>
                </a:lnTo>
                <a:lnTo>
                  <a:pt x="2209" y="410"/>
                </a:lnTo>
                <a:lnTo>
                  <a:pt x="2209" y="412"/>
                </a:lnTo>
                <a:lnTo>
                  <a:pt x="2209" y="412"/>
                </a:lnTo>
                <a:lnTo>
                  <a:pt x="2209" y="412"/>
                </a:lnTo>
                <a:lnTo>
                  <a:pt x="2207" y="412"/>
                </a:lnTo>
                <a:lnTo>
                  <a:pt x="2209" y="412"/>
                </a:lnTo>
                <a:lnTo>
                  <a:pt x="2209" y="414"/>
                </a:lnTo>
                <a:lnTo>
                  <a:pt x="2209" y="414"/>
                </a:lnTo>
                <a:lnTo>
                  <a:pt x="2209" y="417"/>
                </a:lnTo>
                <a:lnTo>
                  <a:pt x="2209" y="417"/>
                </a:lnTo>
                <a:lnTo>
                  <a:pt x="2207" y="417"/>
                </a:lnTo>
                <a:lnTo>
                  <a:pt x="2207" y="417"/>
                </a:lnTo>
                <a:lnTo>
                  <a:pt x="2200" y="419"/>
                </a:lnTo>
                <a:lnTo>
                  <a:pt x="2198" y="419"/>
                </a:lnTo>
                <a:lnTo>
                  <a:pt x="2195" y="419"/>
                </a:lnTo>
                <a:lnTo>
                  <a:pt x="2195" y="419"/>
                </a:lnTo>
                <a:lnTo>
                  <a:pt x="2195" y="422"/>
                </a:lnTo>
                <a:lnTo>
                  <a:pt x="2195" y="422"/>
                </a:lnTo>
                <a:lnTo>
                  <a:pt x="2195" y="422"/>
                </a:lnTo>
                <a:lnTo>
                  <a:pt x="2191" y="422"/>
                </a:lnTo>
                <a:lnTo>
                  <a:pt x="2188" y="424"/>
                </a:lnTo>
                <a:lnTo>
                  <a:pt x="2188" y="424"/>
                </a:lnTo>
                <a:lnTo>
                  <a:pt x="2186" y="424"/>
                </a:lnTo>
                <a:lnTo>
                  <a:pt x="2186" y="424"/>
                </a:lnTo>
                <a:lnTo>
                  <a:pt x="2186" y="424"/>
                </a:lnTo>
                <a:lnTo>
                  <a:pt x="2186" y="426"/>
                </a:lnTo>
                <a:lnTo>
                  <a:pt x="2186" y="426"/>
                </a:lnTo>
                <a:lnTo>
                  <a:pt x="2183" y="426"/>
                </a:lnTo>
                <a:lnTo>
                  <a:pt x="2183" y="424"/>
                </a:lnTo>
                <a:lnTo>
                  <a:pt x="2183" y="424"/>
                </a:lnTo>
                <a:lnTo>
                  <a:pt x="2181" y="426"/>
                </a:lnTo>
                <a:lnTo>
                  <a:pt x="2179" y="424"/>
                </a:lnTo>
                <a:lnTo>
                  <a:pt x="2179" y="424"/>
                </a:lnTo>
                <a:lnTo>
                  <a:pt x="2179" y="424"/>
                </a:lnTo>
                <a:lnTo>
                  <a:pt x="2179" y="426"/>
                </a:lnTo>
                <a:lnTo>
                  <a:pt x="2176" y="426"/>
                </a:lnTo>
                <a:lnTo>
                  <a:pt x="2176" y="426"/>
                </a:lnTo>
                <a:lnTo>
                  <a:pt x="2176" y="424"/>
                </a:lnTo>
                <a:lnTo>
                  <a:pt x="2176" y="424"/>
                </a:lnTo>
                <a:lnTo>
                  <a:pt x="2174" y="424"/>
                </a:lnTo>
                <a:lnTo>
                  <a:pt x="2174" y="424"/>
                </a:lnTo>
                <a:lnTo>
                  <a:pt x="2174" y="424"/>
                </a:lnTo>
                <a:lnTo>
                  <a:pt x="2174" y="422"/>
                </a:lnTo>
                <a:lnTo>
                  <a:pt x="2174" y="422"/>
                </a:lnTo>
                <a:lnTo>
                  <a:pt x="2174" y="422"/>
                </a:lnTo>
                <a:lnTo>
                  <a:pt x="2172" y="424"/>
                </a:lnTo>
                <a:lnTo>
                  <a:pt x="2172" y="424"/>
                </a:lnTo>
                <a:lnTo>
                  <a:pt x="2169" y="424"/>
                </a:lnTo>
                <a:lnTo>
                  <a:pt x="2167" y="424"/>
                </a:lnTo>
                <a:lnTo>
                  <a:pt x="2167" y="424"/>
                </a:lnTo>
                <a:lnTo>
                  <a:pt x="2164" y="426"/>
                </a:lnTo>
                <a:lnTo>
                  <a:pt x="2164" y="426"/>
                </a:lnTo>
                <a:lnTo>
                  <a:pt x="2164" y="426"/>
                </a:lnTo>
                <a:lnTo>
                  <a:pt x="2164" y="426"/>
                </a:lnTo>
                <a:lnTo>
                  <a:pt x="2164" y="429"/>
                </a:lnTo>
                <a:lnTo>
                  <a:pt x="2164" y="431"/>
                </a:lnTo>
                <a:lnTo>
                  <a:pt x="2164" y="431"/>
                </a:lnTo>
                <a:lnTo>
                  <a:pt x="2164" y="431"/>
                </a:lnTo>
                <a:lnTo>
                  <a:pt x="2162" y="433"/>
                </a:lnTo>
                <a:lnTo>
                  <a:pt x="2162" y="433"/>
                </a:lnTo>
                <a:lnTo>
                  <a:pt x="2162" y="436"/>
                </a:lnTo>
                <a:lnTo>
                  <a:pt x="2160" y="436"/>
                </a:lnTo>
                <a:lnTo>
                  <a:pt x="2160" y="438"/>
                </a:lnTo>
                <a:lnTo>
                  <a:pt x="2160" y="440"/>
                </a:lnTo>
                <a:lnTo>
                  <a:pt x="2160" y="440"/>
                </a:lnTo>
                <a:lnTo>
                  <a:pt x="2157" y="443"/>
                </a:lnTo>
                <a:lnTo>
                  <a:pt x="2155" y="445"/>
                </a:lnTo>
                <a:lnTo>
                  <a:pt x="2150" y="448"/>
                </a:lnTo>
                <a:lnTo>
                  <a:pt x="2150" y="448"/>
                </a:lnTo>
                <a:lnTo>
                  <a:pt x="2150" y="448"/>
                </a:lnTo>
                <a:lnTo>
                  <a:pt x="2150" y="448"/>
                </a:lnTo>
                <a:lnTo>
                  <a:pt x="2150" y="448"/>
                </a:lnTo>
                <a:lnTo>
                  <a:pt x="2148" y="448"/>
                </a:lnTo>
                <a:lnTo>
                  <a:pt x="2148" y="448"/>
                </a:lnTo>
                <a:lnTo>
                  <a:pt x="2148" y="448"/>
                </a:lnTo>
                <a:lnTo>
                  <a:pt x="2148" y="450"/>
                </a:lnTo>
                <a:lnTo>
                  <a:pt x="2146" y="450"/>
                </a:lnTo>
                <a:lnTo>
                  <a:pt x="2146" y="450"/>
                </a:lnTo>
                <a:lnTo>
                  <a:pt x="2146" y="452"/>
                </a:lnTo>
                <a:lnTo>
                  <a:pt x="2143" y="452"/>
                </a:lnTo>
                <a:lnTo>
                  <a:pt x="2143" y="452"/>
                </a:lnTo>
                <a:lnTo>
                  <a:pt x="2143" y="455"/>
                </a:lnTo>
                <a:lnTo>
                  <a:pt x="2143" y="455"/>
                </a:lnTo>
                <a:lnTo>
                  <a:pt x="2143" y="457"/>
                </a:lnTo>
                <a:lnTo>
                  <a:pt x="2141" y="457"/>
                </a:lnTo>
                <a:lnTo>
                  <a:pt x="2141" y="459"/>
                </a:lnTo>
                <a:lnTo>
                  <a:pt x="2143" y="459"/>
                </a:lnTo>
                <a:lnTo>
                  <a:pt x="2143" y="462"/>
                </a:lnTo>
                <a:lnTo>
                  <a:pt x="2141" y="462"/>
                </a:lnTo>
                <a:lnTo>
                  <a:pt x="2141" y="464"/>
                </a:lnTo>
                <a:lnTo>
                  <a:pt x="2141" y="464"/>
                </a:lnTo>
                <a:lnTo>
                  <a:pt x="2138" y="464"/>
                </a:lnTo>
                <a:lnTo>
                  <a:pt x="2136" y="467"/>
                </a:lnTo>
                <a:lnTo>
                  <a:pt x="2136" y="467"/>
                </a:lnTo>
                <a:lnTo>
                  <a:pt x="2134" y="467"/>
                </a:lnTo>
                <a:lnTo>
                  <a:pt x="2134" y="467"/>
                </a:lnTo>
                <a:lnTo>
                  <a:pt x="2134" y="467"/>
                </a:lnTo>
                <a:lnTo>
                  <a:pt x="2134" y="467"/>
                </a:lnTo>
                <a:lnTo>
                  <a:pt x="2134" y="467"/>
                </a:lnTo>
                <a:lnTo>
                  <a:pt x="2134" y="467"/>
                </a:lnTo>
                <a:lnTo>
                  <a:pt x="2134" y="469"/>
                </a:lnTo>
                <a:lnTo>
                  <a:pt x="2131" y="469"/>
                </a:lnTo>
                <a:lnTo>
                  <a:pt x="2134" y="469"/>
                </a:lnTo>
                <a:lnTo>
                  <a:pt x="2134" y="469"/>
                </a:lnTo>
                <a:lnTo>
                  <a:pt x="2134" y="469"/>
                </a:lnTo>
                <a:lnTo>
                  <a:pt x="2134" y="471"/>
                </a:lnTo>
                <a:lnTo>
                  <a:pt x="2131" y="471"/>
                </a:lnTo>
                <a:lnTo>
                  <a:pt x="2127" y="474"/>
                </a:lnTo>
                <a:lnTo>
                  <a:pt x="2124" y="476"/>
                </a:lnTo>
                <a:lnTo>
                  <a:pt x="2124" y="476"/>
                </a:lnTo>
                <a:lnTo>
                  <a:pt x="2124" y="478"/>
                </a:lnTo>
                <a:lnTo>
                  <a:pt x="2124" y="478"/>
                </a:lnTo>
                <a:lnTo>
                  <a:pt x="2124" y="478"/>
                </a:lnTo>
                <a:lnTo>
                  <a:pt x="2124" y="478"/>
                </a:lnTo>
                <a:lnTo>
                  <a:pt x="2122" y="478"/>
                </a:lnTo>
                <a:lnTo>
                  <a:pt x="2122" y="481"/>
                </a:lnTo>
                <a:lnTo>
                  <a:pt x="2120" y="483"/>
                </a:lnTo>
                <a:lnTo>
                  <a:pt x="2120" y="483"/>
                </a:lnTo>
                <a:lnTo>
                  <a:pt x="2117" y="483"/>
                </a:lnTo>
                <a:lnTo>
                  <a:pt x="2115" y="483"/>
                </a:lnTo>
                <a:lnTo>
                  <a:pt x="2112" y="485"/>
                </a:lnTo>
                <a:lnTo>
                  <a:pt x="2112" y="485"/>
                </a:lnTo>
                <a:lnTo>
                  <a:pt x="2110" y="485"/>
                </a:lnTo>
                <a:lnTo>
                  <a:pt x="2110" y="483"/>
                </a:lnTo>
                <a:lnTo>
                  <a:pt x="2108" y="483"/>
                </a:lnTo>
                <a:lnTo>
                  <a:pt x="2098" y="483"/>
                </a:lnTo>
                <a:lnTo>
                  <a:pt x="2098" y="483"/>
                </a:lnTo>
                <a:lnTo>
                  <a:pt x="2096" y="481"/>
                </a:lnTo>
                <a:lnTo>
                  <a:pt x="2096" y="481"/>
                </a:lnTo>
                <a:lnTo>
                  <a:pt x="2094" y="481"/>
                </a:lnTo>
                <a:lnTo>
                  <a:pt x="2094" y="481"/>
                </a:lnTo>
                <a:lnTo>
                  <a:pt x="2091" y="481"/>
                </a:lnTo>
                <a:lnTo>
                  <a:pt x="2091" y="478"/>
                </a:lnTo>
                <a:lnTo>
                  <a:pt x="2091" y="478"/>
                </a:lnTo>
                <a:lnTo>
                  <a:pt x="2091" y="478"/>
                </a:lnTo>
                <a:lnTo>
                  <a:pt x="2091" y="478"/>
                </a:lnTo>
                <a:lnTo>
                  <a:pt x="2091" y="476"/>
                </a:lnTo>
                <a:lnTo>
                  <a:pt x="2089" y="478"/>
                </a:lnTo>
                <a:lnTo>
                  <a:pt x="2089" y="478"/>
                </a:lnTo>
                <a:lnTo>
                  <a:pt x="2089" y="478"/>
                </a:lnTo>
                <a:lnTo>
                  <a:pt x="2086" y="478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6"/>
                </a:lnTo>
                <a:lnTo>
                  <a:pt x="2086" y="474"/>
                </a:lnTo>
                <a:lnTo>
                  <a:pt x="2086" y="471"/>
                </a:lnTo>
                <a:lnTo>
                  <a:pt x="2084" y="471"/>
                </a:lnTo>
                <a:lnTo>
                  <a:pt x="2084" y="471"/>
                </a:lnTo>
                <a:lnTo>
                  <a:pt x="2084" y="469"/>
                </a:lnTo>
                <a:lnTo>
                  <a:pt x="2084" y="467"/>
                </a:lnTo>
                <a:lnTo>
                  <a:pt x="2084" y="467"/>
                </a:lnTo>
                <a:lnTo>
                  <a:pt x="2084" y="467"/>
                </a:lnTo>
                <a:lnTo>
                  <a:pt x="2084" y="467"/>
                </a:lnTo>
                <a:lnTo>
                  <a:pt x="2084" y="467"/>
                </a:lnTo>
                <a:lnTo>
                  <a:pt x="2086" y="464"/>
                </a:lnTo>
                <a:lnTo>
                  <a:pt x="2086" y="464"/>
                </a:lnTo>
                <a:lnTo>
                  <a:pt x="2086" y="462"/>
                </a:lnTo>
                <a:lnTo>
                  <a:pt x="2086" y="459"/>
                </a:lnTo>
                <a:lnTo>
                  <a:pt x="2084" y="459"/>
                </a:lnTo>
                <a:lnTo>
                  <a:pt x="2082" y="464"/>
                </a:lnTo>
                <a:lnTo>
                  <a:pt x="2079" y="464"/>
                </a:lnTo>
                <a:lnTo>
                  <a:pt x="2077" y="462"/>
                </a:lnTo>
                <a:lnTo>
                  <a:pt x="2077" y="455"/>
                </a:lnTo>
                <a:lnTo>
                  <a:pt x="2077" y="455"/>
                </a:lnTo>
                <a:lnTo>
                  <a:pt x="2075" y="440"/>
                </a:lnTo>
                <a:lnTo>
                  <a:pt x="2075" y="440"/>
                </a:lnTo>
                <a:lnTo>
                  <a:pt x="2075" y="438"/>
                </a:lnTo>
                <a:lnTo>
                  <a:pt x="2075" y="438"/>
                </a:lnTo>
                <a:lnTo>
                  <a:pt x="2072" y="438"/>
                </a:lnTo>
                <a:lnTo>
                  <a:pt x="2072" y="438"/>
                </a:lnTo>
                <a:lnTo>
                  <a:pt x="2072" y="438"/>
                </a:lnTo>
                <a:lnTo>
                  <a:pt x="2070" y="436"/>
                </a:lnTo>
                <a:lnTo>
                  <a:pt x="2070" y="436"/>
                </a:lnTo>
                <a:lnTo>
                  <a:pt x="2070" y="436"/>
                </a:lnTo>
                <a:lnTo>
                  <a:pt x="2070" y="438"/>
                </a:lnTo>
                <a:lnTo>
                  <a:pt x="2070" y="438"/>
                </a:lnTo>
                <a:lnTo>
                  <a:pt x="2070" y="438"/>
                </a:lnTo>
                <a:lnTo>
                  <a:pt x="2068" y="438"/>
                </a:lnTo>
                <a:lnTo>
                  <a:pt x="2068" y="438"/>
                </a:lnTo>
                <a:lnTo>
                  <a:pt x="2068" y="440"/>
                </a:lnTo>
                <a:lnTo>
                  <a:pt x="2065" y="440"/>
                </a:lnTo>
                <a:lnTo>
                  <a:pt x="2065" y="443"/>
                </a:lnTo>
                <a:lnTo>
                  <a:pt x="2065" y="443"/>
                </a:lnTo>
                <a:lnTo>
                  <a:pt x="2065" y="445"/>
                </a:lnTo>
                <a:lnTo>
                  <a:pt x="2065" y="445"/>
                </a:lnTo>
                <a:lnTo>
                  <a:pt x="2068" y="448"/>
                </a:lnTo>
                <a:lnTo>
                  <a:pt x="2068" y="448"/>
                </a:lnTo>
                <a:lnTo>
                  <a:pt x="2068" y="448"/>
                </a:lnTo>
                <a:lnTo>
                  <a:pt x="2068" y="450"/>
                </a:lnTo>
                <a:lnTo>
                  <a:pt x="2068" y="450"/>
                </a:lnTo>
                <a:lnTo>
                  <a:pt x="2068" y="452"/>
                </a:lnTo>
                <a:lnTo>
                  <a:pt x="2068" y="452"/>
                </a:lnTo>
                <a:lnTo>
                  <a:pt x="2068" y="452"/>
                </a:lnTo>
                <a:lnTo>
                  <a:pt x="2068" y="455"/>
                </a:lnTo>
                <a:lnTo>
                  <a:pt x="2070" y="455"/>
                </a:lnTo>
                <a:lnTo>
                  <a:pt x="2068" y="457"/>
                </a:lnTo>
                <a:lnTo>
                  <a:pt x="2068" y="457"/>
                </a:lnTo>
                <a:lnTo>
                  <a:pt x="2065" y="457"/>
                </a:lnTo>
                <a:lnTo>
                  <a:pt x="2065" y="457"/>
                </a:lnTo>
                <a:lnTo>
                  <a:pt x="2065" y="455"/>
                </a:lnTo>
                <a:lnTo>
                  <a:pt x="2063" y="452"/>
                </a:lnTo>
                <a:lnTo>
                  <a:pt x="2063" y="452"/>
                </a:lnTo>
                <a:lnTo>
                  <a:pt x="2063" y="452"/>
                </a:lnTo>
                <a:lnTo>
                  <a:pt x="2063" y="450"/>
                </a:lnTo>
                <a:lnTo>
                  <a:pt x="2060" y="448"/>
                </a:lnTo>
                <a:lnTo>
                  <a:pt x="2060" y="445"/>
                </a:lnTo>
                <a:lnTo>
                  <a:pt x="2060" y="445"/>
                </a:lnTo>
                <a:lnTo>
                  <a:pt x="2060" y="445"/>
                </a:lnTo>
                <a:lnTo>
                  <a:pt x="2058" y="443"/>
                </a:lnTo>
                <a:lnTo>
                  <a:pt x="2058" y="440"/>
                </a:lnTo>
                <a:lnTo>
                  <a:pt x="2058" y="440"/>
                </a:lnTo>
                <a:lnTo>
                  <a:pt x="2058" y="438"/>
                </a:lnTo>
                <a:lnTo>
                  <a:pt x="2058" y="438"/>
                </a:lnTo>
                <a:lnTo>
                  <a:pt x="2056" y="438"/>
                </a:lnTo>
                <a:lnTo>
                  <a:pt x="2056" y="438"/>
                </a:lnTo>
                <a:lnTo>
                  <a:pt x="2056" y="436"/>
                </a:lnTo>
                <a:lnTo>
                  <a:pt x="2056" y="436"/>
                </a:lnTo>
                <a:lnTo>
                  <a:pt x="2053" y="433"/>
                </a:lnTo>
                <a:lnTo>
                  <a:pt x="2051" y="433"/>
                </a:lnTo>
                <a:lnTo>
                  <a:pt x="2051" y="431"/>
                </a:lnTo>
                <a:lnTo>
                  <a:pt x="2051" y="431"/>
                </a:lnTo>
                <a:lnTo>
                  <a:pt x="2051" y="431"/>
                </a:lnTo>
                <a:lnTo>
                  <a:pt x="2051" y="429"/>
                </a:lnTo>
                <a:lnTo>
                  <a:pt x="2049" y="429"/>
                </a:lnTo>
                <a:lnTo>
                  <a:pt x="2049" y="429"/>
                </a:lnTo>
                <a:lnTo>
                  <a:pt x="2049" y="429"/>
                </a:lnTo>
                <a:lnTo>
                  <a:pt x="2051" y="426"/>
                </a:lnTo>
                <a:lnTo>
                  <a:pt x="2051" y="426"/>
                </a:lnTo>
                <a:lnTo>
                  <a:pt x="2049" y="424"/>
                </a:lnTo>
                <a:lnTo>
                  <a:pt x="2049" y="424"/>
                </a:lnTo>
                <a:lnTo>
                  <a:pt x="2049" y="422"/>
                </a:lnTo>
                <a:lnTo>
                  <a:pt x="2049" y="422"/>
                </a:lnTo>
                <a:lnTo>
                  <a:pt x="2049" y="422"/>
                </a:lnTo>
                <a:lnTo>
                  <a:pt x="2049" y="422"/>
                </a:lnTo>
                <a:lnTo>
                  <a:pt x="2049" y="419"/>
                </a:lnTo>
                <a:lnTo>
                  <a:pt x="2049" y="419"/>
                </a:lnTo>
                <a:lnTo>
                  <a:pt x="2049" y="419"/>
                </a:lnTo>
                <a:lnTo>
                  <a:pt x="2046" y="419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4"/>
                </a:lnTo>
                <a:lnTo>
                  <a:pt x="2049" y="412"/>
                </a:lnTo>
                <a:lnTo>
                  <a:pt x="2049" y="410"/>
                </a:lnTo>
                <a:lnTo>
                  <a:pt x="2046" y="398"/>
                </a:lnTo>
                <a:lnTo>
                  <a:pt x="2046" y="396"/>
                </a:lnTo>
                <a:lnTo>
                  <a:pt x="2046" y="396"/>
                </a:lnTo>
                <a:lnTo>
                  <a:pt x="2046" y="396"/>
                </a:lnTo>
                <a:lnTo>
                  <a:pt x="2046" y="396"/>
                </a:lnTo>
                <a:lnTo>
                  <a:pt x="2046" y="396"/>
                </a:lnTo>
                <a:lnTo>
                  <a:pt x="2046" y="393"/>
                </a:lnTo>
                <a:lnTo>
                  <a:pt x="2049" y="393"/>
                </a:lnTo>
                <a:lnTo>
                  <a:pt x="2049" y="393"/>
                </a:lnTo>
                <a:lnTo>
                  <a:pt x="2049" y="393"/>
                </a:lnTo>
                <a:lnTo>
                  <a:pt x="2051" y="391"/>
                </a:lnTo>
                <a:lnTo>
                  <a:pt x="2053" y="388"/>
                </a:lnTo>
                <a:lnTo>
                  <a:pt x="2053" y="388"/>
                </a:lnTo>
                <a:lnTo>
                  <a:pt x="2053" y="386"/>
                </a:lnTo>
                <a:lnTo>
                  <a:pt x="2053" y="384"/>
                </a:lnTo>
                <a:lnTo>
                  <a:pt x="2053" y="381"/>
                </a:lnTo>
                <a:lnTo>
                  <a:pt x="2056" y="379"/>
                </a:lnTo>
                <a:lnTo>
                  <a:pt x="2056" y="377"/>
                </a:lnTo>
                <a:lnTo>
                  <a:pt x="2051" y="372"/>
                </a:lnTo>
                <a:lnTo>
                  <a:pt x="2051" y="372"/>
                </a:lnTo>
                <a:lnTo>
                  <a:pt x="2051" y="370"/>
                </a:lnTo>
                <a:lnTo>
                  <a:pt x="2049" y="370"/>
                </a:lnTo>
                <a:lnTo>
                  <a:pt x="2049" y="370"/>
                </a:lnTo>
                <a:lnTo>
                  <a:pt x="2049" y="367"/>
                </a:lnTo>
                <a:lnTo>
                  <a:pt x="2046" y="367"/>
                </a:lnTo>
                <a:lnTo>
                  <a:pt x="2046" y="365"/>
                </a:lnTo>
                <a:lnTo>
                  <a:pt x="2046" y="365"/>
                </a:lnTo>
                <a:lnTo>
                  <a:pt x="2046" y="365"/>
                </a:lnTo>
                <a:lnTo>
                  <a:pt x="2046" y="362"/>
                </a:lnTo>
                <a:lnTo>
                  <a:pt x="2046" y="362"/>
                </a:lnTo>
                <a:lnTo>
                  <a:pt x="2044" y="358"/>
                </a:lnTo>
                <a:lnTo>
                  <a:pt x="2044" y="358"/>
                </a:lnTo>
                <a:lnTo>
                  <a:pt x="2044" y="358"/>
                </a:lnTo>
                <a:lnTo>
                  <a:pt x="2044" y="358"/>
                </a:lnTo>
                <a:lnTo>
                  <a:pt x="2044" y="355"/>
                </a:lnTo>
                <a:lnTo>
                  <a:pt x="2044" y="355"/>
                </a:lnTo>
                <a:lnTo>
                  <a:pt x="2046" y="355"/>
                </a:lnTo>
                <a:lnTo>
                  <a:pt x="2049" y="353"/>
                </a:lnTo>
                <a:lnTo>
                  <a:pt x="2051" y="353"/>
                </a:lnTo>
                <a:lnTo>
                  <a:pt x="2051" y="353"/>
                </a:lnTo>
                <a:lnTo>
                  <a:pt x="2049" y="353"/>
                </a:lnTo>
                <a:lnTo>
                  <a:pt x="2049" y="353"/>
                </a:lnTo>
                <a:lnTo>
                  <a:pt x="2049" y="353"/>
                </a:lnTo>
                <a:lnTo>
                  <a:pt x="2046" y="351"/>
                </a:lnTo>
                <a:lnTo>
                  <a:pt x="2046" y="351"/>
                </a:lnTo>
                <a:lnTo>
                  <a:pt x="2046" y="351"/>
                </a:lnTo>
                <a:lnTo>
                  <a:pt x="2044" y="351"/>
                </a:lnTo>
                <a:lnTo>
                  <a:pt x="2044" y="351"/>
                </a:lnTo>
                <a:lnTo>
                  <a:pt x="2041" y="346"/>
                </a:lnTo>
                <a:lnTo>
                  <a:pt x="2039" y="346"/>
                </a:lnTo>
                <a:lnTo>
                  <a:pt x="2039" y="346"/>
                </a:lnTo>
                <a:lnTo>
                  <a:pt x="2039" y="346"/>
                </a:lnTo>
                <a:lnTo>
                  <a:pt x="2037" y="346"/>
                </a:lnTo>
                <a:lnTo>
                  <a:pt x="2034" y="346"/>
                </a:lnTo>
                <a:lnTo>
                  <a:pt x="2032" y="346"/>
                </a:lnTo>
                <a:lnTo>
                  <a:pt x="2032" y="346"/>
                </a:lnTo>
                <a:lnTo>
                  <a:pt x="2032" y="346"/>
                </a:lnTo>
                <a:lnTo>
                  <a:pt x="2032" y="346"/>
                </a:lnTo>
                <a:lnTo>
                  <a:pt x="2030" y="346"/>
                </a:lnTo>
                <a:lnTo>
                  <a:pt x="2030" y="346"/>
                </a:lnTo>
                <a:lnTo>
                  <a:pt x="2030" y="346"/>
                </a:lnTo>
                <a:lnTo>
                  <a:pt x="2027" y="346"/>
                </a:lnTo>
                <a:lnTo>
                  <a:pt x="2030" y="346"/>
                </a:lnTo>
                <a:lnTo>
                  <a:pt x="2027" y="348"/>
                </a:lnTo>
                <a:lnTo>
                  <a:pt x="2023" y="346"/>
                </a:lnTo>
                <a:lnTo>
                  <a:pt x="2023" y="346"/>
                </a:lnTo>
                <a:lnTo>
                  <a:pt x="2020" y="346"/>
                </a:lnTo>
                <a:lnTo>
                  <a:pt x="2020" y="346"/>
                </a:lnTo>
                <a:lnTo>
                  <a:pt x="2020" y="346"/>
                </a:lnTo>
                <a:lnTo>
                  <a:pt x="2020" y="346"/>
                </a:lnTo>
                <a:lnTo>
                  <a:pt x="2020" y="346"/>
                </a:lnTo>
                <a:lnTo>
                  <a:pt x="2020" y="348"/>
                </a:lnTo>
                <a:lnTo>
                  <a:pt x="2018" y="348"/>
                </a:lnTo>
                <a:lnTo>
                  <a:pt x="2018" y="348"/>
                </a:lnTo>
                <a:lnTo>
                  <a:pt x="2018" y="346"/>
                </a:lnTo>
                <a:lnTo>
                  <a:pt x="2018" y="346"/>
                </a:lnTo>
                <a:lnTo>
                  <a:pt x="2008" y="346"/>
                </a:lnTo>
                <a:lnTo>
                  <a:pt x="2008" y="346"/>
                </a:lnTo>
                <a:lnTo>
                  <a:pt x="2006" y="343"/>
                </a:lnTo>
                <a:lnTo>
                  <a:pt x="2006" y="343"/>
                </a:lnTo>
                <a:lnTo>
                  <a:pt x="2006" y="341"/>
                </a:lnTo>
                <a:lnTo>
                  <a:pt x="2004" y="341"/>
                </a:lnTo>
                <a:lnTo>
                  <a:pt x="1997" y="336"/>
                </a:lnTo>
                <a:lnTo>
                  <a:pt x="1997" y="336"/>
                </a:lnTo>
                <a:lnTo>
                  <a:pt x="1994" y="336"/>
                </a:lnTo>
                <a:lnTo>
                  <a:pt x="1994" y="336"/>
                </a:lnTo>
                <a:lnTo>
                  <a:pt x="1994" y="336"/>
                </a:lnTo>
                <a:lnTo>
                  <a:pt x="1994" y="334"/>
                </a:lnTo>
                <a:lnTo>
                  <a:pt x="1994" y="334"/>
                </a:lnTo>
                <a:lnTo>
                  <a:pt x="1992" y="334"/>
                </a:lnTo>
                <a:lnTo>
                  <a:pt x="1992" y="334"/>
                </a:lnTo>
                <a:lnTo>
                  <a:pt x="1992" y="334"/>
                </a:lnTo>
                <a:lnTo>
                  <a:pt x="1989" y="334"/>
                </a:lnTo>
                <a:lnTo>
                  <a:pt x="1989" y="334"/>
                </a:lnTo>
                <a:lnTo>
                  <a:pt x="1987" y="332"/>
                </a:lnTo>
                <a:lnTo>
                  <a:pt x="1987" y="332"/>
                </a:lnTo>
                <a:lnTo>
                  <a:pt x="1987" y="332"/>
                </a:lnTo>
                <a:lnTo>
                  <a:pt x="1987" y="332"/>
                </a:lnTo>
                <a:lnTo>
                  <a:pt x="1987" y="332"/>
                </a:lnTo>
                <a:lnTo>
                  <a:pt x="1985" y="332"/>
                </a:lnTo>
                <a:lnTo>
                  <a:pt x="1985" y="332"/>
                </a:lnTo>
                <a:lnTo>
                  <a:pt x="1985" y="332"/>
                </a:lnTo>
                <a:lnTo>
                  <a:pt x="1973" y="327"/>
                </a:lnTo>
                <a:lnTo>
                  <a:pt x="1973" y="327"/>
                </a:lnTo>
                <a:lnTo>
                  <a:pt x="1959" y="327"/>
                </a:lnTo>
                <a:lnTo>
                  <a:pt x="1956" y="327"/>
                </a:lnTo>
                <a:lnTo>
                  <a:pt x="1954" y="327"/>
                </a:lnTo>
                <a:lnTo>
                  <a:pt x="1952" y="327"/>
                </a:lnTo>
                <a:lnTo>
                  <a:pt x="1952" y="329"/>
                </a:lnTo>
                <a:lnTo>
                  <a:pt x="1949" y="329"/>
                </a:lnTo>
                <a:lnTo>
                  <a:pt x="1947" y="329"/>
                </a:lnTo>
                <a:lnTo>
                  <a:pt x="1945" y="332"/>
                </a:lnTo>
                <a:lnTo>
                  <a:pt x="1945" y="332"/>
                </a:lnTo>
                <a:lnTo>
                  <a:pt x="1942" y="332"/>
                </a:lnTo>
                <a:lnTo>
                  <a:pt x="1942" y="334"/>
                </a:lnTo>
                <a:lnTo>
                  <a:pt x="1940" y="336"/>
                </a:lnTo>
                <a:lnTo>
                  <a:pt x="1940" y="336"/>
                </a:lnTo>
                <a:lnTo>
                  <a:pt x="1940" y="336"/>
                </a:lnTo>
                <a:lnTo>
                  <a:pt x="1937" y="336"/>
                </a:lnTo>
                <a:lnTo>
                  <a:pt x="1935" y="339"/>
                </a:lnTo>
                <a:lnTo>
                  <a:pt x="1935" y="339"/>
                </a:lnTo>
                <a:lnTo>
                  <a:pt x="1933" y="341"/>
                </a:lnTo>
                <a:lnTo>
                  <a:pt x="1930" y="343"/>
                </a:lnTo>
                <a:lnTo>
                  <a:pt x="1930" y="343"/>
                </a:lnTo>
                <a:lnTo>
                  <a:pt x="1930" y="343"/>
                </a:lnTo>
                <a:lnTo>
                  <a:pt x="1926" y="346"/>
                </a:lnTo>
                <a:lnTo>
                  <a:pt x="1916" y="348"/>
                </a:lnTo>
                <a:lnTo>
                  <a:pt x="1914" y="348"/>
                </a:lnTo>
                <a:lnTo>
                  <a:pt x="1914" y="348"/>
                </a:lnTo>
                <a:lnTo>
                  <a:pt x="1914" y="348"/>
                </a:lnTo>
                <a:lnTo>
                  <a:pt x="1911" y="348"/>
                </a:lnTo>
                <a:lnTo>
                  <a:pt x="1911" y="348"/>
                </a:lnTo>
                <a:lnTo>
                  <a:pt x="1911" y="348"/>
                </a:lnTo>
                <a:lnTo>
                  <a:pt x="1911" y="348"/>
                </a:lnTo>
                <a:lnTo>
                  <a:pt x="1914" y="346"/>
                </a:lnTo>
                <a:lnTo>
                  <a:pt x="1911" y="346"/>
                </a:lnTo>
                <a:lnTo>
                  <a:pt x="1911" y="346"/>
                </a:lnTo>
                <a:lnTo>
                  <a:pt x="1911" y="346"/>
                </a:lnTo>
                <a:lnTo>
                  <a:pt x="1909" y="346"/>
                </a:lnTo>
                <a:lnTo>
                  <a:pt x="1909" y="346"/>
                </a:lnTo>
                <a:lnTo>
                  <a:pt x="1907" y="348"/>
                </a:lnTo>
                <a:lnTo>
                  <a:pt x="1907" y="348"/>
                </a:lnTo>
                <a:lnTo>
                  <a:pt x="1907" y="348"/>
                </a:lnTo>
                <a:lnTo>
                  <a:pt x="1904" y="348"/>
                </a:lnTo>
                <a:lnTo>
                  <a:pt x="1904" y="348"/>
                </a:lnTo>
                <a:lnTo>
                  <a:pt x="1904" y="348"/>
                </a:lnTo>
                <a:lnTo>
                  <a:pt x="1902" y="351"/>
                </a:lnTo>
                <a:lnTo>
                  <a:pt x="1897" y="351"/>
                </a:lnTo>
                <a:lnTo>
                  <a:pt x="1897" y="353"/>
                </a:lnTo>
                <a:lnTo>
                  <a:pt x="1897" y="353"/>
                </a:lnTo>
                <a:lnTo>
                  <a:pt x="1900" y="355"/>
                </a:lnTo>
                <a:lnTo>
                  <a:pt x="1897" y="355"/>
                </a:lnTo>
                <a:lnTo>
                  <a:pt x="1897" y="358"/>
                </a:lnTo>
                <a:lnTo>
                  <a:pt x="1897" y="358"/>
                </a:lnTo>
                <a:lnTo>
                  <a:pt x="1897" y="360"/>
                </a:lnTo>
                <a:lnTo>
                  <a:pt x="1897" y="360"/>
                </a:lnTo>
                <a:lnTo>
                  <a:pt x="1897" y="360"/>
                </a:lnTo>
                <a:lnTo>
                  <a:pt x="1897" y="362"/>
                </a:lnTo>
                <a:lnTo>
                  <a:pt x="1897" y="362"/>
                </a:lnTo>
                <a:lnTo>
                  <a:pt x="1897" y="365"/>
                </a:lnTo>
                <a:lnTo>
                  <a:pt x="1897" y="365"/>
                </a:lnTo>
                <a:lnTo>
                  <a:pt x="1897" y="367"/>
                </a:lnTo>
                <a:lnTo>
                  <a:pt x="1897" y="367"/>
                </a:lnTo>
                <a:lnTo>
                  <a:pt x="1895" y="370"/>
                </a:lnTo>
                <a:lnTo>
                  <a:pt x="1895" y="372"/>
                </a:lnTo>
                <a:lnTo>
                  <a:pt x="1892" y="372"/>
                </a:lnTo>
                <a:lnTo>
                  <a:pt x="1892" y="372"/>
                </a:lnTo>
                <a:lnTo>
                  <a:pt x="1888" y="372"/>
                </a:lnTo>
                <a:lnTo>
                  <a:pt x="1888" y="374"/>
                </a:lnTo>
                <a:lnTo>
                  <a:pt x="1885" y="374"/>
                </a:lnTo>
                <a:lnTo>
                  <a:pt x="1885" y="374"/>
                </a:lnTo>
                <a:lnTo>
                  <a:pt x="1885" y="374"/>
                </a:lnTo>
                <a:lnTo>
                  <a:pt x="1885" y="374"/>
                </a:lnTo>
                <a:lnTo>
                  <a:pt x="1885" y="377"/>
                </a:lnTo>
                <a:lnTo>
                  <a:pt x="1885" y="379"/>
                </a:lnTo>
                <a:lnTo>
                  <a:pt x="1883" y="379"/>
                </a:lnTo>
                <a:lnTo>
                  <a:pt x="1883" y="381"/>
                </a:lnTo>
                <a:lnTo>
                  <a:pt x="1881" y="381"/>
                </a:lnTo>
                <a:lnTo>
                  <a:pt x="1881" y="381"/>
                </a:lnTo>
                <a:lnTo>
                  <a:pt x="1881" y="384"/>
                </a:lnTo>
                <a:lnTo>
                  <a:pt x="1883" y="384"/>
                </a:lnTo>
                <a:lnTo>
                  <a:pt x="1883" y="384"/>
                </a:lnTo>
                <a:lnTo>
                  <a:pt x="1885" y="384"/>
                </a:lnTo>
                <a:lnTo>
                  <a:pt x="1888" y="384"/>
                </a:lnTo>
                <a:lnTo>
                  <a:pt x="1890" y="384"/>
                </a:lnTo>
                <a:lnTo>
                  <a:pt x="1892" y="384"/>
                </a:lnTo>
                <a:lnTo>
                  <a:pt x="1892" y="386"/>
                </a:lnTo>
                <a:lnTo>
                  <a:pt x="1895" y="386"/>
                </a:lnTo>
                <a:lnTo>
                  <a:pt x="1895" y="386"/>
                </a:lnTo>
                <a:lnTo>
                  <a:pt x="1895" y="388"/>
                </a:lnTo>
                <a:lnTo>
                  <a:pt x="1895" y="388"/>
                </a:lnTo>
                <a:lnTo>
                  <a:pt x="1895" y="386"/>
                </a:lnTo>
                <a:lnTo>
                  <a:pt x="1897" y="386"/>
                </a:lnTo>
                <a:lnTo>
                  <a:pt x="1900" y="386"/>
                </a:lnTo>
                <a:lnTo>
                  <a:pt x="1900" y="386"/>
                </a:lnTo>
                <a:lnTo>
                  <a:pt x="1902" y="384"/>
                </a:lnTo>
                <a:lnTo>
                  <a:pt x="1902" y="384"/>
                </a:lnTo>
                <a:lnTo>
                  <a:pt x="1902" y="384"/>
                </a:lnTo>
                <a:lnTo>
                  <a:pt x="1900" y="381"/>
                </a:lnTo>
                <a:lnTo>
                  <a:pt x="1900" y="381"/>
                </a:lnTo>
                <a:lnTo>
                  <a:pt x="1900" y="379"/>
                </a:lnTo>
                <a:lnTo>
                  <a:pt x="1902" y="381"/>
                </a:lnTo>
                <a:lnTo>
                  <a:pt x="1902" y="381"/>
                </a:lnTo>
                <a:lnTo>
                  <a:pt x="1904" y="381"/>
                </a:lnTo>
                <a:lnTo>
                  <a:pt x="1904" y="381"/>
                </a:lnTo>
                <a:lnTo>
                  <a:pt x="1904" y="381"/>
                </a:lnTo>
                <a:lnTo>
                  <a:pt x="1904" y="381"/>
                </a:lnTo>
                <a:lnTo>
                  <a:pt x="1904" y="384"/>
                </a:lnTo>
                <a:lnTo>
                  <a:pt x="1904" y="384"/>
                </a:lnTo>
                <a:lnTo>
                  <a:pt x="1904" y="384"/>
                </a:lnTo>
                <a:lnTo>
                  <a:pt x="1904" y="384"/>
                </a:lnTo>
                <a:lnTo>
                  <a:pt x="1904" y="384"/>
                </a:lnTo>
                <a:lnTo>
                  <a:pt x="1904" y="384"/>
                </a:lnTo>
                <a:lnTo>
                  <a:pt x="1907" y="386"/>
                </a:lnTo>
                <a:lnTo>
                  <a:pt x="1907" y="386"/>
                </a:lnTo>
                <a:lnTo>
                  <a:pt x="1907" y="386"/>
                </a:lnTo>
                <a:lnTo>
                  <a:pt x="1909" y="386"/>
                </a:lnTo>
                <a:lnTo>
                  <a:pt x="1909" y="386"/>
                </a:lnTo>
                <a:lnTo>
                  <a:pt x="1909" y="386"/>
                </a:lnTo>
                <a:lnTo>
                  <a:pt x="1909" y="386"/>
                </a:lnTo>
                <a:lnTo>
                  <a:pt x="1909" y="384"/>
                </a:lnTo>
                <a:lnTo>
                  <a:pt x="1909" y="384"/>
                </a:lnTo>
                <a:lnTo>
                  <a:pt x="1911" y="384"/>
                </a:lnTo>
                <a:lnTo>
                  <a:pt x="1911" y="384"/>
                </a:lnTo>
                <a:lnTo>
                  <a:pt x="1911" y="386"/>
                </a:lnTo>
                <a:lnTo>
                  <a:pt x="1911" y="386"/>
                </a:lnTo>
                <a:lnTo>
                  <a:pt x="1914" y="386"/>
                </a:lnTo>
                <a:lnTo>
                  <a:pt x="1914" y="386"/>
                </a:lnTo>
                <a:lnTo>
                  <a:pt x="1914" y="386"/>
                </a:lnTo>
                <a:lnTo>
                  <a:pt x="1916" y="386"/>
                </a:lnTo>
                <a:lnTo>
                  <a:pt x="1916" y="388"/>
                </a:lnTo>
                <a:lnTo>
                  <a:pt x="1919" y="388"/>
                </a:lnTo>
                <a:lnTo>
                  <a:pt x="1919" y="388"/>
                </a:lnTo>
                <a:lnTo>
                  <a:pt x="1921" y="386"/>
                </a:lnTo>
                <a:lnTo>
                  <a:pt x="1921" y="386"/>
                </a:lnTo>
                <a:lnTo>
                  <a:pt x="1921" y="386"/>
                </a:lnTo>
                <a:lnTo>
                  <a:pt x="1921" y="388"/>
                </a:lnTo>
                <a:lnTo>
                  <a:pt x="1921" y="388"/>
                </a:lnTo>
                <a:lnTo>
                  <a:pt x="1921" y="391"/>
                </a:lnTo>
                <a:lnTo>
                  <a:pt x="1923" y="391"/>
                </a:lnTo>
                <a:lnTo>
                  <a:pt x="1926" y="388"/>
                </a:lnTo>
                <a:lnTo>
                  <a:pt x="1926" y="388"/>
                </a:lnTo>
                <a:lnTo>
                  <a:pt x="1926" y="388"/>
                </a:lnTo>
                <a:lnTo>
                  <a:pt x="1926" y="386"/>
                </a:lnTo>
                <a:lnTo>
                  <a:pt x="1926" y="388"/>
                </a:lnTo>
                <a:lnTo>
                  <a:pt x="1926" y="388"/>
                </a:lnTo>
                <a:lnTo>
                  <a:pt x="1926" y="391"/>
                </a:lnTo>
                <a:lnTo>
                  <a:pt x="1926" y="391"/>
                </a:lnTo>
                <a:lnTo>
                  <a:pt x="1928" y="391"/>
                </a:lnTo>
                <a:lnTo>
                  <a:pt x="1928" y="388"/>
                </a:lnTo>
                <a:lnTo>
                  <a:pt x="1930" y="388"/>
                </a:lnTo>
                <a:lnTo>
                  <a:pt x="1930" y="388"/>
                </a:lnTo>
                <a:lnTo>
                  <a:pt x="1930" y="388"/>
                </a:lnTo>
                <a:lnTo>
                  <a:pt x="1930" y="391"/>
                </a:lnTo>
                <a:lnTo>
                  <a:pt x="1933" y="391"/>
                </a:lnTo>
                <a:lnTo>
                  <a:pt x="1935" y="388"/>
                </a:lnTo>
                <a:lnTo>
                  <a:pt x="1935" y="388"/>
                </a:lnTo>
                <a:lnTo>
                  <a:pt x="1935" y="388"/>
                </a:lnTo>
                <a:lnTo>
                  <a:pt x="1935" y="391"/>
                </a:lnTo>
                <a:lnTo>
                  <a:pt x="1933" y="391"/>
                </a:lnTo>
                <a:lnTo>
                  <a:pt x="1933" y="391"/>
                </a:lnTo>
                <a:lnTo>
                  <a:pt x="1933" y="391"/>
                </a:lnTo>
                <a:lnTo>
                  <a:pt x="1933" y="391"/>
                </a:lnTo>
                <a:lnTo>
                  <a:pt x="1930" y="391"/>
                </a:lnTo>
                <a:lnTo>
                  <a:pt x="1930" y="391"/>
                </a:lnTo>
                <a:lnTo>
                  <a:pt x="1930" y="393"/>
                </a:lnTo>
                <a:lnTo>
                  <a:pt x="1930" y="396"/>
                </a:lnTo>
                <a:lnTo>
                  <a:pt x="1930" y="396"/>
                </a:lnTo>
                <a:lnTo>
                  <a:pt x="1930" y="396"/>
                </a:lnTo>
                <a:lnTo>
                  <a:pt x="1933" y="396"/>
                </a:lnTo>
                <a:lnTo>
                  <a:pt x="1933" y="396"/>
                </a:lnTo>
                <a:lnTo>
                  <a:pt x="1930" y="396"/>
                </a:lnTo>
                <a:lnTo>
                  <a:pt x="1930" y="396"/>
                </a:lnTo>
                <a:lnTo>
                  <a:pt x="1933" y="398"/>
                </a:lnTo>
                <a:lnTo>
                  <a:pt x="1933" y="398"/>
                </a:lnTo>
                <a:lnTo>
                  <a:pt x="1933" y="398"/>
                </a:lnTo>
                <a:lnTo>
                  <a:pt x="1935" y="396"/>
                </a:lnTo>
                <a:lnTo>
                  <a:pt x="1937" y="396"/>
                </a:lnTo>
                <a:lnTo>
                  <a:pt x="1937" y="396"/>
                </a:lnTo>
                <a:lnTo>
                  <a:pt x="1937" y="396"/>
                </a:lnTo>
                <a:lnTo>
                  <a:pt x="1937" y="396"/>
                </a:lnTo>
                <a:lnTo>
                  <a:pt x="1937" y="396"/>
                </a:lnTo>
                <a:lnTo>
                  <a:pt x="1937" y="396"/>
                </a:lnTo>
                <a:lnTo>
                  <a:pt x="1937" y="398"/>
                </a:lnTo>
                <a:lnTo>
                  <a:pt x="1937" y="398"/>
                </a:lnTo>
                <a:lnTo>
                  <a:pt x="1937" y="398"/>
                </a:lnTo>
                <a:lnTo>
                  <a:pt x="1935" y="398"/>
                </a:lnTo>
                <a:lnTo>
                  <a:pt x="1935" y="400"/>
                </a:lnTo>
                <a:lnTo>
                  <a:pt x="1935" y="400"/>
                </a:lnTo>
                <a:lnTo>
                  <a:pt x="1933" y="403"/>
                </a:lnTo>
                <a:lnTo>
                  <a:pt x="1933" y="403"/>
                </a:lnTo>
                <a:lnTo>
                  <a:pt x="1933" y="403"/>
                </a:lnTo>
                <a:lnTo>
                  <a:pt x="1933" y="403"/>
                </a:lnTo>
                <a:lnTo>
                  <a:pt x="1933" y="405"/>
                </a:lnTo>
                <a:lnTo>
                  <a:pt x="1933" y="405"/>
                </a:lnTo>
                <a:lnTo>
                  <a:pt x="1933" y="407"/>
                </a:lnTo>
                <a:lnTo>
                  <a:pt x="1933" y="407"/>
                </a:lnTo>
                <a:lnTo>
                  <a:pt x="1935" y="407"/>
                </a:lnTo>
                <a:lnTo>
                  <a:pt x="1935" y="407"/>
                </a:lnTo>
                <a:lnTo>
                  <a:pt x="1935" y="407"/>
                </a:lnTo>
                <a:lnTo>
                  <a:pt x="1935" y="407"/>
                </a:lnTo>
                <a:lnTo>
                  <a:pt x="1935" y="410"/>
                </a:lnTo>
                <a:lnTo>
                  <a:pt x="1935" y="410"/>
                </a:lnTo>
                <a:lnTo>
                  <a:pt x="1935" y="410"/>
                </a:lnTo>
                <a:lnTo>
                  <a:pt x="1935" y="410"/>
                </a:lnTo>
                <a:lnTo>
                  <a:pt x="1935" y="410"/>
                </a:lnTo>
                <a:lnTo>
                  <a:pt x="1937" y="412"/>
                </a:lnTo>
                <a:lnTo>
                  <a:pt x="1937" y="412"/>
                </a:lnTo>
                <a:lnTo>
                  <a:pt x="1940" y="412"/>
                </a:lnTo>
                <a:lnTo>
                  <a:pt x="1942" y="412"/>
                </a:lnTo>
                <a:lnTo>
                  <a:pt x="1942" y="412"/>
                </a:lnTo>
                <a:lnTo>
                  <a:pt x="1942" y="412"/>
                </a:lnTo>
                <a:lnTo>
                  <a:pt x="1942" y="412"/>
                </a:lnTo>
                <a:lnTo>
                  <a:pt x="1940" y="414"/>
                </a:lnTo>
                <a:lnTo>
                  <a:pt x="1940" y="414"/>
                </a:lnTo>
                <a:lnTo>
                  <a:pt x="1940" y="414"/>
                </a:lnTo>
                <a:lnTo>
                  <a:pt x="1940" y="414"/>
                </a:lnTo>
                <a:lnTo>
                  <a:pt x="1940" y="417"/>
                </a:lnTo>
                <a:lnTo>
                  <a:pt x="1940" y="417"/>
                </a:lnTo>
                <a:lnTo>
                  <a:pt x="1947" y="422"/>
                </a:lnTo>
                <a:lnTo>
                  <a:pt x="1949" y="422"/>
                </a:lnTo>
                <a:lnTo>
                  <a:pt x="1949" y="424"/>
                </a:lnTo>
                <a:lnTo>
                  <a:pt x="1949" y="424"/>
                </a:lnTo>
                <a:lnTo>
                  <a:pt x="1952" y="426"/>
                </a:lnTo>
                <a:lnTo>
                  <a:pt x="1952" y="426"/>
                </a:lnTo>
                <a:lnTo>
                  <a:pt x="1954" y="426"/>
                </a:lnTo>
                <a:lnTo>
                  <a:pt x="1956" y="426"/>
                </a:lnTo>
                <a:lnTo>
                  <a:pt x="1961" y="424"/>
                </a:lnTo>
                <a:lnTo>
                  <a:pt x="1963" y="424"/>
                </a:lnTo>
                <a:lnTo>
                  <a:pt x="1966" y="422"/>
                </a:lnTo>
                <a:lnTo>
                  <a:pt x="1966" y="422"/>
                </a:lnTo>
                <a:lnTo>
                  <a:pt x="1966" y="422"/>
                </a:lnTo>
                <a:lnTo>
                  <a:pt x="1968" y="422"/>
                </a:lnTo>
                <a:lnTo>
                  <a:pt x="1968" y="424"/>
                </a:lnTo>
                <a:lnTo>
                  <a:pt x="1968" y="424"/>
                </a:lnTo>
                <a:lnTo>
                  <a:pt x="1968" y="426"/>
                </a:lnTo>
                <a:lnTo>
                  <a:pt x="1971" y="426"/>
                </a:lnTo>
                <a:lnTo>
                  <a:pt x="1971" y="426"/>
                </a:lnTo>
                <a:lnTo>
                  <a:pt x="1971" y="426"/>
                </a:lnTo>
                <a:lnTo>
                  <a:pt x="1973" y="429"/>
                </a:lnTo>
                <a:lnTo>
                  <a:pt x="1973" y="429"/>
                </a:lnTo>
                <a:lnTo>
                  <a:pt x="1973" y="429"/>
                </a:lnTo>
                <a:lnTo>
                  <a:pt x="1973" y="429"/>
                </a:lnTo>
                <a:lnTo>
                  <a:pt x="1978" y="426"/>
                </a:lnTo>
                <a:lnTo>
                  <a:pt x="1978" y="426"/>
                </a:lnTo>
                <a:lnTo>
                  <a:pt x="1980" y="424"/>
                </a:lnTo>
                <a:lnTo>
                  <a:pt x="1980" y="426"/>
                </a:lnTo>
                <a:lnTo>
                  <a:pt x="1985" y="426"/>
                </a:lnTo>
                <a:lnTo>
                  <a:pt x="1985" y="426"/>
                </a:lnTo>
                <a:lnTo>
                  <a:pt x="1987" y="426"/>
                </a:lnTo>
                <a:lnTo>
                  <a:pt x="1989" y="426"/>
                </a:lnTo>
                <a:lnTo>
                  <a:pt x="1992" y="424"/>
                </a:lnTo>
                <a:lnTo>
                  <a:pt x="1994" y="424"/>
                </a:lnTo>
                <a:lnTo>
                  <a:pt x="1997" y="424"/>
                </a:lnTo>
                <a:lnTo>
                  <a:pt x="1997" y="424"/>
                </a:lnTo>
                <a:lnTo>
                  <a:pt x="1999" y="424"/>
                </a:lnTo>
                <a:lnTo>
                  <a:pt x="2001" y="424"/>
                </a:lnTo>
                <a:lnTo>
                  <a:pt x="2004" y="424"/>
                </a:lnTo>
                <a:lnTo>
                  <a:pt x="2004" y="424"/>
                </a:lnTo>
                <a:lnTo>
                  <a:pt x="2004" y="424"/>
                </a:lnTo>
                <a:lnTo>
                  <a:pt x="2006" y="424"/>
                </a:lnTo>
                <a:lnTo>
                  <a:pt x="2006" y="424"/>
                </a:lnTo>
                <a:lnTo>
                  <a:pt x="2008" y="424"/>
                </a:lnTo>
                <a:lnTo>
                  <a:pt x="2011" y="424"/>
                </a:lnTo>
                <a:lnTo>
                  <a:pt x="2013" y="424"/>
                </a:lnTo>
                <a:lnTo>
                  <a:pt x="2013" y="424"/>
                </a:lnTo>
                <a:lnTo>
                  <a:pt x="2015" y="424"/>
                </a:lnTo>
                <a:lnTo>
                  <a:pt x="2015" y="424"/>
                </a:lnTo>
                <a:lnTo>
                  <a:pt x="2015" y="424"/>
                </a:lnTo>
                <a:lnTo>
                  <a:pt x="2015" y="424"/>
                </a:lnTo>
                <a:lnTo>
                  <a:pt x="2015" y="424"/>
                </a:lnTo>
                <a:lnTo>
                  <a:pt x="2018" y="424"/>
                </a:lnTo>
                <a:lnTo>
                  <a:pt x="2018" y="424"/>
                </a:lnTo>
                <a:lnTo>
                  <a:pt x="2018" y="424"/>
                </a:lnTo>
                <a:lnTo>
                  <a:pt x="2018" y="424"/>
                </a:lnTo>
                <a:lnTo>
                  <a:pt x="2020" y="422"/>
                </a:lnTo>
                <a:lnTo>
                  <a:pt x="2020" y="422"/>
                </a:lnTo>
                <a:lnTo>
                  <a:pt x="2020" y="424"/>
                </a:lnTo>
                <a:lnTo>
                  <a:pt x="2020" y="424"/>
                </a:lnTo>
                <a:lnTo>
                  <a:pt x="2023" y="424"/>
                </a:lnTo>
                <a:lnTo>
                  <a:pt x="2023" y="424"/>
                </a:lnTo>
                <a:lnTo>
                  <a:pt x="2023" y="424"/>
                </a:lnTo>
                <a:lnTo>
                  <a:pt x="2023" y="424"/>
                </a:lnTo>
                <a:lnTo>
                  <a:pt x="2023" y="424"/>
                </a:lnTo>
                <a:lnTo>
                  <a:pt x="2023" y="424"/>
                </a:lnTo>
                <a:lnTo>
                  <a:pt x="2023" y="424"/>
                </a:lnTo>
                <a:lnTo>
                  <a:pt x="2025" y="424"/>
                </a:lnTo>
                <a:lnTo>
                  <a:pt x="2025" y="422"/>
                </a:lnTo>
                <a:lnTo>
                  <a:pt x="2025" y="422"/>
                </a:lnTo>
                <a:lnTo>
                  <a:pt x="2025" y="422"/>
                </a:lnTo>
                <a:lnTo>
                  <a:pt x="2027" y="422"/>
                </a:lnTo>
                <a:lnTo>
                  <a:pt x="2030" y="422"/>
                </a:lnTo>
                <a:lnTo>
                  <a:pt x="2030" y="422"/>
                </a:lnTo>
                <a:lnTo>
                  <a:pt x="2030" y="419"/>
                </a:lnTo>
                <a:lnTo>
                  <a:pt x="2032" y="419"/>
                </a:lnTo>
                <a:lnTo>
                  <a:pt x="2032" y="419"/>
                </a:lnTo>
                <a:lnTo>
                  <a:pt x="2032" y="419"/>
                </a:lnTo>
                <a:lnTo>
                  <a:pt x="2032" y="419"/>
                </a:lnTo>
                <a:lnTo>
                  <a:pt x="2034" y="417"/>
                </a:lnTo>
                <a:lnTo>
                  <a:pt x="2034" y="417"/>
                </a:lnTo>
                <a:lnTo>
                  <a:pt x="2034" y="417"/>
                </a:lnTo>
                <a:lnTo>
                  <a:pt x="2034" y="417"/>
                </a:lnTo>
                <a:lnTo>
                  <a:pt x="2034" y="417"/>
                </a:lnTo>
                <a:lnTo>
                  <a:pt x="2037" y="417"/>
                </a:lnTo>
                <a:lnTo>
                  <a:pt x="2037" y="417"/>
                </a:lnTo>
                <a:lnTo>
                  <a:pt x="2039" y="417"/>
                </a:lnTo>
                <a:lnTo>
                  <a:pt x="2039" y="419"/>
                </a:lnTo>
                <a:lnTo>
                  <a:pt x="2037" y="419"/>
                </a:lnTo>
                <a:lnTo>
                  <a:pt x="2037" y="419"/>
                </a:lnTo>
                <a:lnTo>
                  <a:pt x="2037" y="419"/>
                </a:lnTo>
                <a:lnTo>
                  <a:pt x="2037" y="419"/>
                </a:lnTo>
                <a:lnTo>
                  <a:pt x="2037" y="422"/>
                </a:lnTo>
                <a:lnTo>
                  <a:pt x="2037" y="422"/>
                </a:lnTo>
                <a:lnTo>
                  <a:pt x="2037" y="422"/>
                </a:lnTo>
                <a:lnTo>
                  <a:pt x="2037" y="422"/>
                </a:lnTo>
                <a:lnTo>
                  <a:pt x="2037" y="422"/>
                </a:lnTo>
                <a:lnTo>
                  <a:pt x="2039" y="422"/>
                </a:lnTo>
                <a:lnTo>
                  <a:pt x="2039" y="422"/>
                </a:lnTo>
                <a:lnTo>
                  <a:pt x="2037" y="422"/>
                </a:lnTo>
                <a:lnTo>
                  <a:pt x="2037" y="422"/>
                </a:lnTo>
                <a:lnTo>
                  <a:pt x="2037" y="422"/>
                </a:lnTo>
                <a:lnTo>
                  <a:pt x="2034" y="422"/>
                </a:lnTo>
                <a:lnTo>
                  <a:pt x="2034" y="424"/>
                </a:lnTo>
                <a:lnTo>
                  <a:pt x="2034" y="424"/>
                </a:lnTo>
                <a:lnTo>
                  <a:pt x="2032" y="424"/>
                </a:lnTo>
                <a:lnTo>
                  <a:pt x="2032" y="424"/>
                </a:lnTo>
                <a:lnTo>
                  <a:pt x="2030" y="426"/>
                </a:lnTo>
                <a:lnTo>
                  <a:pt x="2030" y="426"/>
                </a:lnTo>
                <a:lnTo>
                  <a:pt x="2030" y="426"/>
                </a:lnTo>
                <a:lnTo>
                  <a:pt x="2032" y="426"/>
                </a:lnTo>
                <a:lnTo>
                  <a:pt x="2032" y="429"/>
                </a:lnTo>
                <a:lnTo>
                  <a:pt x="2032" y="429"/>
                </a:lnTo>
                <a:lnTo>
                  <a:pt x="2034" y="429"/>
                </a:lnTo>
                <a:lnTo>
                  <a:pt x="2034" y="426"/>
                </a:lnTo>
                <a:lnTo>
                  <a:pt x="2037" y="426"/>
                </a:lnTo>
                <a:lnTo>
                  <a:pt x="2037" y="426"/>
                </a:lnTo>
                <a:lnTo>
                  <a:pt x="2037" y="426"/>
                </a:lnTo>
                <a:lnTo>
                  <a:pt x="2039" y="426"/>
                </a:lnTo>
                <a:lnTo>
                  <a:pt x="2039" y="424"/>
                </a:lnTo>
                <a:lnTo>
                  <a:pt x="2039" y="424"/>
                </a:lnTo>
                <a:lnTo>
                  <a:pt x="2039" y="424"/>
                </a:lnTo>
                <a:lnTo>
                  <a:pt x="2039" y="426"/>
                </a:lnTo>
                <a:lnTo>
                  <a:pt x="2039" y="426"/>
                </a:lnTo>
                <a:lnTo>
                  <a:pt x="2037" y="429"/>
                </a:lnTo>
                <a:lnTo>
                  <a:pt x="2037" y="429"/>
                </a:lnTo>
                <a:lnTo>
                  <a:pt x="2034" y="429"/>
                </a:lnTo>
                <a:lnTo>
                  <a:pt x="2034" y="431"/>
                </a:lnTo>
                <a:lnTo>
                  <a:pt x="2034" y="431"/>
                </a:lnTo>
                <a:lnTo>
                  <a:pt x="2037" y="429"/>
                </a:lnTo>
                <a:lnTo>
                  <a:pt x="2039" y="429"/>
                </a:lnTo>
                <a:lnTo>
                  <a:pt x="2039" y="431"/>
                </a:lnTo>
                <a:lnTo>
                  <a:pt x="2037" y="431"/>
                </a:lnTo>
                <a:lnTo>
                  <a:pt x="2037" y="431"/>
                </a:lnTo>
                <a:lnTo>
                  <a:pt x="2037" y="433"/>
                </a:lnTo>
                <a:lnTo>
                  <a:pt x="2039" y="433"/>
                </a:lnTo>
                <a:lnTo>
                  <a:pt x="2041" y="433"/>
                </a:lnTo>
                <a:lnTo>
                  <a:pt x="2041" y="433"/>
                </a:lnTo>
                <a:lnTo>
                  <a:pt x="2039" y="433"/>
                </a:lnTo>
                <a:lnTo>
                  <a:pt x="2034" y="433"/>
                </a:lnTo>
                <a:lnTo>
                  <a:pt x="2034" y="433"/>
                </a:lnTo>
                <a:lnTo>
                  <a:pt x="2034" y="436"/>
                </a:lnTo>
                <a:lnTo>
                  <a:pt x="2037" y="436"/>
                </a:lnTo>
                <a:lnTo>
                  <a:pt x="2037" y="438"/>
                </a:lnTo>
                <a:lnTo>
                  <a:pt x="2037" y="438"/>
                </a:lnTo>
                <a:lnTo>
                  <a:pt x="2034" y="436"/>
                </a:lnTo>
                <a:lnTo>
                  <a:pt x="2034" y="436"/>
                </a:lnTo>
                <a:lnTo>
                  <a:pt x="2034" y="436"/>
                </a:lnTo>
                <a:lnTo>
                  <a:pt x="2034" y="433"/>
                </a:lnTo>
                <a:lnTo>
                  <a:pt x="2032" y="433"/>
                </a:lnTo>
                <a:lnTo>
                  <a:pt x="2030" y="436"/>
                </a:lnTo>
                <a:lnTo>
                  <a:pt x="2030" y="436"/>
                </a:lnTo>
                <a:lnTo>
                  <a:pt x="2027" y="436"/>
                </a:lnTo>
                <a:lnTo>
                  <a:pt x="2027" y="436"/>
                </a:lnTo>
                <a:lnTo>
                  <a:pt x="2027" y="436"/>
                </a:lnTo>
                <a:lnTo>
                  <a:pt x="2030" y="436"/>
                </a:lnTo>
                <a:lnTo>
                  <a:pt x="2030" y="436"/>
                </a:lnTo>
                <a:lnTo>
                  <a:pt x="2032" y="438"/>
                </a:lnTo>
                <a:lnTo>
                  <a:pt x="2032" y="438"/>
                </a:lnTo>
                <a:lnTo>
                  <a:pt x="2032" y="438"/>
                </a:lnTo>
                <a:lnTo>
                  <a:pt x="2032" y="438"/>
                </a:lnTo>
                <a:lnTo>
                  <a:pt x="2032" y="438"/>
                </a:lnTo>
                <a:lnTo>
                  <a:pt x="2032" y="438"/>
                </a:lnTo>
                <a:lnTo>
                  <a:pt x="2032" y="440"/>
                </a:lnTo>
                <a:lnTo>
                  <a:pt x="2032" y="440"/>
                </a:lnTo>
                <a:lnTo>
                  <a:pt x="2032" y="440"/>
                </a:lnTo>
                <a:lnTo>
                  <a:pt x="2032" y="443"/>
                </a:lnTo>
                <a:lnTo>
                  <a:pt x="2032" y="445"/>
                </a:lnTo>
                <a:lnTo>
                  <a:pt x="2032" y="445"/>
                </a:lnTo>
                <a:lnTo>
                  <a:pt x="2032" y="445"/>
                </a:lnTo>
                <a:lnTo>
                  <a:pt x="2030" y="445"/>
                </a:lnTo>
                <a:lnTo>
                  <a:pt x="2030" y="443"/>
                </a:lnTo>
                <a:lnTo>
                  <a:pt x="2030" y="443"/>
                </a:lnTo>
                <a:lnTo>
                  <a:pt x="2027" y="440"/>
                </a:lnTo>
                <a:lnTo>
                  <a:pt x="2027" y="438"/>
                </a:lnTo>
                <a:lnTo>
                  <a:pt x="2025" y="438"/>
                </a:lnTo>
                <a:lnTo>
                  <a:pt x="2025" y="440"/>
                </a:lnTo>
                <a:lnTo>
                  <a:pt x="2025" y="443"/>
                </a:lnTo>
                <a:lnTo>
                  <a:pt x="2025" y="443"/>
                </a:lnTo>
                <a:lnTo>
                  <a:pt x="2025" y="445"/>
                </a:lnTo>
                <a:lnTo>
                  <a:pt x="2025" y="445"/>
                </a:lnTo>
                <a:lnTo>
                  <a:pt x="2025" y="448"/>
                </a:lnTo>
                <a:lnTo>
                  <a:pt x="2025" y="448"/>
                </a:lnTo>
                <a:lnTo>
                  <a:pt x="2025" y="450"/>
                </a:lnTo>
                <a:lnTo>
                  <a:pt x="2025" y="450"/>
                </a:lnTo>
                <a:lnTo>
                  <a:pt x="2025" y="448"/>
                </a:lnTo>
                <a:lnTo>
                  <a:pt x="2025" y="448"/>
                </a:lnTo>
                <a:lnTo>
                  <a:pt x="2025" y="445"/>
                </a:lnTo>
                <a:lnTo>
                  <a:pt x="2025" y="443"/>
                </a:lnTo>
                <a:lnTo>
                  <a:pt x="2025" y="443"/>
                </a:lnTo>
                <a:lnTo>
                  <a:pt x="2023" y="440"/>
                </a:lnTo>
                <a:lnTo>
                  <a:pt x="2023" y="440"/>
                </a:lnTo>
                <a:lnTo>
                  <a:pt x="2023" y="440"/>
                </a:lnTo>
                <a:lnTo>
                  <a:pt x="2023" y="440"/>
                </a:lnTo>
                <a:lnTo>
                  <a:pt x="2020" y="440"/>
                </a:lnTo>
                <a:lnTo>
                  <a:pt x="2020" y="440"/>
                </a:lnTo>
                <a:lnTo>
                  <a:pt x="2020" y="440"/>
                </a:lnTo>
                <a:lnTo>
                  <a:pt x="2020" y="440"/>
                </a:lnTo>
                <a:lnTo>
                  <a:pt x="2020" y="440"/>
                </a:lnTo>
                <a:lnTo>
                  <a:pt x="2018" y="440"/>
                </a:lnTo>
                <a:lnTo>
                  <a:pt x="2018" y="440"/>
                </a:lnTo>
                <a:lnTo>
                  <a:pt x="2018" y="440"/>
                </a:lnTo>
                <a:lnTo>
                  <a:pt x="2018" y="440"/>
                </a:lnTo>
                <a:lnTo>
                  <a:pt x="2018" y="443"/>
                </a:lnTo>
                <a:lnTo>
                  <a:pt x="2018" y="443"/>
                </a:lnTo>
                <a:lnTo>
                  <a:pt x="2018" y="443"/>
                </a:lnTo>
                <a:lnTo>
                  <a:pt x="2015" y="443"/>
                </a:lnTo>
                <a:lnTo>
                  <a:pt x="2015" y="443"/>
                </a:lnTo>
                <a:lnTo>
                  <a:pt x="2015" y="440"/>
                </a:lnTo>
                <a:lnTo>
                  <a:pt x="2015" y="440"/>
                </a:lnTo>
                <a:lnTo>
                  <a:pt x="2015" y="440"/>
                </a:lnTo>
                <a:lnTo>
                  <a:pt x="2013" y="438"/>
                </a:lnTo>
                <a:lnTo>
                  <a:pt x="2013" y="440"/>
                </a:lnTo>
                <a:lnTo>
                  <a:pt x="2013" y="440"/>
                </a:lnTo>
                <a:lnTo>
                  <a:pt x="2013" y="440"/>
                </a:lnTo>
                <a:lnTo>
                  <a:pt x="2013" y="440"/>
                </a:lnTo>
                <a:lnTo>
                  <a:pt x="2013" y="443"/>
                </a:lnTo>
                <a:lnTo>
                  <a:pt x="2013" y="445"/>
                </a:lnTo>
                <a:lnTo>
                  <a:pt x="2013" y="445"/>
                </a:lnTo>
                <a:lnTo>
                  <a:pt x="2013" y="445"/>
                </a:lnTo>
                <a:lnTo>
                  <a:pt x="2013" y="445"/>
                </a:lnTo>
                <a:lnTo>
                  <a:pt x="2013" y="443"/>
                </a:lnTo>
                <a:lnTo>
                  <a:pt x="2013" y="440"/>
                </a:lnTo>
                <a:lnTo>
                  <a:pt x="2013" y="438"/>
                </a:lnTo>
                <a:lnTo>
                  <a:pt x="2013" y="438"/>
                </a:lnTo>
                <a:lnTo>
                  <a:pt x="2013" y="438"/>
                </a:lnTo>
                <a:lnTo>
                  <a:pt x="2011" y="438"/>
                </a:lnTo>
                <a:lnTo>
                  <a:pt x="2011" y="443"/>
                </a:lnTo>
                <a:lnTo>
                  <a:pt x="2011" y="443"/>
                </a:lnTo>
                <a:lnTo>
                  <a:pt x="2011" y="445"/>
                </a:lnTo>
                <a:lnTo>
                  <a:pt x="2011" y="448"/>
                </a:lnTo>
                <a:lnTo>
                  <a:pt x="2011" y="448"/>
                </a:lnTo>
                <a:lnTo>
                  <a:pt x="2008" y="448"/>
                </a:lnTo>
                <a:lnTo>
                  <a:pt x="2008" y="445"/>
                </a:lnTo>
                <a:lnTo>
                  <a:pt x="2008" y="443"/>
                </a:lnTo>
                <a:lnTo>
                  <a:pt x="2008" y="440"/>
                </a:lnTo>
                <a:lnTo>
                  <a:pt x="2008" y="440"/>
                </a:lnTo>
                <a:lnTo>
                  <a:pt x="2008" y="438"/>
                </a:lnTo>
                <a:lnTo>
                  <a:pt x="2008" y="438"/>
                </a:lnTo>
                <a:lnTo>
                  <a:pt x="2008" y="438"/>
                </a:lnTo>
                <a:lnTo>
                  <a:pt x="2006" y="438"/>
                </a:lnTo>
                <a:lnTo>
                  <a:pt x="2006" y="438"/>
                </a:lnTo>
                <a:lnTo>
                  <a:pt x="2006" y="438"/>
                </a:lnTo>
                <a:lnTo>
                  <a:pt x="2006" y="436"/>
                </a:lnTo>
                <a:lnTo>
                  <a:pt x="2006" y="436"/>
                </a:lnTo>
                <a:lnTo>
                  <a:pt x="2001" y="433"/>
                </a:lnTo>
                <a:lnTo>
                  <a:pt x="2001" y="433"/>
                </a:lnTo>
                <a:lnTo>
                  <a:pt x="1999" y="433"/>
                </a:lnTo>
                <a:lnTo>
                  <a:pt x="1999" y="433"/>
                </a:lnTo>
                <a:lnTo>
                  <a:pt x="1999" y="433"/>
                </a:lnTo>
                <a:lnTo>
                  <a:pt x="1999" y="433"/>
                </a:lnTo>
                <a:lnTo>
                  <a:pt x="1999" y="433"/>
                </a:lnTo>
                <a:lnTo>
                  <a:pt x="1997" y="433"/>
                </a:lnTo>
                <a:lnTo>
                  <a:pt x="1997" y="433"/>
                </a:lnTo>
                <a:lnTo>
                  <a:pt x="1997" y="436"/>
                </a:lnTo>
                <a:lnTo>
                  <a:pt x="1997" y="436"/>
                </a:lnTo>
                <a:lnTo>
                  <a:pt x="1997" y="436"/>
                </a:lnTo>
                <a:lnTo>
                  <a:pt x="1994" y="436"/>
                </a:lnTo>
                <a:lnTo>
                  <a:pt x="1989" y="438"/>
                </a:lnTo>
                <a:lnTo>
                  <a:pt x="1989" y="438"/>
                </a:lnTo>
                <a:lnTo>
                  <a:pt x="1989" y="438"/>
                </a:lnTo>
                <a:lnTo>
                  <a:pt x="1987" y="443"/>
                </a:lnTo>
                <a:lnTo>
                  <a:pt x="1985" y="445"/>
                </a:lnTo>
                <a:lnTo>
                  <a:pt x="1985" y="445"/>
                </a:lnTo>
                <a:lnTo>
                  <a:pt x="1980" y="450"/>
                </a:lnTo>
                <a:lnTo>
                  <a:pt x="1980" y="450"/>
                </a:lnTo>
                <a:lnTo>
                  <a:pt x="1978" y="452"/>
                </a:lnTo>
                <a:lnTo>
                  <a:pt x="1975" y="452"/>
                </a:lnTo>
                <a:lnTo>
                  <a:pt x="1975" y="455"/>
                </a:lnTo>
                <a:lnTo>
                  <a:pt x="1975" y="455"/>
                </a:lnTo>
                <a:lnTo>
                  <a:pt x="1975" y="455"/>
                </a:lnTo>
                <a:lnTo>
                  <a:pt x="1973" y="455"/>
                </a:lnTo>
                <a:lnTo>
                  <a:pt x="1973" y="455"/>
                </a:lnTo>
                <a:lnTo>
                  <a:pt x="1968" y="450"/>
                </a:lnTo>
                <a:lnTo>
                  <a:pt x="1968" y="450"/>
                </a:lnTo>
                <a:lnTo>
                  <a:pt x="1966" y="450"/>
                </a:lnTo>
                <a:lnTo>
                  <a:pt x="1966" y="450"/>
                </a:lnTo>
                <a:lnTo>
                  <a:pt x="1963" y="450"/>
                </a:lnTo>
                <a:lnTo>
                  <a:pt x="1963" y="448"/>
                </a:lnTo>
                <a:lnTo>
                  <a:pt x="1963" y="448"/>
                </a:lnTo>
                <a:lnTo>
                  <a:pt x="1961" y="448"/>
                </a:lnTo>
                <a:lnTo>
                  <a:pt x="1961" y="450"/>
                </a:lnTo>
                <a:lnTo>
                  <a:pt x="1961" y="450"/>
                </a:lnTo>
                <a:lnTo>
                  <a:pt x="1961" y="450"/>
                </a:lnTo>
                <a:lnTo>
                  <a:pt x="1961" y="450"/>
                </a:lnTo>
                <a:lnTo>
                  <a:pt x="1959" y="450"/>
                </a:lnTo>
                <a:lnTo>
                  <a:pt x="1959" y="450"/>
                </a:lnTo>
                <a:lnTo>
                  <a:pt x="1959" y="450"/>
                </a:lnTo>
                <a:lnTo>
                  <a:pt x="1959" y="450"/>
                </a:lnTo>
                <a:lnTo>
                  <a:pt x="1959" y="450"/>
                </a:lnTo>
                <a:lnTo>
                  <a:pt x="1959" y="448"/>
                </a:lnTo>
                <a:lnTo>
                  <a:pt x="1959" y="448"/>
                </a:lnTo>
                <a:lnTo>
                  <a:pt x="1959" y="448"/>
                </a:lnTo>
                <a:lnTo>
                  <a:pt x="1959" y="448"/>
                </a:lnTo>
                <a:lnTo>
                  <a:pt x="1956" y="448"/>
                </a:lnTo>
                <a:lnTo>
                  <a:pt x="1956" y="448"/>
                </a:lnTo>
                <a:lnTo>
                  <a:pt x="1954" y="448"/>
                </a:lnTo>
                <a:lnTo>
                  <a:pt x="1952" y="448"/>
                </a:lnTo>
                <a:lnTo>
                  <a:pt x="1947" y="448"/>
                </a:lnTo>
                <a:lnTo>
                  <a:pt x="1947" y="448"/>
                </a:lnTo>
                <a:lnTo>
                  <a:pt x="1947" y="448"/>
                </a:lnTo>
                <a:lnTo>
                  <a:pt x="1945" y="448"/>
                </a:lnTo>
                <a:lnTo>
                  <a:pt x="1942" y="448"/>
                </a:lnTo>
                <a:lnTo>
                  <a:pt x="1942" y="450"/>
                </a:lnTo>
                <a:lnTo>
                  <a:pt x="1942" y="450"/>
                </a:lnTo>
                <a:lnTo>
                  <a:pt x="1945" y="450"/>
                </a:lnTo>
                <a:lnTo>
                  <a:pt x="1947" y="450"/>
                </a:lnTo>
                <a:lnTo>
                  <a:pt x="1945" y="450"/>
                </a:lnTo>
                <a:lnTo>
                  <a:pt x="1942" y="450"/>
                </a:lnTo>
                <a:lnTo>
                  <a:pt x="1942" y="450"/>
                </a:lnTo>
                <a:lnTo>
                  <a:pt x="1940" y="450"/>
                </a:lnTo>
                <a:lnTo>
                  <a:pt x="1940" y="452"/>
                </a:lnTo>
                <a:lnTo>
                  <a:pt x="1940" y="452"/>
                </a:lnTo>
                <a:lnTo>
                  <a:pt x="1940" y="452"/>
                </a:lnTo>
                <a:lnTo>
                  <a:pt x="1940" y="450"/>
                </a:lnTo>
                <a:lnTo>
                  <a:pt x="1940" y="452"/>
                </a:lnTo>
                <a:lnTo>
                  <a:pt x="1940" y="452"/>
                </a:lnTo>
                <a:lnTo>
                  <a:pt x="1937" y="452"/>
                </a:lnTo>
                <a:lnTo>
                  <a:pt x="1937" y="452"/>
                </a:lnTo>
                <a:lnTo>
                  <a:pt x="1935" y="452"/>
                </a:lnTo>
                <a:lnTo>
                  <a:pt x="1935" y="452"/>
                </a:lnTo>
                <a:lnTo>
                  <a:pt x="1935" y="452"/>
                </a:lnTo>
                <a:lnTo>
                  <a:pt x="1937" y="452"/>
                </a:lnTo>
                <a:lnTo>
                  <a:pt x="1937" y="455"/>
                </a:lnTo>
                <a:lnTo>
                  <a:pt x="1940" y="455"/>
                </a:lnTo>
                <a:lnTo>
                  <a:pt x="1937" y="455"/>
                </a:lnTo>
                <a:lnTo>
                  <a:pt x="1937" y="455"/>
                </a:lnTo>
                <a:lnTo>
                  <a:pt x="1937" y="455"/>
                </a:lnTo>
                <a:lnTo>
                  <a:pt x="1935" y="457"/>
                </a:lnTo>
                <a:lnTo>
                  <a:pt x="1935" y="457"/>
                </a:lnTo>
                <a:lnTo>
                  <a:pt x="1937" y="457"/>
                </a:lnTo>
                <a:lnTo>
                  <a:pt x="1937" y="457"/>
                </a:lnTo>
                <a:lnTo>
                  <a:pt x="1937" y="457"/>
                </a:lnTo>
                <a:lnTo>
                  <a:pt x="1937" y="459"/>
                </a:lnTo>
                <a:lnTo>
                  <a:pt x="1937" y="459"/>
                </a:lnTo>
                <a:lnTo>
                  <a:pt x="1935" y="459"/>
                </a:lnTo>
                <a:lnTo>
                  <a:pt x="1935" y="459"/>
                </a:lnTo>
                <a:lnTo>
                  <a:pt x="1935" y="459"/>
                </a:lnTo>
                <a:lnTo>
                  <a:pt x="1935" y="459"/>
                </a:lnTo>
                <a:lnTo>
                  <a:pt x="1935" y="459"/>
                </a:lnTo>
                <a:lnTo>
                  <a:pt x="1937" y="459"/>
                </a:lnTo>
                <a:lnTo>
                  <a:pt x="1937" y="459"/>
                </a:lnTo>
                <a:lnTo>
                  <a:pt x="1940" y="459"/>
                </a:lnTo>
                <a:lnTo>
                  <a:pt x="1940" y="462"/>
                </a:lnTo>
                <a:lnTo>
                  <a:pt x="1940" y="462"/>
                </a:lnTo>
                <a:lnTo>
                  <a:pt x="1942" y="462"/>
                </a:lnTo>
                <a:lnTo>
                  <a:pt x="1942" y="462"/>
                </a:lnTo>
                <a:lnTo>
                  <a:pt x="1942" y="462"/>
                </a:lnTo>
                <a:lnTo>
                  <a:pt x="1942" y="462"/>
                </a:lnTo>
                <a:lnTo>
                  <a:pt x="1942" y="462"/>
                </a:lnTo>
                <a:lnTo>
                  <a:pt x="1942" y="462"/>
                </a:lnTo>
                <a:lnTo>
                  <a:pt x="1945" y="462"/>
                </a:lnTo>
                <a:lnTo>
                  <a:pt x="1945" y="462"/>
                </a:lnTo>
                <a:lnTo>
                  <a:pt x="1945" y="462"/>
                </a:lnTo>
                <a:lnTo>
                  <a:pt x="1947" y="462"/>
                </a:lnTo>
                <a:lnTo>
                  <a:pt x="1947" y="459"/>
                </a:lnTo>
                <a:lnTo>
                  <a:pt x="1947" y="459"/>
                </a:lnTo>
                <a:lnTo>
                  <a:pt x="1947" y="459"/>
                </a:lnTo>
                <a:lnTo>
                  <a:pt x="1947" y="462"/>
                </a:lnTo>
                <a:lnTo>
                  <a:pt x="1949" y="462"/>
                </a:lnTo>
                <a:lnTo>
                  <a:pt x="1949" y="462"/>
                </a:lnTo>
                <a:lnTo>
                  <a:pt x="1952" y="462"/>
                </a:lnTo>
                <a:lnTo>
                  <a:pt x="1954" y="462"/>
                </a:lnTo>
                <a:lnTo>
                  <a:pt x="1954" y="462"/>
                </a:lnTo>
                <a:lnTo>
                  <a:pt x="1954" y="464"/>
                </a:lnTo>
                <a:lnTo>
                  <a:pt x="1956" y="464"/>
                </a:lnTo>
                <a:lnTo>
                  <a:pt x="1961" y="467"/>
                </a:lnTo>
                <a:lnTo>
                  <a:pt x="1961" y="467"/>
                </a:lnTo>
                <a:lnTo>
                  <a:pt x="1961" y="467"/>
                </a:lnTo>
                <a:lnTo>
                  <a:pt x="1963" y="469"/>
                </a:lnTo>
                <a:lnTo>
                  <a:pt x="1963" y="469"/>
                </a:lnTo>
                <a:lnTo>
                  <a:pt x="1963" y="469"/>
                </a:lnTo>
                <a:lnTo>
                  <a:pt x="1963" y="469"/>
                </a:lnTo>
                <a:lnTo>
                  <a:pt x="1966" y="469"/>
                </a:lnTo>
                <a:lnTo>
                  <a:pt x="1966" y="469"/>
                </a:lnTo>
                <a:lnTo>
                  <a:pt x="1966" y="471"/>
                </a:lnTo>
                <a:lnTo>
                  <a:pt x="1966" y="471"/>
                </a:lnTo>
                <a:lnTo>
                  <a:pt x="1966" y="471"/>
                </a:lnTo>
                <a:lnTo>
                  <a:pt x="1966" y="471"/>
                </a:lnTo>
                <a:lnTo>
                  <a:pt x="1966" y="474"/>
                </a:lnTo>
                <a:lnTo>
                  <a:pt x="1968" y="474"/>
                </a:lnTo>
                <a:lnTo>
                  <a:pt x="1968" y="474"/>
                </a:lnTo>
                <a:lnTo>
                  <a:pt x="1968" y="474"/>
                </a:lnTo>
                <a:lnTo>
                  <a:pt x="1968" y="474"/>
                </a:lnTo>
                <a:lnTo>
                  <a:pt x="1971" y="476"/>
                </a:lnTo>
                <a:lnTo>
                  <a:pt x="1968" y="476"/>
                </a:lnTo>
                <a:lnTo>
                  <a:pt x="1968" y="476"/>
                </a:lnTo>
                <a:lnTo>
                  <a:pt x="1968" y="476"/>
                </a:lnTo>
                <a:lnTo>
                  <a:pt x="1968" y="478"/>
                </a:lnTo>
                <a:lnTo>
                  <a:pt x="1971" y="478"/>
                </a:lnTo>
                <a:lnTo>
                  <a:pt x="1971" y="481"/>
                </a:lnTo>
                <a:lnTo>
                  <a:pt x="1971" y="481"/>
                </a:lnTo>
                <a:lnTo>
                  <a:pt x="1971" y="481"/>
                </a:lnTo>
                <a:lnTo>
                  <a:pt x="1973" y="481"/>
                </a:lnTo>
                <a:lnTo>
                  <a:pt x="1973" y="483"/>
                </a:lnTo>
                <a:lnTo>
                  <a:pt x="1975" y="481"/>
                </a:lnTo>
                <a:lnTo>
                  <a:pt x="1975" y="481"/>
                </a:lnTo>
                <a:lnTo>
                  <a:pt x="1975" y="481"/>
                </a:lnTo>
                <a:lnTo>
                  <a:pt x="1975" y="478"/>
                </a:lnTo>
                <a:lnTo>
                  <a:pt x="1975" y="478"/>
                </a:lnTo>
                <a:lnTo>
                  <a:pt x="1975" y="478"/>
                </a:lnTo>
                <a:lnTo>
                  <a:pt x="1978" y="478"/>
                </a:lnTo>
                <a:lnTo>
                  <a:pt x="1978" y="478"/>
                </a:lnTo>
                <a:lnTo>
                  <a:pt x="1980" y="478"/>
                </a:lnTo>
                <a:lnTo>
                  <a:pt x="1980" y="481"/>
                </a:lnTo>
                <a:lnTo>
                  <a:pt x="1980" y="483"/>
                </a:lnTo>
                <a:lnTo>
                  <a:pt x="1980" y="485"/>
                </a:lnTo>
                <a:lnTo>
                  <a:pt x="1980" y="488"/>
                </a:lnTo>
                <a:lnTo>
                  <a:pt x="1980" y="488"/>
                </a:lnTo>
                <a:lnTo>
                  <a:pt x="1980" y="488"/>
                </a:lnTo>
                <a:lnTo>
                  <a:pt x="1982" y="488"/>
                </a:lnTo>
                <a:lnTo>
                  <a:pt x="1982" y="490"/>
                </a:lnTo>
                <a:lnTo>
                  <a:pt x="1982" y="490"/>
                </a:lnTo>
                <a:lnTo>
                  <a:pt x="1985" y="493"/>
                </a:lnTo>
                <a:lnTo>
                  <a:pt x="1985" y="493"/>
                </a:lnTo>
                <a:lnTo>
                  <a:pt x="1985" y="493"/>
                </a:lnTo>
                <a:lnTo>
                  <a:pt x="1985" y="493"/>
                </a:lnTo>
                <a:lnTo>
                  <a:pt x="1985" y="493"/>
                </a:lnTo>
                <a:lnTo>
                  <a:pt x="1985" y="493"/>
                </a:lnTo>
                <a:lnTo>
                  <a:pt x="1985" y="495"/>
                </a:lnTo>
                <a:lnTo>
                  <a:pt x="1982" y="495"/>
                </a:lnTo>
                <a:lnTo>
                  <a:pt x="1982" y="495"/>
                </a:lnTo>
                <a:lnTo>
                  <a:pt x="1982" y="495"/>
                </a:lnTo>
                <a:lnTo>
                  <a:pt x="1982" y="497"/>
                </a:lnTo>
                <a:lnTo>
                  <a:pt x="1982" y="497"/>
                </a:lnTo>
                <a:lnTo>
                  <a:pt x="1982" y="497"/>
                </a:lnTo>
                <a:lnTo>
                  <a:pt x="1982" y="497"/>
                </a:lnTo>
                <a:lnTo>
                  <a:pt x="1980" y="497"/>
                </a:lnTo>
                <a:lnTo>
                  <a:pt x="1978" y="497"/>
                </a:lnTo>
                <a:lnTo>
                  <a:pt x="1975" y="497"/>
                </a:lnTo>
                <a:lnTo>
                  <a:pt x="1975" y="497"/>
                </a:lnTo>
                <a:lnTo>
                  <a:pt x="1975" y="500"/>
                </a:lnTo>
                <a:lnTo>
                  <a:pt x="1978" y="507"/>
                </a:lnTo>
                <a:lnTo>
                  <a:pt x="1978" y="507"/>
                </a:lnTo>
                <a:lnTo>
                  <a:pt x="1978" y="507"/>
                </a:lnTo>
                <a:lnTo>
                  <a:pt x="1978" y="509"/>
                </a:lnTo>
                <a:lnTo>
                  <a:pt x="1978" y="509"/>
                </a:lnTo>
                <a:lnTo>
                  <a:pt x="1980" y="511"/>
                </a:lnTo>
                <a:lnTo>
                  <a:pt x="1980" y="511"/>
                </a:lnTo>
                <a:lnTo>
                  <a:pt x="1980" y="514"/>
                </a:lnTo>
                <a:lnTo>
                  <a:pt x="1978" y="511"/>
                </a:lnTo>
                <a:lnTo>
                  <a:pt x="1978" y="511"/>
                </a:lnTo>
                <a:lnTo>
                  <a:pt x="1978" y="511"/>
                </a:lnTo>
                <a:lnTo>
                  <a:pt x="1978" y="514"/>
                </a:lnTo>
                <a:lnTo>
                  <a:pt x="1978" y="514"/>
                </a:lnTo>
                <a:lnTo>
                  <a:pt x="1980" y="514"/>
                </a:lnTo>
                <a:lnTo>
                  <a:pt x="1980" y="514"/>
                </a:lnTo>
                <a:lnTo>
                  <a:pt x="1980" y="516"/>
                </a:lnTo>
                <a:lnTo>
                  <a:pt x="1980" y="516"/>
                </a:lnTo>
                <a:lnTo>
                  <a:pt x="1980" y="516"/>
                </a:lnTo>
                <a:lnTo>
                  <a:pt x="1982" y="516"/>
                </a:lnTo>
                <a:lnTo>
                  <a:pt x="1982" y="519"/>
                </a:lnTo>
                <a:lnTo>
                  <a:pt x="1982" y="519"/>
                </a:lnTo>
                <a:lnTo>
                  <a:pt x="1982" y="519"/>
                </a:lnTo>
                <a:lnTo>
                  <a:pt x="1982" y="521"/>
                </a:lnTo>
                <a:lnTo>
                  <a:pt x="1985" y="521"/>
                </a:lnTo>
                <a:lnTo>
                  <a:pt x="1985" y="521"/>
                </a:lnTo>
                <a:lnTo>
                  <a:pt x="1985" y="521"/>
                </a:lnTo>
                <a:lnTo>
                  <a:pt x="1985" y="521"/>
                </a:lnTo>
                <a:lnTo>
                  <a:pt x="1987" y="523"/>
                </a:lnTo>
                <a:lnTo>
                  <a:pt x="1987" y="523"/>
                </a:lnTo>
                <a:lnTo>
                  <a:pt x="1989" y="521"/>
                </a:lnTo>
                <a:lnTo>
                  <a:pt x="1989" y="521"/>
                </a:lnTo>
                <a:lnTo>
                  <a:pt x="1992" y="519"/>
                </a:lnTo>
                <a:lnTo>
                  <a:pt x="1992" y="519"/>
                </a:lnTo>
                <a:lnTo>
                  <a:pt x="1997" y="521"/>
                </a:lnTo>
                <a:lnTo>
                  <a:pt x="1999" y="521"/>
                </a:lnTo>
                <a:lnTo>
                  <a:pt x="2001" y="521"/>
                </a:lnTo>
                <a:lnTo>
                  <a:pt x="2004" y="519"/>
                </a:lnTo>
                <a:lnTo>
                  <a:pt x="2008" y="511"/>
                </a:lnTo>
                <a:lnTo>
                  <a:pt x="2011" y="511"/>
                </a:lnTo>
                <a:lnTo>
                  <a:pt x="2011" y="511"/>
                </a:lnTo>
                <a:lnTo>
                  <a:pt x="2011" y="509"/>
                </a:lnTo>
                <a:lnTo>
                  <a:pt x="2013" y="509"/>
                </a:lnTo>
                <a:lnTo>
                  <a:pt x="2013" y="509"/>
                </a:lnTo>
                <a:lnTo>
                  <a:pt x="2013" y="509"/>
                </a:lnTo>
                <a:lnTo>
                  <a:pt x="2011" y="507"/>
                </a:lnTo>
                <a:lnTo>
                  <a:pt x="2011" y="507"/>
                </a:lnTo>
                <a:lnTo>
                  <a:pt x="2008" y="504"/>
                </a:lnTo>
                <a:lnTo>
                  <a:pt x="2011" y="502"/>
                </a:lnTo>
                <a:lnTo>
                  <a:pt x="2015" y="497"/>
                </a:lnTo>
                <a:lnTo>
                  <a:pt x="2015" y="497"/>
                </a:lnTo>
                <a:lnTo>
                  <a:pt x="2018" y="495"/>
                </a:lnTo>
                <a:lnTo>
                  <a:pt x="2018" y="495"/>
                </a:lnTo>
                <a:lnTo>
                  <a:pt x="2018" y="495"/>
                </a:lnTo>
                <a:lnTo>
                  <a:pt x="2020" y="495"/>
                </a:lnTo>
                <a:lnTo>
                  <a:pt x="2020" y="493"/>
                </a:lnTo>
                <a:lnTo>
                  <a:pt x="2020" y="493"/>
                </a:lnTo>
                <a:lnTo>
                  <a:pt x="2020" y="490"/>
                </a:lnTo>
                <a:lnTo>
                  <a:pt x="2018" y="490"/>
                </a:lnTo>
                <a:lnTo>
                  <a:pt x="2018" y="488"/>
                </a:lnTo>
                <a:lnTo>
                  <a:pt x="2015" y="488"/>
                </a:lnTo>
                <a:lnTo>
                  <a:pt x="2015" y="488"/>
                </a:lnTo>
                <a:lnTo>
                  <a:pt x="2015" y="488"/>
                </a:lnTo>
                <a:lnTo>
                  <a:pt x="2015" y="488"/>
                </a:lnTo>
                <a:lnTo>
                  <a:pt x="2015" y="488"/>
                </a:lnTo>
                <a:lnTo>
                  <a:pt x="2015" y="485"/>
                </a:lnTo>
                <a:lnTo>
                  <a:pt x="2015" y="485"/>
                </a:lnTo>
                <a:lnTo>
                  <a:pt x="2015" y="483"/>
                </a:lnTo>
                <a:lnTo>
                  <a:pt x="2015" y="483"/>
                </a:lnTo>
                <a:lnTo>
                  <a:pt x="2015" y="485"/>
                </a:lnTo>
                <a:lnTo>
                  <a:pt x="2018" y="485"/>
                </a:lnTo>
                <a:lnTo>
                  <a:pt x="2018" y="488"/>
                </a:lnTo>
                <a:lnTo>
                  <a:pt x="2018" y="488"/>
                </a:lnTo>
                <a:lnTo>
                  <a:pt x="2020" y="485"/>
                </a:lnTo>
                <a:lnTo>
                  <a:pt x="2023" y="485"/>
                </a:lnTo>
                <a:lnTo>
                  <a:pt x="2023" y="483"/>
                </a:lnTo>
                <a:lnTo>
                  <a:pt x="2023" y="474"/>
                </a:lnTo>
                <a:lnTo>
                  <a:pt x="2025" y="471"/>
                </a:lnTo>
                <a:lnTo>
                  <a:pt x="2025" y="469"/>
                </a:lnTo>
                <a:lnTo>
                  <a:pt x="2027" y="467"/>
                </a:lnTo>
                <a:lnTo>
                  <a:pt x="2027" y="467"/>
                </a:lnTo>
                <a:lnTo>
                  <a:pt x="2030" y="464"/>
                </a:lnTo>
                <a:lnTo>
                  <a:pt x="2032" y="464"/>
                </a:lnTo>
                <a:lnTo>
                  <a:pt x="2032" y="464"/>
                </a:lnTo>
                <a:lnTo>
                  <a:pt x="2032" y="462"/>
                </a:lnTo>
                <a:lnTo>
                  <a:pt x="2032" y="462"/>
                </a:lnTo>
                <a:lnTo>
                  <a:pt x="2032" y="462"/>
                </a:lnTo>
                <a:lnTo>
                  <a:pt x="2032" y="459"/>
                </a:lnTo>
                <a:lnTo>
                  <a:pt x="2032" y="459"/>
                </a:lnTo>
                <a:lnTo>
                  <a:pt x="2034" y="459"/>
                </a:lnTo>
                <a:lnTo>
                  <a:pt x="2034" y="462"/>
                </a:lnTo>
                <a:lnTo>
                  <a:pt x="2034" y="462"/>
                </a:lnTo>
                <a:lnTo>
                  <a:pt x="2034" y="462"/>
                </a:lnTo>
                <a:lnTo>
                  <a:pt x="2034" y="462"/>
                </a:lnTo>
                <a:lnTo>
                  <a:pt x="2034" y="464"/>
                </a:lnTo>
                <a:lnTo>
                  <a:pt x="2034" y="464"/>
                </a:lnTo>
                <a:lnTo>
                  <a:pt x="2034" y="467"/>
                </a:lnTo>
                <a:lnTo>
                  <a:pt x="2034" y="467"/>
                </a:lnTo>
                <a:lnTo>
                  <a:pt x="2034" y="467"/>
                </a:lnTo>
                <a:lnTo>
                  <a:pt x="2034" y="467"/>
                </a:lnTo>
                <a:lnTo>
                  <a:pt x="2034" y="469"/>
                </a:lnTo>
                <a:lnTo>
                  <a:pt x="2037" y="469"/>
                </a:lnTo>
                <a:lnTo>
                  <a:pt x="2037" y="469"/>
                </a:lnTo>
                <a:lnTo>
                  <a:pt x="2037" y="469"/>
                </a:lnTo>
                <a:lnTo>
                  <a:pt x="2037" y="469"/>
                </a:lnTo>
                <a:lnTo>
                  <a:pt x="2037" y="469"/>
                </a:lnTo>
                <a:lnTo>
                  <a:pt x="2037" y="469"/>
                </a:lnTo>
                <a:lnTo>
                  <a:pt x="2037" y="469"/>
                </a:lnTo>
                <a:lnTo>
                  <a:pt x="2037" y="471"/>
                </a:lnTo>
                <a:lnTo>
                  <a:pt x="2037" y="471"/>
                </a:lnTo>
                <a:lnTo>
                  <a:pt x="2037" y="471"/>
                </a:lnTo>
                <a:lnTo>
                  <a:pt x="2034" y="469"/>
                </a:lnTo>
                <a:lnTo>
                  <a:pt x="2034" y="469"/>
                </a:lnTo>
                <a:lnTo>
                  <a:pt x="2032" y="469"/>
                </a:lnTo>
                <a:lnTo>
                  <a:pt x="2032" y="471"/>
                </a:lnTo>
                <a:lnTo>
                  <a:pt x="2030" y="471"/>
                </a:lnTo>
                <a:lnTo>
                  <a:pt x="2030" y="471"/>
                </a:lnTo>
                <a:lnTo>
                  <a:pt x="2030" y="474"/>
                </a:lnTo>
                <a:lnTo>
                  <a:pt x="2027" y="474"/>
                </a:lnTo>
                <a:lnTo>
                  <a:pt x="2027" y="474"/>
                </a:lnTo>
                <a:lnTo>
                  <a:pt x="2027" y="474"/>
                </a:lnTo>
                <a:lnTo>
                  <a:pt x="2027" y="474"/>
                </a:lnTo>
                <a:lnTo>
                  <a:pt x="2027" y="476"/>
                </a:lnTo>
                <a:lnTo>
                  <a:pt x="2027" y="476"/>
                </a:lnTo>
                <a:lnTo>
                  <a:pt x="2025" y="476"/>
                </a:lnTo>
                <a:lnTo>
                  <a:pt x="2025" y="476"/>
                </a:lnTo>
                <a:lnTo>
                  <a:pt x="2025" y="476"/>
                </a:lnTo>
                <a:lnTo>
                  <a:pt x="2025" y="481"/>
                </a:lnTo>
                <a:lnTo>
                  <a:pt x="2025" y="483"/>
                </a:lnTo>
                <a:lnTo>
                  <a:pt x="2025" y="485"/>
                </a:lnTo>
                <a:lnTo>
                  <a:pt x="2025" y="485"/>
                </a:lnTo>
                <a:lnTo>
                  <a:pt x="2025" y="488"/>
                </a:lnTo>
                <a:lnTo>
                  <a:pt x="2023" y="488"/>
                </a:lnTo>
                <a:lnTo>
                  <a:pt x="2023" y="488"/>
                </a:lnTo>
                <a:lnTo>
                  <a:pt x="2023" y="490"/>
                </a:lnTo>
                <a:lnTo>
                  <a:pt x="2023" y="490"/>
                </a:lnTo>
                <a:lnTo>
                  <a:pt x="2025" y="493"/>
                </a:lnTo>
                <a:lnTo>
                  <a:pt x="2025" y="495"/>
                </a:lnTo>
                <a:lnTo>
                  <a:pt x="2025" y="495"/>
                </a:lnTo>
                <a:lnTo>
                  <a:pt x="2025" y="497"/>
                </a:lnTo>
                <a:lnTo>
                  <a:pt x="2025" y="497"/>
                </a:lnTo>
                <a:lnTo>
                  <a:pt x="2025" y="497"/>
                </a:lnTo>
                <a:lnTo>
                  <a:pt x="2025" y="500"/>
                </a:lnTo>
                <a:lnTo>
                  <a:pt x="2027" y="500"/>
                </a:lnTo>
                <a:lnTo>
                  <a:pt x="2027" y="500"/>
                </a:lnTo>
                <a:lnTo>
                  <a:pt x="2027" y="497"/>
                </a:lnTo>
                <a:lnTo>
                  <a:pt x="2030" y="500"/>
                </a:lnTo>
                <a:lnTo>
                  <a:pt x="2030" y="500"/>
                </a:lnTo>
                <a:lnTo>
                  <a:pt x="2030" y="500"/>
                </a:lnTo>
                <a:lnTo>
                  <a:pt x="2030" y="500"/>
                </a:lnTo>
                <a:lnTo>
                  <a:pt x="2032" y="502"/>
                </a:lnTo>
                <a:lnTo>
                  <a:pt x="2032" y="502"/>
                </a:lnTo>
                <a:lnTo>
                  <a:pt x="2032" y="502"/>
                </a:lnTo>
                <a:lnTo>
                  <a:pt x="2032" y="502"/>
                </a:lnTo>
                <a:lnTo>
                  <a:pt x="2032" y="502"/>
                </a:lnTo>
                <a:lnTo>
                  <a:pt x="2032" y="500"/>
                </a:lnTo>
                <a:lnTo>
                  <a:pt x="2030" y="497"/>
                </a:lnTo>
                <a:lnTo>
                  <a:pt x="2030" y="497"/>
                </a:lnTo>
                <a:lnTo>
                  <a:pt x="2030" y="495"/>
                </a:lnTo>
                <a:lnTo>
                  <a:pt x="2032" y="495"/>
                </a:lnTo>
                <a:lnTo>
                  <a:pt x="2032" y="495"/>
                </a:lnTo>
                <a:lnTo>
                  <a:pt x="2032" y="495"/>
                </a:lnTo>
                <a:lnTo>
                  <a:pt x="2032" y="495"/>
                </a:lnTo>
                <a:lnTo>
                  <a:pt x="2032" y="495"/>
                </a:lnTo>
                <a:lnTo>
                  <a:pt x="2032" y="495"/>
                </a:lnTo>
                <a:lnTo>
                  <a:pt x="2032" y="497"/>
                </a:lnTo>
                <a:lnTo>
                  <a:pt x="2032" y="497"/>
                </a:lnTo>
                <a:lnTo>
                  <a:pt x="2034" y="497"/>
                </a:lnTo>
                <a:lnTo>
                  <a:pt x="2037" y="502"/>
                </a:lnTo>
                <a:lnTo>
                  <a:pt x="2037" y="502"/>
                </a:lnTo>
                <a:lnTo>
                  <a:pt x="2039" y="507"/>
                </a:lnTo>
                <a:lnTo>
                  <a:pt x="2039" y="509"/>
                </a:lnTo>
                <a:lnTo>
                  <a:pt x="2041" y="509"/>
                </a:lnTo>
                <a:lnTo>
                  <a:pt x="2041" y="509"/>
                </a:lnTo>
                <a:lnTo>
                  <a:pt x="2041" y="507"/>
                </a:lnTo>
                <a:lnTo>
                  <a:pt x="2044" y="507"/>
                </a:lnTo>
                <a:lnTo>
                  <a:pt x="2044" y="507"/>
                </a:lnTo>
                <a:lnTo>
                  <a:pt x="2044" y="507"/>
                </a:lnTo>
                <a:lnTo>
                  <a:pt x="2046" y="507"/>
                </a:lnTo>
                <a:lnTo>
                  <a:pt x="2046" y="507"/>
                </a:lnTo>
                <a:lnTo>
                  <a:pt x="2049" y="507"/>
                </a:lnTo>
                <a:lnTo>
                  <a:pt x="2049" y="507"/>
                </a:lnTo>
                <a:lnTo>
                  <a:pt x="2049" y="504"/>
                </a:lnTo>
                <a:lnTo>
                  <a:pt x="2049" y="504"/>
                </a:lnTo>
                <a:lnTo>
                  <a:pt x="2049" y="504"/>
                </a:lnTo>
                <a:lnTo>
                  <a:pt x="2049" y="504"/>
                </a:lnTo>
                <a:lnTo>
                  <a:pt x="2049" y="502"/>
                </a:lnTo>
                <a:lnTo>
                  <a:pt x="2049" y="504"/>
                </a:lnTo>
                <a:lnTo>
                  <a:pt x="2049" y="504"/>
                </a:lnTo>
                <a:lnTo>
                  <a:pt x="2051" y="504"/>
                </a:lnTo>
                <a:lnTo>
                  <a:pt x="2051" y="507"/>
                </a:lnTo>
                <a:lnTo>
                  <a:pt x="2051" y="507"/>
                </a:lnTo>
                <a:lnTo>
                  <a:pt x="2051" y="509"/>
                </a:lnTo>
                <a:lnTo>
                  <a:pt x="2049" y="509"/>
                </a:lnTo>
                <a:lnTo>
                  <a:pt x="2049" y="511"/>
                </a:lnTo>
                <a:lnTo>
                  <a:pt x="2049" y="511"/>
                </a:lnTo>
                <a:lnTo>
                  <a:pt x="2049" y="511"/>
                </a:lnTo>
                <a:lnTo>
                  <a:pt x="2049" y="511"/>
                </a:lnTo>
                <a:lnTo>
                  <a:pt x="2051" y="511"/>
                </a:lnTo>
                <a:lnTo>
                  <a:pt x="2051" y="511"/>
                </a:lnTo>
                <a:lnTo>
                  <a:pt x="2051" y="511"/>
                </a:lnTo>
                <a:lnTo>
                  <a:pt x="2051" y="511"/>
                </a:lnTo>
                <a:lnTo>
                  <a:pt x="2051" y="511"/>
                </a:lnTo>
                <a:lnTo>
                  <a:pt x="2051" y="514"/>
                </a:lnTo>
                <a:lnTo>
                  <a:pt x="2053" y="514"/>
                </a:lnTo>
                <a:lnTo>
                  <a:pt x="2053" y="514"/>
                </a:lnTo>
                <a:lnTo>
                  <a:pt x="2053" y="514"/>
                </a:lnTo>
                <a:lnTo>
                  <a:pt x="2056" y="514"/>
                </a:lnTo>
                <a:lnTo>
                  <a:pt x="2056" y="516"/>
                </a:lnTo>
                <a:lnTo>
                  <a:pt x="2056" y="516"/>
                </a:lnTo>
                <a:lnTo>
                  <a:pt x="2058" y="516"/>
                </a:lnTo>
                <a:lnTo>
                  <a:pt x="2058" y="516"/>
                </a:lnTo>
                <a:lnTo>
                  <a:pt x="2058" y="516"/>
                </a:lnTo>
                <a:lnTo>
                  <a:pt x="2058" y="519"/>
                </a:lnTo>
                <a:lnTo>
                  <a:pt x="2058" y="516"/>
                </a:lnTo>
                <a:lnTo>
                  <a:pt x="2058" y="516"/>
                </a:lnTo>
                <a:lnTo>
                  <a:pt x="2058" y="516"/>
                </a:lnTo>
                <a:lnTo>
                  <a:pt x="2058" y="514"/>
                </a:lnTo>
                <a:lnTo>
                  <a:pt x="2058" y="514"/>
                </a:lnTo>
                <a:lnTo>
                  <a:pt x="2058" y="514"/>
                </a:lnTo>
                <a:lnTo>
                  <a:pt x="2058" y="514"/>
                </a:lnTo>
                <a:lnTo>
                  <a:pt x="2060" y="514"/>
                </a:lnTo>
                <a:lnTo>
                  <a:pt x="2060" y="511"/>
                </a:lnTo>
                <a:lnTo>
                  <a:pt x="2060" y="511"/>
                </a:lnTo>
                <a:lnTo>
                  <a:pt x="2058" y="509"/>
                </a:lnTo>
                <a:lnTo>
                  <a:pt x="2060" y="511"/>
                </a:lnTo>
                <a:lnTo>
                  <a:pt x="2063" y="511"/>
                </a:lnTo>
                <a:lnTo>
                  <a:pt x="2063" y="511"/>
                </a:lnTo>
                <a:lnTo>
                  <a:pt x="2063" y="511"/>
                </a:lnTo>
                <a:lnTo>
                  <a:pt x="2063" y="511"/>
                </a:lnTo>
                <a:lnTo>
                  <a:pt x="2065" y="511"/>
                </a:lnTo>
                <a:lnTo>
                  <a:pt x="2065" y="514"/>
                </a:lnTo>
                <a:lnTo>
                  <a:pt x="2065" y="514"/>
                </a:lnTo>
                <a:lnTo>
                  <a:pt x="2065" y="516"/>
                </a:lnTo>
                <a:lnTo>
                  <a:pt x="2068" y="516"/>
                </a:lnTo>
                <a:lnTo>
                  <a:pt x="2068" y="516"/>
                </a:lnTo>
                <a:lnTo>
                  <a:pt x="2068" y="519"/>
                </a:lnTo>
                <a:lnTo>
                  <a:pt x="2070" y="519"/>
                </a:lnTo>
                <a:lnTo>
                  <a:pt x="2072" y="516"/>
                </a:lnTo>
                <a:lnTo>
                  <a:pt x="2072" y="516"/>
                </a:lnTo>
                <a:lnTo>
                  <a:pt x="2072" y="516"/>
                </a:lnTo>
                <a:lnTo>
                  <a:pt x="2072" y="514"/>
                </a:lnTo>
                <a:lnTo>
                  <a:pt x="2075" y="514"/>
                </a:lnTo>
                <a:lnTo>
                  <a:pt x="2075" y="514"/>
                </a:lnTo>
                <a:lnTo>
                  <a:pt x="2075" y="514"/>
                </a:lnTo>
                <a:lnTo>
                  <a:pt x="2077" y="511"/>
                </a:lnTo>
                <a:lnTo>
                  <a:pt x="2077" y="511"/>
                </a:lnTo>
                <a:lnTo>
                  <a:pt x="2077" y="511"/>
                </a:lnTo>
                <a:lnTo>
                  <a:pt x="2077" y="511"/>
                </a:lnTo>
                <a:lnTo>
                  <a:pt x="2077" y="511"/>
                </a:lnTo>
                <a:lnTo>
                  <a:pt x="2082" y="511"/>
                </a:lnTo>
                <a:lnTo>
                  <a:pt x="2086" y="514"/>
                </a:lnTo>
                <a:lnTo>
                  <a:pt x="2089" y="514"/>
                </a:lnTo>
                <a:lnTo>
                  <a:pt x="2089" y="511"/>
                </a:lnTo>
                <a:lnTo>
                  <a:pt x="2089" y="511"/>
                </a:lnTo>
                <a:lnTo>
                  <a:pt x="2089" y="511"/>
                </a:lnTo>
                <a:lnTo>
                  <a:pt x="2089" y="511"/>
                </a:lnTo>
                <a:lnTo>
                  <a:pt x="2089" y="511"/>
                </a:lnTo>
                <a:lnTo>
                  <a:pt x="2089" y="514"/>
                </a:lnTo>
                <a:lnTo>
                  <a:pt x="2089" y="514"/>
                </a:lnTo>
                <a:lnTo>
                  <a:pt x="2089" y="514"/>
                </a:lnTo>
                <a:lnTo>
                  <a:pt x="2089" y="514"/>
                </a:lnTo>
                <a:lnTo>
                  <a:pt x="2089" y="514"/>
                </a:lnTo>
                <a:lnTo>
                  <a:pt x="2089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91" y="514"/>
                </a:lnTo>
                <a:lnTo>
                  <a:pt x="2089" y="516"/>
                </a:lnTo>
                <a:lnTo>
                  <a:pt x="2089" y="516"/>
                </a:lnTo>
                <a:lnTo>
                  <a:pt x="2089" y="516"/>
                </a:lnTo>
                <a:lnTo>
                  <a:pt x="2086" y="514"/>
                </a:lnTo>
                <a:lnTo>
                  <a:pt x="2086" y="514"/>
                </a:lnTo>
                <a:lnTo>
                  <a:pt x="2082" y="514"/>
                </a:lnTo>
                <a:lnTo>
                  <a:pt x="2079" y="514"/>
                </a:lnTo>
                <a:lnTo>
                  <a:pt x="2079" y="514"/>
                </a:lnTo>
                <a:lnTo>
                  <a:pt x="2077" y="514"/>
                </a:lnTo>
                <a:lnTo>
                  <a:pt x="2077" y="514"/>
                </a:lnTo>
                <a:lnTo>
                  <a:pt x="2077" y="514"/>
                </a:lnTo>
                <a:lnTo>
                  <a:pt x="2077" y="516"/>
                </a:lnTo>
                <a:lnTo>
                  <a:pt x="2077" y="519"/>
                </a:lnTo>
                <a:lnTo>
                  <a:pt x="2077" y="519"/>
                </a:lnTo>
                <a:lnTo>
                  <a:pt x="2077" y="519"/>
                </a:lnTo>
                <a:lnTo>
                  <a:pt x="2077" y="519"/>
                </a:lnTo>
                <a:lnTo>
                  <a:pt x="2077" y="521"/>
                </a:lnTo>
                <a:lnTo>
                  <a:pt x="2075" y="521"/>
                </a:lnTo>
                <a:lnTo>
                  <a:pt x="2075" y="523"/>
                </a:lnTo>
                <a:lnTo>
                  <a:pt x="2075" y="523"/>
                </a:lnTo>
                <a:lnTo>
                  <a:pt x="2077" y="523"/>
                </a:lnTo>
                <a:lnTo>
                  <a:pt x="2077" y="523"/>
                </a:lnTo>
                <a:lnTo>
                  <a:pt x="2079" y="523"/>
                </a:lnTo>
                <a:lnTo>
                  <a:pt x="2079" y="523"/>
                </a:lnTo>
                <a:lnTo>
                  <a:pt x="2079" y="526"/>
                </a:lnTo>
                <a:lnTo>
                  <a:pt x="2079" y="526"/>
                </a:lnTo>
                <a:lnTo>
                  <a:pt x="2079" y="528"/>
                </a:lnTo>
                <a:lnTo>
                  <a:pt x="2082" y="528"/>
                </a:lnTo>
                <a:lnTo>
                  <a:pt x="2084" y="530"/>
                </a:lnTo>
                <a:lnTo>
                  <a:pt x="2084" y="530"/>
                </a:lnTo>
                <a:lnTo>
                  <a:pt x="2084" y="530"/>
                </a:lnTo>
                <a:lnTo>
                  <a:pt x="2086" y="530"/>
                </a:lnTo>
                <a:lnTo>
                  <a:pt x="2086" y="530"/>
                </a:lnTo>
                <a:lnTo>
                  <a:pt x="2089" y="530"/>
                </a:lnTo>
                <a:lnTo>
                  <a:pt x="2089" y="530"/>
                </a:lnTo>
                <a:lnTo>
                  <a:pt x="2091" y="530"/>
                </a:lnTo>
                <a:lnTo>
                  <a:pt x="2091" y="533"/>
                </a:lnTo>
                <a:lnTo>
                  <a:pt x="2091" y="533"/>
                </a:lnTo>
                <a:lnTo>
                  <a:pt x="2103" y="540"/>
                </a:lnTo>
                <a:lnTo>
                  <a:pt x="2105" y="540"/>
                </a:lnTo>
                <a:lnTo>
                  <a:pt x="2108" y="540"/>
                </a:lnTo>
                <a:lnTo>
                  <a:pt x="2110" y="540"/>
                </a:lnTo>
                <a:lnTo>
                  <a:pt x="2112" y="540"/>
                </a:lnTo>
                <a:lnTo>
                  <a:pt x="2115" y="540"/>
                </a:lnTo>
                <a:lnTo>
                  <a:pt x="2115" y="540"/>
                </a:lnTo>
                <a:lnTo>
                  <a:pt x="2117" y="540"/>
                </a:lnTo>
                <a:lnTo>
                  <a:pt x="2117" y="540"/>
                </a:lnTo>
                <a:lnTo>
                  <a:pt x="2124" y="540"/>
                </a:lnTo>
                <a:lnTo>
                  <a:pt x="2124" y="540"/>
                </a:lnTo>
                <a:lnTo>
                  <a:pt x="2127" y="542"/>
                </a:lnTo>
                <a:lnTo>
                  <a:pt x="2127" y="542"/>
                </a:lnTo>
                <a:lnTo>
                  <a:pt x="2129" y="542"/>
                </a:lnTo>
                <a:lnTo>
                  <a:pt x="2131" y="542"/>
                </a:lnTo>
                <a:lnTo>
                  <a:pt x="2131" y="542"/>
                </a:lnTo>
                <a:lnTo>
                  <a:pt x="2134" y="542"/>
                </a:lnTo>
                <a:lnTo>
                  <a:pt x="2134" y="542"/>
                </a:lnTo>
                <a:lnTo>
                  <a:pt x="2136" y="542"/>
                </a:lnTo>
                <a:lnTo>
                  <a:pt x="2136" y="542"/>
                </a:lnTo>
                <a:lnTo>
                  <a:pt x="2141" y="542"/>
                </a:lnTo>
                <a:lnTo>
                  <a:pt x="2143" y="542"/>
                </a:lnTo>
                <a:lnTo>
                  <a:pt x="2143" y="545"/>
                </a:lnTo>
                <a:lnTo>
                  <a:pt x="2146" y="547"/>
                </a:lnTo>
                <a:lnTo>
                  <a:pt x="2148" y="547"/>
                </a:lnTo>
                <a:lnTo>
                  <a:pt x="2148" y="547"/>
                </a:lnTo>
                <a:lnTo>
                  <a:pt x="2148" y="547"/>
                </a:lnTo>
                <a:lnTo>
                  <a:pt x="2150" y="547"/>
                </a:lnTo>
                <a:lnTo>
                  <a:pt x="2150" y="547"/>
                </a:lnTo>
                <a:lnTo>
                  <a:pt x="2150" y="549"/>
                </a:lnTo>
                <a:lnTo>
                  <a:pt x="2153" y="549"/>
                </a:lnTo>
                <a:lnTo>
                  <a:pt x="2153" y="549"/>
                </a:lnTo>
                <a:lnTo>
                  <a:pt x="2153" y="549"/>
                </a:lnTo>
                <a:lnTo>
                  <a:pt x="2155" y="549"/>
                </a:lnTo>
                <a:lnTo>
                  <a:pt x="2160" y="552"/>
                </a:lnTo>
                <a:lnTo>
                  <a:pt x="2164" y="552"/>
                </a:lnTo>
                <a:lnTo>
                  <a:pt x="2164" y="552"/>
                </a:lnTo>
                <a:lnTo>
                  <a:pt x="2167" y="554"/>
                </a:lnTo>
                <a:lnTo>
                  <a:pt x="2167" y="554"/>
                </a:lnTo>
                <a:lnTo>
                  <a:pt x="2169" y="554"/>
                </a:lnTo>
                <a:lnTo>
                  <a:pt x="2169" y="554"/>
                </a:lnTo>
                <a:lnTo>
                  <a:pt x="2169" y="554"/>
                </a:lnTo>
                <a:lnTo>
                  <a:pt x="2174" y="556"/>
                </a:lnTo>
                <a:lnTo>
                  <a:pt x="2179" y="559"/>
                </a:lnTo>
                <a:lnTo>
                  <a:pt x="2181" y="561"/>
                </a:lnTo>
                <a:lnTo>
                  <a:pt x="2186" y="561"/>
                </a:lnTo>
                <a:lnTo>
                  <a:pt x="2186" y="561"/>
                </a:lnTo>
                <a:lnTo>
                  <a:pt x="2186" y="561"/>
                </a:lnTo>
                <a:lnTo>
                  <a:pt x="2186" y="561"/>
                </a:lnTo>
                <a:lnTo>
                  <a:pt x="2188" y="561"/>
                </a:lnTo>
                <a:lnTo>
                  <a:pt x="2188" y="564"/>
                </a:lnTo>
                <a:lnTo>
                  <a:pt x="2188" y="564"/>
                </a:lnTo>
                <a:lnTo>
                  <a:pt x="2188" y="564"/>
                </a:lnTo>
                <a:lnTo>
                  <a:pt x="2188" y="564"/>
                </a:lnTo>
                <a:lnTo>
                  <a:pt x="2188" y="566"/>
                </a:lnTo>
                <a:lnTo>
                  <a:pt x="2188" y="566"/>
                </a:lnTo>
                <a:lnTo>
                  <a:pt x="2191" y="566"/>
                </a:lnTo>
                <a:lnTo>
                  <a:pt x="2191" y="564"/>
                </a:lnTo>
                <a:lnTo>
                  <a:pt x="2195" y="561"/>
                </a:lnTo>
                <a:lnTo>
                  <a:pt x="2198" y="561"/>
                </a:lnTo>
                <a:lnTo>
                  <a:pt x="2198" y="561"/>
                </a:lnTo>
                <a:lnTo>
                  <a:pt x="2198" y="564"/>
                </a:lnTo>
                <a:lnTo>
                  <a:pt x="2195" y="564"/>
                </a:lnTo>
                <a:lnTo>
                  <a:pt x="2195" y="564"/>
                </a:lnTo>
                <a:lnTo>
                  <a:pt x="2195" y="564"/>
                </a:lnTo>
                <a:lnTo>
                  <a:pt x="2195" y="564"/>
                </a:lnTo>
                <a:lnTo>
                  <a:pt x="2195" y="564"/>
                </a:lnTo>
                <a:lnTo>
                  <a:pt x="2198" y="566"/>
                </a:lnTo>
                <a:lnTo>
                  <a:pt x="2200" y="566"/>
                </a:lnTo>
                <a:lnTo>
                  <a:pt x="2202" y="564"/>
                </a:lnTo>
                <a:lnTo>
                  <a:pt x="2202" y="564"/>
                </a:lnTo>
                <a:lnTo>
                  <a:pt x="2202" y="564"/>
                </a:lnTo>
                <a:lnTo>
                  <a:pt x="2202" y="564"/>
                </a:lnTo>
                <a:lnTo>
                  <a:pt x="2202" y="566"/>
                </a:lnTo>
                <a:lnTo>
                  <a:pt x="2202" y="566"/>
                </a:lnTo>
                <a:lnTo>
                  <a:pt x="2205" y="568"/>
                </a:lnTo>
                <a:lnTo>
                  <a:pt x="2207" y="566"/>
                </a:lnTo>
                <a:lnTo>
                  <a:pt x="2207" y="568"/>
                </a:lnTo>
                <a:lnTo>
                  <a:pt x="2207" y="568"/>
                </a:lnTo>
                <a:lnTo>
                  <a:pt x="2209" y="568"/>
                </a:lnTo>
                <a:lnTo>
                  <a:pt x="2209" y="568"/>
                </a:lnTo>
                <a:lnTo>
                  <a:pt x="2209" y="568"/>
                </a:lnTo>
                <a:lnTo>
                  <a:pt x="2209" y="566"/>
                </a:lnTo>
                <a:lnTo>
                  <a:pt x="2212" y="566"/>
                </a:lnTo>
                <a:lnTo>
                  <a:pt x="2212" y="566"/>
                </a:lnTo>
                <a:lnTo>
                  <a:pt x="2212" y="568"/>
                </a:lnTo>
                <a:lnTo>
                  <a:pt x="2212" y="568"/>
                </a:lnTo>
                <a:lnTo>
                  <a:pt x="2212" y="571"/>
                </a:lnTo>
                <a:lnTo>
                  <a:pt x="2214" y="571"/>
                </a:lnTo>
                <a:lnTo>
                  <a:pt x="2214" y="571"/>
                </a:lnTo>
                <a:lnTo>
                  <a:pt x="2214" y="568"/>
                </a:lnTo>
                <a:lnTo>
                  <a:pt x="2217" y="571"/>
                </a:lnTo>
                <a:lnTo>
                  <a:pt x="2217" y="571"/>
                </a:lnTo>
                <a:lnTo>
                  <a:pt x="2217" y="571"/>
                </a:lnTo>
                <a:lnTo>
                  <a:pt x="2217" y="571"/>
                </a:lnTo>
                <a:lnTo>
                  <a:pt x="2217" y="571"/>
                </a:lnTo>
                <a:lnTo>
                  <a:pt x="2217" y="571"/>
                </a:lnTo>
                <a:lnTo>
                  <a:pt x="2217" y="571"/>
                </a:lnTo>
                <a:lnTo>
                  <a:pt x="2217" y="571"/>
                </a:lnTo>
                <a:lnTo>
                  <a:pt x="2219" y="573"/>
                </a:lnTo>
                <a:lnTo>
                  <a:pt x="2219" y="573"/>
                </a:lnTo>
                <a:lnTo>
                  <a:pt x="2221" y="573"/>
                </a:lnTo>
                <a:lnTo>
                  <a:pt x="2224" y="573"/>
                </a:lnTo>
                <a:lnTo>
                  <a:pt x="2224" y="575"/>
                </a:lnTo>
                <a:lnTo>
                  <a:pt x="2224" y="575"/>
                </a:lnTo>
                <a:lnTo>
                  <a:pt x="2224" y="575"/>
                </a:lnTo>
                <a:lnTo>
                  <a:pt x="2224" y="575"/>
                </a:lnTo>
                <a:lnTo>
                  <a:pt x="2224" y="575"/>
                </a:lnTo>
                <a:lnTo>
                  <a:pt x="2226" y="575"/>
                </a:lnTo>
                <a:lnTo>
                  <a:pt x="2226" y="575"/>
                </a:lnTo>
                <a:lnTo>
                  <a:pt x="2226" y="575"/>
                </a:lnTo>
                <a:lnTo>
                  <a:pt x="2228" y="575"/>
                </a:lnTo>
                <a:lnTo>
                  <a:pt x="2228" y="575"/>
                </a:lnTo>
                <a:lnTo>
                  <a:pt x="2228" y="575"/>
                </a:lnTo>
                <a:lnTo>
                  <a:pt x="2228" y="575"/>
                </a:lnTo>
                <a:lnTo>
                  <a:pt x="2228" y="575"/>
                </a:lnTo>
                <a:lnTo>
                  <a:pt x="2228" y="578"/>
                </a:lnTo>
                <a:lnTo>
                  <a:pt x="2228" y="578"/>
                </a:lnTo>
                <a:lnTo>
                  <a:pt x="2228" y="578"/>
                </a:lnTo>
                <a:lnTo>
                  <a:pt x="2228" y="578"/>
                </a:lnTo>
                <a:lnTo>
                  <a:pt x="2231" y="580"/>
                </a:lnTo>
                <a:lnTo>
                  <a:pt x="2233" y="580"/>
                </a:lnTo>
                <a:lnTo>
                  <a:pt x="2233" y="580"/>
                </a:lnTo>
                <a:lnTo>
                  <a:pt x="2233" y="580"/>
                </a:lnTo>
                <a:lnTo>
                  <a:pt x="2233" y="580"/>
                </a:lnTo>
                <a:lnTo>
                  <a:pt x="2233" y="580"/>
                </a:lnTo>
                <a:lnTo>
                  <a:pt x="2235" y="580"/>
                </a:lnTo>
                <a:lnTo>
                  <a:pt x="2235" y="582"/>
                </a:lnTo>
                <a:lnTo>
                  <a:pt x="2235" y="582"/>
                </a:lnTo>
                <a:lnTo>
                  <a:pt x="2238" y="582"/>
                </a:lnTo>
                <a:lnTo>
                  <a:pt x="2238" y="582"/>
                </a:lnTo>
                <a:lnTo>
                  <a:pt x="2240" y="582"/>
                </a:lnTo>
                <a:lnTo>
                  <a:pt x="2240" y="582"/>
                </a:lnTo>
                <a:lnTo>
                  <a:pt x="2240" y="585"/>
                </a:lnTo>
                <a:lnTo>
                  <a:pt x="2238" y="585"/>
                </a:lnTo>
                <a:lnTo>
                  <a:pt x="2240" y="585"/>
                </a:lnTo>
                <a:lnTo>
                  <a:pt x="2240" y="587"/>
                </a:lnTo>
                <a:lnTo>
                  <a:pt x="2240" y="587"/>
                </a:lnTo>
                <a:lnTo>
                  <a:pt x="2240" y="587"/>
                </a:lnTo>
                <a:lnTo>
                  <a:pt x="2243" y="587"/>
                </a:lnTo>
                <a:lnTo>
                  <a:pt x="2245" y="585"/>
                </a:lnTo>
                <a:lnTo>
                  <a:pt x="2247" y="585"/>
                </a:lnTo>
                <a:lnTo>
                  <a:pt x="2245" y="587"/>
                </a:lnTo>
                <a:lnTo>
                  <a:pt x="2245" y="590"/>
                </a:lnTo>
                <a:lnTo>
                  <a:pt x="2247" y="592"/>
                </a:lnTo>
                <a:lnTo>
                  <a:pt x="2250" y="592"/>
                </a:lnTo>
                <a:lnTo>
                  <a:pt x="2250" y="594"/>
                </a:lnTo>
                <a:lnTo>
                  <a:pt x="2252" y="594"/>
                </a:lnTo>
                <a:lnTo>
                  <a:pt x="2252" y="594"/>
                </a:lnTo>
                <a:lnTo>
                  <a:pt x="2252" y="592"/>
                </a:lnTo>
                <a:lnTo>
                  <a:pt x="2252" y="592"/>
                </a:lnTo>
                <a:lnTo>
                  <a:pt x="2252" y="592"/>
                </a:lnTo>
                <a:lnTo>
                  <a:pt x="2252" y="592"/>
                </a:lnTo>
                <a:lnTo>
                  <a:pt x="2254" y="590"/>
                </a:lnTo>
                <a:lnTo>
                  <a:pt x="2254" y="590"/>
                </a:lnTo>
                <a:lnTo>
                  <a:pt x="2254" y="590"/>
                </a:lnTo>
                <a:lnTo>
                  <a:pt x="2254" y="590"/>
                </a:lnTo>
                <a:lnTo>
                  <a:pt x="2254" y="592"/>
                </a:lnTo>
                <a:lnTo>
                  <a:pt x="2254" y="594"/>
                </a:lnTo>
                <a:lnTo>
                  <a:pt x="2254" y="594"/>
                </a:lnTo>
                <a:lnTo>
                  <a:pt x="2254" y="597"/>
                </a:lnTo>
                <a:lnTo>
                  <a:pt x="2254" y="597"/>
                </a:lnTo>
                <a:lnTo>
                  <a:pt x="2257" y="597"/>
                </a:lnTo>
                <a:lnTo>
                  <a:pt x="2257" y="597"/>
                </a:lnTo>
                <a:lnTo>
                  <a:pt x="2257" y="597"/>
                </a:lnTo>
                <a:lnTo>
                  <a:pt x="2257" y="597"/>
                </a:lnTo>
                <a:lnTo>
                  <a:pt x="2254" y="597"/>
                </a:lnTo>
                <a:lnTo>
                  <a:pt x="2254" y="597"/>
                </a:lnTo>
                <a:lnTo>
                  <a:pt x="2254" y="599"/>
                </a:lnTo>
                <a:lnTo>
                  <a:pt x="2254" y="599"/>
                </a:lnTo>
                <a:lnTo>
                  <a:pt x="2254" y="599"/>
                </a:lnTo>
                <a:lnTo>
                  <a:pt x="2254" y="601"/>
                </a:lnTo>
                <a:lnTo>
                  <a:pt x="2254" y="604"/>
                </a:lnTo>
                <a:lnTo>
                  <a:pt x="2254" y="606"/>
                </a:lnTo>
                <a:lnTo>
                  <a:pt x="2254" y="606"/>
                </a:lnTo>
                <a:lnTo>
                  <a:pt x="2254" y="606"/>
                </a:lnTo>
                <a:lnTo>
                  <a:pt x="2254" y="606"/>
                </a:lnTo>
                <a:lnTo>
                  <a:pt x="2254" y="606"/>
                </a:lnTo>
                <a:lnTo>
                  <a:pt x="2254" y="606"/>
                </a:lnTo>
                <a:lnTo>
                  <a:pt x="2254" y="606"/>
                </a:lnTo>
                <a:lnTo>
                  <a:pt x="2257" y="606"/>
                </a:lnTo>
                <a:lnTo>
                  <a:pt x="2259" y="606"/>
                </a:lnTo>
                <a:lnTo>
                  <a:pt x="2259" y="606"/>
                </a:lnTo>
                <a:lnTo>
                  <a:pt x="2261" y="604"/>
                </a:lnTo>
                <a:lnTo>
                  <a:pt x="2261" y="604"/>
                </a:lnTo>
                <a:lnTo>
                  <a:pt x="2264" y="604"/>
                </a:lnTo>
                <a:lnTo>
                  <a:pt x="2264" y="604"/>
                </a:lnTo>
                <a:lnTo>
                  <a:pt x="2266" y="604"/>
                </a:lnTo>
                <a:lnTo>
                  <a:pt x="2269" y="604"/>
                </a:lnTo>
                <a:lnTo>
                  <a:pt x="2269" y="604"/>
                </a:lnTo>
                <a:lnTo>
                  <a:pt x="2266" y="604"/>
                </a:lnTo>
                <a:lnTo>
                  <a:pt x="2264" y="606"/>
                </a:lnTo>
                <a:lnTo>
                  <a:pt x="2259" y="609"/>
                </a:lnTo>
                <a:lnTo>
                  <a:pt x="2259" y="609"/>
                </a:lnTo>
                <a:lnTo>
                  <a:pt x="2259" y="611"/>
                </a:lnTo>
                <a:lnTo>
                  <a:pt x="2259" y="611"/>
                </a:lnTo>
                <a:lnTo>
                  <a:pt x="2259" y="611"/>
                </a:lnTo>
                <a:lnTo>
                  <a:pt x="2261" y="611"/>
                </a:lnTo>
                <a:lnTo>
                  <a:pt x="2266" y="613"/>
                </a:lnTo>
                <a:lnTo>
                  <a:pt x="2269" y="613"/>
                </a:lnTo>
                <a:lnTo>
                  <a:pt x="2271" y="613"/>
                </a:lnTo>
                <a:lnTo>
                  <a:pt x="2271" y="613"/>
                </a:lnTo>
                <a:lnTo>
                  <a:pt x="2271" y="613"/>
                </a:lnTo>
                <a:lnTo>
                  <a:pt x="2266" y="613"/>
                </a:lnTo>
                <a:lnTo>
                  <a:pt x="2264" y="616"/>
                </a:lnTo>
                <a:lnTo>
                  <a:pt x="2264" y="616"/>
                </a:lnTo>
                <a:lnTo>
                  <a:pt x="2264" y="618"/>
                </a:lnTo>
                <a:lnTo>
                  <a:pt x="2269" y="623"/>
                </a:lnTo>
                <a:lnTo>
                  <a:pt x="2269" y="623"/>
                </a:lnTo>
                <a:lnTo>
                  <a:pt x="2269" y="625"/>
                </a:lnTo>
                <a:lnTo>
                  <a:pt x="2269" y="625"/>
                </a:lnTo>
                <a:lnTo>
                  <a:pt x="2271" y="627"/>
                </a:lnTo>
                <a:lnTo>
                  <a:pt x="2271" y="627"/>
                </a:lnTo>
                <a:lnTo>
                  <a:pt x="2271" y="630"/>
                </a:lnTo>
                <a:lnTo>
                  <a:pt x="2271" y="630"/>
                </a:lnTo>
                <a:lnTo>
                  <a:pt x="2271" y="632"/>
                </a:lnTo>
                <a:lnTo>
                  <a:pt x="2271" y="635"/>
                </a:lnTo>
                <a:lnTo>
                  <a:pt x="2271" y="637"/>
                </a:lnTo>
                <a:lnTo>
                  <a:pt x="2273" y="637"/>
                </a:lnTo>
                <a:lnTo>
                  <a:pt x="2276" y="642"/>
                </a:lnTo>
                <a:lnTo>
                  <a:pt x="2283" y="649"/>
                </a:lnTo>
                <a:lnTo>
                  <a:pt x="2283" y="649"/>
                </a:lnTo>
                <a:lnTo>
                  <a:pt x="2283" y="649"/>
                </a:lnTo>
                <a:lnTo>
                  <a:pt x="2285" y="653"/>
                </a:lnTo>
                <a:lnTo>
                  <a:pt x="2287" y="653"/>
                </a:lnTo>
                <a:lnTo>
                  <a:pt x="2295" y="658"/>
                </a:lnTo>
                <a:lnTo>
                  <a:pt x="2290" y="656"/>
                </a:lnTo>
                <a:lnTo>
                  <a:pt x="2290" y="656"/>
                </a:lnTo>
                <a:lnTo>
                  <a:pt x="2287" y="653"/>
                </a:lnTo>
                <a:lnTo>
                  <a:pt x="2285" y="653"/>
                </a:lnTo>
                <a:lnTo>
                  <a:pt x="2285" y="656"/>
                </a:lnTo>
                <a:lnTo>
                  <a:pt x="2285" y="658"/>
                </a:lnTo>
                <a:lnTo>
                  <a:pt x="2285" y="658"/>
                </a:lnTo>
                <a:lnTo>
                  <a:pt x="2287" y="658"/>
                </a:lnTo>
                <a:lnTo>
                  <a:pt x="2290" y="661"/>
                </a:lnTo>
                <a:lnTo>
                  <a:pt x="2290" y="661"/>
                </a:lnTo>
                <a:lnTo>
                  <a:pt x="2295" y="663"/>
                </a:lnTo>
                <a:lnTo>
                  <a:pt x="2295" y="663"/>
                </a:lnTo>
                <a:lnTo>
                  <a:pt x="2295" y="663"/>
                </a:lnTo>
                <a:lnTo>
                  <a:pt x="2299" y="663"/>
                </a:lnTo>
                <a:lnTo>
                  <a:pt x="2302" y="665"/>
                </a:lnTo>
                <a:lnTo>
                  <a:pt x="2302" y="665"/>
                </a:lnTo>
                <a:lnTo>
                  <a:pt x="2306" y="668"/>
                </a:lnTo>
                <a:lnTo>
                  <a:pt x="2309" y="670"/>
                </a:lnTo>
                <a:lnTo>
                  <a:pt x="2309" y="670"/>
                </a:lnTo>
                <a:lnTo>
                  <a:pt x="2309" y="670"/>
                </a:lnTo>
                <a:lnTo>
                  <a:pt x="2311" y="670"/>
                </a:lnTo>
                <a:lnTo>
                  <a:pt x="2311" y="670"/>
                </a:lnTo>
                <a:lnTo>
                  <a:pt x="2313" y="672"/>
                </a:lnTo>
                <a:lnTo>
                  <a:pt x="2311" y="672"/>
                </a:lnTo>
                <a:lnTo>
                  <a:pt x="2311" y="672"/>
                </a:lnTo>
                <a:lnTo>
                  <a:pt x="2309" y="672"/>
                </a:lnTo>
                <a:lnTo>
                  <a:pt x="2309" y="672"/>
                </a:lnTo>
                <a:lnTo>
                  <a:pt x="2309" y="670"/>
                </a:lnTo>
                <a:lnTo>
                  <a:pt x="2306" y="670"/>
                </a:lnTo>
                <a:lnTo>
                  <a:pt x="2306" y="670"/>
                </a:lnTo>
                <a:lnTo>
                  <a:pt x="2306" y="670"/>
                </a:lnTo>
                <a:lnTo>
                  <a:pt x="2304" y="668"/>
                </a:lnTo>
                <a:lnTo>
                  <a:pt x="2304" y="668"/>
                </a:lnTo>
                <a:lnTo>
                  <a:pt x="2302" y="665"/>
                </a:lnTo>
                <a:lnTo>
                  <a:pt x="2302" y="665"/>
                </a:lnTo>
                <a:lnTo>
                  <a:pt x="2302" y="665"/>
                </a:lnTo>
                <a:lnTo>
                  <a:pt x="2299" y="665"/>
                </a:lnTo>
                <a:lnTo>
                  <a:pt x="2299" y="665"/>
                </a:lnTo>
                <a:lnTo>
                  <a:pt x="2299" y="665"/>
                </a:lnTo>
                <a:lnTo>
                  <a:pt x="2297" y="665"/>
                </a:lnTo>
                <a:lnTo>
                  <a:pt x="2292" y="665"/>
                </a:lnTo>
                <a:lnTo>
                  <a:pt x="2292" y="665"/>
                </a:lnTo>
                <a:lnTo>
                  <a:pt x="2290" y="668"/>
                </a:lnTo>
                <a:lnTo>
                  <a:pt x="2290" y="668"/>
                </a:lnTo>
                <a:lnTo>
                  <a:pt x="2287" y="668"/>
                </a:lnTo>
                <a:lnTo>
                  <a:pt x="2285" y="668"/>
                </a:lnTo>
                <a:lnTo>
                  <a:pt x="2285" y="668"/>
                </a:lnTo>
                <a:lnTo>
                  <a:pt x="2283" y="668"/>
                </a:lnTo>
                <a:lnTo>
                  <a:pt x="2283" y="668"/>
                </a:lnTo>
                <a:lnTo>
                  <a:pt x="2280" y="668"/>
                </a:lnTo>
                <a:lnTo>
                  <a:pt x="2280" y="670"/>
                </a:lnTo>
                <a:lnTo>
                  <a:pt x="2280" y="670"/>
                </a:lnTo>
                <a:lnTo>
                  <a:pt x="2285" y="672"/>
                </a:lnTo>
                <a:lnTo>
                  <a:pt x="2290" y="677"/>
                </a:lnTo>
                <a:lnTo>
                  <a:pt x="2290" y="680"/>
                </a:lnTo>
                <a:lnTo>
                  <a:pt x="2290" y="680"/>
                </a:lnTo>
                <a:lnTo>
                  <a:pt x="2292" y="680"/>
                </a:lnTo>
                <a:lnTo>
                  <a:pt x="2295" y="682"/>
                </a:lnTo>
                <a:lnTo>
                  <a:pt x="2295" y="682"/>
                </a:lnTo>
                <a:lnTo>
                  <a:pt x="2299" y="682"/>
                </a:lnTo>
                <a:lnTo>
                  <a:pt x="2299" y="682"/>
                </a:lnTo>
                <a:lnTo>
                  <a:pt x="2302" y="682"/>
                </a:lnTo>
                <a:lnTo>
                  <a:pt x="2304" y="684"/>
                </a:lnTo>
                <a:lnTo>
                  <a:pt x="2304" y="684"/>
                </a:lnTo>
                <a:lnTo>
                  <a:pt x="2306" y="684"/>
                </a:lnTo>
                <a:lnTo>
                  <a:pt x="2309" y="684"/>
                </a:lnTo>
                <a:lnTo>
                  <a:pt x="2311" y="684"/>
                </a:lnTo>
                <a:lnTo>
                  <a:pt x="2311" y="684"/>
                </a:lnTo>
                <a:lnTo>
                  <a:pt x="2311" y="684"/>
                </a:lnTo>
                <a:lnTo>
                  <a:pt x="2311" y="682"/>
                </a:lnTo>
                <a:lnTo>
                  <a:pt x="2313" y="682"/>
                </a:lnTo>
                <a:lnTo>
                  <a:pt x="2313" y="680"/>
                </a:lnTo>
                <a:lnTo>
                  <a:pt x="2316" y="682"/>
                </a:lnTo>
                <a:lnTo>
                  <a:pt x="2316" y="682"/>
                </a:lnTo>
                <a:lnTo>
                  <a:pt x="2313" y="682"/>
                </a:lnTo>
                <a:lnTo>
                  <a:pt x="2313" y="682"/>
                </a:lnTo>
                <a:lnTo>
                  <a:pt x="2313" y="684"/>
                </a:lnTo>
                <a:lnTo>
                  <a:pt x="2311" y="687"/>
                </a:lnTo>
                <a:lnTo>
                  <a:pt x="2311" y="687"/>
                </a:lnTo>
                <a:lnTo>
                  <a:pt x="2304" y="687"/>
                </a:lnTo>
                <a:lnTo>
                  <a:pt x="2302" y="687"/>
                </a:lnTo>
                <a:lnTo>
                  <a:pt x="2302" y="684"/>
                </a:lnTo>
                <a:lnTo>
                  <a:pt x="2299" y="684"/>
                </a:lnTo>
                <a:lnTo>
                  <a:pt x="2297" y="684"/>
                </a:lnTo>
                <a:lnTo>
                  <a:pt x="2287" y="684"/>
                </a:lnTo>
                <a:lnTo>
                  <a:pt x="2285" y="684"/>
                </a:lnTo>
                <a:lnTo>
                  <a:pt x="2285" y="684"/>
                </a:lnTo>
                <a:lnTo>
                  <a:pt x="2285" y="684"/>
                </a:lnTo>
                <a:lnTo>
                  <a:pt x="2287" y="684"/>
                </a:lnTo>
                <a:lnTo>
                  <a:pt x="2287" y="687"/>
                </a:lnTo>
                <a:lnTo>
                  <a:pt x="2287" y="687"/>
                </a:lnTo>
                <a:lnTo>
                  <a:pt x="2287" y="687"/>
                </a:lnTo>
                <a:lnTo>
                  <a:pt x="2290" y="687"/>
                </a:lnTo>
                <a:lnTo>
                  <a:pt x="2290" y="687"/>
                </a:lnTo>
                <a:lnTo>
                  <a:pt x="2290" y="687"/>
                </a:lnTo>
                <a:lnTo>
                  <a:pt x="2290" y="687"/>
                </a:lnTo>
                <a:lnTo>
                  <a:pt x="2295" y="689"/>
                </a:lnTo>
                <a:lnTo>
                  <a:pt x="2295" y="691"/>
                </a:lnTo>
                <a:lnTo>
                  <a:pt x="2297" y="691"/>
                </a:lnTo>
                <a:lnTo>
                  <a:pt x="2299" y="696"/>
                </a:lnTo>
                <a:lnTo>
                  <a:pt x="2299" y="696"/>
                </a:lnTo>
                <a:lnTo>
                  <a:pt x="2299" y="698"/>
                </a:lnTo>
                <a:lnTo>
                  <a:pt x="2302" y="701"/>
                </a:lnTo>
                <a:lnTo>
                  <a:pt x="2302" y="701"/>
                </a:lnTo>
                <a:lnTo>
                  <a:pt x="2304" y="701"/>
                </a:lnTo>
                <a:lnTo>
                  <a:pt x="2306" y="701"/>
                </a:lnTo>
                <a:lnTo>
                  <a:pt x="2309" y="703"/>
                </a:lnTo>
                <a:lnTo>
                  <a:pt x="2306" y="706"/>
                </a:lnTo>
                <a:lnTo>
                  <a:pt x="2306" y="706"/>
                </a:lnTo>
                <a:lnTo>
                  <a:pt x="2306" y="706"/>
                </a:lnTo>
                <a:lnTo>
                  <a:pt x="2306" y="706"/>
                </a:lnTo>
                <a:lnTo>
                  <a:pt x="2306" y="706"/>
                </a:lnTo>
                <a:lnTo>
                  <a:pt x="2306" y="708"/>
                </a:lnTo>
                <a:lnTo>
                  <a:pt x="2304" y="708"/>
                </a:lnTo>
                <a:lnTo>
                  <a:pt x="2304" y="710"/>
                </a:lnTo>
                <a:lnTo>
                  <a:pt x="2304" y="713"/>
                </a:lnTo>
                <a:lnTo>
                  <a:pt x="2304" y="717"/>
                </a:lnTo>
                <a:lnTo>
                  <a:pt x="2302" y="717"/>
                </a:lnTo>
                <a:lnTo>
                  <a:pt x="2302" y="720"/>
                </a:lnTo>
                <a:lnTo>
                  <a:pt x="2299" y="720"/>
                </a:lnTo>
                <a:lnTo>
                  <a:pt x="2299" y="720"/>
                </a:lnTo>
                <a:lnTo>
                  <a:pt x="2297" y="722"/>
                </a:lnTo>
                <a:lnTo>
                  <a:pt x="2297" y="727"/>
                </a:lnTo>
                <a:lnTo>
                  <a:pt x="2297" y="727"/>
                </a:lnTo>
                <a:lnTo>
                  <a:pt x="2297" y="727"/>
                </a:lnTo>
                <a:lnTo>
                  <a:pt x="2299" y="729"/>
                </a:lnTo>
                <a:lnTo>
                  <a:pt x="2299" y="729"/>
                </a:lnTo>
                <a:lnTo>
                  <a:pt x="2299" y="729"/>
                </a:lnTo>
                <a:lnTo>
                  <a:pt x="2299" y="729"/>
                </a:lnTo>
                <a:lnTo>
                  <a:pt x="2297" y="732"/>
                </a:lnTo>
                <a:lnTo>
                  <a:pt x="2295" y="732"/>
                </a:lnTo>
                <a:lnTo>
                  <a:pt x="2295" y="732"/>
                </a:lnTo>
                <a:lnTo>
                  <a:pt x="2295" y="734"/>
                </a:lnTo>
                <a:lnTo>
                  <a:pt x="2295" y="734"/>
                </a:lnTo>
                <a:lnTo>
                  <a:pt x="2295" y="736"/>
                </a:lnTo>
                <a:lnTo>
                  <a:pt x="2297" y="736"/>
                </a:lnTo>
                <a:lnTo>
                  <a:pt x="2299" y="741"/>
                </a:lnTo>
                <a:lnTo>
                  <a:pt x="2299" y="741"/>
                </a:lnTo>
                <a:lnTo>
                  <a:pt x="2299" y="741"/>
                </a:lnTo>
                <a:lnTo>
                  <a:pt x="2299" y="741"/>
                </a:lnTo>
                <a:lnTo>
                  <a:pt x="2299" y="741"/>
                </a:lnTo>
                <a:lnTo>
                  <a:pt x="2302" y="739"/>
                </a:lnTo>
                <a:lnTo>
                  <a:pt x="2302" y="739"/>
                </a:lnTo>
                <a:lnTo>
                  <a:pt x="2302" y="739"/>
                </a:lnTo>
                <a:lnTo>
                  <a:pt x="2302" y="739"/>
                </a:lnTo>
                <a:lnTo>
                  <a:pt x="2306" y="732"/>
                </a:lnTo>
                <a:lnTo>
                  <a:pt x="2309" y="732"/>
                </a:lnTo>
                <a:lnTo>
                  <a:pt x="2313" y="732"/>
                </a:lnTo>
                <a:lnTo>
                  <a:pt x="2313" y="729"/>
                </a:lnTo>
                <a:lnTo>
                  <a:pt x="2313" y="727"/>
                </a:lnTo>
                <a:lnTo>
                  <a:pt x="2316" y="727"/>
                </a:lnTo>
                <a:lnTo>
                  <a:pt x="2316" y="727"/>
                </a:lnTo>
                <a:lnTo>
                  <a:pt x="2316" y="727"/>
                </a:lnTo>
                <a:lnTo>
                  <a:pt x="2313" y="727"/>
                </a:lnTo>
                <a:lnTo>
                  <a:pt x="2313" y="727"/>
                </a:lnTo>
                <a:lnTo>
                  <a:pt x="2313" y="727"/>
                </a:lnTo>
                <a:lnTo>
                  <a:pt x="2313" y="724"/>
                </a:lnTo>
                <a:lnTo>
                  <a:pt x="2313" y="724"/>
                </a:lnTo>
                <a:lnTo>
                  <a:pt x="2313" y="724"/>
                </a:lnTo>
                <a:lnTo>
                  <a:pt x="2313" y="722"/>
                </a:lnTo>
                <a:lnTo>
                  <a:pt x="2316" y="724"/>
                </a:lnTo>
                <a:lnTo>
                  <a:pt x="2318" y="724"/>
                </a:lnTo>
                <a:lnTo>
                  <a:pt x="2316" y="724"/>
                </a:lnTo>
                <a:lnTo>
                  <a:pt x="2316" y="724"/>
                </a:lnTo>
                <a:lnTo>
                  <a:pt x="2316" y="724"/>
                </a:lnTo>
                <a:lnTo>
                  <a:pt x="2313" y="724"/>
                </a:lnTo>
                <a:lnTo>
                  <a:pt x="2316" y="727"/>
                </a:lnTo>
                <a:lnTo>
                  <a:pt x="2316" y="727"/>
                </a:lnTo>
                <a:lnTo>
                  <a:pt x="2316" y="729"/>
                </a:lnTo>
                <a:lnTo>
                  <a:pt x="2316" y="729"/>
                </a:lnTo>
                <a:lnTo>
                  <a:pt x="2316" y="729"/>
                </a:lnTo>
                <a:lnTo>
                  <a:pt x="2316" y="729"/>
                </a:lnTo>
                <a:lnTo>
                  <a:pt x="2316" y="729"/>
                </a:lnTo>
                <a:lnTo>
                  <a:pt x="2316" y="732"/>
                </a:lnTo>
                <a:lnTo>
                  <a:pt x="2316" y="732"/>
                </a:lnTo>
                <a:lnTo>
                  <a:pt x="2316" y="734"/>
                </a:lnTo>
                <a:lnTo>
                  <a:pt x="2318" y="734"/>
                </a:lnTo>
                <a:lnTo>
                  <a:pt x="2321" y="736"/>
                </a:lnTo>
                <a:lnTo>
                  <a:pt x="2321" y="736"/>
                </a:lnTo>
                <a:lnTo>
                  <a:pt x="2323" y="736"/>
                </a:lnTo>
                <a:lnTo>
                  <a:pt x="2325" y="736"/>
                </a:lnTo>
                <a:lnTo>
                  <a:pt x="2330" y="734"/>
                </a:lnTo>
                <a:lnTo>
                  <a:pt x="2332" y="734"/>
                </a:lnTo>
                <a:lnTo>
                  <a:pt x="2335" y="732"/>
                </a:lnTo>
                <a:lnTo>
                  <a:pt x="2335" y="732"/>
                </a:lnTo>
                <a:lnTo>
                  <a:pt x="2342" y="732"/>
                </a:lnTo>
                <a:lnTo>
                  <a:pt x="2351" y="732"/>
                </a:lnTo>
                <a:lnTo>
                  <a:pt x="2354" y="732"/>
                </a:lnTo>
                <a:lnTo>
                  <a:pt x="2356" y="729"/>
                </a:lnTo>
                <a:lnTo>
                  <a:pt x="2356" y="729"/>
                </a:lnTo>
                <a:lnTo>
                  <a:pt x="2358" y="727"/>
                </a:lnTo>
                <a:lnTo>
                  <a:pt x="2358" y="724"/>
                </a:lnTo>
                <a:lnTo>
                  <a:pt x="2358" y="722"/>
                </a:lnTo>
                <a:lnTo>
                  <a:pt x="2358" y="722"/>
                </a:lnTo>
                <a:lnTo>
                  <a:pt x="2358" y="722"/>
                </a:lnTo>
                <a:lnTo>
                  <a:pt x="2361" y="722"/>
                </a:lnTo>
                <a:lnTo>
                  <a:pt x="2361" y="722"/>
                </a:lnTo>
                <a:lnTo>
                  <a:pt x="2363" y="720"/>
                </a:lnTo>
                <a:lnTo>
                  <a:pt x="2363" y="720"/>
                </a:lnTo>
                <a:lnTo>
                  <a:pt x="2361" y="722"/>
                </a:lnTo>
                <a:lnTo>
                  <a:pt x="2361" y="722"/>
                </a:lnTo>
                <a:lnTo>
                  <a:pt x="2358" y="722"/>
                </a:lnTo>
                <a:lnTo>
                  <a:pt x="2358" y="722"/>
                </a:lnTo>
                <a:lnTo>
                  <a:pt x="2358" y="724"/>
                </a:lnTo>
                <a:lnTo>
                  <a:pt x="2358" y="724"/>
                </a:lnTo>
                <a:lnTo>
                  <a:pt x="2358" y="727"/>
                </a:lnTo>
                <a:lnTo>
                  <a:pt x="2358" y="729"/>
                </a:lnTo>
                <a:lnTo>
                  <a:pt x="2358" y="729"/>
                </a:lnTo>
                <a:lnTo>
                  <a:pt x="2358" y="729"/>
                </a:lnTo>
                <a:lnTo>
                  <a:pt x="2356" y="729"/>
                </a:lnTo>
                <a:lnTo>
                  <a:pt x="2356" y="729"/>
                </a:lnTo>
                <a:lnTo>
                  <a:pt x="2356" y="732"/>
                </a:lnTo>
                <a:lnTo>
                  <a:pt x="2354" y="732"/>
                </a:lnTo>
                <a:lnTo>
                  <a:pt x="2354" y="734"/>
                </a:lnTo>
                <a:lnTo>
                  <a:pt x="2354" y="734"/>
                </a:lnTo>
                <a:lnTo>
                  <a:pt x="2354" y="736"/>
                </a:lnTo>
                <a:lnTo>
                  <a:pt x="2356" y="739"/>
                </a:lnTo>
                <a:lnTo>
                  <a:pt x="2368" y="748"/>
                </a:lnTo>
                <a:lnTo>
                  <a:pt x="2368" y="748"/>
                </a:lnTo>
                <a:lnTo>
                  <a:pt x="2370" y="751"/>
                </a:lnTo>
                <a:lnTo>
                  <a:pt x="2373" y="751"/>
                </a:lnTo>
                <a:lnTo>
                  <a:pt x="2375" y="751"/>
                </a:lnTo>
                <a:lnTo>
                  <a:pt x="2375" y="753"/>
                </a:lnTo>
                <a:lnTo>
                  <a:pt x="2375" y="753"/>
                </a:lnTo>
                <a:lnTo>
                  <a:pt x="2377" y="755"/>
                </a:lnTo>
                <a:lnTo>
                  <a:pt x="2380" y="758"/>
                </a:lnTo>
                <a:lnTo>
                  <a:pt x="2382" y="760"/>
                </a:lnTo>
                <a:lnTo>
                  <a:pt x="2387" y="767"/>
                </a:lnTo>
                <a:lnTo>
                  <a:pt x="2401" y="781"/>
                </a:lnTo>
                <a:lnTo>
                  <a:pt x="2403" y="781"/>
                </a:lnTo>
                <a:lnTo>
                  <a:pt x="2403" y="781"/>
                </a:lnTo>
                <a:lnTo>
                  <a:pt x="2406" y="784"/>
                </a:lnTo>
                <a:lnTo>
                  <a:pt x="2406" y="784"/>
                </a:lnTo>
                <a:lnTo>
                  <a:pt x="2406" y="784"/>
                </a:lnTo>
                <a:lnTo>
                  <a:pt x="2406" y="779"/>
                </a:lnTo>
                <a:lnTo>
                  <a:pt x="2406" y="767"/>
                </a:lnTo>
                <a:lnTo>
                  <a:pt x="2406" y="758"/>
                </a:lnTo>
                <a:lnTo>
                  <a:pt x="2406" y="748"/>
                </a:lnTo>
                <a:close/>
                <a:moveTo>
                  <a:pt x="1892" y="732"/>
                </a:moveTo>
                <a:lnTo>
                  <a:pt x="1890" y="732"/>
                </a:lnTo>
                <a:lnTo>
                  <a:pt x="1890" y="732"/>
                </a:lnTo>
                <a:lnTo>
                  <a:pt x="1890" y="732"/>
                </a:lnTo>
                <a:lnTo>
                  <a:pt x="1890" y="734"/>
                </a:lnTo>
                <a:lnTo>
                  <a:pt x="1888" y="734"/>
                </a:lnTo>
                <a:lnTo>
                  <a:pt x="1888" y="734"/>
                </a:lnTo>
                <a:lnTo>
                  <a:pt x="1888" y="734"/>
                </a:lnTo>
                <a:lnTo>
                  <a:pt x="1888" y="732"/>
                </a:lnTo>
                <a:lnTo>
                  <a:pt x="1888" y="732"/>
                </a:lnTo>
                <a:lnTo>
                  <a:pt x="1888" y="732"/>
                </a:lnTo>
                <a:lnTo>
                  <a:pt x="1885" y="729"/>
                </a:lnTo>
                <a:lnTo>
                  <a:pt x="1885" y="732"/>
                </a:lnTo>
                <a:lnTo>
                  <a:pt x="1883" y="734"/>
                </a:lnTo>
                <a:lnTo>
                  <a:pt x="1881" y="734"/>
                </a:lnTo>
                <a:lnTo>
                  <a:pt x="1881" y="732"/>
                </a:lnTo>
                <a:lnTo>
                  <a:pt x="1881" y="732"/>
                </a:lnTo>
                <a:lnTo>
                  <a:pt x="1881" y="734"/>
                </a:lnTo>
                <a:lnTo>
                  <a:pt x="1881" y="734"/>
                </a:lnTo>
                <a:lnTo>
                  <a:pt x="1881" y="734"/>
                </a:lnTo>
                <a:lnTo>
                  <a:pt x="1881" y="736"/>
                </a:lnTo>
                <a:lnTo>
                  <a:pt x="1881" y="736"/>
                </a:lnTo>
                <a:lnTo>
                  <a:pt x="1881" y="736"/>
                </a:lnTo>
                <a:lnTo>
                  <a:pt x="1878" y="736"/>
                </a:lnTo>
                <a:lnTo>
                  <a:pt x="1878" y="739"/>
                </a:lnTo>
                <a:lnTo>
                  <a:pt x="1878" y="739"/>
                </a:lnTo>
                <a:lnTo>
                  <a:pt x="1876" y="739"/>
                </a:lnTo>
                <a:lnTo>
                  <a:pt x="1876" y="739"/>
                </a:lnTo>
                <a:lnTo>
                  <a:pt x="1876" y="739"/>
                </a:lnTo>
                <a:lnTo>
                  <a:pt x="1874" y="741"/>
                </a:lnTo>
                <a:lnTo>
                  <a:pt x="1871" y="743"/>
                </a:lnTo>
                <a:lnTo>
                  <a:pt x="1871" y="743"/>
                </a:lnTo>
                <a:lnTo>
                  <a:pt x="1874" y="743"/>
                </a:lnTo>
                <a:lnTo>
                  <a:pt x="1876" y="743"/>
                </a:lnTo>
                <a:lnTo>
                  <a:pt x="1876" y="743"/>
                </a:lnTo>
                <a:lnTo>
                  <a:pt x="1878" y="741"/>
                </a:lnTo>
                <a:lnTo>
                  <a:pt x="1878" y="741"/>
                </a:lnTo>
                <a:lnTo>
                  <a:pt x="1878" y="741"/>
                </a:lnTo>
                <a:lnTo>
                  <a:pt x="1878" y="739"/>
                </a:lnTo>
                <a:lnTo>
                  <a:pt x="1878" y="739"/>
                </a:lnTo>
                <a:lnTo>
                  <a:pt x="1881" y="739"/>
                </a:lnTo>
                <a:lnTo>
                  <a:pt x="1883" y="739"/>
                </a:lnTo>
                <a:lnTo>
                  <a:pt x="1883" y="739"/>
                </a:lnTo>
                <a:lnTo>
                  <a:pt x="1888" y="736"/>
                </a:lnTo>
                <a:lnTo>
                  <a:pt x="1890" y="734"/>
                </a:lnTo>
                <a:lnTo>
                  <a:pt x="1890" y="734"/>
                </a:lnTo>
                <a:lnTo>
                  <a:pt x="1892" y="734"/>
                </a:lnTo>
                <a:lnTo>
                  <a:pt x="1892" y="732"/>
                </a:lnTo>
                <a:lnTo>
                  <a:pt x="1892" y="732"/>
                </a:lnTo>
                <a:lnTo>
                  <a:pt x="1892" y="732"/>
                </a:lnTo>
                <a:close/>
                <a:moveTo>
                  <a:pt x="1978" y="601"/>
                </a:moveTo>
                <a:lnTo>
                  <a:pt x="1978" y="601"/>
                </a:lnTo>
                <a:lnTo>
                  <a:pt x="1978" y="601"/>
                </a:lnTo>
                <a:lnTo>
                  <a:pt x="1980" y="599"/>
                </a:lnTo>
                <a:lnTo>
                  <a:pt x="1980" y="597"/>
                </a:lnTo>
                <a:lnTo>
                  <a:pt x="1978" y="597"/>
                </a:lnTo>
                <a:lnTo>
                  <a:pt x="1978" y="597"/>
                </a:lnTo>
                <a:lnTo>
                  <a:pt x="1978" y="597"/>
                </a:lnTo>
                <a:lnTo>
                  <a:pt x="1978" y="599"/>
                </a:lnTo>
                <a:lnTo>
                  <a:pt x="1978" y="597"/>
                </a:lnTo>
                <a:lnTo>
                  <a:pt x="1978" y="597"/>
                </a:lnTo>
                <a:lnTo>
                  <a:pt x="1978" y="597"/>
                </a:lnTo>
                <a:lnTo>
                  <a:pt x="1978" y="597"/>
                </a:lnTo>
                <a:lnTo>
                  <a:pt x="1978" y="597"/>
                </a:lnTo>
                <a:lnTo>
                  <a:pt x="1975" y="599"/>
                </a:lnTo>
                <a:lnTo>
                  <a:pt x="1975" y="599"/>
                </a:lnTo>
                <a:lnTo>
                  <a:pt x="1975" y="601"/>
                </a:lnTo>
                <a:lnTo>
                  <a:pt x="1975" y="604"/>
                </a:lnTo>
                <a:lnTo>
                  <a:pt x="1975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78" y="604"/>
                </a:lnTo>
                <a:lnTo>
                  <a:pt x="1980" y="604"/>
                </a:lnTo>
                <a:lnTo>
                  <a:pt x="1978" y="604"/>
                </a:lnTo>
                <a:lnTo>
                  <a:pt x="1978" y="601"/>
                </a:lnTo>
                <a:close/>
                <a:moveTo>
                  <a:pt x="1897" y="516"/>
                </a:moveTo>
                <a:lnTo>
                  <a:pt x="1897" y="516"/>
                </a:lnTo>
                <a:lnTo>
                  <a:pt x="1897" y="516"/>
                </a:lnTo>
                <a:lnTo>
                  <a:pt x="1897" y="516"/>
                </a:lnTo>
                <a:lnTo>
                  <a:pt x="1895" y="516"/>
                </a:lnTo>
                <a:lnTo>
                  <a:pt x="1895" y="516"/>
                </a:lnTo>
                <a:lnTo>
                  <a:pt x="1895" y="516"/>
                </a:lnTo>
                <a:lnTo>
                  <a:pt x="1895" y="519"/>
                </a:lnTo>
                <a:lnTo>
                  <a:pt x="1897" y="519"/>
                </a:lnTo>
                <a:lnTo>
                  <a:pt x="1897" y="519"/>
                </a:lnTo>
                <a:lnTo>
                  <a:pt x="1897" y="519"/>
                </a:lnTo>
                <a:lnTo>
                  <a:pt x="1897" y="516"/>
                </a:lnTo>
                <a:lnTo>
                  <a:pt x="1897" y="516"/>
                </a:lnTo>
                <a:close/>
                <a:moveTo>
                  <a:pt x="1916" y="538"/>
                </a:moveTo>
                <a:lnTo>
                  <a:pt x="1916" y="538"/>
                </a:lnTo>
                <a:lnTo>
                  <a:pt x="1916" y="538"/>
                </a:lnTo>
                <a:lnTo>
                  <a:pt x="1916" y="540"/>
                </a:lnTo>
                <a:lnTo>
                  <a:pt x="1916" y="540"/>
                </a:lnTo>
                <a:lnTo>
                  <a:pt x="1919" y="545"/>
                </a:lnTo>
                <a:lnTo>
                  <a:pt x="1919" y="545"/>
                </a:lnTo>
                <a:lnTo>
                  <a:pt x="1921" y="545"/>
                </a:lnTo>
                <a:lnTo>
                  <a:pt x="1919" y="542"/>
                </a:lnTo>
                <a:lnTo>
                  <a:pt x="1919" y="540"/>
                </a:lnTo>
                <a:lnTo>
                  <a:pt x="1916" y="540"/>
                </a:lnTo>
                <a:lnTo>
                  <a:pt x="1916" y="538"/>
                </a:lnTo>
                <a:close/>
                <a:moveTo>
                  <a:pt x="1916" y="445"/>
                </a:moveTo>
                <a:lnTo>
                  <a:pt x="1916" y="445"/>
                </a:lnTo>
                <a:lnTo>
                  <a:pt x="1914" y="445"/>
                </a:lnTo>
                <a:lnTo>
                  <a:pt x="1914" y="445"/>
                </a:lnTo>
                <a:lnTo>
                  <a:pt x="1914" y="445"/>
                </a:lnTo>
                <a:lnTo>
                  <a:pt x="1916" y="445"/>
                </a:lnTo>
                <a:lnTo>
                  <a:pt x="1916" y="445"/>
                </a:lnTo>
                <a:lnTo>
                  <a:pt x="1919" y="445"/>
                </a:lnTo>
                <a:lnTo>
                  <a:pt x="1919" y="445"/>
                </a:lnTo>
                <a:lnTo>
                  <a:pt x="1919" y="445"/>
                </a:lnTo>
                <a:lnTo>
                  <a:pt x="1916" y="445"/>
                </a:lnTo>
                <a:close/>
                <a:moveTo>
                  <a:pt x="1921" y="682"/>
                </a:moveTo>
                <a:lnTo>
                  <a:pt x="1921" y="680"/>
                </a:lnTo>
                <a:lnTo>
                  <a:pt x="1921" y="680"/>
                </a:lnTo>
                <a:lnTo>
                  <a:pt x="1921" y="680"/>
                </a:lnTo>
                <a:lnTo>
                  <a:pt x="1919" y="682"/>
                </a:lnTo>
                <a:lnTo>
                  <a:pt x="1919" y="682"/>
                </a:lnTo>
                <a:lnTo>
                  <a:pt x="1919" y="682"/>
                </a:lnTo>
                <a:lnTo>
                  <a:pt x="1919" y="682"/>
                </a:lnTo>
                <a:lnTo>
                  <a:pt x="1919" y="680"/>
                </a:lnTo>
                <a:lnTo>
                  <a:pt x="1919" y="680"/>
                </a:lnTo>
                <a:lnTo>
                  <a:pt x="1919" y="680"/>
                </a:lnTo>
                <a:lnTo>
                  <a:pt x="1916" y="680"/>
                </a:lnTo>
                <a:lnTo>
                  <a:pt x="1916" y="680"/>
                </a:lnTo>
                <a:lnTo>
                  <a:pt x="1914" y="680"/>
                </a:lnTo>
                <a:lnTo>
                  <a:pt x="1911" y="682"/>
                </a:lnTo>
                <a:lnTo>
                  <a:pt x="1911" y="682"/>
                </a:lnTo>
                <a:lnTo>
                  <a:pt x="1911" y="684"/>
                </a:lnTo>
                <a:lnTo>
                  <a:pt x="1914" y="684"/>
                </a:lnTo>
                <a:lnTo>
                  <a:pt x="1911" y="684"/>
                </a:lnTo>
                <a:lnTo>
                  <a:pt x="1911" y="684"/>
                </a:lnTo>
                <a:lnTo>
                  <a:pt x="1911" y="684"/>
                </a:lnTo>
                <a:lnTo>
                  <a:pt x="1909" y="684"/>
                </a:lnTo>
                <a:lnTo>
                  <a:pt x="1909" y="687"/>
                </a:lnTo>
                <a:lnTo>
                  <a:pt x="1909" y="687"/>
                </a:lnTo>
                <a:lnTo>
                  <a:pt x="1909" y="687"/>
                </a:lnTo>
                <a:lnTo>
                  <a:pt x="1909" y="687"/>
                </a:lnTo>
                <a:lnTo>
                  <a:pt x="1909" y="689"/>
                </a:lnTo>
                <a:lnTo>
                  <a:pt x="1907" y="689"/>
                </a:lnTo>
                <a:lnTo>
                  <a:pt x="1907" y="689"/>
                </a:lnTo>
                <a:lnTo>
                  <a:pt x="1909" y="691"/>
                </a:lnTo>
                <a:lnTo>
                  <a:pt x="1907" y="691"/>
                </a:lnTo>
                <a:lnTo>
                  <a:pt x="1904" y="691"/>
                </a:lnTo>
                <a:lnTo>
                  <a:pt x="1904" y="691"/>
                </a:lnTo>
                <a:lnTo>
                  <a:pt x="1904" y="691"/>
                </a:lnTo>
                <a:lnTo>
                  <a:pt x="1904" y="691"/>
                </a:lnTo>
                <a:lnTo>
                  <a:pt x="1904" y="694"/>
                </a:lnTo>
                <a:lnTo>
                  <a:pt x="1904" y="694"/>
                </a:lnTo>
                <a:lnTo>
                  <a:pt x="1904" y="694"/>
                </a:lnTo>
                <a:lnTo>
                  <a:pt x="1904" y="694"/>
                </a:lnTo>
                <a:lnTo>
                  <a:pt x="1904" y="694"/>
                </a:lnTo>
                <a:lnTo>
                  <a:pt x="1902" y="696"/>
                </a:lnTo>
                <a:lnTo>
                  <a:pt x="1902" y="696"/>
                </a:lnTo>
                <a:lnTo>
                  <a:pt x="1902" y="696"/>
                </a:lnTo>
                <a:lnTo>
                  <a:pt x="1902" y="696"/>
                </a:lnTo>
                <a:lnTo>
                  <a:pt x="1902" y="696"/>
                </a:lnTo>
                <a:lnTo>
                  <a:pt x="1902" y="696"/>
                </a:lnTo>
                <a:lnTo>
                  <a:pt x="1900" y="696"/>
                </a:lnTo>
                <a:lnTo>
                  <a:pt x="1897" y="698"/>
                </a:lnTo>
                <a:lnTo>
                  <a:pt x="1897" y="698"/>
                </a:lnTo>
                <a:lnTo>
                  <a:pt x="1897" y="701"/>
                </a:lnTo>
                <a:lnTo>
                  <a:pt x="1897" y="701"/>
                </a:lnTo>
                <a:lnTo>
                  <a:pt x="1895" y="701"/>
                </a:lnTo>
                <a:lnTo>
                  <a:pt x="1895" y="703"/>
                </a:lnTo>
                <a:lnTo>
                  <a:pt x="1895" y="706"/>
                </a:lnTo>
                <a:lnTo>
                  <a:pt x="1895" y="706"/>
                </a:lnTo>
                <a:lnTo>
                  <a:pt x="1895" y="706"/>
                </a:lnTo>
                <a:lnTo>
                  <a:pt x="1892" y="708"/>
                </a:lnTo>
                <a:lnTo>
                  <a:pt x="1892" y="708"/>
                </a:lnTo>
                <a:lnTo>
                  <a:pt x="1895" y="708"/>
                </a:lnTo>
                <a:lnTo>
                  <a:pt x="1895" y="710"/>
                </a:lnTo>
                <a:lnTo>
                  <a:pt x="1897" y="710"/>
                </a:lnTo>
                <a:lnTo>
                  <a:pt x="1897" y="710"/>
                </a:lnTo>
                <a:lnTo>
                  <a:pt x="1895" y="710"/>
                </a:lnTo>
                <a:lnTo>
                  <a:pt x="1895" y="710"/>
                </a:lnTo>
                <a:lnTo>
                  <a:pt x="1892" y="710"/>
                </a:lnTo>
                <a:lnTo>
                  <a:pt x="1892" y="710"/>
                </a:lnTo>
                <a:lnTo>
                  <a:pt x="1890" y="710"/>
                </a:lnTo>
                <a:lnTo>
                  <a:pt x="1890" y="710"/>
                </a:lnTo>
                <a:lnTo>
                  <a:pt x="1890" y="713"/>
                </a:lnTo>
                <a:lnTo>
                  <a:pt x="1890" y="713"/>
                </a:lnTo>
                <a:lnTo>
                  <a:pt x="1890" y="710"/>
                </a:lnTo>
                <a:lnTo>
                  <a:pt x="1890" y="710"/>
                </a:lnTo>
                <a:lnTo>
                  <a:pt x="1890" y="713"/>
                </a:lnTo>
                <a:lnTo>
                  <a:pt x="1892" y="713"/>
                </a:lnTo>
                <a:lnTo>
                  <a:pt x="1892" y="713"/>
                </a:lnTo>
                <a:lnTo>
                  <a:pt x="1892" y="713"/>
                </a:lnTo>
                <a:lnTo>
                  <a:pt x="1892" y="713"/>
                </a:lnTo>
                <a:lnTo>
                  <a:pt x="1892" y="713"/>
                </a:lnTo>
                <a:lnTo>
                  <a:pt x="1892" y="713"/>
                </a:lnTo>
                <a:lnTo>
                  <a:pt x="1892" y="713"/>
                </a:lnTo>
                <a:lnTo>
                  <a:pt x="1892" y="715"/>
                </a:lnTo>
                <a:lnTo>
                  <a:pt x="1892" y="715"/>
                </a:lnTo>
                <a:lnTo>
                  <a:pt x="1892" y="715"/>
                </a:lnTo>
                <a:lnTo>
                  <a:pt x="1892" y="715"/>
                </a:lnTo>
                <a:lnTo>
                  <a:pt x="1892" y="715"/>
                </a:lnTo>
                <a:lnTo>
                  <a:pt x="1892" y="717"/>
                </a:lnTo>
                <a:lnTo>
                  <a:pt x="1892" y="717"/>
                </a:lnTo>
                <a:lnTo>
                  <a:pt x="1890" y="715"/>
                </a:lnTo>
                <a:lnTo>
                  <a:pt x="1890" y="715"/>
                </a:lnTo>
                <a:lnTo>
                  <a:pt x="1890" y="717"/>
                </a:lnTo>
                <a:lnTo>
                  <a:pt x="1888" y="717"/>
                </a:lnTo>
                <a:lnTo>
                  <a:pt x="1888" y="720"/>
                </a:lnTo>
                <a:lnTo>
                  <a:pt x="1890" y="720"/>
                </a:lnTo>
                <a:lnTo>
                  <a:pt x="1890" y="720"/>
                </a:lnTo>
                <a:lnTo>
                  <a:pt x="1890" y="720"/>
                </a:lnTo>
                <a:lnTo>
                  <a:pt x="1890" y="722"/>
                </a:lnTo>
                <a:lnTo>
                  <a:pt x="1890" y="722"/>
                </a:lnTo>
                <a:lnTo>
                  <a:pt x="1890" y="724"/>
                </a:lnTo>
                <a:lnTo>
                  <a:pt x="1890" y="724"/>
                </a:lnTo>
                <a:lnTo>
                  <a:pt x="1890" y="724"/>
                </a:lnTo>
                <a:lnTo>
                  <a:pt x="1895" y="727"/>
                </a:lnTo>
                <a:lnTo>
                  <a:pt x="1897" y="727"/>
                </a:lnTo>
                <a:lnTo>
                  <a:pt x="1897" y="724"/>
                </a:lnTo>
                <a:lnTo>
                  <a:pt x="1897" y="724"/>
                </a:lnTo>
                <a:lnTo>
                  <a:pt x="1897" y="722"/>
                </a:lnTo>
                <a:lnTo>
                  <a:pt x="1897" y="722"/>
                </a:lnTo>
                <a:lnTo>
                  <a:pt x="1900" y="722"/>
                </a:lnTo>
                <a:lnTo>
                  <a:pt x="1900" y="722"/>
                </a:lnTo>
                <a:lnTo>
                  <a:pt x="1900" y="722"/>
                </a:lnTo>
                <a:lnTo>
                  <a:pt x="1900" y="722"/>
                </a:lnTo>
                <a:lnTo>
                  <a:pt x="1900" y="722"/>
                </a:lnTo>
                <a:lnTo>
                  <a:pt x="1900" y="724"/>
                </a:lnTo>
                <a:lnTo>
                  <a:pt x="1900" y="727"/>
                </a:lnTo>
                <a:lnTo>
                  <a:pt x="1900" y="727"/>
                </a:lnTo>
                <a:lnTo>
                  <a:pt x="1900" y="727"/>
                </a:lnTo>
                <a:lnTo>
                  <a:pt x="1902" y="724"/>
                </a:lnTo>
                <a:lnTo>
                  <a:pt x="1902" y="724"/>
                </a:lnTo>
                <a:lnTo>
                  <a:pt x="1902" y="724"/>
                </a:lnTo>
                <a:lnTo>
                  <a:pt x="1902" y="724"/>
                </a:lnTo>
                <a:lnTo>
                  <a:pt x="1902" y="724"/>
                </a:lnTo>
                <a:lnTo>
                  <a:pt x="1902" y="724"/>
                </a:lnTo>
                <a:lnTo>
                  <a:pt x="1902" y="722"/>
                </a:lnTo>
                <a:lnTo>
                  <a:pt x="1902" y="722"/>
                </a:lnTo>
                <a:lnTo>
                  <a:pt x="1902" y="722"/>
                </a:lnTo>
                <a:lnTo>
                  <a:pt x="1902" y="722"/>
                </a:lnTo>
                <a:lnTo>
                  <a:pt x="1902" y="722"/>
                </a:lnTo>
                <a:lnTo>
                  <a:pt x="1902" y="722"/>
                </a:lnTo>
                <a:lnTo>
                  <a:pt x="1904" y="720"/>
                </a:lnTo>
                <a:lnTo>
                  <a:pt x="1904" y="720"/>
                </a:lnTo>
                <a:lnTo>
                  <a:pt x="1904" y="720"/>
                </a:lnTo>
                <a:lnTo>
                  <a:pt x="1904" y="717"/>
                </a:lnTo>
                <a:lnTo>
                  <a:pt x="1904" y="717"/>
                </a:lnTo>
                <a:lnTo>
                  <a:pt x="1907" y="715"/>
                </a:lnTo>
                <a:lnTo>
                  <a:pt x="1907" y="715"/>
                </a:lnTo>
                <a:lnTo>
                  <a:pt x="1907" y="715"/>
                </a:lnTo>
                <a:lnTo>
                  <a:pt x="1909" y="715"/>
                </a:lnTo>
                <a:lnTo>
                  <a:pt x="1909" y="715"/>
                </a:lnTo>
                <a:lnTo>
                  <a:pt x="1909" y="713"/>
                </a:lnTo>
                <a:lnTo>
                  <a:pt x="1909" y="713"/>
                </a:lnTo>
                <a:lnTo>
                  <a:pt x="1909" y="713"/>
                </a:lnTo>
                <a:lnTo>
                  <a:pt x="1909" y="713"/>
                </a:lnTo>
                <a:lnTo>
                  <a:pt x="1911" y="713"/>
                </a:lnTo>
                <a:lnTo>
                  <a:pt x="1909" y="710"/>
                </a:lnTo>
                <a:lnTo>
                  <a:pt x="1911" y="710"/>
                </a:lnTo>
                <a:lnTo>
                  <a:pt x="1911" y="710"/>
                </a:lnTo>
                <a:lnTo>
                  <a:pt x="1914" y="710"/>
                </a:lnTo>
                <a:lnTo>
                  <a:pt x="1914" y="710"/>
                </a:lnTo>
                <a:lnTo>
                  <a:pt x="1914" y="710"/>
                </a:lnTo>
                <a:lnTo>
                  <a:pt x="1916" y="708"/>
                </a:lnTo>
                <a:lnTo>
                  <a:pt x="1916" y="708"/>
                </a:lnTo>
                <a:lnTo>
                  <a:pt x="1916" y="706"/>
                </a:lnTo>
                <a:lnTo>
                  <a:pt x="1916" y="706"/>
                </a:lnTo>
                <a:lnTo>
                  <a:pt x="1919" y="706"/>
                </a:lnTo>
                <a:lnTo>
                  <a:pt x="1919" y="703"/>
                </a:lnTo>
                <a:lnTo>
                  <a:pt x="1919" y="701"/>
                </a:lnTo>
                <a:lnTo>
                  <a:pt x="1919" y="701"/>
                </a:lnTo>
                <a:lnTo>
                  <a:pt x="1919" y="698"/>
                </a:lnTo>
                <a:lnTo>
                  <a:pt x="1919" y="698"/>
                </a:lnTo>
                <a:lnTo>
                  <a:pt x="1919" y="698"/>
                </a:lnTo>
                <a:lnTo>
                  <a:pt x="1921" y="698"/>
                </a:lnTo>
                <a:lnTo>
                  <a:pt x="1921" y="696"/>
                </a:lnTo>
                <a:lnTo>
                  <a:pt x="1921" y="696"/>
                </a:lnTo>
                <a:lnTo>
                  <a:pt x="1921" y="696"/>
                </a:lnTo>
                <a:lnTo>
                  <a:pt x="1921" y="696"/>
                </a:lnTo>
                <a:lnTo>
                  <a:pt x="1921" y="696"/>
                </a:lnTo>
                <a:lnTo>
                  <a:pt x="1921" y="696"/>
                </a:lnTo>
                <a:lnTo>
                  <a:pt x="1921" y="694"/>
                </a:lnTo>
                <a:lnTo>
                  <a:pt x="1921" y="694"/>
                </a:lnTo>
                <a:lnTo>
                  <a:pt x="1921" y="694"/>
                </a:lnTo>
                <a:lnTo>
                  <a:pt x="1921" y="694"/>
                </a:lnTo>
                <a:lnTo>
                  <a:pt x="1921" y="694"/>
                </a:lnTo>
                <a:lnTo>
                  <a:pt x="1919" y="694"/>
                </a:lnTo>
                <a:lnTo>
                  <a:pt x="1919" y="694"/>
                </a:lnTo>
                <a:lnTo>
                  <a:pt x="1919" y="694"/>
                </a:lnTo>
                <a:lnTo>
                  <a:pt x="1919" y="694"/>
                </a:lnTo>
                <a:lnTo>
                  <a:pt x="1919" y="691"/>
                </a:lnTo>
                <a:lnTo>
                  <a:pt x="1919" y="691"/>
                </a:lnTo>
                <a:lnTo>
                  <a:pt x="1919" y="689"/>
                </a:lnTo>
                <a:lnTo>
                  <a:pt x="1919" y="689"/>
                </a:lnTo>
                <a:lnTo>
                  <a:pt x="1919" y="689"/>
                </a:lnTo>
                <a:lnTo>
                  <a:pt x="1919" y="689"/>
                </a:lnTo>
                <a:lnTo>
                  <a:pt x="1919" y="687"/>
                </a:lnTo>
                <a:lnTo>
                  <a:pt x="1919" y="687"/>
                </a:lnTo>
                <a:lnTo>
                  <a:pt x="1919" y="684"/>
                </a:lnTo>
                <a:lnTo>
                  <a:pt x="1919" y="684"/>
                </a:lnTo>
                <a:lnTo>
                  <a:pt x="1919" y="684"/>
                </a:lnTo>
                <a:lnTo>
                  <a:pt x="1921" y="684"/>
                </a:lnTo>
                <a:lnTo>
                  <a:pt x="1921" y="684"/>
                </a:lnTo>
                <a:lnTo>
                  <a:pt x="1921" y="684"/>
                </a:lnTo>
                <a:lnTo>
                  <a:pt x="1923" y="684"/>
                </a:lnTo>
                <a:lnTo>
                  <a:pt x="1923" y="684"/>
                </a:lnTo>
                <a:lnTo>
                  <a:pt x="1923" y="684"/>
                </a:lnTo>
                <a:lnTo>
                  <a:pt x="1923" y="684"/>
                </a:lnTo>
                <a:lnTo>
                  <a:pt x="1921" y="682"/>
                </a:lnTo>
                <a:close/>
                <a:moveTo>
                  <a:pt x="1900" y="521"/>
                </a:moveTo>
                <a:lnTo>
                  <a:pt x="1900" y="521"/>
                </a:lnTo>
                <a:lnTo>
                  <a:pt x="1900" y="521"/>
                </a:lnTo>
                <a:lnTo>
                  <a:pt x="1900" y="519"/>
                </a:lnTo>
                <a:lnTo>
                  <a:pt x="1900" y="519"/>
                </a:lnTo>
                <a:lnTo>
                  <a:pt x="1900" y="521"/>
                </a:lnTo>
                <a:lnTo>
                  <a:pt x="1900" y="521"/>
                </a:lnTo>
                <a:lnTo>
                  <a:pt x="1900" y="521"/>
                </a:lnTo>
                <a:lnTo>
                  <a:pt x="1900" y="521"/>
                </a:lnTo>
                <a:lnTo>
                  <a:pt x="1900" y="521"/>
                </a:lnTo>
                <a:lnTo>
                  <a:pt x="1900" y="521"/>
                </a:lnTo>
                <a:lnTo>
                  <a:pt x="1900" y="521"/>
                </a:lnTo>
                <a:lnTo>
                  <a:pt x="1900" y="523"/>
                </a:lnTo>
                <a:lnTo>
                  <a:pt x="1902" y="523"/>
                </a:lnTo>
                <a:lnTo>
                  <a:pt x="1904" y="526"/>
                </a:lnTo>
                <a:lnTo>
                  <a:pt x="1904" y="523"/>
                </a:lnTo>
                <a:lnTo>
                  <a:pt x="1904" y="523"/>
                </a:lnTo>
                <a:lnTo>
                  <a:pt x="1904" y="523"/>
                </a:lnTo>
                <a:lnTo>
                  <a:pt x="1900" y="521"/>
                </a:lnTo>
                <a:close/>
                <a:moveTo>
                  <a:pt x="1904" y="519"/>
                </a:moveTo>
                <a:lnTo>
                  <a:pt x="1907" y="519"/>
                </a:lnTo>
                <a:lnTo>
                  <a:pt x="1907" y="519"/>
                </a:lnTo>
                <a:lnTo>
                  <a:pt x="1907" y="519"/>
                </a:lnTo>
                <a:lnTo>
                  <a:pt x="1907" y="519"/>
                </a:lnTo>
                <a:lnTo>
                  <a:pt x="1907" y="516"/>
                </a:lnTo>
                <a:lnTo>
                  <a:pt x="1907" y="516"/>
                </a:lnTo>
                <a:lnTo>
                  <a:pt x="1907" y="514"/>
                </a:lnTo>
                <a:lnTo>
                  <a:pt x="1904" y="514"/>
                </a:lnTo>
                <a:lnTo>
                  <a:pt x="1904" y="514"/>
                </a:lnTo>
                <a:lnTo>
                  <a:pt x="1904" y="514"/>
                </a:lnTo>
                <a:lnTo>
                  <a:pt x="1904" y="514"/>
                </a:lnTo>
                <a:lnTo>
                  <a:pt x="1904" y="516"/>
                </a:lnTo>
                <a:lnTo>
                  <a:pt x="1904" y="519"/>
                </a:lnTo>
                <a:lnTo>
                  <a:pt x="1904" y="519"/>
                </a:lnTo>
                <a:close/>
                <a:moveTo>
                  <a:pt x="1897" y="689"/>
                </a:moveTo>
                <a:lnTo>
                  <a:pt x="1897" y="689"/>
                </a:lnTo>
                <a:lnTo>
                  <a:pt x="1897" y="691"/>
                </a:lnTo>
                <a:lnTo>
                  <a:pt x="1897" y="691"/>
                </a:lnTo>
                <a:lnTo>
                  <a:pt x="1895" y="691"/>
                </a:lnTo>
                <a:lnTo>
                  <a:pt x="1895" y="691"/>
                </a:lnTo>
                <a:lnTo>
                  <a:pt x="1897" y="691"/>
                </a:lnTo>
                <a:lnTo>
                  <a:pt x="1900" y="694"/>
                </a:lnTo>
                <a:lnTo>
                  <a:pt x="1897" y="691"/>
                </a:lnTo>
                <a:lnTo>
                  <a:pt x="1900" y="691"/>
                </a:lnTo>
                <a:lnTo>
                  <a:pt x="1900" y="691"/>
                </a:lnTo>
                <a:lnTo>
                  <a:pt x="1900" y="691"/>
                </a:lnTo>
                <a:lnTo>
                  <a:pt x="1900" y="689"/>
                </a:lnTo>
                <a:lnTo>
                  <a:pt x="1900" y="689"/>
                </a:lnTo>
                <a:lnTo>
                  <a:pt x="1900" y="691"/>
                </a:lnTo>
                <a:lnTo>
                  <a:pt x="1900" y="689"/>
                </a:lnTo>
                <a:lnTo>
                  <a:pt x="1897" y="689"/>
                </a:lnTo>
                <a:lnTo>
                  <a:pt x="1897" y="689"/>
                </a:lnTo>
                <a:close/>
                <a:moveTo>
                  <a:pt x="1954" y="597"/>
                </a:moveTo>
                <a:lnTo>
                  <a:pt x="1954" y="594"/>
                </a:lnTo>
                <a:lnTo>
                  <a:pt x="1952" y="597"/>
                </a:lnTo>
                <a:lnTo>
                  <a:pt x="1952" y="597"/>
                </a:lnTo>
                <a:lnTo>
                  <a:pt x="1954" y="597"/>
                </a:lnTo>
                <a:lnTo>
                  <a:pt x="1954" y="599"/>
                </a:lnTo>
                <a:lnTo>
                  <a:pt x="1954" y="599"/>
                </a:lnTo>
                <a:lnTo>
                  <a:pt x="1954" y="599"/>
                </a:lnTo>
                <a:lnTo>
                  <a:pt x="1954" y="599"/>
                </a:lnTo>
                <a:lnTo>
                  <a:pt x="1956" y="599"/>
                </a:lnTo>
                <a:lnTo>
                  <a:pt x="1956" y="597"/>
                </a:lnTo>
                <a:lnTo>
                  <a:pt x="1956" y="597"/>
                </a:lnTo>
                <a:lnTo>
                  <a:pt x="1956" y="597"/>
                </a:lnTo>
                <a:lnTo>
                  <a:pt x="1956" y="597"/>
                </a:lnTo>
                <a:lnTo>
                  <a:pt x="1954" y="597"/>
                </a:lnTo>
                <a:close/>
                <a:moveTo>
                  <a:pt x="1978" y="609"/>
                </a:moveTo>
                <a:lnTo>
                  <a:pt x="1978" y="609"/>
                </a:lnTo>
                <a:lnTo>
                  <a:pt x="1978" y="609"/>
                </a:lnTo>
                <a:lnTo>
                  <a:pt x="1978" y="606"/>
                </a:lnTo>
                <a:lnTo>
                  <a:pt x="1978" y="606"/>
                </a:lnTo>
                <a:lnTo>
                  <a:pt x="1975" y="606"/>
                </a:lnTo>
                <a:lnTo>
                  <a:pt x="1975" y="606"/>
                </a:lnTo>
                <a:lnTo>
                  <a:pt x="1975" y="606"/>
                </a:lnTo>
                <a:lnTo>
                  <a:pt x="1975" y="606"/>
                </a:lnTo>
                <a:lnTo>
                  <a:pt x="1975" y="604"/>
                </a:lnTo>
                <a:lnTo>
                  <a:pt x="1975" y="604"/>
                </a:lnTo>
                <a:lnTo>
                  <a:pt x="1975" y="604"/>
                </a:lnTo>
                <a:lnTo>
                  <a:pt x="1975" y="604"/>
                </a:lnTo>
                <a:lnTo>
                  <a:pt x="1975" y="604"/>
                </a:lnTo>
                <a:lnTo>
                  <a:pt x="1973" y="604"/>
                </a:lnTo>
                <a:lnTo>
                  <a:pt x="1973" y="604"/>
                </a:lnTo>
                <a:lnTo>
                  <a:pt x="1973" y="601"/>
                </a:lnTo>
                <a:lnTo>
                  <a:pt x="1973" y="601"/>
                </a:lnTo>
                <a:lnTo>
                  <a:pt x="1973" y="601"/>
                </a:lnTo>
                <a:lnTo>
                  <a:pt x="1973" y="601"/>
                </a:lnTo>
                <a:lnTo>
                  <a:pt x="1973" y="599"/>
                </a:lnTo>
                <a:lnTo>
                  <a:pt x="1973" y="599"/>
                </a:lnTo>
                <a:lnTo>
                  <a:pt x="1973" y="601"/>
                </a:lnTo>
                <a:lnTo>
                  <a:pt x="1971" y="601"/>
                </a:lnTo>
                <a:lnTo>
                  <a:pt x="1971" y="601"/>
                </a:lnTo>
                <a:lnTo>
                  <a:pt x="1968" y="599"/>
                </a:lnTo>
                <a:lnTo>
                  <a:pt x="1968" y="601"/>
                </a:lnTo>
                <a:lnTo>
                  <a:pt x="1968" y="601"/>
                </a:lnTo>
                <a:lnTo>
                  <a:pt x="1971" y="601"/>
                </a:lnTo>
                <a:lnTo>
                  <a:pt x="1971" y="601"/>
                </a:lnTo>
                <a:lnTo>
                  <a:pt x="1971" y="601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4"/>
                </a:lnTo>
                <a:lnTo>
                  <a:pt x="1971" y="606"/>
                </a:lnTo>
                <a:lnTo>
                  <a:pt x="1971" y="606"/>
                </a:lnTo>
                <a:lnTo>
                  <a:pt x="1971" y="606"/>
                </a:lnTo>
                <a:lnTo>
                  <a:pt x="1971" y="606"/>
                </a:lnTo>
                <a:lnTo>
                  <a:pt x="1973" y="606"/>
                </a:lnTo>
                <a:lnTo>
                  <a:pt x="1973" y="609"/>
                </a:lnTo>
                <a:lnTo>
                  <a:pt x="1973" y="609"/>
                </a:lnTo>
                <a:lnTo>
                  <a:pt x="1973" y="609"/>
                </a:lnTo>
                <a:lnTo>
                  <a:pt x="1971" y="609"/>
                </a:lnTo>
                <a:lnTo>
                  <a:pt x="1973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3"/>
                </a:lnTo>
                <a:lnTo>
                  <a:pt x="1971" y="616"/>
                </a:lnTo>
                <a:lnTo>
                  <a:pt x="1971" y="616"/>
                </a:lnTo>
                <a:lnTo>
                  <a:pt x="1973" y="616"/>
                </a:lnTo>
                <a:lnTo>
                  <a:pt x="1973" y="616"/>
                </a:lnTo>
                <a:lnTo>
                  <a:pt x="1973" y="616"/>
                </a:lnTo>
                <a:lnTo>
                  <a:pt x="1973" y="618"/>
                </a:lnTo>
                <a:lnTo>
                  <a:pt x="1973" y="618"/>
                </a:lnTo>
                <a:lnTo>
                  <a:pt x="1973" y="618"/>
                </a:lnTo>
                <a:lnTo>
                  <a:pt x="1973" y="616"/>
                </a:lnTo>
                <a:lnTo>
                  <a:pt x="1973" y="616"/>
                </a:lnTo>
                <a:lnTo>
                  <a:pt x="1973" y="616"/>
                </a:lnTo>
                <a:lnTo>
                  <a:pt x="1975" y="616"/>
                </a:lnTo>
                <a:lnTo>
                  <a:pt x="1975" y="618"/>
                </a:lnTo>
                <a:lnTo>
                  <a:pt x="1975" y="618"/>
                </a:lnTo>
                <a:lnTo>
                  <a:pt x="1975" y="618"/>
                </a:lnTo>
                <a:lnTo>
                  <a:pt x="1978" y="618"/>
                </a:lnTo>
                <a:lnTo>
                  <a:pt x="1978" y="616"/>
                </a:lnTo>
                <a:lnTo>
                  <a:pt x="1978" y="616"/>
                </a:lnTo>
                <a:lnTo>
                  <a:pt x="1978" y="613"/>
                </a:lnTo>
                <a:lnTo>
                  <a:pt x="1980" y="611"/>
                </a:lnTo>
                <a:lnTo>
                  <a:pt x="1980" y="611"/>
                </a:lnTo>
                <a:lnTo>
                  <a:pt x="1978" y="609"/>
                </a:lnTo>
                <a:close/>
                <a:moveTo>
                  <a:pt x="1971" y="488"/>
                </a:moveTo>
                <a:lnTo>
                  <a:pt x="1971" y="488"/>
                </a:lnTo>
                <a:lnTo>
                  <a:pt x="1971" y="490"/>
                </a:lnTo>
                <a:lnTo>
                  <a:pt x="1973" y="490"/>
                </a:lnTo>
                <a:lnTo>
                  <a:pt x="1973" y="490"/>
                </a:lnTo>
                <a:lnTo>
                  <a:pt x="1973" y="490"/>
                </a:lnTo>
                <a:lnTo>
                  <a:pt x="1973" y="490"/>
                </a:lnTo>
                <a:lnTo>
                  <a:pt x="1973" y="490"/>
                </a:lnTo>
                <a:lnTo>
                  <a:pt x="1973" y="488"/>
                </a:lnTo>
                <a:lnTo>
                  <a:pt x="1973" y="488"/>
                </a:lnTo>
                <a:lnTo>
                  <a:pt x="1973" y="485"/>
                </a:lnTo>
                <a:lnTo>
                  <a:pt x="1971" y="485"/>
                </a:lnTo>
                <a:lnTo>
                  <a:pt x="1971" y="485"/>
                </a:lnTo>
                <a:lnTo>
                  <a:pt x="1971" y="485"/>
                </a:lnTo>
                <a:lnTo>
                  <a:pt x="1968" y="485"/>
                </a:lnTo>
                <a:lnTo>
                  <a:pt x="1968" y="485"/>
                </a:lnTo>
                <a:lnTo>
                  <a:pt x="1971" y="488"/>
                </a:lnTo>
                <a:lnTo>
                  <a:pt x="1971" y="488"/>
                </a:lnTo>
                <a:lnTo>
                  <a:pt x="1971" y="488"/>
                </a:lnTo>
                <a:close/>
                <a:moveTo>
                  <a:pt x="1911" y="661"/>
                </a:moveTo>
                <a:lnTo>
                  <a:pt x="1911" y="661"/>
                </a:lnTo>
                <a:lnTo>
                  <a:pt x="1914" y="663"/>
                </a:lnTo>
                <a:lnTo>
                  <a:pt x="1914" y="663"/>
                </a:lnTo>
                <a:lnTo>
                  <a:pt x="1914" y="661"/>
                </a:lnTo>
                <a:lnTo>
                  <a:pt x="1916" y="661"/>
                </a:lnTo>
                <a:lnTo>
                  <a:pt x="1914" y="661"/>
                </a:lnTo>
                <a:lnTo>
                  <a:pt x="1914" y="658"/>
                </a:lnTo>
                <a:lnTo>
                  <a:pt x="1914" y="658"/>
                </a:lnTo>
                <a:lnTo>
                  <a:pt x="1916" y="658"/>
                </a:lnTo>
                <a:lnTo>
                  <a:pt x="1916" y="658"/>
                </a:lnTo>
                <a:lnTo>
                  <a:pt x="1916" y="658"/>
                </a:lnTo>
                <a:lnTo>
                  <a:pt x="1916" y="656"/>
                </a:lnTo>
                <a:lnTo>
                  <a:pt x="1916" y="656"/>
                </a:lnTo>
                <a:lnTo>
                  <a:pt x="1914" y="658"/>
                </a:lnTo>
                <a:lnTo>
                  <a:pt x="1911" y="661"/>
                </a:lnTo>
                <a:close/>
                <a:moveTo>
                  <a:pt x="1923" y="556"/>
                </a:moveTo>
                <a:lnTo>
                  <a:pt x="1923" y="554"/>
                </a:lnTo>
                <a:lnTo>
                  <a:pt x="1923" y="554"/>
                </a:lnTo>
                <a:lnTo>
                  <a:pt x="1923" y="552"/>
                </a:lnTo>
                <a:lnTo>
                  <a:pt x="1923" y="554"/>
                </a:lnTo>
                <a:lnTo>
                  <a:pt x="1923" y="554"/>
                </a:lnTo>
                <a:lnTo>
                  <a:pt x="1923" y="556"/>
                </a:lnTo>
                <a:lnTo>
                  <a:pt x="1923" y="556"/>
                </a:lnTo>
                <a:lnTo>
                  <a:pt x="1923" y="556"/>
                </a:lnTo>
                <a:close/>
                <a:moveTo>
                  <a:pt x="1937" y="585"/>
                </a:moveTo>
                <a:lnTo>
                  <a:pt x="1935" y="585"/>
                </a:lnTo>
                <a:lnTo>
                  <a:pt x="1935" y="585"/>
                </a:lnTo>
                <a:lnTo>
                  <a:pt x="1935" y="587"/>
                </a:lnTo>
                <a:lnTo>
                  <a:pt x="1935" y="587"/>
                </a:lnTo>
                <a:lnTo>
                  <a:pt x="1935" y="590"/>
                </a:lnTo>
                <a:lnTo>
                  <a:pt x="1935" y="590"/>
                </a:lnTo>
                <a:lnTo>
                  <a:pt x="1935" y="587"/>
                </a:lnTo>
                <a:lnTo>
                  <a:pt x="1935" y="587"/>
                </a:lnTo>
                <a:lnTo>
                  <a:pt x="1935" y="587"/>
                </a:lnTo>
                <a:lnTo>
                  <a:pt x="1937" y="587"/>
                </a:lnTo>
                <a:lnTo>
                  <a:pt x="1937" y="585"/>
                </a:lnTo>
                <a:lnTo>
                  <a:pt x="1937" y="585"/>
                </a:lnTo>
                <a:lnTo>
                  <a:pt x="1937" y="585"/>
                </a:lnTo>
                <a:close/>
                <a:moveTo>
                  <a:pt x="1935" y="682"/>
                </a:moveTo>
                <a:lnTo>
                  <a:pt x="1935" y="682"/>
                </a:lnTo>
                <a:lnTo>
                  <a:pt x="1933" y="680"/>
                </a:lnTo>
                <a:lnTo>
                  <a:pt x="1933" y="680"/>
                </a:lnTo>
                <a:lnTo>
                  <a:pt x="1933" y="680"/>
                </a:lnTo>
                <a:lnTo>
                  <a:pt x="1933" y="680"/>
                </a:lnTo>
                <a:lnTo>
                  <a:pt x="1930" y="680"/>
                </a:lnTo>
                <a:lnTo>
                  <a:pt x="1930" y="680"/>
                </a:lnTo>
                <a:lnTo>
                  <a:pt x="1923" y="680"/>
                </a:lnTo>
                <a:lnTo>
                  <a:pt x="1923" y="680"/>
                </a:lnTo>
                <a:lnTo>
                  <a:pt x="1923" y="682"/>
                </a:lnTo>
                <a:lnTo>
                  <a:pt x="1926" y="682"/>
                </a:lnTo>
                <a:lnTo>
                  <a:pt x="1928" y="682"/>
                </a:lnTo>
                <a:lnTo>
                  <a:pt x="1930" y="682"/>
                </a:lnTo>
                <a:lnTo>
                  <a:pt x="1930" y="682"/>
                </a:lnTo>
                <a:lnTo>
                  <a:pt x="1933" y="684"/>
                </a:lnTo>
                <a:lnTo>
                  <a:pt x="1933" y="684"/>
                </a:lnTo>
                <a:lnTo>
                  <a:pt x="1935" y="687"/>
                </a:lnTo>
                <a:lnTo>
                  <a:pt x="1935" y="687"/>
                </a:lnTo>
                <a:lnTo>
                  <a:pt x="1935" y="687"/>
                </a:lnTo>
                <a:lnTo>
                  <a:pt x="1935" y="684"/>
                </a:lnTo>
                <a:lnTo>
                  <a:pt x="1935" y="682"/>
                </a:lnTo>
                <a:lnTo>
                  <a:pt x="1935" y="682"/>
                </a:lnTo>
                <a:close/>
                <a:moveTo>
                  <a:pt x="1587" y="400"/>
                </a:moveTo>
                <a:lnTo>
                  <a:pt x="1585" y="400"/>
                </a:lnTo>
                <a:lnTo>
                  <a:pt x="1585" y="400"/>
                </a:lnTo>
                <a:lnTo>
                  <a:pt x="1585" y="400"/>
                </a:lnTo>
                <a:lnTo>
                  <a:pt x="1585" y="400"/>
                </a:lnTo>
                <a:lnTo>
                  <a:pt x="1585" y="400"/>
                </a:lnTo>
                <a:lnTo>
                  <a:pt x="1585" y="400"/>
                </a:lnTo>
                <a:lnTo>
                  <a:pt x="1585" y="398"/>
                </a:lnTo>
                <a:lnTo>
                  <a:pt x="1585" y="398"/>
                </a:lnTo>
                <a:lnTo>
                  <a:pt x="1585" y="398"/>
                </a:lnTo>
                <a:lnTo>
                  <a:pt x="1583" y="398"/>
                </a:lnTo>
                <a:lnTo>
                  <a:pt x="1583" y="398"/>
                </a:lnTo>
                <a:lnTo>
                  <a:pt x="1583" y="400"/>
                </a:lnTo>
                <a:lnTo>
                  <a:pt x="1583" y="400"/>
                </a:lnTo>
                <a:lnTo>
                  <a:pt x="1583" y="400"/>
                </a:lnTo>
                <a:lnTo>
                  <a:pt x="1583" y="400"/>
                </a:lnTo>
                <a:lnTo>
                  <a:pt x="1580" y="400"/>
                </a:lnTo>
                <a:lnTo>
                  <a:pt x="1580" y="400"/>
                </a:lnTo>
                <a:lnTo>
                  <a:pt x="1580" y="400"/>
                </a:lnTo>
                <a:lnTo>
                  <a:pt x="1580" y="398"/>
                </a:lnTo>
                <a:lnTo>
                  <a:pt x="1580" y="398"/>
                </a:lnTo>
                <a:lnTo>
                  <a:pt x="1580" y="398"/>
                </a:lnTo>
                <a:lnTo>
                  <a:pt x="1578" y="396"/>
                </a:lnTo>
                <a:lnTo>
                  <a:pt x="1578" y="396"/>
                </a:lnTo>
                <a:lnTo>
                  <a:pt x="1578" y="396"/>
                </a:lnTo>
                <a:lnTo>
                  <a:pt x="1578" y="396"/>
                </a:lnTo>
                <a:lnTo>
                  <a:pt x="1576" y="396"/>
                </a:lnTo>
                <a:lnTo>
                  <a:pt x="1576" y="396"/>
                </a:lnTo>
                <a:lnTo>
                  <a:pt x="1576" y="398"/>
                </a:lnTo>
                <a:lnTo>
                  <a:pt x="1576" y="400"/>
                </a:lnTo>
                <a:lnTo>
                  <a:pt x="1576" y="400"/>
                </a:lnTo>
                <a:lnTo>
                  <a:pt x="1576" y="400"/>
                </a:lnTo>
                <a:lnTo>
                  <a:pt x="1576" y="400"/>
                </a:lnTo>
                <a:lnTo>
                  <a:pt x="1576" y="400"/>
                </a:lnTo>
                <a:lnTo>
                  <a:pt x="1573" y="400"/>
                </a:lnTo>
                <a:lnTo>
                  <a:pt x="1573" y="400"/>
                </a:lnTo>
                <a:lnTo>
                  <a:pt x="1573" y="400"/>
                </a:lnTo>
                <a:lnTo>
                  <a:pt x="1573" y="400"/>
                </a:lnTo>
                <a:lnTo>
                  <a:pt x="1573" y="400"/>
                </a:lnTo>
                <a:lnTo>
                  <a:pt x="1571" y="400"/>
                </a:lnTo>
                <a:lnTo>
                  <a:pt x="1571" y="398"/>
                </a:lnTo>
                <a:lnTo>
                  <a:pt x="1571" y="398"/>
                </a:lnTo>
                <a:lnTo>
                  <a:pt x="1571" y="398"/>
                </a:lnTo>
                <a:lnTo>
                  <a:pt x="1568" y="398"/>
                </a:lnTo>
                <a:lnTo>
                  <a:pt x="1568" y="398"/>
                </a:lnTo>
                <a:lnTo>
                  <a:pt x="1568" y="396"/>
                </a:lnTo>
                <a:lnTo>
                  <a:pt x="1568" y="396"/>
                </a:lnTo>
                <a:lnTo>
                  <a:pt x="1568" y="396"/>
                </a:lnTo>
                <a:lnTo>
                  <a:pt x="1566" y="398"/>
                </a:lnTo>
                <a:lnTo>
                  <a:pt x="1566" y="398"/>
                </a:lnTo>
                <a:lnTo>
                  <a:pt x="1564" y="396"/>
                </a:lnTo>
                <a:lnTo>
                  <a:pt x="1561" y="396"/>
                </a:lnTo>
                <a:lnTo>
                  <a:pt x="1557" y="396"/>
                </a:lnTo>
                <a:lnTo>
                  <a:pt x="1557" y="396"/>
                </a:lnTo>
                <a:lnTo>
                  <a:pt x="1557" y="393"/>
                </a:lnTo>
                <a:lnTo>
                  <a:pt x="1554" y="393"/>
                </a:lnTo>
                <a:lnTo>
                  <a:pt x="1552" y="393"/>
                </a:lnTo>
                <a:lnTo>
                  <a:pt x="1550" y="393"/>
                </a:lnTo>
                <a:lnTo>
                  <a:pt x="1547" y="393"/>
                </a:lnTo>
                <a:lnTo>
                  <a:pt x="1545" y="393"/>
                </a:lnTo>
                <a:lnTo>
                  <a:pt x="1545" y="393"/>
                </a:lnTo>
                <a:lnTo>
                  <a:pt x="1545" y="393"/>
                </a:lnTo>
                <a:lnTo>
                  <a:pt x="1545" y="393"/>
                </a:lnTo>
                <a:lnTo>
                  <a:pt x="1545" y="393"/>
                </a:lnTo>
                <a:lnTo>
                  <a:pt x="1542" y="393"/>
                </a:lnTo>
                <a:lnTo>
                  <a:pt x="1540" y="393"/>
                </a:lnTo>
                <a:lnTo>
                  <a:pt x="1540" y="393"/>
                </a:lnTo>
                <a:lnTo>
                  <a:pt x="1538" y="396"/>
                </a:lnTo>
                <a:lnTo>
                  <a:pt x="1538" y="398"/>
                </a:lnTo>
                <a:lnTo>
                  <a:pt x="1538" y="400"/>
                </a:lnTo>
                <a:lnTo>
                  <a:pt x="1535" y="400"/>
                </a:lnTo>
                <a:lnTo>
                  <a:pt x="1535" y="403"/>
                </a:lnTo>
                <a:lnTo>
                  <a:pt x="1535" y="403"/>
                </a:lnTo>
                <a:lnTo>
                  <a:pt x="1535" y="405"/>
                </a:lnTo>
                <a:lnTo>
                  <a:pt x="1535" y="407"/>
                </a:lnTo>
                <a:lnTo>
                  <a:pt x="1538" y="410"/>
                </a:lnTo>
                <a:lnTo>
                  <a:pt x="1538" y="412"/>
                </a:lnTo>
                <a:lnTo>
                  <a:pt x="1540" y="412"/>
                </a:lnTo>
                <a:lnTo>
                  <a:pt x="1540" y="412"/>
                </a:lnTo>
                <a:lnTo>
                  <a:pt x="1542" y="412"/>
                </a:lnTo>
                <a:lnTo>
                  <a:pt x="1545" y="412"/>
                </a:lnTo>
                <a:lnTo>
                  <a:pt x="1547" y="412"/>
                </a:lnTo>
                <a:lnTo>
                  <a:pt x="1547" y="412"/>
                </a:lnTo>
                <a:lnTo>
                  <a:pt x="1547" y="412"/>
                </a:lnTo>
                <a:lnTo>
                  <a:pt x="1547" y="412"/>
                </a:lnTo>
                <a:lnTo>
                  <a:pt x="1552" y="410"/>
                </a:lnTo>
                <a:lnTo>
                  <a:pt x="1554" y="410"/>
                </a:lnTo>
                <a:lnTo>
                  <a:pt x="1559" y="407"/>
                </a:lnTo>
                <a:lnTo>
                  <a:pt x="1561" y="407"/>
                </a:lnTo>
                <a:lnTo>
                  <a:pt x="1561" y="407"/>
                </a:lnTo>
                <a:lnTo>
                  <a:pt x="1564" y="407"/>
                </a:lnTo>
                <a:lnTo>
                  <a:pt x="1566" y="407"/>
                </a:lnTo>
                <a:lnTo>
                  <a:pt x="1568" y="407"/>
                </a:lnTo>
                <a:lnTo>
                  <a:pt x="1568" y="407"/>
                </a:lnTo>
                <a:lnTo>
                  <a:pt x="1568" y="410"/>
                </a:lnTo>
                <a:lnTo>
                  <a:pt x="1571" y="410"/>
                </a:lnTo>
                <a:lnTo>
                  <a:pt x="1571" y="410"/>
                </a:lnTo>
                <a:lnTo>
                  <a:pt x="1571" y="407"/>
                </a:lnTo>
                <a:lnTo>
                  <a:pt x="1571" y="407"/>
                </a:lnTo>
                <a:lnTo>
                  <a:pt x="1573" y="407"/>
                </a:lnTo>
                <a:lnTo>
                  <a:pt x="1573" y="407"/>
                </a:lnTo>
                <a:lnTo>
                  <a:pt x="1576" y="407"/>
                </a:lnTo>
                <a:lnTo>
                  <a:pt x="1576" y="407"/>
                </a:lnTo>
                <a:lnTo>
                  <a:pt x="1576" y="407"/>
                </a:lnTo>
                <a:lnTo>
                  <a:pt x="1578" y="405"/>
                </a:lnTo>
                <a:lnTo>
                  <a:pt x="1578" y="405"/>
                </a:lnTo>
                <a:lnTo>
                  <a:pt x="1578" y="405"/>
                </a:lnTo>
                <a:lnTo>
                  <a:pt x="1580" y="405"/>
                </a:lnTo>
                <a:lnTo>
                  <a:pt x="1580" y="405"/>
                </a:lnTo>
                <a:lnTo>
                  <a:pt x="1583" y="405"/>
                </a:lnTo>
                <a:lnTo>
                  <a:pt x="1585" y="405"/>
                </a:lnTo>
                <a:lnTo>
                  <a:pt x="1587" y="407"/>
                </a:lnTo>
                <a:lnTo>
                  <a:pt x="1587" y="405"/>
                </a:lnTo>
                <a:lnTo>
                  <a:pt x="1587" y="405"/>
                </a:lnTo>
                <a:lnTo>
                  <a:pt x="1587" y="403"/>
                </a:lnTo>
                <a:lnTo>
                  <a:pt x="1587" y="400"/>
                </a:lnTo>
                <a:close/>
                <a:moveTo>
                  <a:pt x="426" y="277"/>
                </a:moveTo>
                <a:lnTo>
                  <a:pt x="426" y="280"/>
                </a:lnTo>
                <a:lnTo>
                  <a:pt x="426" y="280"/>
                </a:lnTo>
                <a:lnTo>
                  <a:pt x="426" y="282"/>
                </a:lnTo>
                <a:lnTo>
                  <a:pt x="428" y="282"/>
                </a:lnTo>
                <a:lnTo>
                  <a:pt x="428" y="282"/>
                </a:lnTo>
                <a:lnTo>
                  <a:pt x="428" y="282"/>
                </a:lnTo>
                <a:lnTo>
                  <a:pt x="433" y="280"/>
                </a:lnTo>
                <a:lnTo>
                  <a:pt x="436" y="280"/>
                </a:lnTo>
                <a:lnTo>
                  <a:pt x="436" y="277"/>
                </a:lnTo>
                <a:lnTo>
                  <a:pt x="436" y="277"/>
                </a:lnTo>
                <a:lnTo>
                  <a:pt x="433" y="275"/>
                </a:lnTo>
                <a:lnTo>
                  <a:pt x="433" y="275"/>
                </a:lnTo>
                <a:lnTo>
                  <a:pt x="433" y="272"/>
                </a:lnTo>
                <a:lnTo>
                  <a:pt x="433" y="272"/>
                </a:lnTo>
                <a:lnTo>
                  <a:pt x="431" y="272"/>
                </a:lnTo>
                <a:lnTo>
                  <a:pt x="431" y="272"/>
                </a:lnTo>
                <a:lnTo>
                  <a:pt x="431" y="272"/>
                </a:lnTo>
                <a:lnTo>
                  <a:pt x="428" y="272"/>
                </a:lnTo>
                <a:lnTo>
                  <a:pt x="426" y="272"/>
                </a:lnTo>
                <a:lnTo>
                  <a:pt x="426" y="277"/>
                </a:lnTo>
                <a:close/>
                <a:moveTo>
                  <a:pt x="438" y="256"/>
                </a:moveTo>
                <a:lnTo>
                  <a:pt x="438" y="256"/>
                </a:lnTo>
                <a:lnTo>
                  <a:pt x="440" y="256"/>
                </a:lnTo>
                <a:lnTo>
                  <a:pt x="440" y="256"/>
                </a:lnTo>
                <a:lnTo>
                  <a:pt x="443" y="256"/>
                </a:lnTo>
                <a:lnTo>
                  <a:pt x="443" y="256"/>
                </a:lnTo>
                <a:lnTo>
                  <a:pt x="443" y="256"/>
                </a:lnTo>
                <a:lnTo>
                  <a:pt x="443" y="256"/>
                </a:lnTo>
                <a:lnTo>
                  <a:pt x="443" y="256"/>
                </a:lnTo>
                <a:lnTo>
                  <a:pt x="443" y="256"/>
                </a:lnTo>
                <a:lnTo>
                  <a:pt x="443" y="256"/>
                </a:lnTo>
                <a:lnTo>
                  <a:pt x="443" y="254"/>
                </a:lnTo>
                <a:lnTo>
                  <a:pt x="443" y="254"/>
                </a:lnTo>
                <a:lnTo>
                  <a:pt x="443" y="254"/>
                </a:lnTo>
                <a:lnTo>
                  <a:pt x="443" y="254"/>
                </a:lnTo>
                <a:lnTo>
                  <a:pt x="440" y="254"/>
                </a:lnTo>
                <a:lnTo>
                  <a:pt x="440" y="254"/>
                </a:lnTo>
                <a:lnTo>
                  <a:pt x="440" y="254"/>
                </a:lnTo>
                <a:lnTo>
                  <a:pt x="440" y="254"/>
                </a:lnTo>
                <a:lnTo>
                  <a:pt x="440" y="254"/>
                </a:lnTo>
                <a:lnTo>
                  <a:pt x="440" y="251"/>
                </a:lnTo>
                <a:lnTo>
                  <a:pt x="440" y="251"/>
                </a:lnTo>
                <a:lnTo>
                  <a:pt x="440" y="251"/>
                </a:lnTo>
                <a:lnTo>
                  <a:pt x="440" y="249"/>
                </a:lnTo>
                <a:lnTo>
                  <a:pt x="440" y="249"/>
                </a:lnTo>
                <a:lnTo>
                  <a:pt x="438" y="249"/>
                </a:lnTo>
                <a:lnTo>
                  <a:pt x="438" y="249"/>
                </a:lnTo>
                <a:lnTo>
                  <a:pt x="438" y="249"/>
                </a:lnTo>
                <a:lnTo>
                  <a:pt x="438" y="249"/>
                </a:lnTo>
                <a:lnTo>
                  <a:pt x="436" y="251"/>
                </a:lnTo>
                <a:lnTo>
                  <a:pt x="436" y="251"/>
                </a:lnTo>
                <a:lnTo>
                  <a:pt x="436" y="251"/>
                </a:lnTo>
                <a:lnTo>
                  <a:pt x="436" y="254"/>
                </a:lnTo>
                <a:lnTo>
                  <a:pt x="438" y="256"/>
                </a:lnTo>
                <a:lnTo>
                  <a:pt x="438" y="256"/>
                </a:lnTo>
                <a:close/>
                <a:moveTo>
                  <a:pt x="400" y="256"/>
                </a:moveTo>
                <a:lnTo>
                  <a:pt x="402" y="256"/>
                </a:lnTo>
                <a:lnTo>
                  <a:pt x="402" y="256"/>
                </a:lnTo>
                <a:lnTo>
                  <a:pt x="405" y="254"/>
                </a:lnTo>
                <a:lnTo>
                  <a:pt x="407" y="254"/>
                </a:lnTo>
                <a:lnTo>
                  <a:pt x="407" y="254"/>
                </a:lnTo>
                <a:lnTo>
                  <a:pt x="410" y="256"/>
                </a:lnTo>
                <a:lnTo>
                  <a:pt x="410" y="256"/>
                </a:lnTo>
                <a:lnTo>
                  <a:pt x="410" y="256"/>
                </a:lnTo>
                <a:lnTo>
                  <a:pt x="410" y="256"/>
                </a:lnTo>
                <a:lnTo>
                  <a:pt x="412" y="256"/>
                </a:lnTo>
                <a:lnTo>
                  <a:pt x="414" y="258"/>
                </a:lnTo>
                <a:lnTo>
                  <a:pt x="414" y="258"/>
                </a:lnTo>
                <a:lnTo>
                  <a:pt x="417" y="261"/>
                </a:lnTo>
                <a:lnTo>
                  <a:pt x="417" y="261"/>
                </a:lnTo>
                <a:lnTo>
                  <a:pt x="424" y="265"/>
                </a:lnTo>
                <a:lnTo>
                  <a:pt x="426" y="265"/>
                </a:lnTo>
                <a:lnTo>
                  <a:pt x="428" y="263"/>
                </a:lnTo>
                <a:lnTo>
                  <a:pt x="428" y="263"/>
                </a:lnTo>
                <a:lnTo>
                  <a:pt x="428" y="261"/>
                </a:lnTo>
                <a:lnTo>
                  <a:pt x="426" y="261"/>
                </a:lnTo>
                <a:lnTo>
                  <a:pt x="424" y="256"/>
                </a:lnTo>
                <a:lnTo>
                  <a:pt x="421" y="254"/>
                </a:lnTo>
                <a:lnTo>
                  <a:pt x="417" y="251"/>
                </a:lnTo>
                <a:lnTo>
                  <a:pt x="412" y="249"/>
                </a:lnTo>
                <a:lnTo>
                  <a:pt x="410" y="249"/>
                </a:lnTo>
                <a:lnTo>
                  <a:pt x="407" y="246"/>
                </a:lnTo>
                <a:lnTo>
                  <a:pt x="405" y="249"/>
                </a:lnTo>
                <a:lnTo>
                  <a:pt x="402" y="249"/>
                </a:lnTo>
                <a:lnTo>
                  <a:pt x="402" y="251"/>
                </a:lnTo>
                <a:lnTo>
                  <a:pt x="402" y="251"/>
                </a:lnTo>
                <a:lnTo>
                  <a:pt x="400" y="254"/>
                </a:lnTo>
                <a:lnTo>
                  <a:pt x="400" y="256"/>
                </a:lnTo>
                <a:lnTo>
                  <a:pt x="400" y="256"/>
                </a:lnTo>
                <a:lnTo>
                  <a:pt x="400" y="256"/>
                </a:lnTo>
                <a:close/>
                <a:moveTo>
                  <a:pt x="424" y="275"/>
                </a:moveTo>
                <a:lnTo>
                  <a:pt x="421" y="275"/>
                </a:lnTo>
                <a:lnTo>
                  <a:pt x="421" y="275"/>
                </a:lnTo>
                <a:lnTo>
                  <a:pt x="421" y="275"/>
                </a:lnTo>
                <a:lnTo>
                  <a:pt x="421" y="275"/>
                </a:lnTo>
                <a:lnTo>
                  <a:pt x="421" y="275"/>
                </a:lnTo>
                <a:lnTo>
                  <a:pt x="421" y="275"/>
                </a:lnTo>
                <a:lnTo>
                  <a:pt x="421" y="275"/>
                </a:lnTo>
                <a:lnTo>
                  <a:pt x="421" y="275"/>
                </a:lnTo>
                <a:lnTo>
                  <a:pt x="421" y="277"/>
                </a:lnTo>
                <a:lnTo>
                  <a:pt x="421" y="277"/>
                </a:lnTo>
                <a:lnTo>
                  <a:pt x="424" y="277"/>
                </a:lnTo>
                <a:lnTo>
                  <a:pt x="424" y="277"/>
                </a:lnTo>
                <a:lnTo>
                  <a:pt x="424" y="277"/>
                </a:lnTo>
                <a:lnTo>
                  <a:pt x="424" y="277"/>
                </a:lnTo>
                <a:lnTo>
                  <a:pt x="424" y="277"/>
                </a:lnTo>
                <a:lnTo>
                  <a:pt x="424" y="277"/>
                </a:lnTo>
                <a:lnTo>
                  <a:pt x="424" y="275"/>
                </a:lnTo>
                <a:lnTo>
                  <a:pt x="424" y="275"/>
                </a:lnTo>
                <a:close/>
                <a:moveTo>
                  <a:pt x="424" y="270"/>
                </a:moveTo>
                <a:lnTo>
                  <a:pt x="424" y="270"/>
                </a:lnTo>
                <a:lnTo>
                  <a:pt x="426" y="268"/>
                </a:lnTo>
                <a:lnTo>
                  <a:pt x="426" y="268"/>
                </a:lnTo>
                <a:lnTo>
                  <a:pt x="424" y="268"/>
                </a:lnTo>
                <a:lnTo>
                  <a:pt x="424" y="268"/>
                </a:lnTo>
                <a:lnTo>
                  <a:pt x="424" y="268"/>
                </a:lnTo>
                <a:lnTo>
                  <a:pt x="424" y="268"/>
                </a:lnTo>
                <a:lnTo>
                  <a:pt x="424" y="268"/>
                </a:lnTo>
                <a:lnTo>
                  <a:pt x="424" y="268"/>
                </a:lnTo>
                <a:lnTo>
                  <a:pt x="424" y="268"/>
                </a:lnTo>
                <a:lnTo>
                  <a:pt x="424" y="270"/>
                </a:lnTo>
                <a:lnTo>
                  <a:pt x="424" y="270"/>
                </a:lnTo>
                <a:lnTo>
                  <a:pt x="424" y="270"/>
                </a:lnTo>
                <a:lnTo>
                  <a:pt x="424" y="270"/>
                </a:lnTo>
                <a:lnTo>
                  <a:pt x="424" y="270"/>
                </a:lnTo>
                <a:close/>
                <a:moveTo>
                  <a:pt x="440" y="263"/>
                </a:moveTo>
                <a:lnTo>
                  <a:pt x="440" y="263"/>
                </a:lnTo>
                <a:lnTo>
                  <a:pt x="443" y="265"/>
                </a:lnTo>
                <a:lnTo>
                  <a:pt x="443" y="265"/>
                </a:lnTo>
                <a:lnTo>
                  <a:pt x="445" y="265"/>
                </a:lnTo>
                <a:lnTo>
                  <a:pt x="447" y="268"/>
                </a:lnTo>
                <a:lnTo>
                  <a:pt x="447" y="268"/>
                </a:lnTo>
                <a:lnTo>
                  <a:pt x="447" y="265"/>
                </a:lnTo>
                <a:lnTo>
                  <a:pt x="445" y="265"/>
                </a:lnTo>
                <a:lnTo>
                  <a:pt x="445" y="265"/>
                </a:lnTo>
                <a:lnTo>
                  <a:pt x="445" y="265"/>
                </a:lnTo>
                <a:lnTo>
                  <a:pt x="445" y="265"/>
                </a:lnTo>
                <a:lnTo>
                  <a:pt x="445" y="265"/>
                </a:lnTo>
                <a:lnTo>
                  <a:pt x="440" y="263"/>
                </a:lnTo>
                <a:lnTo>
                  <a:pt x="440" y="263"/>
                </a:lnTo>
                <a:close/>
                <a:moveTo>
                  <a:pt x="445" y="275"/>
                </a:moveTo>
                <a:lnTo>
                  <a:pt x="445" y="275"/>
                </a:lnTo>
                <a:lnTo>
                  <a:pt x="445" y="275"/>
                </a:lnTo>
                <a:lnTo>
                  <a:pt x="445" y="272"/>
                </a:lnTo>
                <a:lnTo>
                  <a:pt x="445" y="272"/>
                </a:lnTo>
                <a:lnTo>
                  <a:pt x="447" y="272"/>
                </a:lnTo>
                <a:lnTo>
                  <a:pt x="445" y="272"/>
                </a:lnTo>
                <a:lnTo>
                  <a:pt x="445" y="272"/>
                </a:lnTo>
                <a:lnTo>
                  <a:pt x="445" y="272"/>
                </a:lnTo>
                <a:lnTo>
                  <a:pt x="445" y="272"/>
                </a:lnTo>
                <a:lnTo>
                  <a:pt x="445" y="275"/>
                </a:lnTo>
                <a:lnTo>
                  <a:pt x="443" y="275"/>
                </a:lnTo>
                <a:lnTo>
                  <a:pt x="443" y="275"/>
                </a:lnTo>
                <a:lnTo>
                  <a:pt x="443" y="275"/>
                </a:lnTo>
                <a:lnTo>
                  <a:pt x="445" y="275"/>
                </a:lnTo>
                <a:close/>
                <a:moveTo>
                  <a:pt x="445" y="270"/>
                </a:moveTo>
                <a:lnTo>
                  <a:pt x="445" y="268"/>
                </a:lnTo>
                <a:lnTo>
                  <a:pt x="445" y="268"/>
                </a:lnTo>
                <a:lnTo>
                  <a:pt x="445" y="268"/>
                </a:lnTo>
                <a:lnTo>
                  <a:pt x="443" y="265"/>
                </a:lnTo>
                <a:lnTo>
                  <a:pt x="443" y="265"/>
                </a:lnTo>
                <a:lnTo>
                  <a:pt x="440" y="265"/>
                </a:lnTo>
                <a:lnTo>
                  <a:pt x="440" y="263"/>
                </a:lnTo>
                <a:lnTo>
                  <a:pt x="440" y="263"/>
                </a:lnTo>
                <a:lnTo>
                  <a:pt x="440" y="263"/>
                </a:lnTo>
                <a:lnTo>
                  <a:pt x="438" y="263"/>
                </a:lnTo>
                <a:lnTo>
                  <a:pt x="438" y="263"/>
                </a:lnTo>
                <a:lnTo>
                  <a:pt x="438" y="263"/>
                </a:lnTo>
                <a:lnTo>
                  <a:pt x="438" y="265"/>
                </a:lnTo>
                <a:lnTo>
                  <a:pt x="438" y="265"/>
                </a:lnTo>
                <a:lnTo>
                  <a:pt x="436" y="265"/>
                </a:lnTo>
                <a:lnTo>
                  <a:pt x="436" y="268"/>
                </a:lnTo>
                <a:lnTo>
                  <a:pt x="438" y="268"/>
                </a:lnTo>
                <a:lnTo>
                  <a:pt x="438" y="272"/>
                </a:lnTo>
                <a:lnTo>
                  <a:pt x="440" y="272"/>
                </a:lnTo>
                <a:lnTo>
                  <a:pt x="440" y="272"/>
                </a:lnTo>
                <a:lnTo>
                  <a:pt x="440" y="275"/>
                </a:lnTo>
                <a:lnTo>
                  <a:pt x="443" y="275"/>
                </a:lnTo>
                <a:lnTo>
                  <a:pt x="443" y="275"/>
                </a:lnTo>
                <a:lnTo>
                  <a:pt x="445" y="272"/>
                </a:lnTo>
                <a:lnTo>
                  <a:pt x="445" y="270"/>
                </a:lnTo>
                <a:close/>
                <a:moveTo>
                  <a:pt x="440" y="261"/>
                </a:moveTo>
                <a:lnTo>
                  <a:pt x="440" y="261"/>
                </a:lnTo>
                <a:lnTo>
                  <a:pt x="440" y="263"/>
                </a:lnTo>
                <a:lnTo>
                  <a:pt x="443" y="263"/>
                </a:lnTo>
                <a:lnTo>
                  <a:pt x="443" y="263"/>
                </a:lnTo>
                <a:lnTo>
                  <a:pt x="443" y="263"/>
                </a:lnTo>
                <a:lnTo>
                  <a:pt x="443" y="263"/>
                </a:lnTo>
                <a:lnTo>
                  <a:pt x="445" y="263"/>
                </a:lnTo>
                <a:lnTo>
                  <a:pt x="445" y="261"/>
                </a:lnTo>
                <a:lnTo>
                  <a:pt x="443" y="261"/>
                </a:lnTo>
                <a:lnTo>
                  <a:pt x="443" y="261"/>
                </a:lnTo>
                <a:lnTo>
                  <a:pt x="443" y="261"/>
                </a:lnTo>
                <a:lnTo>
                  <a:pt x="440" y="261"/>
                </a:lnTo>
                <a:lnTo>
                  <a:pt x="440" y="261"/>
                </a:lnTo>
                <a:close/>
                <a:moveTo>
                  <a:pt x="391" y="251"/>
                </a:moveTo>
                <a:lnTo>
                  <a:pt x="391" y="254"/>
                </a:lnTo>
                <a:lnTo>
                  <a:pt x="393" y="258"/>
                </a:lnTo>
                <a:lnTo>
                  <a:pt x="393" y="258"/>
                </a:lnTo>
                <a:lnTo>
                  <a:pt x="393" y="258"/>
                </a:lnTo>
                <a:lnTo>
                  <a:pt x="391" y="261"/>
                </a:lnTo>
                <a:lnTo>
                  <a:pt x="388" y="261"/>
                </a:lnTo>
                <a:lnTo>
                  <a:pt x="388" y="261"/>
                </a:lnTo>
                <a:lnTo>
                  <a:pt x="388" y="263"/>
                </a:lnTo>
                <a:lnTo>
                  <a:pt x="391" y="265"/>
                </a:lnTo>
                <a:lnTo>
                  <a:pt x="391" y="265"/>
                </a:lnTo>
                <a:lnTo>
                  <a:pt x="393" y="268"/>
                </a:lnTo>
                <a:lnTo>
                  <a:pt x="395" y="268"/>
                </a:lnTo>
                <a:lnTo>
                  <a:pt x="398" y="268"/>
                </a:lnTo>
                <a:lnTo>
                  <a:pt x="402" y="265"/>
                </a:lnTo>
                <a:lnTo>
                  <a:pt x="402" y="265"/>
                </a:lnTo>
                <a:lnTo>
                  <a:pt x="405" y="268"/>
                </a:lnTo>
                <a:lnTo>
                  <a:pt x="407" y="268"/>
                </a:lnTo>
                <a:lnTo>
                  <a:pt x="412" y="268"/>
                </a:lnTo>
                <a:lnTo>
                  <a:pt x="414" y="268"/>
                </a:lnTo>
                <a:lnTo>
                  <a:pt x="414" y="268"/>
                </a:lnTo>
                <a:lnTo>
                  <a:pt x="419" y="270"/>
                </a:lnTo>
                <a:lnTo>
                  <a:pt x="419" y="272"/>
                </a:lnTo>
                <a:lnTo>
                  <a:pt x="419" y="272"/>
                </a:lnTo>
                <a:lnTo>
                  <a:pt x="419" y="272"/>
                </a:lnTo>
                <a:lnTo>
                  <a:pt x="419" y="272"/>
                </a:lnTo>
                <a:lnTo>
                  <a:pt x="421" y="272"/>
                </a:lnTo>
                <a:lnTo>
                  <a:pt x="421" y="272"/>
                </a:lnTo>
                <a:lnTo>
                  <a:pt x="421" y="270"/>
                </a:lnTo>
                <a:lnTo>
                  <a:pt x="421" y="268"/>
                </a:lnTo>
                <a:lnTo>
                  <a:pt x="421" y="268"/>
                </a:lnTo>
                <a:lnTo>
                  <a:pt x="421" y="268"/>
                </a:lnTo>
                <a:lnTo>
                  <a:pt x="421" y="268"/>
                </a:lnTo>
                <a:lnTo>
                  <a:pt x="421" y="268"/>
                </a:lnTo>
                <a:lnTo>
                  <a:pt x="421" y="265"/>
                </a:lnTo>
                <a:lnTo>
                  <a:pt x="421" y="265"/>
                </a:lnTo>
                <a:lnTo>
                  <a:pt x="419" y="265"/>
                </a:lnTo>
                <a:lnTo>
                  <a:pt x="414" y="261"/>
                </a:lnTo>
                <a:lnTo>
                  <a:pt x="410" y="258"/>
                </a:lnTo>
                <a:lnTo>
                  <a:pt x="407" y="256"/>
                </a:lnTo>
                <a:lnTo>
                  <a:pt x="407" y="256"/>
                </a:lnTo>
                <a:lnTo>
                  <a:pt x="405" y="256"/>
                </a:lnTo>
                <a:lnTo>
                  <a:pt x="405" y="256"/>
                </a:lnTo>
                <a:lnTo>
                  <a:pt x="402" y="256"/>
                </a:lnTo>
                <a:lnTo>
                  <a:pt x="402" y="256"/>
                </a:lnTo>
                <a:lnTo>
                  <a:pt x="402" y="256"/>
                </a:lnTo>
                <a:lnTo>
                  <a:pt x="400" y="256"/>
                </a:lnTo>
                <a:lnTo>
                  <a:pt x="400" y="256"/>
                </a:lnTo>
                <a:lnTo>
                  <a:pt x="398" y="256"/>
                </a:lnTo>
                <a:lnTo>
                  <a:pt x="398" y="254"/>
                </a:lnTo>
                <a:lnTo>
                  <a:pt x="398" y="254"/>
                </a:lnTo>
                <a:lnTo>
                  <a:pt x="398" y="254"/>
                </a:lnTo>
                <a:lnTo>
                  <a:pt x="398" y="254"/>
                </a:lnTo>
                <a:lnTo>
                  <a:pt x="395" y="249"/>
                </a:lnTo>
                <a:lnTo>
                  <a:pt x="395" y="249"/>
                </a:lnTo>
                <a:lnTo>
                  <a:pt x="393" y="249"/>
                </a:lnTo>
                <a:lnTo>
                  <a:pt x="391" y="251"/>
                </a:lnTo>
                <a:close/>
                <a:moveTo>
                  <a:pt x="7" y="15"/>
                </a:moveTo>
                <a:lnTo>
                  <a:pt x="7" y="12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5" y="15"/>
                </a:lnTo>
                <a:lnTo>
                  <a:pt x="5" y="17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7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5"/>
                </a:lnTo>
                <a:lnTo>
                  <a:pt x="7" y="15"/>
                </a:lnTo>
                <a:close/>
                <a:moveTo>
                  <a:pt x="12" y="3"/>
                </a:moveTo>
                <a:lnTo>
                  <a:pt x="15" y="3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9" y="7"/>
                </a:lnTo>
                <a:lnTo>
                  <a:pt x="19" y="7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3"/>
                </a:lnTo>
                <a:lnTo>
                  <a:pt x="19" y="0"/>
                </a:lnTo>
                <a:lnTo>
                  <a:pt x="19" y="0"/>
                </a:lnTo>
                <a:lnTo>
                  <a:pt x="17" y="0"/>
                </a:lnTo>
                <a:lnTo>
                  <a:pt x="17" y="0"/>
                </a:lnTo>
                <a:lnTo>
                  <a:pt x="17" y="3"/>
                </a:lnTo>
                <a:lnTo>
                  <a:pt x="17" y="3"/>
                </a:lnTo>
                <a:lnTo>
                  <a:pt x="15" y="3"/>
                </a:lnTo>
                <a:lnTo>
                  <a:pt x="15" y="3"/>
                </a:lnTo>
                <a:lnTo>
                  <a:pt x="15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3"/>
                </a:lnTo>
                <a:close/>
                <a:moveTo>
                  <a:pt x="7" y="12"/>
                </a:moveTo>
                <a:lnTo>
                  <a:pt x="7" y="12"/>
                </a:lnTo>
                <a:lnTo>
                  <a:pt x="7" y="12"/>
                </a:lnTo>
                <a:lnTo>
                  <a:pt x="7" y="10"/>
                </a:lnTo>
                <a:lnTo>
                  <a:pt x="7" y="12"/>
                </a:lnTo>
                <a:lnTo>
                  <a:pt x="5" y="10"/>
                </a:lnTo>
                <a:lnTo>
                  <a:pt x="5" y="10"/>
                </a:lnTo>
                <a:lnTo>
                  <a:pt x="3" y="7"/>
                </a:lnTo>
                <a:lnTo>
                  <a:pt x="3" y="7"/>
                </a:lnTo>
                <a:lnTo>
                  <a:pt x="0" y="7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5"/>
                </a:lnTo>
                <a:lnTo>
                  <a:pt x="5" y="12"/>
                </a:lnTo>
                <a:lnTo>
                  <a:pt x="7" y="12"/>
                </a:lnTo>
                <a:lnTo>
                  <a:pt x="7" y="12"/>
                </a:lnTo>
                <a:close/>
                <a:moveTo>
                  <a:pt x="78" y="183"/>
                </a:moveTo>
                <a:lnTo>
                  <a:pt x="76" y="180"/>
                </a:lnTo>
                <a:lnTo>
                  <a:pt x="76" y="178"/>
                </a:lnTo>
                <a:lnTo>
                  <a:pt x="74" y="178"/>
                </a:lnTo>
                <a:lnTo>
                  <a:pt x="74" y="178"/>
                </a:lnTo>
                <a:lnTo>
                  <a:pt x="74" y="178"/>
                </a:lnTo>
                <a:lnTo>
                  <a:pt x="74" y="178"/>
                </a:lnTo>
                <a:lnTo>
                  <a:pt x="74" y="178"/>
                </a:lnTo>
                <a:lnTo>
                  <a:pt x="74" y="180"/>
                </a:lnTo>
                <a:lnTo>
                  <a:pt x="74" y="180"/>
                </a:lnTo>
                <a:lnTo>
                  <a:pt x="71" y="180"/>
                </a:lnTo>
                <a:lnTo>
                  <a:pt x="71" y="178"/>
                </a:lnTo>
                <a:lnTo>
                  <a:pt x="71" y="178"/>
                </a:lnTo>
                <a:lnTo>
                  <a:pt x="71" y="178"/>
                </a:lnTo>
                <a:lnTo>
                  <a:pt x="71" y="175"/>
                </a:lnTo>
                <a:lnTo>
                  <a:pt x="69" y="175"/>
                </a:lnTo>
                <a:lnTo>
                  <a:pt x="69" y="175"/>
                </a:lnTo>
                <a:lnTo>
                  <a:pt x="69" y="173"/>
                </a:lnTo>
                <a:lnTo>
                  <a:pt x="67" y="173"/>
                </a:lnTo>
                <a:lnTo>
                  <a:pt x="67" y="173"/>
                </a:lnTo>
                <a:lnTo>
                  <a:pt x="62" y="168"/>
                </a:lnTo>
                <a:lnTo>
                  <a:pt x="59" y="168"/>
                </a:lnTo>
                <a:lnTo>
                  <a:pt x="59" y="168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62" y="171"/>
                </a:lnTo>
                <a:lnTo>
                  <a:pt x="59" y="171"/>
                </a:lnTo>
                <a:lnTo>
                  <a:pt x="59" y="171"/>
                </a:lnTo>
                <a:lnTo>
                  <a:pt x="59" y="168"/>
                </a:lnTo>
                <a:lnTo>
                  <a:pt x="59" y="168"/>
                </a:lnTo>
                <a:lnTo>
                  <a:pt x="57" y="171"/>
                </a:lnTo>
                <a:lnTo>
                  <a:pt x="57" y="168"/>
                </a:lnTo>
                <a:lnTo>
                  <a:pt x="59" y="166"/>
                </a:lnTo>
                <a:lnTo>
                  <a:pt x="59" y="166"/>
                </a:lnTo>
                <a:lnTo>
                  <a:pt x="57" y="166"/>
                </a:lnTo>
                <a:lnTo>
                  <a:pt x="57" y="164"/>
                </a:lnTo>
                <a:lnTo>
                  <a:pt x="55" y="164"/>
                </a:lnTo>
                <a:lnTo>
                  <a:pt x="52" y="164"/>
                </a:lnTo>
                <a:lnTo>
                  <a:pt x="52" y="164"/>
                </a:lnTo>
                <a:lnTo>
                  <a:pt x="50" y="161"/>
                </a:lnTo>
                <a:lnTo>
                  <a:pt x="48" y="161"/>
                </a:lnTo>
                <a:lnTo>
                  <a:pt x="48" y="159"/>
                </a:lnTo>
                <a:lnTo>
                  <a:pt x="48" y="161"/>
                </a:lnTo>
                <a:lnTo>
                  <a:pt x="45" y="159"/>
                </a:lnTo>
                <a:lnTo>
                  <a:pt x="48" y="159"/>
                </a:lnTo>
                <a:lnTo>
                  <a:pt x="48" y="159"/>
                </a:lnTo>
                <a:lnTo>
                  <a:pt x="48" y="157"/>
                </a:lnTo>
                <a:lnTo>
                  <a:pt x="48" y="157"/>
                </a:lnTo>
                <a:lnTo>
                  <a:pt x="43" y="157"/>
                </a:lnTo>
                <a:lnTo>
                  <a:pt x="43" y="157"/>
                </a:lnTo>
                <a:lnTo>
                  <a:pt x="43" y="154"/>
                </a:lnTo>
                <a:lnTo>
                  <a:pt x="41" y="154"/>
                </a:lnTo>
                <a:lnTo>
                  <a:pt x="41" y="157"/>
                </a:lnTo>
                <a:lnTo>
                  <a:pt x="41" y="157"/>
                </a:lnTo>
                <a:lnTo>
                  <a:pt x="41" y="157"/>
                </a:lnTo>
                <a:lnTo>
                  <a:pt x="41" y="157"/>
                </a:lnTo>
                <a:lnTo>
                  <a:pt x="41" y="159"/>
                </a:lnTo>
                <a:lnTo>
                  <a:pt x="41" y="159"/>
                </a:lnTo>
                <a:lnTo>
                  <a:pt x="41" y="159"/>
                </a:lnTo>
                <a:lnTo>
                  <a:pt x="41" y="159"/>
                </a:lnTo>
                <a:lnTo>
                  <a:pt x="41" y="159"/>
                </a:lnTo>
                <a:lnTo>
                  <a:pt x="41" y="161"/>
                </a:lnTo>
                <a:lnTo>
                  <a:pt x="41" y="161"/>
                </a:lnTo>
                <a:lnTo>
                  <a:pt x="38" y="161"/>
                </a:lnTo>
                <a:lnTo>
                  <a:pt x="36" y="161"/>
                </a:lnTo>
                <a:lnTo>
                  <a:pt x="36" y="161"/>
                </a:lnTo>
                <a:lnTo>
                  <a:pt x="36" y="164"/>
                </a:lnTo>
                <a:lnTo>
                  <a:pt x="36" y="164"/>
                </a:lnTo>
                <a:lnTo>
                  <a:pt x="38" y="164"/>
                </a:lnTo>
                <a:lnTo>
                  <a:pt x="38" y="164"/>
                </a:lnTo>
                <a:lnTo>
                  <a:pt x="38" y="164"/>
                </a:lnTo>
                <a:lnTo>
                  <a:pt x="38" y="164"/>
                </a:lnTo>
                <a:lnTo>
                  <a:pt x="38" y="164"/>
                </a:lnTo>
                <a:lnTo>
                  <a:pt x="41" y="166"/>
                </a:lnTo>
                <a:lnTo>
                  <a:pt x="41" y="166"/>
                </a:lnTo>
                <a:lnTo>
                  <a:pt x="41" y="166"/>
                </a:lnTo>
                <a:lnTo>
                  <a:pt x="41" y="168"/>
                </a:lnTo>
                <a:lnTo>
                  <a:pt x="43" y="168"/>
                </a:lnTo>
                <a:lnTo>
                  <a:pt x="41" y="168"/>
                </a:lnTo>
                <a:lnTo>
                  <a:pt x="41" y="171"/>
                </a:lnTo>
                <a:lnTo>
                  <a:pt x="41" y="171"/>
                </a:lnTo>
                <a:lnTo>
                  <a:pt x="45" y="171"/>
                </a:lnTo>
                <a:lnTo>
                  <a:pt x="45" y="171"/>
                </a:lnTo>
                <a:lnTo>
                  <a:pt x="45" y="171"/>
                </a:lnTo>
                <a:lnTo>
                  <a:pt x="45" y="171"/>
                </a:lnTo>
                <a:lnTo>
                  <a:pt x="48" y="171"/>
                </a:lnTo>
                <a:lnTo>
                  <a:pt x="48" y="173"/>
                </a:lnTo>
                <a:lnTo>
                  <a:pt x="48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0" y="173"/>
                </a:lnTo>
                <a:lnTo>
                  <a:pt x="52" y="173"/>
                </a:lnTo>
                <a:lnTo>
                  <a:pt x="52" y="173"/>
                </a:lnTo>
                <a:lnTo>
                  <a:pt x="52" y="173"/>
                </a:lnTo>
                <a:lnTo>
                  <a:pt x="55" y="173"/>
                </a:lnTo>
                <a:lnTo>
                  <a:pt x="55" y="173"/>
                </a:lnTo>
                <a:lnTo>
                  <a:pt x="57" y="173"/>
                </a:lnTo>
                <a:lnTo>
                  <a:pt x="64" y="180"/>
                </a:lnTo>
                <a:lnTo>
                  <a:pt x="67" y="183"/>
                </a:lnTo>
                <a:lnTo>
                  <a:pt x="69" y="183"/>
                </a:lnTo>
                <a:lnTo>
                  <a:pt x="69" y="183"/>
                </a:lnTo>
                <a:lnTo>
                  <a:pt x="69" y="185"/>
                </a:lnTo>
                <a:lnTo>
                  <a:pt x="69" y="185"/>
                </a:lnTo>
                <a:lnTo>
                  <a:pt x="69" y="185"/>
                </a:lnTo>
                <a:lnTo>
                  <a:pt x="69" y="185"/>
                </a:lnTo>
                <a:lnTo>
                  <a:pt x="69" y="185"/>
                </a:lnTo>
                <a:lnTo>
                  <a:pt x="71" y="185"/>
                </a:lnTo>
                <a:lnTo>
                  <a:pt x="71" y="185"/>
                </a:lnTo>
                <a:lnTo>
                  <a:pt x="74" y="187"/>
                </a:lnTo>
                <a:lnTo>
                  <a:pt x="74" y="187"/>
                </a:lnTo>
                <a:lnTo>
                  <a:pt x="76" y="185"/>
                </a:lnTo>
                <a:lnTo>
                  <a:pt x="76" y="185"/>
                </a:lnTo>
                <a:lnTo>
                  <a:pt x="76" y="185"/>
                </a:lnTo>
                <a:lnTo>
                  <a:pt x="78" y="185"/>
                </a:lnTo>
                <a:lnTo>
                  <a:pt x="78" y="185"/>
                </a:lnTo>
                <a:lnTo>
                  <a:pt x="78" y="183"/>
                </a:lnTo>
                <a:lnTo>
                  <a:pt x="78" y="183"/>
                </a:lnTo>
                <a:close/>
                <a:moveTo>
                  <a:pt x="1493" y="840"/>
                </a:moveTo>
                <a:lnTo>
                  <a:pt x="1493" y="840"/>
                </a:lnTo>
                <a:lnTo>
                  <a:pt x="1490" y="840"/>
                </a:lnTo>
                <a:lnTo>
                  <a:pt x="1490" y="838"/>
                </a:lnTo>
                <a:lnTo>
                  <a:pt x="1490" y="838"/>
                </a:lnTo>
                <a:lnTo>
                  <a:pt x="1488" y="838"/>
                </a:lnTo>
                <a:lnTo>
                  <a:pt x="1488" y="838"/>
                </a:lnTo>
                <a:lnTo>
                  <a:pt x="1486" y="840"/>
                </a:lnTo>
                <a:lnTo>
                  <a:pt x="1486" y="840"/>
                </a:lnTo>
                <a:lnTo>
                  <a:pt x="1486" y="843"/>
                </a:lnTo>
                <a:lnTo>
                  <a:pt x="1483" y="843"/>
                </a:lnTo>
                <a:lnTo>
                  <a:pt x="1483" y="845"/>
                </a:lnTo>
                <a:lnTo>
                  <a:pt x="1483" y="845"/>
                </a:lnTo>
                <a:lnTo>
                  <a:pt x="1481" y="845"/>
                </a:lnTo>
                <a:lnTo>
                  <a:pt x="1481" y="848"/>
                </a:lnTo>
                <a:lnTo>
                  <a:pt x="1483" y="850"/>
                </a:lnTo>
                <a:lnTo>
                  <a:pt x="1483" y="850"/>
                </a:lnTo>
                <a:lnTo>
                  <a:pt x="1483" y="848"/>
                </a:lnTo>
                <a:lnTo>
                  <a:pt x="1483" y="848"/>
                </a:lnTo>
                <a:lnTo>
                  <a:pt x="1486" y="848"/>
                </a:lnTo>
                <a:lnTo>
                  <a:pt x="1486" y="848"/>
                </a:lnTo>
                <a:lnTo>
                  <a:pt x="1486" y="848"/>
                </a:lnTo>
                <a:lnTo>
                  <a:pt x="1486" y="848"/>
                </a:lnTo>
                <a:lnTo>
                  <a:pt x="1486" y="848"/>
                </a:lnTo>
                <a:lnTo>
                  <a:pt x="1488" y="848"/>
                </a:lnTo>
                <a:lnTo>
                  <a:pt x="1488" y="848"/>
                </a:lnTo>
                <a:lnTo>
                  <a:pt x="1488" y="848"/>
                </a:lnTo>
                <a:lnTo>
                  <a:pt x="1488" y="848"/>
                </a:lnTo>
                <a:lnTo>
                  <a:pt x="1488" y="845"/>
                </a:lnTo>
                <a:lnTo>
                  <a:pt x="1486" y="843"/>
                </a:lnTo>
                <a:lnTo>
                  <a:pt x="1488" y="843"/>
                </a:lnTo>
                <a:lnTo>
                  <a:pt x="1488" y="843"/>
                </a:lnTo>
                <a:lnTo>
                  <a:pt x="1488" y="843"/>
                </a:lnTo>
                <a:lnTo>
                  <a:pt x="1488" y="843"/>
                </a:lnTo>
                <a:lnTo>
                  <a:pt x="1488" y="843"/>
                </a:lnTo>
                <a:lnTo>
                  <a:pt x="1490" y="843"/>
                </a:lnTo>
                <a:lnTo>
                  <a:pt x="1490" y="840"/>
                </a:lnTo>
                <a:lnTo>
                  <a:pt x="1493" y="840"/>
                </a:lnTo>
                <a:close/>
                <a:moveTo>
                  <a:pt x="369" y="230"/>
                </a:moveTo>
                <a:lnTo>
                  <a:pt x="372" y="232"/>
                </a:lnTo>
                <a:lnTo>
                  <a:pt x="374" y="232"/>
                </a:lnTo>
                <a:lnTo>
                  <a:pt x="381" y="235"/>
                </a:lnTo>
                <a:lnTo>
                  <a:pt x="383" y="235"/>
                </a:lnTo>
                <a:lnTo>
                  <a:pt x="383" y="235"/>
                </a:lnTo>
                <a:lnTo>
                  <a:pt x="383" y="235"/>
                </a:lnTo>
                <a:lnTo>
                  <a:pt x="386" y="237"/>
                </a:lnTo>
                <a:lnTo>
                  <a:pt x="388" y="242"/>
                </a:lnTo>
                <a:lnTo>
                  <a:pt x="391" y="242"/>
                </a:lnTo>
                <a:lnTo>
                  <a:pt x="393" y="242"/>
                </a:lnTo>
                <a:lnTo>
                  <a:pt x="393" y="242"/>
                </a:lnTo>
                <a:lnTo>
                  <a:pt x="393" y="237"/>
                </a:lnTo>
                <a:lnTo>
                  <a:pt x="393" y="232"/>
                </a:lnTo>
                <a:lnTo>
                  <a:pt x="393" y="230"/>
                </a:lnTo>
                <a:lnTo>
                  <a:pt x="391" y="230"/>
                </a:lnTo>
                <a:lnTo>
                  <a:pt x="386" y="228"/>
                </a:lnTo>
                <a:lnTo>
                  <a:pt x="386" y="228"/>
                </a:lnTo>
                <a:lnTo>
                  <a:pt x="386" y="228"/>
                </a:lnTo>
                <a:lnTo>
                  <a:pt x="383" y="228"/>
                </a:lnTo>
                <a:lnTo>
                  <a:pt x="383" y="228"/>
                </a:lnTo>
                <a:lnTo>
                  <a:pt x="381" y="228"/>
                </a:lnTo>
                <a:lnTo>
                  <a:pt x="379" y="228"/>
                </a:lnTo>
                <a:lnTo>
                  <a:pt x="376" y="225"/>
                </a:lnTo>
                <a:lnTo>
                  <a:pt x="374" y="225"/>
                </a:lnTo>
                <a:lnTo>
                  <a:pt x="374" y="225"/>
                </a:lnTo>
                <a:lnTo>
                  <a:pt x="372" y="225"/>
                </a:lnTo>
                <a:lnTo>
                  <a:pt x="369" y="223"/>
                </a:lnTo>
                <a:lnTo>
                  <a:pt x="369" y="223"/>
                </a:lnTo>
                <a:lnTo>
                  <a:pt x="367" y="225"/>
                </a:lnTo>
                <a:lnTo>
                  <a:pt x="367" y="225"/>
                </a:lnTo>
                <a:lnTo>
                  <a:pt x="367" y="228"/>
                </a:lnTo>
                <a:lnTo>
                  <a:pt x="369" y="230"/>
                </a:lnTo>
                <a:close/>
                <a:moveTo>
                  <a:pt x="336" y="211"/>
                </a:moveTo>
                <a:lnTo>
                  <a:pt x="336" y="211"/>
                </a:lnTo>
                <a:lnTo>
                  <a:pt x="336" y="213"/>
                </a:lnTo>
                <a:lnTo>
                  <a:pt x="339" y="216"/>
                </a:lnTo>
                <a:lnTo>
                  <a:pt x="341" y="218"/>
                </a:lnTo>
                <a:lnTo>
                  <a:pt x="341" y="218"/>
                </a:lnTo>
                <a:lnTo>
                  <a:pt x="343" y="220"/>
                </a:lnTo>
                <a:lnTo>
                  <a:pt x="346" y="218"/>
                </a:lnTo>
                <a:lnTo>
                  <a:pt x="348" y="218"/>
                </a:lnTo>
                <a:lnTo>
                  <a:pt x="348" y="218"/>
                </a:lnTo>
                <a:lnTo>
                  <a:pt x="348" y="218"/>
                </a:lnTo>
                <a:lnTo>
                  <a:pt x="348" y="218"/>
                </a:lnTo>
                <a:lnTo>
                  <a:pt x="353" y="216"/>
                </a:lnTo>
                <a:lnTo>
                  <a:pt x="353" y="216"/>
                </a:lnTo>
                <a:lnTo>
                  <a:pt x="353" y="213"/>
                </a:lnTo>
                <a:lnTo>
                  <a:pt x="353" y="211"/>
                </a:lnTo>
                <a:lnTo>
                  <a:pt x="353" y="211"/>
                </a:lnTo>
                <a:lnTo>
                  <a:pt x="355" y="209"/>
                </a:lnTo>
                <a:lnTo>
                  <a:pt x="355" y="206"/>
                </a:lnTo>
                <a:lnTo>
                  <a:pt x="355" y="204"/>
                </a:lnTo>
                <a:lnTo>
                  <a:pt x="353" y="204"/>
                </a:lnTo>
                <a:lnTo>
                  <a:pt x="353" y="201"/>
                </a:lnTo>
                <a:lnTo>
                  <a:pt x="350" y="199"/>
                </a:lnTo>
                <a:lnTo>
                  <a:pt x="350" y="199"/>
                </a:lnTo>
                <a:lnTo>
                  <a:pt x="348" y="197"/>
                </a:lnTo>
                <a:lnTo>
                  <a:pt x="346" y="199"/>
                </a:lnTo>
                <a:lnTo>
                  <a:pt x="343" y="201"/>
                </a:lnTo>
                <a:lnTo>
                  <a:pt x="343" y="201"/>
                </a:lnTo>
                <a:lnTo>
                  <a:pt x="341" y="201"/>
                </a:lnTo>
                <a:lnTo>
                  <a:pt x="341" y="201"/>
                </a:lnTo>
                <a:lnTo>
                  <a:pt x="339" y="201"/>
                </a:lnTo>
                <a:lnTo>
                  <a:pt x="336" y="201"/>
                </a:lnTo>
                <a:lnTo>
                  <a:pt x="336" y="201"/>
                </a:lnTo>
                <a:lnTo>
                  <a:pt x="336" y="204"/>
                </a:lnTo>
                <a:lnTo>
                  <a:pt x="334" y="209"/>
                </a:lnTo>
                <a:lnTo>
                  <a:pt x="336" y="209"/>
                </a:lnTo>
                <a:lnTo>
                  <a:pt x="336" y="211"/>
                </a:lnTo>
                <a:close/>
                <a:moveTo>
                  <a:pt x="509" y="270"/>
                </a:moveTo>
                <a:lnTo>
                  <a:pt x="511" y="270"/>
                </a:lnTo>
                <a:lnTo>
                  <a:pt x="511" y="270"/>
                </a:lnTo>
                <a:lnTo>
                  <a:pt x="509" y="270"/>
                </a:lnTo>
                <a:lnTo>
                  <a:pt x="509" y="270"/>
                </a:lnTo>
                <a:lnTo>
                  <a:pt x="509" y="270"/>
                </a:lnTo>
                <a:lnTo>
                  <a:pt x="509" y="270"/>
                </a:lnTo>
                <a:lnTo>
                  <a:pt x="509" y="270"/>
                </a:lnTo>
                <a:close/>
                <a:moveTo>
                  <a:pt x="454" y="268"/>
                </a:moveTo>
                <a:lnTo>
                  <a:pt x="454" y="268"/>
                </a:lnTo>
                <a:lnTo>
                  <a:pt x="457" y="268"/>
                </a:lnTo>
                <a:lnTo>
                  <a:pt x="457" y="268"/>
                </a:lnTo>
                <a:lnTo>
                  <a:pt x="457" y="268"/>
                </a:lnTo>
                <a:lnTo>
                  <a:pt x="457" y="268"/>
                </a:lnTo>
                <a:lnTo>
                  <a:pt x="457" y="265"/>
                </a:lnTo>
                <a:lnTo>
                  <a:pt x="454" y="265"/>
                </a:lnTo>
                <a:lnTo>
                  <a:pt x="454" y="265"/>
                </a:lnTo>
                <a:lnTo>
                  <a:pt x="454" y="268"/>
                </a:lnTo>
                <a:lnTo>
                  <a:pt x="454" y="268"/>
                </a:lnTo>
                <a:close/>
                <a:moveTo>
                  <a:pt x="499" y="296"/>
                </a:moveTo>
                <a:lnTo>
                  <a:pt x="499" y="296"/>
                </a:lnTo>
                <a:lnTo>
                  <a:pt x="499" y="296"/>
                </a:lnTo>
                <a:lnTo>
                  <a:pt x="499" y="296"/>
                </a:lnTo>
                <a:lnTo>
                  <a:pt x="499" y="296"/>
                </a:lnTo>
                <a:lnTo>
                  <a:pt x="499" y="296"/>
                </a:lnTo>
                <a:lnTo>
                  <a:pt x="497" y="296"/>
                </a:lnTo>
                <a:lnTo>
                  <a:pt x="497" y="296"/>
                </a:lnTo>
                <a:lnTo>
                  <a:pt x="497" y="296"/>
                </a:lnTo>
                <a:lnTo>
                  <a:pt x="497" y="296"/>
                </a:lnTo>
                <a:lnTo>
                  <a:pt x="497" y="296"/>
                </a:lnTo>
                <a:lnTo>
                  <a:pt x="499" y="299"/>
                </a:lnTo>
                <a:lnTo>
                  <a:pt x="499" y="299"/>
                </a:lnTo>
                <a:lnTo>
                  <a:pt x="499" y="299"/>
                </a:lnTo>
                <a:lnTo>
                  <a:pt x="499" y="299"/>
                </a:lnTo>
                <a:lnTo>
                  <a:pt x="499" y="299"/>
                </a:lnTo>
                <a:lnTo>
                  <a:pt x="499" y="301"/>
                </a:lnTo>
                <a:lnTo>
                  <a:pt x="499" y="301"/>
                </a:lnTo>
                <a:lnTo>
                  <a:pt x="502" y="301"/>
                </a:lnTo>
                <a:lnTo>
                  <a:pt x="502" y="301"/>
                </a:lnTo>
                <a:lnTo>
                  <a:pt x="502" y="301"/>
                </a:lnTo>
                <a:lnTo>
                  <a:pt x="502" y="301"/>
                </a:lnTo>
                <a:lnTo>
                  <a:pt x="502" y="301"/>
                </a:lnTo>
                <a:lnTo>
                  <a:pt x="502" y="303"/>
                </a:lnTo>
                <a:lnTo>
                  <a:pt x="504" y="303"/>
                </a:lnTo>
                <a:lnTo>
                  <a:pt x="504" y="303"/>
                </a:lnTo>
                <a:lnTo>
                  <a:pt x="504" y="303"/>
                </a:lnTo>
                <a:lnTo>
                  <a:pt x="504" y="303"/>
                </a:lnTo>
                <a:lnTo>
                  <a:pt x="504" y="306"/>
                </a:lnTo>
                <a:lnTo>
                  <a:pt x="506" y="306"/>
                </a:lnTo>
                <a:lnTo>
                  <a:pt x="506" y="306"/>
                </a:lnTo>
                <a:lnTo>
                  <a:pt x="509" y="306"/>
                </a:lnTo>
                <a:lnTo>
                  <a:pt x="509" y="306"/>
                </a:lnTo>
                <a:lnTo>
                  <a:pt x="506" y="306"/>
                </a:lnTo>
                <a:lnTo>
                  <a:pt x="499" y="296"/>
                </a:lnTo>
                <a:lnTo>
                  <a:pt x="499" y="296"/>
                </a:lnTo>
                <a:close/>
                <a:moveTo>
                  <a:pt x="492" y="325"/>
                </a:moveTo>
                <a:lnTo>
                  <a:pt x="492" y="325"/>
                </a:lnTo>
                <a:lnTo>
                  <a:pt x="492" y="325"/>
                </a:lnTo>
                <a:lnTo>
                  <a:pt x="495" y="325"/>
                </a:lnTo>
                <a:lnTo>
                  <a:pt x="495" y="325"/>
                </a:lnTo>
                <a:lnTo>
                  <a:pt x="495" y="325"/>
                </a:lnTo>
                <a:lnTo>
                  <a:pt x="497" y="325"/>
                </a:lnTo>
                <a:lnTo>
                  <a:pt x="497" y="325"/>
                </a:lnTo>
                <a:lnTo>
                  <a:pt x="497" y="325"/>
                </a:lnTo>
                <a:lnTo>
                  <a:pt x="497" y="325"/>
                </a:lnTo>
                <a:lnTo>
                  <a:pt x="497" y="322"/>
                </a:lnTo>
                <a:lnTo>
                  <a:pt x="497" y="322"/>
                </a:lnTo>
                <a:lnTo>
                  <a:pt x="497" y="322"/>
                </a:lnTo>
                <a:lnTo>
                  <a:pt x="497" y="322"/>
                </a:lnTo>
                <a:lnTo>
                  <a:pt x="492" y="322"/>
                </a:lnTo>
                <a:lnTo>
                  <a:pt x="492" y="322"/>
                </a:lnTo>
                <a:lnTo>
                  <a:pt x="492" y="325"/>
                </a:lnTo>
                <a:close/>
                <a:moveTo>
                  <a:pt x="488" y="336"/>
                </a:moveTo>
                <a:lnTo>
                  <a:pt x="488" y="336"/>
                </a:lnTo>
                <a:lnTo>
                  <a:pt x="490" y="336"/>
                </a:lnTo>
                <a:lnTo>
                  <a:pt x="490" y="339"/>
                </a:lnTo>
                <a:lnTo>
                  <a:pt x="490" y="343"/>
                </a:lnTo>
                <a:lnTo>
                  <a:pt x="490" y="343"/>
                </a:lnTo>
                <a:lnTo>
                  <a:pt x="492" y="341"/>
                </a:lnTo>
                <a:lnTo>
                  <a:pt x="492" y="341"/>
                </a:lnTo>
                <a:lnTo>
                  <a:pt x="492" y="339"/>
                </a:lnTo>
                <a:lnTo>
                  <a:pt x="495" y="339"/>
                </a:lnTo>
                <a:lnTo>
                  <a:pt x="497" y="341"/>
                </a:lnTo>
                <a:lnTo>
                  <a:pt x="497" y="341"/>
                </a:lnTo>
                <a:lnTo>
                  <a:pt x="499" y="339"/>
                </a:lnTo>
                <a:lnTo>
                  <a:pt x="499" y="336"/>
                </a:lnTo>
                <a:lnTo>
                  <a:pt x="499" y="336"/>
                </a:lnTo>
                <a:lnTo>
                  <a:pt x="502" y="334"/>
                </a:lnTo>
                <a:lnTo>
                  <a:pt x="502" y="334"/>
                </a:lnTo>
                <a:lnTo>
                  <a:pt x="502" y="332"/>
                </a:lnTo>
                <a:lnTo>
                  <a:pt x="502" y="332"/>
                </a:lnTo>
                <a:lnTo>
                  <a:pt x="499" y="329"/>
                </a:lnTo>
                <a:lnTo>
                  <a:pt x="499" y="329"/>
                </a:lnTo>
                <a:lnTo>
                  <a:pt x="499" y="327"/>
                </a:lnTo>
                <a:lnTo>
                  <a:pt x="499" y="327"/>
                </a:lnTo>
                <a:lnTo>
                  <a:pt x="499" y="327"/>
                </a:lnTo>
                <a:lnTo>
                  <a:pt x="497" y="327"/>
                </a:lnTo>
                <a:lnTo>
                  <a:pt x="497" y="327"/>
                </a:lnTo>
                <a:lnTo>
                  <a:pt x="495" y="325"/>
                </a:lnTo>
                <a:lnTo>
                  <a:pt x="492" y="327"/>
                </a:lnTo>
                <a:lnTo>
                  <a:pt x="492" y="329"/>
                </a:lnTo>
                <a:lnTo>
                  <a:pt x="490" y="329"/>
                </a:lnTo>
                <a:lnTo>
                  <a:pt x="490" y="329"/>
                </a:lnTo>
                <a:lnTo>
                  <a:pt x="490" y="329"/>
                </a:lnTo>
                <a:lnTo>
                  <a:pt x="490" y="329"/>
                </a:lnTo>
                <a:lnTo>
                  <a:pt x="490" y="329"/>
                </a:lnTo>
                <a:lnTo>
                  <a:pt x="488" y="329"/>
                </a:lnTo>
                <a:lnTo>
                  <a:pt x="490" y="327"/>
                </a:lnTo>
                <a:lnTo>
                  <a:pt x="490" y="327"/>
                </a:lnTo>
                <a:lnTo>
                  <a:pt x="488" y="327"/>
                </a:lnTo>
                <a:lnTo>
                  <a:pt x="488" y="327"/>
                </a:lnTo>
                <a:lnTo>
                  <a:pt x="488" y="327"/>
                </a:lnTo>
                <a:lnTo>
                  <a:pt x="485" y="329"/>
                </a:lnTo>
                <a:lnTo>
                  <a:pt x="485" y="329"/>
                </a:lnTo>
                <a:lnTo>
                  <a:pt x="485" y="332"/>
                </a:lnTo>
                <a:lnTo>
                  <a:pt x="485" y="332"/>
                </a:lnTo>
                <a:lnTo>
                  <a:pt x="485" y="334"/>
                </a:lnTo>
                <a:lnTo>
                  <a:pt x="488" y="336"/>
                </a:lnTo>
                <a:close/>
                <a:moveTo>
                  <a:pt x="497" y="306"/>
                </a:moveTo>
                <a:lnTo>
                  <a:pt x="497" y="306"/>
                </a:lnTo>
                <a:lnTo>
                  <a:pt x="497" y="303"/>
                </a:lnTo>
                <a:lnTo>
                  <a:pt x="495" y="301"/>
                </a:lnTo>
                <a:lnTo>
                  <a:pt x="495" y="299"/>
                </a:lnTo>
                <a:lnTo>
                  <a:pt x="492" y="299"/>
                </a:lnTo>
                <a:lnTo>
                  <a:pt x="492" y="299"/>
                </a:lnTo>
                <a:lnTo>
                  <a:pt x="492" y="299"/>
                </a:lnTo>
                <a:lnTo>
                  <a:pt x="492" y="301"/>
                </a:lnTo>
                <a:lnTo>
                  <a:pt x="492" y="301"/>
                </a:lnTo>
                <a:lnTo>
                  <a:pt x="492" y="303"/>
                </a:lnTo>
                <a:lnTo>
                  <a:pt x="495" y="303"/>
                </a:lnTo>
                <a:lnTo>
                  <a:pt x="492" y="303"/>
                </a:lnTo>
                <a:lnTo>
                  <a:pt x="492" y="303"/>
                </a:lnTo>
                <a:lnTo>
                  <a:pt x="492" y="301"/>
                </a:lnTo>
                <a:lnTo>
                  <a:pt x="492" y="301"/>
                </a:lnTo>
                <a:lnTo>
                  <a:pt x="492" y="303"/>
                </a:lnTo>
                <a:lnTo>
                  <a:pt x="495" y="306"/>
                </a:lnTo>
                <a:lnTo>
                  <a:pt x="497" y="308"/>
                </a:lnTo>
                <a:lnTo>
                  <a:pt x="497" y="308"/>
                </a:lnTo>
                <a:lnTo>
                  <a:pt x="497" y="306"/>
                </a:lnTo>
                <a:lnTo>
                  <a:pt x="497" y="306"/>
                </a:lnTo>
                <a:lnTo>
                  <a:pt x="495" y="306"/>
                </a:lnTo>
                <a:lnTo>
                  <a:pt x="497" y="306"/>
                </a:lnTo>
                <a:lnTo>
                  <a:pt x="497" y="306"/>
                </a:lnTo>
                <a:close/>
                <a:moveTo>
                  <a:pt x="499" y="268"/>
                </a:moveTo>
                <a:lnTo>
                  <a:pt x="502" y="268"/>
                </a:lnTo>
                <a:lnTo>
                  <a:pt x="502" y="268"/>
                </a:lnTo>
                <a:lnTo>
                  <a:pt x="504" y="268"/>
                </a:lnTo>
                <a:lnTo>
                  <a:pt x="504" y="268"/>
                </a:lnTo>
                <a:lnTo>
                  <a:pt x="504" y="268"/>
                </a:lnTo>
                <a:lnTo>
                  <a:pt x="502" y="268"/>
                </a:lnTo>
                <a:lnTo>
                  <a:pt x="502" y="268"/>
                </a:lnTo>
                <a:lnTo>
                  <a:pt x="499" y="268"/>
                </a:lnTo>
                <a:lnTo>
                  <a:pt x="499" y="268"/>
                </a:lnTo>
                <a:lnTo>
                  <a:pt x="497" y="268"/>
                </a:lnTo>
                <a:lnTo>
                  <a:pt x="497" y="270"/>
                </a:lnTo>
                <a:lnTo>
                  <a:pt x="499" y="268"/>
                </a:lnTo>
                <a:lnTo>
                  <a:pt x="499" y="268"/>
                </a:lnTo>
                <a:close/>
                <a:moveTo>
                  <a:pt x="492" y="291"/>
                </a:moveTo>
                <a:lnTo>
                  <a:pt x="490" y="289"/>
                </a:lnTo>
                <a:lnTo>
                  <a:pt x="490" y="289"/>
                </a:lnTo>
                <a:lnTo>
                  <a:pt x="490" y="289"/>
                </a:lnTo>
                <a:lnTo>
                  <a:pt x="490" y="289"/>
                </a:lnTo>
                <a:lnTo>
                  <a:pt x="490" y="289"/>
                </a:lnTo>
                <a:lnTo>
                  <a:pt x="490" y="289"/>
                </a:lnTo>
                <a:lnTo>
                  <a:pt x="490" y="289"/>
                </a:lnTo>
                <a:lnTo>
                  <a:pt x="490" y="291"/>
                </a:lnTo>
                <a:lnTo>
                  <a:pt x="492" y="291"/>
                </a:lnTo>
                <a:lnTo>
                  <a:pt x="492" y="291"/>
                </a:lnTo>
                <a:lnTo>
                  <a:pt x="492" y="291"/>
                </a:lnTo>
                <a:lnTo>
                  <a:pt x="492" y="291"/>
                </a:lnTo>
                <a:lnTo>
                  <a:pt x="492" y="294"/>
                </a:lnTo>
                <a:lnTo>
                  <a:pt x="492" y="294"/>
                </a:lnTo>
                <a:lnTo>
                  <a:pt x="492" y="294"/>
                </a:lnTo>
                <a:lnTo>
                  <a:pt x="492" y="291"/>
                </a:lnTo>
                <a:lnTo>
                  <a:pt x="492" y="291"/>
                </a:lnTo>
                <a:lnTo>
                  <a:pt x="492" y="291"/>
                </a:lnTo>
                <a:lnTo>
                  <a:pt x="492" y="291"/>
                </a:lnTo>
                <a:close/>
                <a:moveTo>
                  <a:pt x="464" y="265"/>
                </a:moveTo>
                <a:lnTo>
                  <a:pt x="464" y="265"/>
                </a:lnTo>
                <a:lnTo>
                  <a:pt x="466" y="265"/>
                </a:lnTo>
                <a:lnTo>
                  <a:pt x="466" y="265"/>
                </a:lnTo>
                <a:lnTo>
                  <a:pt x="466" y="268"/>
                </a:lnTo>
                <a:lnTo>
                  <a:pt x="466" y="268"/>
                </a:lnTo>
                <a:lnTo>
                  <a:pt x="469" y="268"/>
                </a:lnTo>
                <a:lnTo>
                  <a:pt x="469" y="268"/>
                </a:lnTo>
                <a:lnTo>
                  <a:pt x="469" y="268"/>
                </a:lnTo>
                <a:lnTo>
                  <a:pt x="466" y="265"/>
                </a:lnTo>
                <a:lnTo>
                  <a:pt x="466" y="263"/>
                </a:lnTo>
                <a:lnTo>
                  <a:pt x="464" y="263"/>
                </a:lnTo>
                <a:lnTo>
                  <a:pt x="462" y="263"/>
                </a:lnTo>
                <a:lnTo>
                  <a:pt x="462" y="263"/>
                </a:lnTo>
                <a:lnTo>
                  <a:pt x="464" y="263"/>
                </a:lnTo>
                <a:lnTo>
                  <a:pt x="464" y="265"/>
                </a:lnTo>
                <a:close/>
                <a:moveTo>
                  <a:pt x="464" y="258"/>
                </a:moveTo>
                <a:lnTo>
                  <a:pt x="464" y="258"/>
                </a:lnTo>
                <a:lnTo>
                  <a:pt x="466" y="258"/>
                </a:lnTo>
                <a:lnTo>
                  <a:pt x="466" y="261"/>
                </a:lnTo>
                <a:lnTo>
                  <a:pt x="469" y="261"/>
                </a:lnTo>
                <a:lnTo>
                  <a:pt x="469" y="261"/>
                </a:lnTo>
                <a:lnTo>
                  <a:pt x="469" y="258"/>
                </a:lnTo>
                <a:lnTo>
                  <a:pt x="469" y="258"/>
                </a:lnTo>
                <a:lnTo>
                  <a:pt x="469" y="258"/>
                </a:lnTo>
                <a:lnTo>
                  <a:pt x="469" y="258"/>
                </a:lnTo>
                <a:lnTo>
                  <a:pt x="469" y="256"/>
                </a:lnTo>
                <a:lnTo>
                  <a:pt x="469" y="256"/>
                </a:lnTo>
                <a:lnTo>
                  <a:pt x="466" y="256"/>
                </a:lnTo>
                <a:lnTo>
                  <a:pt x="466" y="256"/>
                </a:lnTo>
                <a:lnTo>
                  <a:pt x="464" y="254"/>
                </a:lnTo>
                <a:lnTo>
                  <a:pt x="464" y="256"/>
                </a:lnTo>
                <a:lnTo>
                  <a:pt x="464" y="256"/>
                </a:lnTo>
                <a:lnTo>
                  <a:pt x="464" y="256"/>
                </a:lnTo>
                <a:lnTo>
                  <a:pt x="464" y="256"/>
                </a:lnTo>
                <a:lnTo>
                  <a:pt x="464" y="256"/>
                </a:lnTo>
                <a:lnTo>
                  <a:pt x="464" y="256"/>
                </a:lnTo>
                <a:lnTo>
                  <a:pt x="464" y="258"/>
                </a:lnTo>
                <a:close/>
                <a:moveTo>
                  <a:pt x="457" y="265"/>
                </a:moveTo>
                <a:lnTo>
                  <a:pt x="459" y="265"/>
                </a:lnTo>
                <a:lnTo>
                  <a:pt x="462" y="268"/>
                </a:lnTo>
                <a:lnTo>
                  <a:pt x="462" y="268"/>
                </a:lnTo>
                <a:lnTo>
                  <a:pt x="462" y="268"/>
                </a:lnTo>
                <a:lnTo>
                  <a:pt x="462" y="268"/>
                </a:lnTo>
                <a:lnTo>
                  <a:pt x="462" y="268"/>
                </a:lnTo>
                <a:lnTo>
                  <a:pt x="464" y="268"/>
                </a:lnTo>
                <a:lnTo>
                  <a:pt x="462" y="265"/>
                </a:lnTo>
                <a:lnTo>
                  <a:pt x="462" y="265"/>
                </a:lnTo>
                <a:lnTo>
                  <a:pt x="462" y="263"/>
                </a:lnTo>
                <a:lnTo>
                  <a:pt x="459" y="263"/>
                </a:lnTo>
                <a:lnTo>
                  <a:pt x="459" y="263"/>
                </a:lnTo>
                <a:lnTo>
                  <a:pt x="459" y="263"/>
                </a:lnTo>
                <a:lnTo>
                  <a:pt x="457" y="261"/>
                </a:lnTo>
                <a:lnTo>
                  <a:pt x="457" y="263"/>
                </a:lnTo>
                <a:lnTo>
                  <a:pt x="457" y="263"/>
                </a:lnTo>
                <a:lnTo>
                  <a:pt x="457" y="265"/>
                </a:lnTo>
                <a:close/>
                <a:moveTo>
                  <a:pt x="506" y="265"/>
                </a:moveTo>
                <a:lnTo>
                  <a:pt x="506" y="265"/>
                </a:lnTo>
                <a:lnTo>
                  <a:pt x="506" y="265"/>
                </a:lnTo>
                <a:lnTo>
                  <a:pt x="506" y="265"/>
                </a:lnTo>
                <a:lnTo>
                  <a:pt x="506" y="265"/>
                </a:lnTo>
                <a:lnTo>
                  <a:pt x="506" y="263"/>
                </a:lnTo>
                <a:lnTo>
                  <a:pt x="504" y="263"/>
                </a:lnTo>
                <a:lnTo>
                  <a:pt x="504" y="263"/>
                </a:lnTo>
                <a:lnTo>
                  <a:pt x="504" y="265"/>
                </a:lnTo>
                <a:lnTo>
                  <a:pt x="504" y="265"/>
                </a:lnTo>
                <a:lnTo>
                  <a:pt x="504" y="265"/>
                </a:lnTo>
                <a:lnTo>
                  <a:pt x="504" y="265"/>
                </a:lnTo>
                <a:lnTo>
                  <a:pt x="504" y="265"/>
                </a:lnTo>
                <a:lnTo>
                  <a:pt x="506" y="265"/>
                </a:lnTo>
                <a:close/>
                <a:moveTo>
                  <a:pt x="483" y="254"/>
                </a:moveTo>
                <a:lnTo>
                  <a:pt x="483" y="254"/>
                </a:lnTo>
                <a:lnTo>
                  <a:pt x="485" y="256"/>
                </a:lnTo>
                <a:lnTo>
                  <a:pt x="485" y="256"/>
                </a:lnTo>
                <a:lnTo>
                  <a:pt x="485" y="256"/>
                </a:lnTo>
                <a:lnTo>
                  <a:pt x="488" y="256"/>
                </a:lnTo>
                <a:lnTo>
                  <a:pt x="488" y="256"/>
                </a:lnTo>
                <a:lnTo>
                  <a:pt x="490" y="256"/>
                </a:lnTo>
                <a:lnTo>
                  <a:pt x="490" y="256"/>
                </a:lnTo>
                <a:lnTo>
                  <a:pt x="490" y="256"/>
                </a:lnTo>
                <a:lnTo>
                  <a:pt x="492" y="254"/>
                </a:lnTo>
                <a:lnTo>
                  <a:pt x="495" y="254"/>
                </a:lnTo>
                <a:lnTo>
                  <a:pt x="495" y="254"/>
                </a:lnTo>
                <a:lnTo>
                  <a:pt x="495" y="254"/>
                </a:lnTo>
                <a:lnTo>
                  <a:pt x="495" y="254"/>
                </a:lnTo>
                <a:lnTo>
                  <a:pt x="495" y="254"/>
                </a:lnTo>
                <a:lnTo>
                  <a:pt x="497" y="254"/>
                </a:lnTo>
                <a:lnTo>
                  <a:pt x="497" y="254"/>
                </a:lnTo>
                <a:lnTo>
                  <a:pt x="497" y="256"/>
                </a:lnTo>
                <a:lnTo>
                  <a:pt x="495" y="256"/>
                </a:lnTo>
                <a:lnTo>
                  <a:pt x="495" y="256"/>
                </a:lnTo>
                <a:lnTo>
                  <a:pt x="495" y="256"/>
                </a:lnTo>
                <a:lnTo>
                  <a:pt x="495" y="256"/>
                </a:lnTo>
                <a:lnTo>
                  <a:pt x="495" y="256"/>
                </a:lnTo>
                <a:lnTo>
                  <a:pt x="495" y="258"/>
                </a:lnTo>
                <a:lnTo>
                  <a:pt x="492" y="258"/>
                </a:lnTo>
                <a:lnTo>
                  <a:pt x="492" y="258"/>
                </a:lnTo>
                <a:lnTo>
                  <a:pt x="495" y="258"/>
                </a:lnTo>
                <a:lnTo>
                  <a:pt x="495" y="258"/>
                </a:lnTo>
                <a:lnTo>
                  <a:pt x="497" y="258"/>
                </a:lnTo>
                <a:lnTo>
                  <a:pt x="497" y="258"/>
                </a:lnTo>
                <a:lnTo>
                  <a:pt x="497" y="261"/>
                </a:lnTo>
                <a:lnTo>
                  <a:pt x="497" y="261"/>
                </a:lnTo>
                <a:lnTo>
                  <a:pt x="497" y="261"/>
                </a:lnTo>
                <a:lnTo>
                  <a:pt x="495" y="261"/>
                </a:lnTo>
                <a:lnTo>
                  <a:pt x="495" y="261"/>
                </a:lnTo>
                <a:lnTo>
                  <a:pt x="495" y="261"/>
                </a:lnTo>
                <a:lnTo>
                  <a:pt x="497" y="261"/>
                </a:lnTo>
                <a:lnTo>
                  <a:pt x="497" y="263"/>
                </a:lnTo>
                <a:lnTo>
                  <a:pt x="497" y="263"/>
                </a:lnTo>
                <a:lnTo>
                  <a:pt x="502" y="265"/>
                </a:lnTo>
                <a:lnTo>
                  <a:pt x="502" y="265"/>
                </a:lnTo>
                <a:lnTo>
                  <a:pt x="504" y="263"/>
                </a:lnTo>
                <a:lnTo>
                  <a:pt x="504" y="261"/>
                </a:lnTo>
                <a:lnTo>
                  <a:pt x="504" y="261"/>
                </a:lnTo>
                <a:lnTo>
                  <a:pt x="504" y="261"/>
                </a:lnTo>
                <a:lnTo>
                  <a:pt x="504" y="261"/>
                </a:lnTo>
                <a:lnTo>
                  <a:pt x="504" y="261"/>
                </a:lnTo>
                <a:lnTo>
                  <a:pt x="506" y="261"/>
                </a:lnTo>
                <a:lnTo>
                  <a:pt x="506" y="258"/>
                </a:lnTo>
                <a:lnTo>
                  <a:pt x="506" y="258"/>
                </a:lnTo>
                <a:lnTo>
                  <a:pt x="506" y="258"/>
                </a:lnTo>
                <a:lnTo>
                  <a:pt x="506" y="258"/>
                </a:lnTo>
                <a:lnTo>
                  <a:pt x="504" y="256"/>
                </a:lnTo>
                <a:lnTo>
                  <a:pt x="506" y="256"/>
                </a:lnTo>
                <a:lnTo>
                  <a:pt x="506" y="254"/>
                </a:lnTo>
                <a:lnTo>
                  <a:pt x="506" y="251"/>
                </a:lnTo>
                <a:lnTo>
                  <a:pt x="506" y="251"/>
                </a:lnTo>
                <a:lnTo>
                  <a:pt x="504" y="251"/>
                </a:lnTo>
                <a:lnTo>
                  <a:pt x="502" y="249"/>
                </a:lnTo>
                <a:lnTo>
                  <a:pt x="502" y="249"/>
                </a:lnTo>
                <a:lnTo>
                  <a:pt x="502" y="249"/>
                </a:lnTo>
                <a:lnTo>
                  <a:pt x="502" y="246"/>
                </a:lnTo>
                <a:lnTo>
                  <a:pt x="502" y="244"/>
                </a:lnTo>
                <a:lnTo>
                  <a:pt x="502" y="244"/>
                </a:lnTo>
                <a:lnTo>
                  <a:pt x="502" y="244"/>
                </a:lnTo>
                <a:lnTo>
                  <a:pt x="502" y="246"/>
                </a:lnTo>
                <a:lnTo>
                  <a:pt x="499" y="246"/>
                </a:lnTo>
                <a:lnTo>
                  <a:pt x="497" y="246"/>
                </a:lnTo>
                <a:lnTo>
                  <a:pt x="497" y="246"/>
                </a:lnTo>
                <a:lnTo>
                  <a:pt x="495" y="246"/>
                </a:lnTo>
                <a:lnTo>
                  <a:pt x="492" y="246"/>
                </a:lnTo>
                <a:lnTo>
                  <a:pt x="492" y="246"/>
                </a:lnTo>
                <a:lnTo>
                  <a:pt x="492" y="246"/>
                </a:lnTo>
                <a:lnTo>
                  <a:pt x="492" y="246"/>
                </a:lnTo>
                <a:lnTo>
                  <a:pt x="490" y="246"/>
                </a:lnTo>
                <a:lnTo>
                  <a:pt x="490" y="246"/>
                </a:lnTo>
                <a:lnTo>
                  <a:pt x="490" y="246"/>
                </a:lnTo>
                <a:lnTo>
                  <a:pt x="490" y="246"/>
                </a:lnTo>
                <a:lnTo>
                  <a:pt x="490" y="246"/>
                </a:lnTo>
                <a:lnTo>
                  <a:pt x="488" y="249"/>
                </a:lnTo>
                <a:lnTo>
                  <a:pt x="488" y="249"/>
                </a:lnTo>
                <a:lnTo>
                  <a:pt x="488" y="249"/>
                </a:lnTo>
                <a:lnTo>
                  <a:pt x="488" y="249"/>
                </a:lnTo>
                <a:lnTo>
                  <a:pt x="485" y="251"/>
                </a:lnTo>
                <a:lnTo>
                  <a:pt x="483" y="251"/>
                </a:lnTo>
                <a:lnTo>
                  <a:pt x="483" y="251"/>
                </a:lnTo>
                <a:lnTo>
                  <a:pt x="483" y="254"/>
                </a:lnTo>
                <a:close/>
                <a:moveTo>
                  <a:pt x="478" y="258"/>
                </a:moveTo>
                <a:lnTo>
                  <a:pt x="476" y="258"/>
                </a:lnTo>
                <a:lnTo>
                  <a:pt x="476" y="261"/>
                </a:lnTo>
                <a:lnTo>
                  <a:pt x="476" y="261"/>
                </a:lnTo>
                <a:lnTo>
                  <a:pt x="476" y="263"/>
                </a:lnTo>
                <a:lnTo>
                  <a:pt x="476" y="263"/>
                </a:lnTo>
                <a:lnTo>
                  <a:pt x="478" y="263"/>
                </a:lnTo>
                <a:lnTo>
                  <a:pt x="478" y="263"/>
                </a:lnTo>
                <a:lnTo>
                  <a:pt x="480" y="263"/>
                </a:lnTo>
                <a:lnTo>
                  <a:pt x="480" y="265"/>
                </a:lnTo>
                <a:lnTo>
                  <a:pt x="480" y="265"/>
                </a:lnTo>
                <a:lnTo>
                  <a:pt x="480" y="268"/>
                </a:lnTo>
                <a:lnTo>
                  <a:pt x="480" y="268"/>
                </a:lnTo>
                <a:lnTo>
                  <a:pt x="483" y="265"/>
                </a:lnTo>
                <a:lnTo>
                  <a:pt x="485" y="265"/>
                </a:lnTo>
                <a:lnTo>
                  <a:pt x="485" y="265"/>
                </a:lnTo>
                <a:lnTo>
                  <a:pt x="485" y="263"/>
                </a:lnTo>
                <a:lnTo>
                  <a:pt x="485" y="263"/>
                </a:lnTo>
                <a:lnTo>
                  <a:pt x="483" y="263"/>
                </a:lnTo>
                <a:lnTo>
                  <a:pt x="483" y="263"/>
                </a:lnTo>
                <a:lnTo>
                  <a:pt x="480" y="263"/>
                </a:lnTo>
                <a:lnTo>
                  <a:pt x="480" y="263"/>
                </a:lnTo>
                <a:lnTo>
                  <a:pt x="480" y="261"/>
                </a:lnTo>
                <a:lnTo>
                  <a:pt x="480" y="261"/>
                </a:lnTo>
                <a:lnTo>
                  <a:pt x="480" y="261"/>
                </a:lnTo>
                <a:lnTo>
                  <a:pt x="478" y="258"/>
                </a:lnTo>
                <a:lnTo>
                  <a:pt x="478" y="258"/>
                </a:lnTo>
                <a:close/>
                <a:moveTo>
                  <a:pt x="466" y="254"/>
                </a:moveTo>
                <a:lnTo>
                  <a:pt x="469" y="256"/>
                </a:lnTo>
                <a:lnTo>
                  <a:pt x="469" y="256"/>
                </a:lnTo>
                <a:lnTo>
                  <a:pt x="469" y="256"/>
                </a:lnTo>
                <a:lnTo>
                  <a:pt x="471" y="256"/>
                </a:lnTo>
                <a:lnTo>
                  <a:pt x="471" y="256"/>
                </a:lnTo>
                <a:lnTo>
                  <a:pt x="473" y="256"/>
                </a:lnTo>
                <a:lnTo>
                  <a:pt x="473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6"/>
                </a:lnTo>
                <a:lnTo>
                  <a:pt x="476" y="254"/>
                </a:lnTo>
                <a:lnTo>
                  <a:pt x="478" y="254"/>
                </a:lnTo>
                <a:lnTo>
                  <a:pt x="476" y="254"/>
                </a:lnTo>
                <a:lnTo>
                  <a:pt x="476" y="254"/>
                </a:lnTo>
                <a:lnTo>
                  <a:pt x="476" y="254"/>
                </a:lnTo>
                <a:lnTo>
                  <a:pt x="476" y="254"/>
                </a:lnTo>
                <a:lnTo>
                  <a:pt x="478" y="254"/>
                </a:lnTo>
                <a:lnTo>
                  <a:pt x="478" y="254"/>
                </a:lnTo>
                <a:lnTo>
                  <a:pt x="478" y="249"/>
                </a:lnTo>
                <a:lnTo>
                  <a:pt x="478" y="249"/>
                </a:lnTo>
                <a:lnTo>
                  <a:pt x="478" y="249"/>
                </a:lnTo>
                <a:lnTo>
                  <a:pt x="478" y="246"/>
                </a:lnTo>
                <a:lnTo>
                  <a:pt x="478" y="246"/>
                </a:lnTo>
                <a:lnTo>
                  <a:pt x="478" y="246"/>
                </a:lnTo>
                <a:lnTo>
                  <a:pt x="478" y="246"/>
                </a:lnTo>
                <a:lnTo>
                  <a:pt x="476" y="246"/>
                </a:lnTo>
                <a:lnTo>
                  <a:pt x="476" y="246"/>
                </a:lnTo>
                <a:lnTo>
                  <a:pt x="476" y="246"/>
                </a:lnTo>
                <a:lnTo>
                  <a:pt x="476" y="246"/>
                </a:lnTo>
                <a:lnTo>
                  <a:pt x="476" y="249"/>
                </a:lnTo>
                <a:lnTo>
                  <a:pt x="476" y="249"/>
                </a:lnTo>
                <a:lnTo>
                  <a:pt x="476" y="249"/>
                </a:lnTo>
                <a:lnTo>
                  <a:pt x="476" y="249"/>
                </a:lnTo>
                <a:lnTo>
                  <a:pt x="473" y="246"/>
                </a:lnTo>
                <a:lnTo>
                  <a:pt x="473" y="246"/>
                </a:lnTo>
                <a:lnTo>
                  <a:pt x="473" y="246"/>
                </a:lnTo>
                <a:lnTo>
                  <a:pt x="471" y="249"/>
                </a:lnTo>
                <a:lnTo>
                  <a:pt x="471" y="249"/>
                </a:lnTo>
                <a:lnTo>
                  <a:pt x="471" y="249"/>
                </a:lnTo>
                <a:lnTo>
                  <a:pt x="469" y="249"/>
                </a:lnTo>
                <a:lnTo>
                  <a:pt x="469" y="249"/>
                </a:lnTo>
                <a:lnTo>
                  <a:pt x="469" y="249"/>
                </a:lnTo>
                <a:lnTo>
                  <a:pt x="469" y="249"/>
                </a:lnTo>
                <a:lnTo>
                  <a:pt x="469" y="249"/>
                </a:lnTo>
                <a:lnTo>
                  <a:pt x="469" y="251"/>
                </a:lnTo>
                <a:lnTo>
                  <a:pt x="469" y="251"/>
                </a:lnTo>
                <a:lnTo>
                  <a:pt x="469" y="251"/>
                </a:lnTo>
                <a:lnTo>
                  <a:pt x="469" y="251"/>
                </a:lnTo>
                <a:lnTo>
                  <a:pt x="469" y="251"/>
                </a:lnTo>
                <a:lnTo>
                  <a:pt x="466" y="251"/>
                </a:lnTo>
                <a:lnTo>
                  <a:pt x="466" y="251"/>
                </a:lnTo>
                <a:lnTo>
                  <a:pt x="466" y="251"/>
                </a:lnTo>
                <a:lnTo>
                  <a:pt x="466" y="254"/>
                </a:lnTo>
                <a:lnTo>
                  <a:pt x="466" y="254"/>
                </a:lnTo>
                <a:close/>
                <a:moveTo>
                  <a:pt x="379" y="249"/>
                </a:moveTo>
                <a:lnTo>
                  <a:pt x="379" y="251"/>
                </a:lnTo>
                <a:lnTo>
                  <a:pt x="379" y="251"/>
                </a:lnTo>
                <a:lnTo>
                  <a:pt x="379" y="254"/>
                </a:lnTo>
                <a:lnTo>
                  <a:pt x="381" y="254"/>
                </a:lnTo>
                <a:lnTo>
                  <a:pt x="383" y="258"/>
                </a:lnTo>
                <a:lnTo>
                  <a:pt x="386" y="261"/>
                </a:lnTo>
                <a:lnTo>
                  <a:pt x="388" y="261"/>
                </a:lnTo>
                <a:lnTo>
                  <a:pt x="388" y="261"/>
                </a:lnTo>
                <a:lnTo>
                  <a:pt x="391" y="258"/>
                </a:lnTo>
                <a:lnTo>
                  <a:pt x="391" y="258"/>
                </a:lnTo>
                <a:lnTo>
                  <a:pt x="391" y="258"/>
                </a:lnTo>
                <a:lnTo>
                  <a:pt x="391" y="258"/>
                </a:lnTo>
                <a:lnTo>
                  <a:pt x="391" y="258"/>
                </a:lnTo>
                <a:lnTo>
                  <a:pt x="391" y="256"/>
                </a:lnTo>
                <a:lnTo>
                  <a:pt x="391" y="254"/>
                </a:lnTo>
                <a:lnTo>
                  <a:pt x="391" y="251"/>
                </a:lnTo>
                <a:lnTo>
                  <a:pt x="391" y="251"/>
                </a:lnTo>
                <a:lnTo>
                  <a:pt x="391" y="246"/>
                </a:lnTo>
                <a:lnTo>
                  <a:pt x="391" y="244"/>
                </a:lnTo>
                <a:lnTo>
                  <a:pt x="391" y="244"/>
                </a:lnTo>
                <a:lnTo>
                  <a:pt x="391" y="244"/>
                </a:lnTo>
                <a:lnTo>
                  <a:pt x="391" y="242"/>
                </a:lnTo>
                <a:lnTo>
                  <a:pt x="386" y="239"/>
                </a:lnTo>
                <a:lnTo>
                  <a:pt x="383" y="237"/>
                </a:lnTo>
                <a:lnTo>
                  <a:pt x="381" y="235"/>
                </a:lnTo>
                <a:lnTo>
                  <a:pt x="379" y="235"/>
                </a:lnTo>
                <a:lnTo>
                  <a:pt x="379" y="235"/>
                </a:lnTo>
                <a:lnTo>
                  <a:pt x="379" y="235"/>
                </a:lnTo>
                <a:lnTo>
                  <a:pt x="376" y="235"/>
                </a:lnTo>
                <a:lnTo>
                  <a:pt x="376" y="237"/>
                </a:lnTo>
                <a:lnTo>
                  <a:pt x="379" y="239"/>
                </a:lnTo>
                <a:lnTo>
                  <a:pt x="379" y="239"/>
                </a:lnTo>
                <a:lnTo>
                  <a:pt x="376" y="239"/>
                </a:lnTo>
                <a:lnTo>
                  <a:pt x="376" y="242"/>
                </a:lnTo>
                <a:lnTo>
                  <a:pt x="376" y="242"/>
                </a:lnTo>
                <a:lnTo>
                  <a:pt x="379" y="242"/>
                </a:lnTo>
                <a:lnTo>
                  <a:pt x="379" y="244"/>
                </a:lnTo>
                <a:lnTo>
                  <a:pt x="379" y="244"/>
                </a:lnTo>
                <a:lnTo>
                  <a:pt x="379" y="246"/>
                </a:lnTo>
                <a:lnTo>
                  <a:pt x="379" y="246"/>
                </a:lnTo>
                <a:lnTo>
                  <a:pt x="379" y="249"/>
                </a:lnTo>
                <a:close/>
                <a:moveTo>
                  <a:pt x="1027" y="762"/>
                </a:moveTo>
                <a:lnTo>
                  <a:pt x="1027" y="760"/>
                </a:lnTo>
                <a:lnTo>
                  <a:pt x="1024" y="760"/>
                </a:lnTo>
                <a:lnTo>
                  <a:pt x="1022" y="760"/>
                </a:lnTo>
                <a:lnTo>
                  <a:pt x="1022" y="758"/>
                </a:lnTo>
                <a:lnTo>
                  <a:pt x="1020" y="758"/>
                </a:lnTo>
                <a:lnTo>
                  <a:pt x="1020" y="758"/>
                </a:lnTo>
                <a:lnTo>
                  <a:pt x="1020" y="758"/>
                </a:lnTo>
                <a:lnTo>
                  <a:pt x="1017" y="758"/>
                </a:lnTo>
                <a:lnTo>
                  <a:pt x="1017" y="755"/>
                </a:lnTo>
                <a:lnTo>
                  <a:pt x="1017" y="755"/>
                </a:lnTo>
                <a:lnTo>
                  <a:pt x="1017" y="753"/>
                </a:lnTo>
                <a:lnTo>
                  <a:pt x="1017" y="751"/>
                </a:lnTo>
                <a:lnTo>
                  <a:pt x="1015" y="748"/>
                </a:lnTo>
                <a:lnTo>
                  <a:pt x="1015" y="751"/>
                </a:lnTo>
                <a:lnTo>
                  <a:pt x="1015" y="753"/>
                </a:lnTo>
                <a:lnTo>
                  <a:pt x="1015" y="753"/>
                </a:lnTo>
                <a:lnTo>
                  <a:pt x="1015" y="753"/>
                </a:lnTo>
                <a:lnTo>
                  <a:pt x="1015" y="753"/>
                </a:lnTo>
                <a:lnTo>
                  <a:pt x="1015" y="751"/>
                </a:lnTo>
                <a:lnTo>
                  <a:pt x="1013" y="748"/>
                </a:lnTo>
                <a:lnTo>
                  <a:pt x="1013" y="748"/>
                </a:lnTo>
                <a:lnTo>
                  <a:pt x="1013" y="748"/>
                </a:lnTo>
                <a:lnTo>
                  <a:pt x="1013" y="746"/>
                </a:lnTo>
                <a:lnTo>
                  <a:pt x="1013" y="743"/>
                </a:lnTo>
                <a:lnTo>
                  <a:pt x="1015" y="734"/>
                </a:lnTo>
                <a:lnTo>
                  <a:pt x="1017" y="727"/>
                </a:lnTo>
                <a:lnTo>
                  <a:pt x="1017" y="724"/>
                </a:lnTo>
                <a:lnTo>
                  <a:pt x="1017" y="724"/>
                </a:lnTo>
                <a:lnTo>
                  <a:pt x="1017" y="722"/>
                </a:lnTo>
                <a:lnTo>
                  <a:pt x="1017" y="722"/>
                </a:lnTo>
                <a:lnTo>
                  <a:pt x="1017" y="722"/>
                </a:lnTo>
                <a:lnTo>
                  <a:pt x="1017" y="722"/>
                </a:lnTo>
                <a:lnTo>
                  <a:pt x="1017" y="720"/>
                </a:lnTo>
                <a:lnTo>
                  <a:pt x="1020" y="720"/>
                </a:lnTo>
                <a:lnTo>
                  <a:pt x="1020" y="717"/>
                </a:lnTo>
                <a:lnTo>
                  <a:pt x="1020" y="717"/>
                </a:lnTo>
                <a:lnTo>
                  <a:pt x="1020" y="715"/>
                </a:lnTo>
                <a:lnTo>
                  <a:pt x="1017" y="715"/>
                </a:lnTo>
                <a:lnTo>
                  <a:pt x="1015" y="713"/>
                </a:lnTo>
                <a:lnTo>
                  <a:pt x="1015" y="713"/>
                </a:lnTo>
                <a:lnTo>
                  <a:pt x="1015" y="713"/>
                </a:lnTo>
                <a:lnTo>
                  <a:pt x="1015" y="713"/>
                </a:lnTo>
                <a:lnTo>
                  <a:pt x="1013" y="713"/>
                </a:lnTo>
                <a:lnTo>
                  <a:pt x="1013" y="713"/>
                </a:lnTo>
                <a:lnTo>
                  <a:pt x="1013" y="713"/>
                </a:lnTo>
                <a:lnTo>
                  <a:pt x="1010" y="713"/>
                </a:lnTo>
                <a:lnTo>
                  <a:pt x="1008" y="710"/>
                </a:lnTo>
                <a:lnTo>
                  <a:pt x="1008" y="710"/>
                </a:lnTo>
                <a:lnTo>
                  <a:pt x="1008" y="710"/>
                </a:lnTo>
                <a:lnTo>
                  <a:pt x="1006" y="710"/>
                </a:lnTo>
                <a:lnTo>
                  <a:pt x="1003" y="710"/>
                </a:lnTo>
                <a:lnTo>
                  <a:pt x="1001" y="710"/>
                </a:lnTo>
                <a:lnTo>
                  <a:pt x="1001" y="708"/>
                </a:lnTo>
                <a:lnTo>
                  <a:pt x="998" y="706"/>
                </a:lnTo>
                <a:lnTo>
                  <a:pt x="996" y="706"/>
                </a:lnTo>
                <a:lnTo>
                  <a:pt x="996" y="706"/>
                </a:lnTo>
                <a:lnTo>
                  <a:pt x="991" y="708"/>
                </a:lnTo>
                <a:lnTo>
                  <a:pt x="991" y="708"/>
                </a:lnTo>
                <a:lnTo>
                  <a:pt x="989" y="710"/>
                </a:lnTo>
                <a:lnTo>
                  <a:pt x="989" y="708"/>
                </a:lnTo>
                <a:lnTo>
                  <a:pt x="987" y="708"/>
                </a:lnTo>
                <a:lnTo>
                  <a:pt x="987" y="708"/>
                </a:lnTo>
                <a:lnTo>
                  <a:pt x="987" y="710"/>
                </a:lnTo>
                <a:lnTo>
                  <a:pt x="984" y="710"/>
                </a:lnTo>
                <a:lnTo>
                  <a:pt x="984" y="710"/>
                </a:lnTo>
                <a:lnTo>
                  <a:pt x="984" y="710"/>
                </a:lnTo>
                <a:lnTo>
                  <a:pt x="982" y="710"/>
                </a:lnTo>
                <a:lnTo>
                  <a:pt x="980" y="710"/>
                </a:lnTo>
                <a:lnTo>
                  <a:pt x="980" y="710"/>
                </a:lnTo>
                <a:lnTo>
                  <a:pt x="980" y="710"/>
                </a:lnTo>
                <a:lnTo>
                  <a:pt x="977" y="710"/>
                </a:lnTo>
                <a:lnTo>
                  <a:pt x="977" y="710"/>
                </a:lnTo>
                <a:lnTo>
                  <a:pt x="970" y="710"/>
                </a:lnTo>
                <a:lnTo>
                  <a:pt x="968" y="710"/>
                </a:lnTo>
                <a:lnTo>
                  <a:pt x="968" y="710"/>
                </a:lnTo>
                <a:lnTo>
                  <a:pt x="965" y="710"/>
                </a:lnTo>
                <a:lnTo>
                  <a:pt x="965" y="710"/>
                </a:lnTo>
                <a:lnTo>
                  <a:pt x="963" y="713"/>
                </a:lnTo>
                <a:lnTo>
                  <a:pt x="963" y="713"/>
                </a:lnTo>
                <a:lnTo>
                  <a:pt x="961" y="715"/>
                </a:lnTo>
                <a:lnTo>
                  <a:pt x="958" y="715"/>
                </a:lnTo>
                <a:lnTo>
                  <a:pt x="958" y="715"/>
                </a:lnTo>
                <a:lnTo>
                  <a:pt x="958" y="715"/>
                </a:lnTo>
                <a:lnTo>
                  <a:pt x="956" y="713"/>
                </a:lnTo>
                <a:lnTo>
                  <a:pt x="956" y="713"/>
                </a:lnTo>
                <a:lnTo>
                  <a:pt x="953" y="713"/>
                </a:lnTo>
                <a:lnTo>
                  <a:pt x="953" y="713"/>
                </a:lnTo>
                <a:lnTo>
                  <a:pt x="953" y="713"/>
                </a:lnTo>
                <a:lnTo>
                  <a:pt x="951" y="713"/>
                </a:lnTo>
                <a:lnTo>
                  <a:pt x="951" y="713"/>
                </a:lnTo>
                <a:lnTo>
                  <a:pt x="949" y="710"/>
                </a:lnTo>
                <a:lnTo>
                  <a:pt x="949" y="710"/>
                </a:lnTo>
                <a:lnTo>
                  <a:pt x="946" y="708"/>
                </a:lnTo>
                <a:lnTo>
                  <a:pt x="944" y="708"/>
                </a:lnTo>
                <a:lnTo>
                  <a:pt x="944" y="708"/>
                </a:lnTo>
                <a:lnTo>
                  <a:pt x="944" y="708"/>
                </a:lnTo>
                <a:lnTo>
                  <a:pt x="942" y="708"/>
                </a:lnTo>
                <a:lnTo>
                  <a:pt x="942" y="708"/>
                </a:lnTo>
                <a:lnTo>
                  <a:pt x="935" y="703"/>
                </a:lnTo>
                <a:lnTo>
                  <a:pt x="930" y="701"/>
                </a:lnTo>
                <a:lnTo>
                  <a:pt x="930" y="696"/>
                </a:lnTo>
                <a:lnTo>
                  <a:pt x="930" y="696"/>
                </a:lnTo>
                <a:lnTo>
                  <a:pt x="932" y="694"/>
                </a:lnTo>
                <a:lnTo>
                  <a:pt x="932" y="694"/>
                </a:lnTo>
                <a:lnTo>
                  <a:pt x="932" y="691"/>
                </a:lnTo>
                <a:lnTo>
                  <a:pt x="932" y="691"/>
                </a:lnTo>
                <a:lnTo>
                  <a:pt x="932" y="689"/>
                </a:lnTo>
                <a:lnTo>
                  <a:pt x="932" y="687"/>
                </a:lnTo>
                <a:lnTo>
                  <a:pt x="932" y="687"/>
                </a:lnTo>
                <a:lnTo>
                  <a:pt x="932" y="687"/>
                </a:lnTo>
                <a:lnTo>
                  <a:pt x="932" y="684"/>
                </a:lnTo>
                <a:lnTo>
                  <a:pt x="930" y="684"/>
                </a:lnTo>
                <a:lnTo>
                  <a:pt x="930" y="684"/>
                </a:lnTo>
                <a:lnTo>
                  <a:pt x="930" y="684"/>
                </a:lnTo>
                <a:lnTo>
                  <a:pt x="927" y="684"/>
                </a:lnTo>
                <a:lnTo>
                  <a:pt x="927" y="687"/>
                </a:lnTo>
                <a:lnTo>
                  <a:pt x="927" y="687"/>
                </a:lnTo>
                <a:lnTo>
                  <a:pt x="923" y="684"/>
                </a:lnTo>
                <a:lnTo>
                  <a:pt x="923" y="684"/>
                </a:lnTo>
                <a:lnTo>
                  <a:pt x="920" y="684"/>
                </a:lnTo>
                <a:lnTo>
                  <a:pt x="925" y="684"/>
                </a:lnTo>
                <a:lnTo>
                  <a:pt x="925" y="684"/>
                </a:lnTo>
                <a:lnTo>
                  <a:pt x="925" y="682"/>
                </a:lnTo>
                <a:lnTo>
                  <a:pt x="925" y="682"/>
                </a:lnTo>
                <a:lnTo>
                  <a:pt x="925" y="680"/>
                </a:lnTo>
                <a:lnTo>
                  <a:pt x="923" y="680"/>
                </a:lnTo>
                <a:lnTo>
                  <a:pt x="923" y="680"/>
                </a:lnTo>
                <a:lnTo>
                  <a:pt x="923" y="680"/>
                </a:lnTo>
                <a:lnTo>
                  <a:pt x="923" y="677"/>
                </a:lnTo>
                <a:lnTo>
                  <a:pt x="923" y="677"/>
                </a:lnTo>
                <a:lnTo>
                  <a:pt x="923" y="677"/>
                </a:lnTo>
                <a:lnTo>
                  <a:pt x="923" y="677"/>
                </a:lnTo>
                <a:lnTo>
                  <a:pt x="925" y="677"/>
                </a:lnTo>
                <a:lnTo>
                  <a:pt x="925" y="675"/>
                </a:lnTo>
                <a:lnTo>
                  <a:pt x="923" y="675"/>
                </a:lnTo>
                <a:lnTo>
                  <a:pt x="923" y="675"/>
                </a:lnTo>
                <a:lnTo>
                  <a:pt x="923" y="675"/>
                </a:lnTo>
                <a:lnTo>
                  <a:pt x="923" y="675"/>
                </a:lnTo>
                <a:lnTo>
                  <a:pt x="920" y="672"/>
                </a:lnTo>
                <a:lnTo>
                  <a:pt x="920" y="672"/>
                </a:lnTo>
                <a:lnTo>
                  <a:pt x="920" y="672"/>
                </a:lnTo>
                <a:lnTo>
                  <a:pt x="920" y="670"/>
                </a:lnTo>
                <a:lnTo>
                  <a:pt x="920" y="668"/>
                </a:lnTo>
                <a:lnTo>
                  <a:pt x="920" y="668"/>
                </a:lnTo>
                <a:lnTo>
                  <a:pt x="920" y="668"/>
                </a:lnTo>
                <a:lnTo>
                  <a:pt x="920" y="668"/>
                </a:lnTo>
                <a:lnTo>
                  <a:pt x="920" y="665"/>
                </a:lnTo>
                <a:lnTo>
                  <a:pt x="920" y="665"/>
                </a:lnTo>
                <a:lnTo>
                  <a:pt x="920" y="665"/>
                </a:lnTo>
                <a:lnTo>
                  <a:pt x="920" y="668"/>
                </a:lnTo>
                <a:lnTo>
                  <a:pt x="920" y="668"/>
                </a:lnTo>
                <a:lnTo>
                  <a:pt x="918" y="668"/>
                </a:lnTo>
                <a:lnTo>
                  <a:pt x="918" y="668"/>
                </a:lnTo>
                <a:lnTo>
                  <a:pt x="918" y="668"/>
                </a:lnTo>
                <a:lnTo>
                  <a:pt x="916" y="668"/>
                </a:lnTo>
                <a:lnTo>
                  <a:pt x="916" y="668"/>
                </a:lnTo>
                <a:lnTo>
                  <a:pt x="916" y="668"/>
                </a:lnTo>
                <a:lnTo>
                  <a:pt x="913" y="668"/>
                </a:lnTo>
                <a:lnTo>
                  <a:pt x="913" y="665"/>
                </a:lnTo>
                <a:lnTo>
                  <a:pt x="913" y="668"/>
                </a:lnTo>
                <a:lnTo>
                  <a:pt x="911" y="668"/>
                </a:lnTo>
                <a:lnTo>
                  <a:pt x="911" y="668"/>
                </a:lnTo>
                <a:lnTo>
                  <a:pt x="911" y="668"/>
                </a:lnTo>
                <a:lnTo>
                  <a:pt x="909" y="665"/>
                </a:lnTo>
                <a:lnTo>
                  <a:pt x="909" y="668"/>
                </a:lnTo>
                <a:lnTo>
                  <a:pt x="906" y="668"/>
                </a:lnTo>
                <a:lnTo>
                  <a:pt x="904" y="668"/>
                </a:lnTo>
                <a:lnTo>
                  <a:pt x="901" y="668"/>
                </a:lnTo>
                <a:lnTo>
                  <a:pt x="901" y="668"/>
                </a:lnTo>
                <a:lnTo>
                  <a:pt x="899" y="668"/>
                </a:lnTo>
                <a:lnTo>
                  <a:pt x="897" y="668"/>
                </a:lnTo>
                <a:lnTo>
                  <a:pt x="894" y="668"/>
                </a:lnTo>
                <a:lnTo>
                  <a:pt x="894" y="668"/>
                </a:lnTo>
                <a:lnTo>
                  <a:pt x="894" y="668"/>
                </a:lnTo>
                <a:lnTo>
                  <a:pt x="890" y="663"/>
                </a:lnTo>
                <a:lnTo>
                  <a:pt x="890" y="663"/>
                </a:lnTo>
                <a:lnTo>
                  <a:pt x="887" y="661"/>
                </a:lnTo>
                <a:lnTo>
                  <a:pt x="887" y="663"/>
                </a:lnTo>
                <a:lnTo>
                  <a:pt x="885" y="663"/>
                </a:lnTo>
                <a:lnTo>
                  <a:pt x="883" y="663"/>
                </a:lnTo>
                <a:lnTo>
                  <a:pt x="883" y="663"/>
                </a:lnTo>
                <a:lnTo>
                  <a:pt x="883" y="663"/>
                </a:lnTo>
                <a:lnTo>
                  <a:pt x="880" y="663"/>
                </a:lnTo>
                <a:lnTo>
                  <a:pt x="875" y="661"/>
                </a:lnTo>
                <a:lnTo>
                  <a:pt x="875" y="661"/>
                </a:lnTo>
                <a:lnTo>
                  <a:pt x="873" y="661"/>
                </a:lnTo>
                <a:lnTo>
                  <a:pt x="873" y="658"/>
                </a:lnTo>
                <a:lnTo>
                  <a:pt x="871" y="658"/>
                </a:lnTo>
                <a:lnTo>
                  <a:pt x="871" y="656"/>
                </a:lnTo>
                <a:lnTo>
                  <a:pt x="868" y="656"/>
                </a:lnTo>
                <a:lnTo>
                  <a:pt x="868" y="656"/>
                </a:lnTo>
                <a:lnTo>
                  <a:pt x="864" y="653"/>
                </a:lnTo>
                <a:lnTo>
                  <a:pt x="864" y="653"/>
                </a:lnTo>
                <a:lnTo>
                  <a:pt x="864" y="653"/>
                </a:lnTo>
                <a:lnTo>
                  <a:pt x="861" y="656"/>
                </a:lnTo>
                <a:lnTo>
                  <a:pt x="859" y="658"/>
                </a:lnTo>
                <a:lnTo>
                  <a:pt x="859" y="658"/>
                </a:lnTo>
                <a:lnTo>
                  <a:pt x="857" y="658"/>
                </a:lnTo>
                <a:lnTo>
                  <a:pt x="857" y="658"/>
                </a:lnTo>
                <a:lnTo>
                  <a:pt x="845" y="656"/>
                </a:lnTo>
                <a:lnTo>
                  <a:pt x="845" y="658"/>
                </a:lnTo>
                <a:lnTo>
                  <a:pt x="845" y="656"/>
                </a:lnTo>
                <a:lnTo>
                  <a:pt x="845" y="656"/>
                </a:lnTo>
                <a:lnTo>
                  <a:pt x="845" y="656"/>
                </a:lnTo>
                <a:lnTo>
                  <a:pt x="842" y="649"/>
                </a:lnTo>
                <a:lnTo>
                  <a:pt x="840" y="646"/>
                </a:lnTo>
                <a:lnTo>
                  <a:pt x="840" y="646"/>
                </a:lnTo>
                <a:lnTo>
                  <a:pt x="840" y="644"/>
                </a:lnTo>
                <a:lnTo>
                  <a:pt x="840" y="644"/>
                </a:lnTo>
                <a:lnTo>
                  <a:pt x="840" y="644"/>
                </a:lnTo>
                <a:lnTo>
                  <a:pt x="840" y="644"/>
                </a:lnTo>
                <a:lnTo>
                  <a:pt x="838" y="644"/>
                </a:lnTo>
                <a:lnTo>
                  <a:pt x="838" y="642"/>
                </a:lnTo>
                <a:lnTo>
                  <a:pt x="838" y="644"/>
                </a:lnTo>
                <a:lnTo>
                  <a:pt x="838" y="644"/>
                </a:lnTo>
                <a:lnTo>
                  <a:pt x="838" y="644"/>
                </a:lnTo>
                <a:lnTo>
                  <a:pt x="835" y="644"/>
                </a:lnTo>
                <a:lnTo>
                  <a:pt x="835" y="644"/>
                </a:lnTo>
                <a:lnTo>
                  <a:pt x="835" y="642"/>
                </a:lnTo>
                <a:lnTo>
                  <a:pt x="833" y="642"/>
                </a:lnTo>
                <a:lnTo>
                  <a:pt x="833" y="642"/>
                </a:lnTo>
                <a:lnTo>
                  <a:pt x="828" y="642"/>
                </a:lnTo>
                <a:lnTo>
                  <a:pt x="828" y="642"/>
                </a:lnTo>
                <a:lnTo>
                  <a:pt x="828" y="644"/>
                </a:lnTo>
                <a:lnTo>
                  <a:pt x="828" y="644"/>
                </a:lnTo>
                <a:lnTo>
                  <a:pt x="826" y="644"/>
                </a:lnTo>
                <a:lnTo>
                  <a:pt x="823" y="644"/>
                </a:lnTo>
                <a:lnTo>
                  <a:pt x="823" y="644"/>
                </a:lnTo>
                <a:lnTo>
                  <a:pt x="821" y="646"/>
                </a:lnTo>
                <a:lnTo>
                  <a:pt x="821" y="646"/>
                </a:lnTo>
                <a:lnTo>
                  <a:pt x="821" y="646"/>
                </a:lnTo>
                <a:lnTo>
                  <a:pt x="821" y="649"/>
                </a:lnTo>
                <a:lnTo>
                  <a:pt x="821" y="649"/>
                </a:lnTo>
                <a:lnTo>
                  <a:pt x="821" y="649"/>
                </a:lnTo>
                <a:lnTo>
                  <a:pt x="821" y="651"/>
                </a:lnTo>
                <a:lnTo>
                  <a:pt x="821" y="653"/>
                </a:lnTo>
                <a:lnTo>
                  <a:pt x="819" y="653"/>
                </a:lnTo>
                <a:lnTo>
                  <a:pt x="819" y="656"/>
                </a:lnTo>
                <a:lnTo>
                  <a:pt x="814" y="665"/>
                </a:lnTo>
                <a:lnTo>
                  <a:pt x="812" y="668"/>
                </a:lnTo>
                <a:lnTo>
                  <a:pt x="812" y="670"/>
                </a:lnTo>
                <a:lnTo>
                  <a:pt x="809" y="670"/>
                </a:lnTo>
                <a:lnTo>
                  <a:pt x="809" y="670"/>
                </a:lnTo>
                <a:lnTo>
                  <a:pt x="807" y="670"/>
                </a:lnTo>
                <a:lnTo>
                  <a:pt x="807" y="670"/>
                </a:lnTo>
                <a:lnTo>
                  <a:pt x="807" y="672"/>
                </a:lnTo>
                <a:lnTo>
                  <a:pt x="804" y="672"/>
                </a:lnTo>
                <a:lnTo>
                  <a:pt x="804" y="672"/>
                </a:lnTo>
                <a:lnTo>
                  <a:pt x="802" y="670"/>
                </a:lnTo>
                <a:lnTo>
                  <a:pt x="800" y="670"/>
                </a:lnTo>
                <a:lnTo>
                  <a:pt x="800" y="670"/>
                </a:lnTo>
                <a:lnTo>
                  <a:pt x="797" y="668"/>
                </a:lnTo>
                <a:lnTo>
                  <a:pt x="795" y="668"/>
                </a:lnTo>
                <a:lnTo>
                  <a:pt x="795" y="668"/>
                </a:lnTo>
                <a:lnTo>
                  <a:pt x="795" y="665"/>
                </a:lnTo>
                <a:lnTo>
                  <a:pt x="795" y="665"/>
                </a:lnTo>
                <a:lnTo>
                  <a:pt x="795" y="665"/>
                </a:lnTo>
                <a:lnTo>
                  <a:pt x="795" y="665"/>
                </a:lnTo>
                <a:lnTo>
                  <a:pt x="793" y="668"/>
                </a:lnTo>
                <a:lnTo>
                  <a:pt x="793" y="668"/>
                </a:lnTo>
                <a:lnTo>
                  <a:pt x="793" y="668"/>
                </a:lnTo>
                <a:lnTo>
                  <a:pt x="790" y="668"/>
                </a:lnTo>
                <a:lnTo>
                  <a:pt x="783" y="670"/>
                </a:lnTo>
                <a:lnTo>
                  <a:pt x="783" y="670"/>
                </a:lnTo>
                <a:lnTo>
                  <a:pt x="781" y="668"/>
                </a:lnTo>
                <a:lnTo>
                  <a:pt x="771" y="665"/>
                </a:lnTo>
                <a:lnTo>
                  <a:pt x="760" y="665"/>
                </a:lnTo>
                <a:lnTo>
                  <a:pt x="760" y="663"/>
                </a:lnTo>
                <a:lnTo>
                  <a:pt x="755" y="665"/>
                </a:lnTo>
                <a:lnTo>
                  <a:pt x="750" y="668"/>
                </a:lnTo>
                <a:lnTo>
                  <a:pt x="743" y="665"/>
                </a:lnTo>
                <a:lnTo>
                  <a:pt x="741" y="665"/>
                </a:lnTo>
                <a:lnTo>
                  <a:pt x="741" y="665"/>
                </a:lnTo>
                <a:lnTo>
                  <a:pt x="738" y="665"/>
                </a:lnTo>
                <a:lnTo>
                  <a:pt x="738" y="665"/>
                </a:lnTo>
                <a:lnTo>
                  <a:pt x="736" y="663"/>
                </a:lnTo>
                <a:lnTo>
                  <a:pt x="736" y="663"/>
                </a:lnTo>
                <a:lnTo>
                  <a:pt x="734" y="663"/>
                </a:lnTo>
                <a:lnTo>
                  <a:pt x="734" y="663"/>
                </a:lnTo>
                <a:lnTo>
                  <a:pt x="734" y="663"/>
                </a:lnTo>
                <a:lnTo>
                  <a:pt x="734" y="663"/>
                </a:lnTo>
                <a:lnTo>
                  <a:pt x="731" y="665"/>
                </a:lnTo>
                <a:lnTo>
                  <a:pt x="731" y="665"/>
                </a:lnTo>
                <a:lnTo>
                  <a:pt x="729" y="665"/>
                </a:lnTo>
                <a:lnTo>
                  <a:pt x="729" y="665"/>
                </a:lnTo>
                <a:lnTo>
                  <a:pt x="729" y="665"/>
                </a:lnTo>
                <a:lnTo>
                  <a:pt x="729" y="663"/>
                </a:lnTo>
                <a:lnTo>
                  <a:pt x="726" y="663"/>
                </a:lnTo>
                <a:lnTo>
                  <a:pt x="726" y="663"/>
                </a:lnTo>
                <a:lnTo>
                  <a:pt x="726" y="663"/>
                </a:lnTo>
                <a:lnTo>
                  <a:pt x="726" y="663"/>
                </a:lnTo>
                <a:lnTo>
                  <a:pt x="724" y="663"/>
                </a:lnTo>
                <a:lnTo>
                  <a:pt x="724" y="663"/>
                </a:lnTo>
                <a:lnTo>
                  <a:pt x="722" y="663"/>
                </a:lnTo>
                <a:lnTo>
                  <a:pt x="719" y="663"/>
                </a:lnTo>
                <a:lnTo>
                  <a:pt x="717" y="663"/>
                </a:lnTo>
                <a:lnTo>
                  <a:pt x="715" y="661"/>
                </a:lnTo>
                <a:lnTo>
                  <a:pt x="712" y="661"/>
                </a:lnTo>
                <a:lnTo>
                  <a:pt x="710" y="656"/>
                </a:lnTo>
                <a:lnTo>
                  <a:pt x="710" y="646"/>
                </a:lnTo>
                <a:lnTo>
                  <a:pt x="705" y="644"/>
                </a:lnTo>
                <a:lnTo>
                  <a:pt x="705" y="644"/>
                </a:lnTo>
                <a:lnTo>
                  <a:pt x="705" y="644"/>
                </a:lnTo>
                <a:lnTo>
                  <a:pt x="700" y="639"/>
                </a:lnTo>
                <a:lnTo>
                  <a:pt x="700" y="635"/>
                </a:lnTo>
                <a:lnTo>
                  <a:pt x="700" y="635"/>
                </a:lnTo>
                <a:lnTo>
                  <a:pt x="698" y="635"/>
                </a:lnTo>
                <a:lnTo>
                  <a:pt x="698" y="635"/>
                </a:lnTo>
                <a:lnTo>
                  <a:pt x="696" y="635"/>
                </a:lnTo>
                <a:lnTo>
                  <a:pt x="693" y="635"/>
                </a:lnTo>
                <a:lnTo>
                  <a:pt x="691" y="632"/>
                </a:lnTo>
                <a:lnTo>
                  <a:pt x="691" y="632"/>
                </a:lnTo>
                <a:lnTo>
                  <a:pt x="691" y="632"/>
                </a:lnTo>
                <a:lnTo>
                  <a:pt x="691" y="635"/>
                </a:lnTo>
                <a:lnTo>
                  <a:pt x="691" y="635"/>
                </a:lnTo>
                <a:lnTo>
                  <a:pt x="691" y="635"/>
                </a:lnTo>
                <a:lnTo>
                  <a:pt x="691" y="635"/>
                </a:lnTo>
                <a:lnTo>
                  <a:pt x="691" y="637"/>
                </a:lnTo>
                <a:lnTo>
                  <a:pt x="691" y="637"/>
                </a:lnTo>
                <a:lnTo>
                  <a:pt x="691" y="637"/>
                </a:lnTo>
                <a:lnTo>
                  <a:pt x="689" y="637"/>
                </a:lnTo>
                <a:lnTo>
                  <a:pt x="689" y="637"/>
                </a:lnTo>
                <a:lnTo>
                  <a:pt x="686" y="637"/>
                </a:lnTo>
                <a:lnTo>
                  <a:pt x="686" y="637"/>
                </a:lnTo>
                <a:lnTo>
                  <a:pt x="686" y="637"/>
                </a:lnTo>
                <a:lnTo>
                  <a:pt x="684" y="637"/>
                </a:lnTo>
                <a:lnTo>
                  <a:pt x="684" y="637"/>
                </a:lnTo>
                <a:lnTo>
                  <a:pt x="679" y="635"/>
                </a:lnTo>
                <a:lnTo>
                  <a:pt x="677" y="635"/>
                </a:lnTo>
                <a:lnTo>
                  <a:pt x="674" y="632"/>
                </a:lnTo>
                <a:lnTo>
                  <a:pt x="674" y="632"/>
                </a:lnTo>
                <a:lnTo>
                  <a:pt x="674" y="630"/>
                </a:lnTo>
                <a:lnTo>
                  <a:pt x="674" y="630"/>
                </a:lnTo>
                <a:lnTo>
                  <a:pt x="674" y="632"/>
                </a:lnTo>
                <a:lnTo>
                  <a:pt x="672" y="632"/>
                </a:lnTo>
                <a:lnTo>
                  <a:pt x="672" y="630"/>
                </a:lnTo>
                <a:lnTo>
                  <a:pt x="672" y="630"/>
                </a:lnTo>
                <a:lnTo>
                  <a:pt x="670" y="630"/>
                </a:lnTo>
                <a:lnTo>
                  <a:pt x="670" y="632"/>
                </a:lnTo>
                <a:lnTo>
                  <a:pt x="670" y="632"/>
                </a:lnTo>
                <a:lnTo>
                  <a:pt x="670" y="632"/>
                </a:lnTo>
                <a:lnTo>
                  <a:pt x="670" y="632"/>
                </a:lnTo>
                <a:lnTo>
                  <a:pt x="670" y="632"/>
                </a:lnTo>
                <a:lnTo>
                  <a:pt x="670" y="632"/>
                </a:lnTo>
                <a:lnTo>
                  <a:pt x="667" y="632"/>
                </a:lnTo>
                <a:lnTo>
                  <a:pt x="667" y="632"/>
                </a:lnTo>
                <a:lnTo>
                  <a:pt x="667" y="632"/>
                </a:lnTo>
                <a:lnTo>
                  <a:pt x="665" y="632"/>
                </a:lnTo>
                <a:lnTo>
                  <a:pt x="665" y="632"/>
                </a:lnTo>
                <a:lnTo>
                  <a:pt x="663" y="632"/>
                </a:lnTo>
                <a:lnTo>
                  <a:pt x="663" y="632"/>
                </a:lnTo>
                <a:lnTo>
                  <a:pt x="660" y="630"/>
                </a:lnTo>
                <a:lnTo>
                  <a:pt x="658" y="630"/>
                </a:lnTo>
                <a:lnTo>
                  <a:pt x="655" y="630"/>
                </a:lnTo>
                <a:lnTo>
                  <a:pt x="653" y="627"/>
                </a:lnTo>
                <a:lnTo>
                  <a:pt x="651" y="625"/>
                </a:lnTo>
                <a:lnTo>
                  <a:pt x="651" y="625"/>
                </a:lnTo>
                <a:lnTo>
                  <a:pt x="648" y="620"/>
                </a:lnTo>
                <a:lnTo>
                  <a:pt x="646" y="620"/>
                </a:lnTo>
                <a:lnTo>
                  <a:pt x="646" y="618"/>
                </a:lnTo>
                <a:lnTo>
                  <a:pt x="644" y="618"/>
                </a:lnTo>
                <a:lnTo>
                  <a:pt x="639" y="620"/>
                </a:lnTo>
                <a:lnTo>
                  <a:pt x="639" y="620"/>
                </a:lnTo>
                <a:lnTo>
                  <a:pt x="637" y="620"/>
                </a:lnTo>
                <a:lnTo>
                  <a:pt x="637" y="620"/>
                </a:lnTo>
                <a:lnTo>
                  <a:pt x="634" y="618"/>
                </a:lnTo>
                <a:lnTo>
                  <a:pt x="634" y="618"/>
                </a:lnTo>
                <a:lnTo>
                  <a:pt x="634" y="618"/>
                </a:lnTo>
                <a:lnTo>
                  <a:pt x="632" y="616"/>
                </a:lnTo>
                <a:lnTo>
                  <a:pt x="629" y="616"/>
                </a:lnTo>
                <a:lnTo>
                  <a:pt x="629" y="618"/>
                </a:lnTo>
                <a:lnTo>
                  <a:pt x="629" y="618"/>
                </a:lnTo>
                <a:lnTo>
                  <a:pt x="629" y="620"/>
                </a:lnTo>
                <a:lnTo>
                  <a:pt x="627" y="620"/>
                </a:lnTo>
                <a:lnTo>
                  <a:pt x="629" y="620"/>
                </a:lnTo>
                <a:lnTo>
                  <a:pt x="629" y="623"/>
                </a:lnTo>
                <a:lnTo>
                  <a:pt x="629" y="623"/>
                </a:lnTo>
                <a:lnTo>
                  <a:pt x="629" y="623"/>
                </a:lnTo>
                <a:lnTo>
                  <a:pt x="629" y="625"/>
                </a:lnTo>
                <a:lnTo>
                  <a:pt x="627" y="625"/>
                </a:lnTo>
                <a:lnTo>
                  <a:pt x="627" y="625"/>
                </a:lnTo>
                <a:lnTo>
                  <a:pt x="620" y="625"/>
                </a:lnTo>
                <a:lnTo>
                  <a:pt x="618" y="625"/>
                </a:lnTo>
                <a:lnTo>
                  <a:pt x="615" y="625"/>
                </a:lnTo>
                <a:lnTo>
                  <a:pt x="615" y="625"/>
                </a:lnTo>
                <a:lnTo>
                  <a:pt x="615" y="625"/>
                </a:lnTo>
                <a:lnTo>
                  <a:pt x="615" y="623"/>
                </a:lnTo>
                <a:lnTo>
                  <a:pt x="613" y="623"/>
                </a:lnTo>
                <a:lnTo>
                  <a:pt x="613" y="623"/>
                </a:lnTo>
                <a:lnTo>
                  <a:pt x="613" y="623"/>
                </a:lnTo>
                <a:lnTo>
                  <a:pt x="613" y="620"/>
                </a:lnTo>
                <a:lnTo>
                  <a:pt x="611" y="620"/>
                </a:lnTo>
                <a:lnTo>
                  <a:pt x="603" y="620"/>
                </a:lnTo>
                <a:lnTo>
                  <a:pt x="603" y="620"/>
                </a:lnTo>
                <a:lnTo>
                  <a:pt x="603" y="623"/>
                </a:lnTo>
                <a:lnTo>
                  <a:pt x="601" y="623"/>
                </a:lnTo>
                <a:lnTo>
                  <a:pt x="601" y="623"/>
                </a:lnTo>
                <a:lnTo>
                  <a:pt x="596" y="620"/>
                </a:lnTo>
                <a:lnTo>
                  <a:pt x="596" y="620"/>
                </a:lnTo>
                <a:lnTo>
                  <a:pt x="594" y="620"/>
                </a:lnTo>
                <a:lnTo>
                  <a:pt x="592" y="618"/>
                </a:lnTo>
                <a:lnTo>
                  <a:pt x="589" y="618"/>
                </a:lnTo>
                <a:lnTo>
                  <a:pt x="587" y="618"/>
                </a:lnTo>
                <a:lnTo>
                  <a:pt x="587" y="620"/>
                </a:lnTo>
                <a:lnTo>
                  <a:pt x="585" y="620"/>
                </a:lnTo>
                <a:lnTo>
                  <a:pt x="585" y="620"/>
                </a:lnTo>
                <a:lnTo>
                  <a:pt x="582" y="620"/>
                </a:lnTo>
                <a:lnTo>
                  <a:pt x="582" y="620"/>
                </a:lnTo>
                <a:lnTo>
                  <a:pt x="582" y="620"/>
                </a:lnTo>
                <a:lnTo>
                  <a:pt x="582" y="616"/>
                </a:lnTo>
                <a:lnTo>
                  <a:pt x="580" y="616"/>
                </a:lnTo>
                <a:lnTo>
                  <a:pt x="580" y="616"/>
                </a:lnTo>
                <a:lnTo>
                  <a:pt x="577" y="616"/>
                </a:lnTo>
                <a:lnTo>
                  <a:pt x="575" y="616"/>
                </a:lnTo>
                <a:lnTo>
                  <a:pt x="575" y="620"/>
                </a:lnTo>
                <a:lnTo>
                  <a:pt x="575" y="620"/>
                </a:lnTo>
                <a:lnTo>
                  <a:pt x="573" y="620"/>
                </a:lnTo>
                <a:lnTo>
                  <a:pt x="570" y="625"/>
                </a:lnTo>
                <a:lnTo>
                  <a:pt x="568" y="627"/>
                </a:lnTo>
                <a:lnTo>
                  <a:pt x="568" y="630"/>
                </a:lnTo>
                <a:lnTo>
                  <a:pt x="568" y="632"/>
                </a:lnTo>
                <a:lnTo>
                  <a:pt x="566" y="642"/>
                </a:lnTo>
                <a:lnTo>
                  <a:pt x="566" y="644"/>
                </a:lnTo>
                <a:lnTo>
                  <a:pt x="566" y="646"/>
                </a:lnTo>
                <a:lnTo>
                  <a:pt x="566" y="649"/>
                </a:lnTo>
                <a:lnTo>
                  <a:pt x="563" y="649"/>
                </a:lnTo>
                <a:lnTo>
                  <a:pt x="561" y="649"/>
                </a:lnTo>
                <a:lnTo>
                  <a:pt x="561" y="649"/>
                </a:lnTo>
                <a:lnTo>
                  <a:pt x="559" y="646"/>
                </a:lnTo>
                <a:lnTo>
                  <a:pt x="559" y="646"/>
                </a:lnTo>
                <a:lnTo>
                  <a:pt x="559" y="646"/>
                </a:lnTo>
                <a:lnTo>
                  <a:pt x="556" y="646"/>
                </a:lnTo>
                <a:lnTo>
                  <a:pt x="556" y="649"/>
                </a:lnTo>
                <a:lnTo>
                  <a:pt x="556" y="653"/>
                </a:lnTo>
                <a:lnTo>
                  <a:pt x="556" y="653"/>
                </a:lnTo>
                <a:lnTo>
                  <a:pt x="556" y="656"/>
                </a:lnTo>
                <a:lnTo>
                  <a:pt x="551" y="658"/>
                </a:lnTo>
                <a:lnTo>
                  <a:pt x="551" y="661"/>
                </a:lnTo>
                <a:lnTo>
                  <a:pt x="549" y="663"/>
                </a:lnTo>
                <a:lnTo>
                  <a:pt x="549" y="663"/>
                </a:lnTo>
                <a:lnTo>
                  <a:pt x="549" y="663"/>
                </a:lnTo>
                <a:lnTo>
                  <a:pt x="547" y="663"/>
                </a:lnTo>
                <a:lnTo>
                  <a:pt x="547" y="663"/>
                </a:lnTo>
                <a:lnTo>
                  <a:pt x="547" y="661"/>
                </a:lnTo>
                <a:lnTo>
                  <a:pt x="544" y="661"/>
                </a:lnTo>
                <a:lnTo>
                  <a:pt x="544" y="658"/>
                </a:lnTo>
                <a:lnTo>
                  <a:pt x="544" y="658"/>
                </a:lnTo>
                <a:lnTo>
                  <a:pt x="544" y="658"/>
                </a:lnTo>
                <a:lnTo>
                  <a:pt x="544" y="658"/>
                </a:lnTo>
                <a:lnTo>
                  <a:pt x="544" y="656"/>
                </a:lnTo>
                <a:lnTo>
                  <a:pt x="544" y="656"/>
                </a:lnTo>
                <a:lnTo>
                  <a:pt x="542" y="656"/>
                </a:lnTo>
                <a:lnTo>
                  <a:pt x="542" y="656"/>
                </a:lnTo>
                <a:lnTo>
                  <a:pt x="542" y="656"/>
                </a:lnTo>
                <a:lnTo>
                  <a:pt x="540" y="658"/>
                </a:lnTo>
                <a:lnTo>
                  <a:pt x="540" y="658"/>
                </a:lnTo>
                <a:lnTo>
                  <a:pt x="540" y="661"/>
                </a:lnTo>
                <a:lnTo>
                  <a:pt x="537" y="661"/>
                </a:lnTo>
                <a:lnTo>
                  <a:pt x="537" y="661"/>
                </a:lnTo>
                <a:lnTo>
                  <a:pt x="535" y="661"/>
                </a:lnTo>
                <a:lnTo>
                  <a:pt x="535" y="661"/>
                </a:lnTo>
                <a:lnTo>
                  <a:pt x="535" y="661"/>
                </a:lnTo>
                <a:lnTo>
                  <a:pt x="535" y="661"/>
                </a:lnTo>
                <a:lnTo>
                  <a:pt x="535" y="663"/>
                </a:lnTo>
                <a:lnTo>
                  <a:pt x="537" y="663"/>
                </a:lnTo>
                <a:lnTo>
                  <a:pt x="537" y="665"/>
                </a:lnTo>
                <a:lnTo>
                  <a:pt x="537" y="665"/>
                </a:lnTo>
                <a:lnTo>
                  <a:pt x="537" y="665"/>
                </a:lnTo>
                <a:lnTo>
                  <a:pt x="540" y="665"/>
                </a:lnTo>
                <a:lnTo>
                  <a:pt x="540" y="665"/>
                </a:lnTo>
                <a:lnTo>
                  <a:pt x="540" y="663"/>
                </a:lnTo>
                <a:lnTo>
                  <a:pt x="540" y="663"/>
                </a:lnTo>
                <a:lnTo>
                  <a:pt x="542" y="663"/>
                </a:lnTo>
                <a:lnTo>
                  <a:pt x="544" y="665"/>
                </a:lnTo>
                <a:lnTo>
                  <a:pt x="544" y="665"/>
                </a:lnTo>
                <a:lnTo>
                  <a:pt x="544" y="665"/>
                </a:lnTo>
                <a:lnTo>
                  <a:pt x="544" y="665"/>
                </a:lnTo>
                <a:lnTo>
                  <a:pt x="544" y="665"/>
                </a:lnTo>
                <a:lnTo>
                  <a:pt x="547" y="665"/>
                </a:lnTo>
                <a:lnTo>
                  <a:pt x="547" y="665"/>
                </a:lnTo>
                <a:lnTo>
                  <a:pt x="547" y="665"/>
                </a:lnTo>
                <a:lnTo>
                  <a:pt x="547" y="665"/>
                </a:lnTo>
                <a:lnTo>
                  <a:pt x="547" y="665"/>
                </a:lnTo>
                <a:lnTo>
                  <a:pt x="549" y="665"/>
                </a:lnTo>
                <a:lnTo>
                  <a:pt x="549" y="665"/>
                </a:lnTo>
                <a:lnTo>
                  <a:pt x="549" y="665"/>
                </a:lnTo>
                <a:lnTo>
                  <a:pt x="551" y="665"/>
                </a:lnTo>
                <a:lnTo>
                  <a:pt x="551" y="665"/>
                </a:lnTo>
                <a:lnTo>
                  <a:pt x="554" y="665"/>
                </a:lnTo>
                <a:lnTo>
                  <a:pt x="561" y="665"/>
                </a:lnTo>
                <a:lnTo>
                  <a:pt x="561" y="665"/>
                </a:lnTo>
                <a:lnTo>
                  <a:pt x="563" y="665"/>
                </a:lnTo>
                <a:lnTo>
                  <a:pt x="563" y="665"/>
                </a:lnTo>
                <a:lnTo>
                  <a:pt x="566" y="665"/>
                </a:lnTo>
                <a:lnTo>
                  <a:pt x="566" y="665"/>
                </a:lnTo>
                <a:lnTo>
                  <a:pt x="568" y="665"/>
                </a:lnTo>
                <a:lnTo>
                  <a:pt x="570" y="665"/>
                </a:lnTo>
                <a:lnTo>
                  <a:pt x="570" y="665"/>
                </a:lnTo>
                <a:lnTo>
                  <a:pt x="570" y="665"/>
                </a:lnTo>
                <a:lnTo>
                  <a:pt x="570" y="665"/>
                </a:lnTo>
                <a:lnTo>
                  <a:pt x="573" y="663"/>
                </a:lnTo>
                <a:lnTo>
                  <a:pt x="573" y="663"/>
                </a:lnTo>
                <a:lnTo>
                  <a:pt x="573" y="663"/>
                </a:lnTo>
                <a:lnTo>
                  <a:pt x="575" y="663"/>
                </a:lnTo>
                <a:lnTo>
                  <a:pt x="577" y="663"/>
                </a:lnTo>
                <a:lnTo>
                  <a:pt x="580" y="665"/>
                </a:lnTo>
                <a:lnTo>
                  <a:pt x="582" y="668"/>
                </a:lnTo>
                <a:lnTo>
                  <a:pt x="585" y="668"/>
                </a:lnTo>
                <a:lnTo>
                  <a:pt x="587" y="668"/>
                </a:lnTo>
                <a:lnTo>
                  <a:pt x="589" y="670"/>
                </a:lnTo>
                <a:lnTo>
                  <a:pt x="589" y="670"/>
                </a:lnTo>
                <a:lnTo>
                  <a:pt x="589" y="670"/>
                </a:lnTo>
                <a:lnTo>
                  <a:pt x="589" y="670"/>
                </a:lnTo>
                <a:lnTo>
                  <a:pt x="589" y="672"/>
                </a:lnTo>
                <a:lnTo>
                  <a:pt x="589" y="672"/>
                </a:lnTo>
                <a:lnTo>
                  <a:pt x="589" y="672"/>
                </a:lnTo>
                <a:lnTo>
                  <a:pt x="592" y="672"/>
                </a:lnTo>
                <a:lnTo>
                  <a:pt x="592" y="672"/>
                </a:lnTo>
                <a:lnTo>
                  <a:pt x="592" y="672"/>
                </a:lnTo>
                <a:lnTo>
                  <a:pt x="592" y="672"/>
                </a:lnTo>
                <a:lnTo>
                  <a:pt x="592" y="672"/>
                </a:lnTo>
                <a:lnTo>
                  <a:pt x="594" y="672"/>
                </a:lnTo>
                <a:lnTo>
                  <a:pt x="594" y="672"/>
                </a:lnTo>
                <a:lnTo>
                  <a:pt x="596" y="672"/>
                </a:lnTo>
                <a:lnTo>
                  <a:pt x="596" y="672"/>
                </a:lnTo>
                <a:lnTo>
                  <a:pt x="596" y="672"/>
                </a:lnTo>
                <a:lnTo>
                  <a:pt x="599" y="670"/>
                </a:lnTo>
                <a:lnTo>
                  <a:pt x="599" y="670"/>
                </a:lnTo>
                <a:lnTo>
                  <a:pt x="601" y="672"/>
                </a:lnTo>
                <a:lnTo>
                  <a:pt x="603" y="672"/>
                </a:lnTo>
                <a:lnTo>
                  <a:pt x="603" y="672"/>
                </a:lnTo>
                <a:lnTo>
                  <a:pt x="603" y="675"/>
                </a:lnTo>
                <a:lnTo>
                  <a:pt x="603" y="677"/>
                </a:lnTo>
                <a:lnTo>
                  <a:pt x="603" y="677"/>
                </a:lnTo>
                <a:lnTo>
                  <a:pt x="601" y="680"/>
                </a:lnTo>
                <a:lnTo>
                  <a:pt x="599" y="682"/>
                </a:lnTo>
                <a:lnTo>
                  <a:pt x="601" y="682"/>
                </a:lnTo>
                <a:lnTo>
                  <a:pt x="601" y="682"/>
                </a:lnTo>
                <a:lnTo>
                  <a:pt x="599" y="682"/>
                </a:lnTo>
                <a:lnTo>
                  <a:pt x="599" y="682"/>
                </a:lnTo>
                <a:lnTo>
                  <a:pt x="599" y="682"/>
                </a:lnTo>
                <a:lnTo>
                  <a:pt x="596" y="684"/>
                </a:lnTo>
                <a:lnTo>
                  <a:pt x="596" y="684"/>
                </a:lnTo>
                <a:lnTo>
                  <a:pt x="596" y="687"/>
                </a:lnTo>
                <a:lnTo>
                  <a:pt x="596" y="687"/>
                </a:lnTo>
                <a:lnTo>
                  <a:pt x="596" y="689"/>
                </a:lnTo>
                <a:lnTo>
                  <a:pt x="596" y="691"/>
                </a:lnTo>
                <a:lnTo>
                  <a:pt x="596" y="691"/>
                </a:lnTo>
                <a:lnTo>
                  <a:pt x="596" y="694"/>
                </a:lnTo>
                <a:lnTo>
                  <a:pt x="596" y="694"/>
                </a:lnTo>
                <a:lnTo>
                  <a:pt x="599" y="691"/>
                </a:lnTo>
                <a:lnTo>
                  <a:pt x="601" y="691"/>
                </a:lnTo>
                <a:lnTo>
                  <a:pt x="601" y="694"/>
                </a:lnTo>
                <a:lnTo>
                  <a:pt x="603" y="694"/>
                </a:lnTo>
                <a:lnTo>
                  <a:pt x="608" y="696"/>
                </a:lnTo>
                <a:lnTo>
                  <a:pt x="618" y="696"/>
                </a:lnTo>
                <a:lnTo>
                  <a:pt x="622" y="696"/>
                </a:lnTo>
                <a:lnTo>
                  <a:pt x="634" y="696"/>
                </a:lnTo>
                <a:lnTo>
                  <a:pt x="637" y="698"/>
                </a:lnTo>
                <a:lnTo>
                  <a:pt x="637" y="698"/>
                </a:lnTo>
                <a:lnTo>
                  <a:pt x="639" y="698"/>
                </a:lnTo>
                <a:lnTo>
                  <a:pt x="641" y="698"/>
                </a:lnTo>
                <a:lnTo>
                  <a:pt x="644" y="698"/>
                </a:lnTo>
                <a:lnTo>
                  <a:pt x="646" y="698"/>
                </a:lnTo>
                <a:lnTo>
                  <a:pt x="651" y="698"/>
                </a:lnTo>
                <a:lnTo>
                  <a:pt x="651" y="701"/>
                </a:lnTo>
                <a:lnTo>
                  <a:pt x="651" y="701"/>
                </a:lnTo>
                <a:lnTo>
                  <a:pt x="651" y="701"/>
                </a:lnTo>
                <a:lnTo>
                  <a:pt x="651" y="701"/>
                </a:lnTo>
                <a:lnTo>
                  <a:pt x="653" y="701"/>
                </a:lnTo>
                <a:lnTo>
                  <a:pt x="653" y="701"/>
                </a:lnTo>
                <a:lnTo>
                  <a:pt x="655" y="701"/>
                </a:lnTo>
                <a:lnTo>
                  <a:pt x="658" y="703"/>
                </a:lnTo>
                <a:lnTo>
                  <a:pt x="660" y="703"/>
                </a:lnTo>
                <a:lnTo>
                  <a:pt x="660" y="706"/>
                </a:lnTo>
                <a:lnTo>
                  <a:pt x="663" y="706"/>
                </a:lnTo>
                <a:lnTo>
                  <a:pt x="663" y="706"/>
                </a:lnTo>
                <a:lnTo>
                  <a:pt x="665" y="708"/>
                </a:lnTo>
                <a:lnTo>
                  <a:pt x="665" y="708"/>
                </a:lnTo>
                <a:lnTo>
                  <a:pt x="670" y="708"/>
                </a:lnTo>
                <a:lnTo>
                  <a:pt x="670" y="710"/>
                </a:lnTo>
                <a:lnTo>
                  <a:pt x="672" y="710"/>
                </a:lnTo>
                <a:lnTo>
                  <a:pt x="672" y="710"/>
                </a:lnTo>
                <a:lnTo>
                  <a:pt x="674" y="713"/>
                </a:lnTo>
                <a:lnTo>
                  <a:pt x="674" y="713"/>
                </a:lnTo>
                <a:lnTo>
                  <a:pt x="679" y="713"/>
                </a:lnTo>
                <a:lnTo>
                  <a:pt x="689" y="715"/>
                </a:lnTo>
                <a:lnTo>
                  <a:pt x="698" y="715"/>
                </a:lnTo>
                <a:lnTo>
                  <a:pt x="705" y="715"/>
                </a:lnTo>
                <a:lnTo>
                  <a:pt x="708" y="715"/>
                </a:lnTo>
                <a:lnTo>
                  <a:pt x="708" y="713"/>
                </a:lnTo>
                <a:lnTo>
                  <a:pt x="708" y="710"/>
                </a:lnTo>
                <a:lnTo>
                  <a:pt x="710" y="710"/>
                </a:lnTo>
                <a:lnTo>
                  <a:pt x="710" y="710"/>
                </a:lnTo>
                <a:lnTo>
                  <a:pt x="712" y="710"/>
                </a:lnTo>
                <a:lnTo>
                  <a:pt x="715" y="710"/>
                </a:lnTo>
                <a:lnTo>
                  <a:pt x="715" y="710"/>
                </a:lnTo>
                <a:lnTo>
                  <a:pt x="715" y="710"/>
                </a:lnTo>
                <a:lnTo>
                  <a:pt x="715" y="710"/>
                </a:lnTo>
                <a:lnTo>
                  <a:pt x="717" y="710"/>
                </a:lnTo>
                <a:lnTo>
                  <a:pt x="717" y="710"/>
                </a:lnTo>
                <a:lnTo>
                  <a:pt x="715" y="710"/>
                </a:lnTo>
                <a:lnTo>
                  <a:pt x="717" y="708"/>
                </a:lnTo>
                <a:lnTo>
                  <a:pt x="717" y="708"/>
                </a:lnTo>
                <a:lnTo>
                  <a:pt x="717" y="708"/>
                </a:lnTo>
                <a:lnTo>
                  <a:pt x="717" y="708"/>
                </a:lnTo>
                <a:lnTo>
                  <a:pt x="719" y="708"/>
                </a:lnTo>
                <a:lnTo>
                  <a:pt x="719" y="708"/>
                </a:lnTo>
                <a:lnTo>
                  <a:pt x="719" y="708"/>
                </a:lnTo>
                <a:lnTo>
                  <a:pt x="719" y="710"/>
                </a:lnTo>
                <a:lnTo>
                  <a:pt x="722" y="708"/>
                </a:lnTo>
                <a:lnTo>
                  <a:pt x="722" y="708"/>
                </a:lnTo>
                <a:lnTo>
                  <a:pt x="722" y="708"/>
                </a:lnTo>
                <a:lnTo>
                  <a:pt x="724" y="706"/>
                </a:lnTo>
                <a:lnTo>
                  <a:pt x="724" y="706"/>
                </a:lnTo>
                <a:lnTo>
                  <a:pt x="724" y="706"/>
                </a:lnTo>
                <a:lnTo>
                  <a:pt x="726" y="706"/>
                </a:lnTo>
                <a:lnTo>
                  <a:pt x="726" y="706"/>
                </a:lnTo>
                <a:lnTo>
                  <a:pt x="726" y="706"/>
                </a:lnTo>
                <a:lnTo>
                  <a:pt x="726" y="708"/>
                </a:lnTo>
                <a:lnTo>
                  <a:pt x="729" y="710"/>
                </a:lnTo>
                <a:lnTo>
                  <a:pt x="729" y="710"/>
                </a:lnTo>
                <a:lnTo>
                  <a:pt x="729" y="710"/>
                </a:lnTo>
                <a:lnTo>
                  <a:pt x="731" y="710"/>
                </a:lnTo>
                <a:lnTo>
                  <a:pt x="731" y="710"/>
                </a:lnTo>
                <a:lnTo>
                  <a:pt x="731" y="710"/>
                </a:lnTo>
                <a:lnTo>
                  <a:pt x="734" y="713"/>
                </a:lnTo>
                <a:lnTo>
                  <a:pt x="734" y="713"/>
                </a:lnTo>
                <a:lnTo>
                  <a:pt x="734" y="710"/>
                </a:lnTo>
                <a:lnTo>
                  <a:pt x="736" y="710"/>
                </a:lnTo>
                <a:lnTo>
                  <a:pt x="738" y="710"/>
                </a:lnTo>
                <a:lnTo>
                  <a:pt x="743" y="710"/>
                </a:lnTo>
                <a:lnTo>
                  <a:pt x="752" y="710"/>
                </a:lnTo>
                <a:lnTo>
                  <a:pt x="755" y="710"/>
                </a:lnTo>
                <a:lnTo>
                  <a:pt x="755" y="710"/>
                </a:lnTo>
                <a:lnTo>
                  <a:pt x="755" y="713"/>
                </a:lnTo>
                <a:lnTo>
                  <a:pt x="755" y="713"/>
                </a:lnTo>
                <a:lnTo>
                  <a:pt x="752" y="713"/>
                </a:lnTo>
                <a:lnTo>
                  <a:pt x="755" y="713"/>
                </a:lnTo>
                <a:lnTo>
                  <a:pt x="755" y="713"/>
                </a:lnTo>
                <a:lnTo>
                  <a:pt x="755" y="713"/>
                </a:lnTo>
                <a:lnTo>
                  <a:pt x="755" y="713"/>
                </a:lnTo>
                <a:lnTo>
                  <a:pt x="755" y="713"/>
                </a:lnTo>
                <a:lnTo>
                  <a:pt x="757" y="713"/>
                </a:lnTo>
                <a:lnTo>
                  <a:pt x="757" y="713"/>
                </a:lnTo>
                <a:lnTo>
                  <a:pt x="767" y="715"/>
                </a:lnTo>
                <a:lnTo>
                  <a:pt x="771" y="715"/>
                </a:lnTo>
                <a:lnTo>
                  <a:pt x="776" y="717"/>
                </a:lnTo>
                <a:lnTo>
                  <a:pt x="776" y="717"/>
                </a:lnTo>
                <a:lnTo>
                  <a:pt x="778" y="717"/>
                </a:lnTo>
                <a:lnTo>
                  <a:pt x="781" y="717"/>
                </a:lnTo>
                <a:lnTo>
                  <a:pt x="781" y="717"/>
                </a:lnTo>
                <a:lnTo>
                  <a:pt x="788" y="720"/>
                </a:lnTo>
                <a:lnTo>
                  <a:pt x="800" y="727"/>
                </a:lnTo>
                <a:lnTo>
                  <a:pt x="802" y="727"/>
                </a:lnTo>
                <a:lnTo>
                  <a:pt x="802" y="727"/>
                </a:lnTo>
                <a:lnTo>
                  <a:pt x="804" y="727"/>
                </a:lnTo>
                <a:lnTo>
                  <a:pt x="804" y="727"/>
                </a:lnTo>
                <a:lnTo>
                  <a:pt x="804" y="729"/>
                </a:lnTo>
                <a:lnTo>
                  <a:pt x="804" y="729"/>
                </a:lnTo>
                <a:lnTo>
                  <a:pt x="804" y="729"/>
                </a:lnTo>
                <a:lnTo>
                  <a:pt x="807" y="729"/>
                </a:lnTo>
                <a:lnTo>
                  <a:pt x="807" y="729"/>
                </a:lnTo>
                <a:lnTo>
                  <a:pt x="809" y="732"/>
                </a:lnTo>
                <a:lnTo>
                  <a:pt x="812" y="732"/>
                </a:lnTo>
                <a:lnTo>
                  <a:pt x="812" y="732"/>
                </a:lnTo>
                <a:lnTo>
                  <a:pt x="814" y="732"/>
                </a:lnTo>
                <a:lnTo>
                  <a:pt x="816" y="734"/>
                </a:lnTo>
                <a:lnTo>
                  <a:pt x="816" y="734"/>
                </a:lnTo>
                <a:lnTo>
                  <a:pt x="819" y="734"/>
                </a:lnTo>
                <a:lnTo>
                  <a:pt x="819" y="734"/>
                </a:lnTo>
                <a:lnTo>
                  <a:pt x="821" y="734"/>
                </a:lnTo>
                <a:lnTo>
                  <a:pt x="821" y="734"/>
                </a:lnTo>
                <a:lnTo>
                  <a:pt x="821" y="736"/>
                </a:lnTo>
                <a:lnTo>
                  <a:pt x="823" y="736"/>
                </a:lnTo>
                <a:lnTo>
                  <a:pt x="831" y="736"/>
                </a:lnTo>
                <a:lnTo>
                  <a:pt x="833" y="736"/>
                </a:lnTo>
                <a:lnTo>
                  <a:pt x="838" y="739"/>
                </a:lnTo>
                <a:lnTo>
                  <a:pt x="838" y="739"/>
                </a:lnTo>
                <a:lnTo>
                  <a:pt x="840" y="739"/>
                </a:lnTo>
                <a:lnTo>
                  <a:pt x="840" y="739"/>
                </a:lnTo>
                <a:lnTo>
                  <a:pt x="842" y="739"/>
                </a:lnTo>
                <a:lnTo>
                  <a:pt x="842" y="739"/>
                </a:lnTo>
                <a:lnTo>
                  <a:pt x="842" y="736"/>
                </a:lnTo>
                <a:lnTo>
                  <a:pt x="842" y="736"/>
                </a:lnTo>
                <a:lnTo>
                  <a:pt x="842" y="736"/>
                </a:lnTo>
                <a:lnTo>
                  <a:pt x="842" y="736"/>
                </a:lnTo>
                <a:lnTo>
                  <a:pt x="842" y="736"/>
                </a:lnTo>
                <a:lnTo>
                  <a:pt x="842" y="739"/>
                </a:lnTo>
                <a:lnTo>
                  <a:pt x="845" y="739"/>
                </a:lnTo>
                <a:lnTo>
                  <a:pt x="845" y="739"/>
                </a:lnTo>
                <a:lnTo>
                  <a:pt x="845" y="739"/>
                </a:lnTo>
                <a:lnTo>
                  <a:pt x="845" y="739"/>
                </a:lnTo>
                <a:lnTo>
                  <a:pt x="845" y="739"/>
                </a:lnTo>
                <a:lnTo>
                  <a:pt x="845" y="741"/>
                </a:lnTo>
                <a:lnTo>
                  <a:pt x="847" y="741"/>
                </a:lnTo>
                <a:lnTo>
                  <a:pt x="847" y="741"/>
                </a:lnTo>
                <a:lnTo>
                  <a:pt x="852" y="739"/>
                </a:lnTo>
                <a:lnTo>
                  <a:pt x="852" y="739"/>
                </a:lnTo>
                <a:lnTo>
                  <a:pt x="852" y="739"/>
                </a:lnTo>
                <a:lnTo>
                  <a:pt x="852" y="739"/>
                </a:lnTo>
                <a:lnTo>
                  <a:pt x="852" y="739"/>
                </a:lnTo>
                <a:lnTo>
                  <a:pt x="852" y="739"/>
                </a:lnTo>
                <a:lnTo>
                  <a:pt x="854" y="739"/>
                </a:lnTo>
                <a:lnTo>
                  <a:pt x="854" y="739"/>
                </a:lnTo>
                <a:lnTo>
                  <a:pt x="857" y="739"/>
                </a:lnTo>
                <a:lnTo>
                  <a:pt x="857" y="739"/>
                </a:lnTo>
                <a:lnTo>
                  <a:pt x="857" y="741"/>
                </a:lnTo>
                <a:lnTo>
                  <a:pt x="859" y="741"/>
                </a:lnTo>
                <a:lnTo>
                  <a:pt x="859" y="741"/>
                </a:lnTo>
                <a:lnTo>
                  <a:pt x="859" y="739"/>
                </a:lnTo>
                <a:lnTo>
                  <a:pt x="859" y="739"/>
                </a:lnTo>
                <a:lnTo>
                  <a:pt x="861" y="741"/>
                </a:lnTo>
                <a:lnTo>
                  <a:pt x="861" y="741"/>
                </a:lnTo>
                <a:lnTo>
                  <a:pt x="861" y="741"/>
                </a:lnTo>
                <a:lnTo>
                  <a:pt x="861" y="741"/>
                </a:lnTo>
                <a:lnTo>
                  <a:pt x="864" y="743"/>
                </a:lnTo>
                <a:lnTo>
                  <a:pt x="866" y="743"/>
                </a:lnTo>
                <a:lnTo>
                  <a:pt x="866" y="741"/>
                </a:lnTo>
                <a:lnTo>
                  <a:pt x="866" y="743"/>
                </a:lnTo>
                <a:lnTo>
                  <a:pt x="868" y="743"/>
                </a:lnTo>
                <a:lnTo>
                  <a:pt x="871" y="743"/>
                </a:lnTo>
                <a:lnTo>
                  <a:pt x="871" y="743"/>
                </a:lnTo>
                <a:lnTo>
                  <a:pt x="871" y="743"/>
                </a:lnTo>
                <a:lnTo>
                  <a:pt x="871" y="743"/>
                </a:lnTo>
                <a:lnTo>
                  <a:pt x="871" y="743"/>
                </a:lnTo>
                <a:lnTo>
                  <a:pt x="873" y="746"/>
                </a:lnTo>
                <a:lnTo>
                  <a:pt x="873" y="746"/>
                </a:lnTo>
                <a:lnTo>
                  <a:pt x="875" y="746"/>
                </a:lnTo>
                <a:lnTo>
                  <a:pt x="875" y="743"/>
                </a:lnTo>
                <a:lnTo>
                  <a:pt x="875" y="743"/>
                </a:lnTo>
                <a:lnTo>
                  <a:pt x="873" y="743"/>
                </a:lnTo>
                <a:lnTo>
                  <a:pt x="873" y="743"/>
                </a:lnTo>
                <a:lnTo>
                  <a:pt x="875" y="743"/>
                </a:lnTo>
                <a:lnTo>
                  <a:pt x="875" y="743"/>
                </a:lnTo>
                <a:lnTo>
                  <a:pt x="875" y="741"/>
                </a:lnTo>
                <a:lnTo>
                  <a:pt x="875" y="741"/>
                </a:lnTo>
                <a:lnTo>
                  <a:pt x="875" y="741"/>
                </a:lnTo>
                <a:lnTo>
                  <a:pt x="875" y="741"/>
                </a:lnTo>
                <a:lnTo>
                  <a:pt x="875" y="741"/>
                </a:lnTo>
                <a:lnTo>
                  <a:pt x="875" y="743"/>
                </a:lnTo>
                <a:lnTo>
                  <a:pt x="878" y="743"/>
                </a:lnTo>
                <a:lnTo>
                  <a:pt x="878" y="743"/>
                </a:lnTo>
                <a:lnTo>
                  <a:pt x="878" y="741"/>
                </a:lnTo>
                <a:lnTo>
                  <a:pt x="878" y="741"/>
                </a:lnTo>
                <a:lnTo>
                  <a:pt x="878" y="739"/>
                </a:lnTo>
                <a:lnTo>
                  <a:pt x="878" y="739"/>
                </a:lnTo>
                <a:lnTo>
                  <a:pt x="880" y="739"/>
                </a:lnTo>
                <a:lnTo>
                  <a:pt x="880" y="739"/>
                </a:lnTo>
                <a:lnTo>
                  <a:pt x="880" y="739"/>
                </a:lnTo>
                <a:lnTo>
                  <a:pt x="880" y="739"/>
                </a:lnTo>
                <a:lnTo>
                  <a:pt x="883" y="739"/>
                </a:lnTo>
                <a:lnTo>
                  <a:pt x="883" y="741"/>
                </a:lnTo>
                <a:lnTo>
                  <a:pt x="885" y="741"/>
                </a:lnTo>
                <a:lnTo>
                  <a:pt x="885" y="741"/>
                </a:lnTo>
                <a:lnTo>
                  <a:pt x="885" y="741"/>
                </a:lnTo>
                <a:lnTo>
                  <a:pt x="887" y="741"/>
                </a:lnTo>
                <a:lnTo>
                  <a:pt x="887" y="741"/>
                </a:lnTo>
                <a:lnTo>
                  <a:pt x="887" y="741"/>
                </a:lnTo>
                <a:lnTo>
                  <a:pt x="887" y="741"/>
                </a:lnTo>
                <a:lnTo>
                  <a:pt x="890" y="741"/>
                </a:lnTo>
                <a:lnTo>
                  <a:pt x="892" y="741"/>
                </a:lnTo>
                <a:lnTo>
                  <a:pt x="901" y="743"/>
                </a:lnTo>
                <a:lnTo>
                  <a:pt x="901" y="743"/>
                </a:lnTo>
                <a:lnTo>
                  <a:pt x="901" y="743"/>
                </a:lnTo>
                <a:lnTo>
                  <a:pt x="901" y="743"/>
                </a:lnTo>
                <a:lnTo>
                  <a:pt x="901" y="743"/>
                </a:lnTo>
                <a:lnTo>
                  <a:pt x="904" y="743"/>
                </a:lnTo>
                <a:lnTo>
                  <a:pt x="904" y="743"/>
                </a:lnTo>
                <a:lnTo>
                  <a:pt x="906" y="743"/>
                </a:lnTo>
                <a:lnTo>
                  <a:pt x="906" y="743"/>
                </a:lnTo>
                <a:lnTo>
                  <a:pt x="909" y="743"/>
                </a:lnTo>
                <a:lnTo>
                  <a:pt x="909" y="743"/>
                </a:lnTo>
                <a:lnTo>
                  <a:pt x="911" y="743"/>
                </a:lnTo>
                <a:lnTo>
                  <a:pt x="911" y="746"/>
                </a:lnTo>
                <a:lnTo>
                  <a:pt x="909" y="746"/>
                </a:lnTo>
                <a:lnTo>
                  <a:pt x="911" y="746"/>
                </a:lnTo>
                <a:lnTo>
                  <a:pt x="911" y="746"/>
                </a:lnTo>
                <a:lnTo>
                  <a:pt x="913" y="746"/>
                </a:lnTo>
                <a:lnTo>
                  <a:pt x="913" y="746"/>
                </a:lnTo>
                <a:lnTo>
                  <a:pt x="918" y="746"/>
                </a:lnTo>
                <a:lnTo>
                  <a:pt x="920" y="748"/>
                </a:lnTo>
                <a:lnTo>
                  <a:pt x="923" y="748"/>
                </a:lnTo>
                <a:lnTo>
                  <a:pt x="925" y="748"/>
                </a:lnTo>
                <a:lnTo>
                  <a:pt x="925" y="748"/>
                </a:lnTo>
                <a:lnTo>
                  <a:pt x="925" y="748"/>
                </a:lnTo>
                <a:lnTo>
                  <a:pt x="927" y="748"/>
                </a:lnTo>
                <a:lnTo>
                  <a:pt x="927" y="748"/>
                </a:lnTo>
                <a:lnTo>
                  <a:pt x="927" y="748"/>
                </a:lnTo>
                <a:lnTo>
                  <a:pt x="930" y="748"/>
                </a:lnTo>
                <a:lnTo>
                  <a:pt x="930" y="748"/>
                </a:lnTo>
                <a:lnTo>
                  <a:pt x="930" y="746"/>
                </a:lnTo>
                <a:lnTo>
                  <a:pt x="930" y="746"/>
                </a:lnTo>
                <a:lnTo>
                  <a:pt x="932" y="746"/>
                </a:lnTo>
                <a:lnTo>
                  <a:pt x="932" y="746"/>
                </a:lnTo>
                <a:lnTo>
                  <a:pt x="932" y="746"/>
                </a:lnTo>
                <a:lnTo>
                  <a:pt x="932" y="746"/>
                </a:lnTo>
                <a:lnTo>
                  <a:pt x="932" y="746"/>
                </a:lnTo>
                <a:lnTo>
                  <a:pt x="932" y="746"/>
                </a:lnTo>
                <a:lnTo>
                  <a:pt x="935" y="746"/>
                </a:lnTo>
                <a:lnTo>
                  <a:pt x="935" y="746"/>
                </a:lnTo>
                <a:lnTo>
                  <a:pt x="935" y="746"/>
                </a:lnTo>
                <a:lnTo>
                  <a:pt x="937" y="746"/>
                </a:lnTo>
                <a:lnTo>
                  <a:pt x="939" y="746"/>
                </a:lnTo>
                <a:lnTo>
                  <a:pt x="942" y="743"/>
                </a:lnTo>
                <a:lnTo>
                  <a:pt x="944" y="741"/>
                </a:lnTo>
                <a:lnTo>
                  <a:pt x="946" y="741"/>
                </a:lnTo>
                <a:lnTo>
                  <a:pt x="953" y="741"/>
                </a:lnTo>
                <a:lnTo>
                  <a:pt x="956" y="741"/>
                </a:lnTo>
                <a:lnTo>
                  <a:pt x="956" y="741"/>
                </a:lnTo>
                <a:lnTo>
                  <a:pt x="958" y="741"/>
                </a:lnTo>
                <a:lnTo>
                  <a:pt x="961" y="743"/>
                </a:lnTo>
                <a:lnTo>
                  <a:pt x="963" y="746"/>
                </a:lnTo>
                <a:lnTo>
                  <a:pt x="963" y="746"/>
                </a:lnTo>
                <a:lnTo>
                  <a:pt x="965" y="746"/>
                </a:lnTo>
                <a:lnTo>
                  <a:pt x="965" y="746"/>
                </a:lnTo>
                <a:lnTo>
                  <a:pt x="968" y="746"/>
                </a:lnTo>
                <a:lnTo>
                  <a:pt x="968" y="746"/>
                </a:lnTo>
                <a:lnTo>
                  <a:pt x="968" y="746"/>
                </a:lnTo>
                <a:lnTo>
                  <a:pt x="968" y="746"/>
                </a:lnTo>
                <a:lnTo>
                  <a:pt x="968" y="748"/>
                </a:lnTo>
                <a:lnTo>
                  <a:pt x="970" y="748"/>
                </a:lnTo>
                <a:lnTo>
                  <a:pt x="970" y="748"/>
                </a:lnTo>
                <a:lnTo>
                  <a:pt x="972" y="748"/>
                </a:lnTo>
                <a:lnTo>
                  <a:pt x="972" y="748"/>
                </a:lnTo>
                <a:lnTo>
                  <a:pt x="972" y="748"/>
                </a:lnTo>
                <a:lnTo>
                  <a:pt x="972" y="748"/>
                </a:lnTo>
                <a:lnTo>
                  <a:pt x="975" y="751"/>
                </a:lnTo>
                <a:lnTo>
                  <a:pt x="975" y="751"/>
                </a:lnTo>
                <a:lnTo>
                  <a:pt x="977" y="751"/>
                </a:lnTo>
                <a:lnTo>
                  <a:pt x="977" y="751"/>
                </a:lnTo>
                <a:lnTo>
                  <a:pt x="977" y="753"/>
                </a:lnTo>
                <a:lnTo>
                  <a:pt x="980" y="751"/>
                </a:lnTo>
                <a:lnTo>
                  <a:pt x="980" y="751"/>
                </a:lnTo>
                <a:lnTo>
                  <a:pt x="980" y="753"/>
                </a:lnTo>
                <a:lnTo>
                  <a:pt x="980" y="753"/>
                </a:lnTo>
                <a:lnTo>
                  <a:pt x="980" y="753"/>
                </a:lnTo>
                <a:lnTo>
                  <a:pt x="980" y="753"/>
                </a:lnTo>
                <a:lnTo>
                  <a:pt x="982" y="753"/>
                </a:lnTo>
                <a:lnTo>
                  <a:pt x="982" y="753"/>
                </a:lnTo>
                <a:lnTo>
                  <a:pt x="982" y="753"/>
                </a:lnTo>
                <a:lnTo>
                  <a:pt x="982" y="753"/>
                </a:lnTo>
                <a:lnTo>
                  <a:pt x="982" y="753"/>
                </a:lnTo>
                <a:lnTo>
                  <a:pt x="984" y="753"/>
                </a:lnTo>
                <a:lnTo>
                  <a:pt x="984" y="753"/>
                </a:lnTo>
                <a:lnTo>
                  <a:pt x="984" y="753"/>
                </a:lnTo>
                <a:lnTo>
                  <a:pt x="984" y="755"/>
                </a:lnTo>
                <a:lnTo>
                  <a:pt x="984" y="755"/>
                </a:lnTo>
                <a:lnTo>
                  <a:pt x="984" y="755"/>
                </a:lnTo>
                <a:lnTo>
                  <a:pt x="987" y="755"/>
                </a:lnTo>
                <a:lnTo>
                  <a:pt x="987" y="755"/>
                </a:lnTo>
                <a:lnTo>
                  <a:pt x="987" y="755"/>
                </a:lnTo>
                <a:lnTo>
                  <a:pt x="987" y="755"/>
                </a:lnTo>
                <a:lnTo>
                  <a:pt x="989" y="755"/>
                </a:lnTo>
                <a:lnTo>
                  <a:pt x="989" y="755"/>
                </a:lnTo>
                <a:lnTo>
                  <a:pt x="991" y="755"/>
                </a:lnTo>
                <a:lnTo>
                  <a:pt x="991" y="755"/>
                </a:lnTo>
                <a:lnTo>
                  <a:pt x="991" y="755"/>
                </a:lnTo>
                <a:lnTo>
                  <a:pt x="994" y="755"/>
                </a:lnTo>
                <a:lnTo>
                  <a:pt x="994" y="755"/>
                </a:lnTo>
                <a:lnTo>
                  <a:pt x="994" y="755"/>
                </a:lnTo>
                <a:lnTo>
                  <a:pt x="994" y="758"/>
                </a:lnTo>
                <a:lnTo>
                  <a:pt x="994" y="758"/>
                </a:lnTo>
                <a:lnTo>
                  <a:pt x="994" y="758"/>
                </a:lnTo>
                <a:lnTo>
                  <a:pt x="994" y="758"/>
                </a:lnTo>
                <a:lnTo>
                  <a:pt x="996" y="758"/>
                </a:lnTo>
                <a:lnTo>
                  <a:pt x="996" y="758"/>
                </a:lnTo>
                <a:lnTo>
                  <a:pt x="996" y="758"/>
                </a:lnTo>
                <a:lnTo>
                  <a:pt x="996" y="758"/>
                </a:lnTo>
                <a:lnTo>
                  <a:pt x="998" y="760"/>
                </a:lnTo>
                <a:lnTo>
                  <a:pt x="998" y="760"/>
                </a:lnTo>
                <a:lnTo>
                  <a:pt x="1001" y="760"/>
                </a:lnTo>
                <a:lnTo>
                  <a:pt x="1003" y="758"/>
                </a:lnTo>
                <a:lnTo>
                  <a:pt x="1003" y="758"/>
                </a:lnTo>
                <a:lnTo>
                  <a:pt x="1003" y="760"/>
                </a:lnTo>
                <a:lnTo>
                  <a:pt x="1006" y="760"/>
                </a:lnTo>
                <a:lnTo>
                  <a:pt x="1006" y="760"/>
                </a:lnTo>
                <a:lnTo>
                  <a:pt x="1008" y="758"/>
                </a:lnTo>
                <a:lnTo>
                  <a:pt x="1010" y="758"/>
                </a:lnTo>
                <a:lnTo>
                  <a:pt x="1013" y="760"/>
                </a:lnTo>
                <a:lnTo>
                  <a:pt x="1015" y="760"/>
                </a:lnTo>
                <a:lnTo>
                  <a:pt x="1015" y="762"/>
                </a:lnTo>
                <a:lnTo>
                  <a:pt x="1015" y="765"/>
                </a:lnTo>
                <a:lnTo>
                  <a:pt x="1013" y="765"/>
                </a:lnTo>
                <a:lnTo>
                  <a:pt x="1015" y="765"/>
                </a:lnTo>
                <a:lnTo>
                  <a:pt x="1017" y="765"/>
                </a:lnTo>
                <a:lnTo>
                  <a:pt x="1020" y="765"/>
                </a:lnTo>
                <a:lnTo>
                  <a:pt x="1024" y="767"/>
                </a:lnTo>
                <a:lnTo>
                  <a:pt x="1027" y="767"/>
                </a:lnTo>
                <a:lnTo>
                  <a:pt x="1027" y="765"/>
                </a:lnTo>
                <a:lnTo>
                  <a:pt x="1027" y="762"/>
                </a:lnTo>
                <a:lnTo>
                  <a:pt x="1027" y="762"/>
                </a:lnTo>
                <a:lnTo>
                  <a:pt x="1027" y="762"/>
                </a:lnTo>
                <a:close/>
                <a:moveTo>
                  <a:pt x="1093" y="682"/>
                </a:moveTo>
                <a:lnTo>
                  <a:pt x="1093" y="682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0"/>
                </a:lnTo>
                <a:lnTo>
                  <a:pt x="1093" y="682"/>
                </a:lnTo>
                <a:lnTo>
                  <a:pt x="1093" y="682"/>
                </a:lnTo>
                <a:lnTo>
                  <a:pt x="1093" y="682"/>
                </a:lnTo>
                <a:lnTo>
                  <a:pt x="1093" y="682"/>
                </a:lnTo>
                <a:lnTo>
                  <a:pt x="1093" y="682"/>
                </a:lnTo>
                <a:lnTo>
                  <a:pt x="1093" y="682"/>
                </a:lnTo>
                <a:lnTo>
                  <a:pt x="1091" y="682"/>
                </a:lnTo>
                <a:lnTo>
                  <a:pt x="1091" y="682"/>
                </a:lnTo>
                <a:lnTo>
                  <a:pt x="1088" y="682"/>
                </a:lnTo>
                <a:lnTo>
                  <a:pt x="1088" y="682"/>
                </a:lnTo>
                <a:lnTo>
                  <a:pt x="1088" y="680"/>
                </a:lnTo>
                <a:lnTo>
                  <a:pt x="1088" y="680"/>
                </a:lnTo>
                <a:lnTo>
                  <a:pt x="1088" y="680"/>
                </a:lnTo>
                <a:lnTo>
                  <a:pt x="1088" y="680"/>
                </a:lnTo>
                <a:lnTo>
                  <a:pt x="1086" y="680"/>
                </a:lnTo>
                <a:lnTo>
                  <a:pt x="1086" y="680"/>
                </a:lnTo>
                <a:lnTo>
                  <a:pt x="1086" y="680"/>
                </a:lnTo>
                <a:lnTo>
                  <a:pt x="1086" y="680"/>
                </a:lnTo>
                <a:lnTo>
                  <a:pt x="1086" y="682"/>
                </a:lnTo>
                <a:lnTo>
                  <a:pt x="1086" y="682"/>
                </a:lnTo>
                <a:lnTo>
                  <a:pt x="1088" y="684"/>
                </a:lnTo>
                <a:lnTo>
                  <a:pt x="1091" y="684"/>
                </a:lnTo>
                <a:lnTo>
                  <a:pt x="1093" y="682"/>
                </a:lnTo>
                <a:close/>
                <a:moveTo>
                  <a:pt x="1081" y="743"/>
                </a:moveTo>
                <a:lnTo>
                  <a:pt x="1079" y="741"/>
                </a:lnTo>
                <a:lnTo>
                  <a:pt x="1076" y="736"/>
                </a:lnTo>
                <a:lnTo>
                  <a:pt x="1074" y="736"/>
                </a:lnTo>
                <a:lnTo>
                  <a:pt x="1074" y="734"/>
                </a:lnTo>
                <a:lnTo>
                  <a:pt x="1065" y="732"/>
                </a:lnTo>
                <a:lnTo>
                  <a:pt x="1060" y="729"/>
                </a:lnTo>
                <a:lnTo>
                  <a:pt x="1060" y="729"/>
                </a:lnTo>
                <a:lnTo>
                  <a:pt x="1060" y="729"/>
                </a:lnTo>
                <a:lnTo>
                  <a:pt x="1058" y="729"/>
                </a:lnTo>
                <a:lnTo>
                  <a:pt x="1058" y="729"/>
                </a:lnTo>
                <a:lnTo>
                  <a:pt x="1055" y="729"/>
                </a:lnTo>
                <a:lnTo>
                  <a:pt x="1053" y="729"/>
                </a:lnTo>
                <a:lnTo>
                  <a:pt x="1050" y="734"/>
                </a:lnTo>
                <a:lnTo>
                  <a:pt x="1048" y="734"/>
                </a:lnTo>
                <a:lnTo>
                  <a:pt x="1046" y="734"/>
                </a:lnTo>
                <a:lnTo>
                  <a:pt x="1041" y="734"/>
                </a:lnTo>
                <a:lnTo>
                  <a:pt x="1039" y="736"/>
                </a:lnTo>
                <a:lnTo>
                  <a:pt x="1032" y="732"/>
                </a:lnTo>
                <a:lnTo>
                  <a:pt x="1029" y="732"/>
                </a:lnTo>
                <a:lnTo>
                  <a:pt x="1027" y="732"/>
                </a:lnTo>
                <a:lnTo>
                  <a:pt x="1027" y="732"/>
                </a:lnTo>
                <a:lnTo>
                  <a:pt x="1027" y="732"/>
                </a:lnTo>
                <a:lnTo>
                  <a:pt x="1024" y="732"/>
                </a:lnTo>
                <a:lnTo>
                  <a:pt x="1024" y="732"/>
                </a:lnTo>
                <a:lnTo>
                  <a:pt x="1022" y="732"/>
                </a:lnTo>
                <a:lnTo>
                  <a:pt x="1022" y="732"/>
                </a:lnTo>
                <a:lnTo>
                  <a:pt x="1022" y="732"/>
                </a:lnTo>
                <a:lnTo>
                  <a:pt x="1022" y="729"/>
                </a:lnTo>
                <a:lnTo>
                  <a:pt x="1020" y="729"/>
                </a:lnTo>
                <a:lnTo>
                  <a:pt x="1017" y="732"/>
                </a:lnTo>
                <a:lnTo>
                  <a:pt x="1017" y="732"/>
                </a:lnTo>
                <a:lnTo>
                  <a:pt x="1020" y="736"/>
                </a:lnTo>
                <a:lnTo>
                  <a:pt x="1022" y="743"/>
                </a:lnTo>
                <a:lnTo>
                  <a:pt x="1024" y="746"/>
                </a:lnTo>
                <a:lnTo>
                  <a:pt x="1027" y="746"/>
                </a:lnTo>
                <a:lnTo>
                  <a:pt x="1027" y="746"/>
                </a:lnTo>
                <a:lnTo>
                  <a:pt x="1034" y="746"/>
                </a:lnTo>
                <a:lnTo>
                  <a:pt x="1036" y="746"/>
                </a:lnTo>
                <a:lnTo>
                  <a:pt x="1043" y="751"/>
                </a:lnTo>
                <a:lnTo>
                  <a:pt x="1043" y="751"/>
                </a:lnTo>
                <a:lnTo>
                  <a:pt x="1048" y="755"/>
                </a:lnTo>
                <a:lnTo>
                  <a:pt x="1050" y="755"/>
                </a:lnTo>
                <a:lnTo>
                  <a:pt x="1050" y="755"/>
                </a:lnTo>
                <a:lnTo>
                  <a:pt x="1050" y="758"/>
                </a:lnTo>
                <a:lnTo>
                  <a:pt x="1050" y="758"/>
                </a:lnTo>
                <a:lnTo>
                  <a:pt x="1053" y="758"/>
                </a:lnTo>
                <a:lnTo>
                  <a:pt x="1053" y="760"/>
                </a:lnTo>
                <a:lnTo>
                  <a:pt x="1055" y="760"/>
                </a:lnTo>
                <a:lnTo>
                  <a:pt x="1055" y="760"/>
                </a:lnTo>
                <a:lnTo>
                  <a:pt x="1055" y="760"/>
                </a:lnTo>
                <a:lnTo>
                  <a:pt x="1055" y="762"/>
                </a:lnTo>
                <a:lnTo>
                  <a:pt x="1055" y="762"/>
                </a:lnTo>
                <a:lnTo>
                  <a:pt x="1058" y="765"/>
                </a:lnTo>
                <a:lnTo>
                  <a:pt x="1055" y="765"/>
                </a:lnTo>
                <a:lnTo>
                  <a:pt x="1055" y="767"/>
                </a:lnTo>
                <a:lnTo>
                  <a:pt x="1055" y="767"/>
                </a:lnTo>
                <a:lnTo>
                  <a:pt x="1053" y="767"/>
                </a:lnTo>
                <a:lnTo>
                  <a:pt x="1053" y="769"/>
                </a:lnTo>
                <a:lnTo>
                  <a:pt x="1053" y="769"/>
                </a:lnTo>
                <a:lnTo>
                  <a:pt x="1053" y="769"/>
                </a:lnTo>
                <a:lnTo>
                  <a:pt x="1053" y="769"/>
                </a:lnTo>
                <a:lnTo>
                  <a:pt x="1055" y="769"/>
                </a:lnTo>
                <a:lnTo>
                  <a:pt x="1055" y="769"/>
                </a:lnTo>
                <a:lnTo>
                  <a:pt x="1058" y="769"/>
                </a:lnTo>
                <a:lnTo>
                  <a:pt x="1058" y="769"/>
                </a:lnTo>
                <a:lnTo>
                  <a:pt x="1060" y="769"/>
                </a:lnTo>
                <a:lnTo>
                  <a:pt x="1060" y="769"/>
                </a:lnTo>
                <a:lnTo>
                  <a:pt x="1060" y="767"/>
                </a:lnTo>
                <a:lnTo>
                  <a:pt x="1060" y="765"/>
                </a:lnTo>
                <a:lnTo>
                  <a:pt x="1058" y="765"/>
                </a:lnTo>
                <a:lnTo>
                  <a:pt x="1058" y="767"/>
                </a:lnTo>
                <a:lnTo>
                  <a:pt x="1060" y="767"/>
                </a:lnTo>
                <a:lnTo>
                  <a:pt x="1058" y="767"/>
                </a:lnTo>
                <a:lnTo>
                  <a:pt x="1058" y="767"/>
                </a:lnTo>
                <a:lnTo>
                  <a:pt x="1058" y="765"/>
                </a:lnTo>
                <a:lnTo>
                  <a:pt x="1058" y="765"/>
                </a:lnTo>
                <a:lnTo>
                  <a:pt x="1060" y="762"/>
                </a:lnTo>
                <a:lnTo>
                  <a:pt x="1060" y="762"/>
                </a:lnTo>
                <a:lnTo>
                  <a:pt x="1060" y="762"/>
                </a:lnTo>
                <a:lnTo>
                  <a:pt x="1062" y="760"/>
                </a:lnTo>
                <a:lnTo>
                  <a:pt x="1065" y="758"/>
                </a:lnTo>
                <a:lnTo>
                  <a:pt x="1067" y="758"/>
                </a:lnTo>
                <a:lnTo>
                  <a:pt x="1074" y="755"/>
                </a:lnTo>
                <a:lnTo>
                  <a:pt x="1074" y="753"/>
                </a:lnTo>
                <a:lnTo>
                  <a:pt x="1074" y="753"/>
                </a:lnTo>
                <a:lnTo>
                  <a:pt x="1074" y="753"/>
                </a:lnTo>
                <a:lnTo>
                  <a:pt x="1079" y="753"/>
                </a:lnTo>
                <a:lnTo>
                  <a:pt x="1079" y="751"/>
                </a:lnTo>
                <a:lnTo>
                  <a:pt x="1081" y="751"/>
                </a:lnTo>
                <a:lnTo>
                  <a:pt x="1081" y="751"/>
                </a:lnTo>
                <a:lnTo>
                  <a:pt x="1084" y="748"/>
                </a:lnTo>
                <a:lnTo>
                  <a:pt x="1084" y="748"/>
                </a:lnTo>
                <a:lnTo>
                  <a:pt x="1084" y="746"/>
                </a:lnTo>
                <a:lnTo>
                  <a:pt x="1084" y="743"/>
                </a:lnTo>
                <a:lnTo>
                  <a:pt x="1081" y="743"/>
                </a:lnTo>
                <a:close/>
                <a:moveTo>
                  <a:pt x="963" y="751"/>
                </a:moveTo>
                <a:lnTo>
                  <a:pt x="963" y="748"/>
                </a:lnTo>
                <a:lnTo>
                  <a:pt x="961" y="748"/>
                </a:lnTo>
                <a:lnTo>
                  <a:pt x="958" y="748"/>
                </a:lnTo>
                <a:lnTo>
                  <a:pt x="958" y="748"/>
                </a:lnTo>
                <a:lnTo>
                  <a:pt x="958" y="748"/>
                </a:lnTo>
                <a:lnTo>
                  <a:pt x="956" y="751"/>
                </a:lnTo>
                <a:lnTo>
                  <a:pt x="956" y="751"/>
                </a:lnTo>
                <a:lnTo>
                  <a:pt x="956" y="751"/>
                </a:lnTo>
                <a:lnTo>
                  <a:pt x="958" y="751"/>
                </a:lnTo>
                <a:lnTo>
                  <a:pt x="961" y="751"/>
                </a:lnTo>
                <a:lnTo>
                  <a:pt x="963" y="751"/>
                </a:lnTo>
                <a:lnTo>
                  <a:pt x="963" y="751"/>
                </a:lnTo>
                <a:lnTo>
                  <a:pt x="963" y="751"/>
                </a:lnTo>
                <a:lnTo>
                  <a:pt x="963" y="751"/>
                </a:lnTo>
                <a:lnTo>
                  <a:pt x="963" y="751"/>
                </a:lnTo>
                <a:close/>
                <a:moveTo>
                  <a:pt x="88" y="197"/>
                </a:moveTo>
                <a:lnTo>
                  <a:pt x="85" y="197"/>
                </a:lnTo>
                <a:lnTo>
                  <a:pt x="85" y="197"/>
                </a:lnTo>
                <a:lnTo>
                  <a:pt x="85" y="197"/>
                </a:lnTo>
                <a:lnTo>
                  <a:pt x="85" y="197"/>
                </a:lnTo>
                <a:lnTo>
                  <a:pt x="85" y="199"/>
                </a:lnTo>
                <a:lnTo>
                  <a:pt x="85" y="199"/>
                </a:lnTo>
                <a:lnTo>
                  <a:pt x="85" y="201"/>
                </a:lnTo>
                <a:lnTo>
                  <a:pt x="85" y="199"/>
                </a:lnTo>
                <a:lnTo>
                  <a:pt x="88" y="199"/>
                </a:lnTo>
                <a:lnTo>
                  <a:pt x="88" y="199"/>
                </a:lnTo>
                <a:lnTo>
                  <a:pt x="88" y="199"/>
                </a:lnTo>
                <a:lnTo>
                  <a:pt x="88" y="197"/>
                </a:lnTo>
                <a:close/>
                <a:moveTo>
                  <a:pt x="734" y="713"/>
                </a:moveTo>
                <a:lnTo>
                  <a:pt x="734" y="713"/>
                </a:lnTo>
                <a:lnTo>
                  <a:pt x="734" y="713"/>
                </a:lnTo>
                <a:lnTo>
                  <a:pt x="731" y="710"/>
                </a:lnTo>
                <a:lnTo>
                  <a:pt x="729" y="710"/>
                </a:lnTo>
                <a:lnTo>
                  <a:pt x="726" y="710"/>
                </a:lnTo>
                <a:lnTo>
                  <a:pt x="724" y="708"/>
                </a:lnTo>
                <a:lnTo>
                  <a:pt x="722" y="710"/>
                </a:lnTo>
                <a:lnTo>
                  <a:pt x="722" y="710"/>
                </a:lnTo>
                <a:lnTo>
                  <a:pt x="722" y="710"/>
                </a:lnTo>
                <a:lnTo>
                  <a:pt x="722" y="713"/>
                </a:lnTo>
                <a:lnTo>
                  <a:pt x="724" y="713"/>
                </a:lnTo>
                <a:lnTo>
                  <a:pt x="726" y="713"/>
                </a:lnTo>
                <a:lnTo>
                  <a:pt x="726" y="713"/>
                </a:lnTo>
                <a:lnTo>
                  <a:pt x="726" y="713"/>
                </a:lnTo>
                <a:lnTo>
                  <a:pt x="729" y="713"/>
                </a:lnTo>
                <a:lnTo>
                  <a:pt x="734" y="713"/>
                </a:lnTo>
                <a:lnTo>
                  <a:pt x="734" y="715"/>
                </a:lnTo>
                <a:lnTo>
                  <a:pt x="736" y="715"/>
                </a:lnTo>
                <a:lnTo>
                  <a:pt x="736" y="715"/>
                </a:lnTo>
                <a:lnTo>
                  <a:pt x="736" y="713"/>
                </a:lnTo>
                <a:lnTo>
                  <a:pt x="736" y="713"/>
                </a:lnTo>
                <a:lnTo>
                  <a:pt x="734" y="713"/>
                </a:lnTo>
                <a:close/>
                <a:moveTo>
                  <a:pt x="457" y="322"/>
                </a:moveTo>
                <a:lnTo>
                  <a:pt x="457" y="322"/>
                </a:lnTo>
                <a:lnTo>
                  <a:pt x="454" y="322"/>
                </a:lnTo>
                <a:lnTo>
                  <a:pt x="452" y="322"/>
                </a:lnTo>
                <a:lnTo>
                  <a:pt x="452" y="320"/>
                </a:lnTo>
                <a:lnTo>
                  <a:pt x="452" y="320"/>
                </a:lnTo>
                <a:lnTo>
                  <a:pt x="450" y="320"/>
                </a:lnTo>
                <a:lnTo>
                  <a:pt x="447" y="320"/>
                </a:lnTo>
                <a:lnTo>
                  <a:pt x="447" y="320"/>
                </a:lnTo>
                <a:lnTo>
                  <a:pt x="445" y="322"/>
                </a:lnTo>
                <a:lnTo>
                  <a:pt x="443" y="325"/>
                </a:lnTo>
                <a:lnTo>
                  <a:pt x="443" y="327"/>
                </a:lnTo>
                <a:lnTo>
                  <a:pt x="445" y="327"/>
                </a:lnTo>
                <a:lnTo>
                  <a:pt x="447" y="327"/>
                </a:lnTo>
                <a:lnTo>
                  <a:pt x="450" y="327"/>
                </a:lnTo>
                <a:lnTo>
                  <a:pt x="450" y="327"/>
                </a:lnTo>
                <a:lnTo>
                  <a:pt x="450" y="327"/>
                </a:lnTo>
                <a:lnTo>
                  <a:pt x="450" y="329"/>
                </a:lnTo>
                <a:lnTo>
                  <a:pt x="452" y="329"/>
                </a:lnTo>
                <a:lnTo>
                  <a:pt x="452" y="329"/>
                </a:lnTo>
                <a:lnTo>
                  <a:pt x="452" y="327"/>
                </a:lnTo>
                <a:lnTo>
                  <a:pt x="454" y="327"/>
                </a:lnTo>
                <a:lnTo>
                  <a:pt x="454" y="327"/>
                </a:lnTo>
                <a:lnTo>
                  <a:pt x="454" y="327"/>
                </a:lnTo>
                <a:lnTo>
                  <a:pt x="457" y="327"/>
                </a:lnTo>
                <a:lnTo>
                  <a:pt x="459" y="327"/>
                </a:lnTo>
                <a:lnTo>
                  <a:pt x="459" y="327"/>
                </a:lnTo>
                <a:lnTo>
                  <a:pt x="459" y="325"/>
                </a:lnTo>
                <a:lnTo>
                  <a:pt x="459" y="325"/>
                </a:lnTo>
                <a:lnTo>
                  <a:pt x="457" y="322"/>
                </a:lnTo>
                <a:close/>
                <a:moveTo>
                  <a:pt x="537" y="653"/>
                </a:moveTo>
                <a:lnTo>
                  <a:pt x="537" y="653"/>
                </a:lnTo>
                <a:lnTo>
                  <a:pt x="537" y="651"/>
                </a:lnTo>
                <a:lnTo>
                  <a:pt x="537" y="649"/>
                </a:lnTo>
                <a:lnTo>
                  <a:pt x="537" y="649"/>
                </a:lnTo>
                <a:lnTo>
                  <a:pt x="537" y="649"/>
                </a:lnTo>
                <a:lnTo>
                  <a:pt x="537" y="649"/>
                </a:lnTo>
                <a:lnTo>
                  <a:pt x="535" y="649"/>
                </a:lnTo>
                <a:lnTo>
                  <a:pt x="535" y="649"/>
                </a:lnTo>
                <a:lnTo>
                  <a:pt x="535" y="649"/>
                </a:lnTo>
                <a:lnTo>
                  <a:pt x="535" y="649"/>
                </a:lnTo>
                <a:lnTo>
                  <a:pt x="535" y="649"/>
                </a:lnTo>
                <a:lnTo>
                  <a:pt x="535" y="649"/>
                </a:lnTo>
                <a:lnTo>
                  <a:pt x="532" y="649"/>
                </a:lnTo>
                <a:lnTo>
                  <a:pt x="530" y="651"/>
                </a:lnTo>
                <a:lnTo>
                  <a:pt x="530" y="653"/>
                </a:lnTo>
                <a:lnTo>
                  <a:pt x="530" y="653"/>
                </a:lnTo>
                <a:lnTo>
                  <a:pt x="530" y="653"/>
                </a:lnTo>
                <a:lnTo>
                  <a:pt x="532" y="651"/>
                </a:lnTo>
                <a:lnTo>
                  <a:pt x="532" y="653"/>
                </a:lnTo>
                <a:lnTo>
                  <a:pt x="532" y="653"/>
                </a:lnTo>
                <a:lnTo>
                  <a:pt x="535" y="653"/>
                </a:lnTo>
                <a:lnTo>
                  <a:pt x="532" y="653"/>
                </a:lnTo>
                <a:lnTo>
                  <a:pt x="532" y="656"/>
                </a:lnTo>
                <a:lnTo>
                  <a:pt x="532" y="656"/>
                </a:lnTo>
                <a:lnTo>
                  <a:pt x="532" y="656"/>
                </a:lnTo>
                <a:lnTo>
                  <a:pt x="535" y="656"/>
                </a:lnTo>
                <a:lnTo>
                  <a:pt x="535" y="656"/>
                </a:lnTo>
                <a:lnTo>
                  <a:pt x="537" y="653"/>
                </a:lnTo>
                <a:close/>
                <a:moveTo>
                  <a:pt x="1138" y="746"/>
                </a:moveTo>
                <a:lnTo>
                  <a:pt x="1138" y="743"/>
                </a:lnTo>
                <a:lnTo>
                  <a:pt x="1136" y="743"/>
                </a:lnTo>
                <a:lnTo>
                  <a:pt x="1133" y="741"/>
                </a:lnTo>
                <a:lnTo>
                  <a:pt x="1133" y="741"/>
                </a:lnTo>
                <a:lnTo>
                  <a:pt x="1131" y="739"/>
                </a:lnTo>
                <a:lnTo>
                  <a:pt x="1129" y="739"/>
                </a:lnTo>
                <a:lnTo>
                  <a:pt x="1129" y="739"/>
                </a:lnTo>
                <a:lnTo>
                  <a:pt x="1129" y="739"/>
                </a:lnTo>
                <a:lnTo>
                  <a:pt x="1126" y="739"/>
                </a:lnTo>
                <a:lnTo>
                  <a:pt x="1121" y="736"/>
                </a:lnTo>
                <a:lnTo>
                  <a:pt x="1119" y="736"/>
                </a:lnTo>
                <a:lnTo>
                  <a:pt x="1119" y="736"/>
                </a:lnTo>
                <a:lnTo>
                  <a:pt x="1114" y="739"/>
                </a:lnTo>
                <a:lnTo>
                  <a:pt x="1114" y="739"/>
                </a:lnTo>
                <a:lnTo>
                  <a:pt x="1110" y="743"/>
                </a:lnTo>
                <a:lnTo>
                  <a:pt x="1107" y="743"/>
                </a:lnTo>
                <a:lnTo>
                  <a:pt x="1107" y="746"/>
                </a:lnTo>
                <a:lnTo>
                  <a:pt x="1105" y="746"/>
                </a:lnTo>
                <a:lnTo>
                  <a:pt x="1105" y="746"/>
                </a:lnTo>
                <a:lnTo>
                  <a:pt x="1105" y="746"/>
                </a:lnTo>
                <a:lnTo>
                  <a:pt x="1105" y="746"/>
                </a:lnTo>
                <a:lnTo>
                  <a:pt x="1105" y="748"/>
                </a:lnTo>
                <a:lnTo>
                  <a:pt x="1103" y="748"/>
                </a:lnTo>
                <a:lnTo>
                  <a:pt x="1103" y="748"/>
                </a:lnTo>
                <a:lnTo>
                  <a:pt x="1100" y="748"/>
                </a:lnTo>
                <a:lnTo>
                  <a:pt x="1100" y="753"/>
                </a:lnTo>
                <a:lnTo>
                  <a:pt x="1103" y="753"/>
                </a:lnTo>
                <a:lnTo>
                  <a:pt x="1103" y="755"/>
                </a:lnTo>
                <a:lnTo>
                  <a:pt x="1103" y="760"/>
                </a:lnTo>
                <a:lnTo>
                  <a:pt x="1103" y="760"/>
                </a:lnTo>
                <a:lnTo>
                  <a:pt x="1103" y="762"/>
                </a:lnTo>
                <a:lnTo>
                  <a:pt x="1105" y="765"/>
                </a:lnTo>
                <a:lnTo>
                  <a:pt x="1105" y="765"/>
                </a:lnTo>
                <a:lnTo>
                  <a:pt x="1103" y="765"/>
                </a:lnTo>
                <a:lnTo>
                  <a:pt x="1103" y="765"/>
                </a:lnTo>
                <a:lnTo>
                  <a:pt x="1103" y="765"/>
                </a:lnTo>
                <a:lnTo>
                  <a:pt x="1103" y="765"/>
                </a:lnTo>
                <a:lnTo>
                  <a:pt x="1103" y="765"/>
                </a:lnTo>
                <a:lnTo>
                  <a:pt x="1103" y="765"/>
                </a:lnTo>
                <a:lnTo>
                  <a:pt x="1100" y="765"/>
                </a:lnTo>
                <a:lnTo>
                  <a:pt x="1100" y="765"/>
                </a:lnTo>
                <a:lnTo>
                  <a:pt x="1100" y="765"/>
                </a:lnTo>
                <a:lnTo>
                  <a:pt x="1100" y="765"/>
                </a:lnTo>
                <a:lnTo>
                  <a:pt x="1100" y="765"/>
                </a:lnTo>
                <a:lnTo>
                  <a:pt x="1098" y="765"/>
                </a:lnTo>
                <a:lnTo>
                  <a:pt x="1098" y="765"/>
                </a:lnTo>
                <a:lnTo>
                  <a:pt x="1098" y="765"/>
                </a:lnTo>
                <a:lnTo>
                  <a:pt x="1098" y="765"/>
                </a:lnTo>
                <a:lnTo>
                  <a:pt x="1095" y="765"/>
                </a:lnTo>
                <a:lnTo>
                  <a:pt x="1095" y="765"/>
                </a:lnTo>
                <a:lnTo>
                  <a:pt x="1093" y="765"/>
                </a:lnTo>
                <a:lnTo>
                  <a:pt x="1093" y="765"/>
                </a:lnTo>
                <a:lnTo>
                  <a:pt x="1093" y="765"/>
                </a:lnTo>
                <a:lnTo>
                  <a:pt x="1093" y="765"/>
                </a:lnTo>
                <a:lnTo>
                  <a:pt x="1093" y="765"/>
                </a:lnTo>
                <a:lnTo>
                  <a:pt x="1091" y="765"/>
                </a:lnTo>
                <a:lnTo>
                  <a:pt x="1091" y="765"/>
                </a:lnTo>
                <a:lnTo>
                  <a:pt x="1091" y="767"/>
                </a:lnTo>
                <a:lnTo>
                  <a:pt x="1091" y="767"/>
                </a:lnTo>
                <a:lnTo>
                  <a:pt x="1091" y="769"/>
                </a:lnTo>
                <a:lnTo>
                  <a:pt x="1093" y="769"/>
                </a:lnTo>
                <a:lnTo>
                  <a:pt x="1095" y="769"/>
                </a:lnTo>
                <a:lnTo>
                  <a:pt x="1095" y="772"/>
                </a:lnTo>
                <a:lnTo>
                  <a:pt x="1098" y="769"/>
                </a:lnTo>
                <a:lnTo>
                  <a:pt x="1098" y="769"/>
                </a:lnTo>
                <a:lnTo>
                  <a:pt x="1098" y="769"/>
                </a:lnTo>
                <a:lnTo>
                  <a:pt x="1098" y="772"/>
                </a:lnTo>
                <a:lnTo>
                  <a:pt x="1098" y="772"/>
                </a:lnTo>
                <a:lnTo>
                  <a:pt x="1100" y="772"/>
                </a:lnTo>
                <a:lnTo>
                  <a:pt x="1100" y="772"/>
                </a:lnTo>
                <a:lnTo>
                  <a:pt x="1100" y="774"/>
                </a:lnTo>
                <a:lnTo>
                  <a:pt x="1100" y="774"/>
                </a:lnTo>
                <a:lnTo>
                  <a:pt x="1100" y="774"/>
                </a:lnTo>
                <a:lnTo>
                  <a:pt x="1100" y="774"/>
                </a:lnTo>
                <a:lnTo>
                  <a:pt x="1100" y="772"/>
                </a:lnTo>
                <a:lnTo>
                  <a:pt x="1100" y="772"/>
                </a:lnTo>
                <a:lnTo>
                  <a:pt x="1100" y="772"/>
                </a:lnTo>
                <a:lnTo>
                  <a:pt x="1103" y="772"/>
                </a:lnTo>
                <a:lnTo>
                  <a:pt x="1103" y="772"/>
                </a:lnTo>
                <a:lnTo>
                  <a:pt x="1103" y="769"/>
                </a:lnTo>
                <a:lnTo>
                  <a:pt x="1103" y="772"/>
                </a:lnTo>
                <a:lnTo>
                  <a:pt x="1103" y="772"/>
                </a:lnTo>
                <a:lnTo>
                  <a:pt x="1103" y="772"/>
                </a:lnTo>
                <a:lnTo>
                  <a:pt x="1103" y="772"/>
                </a:lnTo>
                <a:lnTo>
                  <a:pt x="1103" y="772"/>
                </a:lnTo>
                <a:lnTo>
                  <a:pt x="1103" y="772"/>
                </a:lnTo>
                <a:lnTo>
                  <a:pt x="1105" y="772"/>
                </a:lnTo>
                <a:lnTo>
                  <a:pt x="1105" y="772"/>
                </a:lnTo>
                <a:lnTo>
                  <a:pt x="1105" y="772"/>
                </a:lnTo>
                <a:lnTo>
                  <a:pt x="1107" y="772"/>
                </a:lnTo>
                <a:lnTo>
                  <a:pt x="1107" y="772"/>
                </a:lnTo>
                <a:lnTo>
                  <a:pt x="1110" y="772"/>
                </a:lnTo>
                <a:lnTo>
                  <a:pt x="1110" y="774"/>
                </a:lnTo>
                <a:lnTo>
                  <a:pt x="1110" y="774"/>
                </a:lnTo>
                <a:lnTo>
                  <a:pt x="1110" y="774"/>
                </a:lnTo>
                <a:lnTo>
                  <a:pt x="1112" y="774"/>
                </a:lnTo>
                <a:lnTo>
                  <a:pt x="1112" y="774"/>
                </a:lnTo>
                <a:lnTo>
                  <a:pt x="1112" y="774"/>
                </a:lnTo>
                <a:lnTo>
                  <a:pt x="1112" y="774"/>
                </a:lnTo>
                <a:lnTo>
                  <a:pt x="1112" y="774"/>
                </a:lnTo>
                <a:lnTo>
                  <a:pt x="1114" y="774"/>
                </a:lnTo>
                <a:lnTo>
                  <a:pt x="1114" y="774"/>
                </a:lnTo>
                <a:lnTo>
                  <a:pt x="1117" y="772"/>
                </a:lnTo>
                <a:lnTo>
                  <a:pt x="1117" y="774"/>
                </a:lnTo>
                <a:lnTo>
                  <a:pt x="1117" y="774"/>
                </a:lnTo>
                <a:lnTo>
                  <a:pt x="1117" y="774"/>
                </a:lnTo>
                <a:lnTo>
                  <a:pt x="1117" y="774"/>
                </a:lnTo>
                <a:lnTo>
                  <a:pt x="1119" y="774"/>
                </a:lnTo>
                <a:lnTo>
                  <a:pt x="1119" y="774"/>
                </a:lnTo>
                <a:lnTo>
                  <a:pt x="1119" y="774"/>
                </a:lnTo>
                <a:lnTo>
                  <a:pt x="1119" y="774"/>
                </a:lnTo>
                <a:lnTo>
                  <a:pt x="1119" y="774"/>
                </a:lnTo>
                <a:lnTo>
                  <a:pt x="1119" y="777"/>
                </a:lnTo>
                <a:lnTo>
                  <a:pt x="1121" y="777"/>
                </a:lnTo>
                <a:lnTo>
                  <a:pt x="1119" y="774"/>
                </a:lnTo>
                <a:lnTo>
                  <a:pt x="1119" y="772"/>
                </a:lnTo>
                <a:lnTo>
                  <a:pt x="1119" y="769"/>
                </a:lnTo>
                <a:lnTo>
                  <a:pt x="1121" y="769"/>
                </a:lnTo>
                <a:lnTo>
                  <a:pt x="1124" y="769"/>
                </a:lnTo>
                <a:lnTo>
                  <a:pt x="1124" y="769"/>
                </a:lnTo>
                <a:lnTo>
                  <a:pt x="1124" y="772"/>
                </a:lnTo>
                <a:lnTo>
                  <a:pt x="1124" y="772"/>
                </a:lnTo>
                <a:lnTo>
                  <a:pt x="1121" y="774"/>
                </a:lnTo>
                <a:lnTo>
                  <a:pt x="1121" y="774"/>
                </a:lnTo>
                <a:lnTo>
                  <a:pt x="1124" y="774"/>
                </a:lnTo>
                <a:lnTo>
                  <a:pt x="1126" y="772"/>
                </a:lnTo>
                <a:lnTo>
                  <a:pt x="1126" y="774"/>
                </a:lnTo>
                <a:lnTo>
                  <a:pt x="1129" y="772"/>
                </a:lnTo>
                <a:lnTo>
                  <a:pt x="1131" y="772"/>
                </a:lnTo>
                <a:lnTo>
                  <a:pt x="1129" y="772"/>
                </a:lnTo>
                <a:lnTo>
                  <a:pt x="1129" y="769"/>
                </a:lnTo>
                <a:lnTo>
                  <a:pt x="1129" y="769"/>
                </a:lnTo>
                <a:lnTo>
                  <a:pt x="1129" y="769"/>
                </a:lnTo>
                <a:lnTo>
                  <a:pt x="1126" y="769"/>
                </a:lnTo>
                <a:lnTo>
                  <a:pt x="1126" y="772"/>
                </a:lnTo>
                <a:lnTo>
                  <a:pt x="1126" y="772"/>
                </a:lnTo>
                <a:lnTo>
                  <a:pt x="1126" y="769"/>
                </a:lnTo>
                <a:lnTo>
                  <a:pt x="1126" y="769"/>
                </a:lnTo>
                <a:lnTo>
                  <a:pt x="1126" y="767"/>
                </a:lnTo>
                <a:lnTo>
                  <a:pt x="1126" y="767"/>
                </a:lnTo>
                <a:lnTo>
                  <a:pt x="1129" y="765"/>
                </a:lnTo>
                <a:lnTo>
                  <a:pt x="1129" y="762"/>
                </a:lnTo>
                <a:lnTo>
                  <a:pt x="1131" y="760"/>
                </a:lnTo>
                <a:lnTo>
                  <a:pt x="1131" y="760"/>
                </a:lnTo>
                <a:lnTo>
                  <a:pt x="1131" y="758"/>
                </a:lnTo>
                <a:lnTo>
                  <a:pt x="1133" y="755"/>
                </a:lnTo>
                <a:lnTo>
                  <a:pt x="1136" y="755"/>
                </a:lnTo>
                <a:lnTo>
                  <a:pt x="1136" y="751"/>
                </a:lnTo>
                <a:lnTo>
                  <a:pt x="1136" y="751"/>
                </a:lnTo>
                <a:lnTo>
                  <a:pt x="1136" y="751"/>
                </a:lnTo>
                <a:lnTo>
                  <a:pt x="1138" y="748"/>
                </a:lnTo>
                <a:lnTo>
                  <a:pt x="1138" y="746"/>
                </a:lnTo>
                <a:close/>
                <a:moveTo>
                  <a:pt x="1457" y="755"/>
                </a:moveTo>
                <a:lnTo>
                  <a:pt x="1455" y="751"/>
                </a:lnTo>
                <a:lnTo>
                  <a:pt x="1455" y="751"/>
                </a:lnTo>
                <a:lnTo>
                  <a:pt x="1455" y="751"/>
                </a:lnTo>
                <a:lnTo>
                  <a:pt x="1455" y="748"/>
                </a:lnTo>
                <a:lnTo>
                  <a:pt x="1455" y="748"/>
                </a:lnTo>
                <a:lnTo>
                  <a:pt x="1455" y="748"/>
                </a:lnTo>
                <a:lnTo>
                  <a:pt x="1455" y="748"/>
                </a:lnTo>
                <a:lnTo>
                  <a:pt x="1457" y="748"/>
                </a:lnTo>
                <a:lnTo>
                  <a:pt x="1457" y="748"/>
                </a:lnTo>
                <a:lnTo>
                  <a:pt x="1457" y="751"/>
                </a:lnTo>
                <a:lnTo>
                  <a:pt x="1460" y="751"/>
                </a:lnTo>
                <a:lnTo>
                  <a:pt x="1460" y="751"/>
                </a:lnTo>
                <a:lnTo>
                  <a:pt x="1460" y="748"/>
                </a:lnTo>
                <a:lnTo>
                  <a:pt x="1460" y="748"/>
                </a:lnTo>
                <a:lnTo>
                  <a:pt x="1460" y="746"/>
                </a:lnTo>
                <a:lnTo>
                  <a:pt x="1460" y="746"/>
                </a:lnTo>
                <a:lnTo>
                  <a:pt x="1462" y="743"/>
                </a:lnTo>
                <a:lnTo>
                  <a:pt x="1462" y="743"/>
                </a:lnTo>
                <a:lnTo>
                  <a:pt x="1464" y="743"/>
                </a:lnTo>
                <a:lnTo>
                  <a:pt x="1467" y="743"/>
                </a:lnTo>
                <a:lnTo>
                  <a:pt x="1467" y="743"/>
                </a:lnTo>
                <a:lnTo>
                  <a:pt x="1467" y="741"/>
                </a:lnTo>
                <a:lnTo>
                  <a:pt x="1467" y="741"/>
                </a:lnTo>
                <a:lnTo>
                  <a:pt x="1467" y="741"/>
                </a:lnTo>
                <a:lnTo>
                  <a:pt x="1467" y="739"/>
                </a:lnTo>
                <a:lnTo>
                  <a:pt x="1464" y="736"/>
                </a:lnTo>
                <a:lnTo>
                  <a:pt x="1464" y="734"/>
                </a:lnTo>
                <a:lnTo>
                  <a:pt x="1464" y="734"/>
                </a:lnTo>
                <a:lnTo>
                  <a:pt x="1464" y="732"/>
                </a:lnTo>
                <a:lnTo>
                  <a:pt x="1462" y="732"/>
                </a:lnTo>
                <a:lnTo>
                  <a:pt x="1462" y="732"/>
                </a:lnTo>
                <a:lnTo>
                  <a:pt x="1460" y="732"/>
                </a:lnTo>
                <a:lnTo>
                  <a:pt x="1460" y="732"/>
                </a:lnTo>
                <a:lnTo>
                  <a:pt x="1460" y="729"/>
                </a:lnTo>
                <a:lnTo>
                  <a:pt x="1460" y="729"/>
                </a:lnTo>
                <a:lnTo>
                  <a:pt x="1457" y="729"/>
                </a:lnTo>
                <a:lnTo>
                  <a:pt x="1457" y="729"/>
                </a:lnTo>
                <a:lnTo>
                  <a:pt x="1457" y="729"/>
                </a:lnTo>
                <a:lnTo>
                  <a:pt x="1455" y="732"/>
                </a:lnTo>
                <a:lnTo>
                  <a:pt x="1455" y="732"/>
                </a:lnTo>
                <a:lnTo>
                  <a:pt x="1455" y="734"/>
                </a:lnTo>
                <a:lnTo>
                  <a:pt x="1453" y="734"/>
                </a:lnTo>
                <a:lnTo>
                  <a:pt x="1453" y="736"/>
                </a:lnTo>
                <a:lnTo>
                  <a:pt x="1453" y="736"/>
                </a:lnTo>
                <a:lnTo>
                  <a:pt x="1453" y="739"/>
                </a:lnTo>
                <a:lnTo>
                  <a:pt x="1453" y="739"/>
                </a:lnTo>
                <a:lnTo>
                  <a:pt x="1455" y="739"/>
                </a:lnTo>
                <a:lnTo>
                  <a:pt x="1455" y="739"/>
                </a:lnTo>
                <a:lnTo>
                  <a:pt x="1455" y="736"/>
                </a:lnTo>
                <a:lnTo>
                  <a:pt x="1457" y="736"/>
                </a:lnTo>
                <a:lnTo>
                  <a:pt x="1457" y="736"/>
                </a:lnTo>
                <a:lnTo>
                  <a:pt x="1460" y="736"/>
                </a:lnTo>
                <a:lnTo>
                  <a:pt x="1462" y="736"/>
                </a:lnTo>
                <a:lnTo>
                  <a:pt x="1462" y="736"/>
                </a:lnTo>
                <a:lnTo>
                  <a:pt x="1462" y="736"/>
                </a:lnTo>
                <a:lnTo>
                  <a:pt x="1462" y="736"/>
                </a:lnTo>
                <a:lnTo>
                  <a:pt x="1460" y="741"/>
                </a:lnTo>
                <a:lnTo>
                  <a:pt x="1455" y="741"/>
                </a:lnTo>
                <a:lnTo>
                  <a:pt x="1455" y="743"/>
                </a:lnTo>
                <a:lnTo>
                  <a:pt x="1453" y="743"/>
                </a:lnTo>
                <a:lnTo>
                  <a:pt x="1453" y="743"/>
                </a:lnTo>
                <a:lnTo>
                  <a:pt x="1453" y="746"/>
                </a:lnTo>
                <a:lnTo>
                  <a:pt x="1450" y="746"/>
                </a:lnTo>
                <a:lnTo>
                  <a:pt x="1450" y="746"/>
                </a:lnTo>
                <a:lnTo>
                  <a:pt x="1450" y="746"/>
                </a:lnTo>
                <a:lnTo>
                  <a:pt x="1448" y="746"/>
                </a:lnTo>
                <a:lnTo>
                  <a:pt x="1448" y="746"/>
                </a:lnTo>
                <a:lnTo>
                  <a:pt x="1445" y="746"/>
                </a:lnTo>
                <a:lnTo>
                  <a:pt x="1445" y="746"/>
                </a:lnTo>
                <a:lnTo>
                  <a:pt x="1443" y="748"/>
                </a:lnTo>
                <a:lnTo>
                  <a:pt x="1441" y="751"/>
                </a:lnTo>
                <a:lnTo>
                  <a:pt x="1438" y="751"/>
                </a:lnTo>
                <a:lnTo>
                  <a:pt x="1438" y="751"/>
                </a:lnTo>
                <a:lnTo>
                  <a:pt x="1438" y="751"/>
                </a:lnTo>
                <a:lnTo>
                  <a:pt x="1438" y="753"/>
                </a:lnTo>
                <a:lnTo>
                  <a:pt x="1438" y="753"/>
                </a:lnTo>
                <a:lnTo>
                  <a:pt x="1438" y="753"/>
                </a:lnTo>
                <a:lnTo>
                  <a:pt x="1438" y="753"/>
                </a:lnTo>
                <a:lnTo>
                  <a:pt x="1441" y="753"/>
                </a:lnTo>
                <a:lnTo>
                  <a:pt x="1441" y="753"/>
                </a:lnTo>
                <a:lnTo>
                  <a:pt x="1441" y="755"/>
                </a:lnTo>
                <a:lnTo>
                  <a:pt x="1438" y="755"/>
                </a:lnTo>
                <a:lnTo>
                  <a:pt x="1438" y="758"/>
                </a:lnTo>
                <a:lnTo>
                  <a:pt x="1436" y="758"/>
                </a:lnTo>
                <a:lnTo>
                  <a:pt x="1429" y="760"/>
                </a:lnTo>
                <a:lnTo>
                  <a:pt x="1427" y="760"/>
                </a:lnTo>
                <a:lnTo>
                  <a:pt x="1424" y="758"/>
                </a:lnTo>
                <a:lnTo>
                  <a:pt x="1419" y="755"/>
                </a:lnTo>
                <a:lnTo>
                  <a:pt x="1419" y="753"/>
                </a:lnTo>
                <a:lnTo>
                  <a:pt x="1419" y="753"/>
                </a:lnTo>
                <a:lnTo>
                  <a:pt x="1417" y="753"/>
                </a:lnTo>
                <a:lnTo>
                  <a:pt x="1417" y="753"/>
                </a:lnTo>
                <a:lnTo>
                  <a:pt x="1417" y="753"/>
                </a:lnTo>
                <a:lnTo>
                  <a:pt x="1415" y="753"/>
                </a:lnTo>
                <a:lnTo>
                  <a:pt x="1415" y="753"/>
                </a:lnTo>
                <a:lnTo>
                  <a:pt x="1415" y="753"/>
                </a:lnTo>
                <a:lnTo>
                  <a:pt x="1415" y="751"/>
                </a:lnTo>
                <a:lnTo>
                  <a:pt x="1415" y="751"/>
                </a:lnTo>
                <a:lnTo>
                  <a:pt x="1415" y="748"/>
                </a:lnTo>
                <a:lnTo>
                  <a:pt x="1415" y="748"/>
                </a:lnTo>
                <a:lnTo>
                  <a:pt x="1415" y="748"/>
                </a:lnTo>
                <a:lnTo>
                  <a:pt x="1415" y="748"/>
                </a:lnTo>
                <a:lnTo>
                  <a:pt x="1415" y="748"/>
                </a:lnTo>
                <a:lnTo>
                  <a:pt x="1412" y="748"/>
                </a:lnTo>
                <a:lnTo>
                  <a:pt x="1412" y="748"/>
                </a:lnTo>
                <a:lnTo>
                  <a:pt x="1412" y="748"/>
                </a:lnTo>
                <a:lnTo>
                  <a:pt x="1410" y="751"/>
                </a:lnTo>
                <a:lnTo>
                  <a:pt x="1410" y="751"/>
                </a:lnTo>
                <a:lnTo>
                  <a:pt x="1410" y="751"/>
                </a:lnTo>
                <a:lnTo>
                  <a:pt x="1410" y="751"/>
                </a:lnTo>
                <a:lnTo>
                  <a:pt x="1408" y="751"/>
                </a:lnTo>
                <a:lnTo>
                  <a:pt x="1405" y="751"/>
                </a:lnTo>
                <a:lnTo>
                  <a:pt x="1405" y="751"/>
                </a:lnTo>
                <a:lnTo>
                  <a:pt x="1405" y="751"/>
                </a:lnTo>
                <a:lnTo>
                  <a:pt x="1403" y="751"/>
                </a:lnTo>
                <a:lnTo>
                  <a:pt x="1403" y="751"/>
                </a:lnTo>
                <a:lnTo>
                  <a:pt x="1403" y="751"/>
                </a:lnTo>
                <a:lnTo>
                  <a:pt x="1403" y="751"/>
                </a:lnTo>
                <a:lnTo>
                  <a:pt x="1403" y="751"/>
                </a:lnTo>
                <a:lnTo>
                  <a:pt x="1401" y="751"/>
                </a:lnTo>
                <a:lnTo>
                  <a:pt x="1401" y="751"/>
                </a:lnTo>
                <a:lnTo>
                  <a:pt x="1398" y="753"/>
                </a:lnTo>
                <a:lnTo>
                  <a:pt x="1396" y="753"/>
                </a:lnTo>
                <a:lnTo>
                  <a:pt x="1393" y="751"/>
                </a:lnTo>
                <a:lnTo>
                  <a:pt x="1393" y="751"/>
                </a:lnTo>
                <a:lnTo>
                  <a:pt x="1393" y="751"/>
                </a:lnTo>
                <a:lnTo>
                  <a:pt x="1393" y="753"/>
                </a:lnTo>
                <a:lnTo>
                  <a:pt x="1393" y="753"/>
                </a:lnTo>
                <a:lnTo>
                  <a:pt x="1393" y="755"/>
                </a:lnTo>
                <a:lnTo>
                  <a:pt x="1391" y="753"/>
                </a:lnTo>
                <a:lnTo>
                  <a:pt x="1391" y="753"/>
                </a:lnTo>
                <a:lnTo>
                  <a:pt x="1391" y="755"/>
                </a:lnTo>
                <a:lnTo>
                  <a:pt x="1391" y="755"/>
                </a:lnTo>
                <a:lnTo>
                  <a:pt x="1391" y="755"/>
                </a:lnTo>
                <a:lnTo>
                  <a:pt x="1389" y="758"/>
                </a:lnTo>
                <a:lnTo>
                  <a:pt x="1389" y="758"/>
                </a:lnTo>
                <a:lnTo>
                  <a:pt x="1386" y="758"/>
                </a:lnTo>
                <a:lnTo>
                  <a:pt x="1386" y="758"/>
                </a:lnTo>
                <a:lnTo>
                  <a:pt x="1386" y="758"/>
                </a:lnTo>
                <a:lnTo>
                  <a:pt x="1386" y="755"/>
                </a:lnTo>
                <a:lnTo>
                  <a:pt x="1386" y="755"/>
                </a:lnTo>
                <a:lnTo>
                  <a:pt x="1386" y="755"/>
                </a:lnTo>
                <a:lnTo>
                  <a:pt x="1384" y="755"/>
                </a:lnTo>
                <a:lnTo>
                  <a:pt x="1384" y="755"/>
                </a:lnTo>
                <a:lnTo>
                  <a:pt x="1384" y="755"/>
                </a:lnTo>
                <a:lnTo>
                  <a:pt x="1382" y="755"/>
                </a:lnTo>
                <a:lnTo>
                  <a:pt x="1382" y="755"/>
                </a:lnTo>
                <a:lnTo>
                  <a:pt x="1379" y="753"/>
                </a:lnTo>
                <a:lnTo>
                  <a:pt x="1377" y="753"/>
                </a:lnTo>
                <a:lnTo>
                  <a:pt x="1377" y="751"/>
                </a:lnTo>
                <a:lnTo>
                  <a:pt x="1375" y="751"/>
                </a:lnTo>
                <a:lnTo>
                  <a:pt x="1375" y="751"/>
                </a:lnTo>
                <a:lnTo>
                  <a:pt x="1375" y="751"/>
                </a:lnTo>
                <a:lnTo>
                  <a:pt x="1375" y="751"/>
                </a:lnTo>
                <a:lnTo>
                  <a:pt x="1372" y="751"/>
                </a:lnTo>
                <a:lnTo>
                  <a:pt x="1372" y="751"/>
                </a:lnTo>
                <a:lnTo>
                  <a:pt x="1372" y="748"/>
                </a:lnTo>
                <a:lnTo>
                  <a:pt x="1372" y="748"/>
                </a:lnTo>
                <a:lnTo>
                  <a:pt x="1372" y="748"/>
                </a:lnTo>
                <a:lnTo>
                  <a:pt x="1370" y="748"/>
                </a:lnTo>
                <a:lnTo>
                  <a:pt x="1370" y="748"/>
                </a:lnTo>
                <a:lnTo>
                  <a:pt x="1370" y="748"/>
                </a:lnTo>
                <a:lnTo>
                  <a:pt x="1367" y="748"/>
                </a:lnTo>
                <a:lnTo>
                  <a:pt x="1367" y="748"/>
                </a:lnTo>
                <a:lnTo>
                  <a:pt x="1367" y="748"/>
                </a:lnTo>
                <a:lnTo>
                  <a:pt x="1363" y="746"/>
                </a:lnTo>
                <a:lnTo>
                  <a:pt x="1363" y="746"/>
                </a:lnTo>
                <a:lnTo>
                  <a:pt x="1363" y="746"/>
                </a:lnTo>
                <a:lnTo>
                  <a:pt x="1360" y="743"/>
                </a:lnTo>
                <a:lnTo>
                  <a:pt x="1360" y="743"/>
                </a:lnTo>
                <a:lnTo>
                  <a:pt x="1358" y="743"/>
                </a:lnTo>
                <a:lnTo>
                  <a:pt x="1356" y="743"/>
                </a:lnTo>
                <a:lnTo>
                  <a:pt x="1353" y="743"/>
                </a:lnTo>
                <a:lnTo>
                  <a:pt x="1353" y="743"/>
                </a:lnTo>
                <a:lnTo>
                  <a:pt x="1351" y="743"/>
                </a:lnTo>
                <a:lnTo>
                  <a:pt x="1351" y="743"/>
                </a:lnTo>
                <a:lnTo>
                  <a:pt x="1348" y="743"/>
                </a:lnTo>
                <a:lnTo>
                  <a:pt x="1346" y="743"/>
                </a:lnTo>
                <a:lnTo>
                  <a:pt x="1344" y="741"/>
                </a:lnTo>
                <a:lnTo>
                  <a:pt x="1344" y="741"/>
                </a:lnTo>
                <a:lnTo>
                  <a:pt x="1344" y="739"/>
                </a:lnTo>
                <a:lnTo>
                  <a:pt x="1341" y="739"/>
                </a:lnTo>
                <a:lnTo>
                  <a:pt x="1339" y="739"/>
                </a:lnTo>
                <a:lnTo>
                  <a:pt x="1339" y="739"/>
                </a:lnTo>
                <a:lnTo>
                  <a:pt x="1339" y="739"/>
                </a:lnTo>
                <a:lnTo>
                  <a:pt x="1339" y="741"/>
                </a:lnTo>
                <a:lnTo>
                  <a:pt x="1339" y="741"/>
                </a:lnTo>
                <a:lnTo>
                  <a:pt x="1339" y="741"/>
                </a:lnTo>
                <a:lnTo>
                  <a:pt x="1337" y="741"/>
                </a:lnTo>
                <a:lnTo>
                  <a:pt x="1337" y="739"/>
                </a:lnTo>
                <a:lnTo>
                  <a:pt x="1337" y="739"/>
                </a:lnTo>
                <a:lnTo>
                  <a:pt x="1334" y="741"/>
                </a:lnTo>
                <a:lnTo>
                  <a:pt x="1332" y="741"/>
                </a:lnTo>
                <a:lnTo>
                  <a:pt x="1332" y="739"/>
                </a:lnTo>
                <a:lnTo>
                  <a:pt x="1332" y="739"/>
                </a:lnTo>
                <a:lnTo>
                  <a:pt x="1332" y="739"/>
                </a:lnTo>
                <a:lnTo>
                  <a:pt x="1330" y="739"/>
                </a:lnTo>
                <a:lnTo>
                  <a:pt x="1330" y="739"/>
                </a:lnTo>
                <a:lnTo>
                  <a:pt x="1330" y="739"/>
                </a:lnTo>
                <a:lnTo>
                  <a:pt x="1327" y="741"/>
                </a:lnTo>
                <a:lnTo>
                  <a:pt x="1322" y="739"/>
                </a:lnTo>
                <a:lnTo>
                  <a:pt x="1320" y="741"/>
                </a:lnTo>
                <a:lnTo>
                  <a:pt x="1320" y="741"/>
                </a:lnTo>
                <a:lnTo>
                  <a:pt x="1318" y="741"/>
                </a:lnTo>
                <a:lnTo>
                  <a:pt x="1318" y="743"/>
                </a:lnTo>
                <a:lnTo>
                  <a:pt x="1315" y="746"/>
                </a:lnTo>
                <a:lnTo>
                  <a:pt x="1315" y="746"/>
                </a:lnTo>
                <a:lnTo>
                  <a:pt x="1315" y="746"/>
                </a:lnTo>
                <a:lnTo>
                  <a:pt x="1315" y="743"/>
                </a:lnTo>
                <a:lnTo>
                  <a:pt x="1315" y="743"/>
                </a:lnTo>
                <a:lnTo>
                  <a:pt x="1315" y="746"/>
                </a:lnTo>
                <a:lnTo>
                  <a:pt x="1315" y="746"/>
                </a:lnTo>
                <a:lnTo>
                  <a:pt x="1313" y="746"/>
                </a:lnTo>
                <a:lnTo>
                  <a:pt x="1313" y="746"/>
                </a:lnTo>
                <a:lnTo>
                  <a:pt x="1313" y="746"/>
                </a:lnTo>
                <a:lnTo>
                  <a:pt x="1313" y="746"/>
                </a:lnTo>
                <a:lnTo>
                  <a:pt x="1313" y="746"/>
                </a:lnTo>
                <a:lnTo>
                  <a:pt x="1313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11" y="746"/>
                </a:lnTo>
                <a:lnTo>
                  <a:pt x="1308" y="746"/>
                </a:lnTo>
                <a:lnTo>
                  <a:pt x="1308" y="746"/>
                </a:lnTo>
                <a:lnTo>
                  <a:pt x="1308" y="748"/>
                </a:lnTo>
                <a:lnTo>
                  <a:pt x="1308" y="748"/>
                </a:lnTo>
                <a:lnTo>
                  <a:pt x="1308" y="748"/>
                </a:lnTo>
                <a:lnTo>
                  <a:pt x="1308" y="748"/>
                </a:lnTo>
                <a:lnTo>
                  <a:pt x="1308" y="748"/>
                </a:lnTo>
                <a:lnTo>
                  <a:pt x="1306" y="748"/>
                </a:lnTo>
                <a:lnTo>
                  <a:pt x="1306" y="748"/>
                </a:lnTo>
                <a:lnTo>
                  <a:pt x="1306" y="751"/>
                </a:lnTo>
                <a:lnTo>
                  <a:pt x="1306" y="751"/>
                </a:lnTo>
                <a:lnTo>
                  <a:pt x="1304" y="751"/>
                </a:lnTo>
                <a:lnTo>
                  <a:pt x="1304" y="748"/>
                </a:lnTo>
                <a:lnTo>
                  <a:pt x="1301" y="748"/>
                </a:lnTo>
                <a:lnTo>
                  <a:pt x="1301" y="748"/>
                </a:lnTo>
                <a:lnTo>
                  <a:pt x="1301" y="751"/>
                </a:lnTo>
                <a:lnTo>
                  <a:pt x="1301" y="751"/>
                </a:lnTo>
                <a:lnTo>
                  <a:pt x="1299" y="755"/>
                </a:lnTo>
                <a:lnTo>
                  <a:pt x="1299" y="755"/>
                </a:lnTo>
                <a:lnTo>
                  <a:pt x="1299" y="758"/>
                </a:lnTo>
                <a:lnTo>
                  <a:pt x="1299" y="765"/>
                </a:lnTo>
                <a:lnTo>
                  <a:pt x="1299" y="765"/>
                </a:lnTo>
                <a:lnTo>
                  <a:pt x="1299" y="767"/>
                </a:lnTo>
                <a:lnTo>
                  <a:pt x="1301" y="767"/>
                </a:lnTo>
                <a:lnTo>
                  <a:pt x="1301" y="767"/>
                </a:lnTo>
                <a:lnTo>
                  <a:pt x="1301" y="767"/>
                </a:lnTo>
                <a:lnTo>
                  <a:pt x="1304" y="767"/>
                </a:lnTo>
                <a:lnTo>
                  <a:pt x="1304" y="767"/>
                </a:lnTo>
                <a:lnTo>
                  <a:pt x="1304" y="772"/>
                </a:lnTo>
                <a:lnTo>
                  <a:pt x="1304" y="772"/>
                </a:lnTo>
                <a:lnTo>
                  <a:pt x="1304" y="772"/>
                </a:lnTo>
                <a:lnTo>
                  <a:pt x="1306" y="772"/>
                </a:lnTo>
                <a:lnTo>
                  <a:pt x="1306" y="772"/>
                </a:lnTo>
                <a:lnTo>
                  <a:pt x="1306" y="769"/>
                </a:lnTo>
                <a:lnTo>
                  <a:pt x="1306" y="769"/>
                </a:lnTo>
                <a:lnTo>
                  <a:pt x="1306" y="769"/>
                </a:lnTo>
                <a:lnTo>
                  <a:pt x="1306" y="769"/>
                </a:lnTo>
                <a:lnTo>
                  <a:pt x="1306" y="769"/>
                </a:lnTo>
                <a:lnTo>
                  <a:pt x="1306" y="769"/>
                </a:lnTo>
                <a:lnTo>
                  <a:pt x="1308" y="769"/>
                </a:lnTo>
                <a:lnTo>
                  <a:pt x="1311" y="767"/>
                </a:lnTo>
                <a:lnTo>
                  <a:pt x="1313" y="767"/>
                </a:lnTo>
                <a:lnTo>
                  <a:pt x="1315" y="767"/>
                </a:lnTo>
                <a:lnTo>
                  <a:pt x="1315" y="767"/>
                </a:lnTo>
                <a:lnTo>
                  <a:pt x="1318" y="767"/>
                </a:lnTo>
                <a:lnTo>
                  <a:pt x="1318" y="767"/>
                </a:lnTo>
                <a:lnTo>
                  <a:pt x="1320" y="769"/>
                </a:lnTo>
                <a:lnTo>
                  <a:pt x="1320" y="769"/>
                </a:lnTo>
                <a:lnTo>
                  <a:pt x="1322" y="769"/>
                </a:lnTo>
                <a:lnTo>
                  <a:pt x="1325" y="769"/>
                </a:lnTo>
                <a:lnTo>
                  <a:pt x="1330" y="767"/>
                </a:lnTo>
                <a:lnTo>
                  <a:pt x="1330" y="767"/>
                </a:lnTo>
                <a:lnTo>
                  <a:pt x="1330" y="767"/>
                </a:lnTo>
                <a:lnTo>
                  <a:pt x="1330" y="767"/>
                </a:lnTo>
                <a:lnTo>
                  <a:pt x="1332" y="767"/>
                </a:lnTo>
                <a:lnTo>
                  <a:pt x="1332" y="767"/>
                </a:lnTo>
                <a:lnTo>
                  <a:pt x="1332" y="767"/>
                </a:lnTo>
                <a:lnTo>
                  <a:pt x="1334" y="767"/>
                </a:lnTo>
                <a:lnTo>
                  <a:pt x="1337" y="767"/>
                </a:lnTo>
                <a:lnTo>
                  <a:pt x="1337" y="767"/>
                </a:lnTo>
                <a:lnTo>
                  <a:pt x="1339" y="767"/>
                </a:lnTo>
                <a:lnTo>
                  <a:pt x="1339" y="767"/>
                </a:lnTo>
                <a:lnTo>
                  <a:pt x="1339" y="767"/>
                </a:lnTo>
                <a:lnTo>
                  <a:pt x="1339" y="767"/>
                </a:lnTo>
                <a:lnTo>
                  <a:pt x="1341" y="769"/>
                </a:lnTo>
                <a:lnTo>
                  <a:pt x="1341" y="769"/>
                </a:lnTo>
                <a:lnTo>
                  <a:pt x="1341" y="769"/>
                </a:lnTo>
                <a:lnTo>
                  <a:pt x="1344" y="769"/>
                </a:lnTo>
                <a:lnTo>
                  <a:pt x="1344" y="769"/>
                </a:lnTo>
                <a:lnTo>
                  <a:pt x="1344" y="769"/>
                </a:lnTo>
                <a:lnTo>
                  <a:pt x="1346" y="769"/>
                </a:lnTo>
                <a:lnTo>
                  <a:pt x="1346" y="772"/>
                </a:lnTo>
                <a:lnTo>
                  <a:pt x="1346" y="772"/>
                </a:lnTo>
                <a:lnTo>
                  <a:pt x="1348" y="772"/>
                </a:lnTo>
                <a:lnTo>
                  <a:pt x="1348" y="772"/>
                </a:lnTo>
                <a:lnTo>
                  <a:pt x="1348" y="769"/>
                </a:lnTo>
                <a:lnTo>
                  <a:pt x="1348" y="769"/>
                </a:lnTo>
                <a:lnTo>
                  <a:pt x="1351" y="769"/>
                </a:lnTo>
                <a:lnTo>
                  <a:pt x="1351" y="769"/>
                </a:lnTo>
                <a:lnTo>
                  <a:pt x="1353" y="769"/>
                </a:lnTo>
                <a:lnTo>
                  <a:pt x="1353" y="769"/>
                </a:lnTo>
                <a:lnTo>
                  <a:pt x="1353" y="769"/>
                </a:lnTo>
                <a:lnTo>
                  <a:pt x="1353" y="772"/>
                </a:lnTo>
                <a:lnTo>
                  <a:pt x="1356" y="774"/>
                </a:lnTo>
                <a:lnTo>
                  <a:pt x="1358" y="774"/>
                </a:lnTo>
                <a:lnTo>
                  <a:pt x="1358" y="774"/>
                </a:lnTo>
                <a:lnTo>
                  <a:pt x="1358" y="774"/>
                </a:lnTo>
                <a:lnTo>
                  <a:pt x="1358" y="774"/>
                </a:lnTo>
                <a:lnTo>
                  <a:pt x="1360" y="774"/>
                </a:lnTo>
                <a:lnTo>
                  <a:pt x="1363" y="774"/>
                </a:lnTo>
                <a:lnTo>
                  <a:pt x="1365" y="774"/>
                </a:lnTo>
                <a:lnTo>
                  <a:pt x="1367" y="774"/>
                </a:lnTo>
                <a:lnTo>
                  <a:pt x="1370" y="772"/>
                </a:lnTo>
                <a:lnTo>
                  <a:pt x="1372" y="772"/>
                </a:lnTo>
                <a:lnTo>
                  <a:pt x="1377" y="774"/>
                </a:lnTo>
                <a:lnTo>
                  <a:pt x="1379" y="774"/>
                </a:lnTo>
                <a:lnTo>
                  <a:pt x="1382" y="772"/>
                </a:lnTo>
                <a:lnTo>
                  <a:pt x="1382" y="772"/>
                </a:lnTo>
                <a:lnTo>
                  <a:pt x="1379" y="769"/>
                </a:lnTo>
                <a:lnTo>
                  <a:pt x="1379" y="769"/>
                </a:lnTo>
                <a:lnTo>
                  <a:pt x="1382" y="767"/>
                </a:lnTo>
                <a:lnTo>
                  <a:pt x="1382" y="767"/>
                </a:lnTo>
                <a:lnTo>
                  <a:pt x="1384" y="767"/>
                </a:lnTo>
                <a:lnTo>
                  <a:pt x="1384" y="767"/>
                </a:lnTo>
                <a:lnTo>
                  <a:pt x="1386" y="769"/>
                </a:lnTo>
                <a:lnTo>
                  <a:pt x="1389" y="769"/>
                </a:lnTo>
                <a:lnTo>
                  <a:pt x="1391" y="769"/>
                </a:lnTo>
                <a:lnTo>
                  <a:pt x="1393" y="769"/>
                </a:lnTo>
                <a:lnTo>
                  <a:pt x="1393" y="769"/>
                </a:lnTo>
                <a:lnTo>
                  <a:pt x="1393" y="772"/>
                </a:lnTo>
                <a:lnTo>
                  <a:pt x="1396" y="774"/>
                </a:lnTo>
                <a:lnTo>
                  <a:pt x="1396" y="772"/>
                </a:lnTo>
                <a:lnTo>
                  <a:pt x="1396" y="772"/>
                </a:lnTo>
                <a:lnTo>
                  <a:pt x="1396" y="769"/>
                </a:lnTo>
                <a:lnTo>
                  <a:pt x="1398" y="772"/>
                </a:lnTo>
                <a:lnTo>
                  <a:pt x="1398" y="772"/>
                </a:lnTo>
                <a:lnTo>
                  <a:pt x="1398" y="772"/>
                </a:lnTo>
                <a:lnTo>
                  <a:pt x="1401" y="772"/>
                </a:lnTo>
                <a:lnTo>
                  <a:pt x="1401" y="772"/>
                </a:lnTo>
                <a:lnTo>
                  <a:pt x="1401" y="772"/>
                </a:lnTo>
                <a:lnTo>
                  <a:pt x="1401" y="772"/>
                </a:lnTo>
                <a:lnTo>
                  <a:pt x="1403" y="772"/>
                </a:lnTo>
                <a:lnTo>
                  <a:pt x="1405" y="772"/>
                </a:lnTo>
                <a:lnTo>
                  <a:pt x="1408" y="769"/>
                </a:lnTo>
                <a:lnTo>
                  <a:pt x="1412" y="767"/>
                </a:lnTo>
                <a:lnTo>
                  <a:pt x="1415" y="767"/>
                </a:lnTo>
                <a:lnTo>
                  <a:pt x="1417" y="765"/>
                </a:lnTo>
                <a:lnTo>
                  <a:pt x="1419" y="765"/>
                </a:lnTo>
                <a:lnTo>
                  <a:pt x="1422" y="765"/>
                </a:lnTo>
                <a:lnTo>
                  <a:pt x="1424" y="765"/>
                </a:lnTo>
                <a:lnTo>
                  <a:pt x="1427" y="765"/>
                </a:lnTo>
                <a:lnTo>
                  <a:pt x="1427" y="765"/>
                </a:lnTo>
                <a:lnTo>
                  <a:pt x="1429" y="765"/>
                </a:lnTo>
                <a:lnTo>
                  <a:pt x="1429" y="765"/>
                </a:lnTo>
                <a:lnTo>
                  <a:pt x="1434" y="765"/>
                </a:lnTo>
                <a:lnTo>
                  <a:pt x="1436" y="765"/>
                </a:lnTo>
                <a:lnTo>
                  <a:pt x="1441" y="762"/>
                </a:lnTo>
                <a:lnTo>
                  <a:pt x="1441" y="762"/>
                </a:lnTo>
                <a:lnTo>
                  <a:pt x="1443" y="762"/>
                </a:lnTo>
                <a:lnTo>
                  <a:pt x="1443" y="760"/>
                </a:lnTo>
                <a:lnTo>
                  <a:pt x="1445" y="760"/>
                </a:lnTo>
                <a:lnTo>
                  <a:pt x="1448" y="760"/>
                </a:lnTo>
                <a:lnTo>
                  <a:pt x="1448" y="760"/>
                </a:lnTo>
                <a:lnTo>
                  <a:pt x="1448" y="760"/>
                </a:lnTo>
                <a:lnTo>
                  <a:pt x="1450" y="760"/>
                </a:lnTo>
                <a:lnTo>
                  <a:pt x="1450" y="760"/>
                </a:lnTo>
                <a:lnTo>
                  <a:pt x="1450" y="760"/>
                </a:lnTo>
                <a:lnTo>
                  <a:pt x="1453" y="758"/>
                </a:lnTo>
                <a:lnTo>
                  <a:pt x="1453" y="758"/>
                </a:lnTo>
                <a:lnTo>
                  <a:pt x="1455" y="758"/>
                </a:lnTo>
                <a:lnTo>
                  <a:pt x="1455" y="758"/>
                </a:lnTo>
                <a:lnTo>
                  <a:pt x="1457" y="755"/>
                </a:lnTo>
                <a:lnTo>
                  <a:pt x="1457" y="755"/>
                </a:lnTo>
                <a:close/>
                <a:moveTo>
                  <a:pt x="1486" y="862"/>
                </a:moveTo>
                <a:lnTo>
                  <a:pt x="1486" y="862"/>
                </a:lnTo>
                <a:lnTo>
                  <a:pt x="1486" y="862"/>
                </a:lnTo>
                <a:lnTo>
                  <a:pt x="1483" y="862"/>
                </a:lnTo>
                <a:lnTo>
                  <a:pt x="1483" y="862"/>
                </a:lnTo>
                <a:lnTo>
                  <a:pt x="1483" y="862"/>
                </a:lnTo>
                <a:lnTo>
                  <a:pt x="1486" y="862"/>
                </a:lnTo>
                <a:lnTo>
                  <a:pt x="1486" y="862"/>
                </a:lnTo>
                <a:lnTo>
                  <a:pt x="1486" y="859"/>
                </a:lnTo>
                <a:lnTo>
                  <a:pt x="1486" y="859"/>
                </a:lnTo>
                <a:lnTo>
                  <a:pt x="1486" y="859"/>
                </a:lnTo>
                <a:lnTo>
                  <a:pt x="1486" y="857"/>
                </a:lnTo>
                <a:lnTo>
                  <a:pt x="1486" y="857"/>
                </a:lnTo>
                <a:lnTo>
                  <a:pt x="1486" y="857"/>
                </a:lnTo>
                <a:lnTo>
                  <a:pt x="1486" y="855"/>
                </a:lnTo>
                <a:lnTo>
                  <a:pt x="1486" y="855"/>
                </a:lnTo>
                <a:lnTo>
                  <a:pt x="1486" y="855"/>
                </a:lnTo>
                <a:lnTo>
                  <a:pt x="1486" y="855"/>
                </a:lnTo>
                <a:lnTo>
                  <a:pt x="1483" y="857"/>
                </a:lnTo>
                <a:lnTo>
                  <a:pt x="1483" y="857"/>
                </a:lnTo>
                <a:lnTo>
                  <a:pt x="1481" y="857"/>
                </a:lnTo>
                <a:lnTo>
                  <a:pt x="1479" y="859"/>
                </a:lnTo>
                <a:lnTo>
                  <a:pt x="1476" y="859"/>
                </a:lnTo>
                <a:lnTo>
                  <a:pt x="1476" y="862"/>
                </a:lnTo>
                <a:lnTo>
                  <a:pt x="1476" y="862"/>
                </a:lnTo>
                <a:lnTo>
                  <a:pt x="1476" y="862"/>
                </a:lnTo>
                <a:lnTo>
                  <a:pt x="1476" y="862"/>
                </a:lnTo>
                <a:lnTo>
                  <a:pt x="1476" y="862"/>
                </a:lnTo>
                <a:lnTo>
                  <a:pt x="1476" y="862"/>
                </a:lnTo>
                <a:lnTo>
                  <a:pt x="1474" y="864"/>
                </a:lnTo>
                <a:lnTo>
                  <a:pt x="1474" y="864"/>
                </a:lnTo>
                <a:lnTo>
                  <a:pt x="1474" y="864"/>
                </a:lnTo>
                <a:lnTo>
                  <a:pt x="1471" y="866"/>
                </a:lnTo>
                <a:lnTo>
                  <a:pt x="1471" y="866"/>
                </a:lnTo>
                <a:lnTo>
                  <a:pt x="1469" y="869"/>
                </a:lnTo>
                <a:lnTo>
                  <a:pt x="1467" y="869"/>
                </a:lnTo>
                <a:lnTo>
                  <a:pt x="1467" y="869"/>
                </a:lnTo>
                <a:lnTo>
                  <a:pt x="1467" y="869"/>
                </a:lnTo>
                <a:lnTo>
                  <a:pt x="1464" y="869"/>
                </a:lnTo>
                <a:lnTo>
                  <a:pt x="1464" y="869"/>
                </a:lnTo>
                <a:lnTo>
                  <a:pt x="1464" y="869"/>
                </a:lnTo>
                <a:lnTo>
                  <a:pt x="1464" y="869"/>
                </a:lnTo>
                <a:lnTo>
                  <a:pt x="1462" y="869"/>
                </a:lnTo>
                <a:lnTo>
                  <a:pt x="1462" y="869"/>
                </a:lnTo>
                <a:lnTo>
                  <a:pt x="1457" y="871"/>
                </a:lnTo>
                <a:lnTo>
                  <a:pt x="1457" y="871"/>
                </a:lnTo>
                <a:lnTo>
                  <a:pt x="1455" y="871"/>
                </a:lnTo>
                <a:lnTo>
                  <a:pt x="1455" y="874"/>
                </a:lnTo>
                <a:lnTo>
                  <a:pt x="1455" y="874"/>
                </a:lnTo>
                <a:lnTo>
                  <a:pt x="1457" y="878"/>
                </a:lnTo>
                <a:lnTo>
                  <a:pt x="1457" y="881"/>
                </a:lnTo>
                <a:lnTo>
                  <a:pt x="1460" y="881"/>
                </a:lnTo>
                <a:lnTo>
                  <a:pt x="1464" y="878"/>
                </a:lnTo>
                <a:lnTo>
                  <a:pt x="1464" y="878"/>
                </a:lnTo>
                <a:lnTo>
                  <a:pt x="1464" y="878"/>
                </a:lnTo>
                <a:lnTo>
                  <a:pt x="1464" y="878"/>
                </a:lnTo>
                <a:lnTo>
                  <a:pt x="1464" y="876"/>
                </a:lnTo>
                <a:lnTo>
                  <a:pt x="1474" y="874"/>
                </a:lnTo>
                <a:lnTo>
                  <a:pt x="1474" y="874"/>
                </a:lnTo>
                <a:lnTo>
                  <a:pt x="1476" y="874"/>
                </a:lnTo>
                <a:lnTo>
                  <a:pt x="1479" y="874"/>
                </a:lnTo>
                <a:lnTo>
                  <a:pt x="1479" y="871"/>
                </a:lnTo>
                <a:lnTo>
                  <a:pt x="1479" y="871"/>
                </a:lnTo>
                <a:lnTo>
                  <a:pt x="1479" y="871"/>
                </a:lnTo>
                <a:lnTo>
                  <a:pt x="1479" y="869"/>
                </a:lnTo>
                <a:lnTo>
                  <a:pt x="1479" y="869"/>
                </a:lnTo>
                <a:lnTo>
                  <a:pt x="1479" y="869"/>
                </a:lnTo>
                <a:lnTo>
                  <a:pt x="1481" y="869"/>
                </a:lnTo>
                <a:lnTo>
                  <a:pt x="1483" y="866"/>
                </a:lnTo>
                <a:lnTo>
                  <a:pt x="1483" y="866"/>
                </a:lnTo>
                <a:lnTo>
                  <a:pt x="1486" y="866"/>
                </a:lnTo>
                <a:lnTo>
                  <a:pt x="1486" y="866"/>
                </a:lnTo>
                <a:lnTo>
                  <a:pt x="1488" y="866"/>
                </a:lnTo>
                <a:lnTo>
                  <a:pt x="1488" y="866"/>
                </a:lnTo>
                <a:lnTo>
                  <a:pt x="1488" y="864"/>
                </a:lnTo>
                <a:lnTo>
                  <a:pt x="1488" y="862"/>
                </a:lnTo>
                <a:lnTo>
                  <a:pt x="1486" y="862"/>
                </a:lnTo>
                <a:close/>
                <a:moveTo>
                  <a:pt x="1412" y="855"/>
                </a:moveTo>
                <a:lnTo>
                  <a:pt x="1410" y="855"/>
                </a:lnTo>
                <a:lnTo>
                  <a:pt x="1410" y="855"/>
                </a:lnTo>
                <a:lnTo>
                  <a:pt x="1410" y="852"/>
                </a:lnTo>
                <a:lnTo>
                  <a:pt x="1408" y="852"/>
                </a:lnTo>
                <a:lnTo>
                  <a:pt x="1408" y="855"/>
                </a:lnTo>
                <a:lnTo>
                  <a:pt x="1405" y="855"/>
                </a:lnTo>
                <a:lnTo>
                  <a:pt x="1403" y="857"/>
                </a:lnTo>
                <a:lnTo>
                  <a:pt x="1398" y="859"/>
                </a:lnTo>
                <a:lnTo>
                  <a:pt x="1396" y="862"/>
                </a:lnTo>
                <a:lnTo>
                  <a:pt x="1398" y="862"/>
                </a:lnTo>
                <a:lnTo>
                  <a:pt x="1398" y="862"/>
                </a:lnTo>
                <a:lnTo>
                  <a:pt x="1398" y="862"/>
                </a:lnTo>
                <a:lnTo>
                  <a:pt x="1398" y="862"/>
                </a:lnTo>
                <a:lnTo>
                  <a:pt x="1401" y="862"/>
                </a:lnTo>
                <a:lnTo>
                  <a:pt x="1403" y="862"/>
                </a:lnTo>
                <a:lnTo>
                  <a:pt x="1405" y="862"/>
                </a:lnTo>
                <a:lnTo>
                  <a:pt x="1408" y="862"/>
                </a:lnTo>
                <a:lnTo>
                  <a:pt x="1408" y="862"/>
                </a:lnTo>
                <a:lnTo>
                  <a:pt x="1408" y="862"/>
                </a:lnTo>
                <a:lnTo>
                  <a:pt x="1408" y="862"/>
                </a:lnTo>
                <a:lnTo>
                  <a:pt x="1408" y="862"/>
                </a:lnTo>
                <a:lnTo>
                  <a:pt x="1408" y="862"/>
                </a:lnTo>
                <a:lnTo>
                  <a:pt x="1408" y="862"/>
                </a:lnTo>
                <a:lnTo>
                  <a:pt x="1410" y="862"/>
                </a:lnTo>
                <a:lnTo>
                  <a:pt x="1410" y="862"/>
                </a:lnTo>
                <a:lnTo>
                  <a:pt x="1410" y="859"/>
                </a:lnTo>
                <a:lnTo>
                  <a:pt x="1412" y="859"/>
                </a:lnTo>
                <a:lnTo>
                  <a:pt x="1412" y="857"/>
                </a:lnTo>
                <a:lnTo>
                  <a:pt x="1412" y="855"/>
                </a:lnTo>
                <a:lnTo>
                  <a:pt x="1412" y="855"/>
                </a:lnTo>
                <a:lnTo>
                  <a:pt x="1412" y="855"/>
                </a:lnTo>
                <a:close/>
                <a:moveTo>
                  <a:pt x="1393" y="862"/>
                </a:moveTo>
                <a:lnTo>
                  <a:pt x="1391" y="862"/>
                </a:lnTo>
                <a:lnTo>
                  <a:pt x="1391" y="862"/>
                </a:lnTo>
                <a:lnTo>
                  <a:pt x="1389" y="864"/>
                </a:lnTo>
                <a:lnTo>
                  <a:pt x="1389" y="864"/>
                </a:lnTo>
                <a:lnTo>
                  <a:pt x="1389" y="864"/>
                </a:lnTo>
                <a:lnTo>
                  <a:pt x="1389" y="864"/>
                </a:lnTo>
                <a:lnTo>
                  <a:pt x="1391" y="864"/>
                </a:lnTo>
                <a:lnTo>
                  <a:pt x="1391" y="864"/>
                </a:lnTo>
                <a:lnTo>
                  <a:pt x="1393" y="864"/>
                </a:lnTo>
                <a:lnTo>
                  <a:pt x="1393" y="864"/>
                </a:lnTo>
                <a:lnTo>
                  <a:pt x="1393" y="862"/>
                </a:lnTo>
                <a:lnTo>
                  <a:pt x="1393" y="862"/>
                </a:lnTo>
                <a:lnTo>
                  <a:pt x="1393" y="862"/>
                </a:lnTo>
                <a:close/>
                <a:moveTo>
                  <a:pt x="1254" y="769"/>
                </a:moveTo>
                <a:lnTo>
                  <a:pt x="1254" y="769"/>
                </a:lnTo>
                <a:lnTo>
                  <a:pt x="1254" y="769"/>
                </a:lnTo>
                <a:lnTo>
                  <a:pt x="1254" y="767"/>
                </a:lnTo>
                <a:lnTo>
                  <a:pt x="1252" y="767"/>
                </a:lnTo>
                <a:lnTo>
                  <a:pt x="1252" y="767"/>
                </a:lnTo>
                <a:lnTo>
                  <a:pt x="1247" y="767"/>
                </a:lnTo>
                <a:lnTo>
                  <a:pt x="1242" y="767"/>
                </a:lnTo>
                <a:lnTo>
                  <a:pt x="1242" y="767"/>
                </a:lnTo>
                <a:lnTo>
                  <a:pt x="1242" y="767"/>
                </a:lnTo>
                <a:lnTo>
                  <a:pt x="1242" y="765"/>
                </a:lnTo>
                <a:lnTo>
                  <a:pt x="1240" y="765"/>
                </a:lnTo>
                <a:lnTo>
                  <a:pt x="1242" y="765"/>
                </a:lnTo>
                <a:lnTo>
                  <a:pt x="1242" y="762"/>
                </a:lnTo>
                <a:lnTo>
                  <a:pt x="1244" y="762"/>
                </a:lnTo>
                <a:lnTo>
                  <a:pt x="1244" y="762"/>
                </a:lnTo>
                <a:lnTo>
                  <a:pt x="1247" y="762"/>
                </a:lnTo>
                <a:lnTo>
                  <a:pt x="1249" y="765"/>
                </a:lnTo>
                <a:lnTo>
                  <a:pt x="1249" y="762"/>
                </a:lnTo>
                <a:lnTo>
                  <a:pt x="1249" y="762"/>
                </a:lnTo>
                <a:lnTo>
                  <a:pt x="1252" y="762"/>
                </a:lnTo>
                <a:lnTo>
                  <a:pt x="1252" y="762"/>
                </a:lnTo>
                <a:lnTo>
                  <a:pt x="1252" y="762"/>
                </a:lnTo>
                <a:lnTo>
                  <a:pt x="1252" y="762"/>
                </a:lnTo>
                <a:lnTo>
                  <a:pt x="1254" y="765"/>
                </a:lnTo>
                <a:lnTo>
                  <a:pt x="1254" y="765"/>
                </a:lnTo>
                <a:lnTo>
                  <a:pt x="1256" y="765"/>
                </a:lnTo>
                <a:lnTo>
                  <a:pt x="1259" y="765"/>
                </a:lnTo>
                <a:lnTo>
                  <a:pt x="1259" y="765"/>
                </a:lnTo>
                <a:lnTo>
                  <a:pt x="1261" y="765"/>
                </a:lnTo>
                <a:lnTo>
                  <a:pt x="1261" y="765"/>
                </a:lnTo>
                <a:lnTo>
                  <a:pt x="1261" y="765"/>
                </a:lnTo>
                <a:lnTo>
                  <a:pt x="1261" y="765"/>
                </a:lnTo>
                <a:lnTo>
                  <a:pt x="1263" y="765"/>
                </a:lnTo>
                <a:lnTo>
                  <a:pt x="1263" y="765"/>
                </a:lnTo>
                <a:lnTo>
                  <a:pt x="1263" y="765"/>
                </a:lnTo>
                <a:lnTo>
                  <a:pt x="1263" y="765"/>
                </a:lnTo>
                <a:lnTo>
                  <a:pt x="1266" y="765"/>
                </a:lnTo>
                <a:lnTo>
                  <a:pt x="1266" y="762"/>
                </a:lnTo>
                <a:lnTo>
                  <a:pt x="1266" y="762"/>
                </a:lnTo>
                <a:lnTo>
                  <a:pt x="1266" y="762"/>
                </a:lnTo>
                <a:lnTo>
                  <a:pt x="1266" y="762"/>
                </a:lnTo>
                <a:lnTo>
                  <a:pt x="1266" y="762"/>
                </a:lnTo>
                <a:lnTo>
                  <a:pt x="1266" y="762"/>
                </a:lnTo>
                <a:lnTo>
                  <a:pt x="1266" y="760"/>
                </a:lnTo>
                <a:lnTo>
                  <a:pt x="1266" y="760"/>
                </a:lnTo>
                <a:lnTo>
                  <a:pt x="1266" y="760"/>
                </a:lnTo>
                <a:lnTo>
                  <a:pt x="1266" y="760"/>
                </a:lnTo>
                <a:lnTo>
                  <a:pt x="1266" y="760"/>
                </a:lnTo>
                <a:lnTo>
                  <a:pt x="1266" y="758"/>
                </a:lnTo>
                <a:lnTo>
                  <a:pt x="1266" y="758"/>
                </a:lnTo>
                <a:lnTo>
                  <a:pt x="1266" y="758"/>
                </a:lnTo>
                <a:lnTo>
                  <a:pt x="1266" y="758"/>
                </a:lnTo>
                <a:lnTo>
                  <a:pt x="1266" y="758"/>
                </a:lnTo>
                <a:lnTo>
                  <a:pt x="1266" y="758"/>
                </a:lnTo>
                <a:lnTo>
                  <a:pt x="1266" y="755"/>
                </a:lnTo>
                <a:lnTo>
                  <a:pt x="1266" y="755"/>
                </a:lnTo>
                <a:lnTo>
                  <a:pt x="1266" y="755"/>
                </a:lnTo>
                <a:lnTo>
                  <a:pt x="1266" y="755"/>
                </a:lnTo>
                <a:lnTo>
                  <a:pt x="1263" y="758"/>
                </a:lnTo>
                <a:lnTo>
                  <a:pt x="1263" y="758"/>
                </a:lnTo>
                <a:lnTo>
                  <a:pt x="1263" y="758"/>
                </a:lnTo>
                <a:lnTo>
                  <a:pt x="1263" y="758"/>
                </a:lnTo>
                <a:lnTo>
                  <a:pt x="1263" y="758"/>
                </a:lnTo>
                <a:lnTo>
                  <a:pt x="1263" y="758"/>
                </a:lnTo>
                <a:lnTo>
                  <a:pt x="1263" y="760"/>
                </a:lnTo>
                <a:lnTo>
                  <a:pt x="1261" y="760"/>
                </a:lnTo>
                <a:lnTo>
                  <a:pt x="1261" y="760"/>
                </a:lnTo>
                <a:lnTo>
                  <a:pt x="1261" y="760"/>
                </a:lnTo>
                <a:lnTo>
                  <a:pt x="1259" y="760"/>
                </a:lnTo>
                <a:lnTo>
                  <a:pt x="1259" y="758"/>
                </a:lnTo>
                <a:lnTo>
                  <a:pt x="1259" y="758"/>
                </a:lnTo>
                <a:lnTo>
                  <a:pt x="1259" y="755"/>
                </a:lnTo>
                <a:lnTo>
                  <a:pt x="1259" y="755"/>
                </a:lnTo>
                <a:lnTo>
                  <a:pt x="1259" y="753"/>
                </a:lnTo>
                <a:lnTo>
                  <a:pt x="1259" y="751"/>
                </a:lnTo>
                <a:lnTo>
                  <a:pt x="1256" y="748"/>
                </a:lnTo>
                <a:lnTo>
                  <a:pt x="1256" y="746"/>
                </a:lnTo>
                <a:lnTo>
                  <a:pt x="1256" y="743"/>
                </a:lnTo>
                <a:lnTo>
                  <a:pt x="1256" y="743"/>
                </a:lnTo>
                <a:lnTo>
                  <a:pt x="1256" y="741"/>
                </a:lnTo>
                <a:lnTo>
                  <a:pt x="1254" y="741"/>
                </a:lnTo>
                <a:lnTo>
                  <a:pt x="1254" y="741"/>
                </a:lnTo>
                <a:lnTo>
                  <a:pt x="1252" y="741"/>
                </a:lnTo>
                <a:lnTo>
                  <a:pt x="1249" y="741"/>
                </a:lnTo>
                <a:lnTo>
                  <a:pt x="1247" y="741"/>
                </a:lnTo>
                <a:lnTo>
                  <a:pt x="1244" y="741"/>
                </a:lnTo>
                <a:lnTo>
                  <a:pt x="1244" y="743"/>
                </a:lnTo>
                <a:lnTo>
                  <a:pt x="1242" y="743"/>
                </a:lnTo>
                <a:lnTo>
                  <a:pt x="1242" y="746"/>
                </a:lnTo>
                <a:lnTo>
                  <a:pt x="1242" y="748"/>
                </a:lnTo>
                <a:lnTo>
                  <a:pt x="1242" y="748"/>
                </a:lnTo>
                <a:lnTo>
                  <a:pt x="1242" y="748"/>
                </a:lnTo>
                <a:lnTo>
                  <a:pt x="1242" y="751"/>
                </a:lnTo>
                <a:lnTo>
                  <a:pt x="1242" y="751"/>
                </a:lnTo>
                <a:lnTo>
                  <a:pt x="1240" y="753"/>
                </a:lnTo>
                <a:lnTo>
                  <a:pt x="1240" y="753"/>
                </a:lnTo>
                <a:lnTo>
                  <a:pt x="1240" y="753"/>
                </a:lnTo>
                <a:lnTo>
                  <a:pt x="1240" y="753"/>
                </a:lnTo>
                <a:lnTo>
                  <a:pt x="1240" y="755"/>
                </a:lnTo>
                <a:lnTo>
                  <a:pt x="1237" y="755"/>
                </a:lnTo>
                <a:lnTo>
                  <a:pt x="1237" y="753"/>
                </a:lnTo>
                <a:lnTo>
                  <a:pt x="1240" y="751"/>
                </a:lnTo>
                <a:lnTo>
                  <a:pt x="1240" y="748"/>
                </a:lnTo>
                <a:lnTo>
                  <a:pt x="1240" y="746"/>
                </a:lnTo>
                <a:lnTo>
                  <a:pt x="1240" y="746"/>
                </a:lnTo>
                <a:lnTo>
                  <a:pt x="1240" y="741"/>
                </a:lnTo>
                <a:lnTo>
                  <a:pt x="1237" y="741"/>
                </a:lnTo>
                <a:lnTo>
                  <a:pt x="1237" y="741"/>
                </a:lnTo>
                <a:lnTo>
                  <a:pt x="1235" y="741"/>
                </a:lnTo>
                <a:lnTo>
                  <a:pt x="1235" y="741"/>
                </a:lnTo>
                <a:lnTo>
                  <a:pt x="1235" y="741"/>
                </a:lnTo>
                <a:lnTo>
                  <a:pt x="1235" y="739"/>
                </a:lnTo>
                <a:lnTo>
                  <a:pt x="1235" y="739"/>
                </a:lnTo>
                <a:lnTo>
                  <a:pt x="1233" y="739"/>
                </a:lnTo>
                <a:lnTo>
                  <a:pt x="1233" y="739"/>
                </a:lnTo>
                <a:lnTo>
                  <a:pt x="1230" y="739"/>
                </a:lnTo>
                <a:lnTo>
                  <a:pt x="1230" y="739"/>
                </a:lnTo>
                <a:lnTo>
                  <a:pt x="1230" y="739"/>
                </a:lnTo>
                <a:lnTo>
                  <a:pt x="1228" y="739"/>
                </a:lnTo>
                <a:lnTo>
                  <a:pt x="1228" y="739"/>
                </a:lnTo>
                <a:lnTo>
                  <a:pt x="1225" y="741"/>
                </a:lnTo>
                <a:lnTo>
                  <a:pt x="1225" y="741"/>
                </a:lnTo>
                <a:lnTo>
                  <a:pt x="1225" y="741"/>
                </a:lnTo>
                <a:lnTo>
                  <a:pt x="1225" y="741"/>
                </a:lnTo>
                <a:lnTo>
                  <a:pt x="1225" y="741"/>
                </a:lnTo>
                <a:lnTo>
                  <a:pt x="1225" y="743"/>
                </a:lnTo>
                <a:lnTo>
                  <a:pt x="1223" y="743"/>
                </a:lnTo>
                <a:lnTo>
                  <a:pt x="1223" y="743"/>
                </a:lnTo>
                <a:lnTo>
                  <a:pt x="1221" y="746"/>
                </a:lnTo>
                <a:lnTo>
                  <a:pt x="1221" y="746"/>
                </a:lnTo>
                <a:lnTo>
                  <a:pt x="1221" y="746"/>
                </a:lnTo>
                <a:lnTo>
                  <a:pt x="1218" y="743"/>
                </a:lnTo>
                <a:lnTo>
                  <a:pt x="1218" y="743"/>
                </a:lnTo>
                <a:lnTo>
                  <a:pt x="1218" y="743"/>
                </a:lnTo>
                <a:lnTo>
                  <a:pt x="1218" y="743"/>
                </a:lnTo>
                <a:lnTo>
                  <a:pt x="1216" y="743"/>
                </a:lnTo>
                <a:lnTo>
                  <a:pt x="1216" y="743"/>
                </a:lnTo>
                <a:lnTo>
                  <a:pt x="1216" y="741"/>
                </a:lnTo>
                <a:lnTo>
                  <a:pt x="1214" y="739"/>
                </a:lnTo>
                <a:lnTo>
                  <a:pt x="1214" y="739"/>
                </a:lnTo>
                <a:lnTo>
                  <a:pt x="1214" y="739"/>
                </a:lnTo>
                <a:lnTo>
                  <a:pt x="1214" y="736"/>
                </a:lnTo>
                <a:lnTo>
                  <a:pt x="1214" y="734"/>
                </a:lnTo>
                <a:lnTo>
                  <a:pt x="1211" y="732"/>
                </a:lnTo>
                <a:lnTo>
                  <a:pt x="1209" y="732"/>
                </a:lnTo>
                <a:lnTo>
                  <a:pt x="1207" y="732"/>
                </a:lnTo>
                <a:lnTo>
                  <a:pt x="1204" y="732"/>
                </a:lnTo>
                <a:lnTo>
                  <a:pt x="1204" y="732"/>
                </a:lnTo>
                <a:lnTo>
                  <a:pt x="1204" y="732"/>
                </a:lnTo>
                <a:lnTo>
                  <a:pt x="1204" y="732"/>
                </a:lnTo>
                <a:lnTo>
                  <a:pt x="1202" y="732"/>
                </a:lnTo>
                <a:lnTo>
                  <a:pt x="1202" y="732"/>
                </a:lnTo>
                <a:lnTo>
                  <a:pt x="1202" y="729"/>
                </a:lnTo>
                <a:lnTo>
                  <a:pt x="1202" y="729"/>
                </a:lnTo>
                <a:lnTo>
                  <a:pt x="1199" y="729"/>
                </a:lnTo>
                <a:lnTo>
                  <a:pt x="1199" y="729"/>
                </a:lnTo>
                <a:lnTo>
                  <a:pt x="1195" y="732"/>
                </a:lnTo>
                <a:lnTo>
                  <a:pt x="1192" y="732"/>
                </a:lnTo>
                <a:lnTo>
                  <a:pt x="1192" y="732"/>
                </a:lnTo>
                <a:lnTo>
                  <a:pt x="1192" y="734"/>
                </a:lnTo>
                <a:lnTo>
                  <a:pt x="1190" y="734"/>
                </a:lnTo>
                <a:lnTo>
                  <a:pt x="1190" y="734"/>
                </a:lnTo>
                <a:lnTo>
                  <a:pt x="1190" y="734"/>
                </a:lnTo>
                <a:lnTo>
                  <a:pt x="1190" y="734"/>
                </a:lnTo>
                <a:lnTo>
                  <a:pt x="1190" y="734"/>
                </a:lnTo>
                <a:lnTo>
                  <a:pt x="1188" y="736"/>
                </a:lnTo>
                <a:lnTo>
                  <a:pt x="1188" y="739"/>
                </a:lnTo>
                <a:lnTo>
                  <a:pt x="1188" y="739"/>
                </a:lnTo>
                <a:lnTo>
                  <a:pt x="1190" y="739"/>
                </a:lnTo>
                <a:lnTo>
                  <a:pt x="1190" y="739"/>
                </a:lnTo>
                <a:lnTo>
                  <a:pt x="1190" y="739"/>
                </a:lnTo>
                <a:lnTo>
                  <a:pt x="1192" y="741"/>
                </a:lnTo>
                <a:lnTo>
                  <a:pt x="1192" y="741"/>
                </a:lnTo>
                <a:lnTo>
                  <a:pt x="1195" y="743"/>
                </a:lnTo>
                <a:lnTo>
                  <a:pt x="1195" y="743"/>
                </a:lnTo>
                <a:lnTo>
                  <a:pt x="1197" y="746"/>
                </a:lnTo>
                <a:lnTo>
                  <a:pt x="1202" y="748"/>
                </a:lnTo>
                <a:lnTo>
                  <a:pt x="1202" y="751"/>
                </a:lnTo>
                <a:lnTo>
                  <a:pt x="1202" y="751"/>
                </a:lnTo>
                <a:lnTo>
                  <a:pt x="1204" y="751"/>
                </a:lnTo>
                <a:lnTo>
                  <a:pt x="1204" y="751"/>
                </a:lnTo>
                <a:lnTo>
                  <a:pt x="1207" y="751"/>
                </a:lnTo>
                <a:lnTo>
                  <a:pt x="1207" y="748"/>
                </a:lnTo>
                <a:lnTo>
                  <a:pt x="1209" y="751"/>
                </a:lnTo>
                <a:lnTo>
                  <a:pt x="1209" y="751"/>
                </a:lnTo>
                <a:lnTo>
                  <a:pt x="1209" y="753"/>
                </a:lnTo>
                <a:lnTo>
                  <a:pt x="1211" y="751"/>
                </a:lnTo>
                <a:lnTo>
                  <a:pt x="1211" y="751"/>
                </a:lnTo>
                <a:lnTo>
                  <a:pt x="1211" y="753"/>
                </a:lnTo>
                <a:lnTo>
                  <a:pt x="1214" y="755"/>
                </a:lnTo>
                <a:lnTo>
                  <a:pt x="1214" y="755"/>
                </a:lnTo>
                <a:lnTo>
                  <a:pt x="1216" y="755"/>
                </a:lnTo>
                <a:lnTo>
                  <a:pt x="1216" y="755"/>
                </a:lnTo>
                <a:lnTo>
                  <a:pt x="1216" y="755"/>
                </a:lnTo>
                <a:lnTo>
                  <a:pt x="1216" y="755"/>
                </a:lnTo>
                <a:lnTo>
                  <a:pt x="1216" y="755"/>
                </a:lnTo>
                <a:lnTo>
                  <a:pt x="1216" y="755"/>
                </a:lnTo>
                <a:lnTo>
                  <a:pt x="1216" y="755"/>
                </a:lnTo>
                <a:lnTo>
                  <a:pt x="1218" y="755"/>
                </a:lnTo>
                <a:lnTo>
                  <a:pt x="1218" y="758"/>
                </a:lnTo>
                <a:lnTo>
                  <a:pt x="1218" y="758"/>
                </a:lnTo>
                <a:lnTo>
                  <a:pt x="1218" y="758"/>
                </a:lnTo>
                <a:lnTo>
                  <a:pt x="1218" y="760"/>
                </a:lnTo>
                <a:lnTo>
                  <a:pt x="1218" y="760"/>
                </a:lnTo>
                <a:lnTo>
                  <a:pt x="1216" y="760"/>
                </a:lnTo>
                <a:lnTo>
                  <a:pt x="1214" y="760"/>
                </a:lnTo>
                <a:lnTo>
                  <a:pt x="1214" y="760"/>
                </a:lnTo>
                <a:lnTo>
                  <a:pt x="1214" y="760"/>
                </a:lnTo>
                <a:lnTo>
                  <a:pt x="1211" y="760"/>
                </a:lnTo>
                <a:lnTo>
                  <a:pt x="1211" y="760"/>
                </a:lnTo>
                <a:lnTo>
                  <a:pt x="1209" y="760"/>
                </a:lnTo>
                <a:lnTo>
                  <a:pt x="1207" y="760"/>
                </a:lnTo>
                <a:lnTo>
                  <a:pt x="1207" y="760"/>
                </a:lnTo>
                <a:lnTo>
                  <a:pt x="1207" y="760"/>
                </a:lnTo>
                <a:lnTo>
                  <a:pt x="1207" y="760"/>
                </a:lnTo>
                <a:lnTo>
                  <a:pt x="1207" y="760"/>
                </a:lnTo>
                <a:lnTo>
                  <a:pt x="1207" y="760"/>
                </a:lnTo>
                <a:lnTo>
                  <a:pt x="1207" y="762"/>
                </a:lnTo>
                <a:lnTo>
                  <a:pt x="1207" y="762"/>
                </a:lnTo>
                <a:lnTo>
                  <a:pt x="1204" y="765"/>
                </a:lnTo>
                <a:lnTo>
                  <a:pt x="1202" y="765"/>
                </a:lnTo>
                <a:lnTo>
                  <a:pt x="1202" y="765"/>
                </a:lnTo>
                <a:lnTo>
                  <a:pt x="1199" y="765"/>
                </a:lnTo>
                <a:lnTo>
                  <a:pt x="1199" y="765"/>
                </a:lnTo>
                <a:lnTo>
                  <a:pt x="1199" y="765"/>
                </a:lnTo>
                <a:lnTo>
                  <a:pt x="1199" y="765"/>
                </a:lnTo>
                <a:lnTo>
                  <a:pt x="1199" y="762"/>
                </a:lnTo>
                <a:lnTo>
                  <a:pt x="1199" y="762"/>
                </a:lnTo>
                <a:lnTo>
                  <a:pt x="1197" y="762"/>
                </a:lnTo>
                <a:lnTo>
                  <a:pt x="1197" y="762"/>
                </a:lnTo>
                <a:lnTo>
                  <a:pt x="1195" y="762"/>
                </a:lnTo>
                <a:lnTo>
                  <a:pt x="1195" y="762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60"/>
                </a:lnTo>
                <a:lnTo>
                  <a:pt x="1190" y="760"/>
                </a:lnTo>
                <a:lnTo>
                  <a:pt x="1192" y="760"/>
                </a:lnTo>
                <a:lnTo>
                  <a:pt x="1192" y="760"/>
                </a:lnTo>
                <a:lnTo>
                  <a:pt x="1192" y="760"/>
                </a:lnTo>
                <a:lnTo>
                  <a:pt x="1192" y="760"/>
                </a:lnTo>
                <a:lnTo>
                  <a:pt x="1192" y="760"/>
                </a:lnTo>
                <a:lnTo>
                  <a:pt x="1192" y="758"/>
                </a:lnTo>
                <a:lnTo>
                  <a:pt x="1192" y="758"/>
                </a:lnTo>
                <a:lnTo>
                  <a:pt x="1192" y="758"/>
                </a:lnTo>
                <a:lnTo>
                  <a:pt x="1192" y="758"/>
                </a:lnTo>
                <a:lnTo>
                  <a:pt x="1192" y="758"/>
                </a:lnTo>
                <a:lnTo>
                  <a:pt x="1192" y="758"/>
                </a:lnTo>
                <a:lnTo>
                  <a:pt x="1192" y="758"/>
                </a:lnTo>
                <a:lnTo>
                  <a:pt x="1192" y="758"/>
                </a:lnTo>
                <a:lnTo>
                  <a:pt x="1190" y="758"/>
                </a:lnTo>
                <a:lnTo>
                  <a:pt x="1190" y="755"/>
                </a:lnTo>
                <a:lnTo>
                  <a:pt x="1190" y="755"/>
                </a:lnTo>
                <a:lnTo>
                  <a:pt x="1190" y="755"/>
                </a:lnTo>
                <a:lnTo>
                  <a:pt x="1190" y="755"/>
                </a:lnTo>
                <a:lnTo>
                  <a:pt x="1190" y="755"/>
                </a:lnTo>
                <a:lnTo>
                  <a:pt x="1190" y="755"/>
                </a:lnTo>
                <a:lnTo>
                  <a:pt x="1188" y="755"/>
                </a:lnTo>
                <a:lnTo>
                  <a:pt x="1188" y="755"/>
                </a:lnTo>
                <a:lnTo>
                  <a:pt x="1185" y="755"/>
                </a:lnTo>
                <a:lnTo>
                  <a:pt x="1185" y="753"/>
                </a:lnTo>
                <a:lnTo>
                  <a:pt x="1185" y="753"/>
                </a:lnTo>
                <a:lnTo>
                  <a:pt x="1185" y="751"/>
                </a:lnTo>
                <a:lnTo>
                  <a:pt x="1185" y="748"/>
                </a:lnTo>
                <a:lnTo>
                  <a:pt x="1183" y="748"/>
                </a:lnTo>
                <a:lnTo>
                  <a:pt x="1183" y="748"/>
                </a:lnTo>
                <a:lnTo>
                  <a:pt x="1183" y="751"/>
                </a:lnTo>
                <a:lnTo>
                  <a:pt x="1183" y="753"/>
                </a:lnTo>
                <a:lnTo>
                  <a:pt x="1181" y="751"/>
                </a:lnTo>
                <a:lnTo>
                  <a:pt x="1181" y="748"/>
                </a:lnTo>
                <a:lnTo>
                  <a:pt x="1181" y="746"/>
                </a:lnTo>
                <a:lnTo>
                  <a:pt x="1181" y="748"/>
                </a:lnTo>
                <a:lnTo>
                  <a:pt x="1178" y="748"/>
                </a:lnTo>
                <a:lnTo>
                  <a:pt x="1176" y="748"/>
                </a:lnTo>
                <a:lnTo>
                  <a:pt x="1176" y="748"/>
                </a:lnTo>
                <a:lnTo>
                  <a:pt x="1176" y="748"/>
                </a:lnTo>
                <a:lnTo>
                  <a:pt x="1176" y="748"/>
                </a:lnTo>
                <a:lnTo>
                  <a:pt x="1173" y="748"/>
                </a:lnTo>
                <a:lnTo>
                  <a:pt x="1173" y="748"/>
                </a:lnTo>
                <a:lnTo>
                  <a:pt x="1173" y="751"/>
                </a:lnTo>
                <a:lnTo>
                  <a:pt x="1173" y="751"/>
                </a:lnTo>
                <a:lnTo>
                  <a:pt x="1173" y="751"/>
                </a:lnTo>
                <a:lnTo>
                  <a:pt x="1171" y="748"/>
                </a:lnTo>
                <a:lnTo>
                  <a:pt x="1169" y="748"/>
                </a:lnTo>
                <a:lnTo>
                  <a:pt x="1166" y="746"/>
                </a:lnTo>
                <a:lnTo>
                  <a:pt x="1166" y="746"/>
                </a:lnTo>
                <a:lnTo>
                  <a:pt x="1166" y="746"/>
                </a:lnTo>
                <a:lnTo>
                  <a:pt x="1164" y="746"/>
                </a:lnTo>
                <a:lnTo>
                  <a:pt x="1162" y="746"/>
                </a:lnTo>
                <a:lnTo>
                  <a:pt x="1162" y="743"/>
                </a:lnTo>
                <a:lnTo>
                  <a:pt x="1162" y="746"/>
                </a:lnTo>
                <a:lnTo>
                  <a:pt x="1159" y="746"/>
                </a:lnTo>
                <a:lnTo>
                  <a:pt x="1157" y="746"/>
                </a:lnTo>
                <a:lnTo>
                  <a:pt x="1159" y="746"/>
                </a:lnTo>
                <a:lnTo>
                  <a:pt x="1157" y="748"/>
                </a:lnTo>
                <a:lnTo>
                  <a:pt x="1152" y="751"/>
                </a:lnTo>
                <a:lnTo>
                  <a:pt x="1150" y="751"/>
                </a:lnTo>
                <a:lnTo>
                  <a:pt x="1145" y="753"/>
                </a:lnTo>
                <a:lnTo>
                  <a:pt x="1145" y="753"/>
                </a:lnTo>
                <a:lnTo>
                  <a:pt x="1145" y="753"/>
                </a:lnTo>
                <a:lnTo>
                  <a:pt x="1145" y="753"/>
                </a:lnTo>
                <a:lnTo>
                  <a:pt x="1143" y="753"/>
                </a:lnTo>
                <a:lnTo>
                  <a:pt x="1143" y="755"/>
                </a:lnTo>
                <a:lnTo>
                  <a:pt x="1143" y="755"/>
                </a:lnTo>
                <a:lnTo>
                  <a:pt x="1140" y="755"/>
                </a:lnTo>
                <a:lnTo>
                  <a:pt x="1138" y="760"/>
                </a:lnTo>
                <a:lnTo>
                  <a:pt x="1140" y="762"/>
                </a:lnTo>
                <a:lnTo>
                  <a:pt x="1140" y="762"/>
                </a:lnTo>
                <a:lnTo>
                  <a:pt x="1138" y="765"/>
                </a:lnTo>
                <a:lnTo>
                  <a:pt x="1140" y="765"/>
                </a:lnTo>
                <a:lnTo>
                  <a:pt x="1140" y="765"/>
                </a:lnTo>
                <a:lnTo>
                  <a:pt x="1140" y="765"/>
                </a:lnTo>
                <a:lnTo>
                  <a:pt x="1140" y="765"/>
                </a:lnTo>
                <a:lnTo>
                  <a:pt x="1140" y="767"/>
                </a:lnTo>
                <a:lnTo>
                  <a:pt x="1140" y="767"/>
                </a:lnTo>
                <a:lnTo>
                  <a:pt x="1143" y="767"/>
                </a:lnTo>
                <a:lnTo>
                  <a:pt x="1143" y="767"/>
                </a:lnTo>
                <a:lnTo>
                  <a:pt x="1143" y="767"/>
                </a:lnTo>
                <a:lnTo>
                  <a:pt x="1143" y="769"/>
                </a:lnTo>
                <a:lnTo>
                  <a:pt x="1140" y="769"/>
                </a:lnTo>
                <a:lnTo>
                  <a:pt x="1138" y="769"/>
                </a:lnTo>
                <a:lnTo>
                  <a:pt x="1138" y="772"/>
                </a:lnTo>
                <a:lnTo>
                  <a:pt x="1138" y="772"/>
                </a:lnTo>
                <a:lnTo>
                  <a:pt x="1138" y="774"/>
                </a:lnTo>
                <a:lnTo>
                  <a:pt x="1138" y="774"/>
                </a:lnTo>
                <a:lnTo>
                  <a:pt x="1138" y="777"/>
                </a:lnTo>
                <a:lnTo>
                  <a:pt x="1138" y="777"/>
                </a:lnTo>
                <a:lnTo>
                  <a:pt x="1138" y="777"/>
                </a:lnTo>
                <a:lnTo>
                  <a:pt x="1138" y="779"/>
                </a:lnTo>
                <a:lnTo>
                  <a:pt x="1138" y="779"/>
                </a:lnTo>
                <a:lnTo>
                  <a:pt x="1140" y="779"/>
                </a:lnTo>
                <a:lnTo>
                  <a:pt x="1140" y="781"/>
                </a:lnTo>
                <a:lnTo>
                  <a:pt x="1143" y="781"/>
                </a:lnTo>
                <a:lnTo>
                  <a:pt x="1143" y="781"/>
                </a:lnTo>
                <a:lnTo>
                  <a:pt x="1147" y="781"/>
                </a:lnTo>
                <a:lnTo>
                  <a:pt x="1147" y="781"/>
                </a:lnTo>
                <a:lnTo>
                  <a:pt x="1150" y="781"/>
                </a:lnTo>
                <a:lnTo>
                  <a:pt x="1150" y="781"/>
                </a:lnTo>
                <a:lnTo>
                  <a:pt x="1152" y="784"/>
                </a:lnTo>
                <a:lnTo>
                  <a:pt x="1152" y="784"/>
                </a:lnTo>
                <a:lnTo>
                  <a:pt x="1155" y="784"/>
                </a:lnTo>
                <a:lnTo>
                  <a:pt x="1159" y="784"/>
                </a:lnTo>
                <a:lnTo>
                  <a:pt x="1159" y="781"/>
                </a:lnTo>
                <a:lnTo>
                  <a:pt x="1159" y="781"/>
                </a:lnTo>
                <a:lnTo>
                  <a:pt x="1162" y="779"/>
                </a:lnTo>
                <a:lnTo>
                  <a:pt x="1162" y="779"/>
                </a:lnTo>
                <a:lnTo>
                  <a:pt x="1164" y="779"/>
                </a:lnTo>
                <a:lnTo>
                  <a:pt x="1166" y="781"/>
                </a:lnTo>
                <a:lnTo>
                  <a:pt x="1166" y="781"/>
                </a:lnTo>
                <a:lnTo>
                  <a:pt x="1169" y="781"/>
                </a:lnTo>
                <a:lnTo>
                  <a:pt x="1171" y="781"/>
                </a:lnTo>
                <a:lnTo>
                  <a:pt x="1176" y="779"/>
                </a:lnTo>
                <a:lnTo>
                  <a:pt x="1178" y="779"/>
                </a:lnTo>
                <a:lnTo>
                  <a:pt x="1181" y="779"/>
                </a:lnTo>
                <a:lnTo>
                  <a:pt x="1185" y="774"/>
                </a:lnTo>
                <a:lnTo>
                  <a:pt x="1188" y="774"/>
                </a:lnTo>
                <a:lnTo>
                  <a:pt x="1188" y="774"/>
                </a:lnTo>
                <a:lnTo>
                  <a:pt x="1190" y="774"/>
                </a:lnTo>
                <a:lnTo>
                  <a:pt x="1190" y="774"/>
                </a:lnTo>
                <a:lnTo>
                  <a:pt x="1190" y="774"/>
                </a:lnTo>
                <a:lnTo>
                  <a:pt x="1190" y="774"/>
                </a:lnTo>
                <a:lnTo>
                  <a:pt x="1192" y="774"/>
                </a:lnTo>
                <a:lnTo>
                  <a:pt x="1192" y="774"/>
                </a:lnTo>
                <a:lnTo>
                  <a:pt x="1192" y="774"/>
                </a:lnTo>
                <a:lnTo>
                  <a:pt x="1192" y="774"/>
                </a:lnTo>
                <a:lnTo>
                  <a:pt x="1195" y="774"/>
                </a:lnTo>
                <a:lnTo>
                  <a:pt x="1195" y="774"/>
                </a:lnTo>
                <a:lnTo>
                  <a:pt x="1195" y="774"/>
                </a:lnTo>
                <a:lnTo>
                  <a:pt x="1195" y="774"/>
                </a:lnTo>
                <a:lnTo>
                  <a:pt x="1195" y="774"/>
                </a:lnTo>
                <a:lnTo>
                  <a:pt x="1195" y="774"/>
                </a:lnTo>
                <a:lnTo>
                  <a:pt x="1197" y="774"/>
                </a:lnTo>
                <a:lnTo>
                  <a:pt x="1197" y="774"/>
                </a:lnTo>
                <a:lnTo>
                  <a:pt x="1197" y="774"/>
                </a:lnTo>
                <a:lnTo>
                  <a:pt x="1197" y="774"/>
                </a:lnTo>
                <a:lnTo>
                  <a:pt x="1197" y="774"/>
                </a:lnTo>
                <a:lnTo>
                  <a:pt x="1197" y="774"/>
                </a:lnTo>
                <a:lnTo>
                  <a:pt x="1204" y="772"/>
                </a:lnTo>
                <a:lnTo>
                  <a:pt x="1204" y="772"/>
                </a:lnTo>
                <a:lnTo>
                  <a:pt x="1204" y="772"/>
                </a:lnTo>
                <a:lnTo>
                  <a:pt x="1204" y="769"/>
                </a:lnTo>
                <a:lnTo>
                  <a:pt x="1204" y="769"/>
                </a:lnTo>
                <a:lnTo>
                  <a:pt x="1207" y="769"/>
                </a:lnTo>
                <a:lnTo>
                  <a:pt x="1207" y="772"/>
                </a:lnTo>
                <a:lnTo>
                  <a:pt x="1207" y="772"/>
                </a:lnTo>
                <a:lnTo>
                  <a:pt x="1207" y="769"/>
                </a:lnTo>
                <a:lnTo>
                  <a:pt x="1209" y="769"/>
                </a:lnTo>
                <a:lnTo>
                  <a:pt x="1209" y="769"/>
                </a:lnTo>
                <a:lnTo>
                  <a:pt x="1209" y="772"/>
                </a:lnTo>
                <a:lnTo>
                  <a:pt x="1211" y="772"/>
                </a:lnTo>
                <a:lnTo>
                  <a:pt x="1211" y="772"/>
                </a:lnTo>
                <a:lnTo>
                  <a:pt x="1218" y="767"/>
                </a:lnTo>
                <a:lnTo>
                  <a:pt x="1218" y="767"/>
                </a:lnTo>
                <a:lnTo>
                  <a:pt x="1218" y="765"/>
                </a:lnTo>
                <a:lnTo>
                  <a:pt x="1218" y="765"/>
                </a:lnTo>
                <a:lnTo>
                  <a:pt x="1221" y="765"/>
                </a:lnTo>
                <a:lnTo>
                  <a:pt x="1221" y="762"/>
                </a:lnTo>
                <a:lnTo>
                  <a:pt x="1223" y="762"/>
                </a:lnTo>
                <a:lnTo>
                  <a:pt x="1223" y="762"/>
                </a:lnTo>
                <a:lnTo>
                  <a:pt x="1225" y="760"/>
                </a:lnTo>
                <a:lnTo>
                  <a:pt x="1225" y="760"/>
                </a:lnTo>
                <a:lnTo>
                  <a:pt x="1225" y="758"/>
                </a:lnTo>
                <a:lnTo>
                  <a:pt x="1225" y="758"/>
                </a:lnTo>
                <a:lnTo>
                  <a:pt x="1225" y="755"/>
                </a:lnTo>
                <a:lnTo>
                  <a:pt x="1225" y="758"/>
                </a:lnTo>
                <a:lnTo>
                  <a:pt x="1225" y="758"/>
                </a:lnTo>
                <a:lnTo>
                  <a:pt x="1225" y="758"/>
                </a:lnTo>
                <a:lnTo>
                  <a:pt x="1225" y="760"/>
                </a:lnTo>
                <a:lnTo>
                  <a:pt x="1228" y="760"/>
                </a:lnTo>
                <a:lnTo>
                  <a:pt x="1228" y="760"/>
                </a:lnTo>
                <a:lnTo>
                  <a:pt x="1228" y="762"/>
                </a:lnTo>
                <a:lnTo>
                  <a:pt x="1225" y="762"/>
                </a:lnTo>
                <a:lnTo>
                  <a:pt x="1225" y="765"/>
                </a:lnTo>
                <a:lnTo>
                  <a:pt x="1225" y="765"/>
                </a:lnTo>
                <a:lnTo>
                  <a:pt x="1223" y="767"/>
                </a:lnTo>
                <a:lnTo>
                  <a:pt x="1223" y="767"/>
                </a:lnTo>
                <a:lnTo>
                  <a:pt x="1225" y="769"/>
                </a:lnTo>
                <a:lnTo>
                  <a:pt x="1228" y="772"/>
                </a:lnTo>
                <a:lnTo>
                  <a:pt x="1240" y="767"/>
                </a:lnTo>
                <a:lnTo>
                  <a:pt x="1242" y="767"/>
                </a:lnTo>
                <a:lnTo>
                  <a:pt x="1244" y="767"/>
                </a:lnTo>
                <a:lnTo>
                  <a:pt x="1244" y="769"/>
                </a:lnTo>
                <a:lnTo>
                  <a:pt x="1247" y="769"/>
                </a:lnTo>
                <a:lnTo>
                  <a:pt x="1247" y="769"/>
                </a:lnTo>
                <a:lnTo>
                  <a:pt x="1247" y="769"/>
                </a:lnTo>
                <a:lnTo>
                  <a:pt x="1247" y="769"/>
                </a:lnTo>
                <a:lnTo>
                  <a:pt x="1249" y="769"/>
                </a:lnTo>
                <a:lnTo>
                  <a:pt x="1249" y="769"/>
                </a:lnTo>
                <a:lnTo>
                  <a:pt x="1249" y="769"/>
                </a:lnTo>
                <a:lnTo>
                  <a:pt x="1249" y="769"/>
                </a:lnTo>
                <a:lnTo>
                  <a:pt x="1249" y="769"/>
                </a:lnTo>
                <a:lnTo>
                  <a:pt x="1252" y="769"/>
                </a:lnTo>
                <a:lnTo>
                  <a:pt x="1252" y="769"/>
                </a:lnTo>
                <a:lnTo>
                  <a:pt x="1252" y="769"/>
                </a:lnTo>
                <a:lnTo>
                  <a:pt x="1254" y="769"/>
                </a:lnTo>
                <a:lnTo>
                  <a:pt x="1254" y="769"/>
                </a:lnTo>
                <a:close/>
                <a:moveTo>
                  <a:pt x="412" y="291"/>
                </a:moveTo>
                <a:lnTo>
                  <a:pt x="412" y="291"/>
                </a:lnTo>
                <a:lnTo>
                  <a:pt x="410" y="294"/>
                </a:lnTo>
                <a:lnTo>
                  <a:pt x="412" y="294"/>
                </a:lnTo>
                <a:lnTo>
                  <a:pt x="412" y="294"/>
                </a:lnTo>
                <a:lnTo>
                  <a:pt x="414" y="294"/>
                </a:lnTo>
                <a:lnTo>
                  <a:pt x="414" y="291"/>
                </a:lnTo>
                <a:lnTo>
                  <a:pt x="414" y="291"/>
                </a:lnTo>
                <a:lnTo>
                  <a:pt x="412" y="291"/>
                </a:lnTo>
                <a:close/>
                <a:moveTo>
                  <a:pt x="1351" y="831"/>
                </a:moveTo>
                <a:lnTo>
                  <a:pt x="1351" y="829"/>
                </a:lnTo>
                <a:lnTo>
                  <a:pt x="1348" y="829"/>
                </a:lnTo>
                <a:lnTo>
                  <a:pt x="1346" y="826"/>
                </a:lnTo>
                <a:lnTo>
                  <a:pt x="1344" y="824"/>
                </a:lnTo>
                <a:lnTo>
                  <a:pt x="1341" y="824"/>
                </a:lnTo>
                <a:lnTo>
                  <a:pt x="1341" y="819"/>
                </a:lnTo>
                <a:lnTo>
                  <a:pt x="1339" y="817"/>
                </a:lnTo>
                <a:lnTo>
                  <a:pt x="1334" y="814"/>
                </a:lnTo>
                <a:lnTo>
                  <a:pt x="1334" y="814"/>
                </a:lnTo>
                <a:lnTo>
                  <a:pt x="1334" y="812"/>
                </a:lnTo>
                <a:lnTo>
                  <a:pt x="1334" y="812"/>
                </a:lnTo>
                <a:lnTo>
                  <a:pt x="1332" y="812"/>
                </a:lnTo>
                <a:lnTo>
                  <a:pt x="1332" y="812"/>
                </a:lnTo>
                <a:lnTo>
                  <a:pt x="1330" y="812"/>
                </a:lnTo>
                <a:lnTo>
                  <a:pt x="1327" y="812"/>
                </a:lnTo>
                <a:lnTo>
                  <a:pt x="1327" y="812"/>
                </a:lnTo>
                <a:lnTo>
                  <a:pt x="1327" y="814"/>
                </a:lnTo>
                <a:lnTo>
                  <a:pt x="1325" y="814"/>
                </a:lnTo>
                <a:lnTo>
                  <a:pt x="1322" y="812"/>
                </a:lnTo>
                <a:lnTo>
                  <a:pt x="1322" y="812"/>
                </a:lnTo>
                <a:lnTo>
                  <a:pt x="1322" y="810"/>
                </a:lnTo>
                <a:lnTo>
                  <a:pt x="1322" y="810"/>
                </a:lnTo>
                <a:lnTo>
                  <a:pt x="1320" y="807"/>
                </a:lnTo>
                <a:lnTo>
                  <a:pt x="1320" y="805"/>
                </a:lnTo>
                <a:lnTo>
                  <a:pt x="1320" y="805"/>
                </a:lnTo>
                <a:lnTo>
                  <a:pt x="1320" y="803"/>
                </a:lnTo>
                <a:lnTo>
                  <a:pt x="1318" y="803"/>
                </a:lnTo>
                <a:lnTo>
                  <a:pt x="1318" y="803"/>
                </a:lnTo>
                <a:lnTo>
                  <a:pt x="1315" y="803"/>
                </a:lnTo>
                <a:lnTo>
                  <a:pt x="1315" y="803"/>
                </a:lnTo>
                <a:lnTo>
                  <a:pt x="1315" y="803"/>
                </a:lnTo>
                <a:lnTo>
                  <a:pt x="1313" y="803"/>
                </a:lnTo>
                <a:lnTo>
                  <a:pt x="1313" y="803"/>
                </a:lnTo>
                <a:lnTo>
                  <a:pt x="1308" y="798"/>
                </a:lnTo>
                <a:lnTo>
                  <a:pt x="1306" y="795"/>
                </a:lnTo>
                <a:lnTo>
                  <a:pt x="1306" y="795"/>
                </a:lnTo>
                <a:lnTo>
                  <a:pt x="1306" y="793"/>
                </a:lnTo>
                <a:lnTo>
                  <a:pt x="1306" y="793"/>
                </a:lnTo>
                <a:lnTo>
                  <a:pt x="1299" y="798"/>
                </a:lnTo>
                <a:lnTo>
                  <a:pt x="1299" y="798"/>
                </a:lnTo>
                <a:lnTo>
                  <a:pt x="1292" y="798"/>
                </a:lnTo>
                <a:lnTo>
                  <a:pt x="1292" y="798"/>
                </a:lnTo>
                <a:lnTo>
                  <a:pt x="1292" y="795"/>
                </a:lnTo>
                <a:lnTo>
                  <a:pt x="1289" y="795"/>
                </a:lnTo>
                <a:lnTo>
                  <a:pt x="1289" y="795"/>
                </a:lnTo>
                <a:lnTo>
                  <a:pt x="1287" y="798"/>
                </a:lnTo>
                <a:lnTo>
                  <a:pt x="1285" y="798"/>
                </a:lnTo>
                <a:lnTo>
                  <a:pt x="1285" y="798"/>
                </a:lnTo>
                <a:lnTo>
                  <a:pt x="1282" y="798"/>
                </a:lnTo>
                <a:lnTo>
                  <a:pt x="1280" y="798"/>
                </a:lnTo>
                <a:lnTo>
                  <a:pt x="1280" y="798"/>
                </a:lnTo>
                <a:lnTo>
                  <a:pt x="1278" y="798"/>
                </a:lnTo>
                <a:lnTo>
                  <a:pt x="1278" y="798"/>
                </a:lnTo>
                <a:lnTo>
                  <a:pt x="1275" y="798"/>
                </a:lnTo>
                <a:lnTo>
                  <a:pt x="1273" y="798"/>
                </a:lnTo>
                <a:lnTo>
                  <a:pt x="1270" y="798"/>
                </a:lnTo>
                <a:lnTo>
                  <a:pt x="1270" y="798"/>
                </a:lnTo>
                <a:lnTo>
                  <a:pt x="1268" y="798"/>
                </a:lnTo>
                <a:lnTo>
                  <a:pt x="1268" y="798"/>
                </a:lnTo>
                <a:lnTo>
                  <a:pt x="1268" y="798"/>
                </a:lnTo>
                <a:lnTo>
                  <a:pt x="1266" y="798"/>
                </a:lnTo>
                <a:lnTo>
                  <a:pt x="1263" y="798"/>
                </a:lnTo>
                <a:lnTo>
                  <a:pt x="1263" y="800"/>
                </a:lnTo>
                <a:lnTo>
                  <a:pt x="1261" y="800"/>
                </a:lnTo>
                <a:lnTo>
                  <a:pt x="1261" y="800"/>
                </a:lnTo>
                <a:lnTo>
                  <a:pt x="1259" y="800"/>
                </a:lnTo>
                <a:lnTo>
                  <a:pt x="1259" y="800"/>
                </a:lnTo>
                <a:lnTo>
                  <a:pt x="1256" y="803"/>
                </a:lnTo>
                <a:lnTo>
                  <a:pt x="1254" y="805"/>
                </a:lnTo>
                <a:lnTo>
                  <a:pt x="1254" y="805"/>
                </a:lnTo>
                <a:lnTo>
                  <a:pt x="1254" y="807"/>
                </a:lnTo>
                <a:lnTo>
                  <a:pt x="1254" y="807"/>
                </a:lnTo>
                <a:lnTo>
                  <a:pt x="1254" y="810"/>
                </a:lnTo>
                <a:lnTo>
                  <a:pt x="1256" y="810"/>
                </a:lnTo>
                <a:lnTo>
                  <a:pt x="1256" y="810"/>
                </a:lnTo>
                <a:lnTo>
                  <a:pt x="1256" y="812"/>
                </a:lnTo>
                <a:lnTo>
                  <a:pt x="1259" y="812"/>
                </a:lnTo>
                <a:lnTo>
                  <a:pt x="1259" y="814"/>
                </a:lnTo>
                <a:lnTo>
                  <a:pt x="1261" y="817"/>
                </a:lnTo>
                <a:lnTo>
                  <a:pt x="1261" y="817"/>
                </a:lnTo>
                <a:lnTo>
                  <a:pt x="1263" y="817"/>
                </a:lnTo>
                <a:lnTo>
                  <a:pt x="1266" y="817"/>
                </a:lnTo>
                <a:lnTo>
                  <a:pt x="1268" y="817"/>
                </a:lnTo>
                <a:lnTo>
                  <a:pt x="1270" y="817"/>
                </a:lnTo>
                <a:lnTo>
                  <a:pt x="1270" y="817"/>
                </a:lnTo>
                <a:lnTo>
                  <a:pt x="1273" y="819"/>
                </a:lnTo>
                <a:lnTo>
                  <a:pt x="1273" y="819"/>
                </a:lnTo>
                <a:lnTo>
                  <a:pt x="1273" y="819"/>
                </a:lnTo>
                <a:lnTo>
                  <a:pt x="1273" y="819"/>
                </a:lnTo>
                <a:lnTo>
                  <a:pt x="1275" y="819"/>
                </a:lnTo>
                <a:lnTo>
                  <a:pt x="1275" y="819"/>
                </a:lnTo>
                <a:lnTo>
                  <a:pt x="1278" y="819"/>
                </a:lnTo>
                <a:lnTo>
                  <a:pt x="1278" y="819"/>
                </a:lnTo>
                <a:lnTo>
                  <a:pt x="1278" y="819"/>
                </a:lnTo>
                <a:lnTo>
                  <a:pt x="1280" y="819"/>
                </a:lnTo>
                <a:lnTo>
                  <a:pt x="1280" y="817"/>
                </a:lnTo>
                <a:lnTo>
                  <a:pt x="1282" y="817"/>
                </a:lnTo>
                <a:lnTo>
                  <a:pt x="1282" y="817"/>
                </a:lnTo>
                <a:lnTo>
                  <a:pt x="1285" y="819"/>
                </a:lnTo>
                <a:lnTo>
                  <a:pt x="1287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89" y="819"/>
                </a:lnTo>
                <a:lnTo>
                  <a:pt x="1292" y="822"/>
                </a:lnTo>
                <a:lnTo>
                  <a:pt x="1292" y="822"/>
                </a:lnTo>
                <a:lnTo>
                  <a:pt x="1292" y="822"/>
                </a:lnTo>
                <a:lnTo>
                  <a:pt x="1292" y="824"/>
                </a:lnTo>
                <a:lnTo>
                  <a:pt x="1296" y="824"/>
                </a:lnTo>
                <a:lnTo>
                  <a:pt x="1299" y="826"/>
                </a:lnTo>
                <a:lnTo>
                  <a:pt x="1299" y="826"/>
                </a:lnTo>
                <a:lnTo>
                  <a:pt x="1301" y="826"/>
                </a:lnTo>
                <a:lnTo>
                  <a:pt x="1301" y="826"/>
                </a:lnTo>
                <a:lnTo>
                  <a:pt x="1301" y="829"/>
                </a:lnTo>
                <a:lnTo>
                  <a:pt x="1304" y="829"/>
                </a:lnTo>
                <a:lnTo>
                  <a:pt x="1304" y="829"/>
                </a:lnTo>
                <a:lnTo>
                  <a:pt x="1304" y="829"/>
                </a:lnTo>
                <a:lnTo>
                  <a:pt x="1304" y="829"/>
                </a:lnTo>
                <a:lnTo>
                  <a:pt x="1304" y="829"/>
                </a:lnTo>
                <a:lnTo>
                  <a:pt x="1304" y="829"/>
                </a:lnTo>
                <a:lnTo>
                  <a:pt x="1306" y="829"/>
                </a:lnTo>
                <a:lnTo>
                  <a:pt x="1306" y="829"/>
                </a:lnTo>
                <a:lnTo>
                  <a:pt x="1306" y="829"/>
                </a:lnTo>
                <a:lnTo>
                  <a:pt x="1306" y="831"/>
                </a:lnTo>
                <a:lnTo>
                  <a:pt x="1308" y="831"/>
                </a:lnTo>
                <a:lnTo>
                  <a:pt x="1308" y="833"/>
                </a:lnTo>
                <a:lnTo>
                  <a:pt x="1311" y="836"/>
                </a:lnTo>
                <a:lnTo>
                  <a:pt x="1311" y="836"/>
                </a:lnTo>
                <a:lnTo>
                  <a:pt x="1311" y="838"/>
                </a:lnTo>
                <a:lnTo>
                  <a:pt x="1311" y="838"/>
                </a:lnTo>
                <a:lnTo>
                  <a:pt x="1311" y="838"/>
                </a:lnTo>
                <a:lnTo>
                  <a:pt x="1313" y="840"/>
                </a:lnTo>
                <a:lnTo>
                  <a:pt x="1313" y="840"/>
                </a:lnTo>
                <a:lnTo>
                  <a:pt x="1315" y="840"/>
                </a:lnTo>
                <a:lnTo>
                  <a:pt x="1315" y="840"/>
                </a:lnTo>
                <a:lnTo>
                  <a:pt x="1315" y="843"/>
                </a:lnTo>
                <a:lnTo>
                  <a:pt x="1318" y="843"/>
                </a:lnTo>
                <a:lnTo>
                  <a:pt x="1320" y="843"/>
                </a:lnTo>
                <a:lnTo>
                  <a:pt x="1320" y="843"/>
                </a:lnTo>
                <a:lnTo>
                  <a:pt x="1320" y="843"/>
                </a:lnTo>
                <a:lnTo>
                  <a:pt x="1330" y="845"/>
                </a:lnTo>
                <a:lnTo>
                  <a:pt x="1330" y="845"/>
                </a:lnTo>
                <a:lnTo>
                  <a:pt x="1332" y="848"/>
                </a:lnTo>
                <a:lnTo>
                  <a:pt x="1332" y="848"/>
                </a:lnTo>
                <a:lnTo>
                  <a:pt x="1332" y="848"/>
                </a:lnTo>
                <a:lnTo>
                  <a:pt x="1334" y="848"/>
                </a:lnTo>
                <a:lnTo>
                  <a:pt x="1334" y="845"/>
                </a:lnTo>
                <a:lnTo>
                  <a:pt x="1334" y="845"/>
                </a:lnTo>
                <a:lnTo>
                  <a:pt x="1334" y="845"/>
                </a:lnTo>
                <a:lnTo>
                  <a:pt x="1337" y="843"/>
                </a:lnTo>
                <a:lnTo>
                  <a:pt x="1339" y="843"/>
                </a:lnTo>
                <a:lnTo>
                  <a:pt x="1341" y="843"/>
                </a:lnTo>
                <a:lnTo>
                  <a:pt x="1341" y="843"/>
                </a:lnTo>
                <a:lnTo>
                  <a:pt x="1341" y="843"/>
                </a:lnTo>
                <a:lnTo>
                  <a:pt x="1346" y="843"/>
                </a:lnTo>
                <a:lnTo>
                  <a:pt x="1346" y="840"/>
                </a:lnTo>
                <a:lnTo>
                  <a:pt x="1348" y="840"/>
                </a:lnTo>
                <a:lnTo>
                  <a:pt x="1348" y="838"/>
                </a:lnTo>
                <a:lnTo>
                  <a:pt x="1351" y="836"/>
                </a:lnTo>
                <a:lnTo>
                  <a:pt x="1351" y="836"/>
                </a:lnTo>
                <a:lnTo>
                  <a:pt x="1353" y="833"/>
                </a:lnTo>
                <a:lnTo>
                  <a:pt x="1351" y="831"/>
                </a:lnTo>
                <a:lnTo>
                  <a:pt x="1351" y="831"/>
                </a:lnTo>
                <a:close/>
                <a:moveTo>
                  <a:pt x="1079" y="762"/>
                </a:moveTo>
                <a:lnTo>
                  <a:pt x="1076" y="762"/>
                </a:lnTo>
                <a:lnTo>
                  <a:pt x="1076" y="760"/>
                </a:lnTo>
                <a:lnTo>
                  <a:pt x="1076" y="760"/>
                </a:lnTo>
                <a:lnTo>
                  <a:pt x="1074" y="760"/>
                </a:lnTo>
                <a:lnTo>
                  <a:pt x="1074" y="760"/>
                </a:lnTo>
                <a:lnTo>
                  <a:pt x="1074" y="762"/>
                </a:lnTo>
                <a:lnTo>
                  <a:pt x="1072" y="765"/>
                </a:lnTo>
                <a:lnTo>
                  <a:pt x="1072" y="765"/>
                </a:lnTo>
                <a:lnTo>
                  <a:pt x="1072" y="765"/>
                </a:lnTo>
                <a:lnTo>
                  <a:pt x="1072" y="765"/>
                </a:lnTo>
                <a:lnTo>
                  <a:pt x="1074" y="765"/>
                </a:lnTo>
                <a:lnTo>
                  <a:pt x="1076" y="767"/>
                </a:lnTo>
                <a:lnTo>
                  <a:pt x="1076" y="767"/>
                </a:lnTo>
                <a:lnTo>
                  <a:pt x="1079" y="767"/>
                </a:lnTo>
                <a:lnTo>
                  <a:pt x="1079" y="767"/>
                </a:lnTo>
                <a:lnTo>
                  <a:pt x="1079" y="765"/>
                </a:lnTo>
                <a:lnTo>
                  <a:pt x="1079" y="762"/>
                </a:lnTo>
                <a:close/>
                <a:moveTo>
                  <a:pt x="182" y="317"/>
                </a:moveTo>
                <a:lnTo>
                  <a:pt x="182" y="317"/>
                </a:lnTo>
                <a:lnTo>
                  <a:pt x="182" y="313"/>
                </a:lnTo>
                <a:lnTo>
                  <a:pt x="180" y="310"/>
                </a:lnTo>
                <a:lnTo>
                  <a:pt x="178" y="308"/>
                </a:lnTo>
                <a:lnTo>
                  <a:pt x="175" y="308"/>
                </a:lnTo>
                <a:lnTo>
                  <a:pt x="175" y="308"/>
                </a:lnTo>
                <a:lnTo>
                  <a:pt x="173" y="308"/>
                </a:lnTo>
                <a:lnTo>
                  <a:pt x="173" y="308"/>
                </a:lnTo>
                <a:lnTo>
                  <a:pt x="173" y="308"/>
                </a:lnTo>
                <a:lnTo>
                  <a:pt x="173" y="310"/>
                </a:lnTo>
                <a:lnTo>
                  <a:pt x="175" y="310"/>
                </a:lnTo>
                <a:lnTo>
                  <a:pt x="175" y="310"/>
                </a:lnTo>
                <a:lnTo>
                  <a:pt x="175" y="313"/>
                </a:lnTo>
                <a:lnTo>
                  <a:pt x="178" y="315"/>
                </a:lnTo>
                <a:lnTo>
                  <a:pt x="178" y="317"/>
                </a:lnTo>
                <a:lnTo>
                  <a:pt x="185" y="325"/>
                </a:lnTo>
                <a:lnTo>
                  <a:pt x="185" y="327"/>
                </a:lnTo>
                <a:lnTo>
                  <a:pt x="185" y="327"/>
                </a:lnTo>
                <a:lnTo>
                  <a:pt x="185" y="327"/>
                </a:lnTo>
                <a:lnTo>
                  <a:pt x="185" y="327"/>
                </a:lnTo>
                <a:lnTo>
                  <a:pt x="185" y="327"/>
                </a:lnTo>
                <a:lnTo>
                  <a:pt x="185" y="325"/>
                </a:lnTo>
                <a:lnTo>
                  <a:pt x="187" y="325"/>
                </a:lnTo>
                <a:lnTo>
                  <a:pt x="187" y="325"/>
                </a:lnTo>
                <a:lnTo>
                  <a:pt x="187" y="325"/>
                </a:lnTo>
                <a:lnTo>
                  <a:pt x="187" y="322"/>
                </a:lnTo>
                <a:lnTo>
                  <a:pt x="185" y="320"/>
                </a:lnTo>
                <a:lnTo>
                  <a:pt x="182" y="317"/>
                </a:lnTo>
                <a:close/>
                <a:moveTo>
                  <a:pt x="180" y="223"/>
                </a:moveTo>
                <a:lnTo>
                  <a:pt x="182" y="223"/>
                </a:lnTo>
                <a:lnTo>
                  <a:pt x="182" y="223"/>
                </a:lnTo>
                <a:lnTo>
                  <a:pt x="185" y="223"/>
                </a:lnTo>
                <a:lnTo>
                  <a:pt x="187" y="223"/>
                </a:lnTo>
                <a:lnTo>
                  <a:pt x="187" y="223"/>
                </a:lnTo>
                <a:lnTo>
                  <a:pt x="190" y="223"/>
                </a:lnTo>
                <a:lnTo>
                  <a:pt x="187" y="223"/>
                </a:lnTo>
                <a:lnTo>
                  <a:pt x="187" y="220"/>
                </a:lnTo>
                <a:lnTo>
                  <a:pt x="187" y="220"/>
                </a:lnTo>
                <a:lnTo>
                  <a:pt x="185" y="220"/>
                </a:lnTo>
                <a:lnTo>
                  <a:pt x="185" y="223"/>
                </a:lnTo>
                <a:lnTo>
                  <a:pt x="185" y="223"/>
                </a:lnTo>
                <a:lnTo>
                  <a:pt x="182" y="220"/>
                </a:lnTo>
                <a:lnTo>
                  <a:pt x="182" y="220"/>
                </a:lnTo>
                <a:lnTo>
                  <a:pt x="182" y="220"/>
                </a:lnTo>
                <a:lnTo>
                  <a:pt x="182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3"/>
                </a:lnTo>
                <a:lnTo>
                  <a:pt x="180" y="223"/>
                </a:lnTo>
                <a:lnTo>
                  <a:pt x="180" y="223"/>
                </a:lnTo>
                <a:close/>
                <a:moveTo>
                  <a:pt x="182" y="329"/>
                </a:moveTo>
                <a:lnTo>
                  <a:pt x="185" y="327"/>
                </a:lnTo>
                <a:lnTo>
                  <a:pt x="182" y="325"/>
                </a:lnTo>
                <a:lnTo>
                  <a:pt x="180" y="322"/>
                </a:lnTo>
                <a:lnTo>
                  <a:pt x="180" y="320"/>
                </a:lnTo>
                <a:lnTo>
                  <a:pt x="180" y="320"/>
                </a:lnTo>
                <a:lnTo>
                  <a:pt x="180" y="322"/>
                </a:lnTo>
                <a:lnTo>
                  <a:pt x="180" y="322"/>
                </a:lnTo>
                <a:lnTo>
                  <a:pt x="180" y="325"/>
                </a:lnTo>
                <a:lnTo>
                  <a:pt x="180" y="325"/>
                </a:lnTo>
                <a:lnTo>
                  <a:pt x="178" y="325"/>
                </a:lnTo>
                <a:lnTo>
                  <a:pt x="178" y="325"/>
                </a:lnTo>
                <a:lnTo>
                  <a:pt x="178" y="325"/>
                </a:lnTo>
                <a:lnTo>
                  <a:pt x="178" y="325"/>
                </a:lnTo>
                <a:lnTo>
                  <a:pt x="178" y="327"/>
                </a:lnTo>
                <a:lnTo>
                  <a:pt x="175" y="327"/>
                </a:lnTo>
                <a:lnTo>
                  <a:pt x="175" y="327"/>
                </a:lnTo>
                <a:lnTo>
                  <a:pt x="175" y="329"/>
                </a:lnTo>
                <a:lnTo>
                  <a:pt x="175" y="332"/>
                </a:lnTo>
                <a:lnTo>
                  <a:pt x="175" y="334"/>
                </a:lnTo>
                <a:lnTo>
                  <a:pt x="175" y="334"/>
                </a:lnTo>
                <a:lnTo>
                  <a:pt x="175" y="334"/>
                </a:lnTo>
                <a:lnTo>
                  <a:pt x="173" y="334"/>
                </a:lnTo>
                <a:lnTo>
                  <a:pt x="173" y="334"/>
                </a:lnTo>
                <a:lnTo>
                  <a:pt x="173" y="334"/>
                </a:lnTo>
                <a:lnTo>
                  <a:pt x="173" y="336"/>
                </a:lnTo>
                <a:lnTo>
                  <a:pt x="171" y="336"/>
                </a:lnTo>
                <a:lnTo>
                  <a:pt x="173" y="336"/>
                </a:lnTo>
                <a:lnTo>
                  <a:pt x="178" y="339"/>
                </a:lnTo>
                <a:lnTo>
                  <a:pt x="180" y="339"/>
                </a:lnTo>
                <a:lnTo>
                  <a:pt x="180" y="339"/>
                </a:lnTo>
                <a:lnTo>
                  <a:pt x="180" y="336"/>
                </a:lnTo>
                <a:lnTo>
                  <a:pt x="180" y="336"/>
                </a:lnTo>
                <a:lnTo>
                  <a:pt x="180" y="336"/>
                </a:lnTo>
                <a:lnTo>
                  <a:pt x="180" y="336"/>
                </a:lnTo>
                <a:lnTo>
                  <a:pt x="182" y="336"/>
                </a:lnTo>
                <a:lnTo>
                  <a:pt x="182" y="336"/>
                </a:lnTo>
                <a:lnTo>
                  <a:pt x="180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9"/>
                </a:lnTo>
                <a:lnTo>
                  <a:pt x="182" y="339"/>
                </a:lnTo>
                <a:lnTo>
                  <a:pt x="182" y="336"/>
                </a:lnTo>
                <a:lnTo>
                  <a:pt x="182" y="336"/>
                </a:lnTo>
                <a:lnTo>
                  <a:pt x="182" y="336"/>
                </a:lnTo>
                <a:lnTo>
                  <a:pt x="182" y="334"/>
                </a:lnTo>
                <a:lnTo>
                  <a:pt x="182" y="334"/>
                </a:lnTo>
                <a:lnTo>
                  <a:pt x="182" y="334"/>
                </a:lnTo>
                <a:lnTo>
                  <a:pt x="185" y="332"/>
                </a:lnTo>
                <a:lnTo>
                  <a:pt x="182" y="332"/>
                </a:lnTo>
                <a:lnTo>
                  <a:pt x="185" y="332"/>
                </a:lnTo>
                <a:lnTo>
                  <a:pt x="185" y="329"/>
                </a:lnTo>
                <a:lnTo>
                  <a:pt x="185" y="329"/>
                </a:lnTo>
                <a:lnTo>
                  <a:pt x="182" y="329"/>
                </a:lnTo>
                <a:close/>
                <a:moveTo>
                  <a:pt x="192" y="303"/>
                </a:moveTo>
                <a:lnTo>
                  <a:pt x="194" y="306"/>
                </a:lnTo>
                <a:lnTo>
                  <a:pt x="194" y="303"/>
                </a:lnTo>
                <a:lnTo>
                  <a:pt x="197" y="303"/>
                </a:lnTo>
                <a:lnTo>
                  <a:pt x="199" y="303"/>
                </a:lnTo>
                <a:lnTo>
                  <a:pt x="201" y="303"/>
                </a:lnTo>
                <a:lnTo>
                  <a:pt x="201" y="303"/>
                </a:lnTo>
                <a:lnTo>
                  <a:pt x="201" y="301"/>
                </a:lnTo>
                <a:lnTo>
                  <a:pt x="199" y="301"/>
                </a:lnTo>
                <a:lnTo>
                  <a:pt x="197" y="299"/>
                </a:lnTo>
                <a:lnTo>
                  <a:pt x="197" y="299"/>
                </a:lnTo>
                <a:lnTo>
                  <a:pt x="194" y="299"/>
                </a:lnTo>
                <a:lnTo>
                  <a:pt x="192" y="299"/>
                </a:lnTo>
                <a:lnTo>
                  <a:pt x="190" y="299"/>
                </a:lnTo>
                <a:lnTo>
                  <a:pt x="187" y="299"/>
                </a:lnTo>
                <a:lnTo>
                  <a:pt x="185" y="301"/>
                </a:lnTo>
                <a:lnTo>
                  <a:pt x="185" y="301"/>
                </a:lnTo>
                <a:lnTo>
                  <a:pt x="185" y="303"/>
                </a:lnTo>
                <a:lnTo>
                  <a:pt x="185" y="303"/>
                </a:lnTo>
                <a:lnTo>
                  <a:pt x="187" y="303"/>
                </a:lnTo>
                <a:lnTo>
                  <a:pt x="190" y="303"/>
                </a:lnTo>
                <a:lnTo>
                  <a:pt x="192" y="303"/>
                </a:lnTo>
                <a:close/>
                <a:moveTo>
                  <a:pt x="109" y="199"/>
                </a:moveTo>
                <a:lnTo>
                  <a:pt x="109" y="199"/>
                </a:lnTo>
                <a:lnTo>
                  <a:pt x="109" y="199"/>
                </a:lnTo>
                <a:lnTo>
                  <a:pt x="109" y="199"/>
                </a:lnTo>
                <a:lnTo>
                  <a:pt x="109" y="204"/>
                </a:lnTo>
                <a:lnTo>
                  <a:pt x="111" y="204"/>
                </a:lnTo>
                <a:lnTo>
                  <a:pt x="111" y="204"/>
                </a:lnTo>
                <a:lnTo>
                  <a:pt x="111" y="201"/>
                </a:lnTo>
                <a:lnTo>
                  <a:pt x="111" y="201"/>
                </a:lnTo>
                <a:lnTo>
                  <a:pt x="111" y="201"/>
                </a:lnTo>
                <a:lnTo>
                  <a:pt x="114" y="201"/>
                </a:lnTo>
                <a:lnTo>
                  <a:pt x="111" y="199"/>
                </a:lnTo>
                <a:lnTo>
                  <a:pt x="111" y="199"/>
                </a:lnTo>
                <a:lnTo>
                  <a:pt x="111" y="199"/>
                </a:lnTo>
                <a:lnTo>
                  <a:pt x="111" y="199"/>
                </a:lnTo>
                <a:lnTo>
                  <a:pt x="109" y="199"/>
                </a:lnTo>
                <a:lnTo>
                  <a:pt x="109" y="199"/>
                </a:lnTo>
                <a:close/>
                <a:moveTo>
                  <a:pt x="530" y="609"/>
                </a:moveTo>
                <a:lnTo>
                  <a:pt x="532" y="609"/>
                </a:lnTo>
                <a:lnTo>
                  <a:pt x="532" y="609"/>
                </a:lnTo>
                <a:lnTo>
                  <a:pt x="535" y="609"/>
                </a:lnTo>
                <a:lnTo>
                  <a:pt x="535" y="609"/>
                </a:lnTo>
                <a:lnTo>
                  <a:pt x="535" y="609"/>
                </a:lnTo>
                <a:lnTo>
                  <a:pt x="532" y="609"/>
                </a:lnTo>
                <a:lnTo>
                  <a:pt x="532" y="609"/>
                </a:lnTo>
                <a:lnTo>
                  <a:pt x="532" y="606"/>
                </a:lnTo>
                <a:lnTo>
                  <a:pt x="532" y="606"/>
                </a:lnTo>
                <a:lnTo>
                  <a:pt x="535" y="606"/>
                </a:lnTo>
                <a:lnTo>
                  <a:pt x="535" y="606"/>
                </a:lnTo>
                <a:lnTo>
                  <a:pt x="535" y="604"/>
                </a:lnTo>
                <a:lnTo>
                  <a:pt x="535" y="604"/>
                </a:lnTo>
                <a:lnTo>
                  <a:pt x="535" y="604"/>
                </a:lnTo>
                <a:lnTo>
                  <a:pt x="535" y="604"/>
                </a:lnTo>
                <a:lnTo>
                  <a:pt x="535" y="601"/>
                </a:lnTo>
                <a:lnTo>
                  <a:pt x="532" y="601"/>
                </a:lnTo>
                <a:lnTo>
                  <a:pt x="532" y="599"/>
                </a:lnTo>
                <a:lnTo>
                  <a:pt x="532" y="599"/>
                </a:lnTo>
                <a:lnTo>
                  <a:pt x="535" y="599"/>
                </a:lnTo>
                <a:lnTo>
                  <a:pt x="535" y="599"/>
                </a:lnTo>
                <a:lnTo>
                  <a:pt x="535" y="599"/>
                </a:lnTo>
                <a:lnTo>
                  <a:pt x="535" y="599"/>
                </a:lnTo>
                <a:lnTo>
                  <a:pt x="535" y="599"/>
                </a:lnTo>
                <a:lnTo>
                  <a:pt x="537" y="597"/>
                </a:lnTo>
                <a:lnTo>
                  <a:pt x="537" y="597"/>
                </a:lnTo>
                <a:lnTo>
                  <a:pt x="537" y="597"/>
                </a:lnTo>
                <a:lnTo>
                  <a:pt x="537" y="594"/>
                </a:lnTo>
                <a:lnTo>
                  <a:pt x="537" y="592"/>
                </a:lnTo>
                <a:lnTo>
                  <a:pt x="537" y="592"/>
                </a:lnTo>
                <a:lnTo>
                  <a:pt x="540" y="592"/>
                </a:lnTo>
                <a:lnTo>
                  <a:pt x="544" y="597"/>
                </a:lnTo>
                <a:lnTo>
                  <a:pt x="544" y="599"/>
                </a:lnTo>
                <a:lnTo>
                  <a:pt x="547" y="601"/>
                </a:lnTo>
                <a:lnTo>
                  <a:pt x="549" y="604"/>
                </a:lnTo>
                <a:lnTo>
                  <a:pt x="549" y="604"/>
                </a:lnTo>
                <a:lnTo>
                  <a:pt x="549" y="604"/>
                </a:lnTo>
                <a:lnTo>
                  <a:pt x="549" y="604"/>
                </a:lnTo>
                <a:lnTo>
                  <a:pt x="551" y="604"/>
                </a:lnTo>
                <a:lnTo>
                  <a:pt x="551" y="604"/>
                </a:lnTo>
                <a:lnTo>
                  <a:pt x="551" y="604"/>
                </a:lnTo>
                <a:lnTo>
                  <a:pt x="551" y="604"/>
                </a:lnTo>
                <a:lnTo>
                  <a:pt x="551" y="604"/>
                </a:lnTo>
                <a:lnTo>
                  <a:pt x="554" y="604"/>
                </a:lnTo>
                <a:lnTo>
                  <a:pt x="554" y="606"/>
                </a:lnTo>
                <a:lnTo>
                  <a:pt x="554" y="611"/>
                </a:lnTo>
                <a:lnTo>
                  <a:pt x="556" y="611"/>
                </a:lnTo>
                <a:lnTo>
                  <a:pt x="559" y="611"/>
                </a:lnTo>
                <a:lnTo>
                  <a:pt x="561" y="611"/>
                </a:lnTo>
                <a:lnTo>
                  <a:pt x="561" y="613"/>
                </a:lnTo>
                <a:lnTo>
                  <a:pt x="561" y="616"/>
                </a:lnTo>
                <a:lnTo>
                  <a:pt x="561" y="616"/>
                </a:lnTo>
                <a:lnTo>
                  <a:pt x="561" y="616"/>
                </a:lnTo>
                <a:lnTo>
                  <a:pt x="563" y="613"/>
                </a:lnTo>
                <a:lnTo>
                  <a:pt x="566" y="611"/>
                </a:lnTo>
                <a:lnTo>
                  <a:pt x="566" y="611"/>
                </a:lnTo>
                <a:lnTo>
                  <a:pt x="566" y="606"/>
                </a:lnTo>
                <a:lnTo>
                  <a:pt x="566" y="604"/>
                </a:lnTo>
                <a:lnTo>
                  <a:pt x="568" y="604"/>
                </a:lnTo>
                <a:lnTo>
                  <a:pt x="568" y="601"/>
                </a:lnTo>
                <a:lnTo>
                  <a:pt x="568" y="599"/>
                </a:lnTo>
                <a:lnTo>
                  <a:pt x="566" y="597"/>
                </a:lnTo>
                <a:lnTo>
                  <a:pt x="568" y="594"/>
                </a:lnTo>
                <a:lnTo>
                  <a:pt x="568" y="592"/>
                </a:lnTo>
                <a:lnTo>
                  <a:pt x="568" y="590"/>
                </a:lnTo>
                <a:lnTo>
                  <a:pt x="568" y="587"/>
                </a:lnTo>
                <a:lnTo>
                  <a:pt x="568" y="582"/>
                </a:lnTo>
                <a:lnTo>
                  <a:pt x="568" y="580"/>
                </a:lnTo>
                <a:lnTo>
                  <a:pt x="568" y="575"/>
                </a:lnTo>
                <a:lnTo>
                  <a:pt x="568" y="571"/>
                </a:lnTo>
                <a:lnTo>
                  <a:pt x="570" y="568"/>
                </a:lnTo>
                <a:lnTo>
                  <a:pt x="570" y="568"/>
                </a:lnTo>
                <a:lnTo>
                  <a:pt x="570" y="566"/>
                </a:lnTo>
                <a:lnTo>
                  <a:pt x="570" y="564"/>
                </a:lnTo>
                <a:lnTo>
                  <a:pt x="570" y="561"/>
                </a:lnTo>
                <a:lnTo>
                  <a:pt x="568" y="559"/>
                </a:lnTo>
                <a:lnTo>
                  <a:pt x="568" y="556"/>
                </a:lnTo>
                <a:lnTo>
                  <a:pt x="570" y="552"/>
                </a:lnTo>
                <a:lnTo>
                  <a:pt x="570" y="552"/>
                </a:lnTo>
                <a:lnTo>
                  <a:pt x="570" y="552"/>
                </a:lnTo>
                <a:lnTo>
                  <a:pt x="570" y="549"/>
                </a:lnTo>
                <a:lnTo>
                  <a:pt x="570" y="547"/>
                </a:lnTo>
                <a:lnTo>
                  <a:pt x="570" y="547"/>
                </a:lnTo>
                <a:lnTo>
                  <a:pt x="570" y="547"/>
                </a:lnTo>
                <a:lnTo>
                  <a:pt x="570" y="545"/>
                </a:lnTo>
                <a:lnTo>
                  <a:pt x="570" y="542"/>
                </a:lnTo>
                <a:lnTo>
                  <a:pt x="570" y="540"/>
                </a:lnTo>
                <a:lnTo>
                  <a:pt x="570" y="540"/>
                </a:lnTo>
                <a:lnTo>
                  <a:pt x="570" y="540"/>
                </a:lnTo>
                <a:lnTo>
                  <a:pt x="570" y="540"/>
                </a:lnTo>
                <a:lnTo>
                  <a:pt x="570" y="540"/>
                </a:lnTo>
                <a:lnTo>
                  <a:pt x="570" y="538"/>
                </a:lnTo>
                <a:lnTo>
                  <a:pt x="568" y="538"/>
                </a:lnTo>
                <a:lnTo>
                  <a:pt x="568" y="538"/>
                </a:lnTo>
                <a:lnTo>
                  <a:pt x="568" y="535"/>
                </a:lnTo>
                <a:lnTo>
                  <a:pt x="568" y="535"/>
                </a:lnTo>
                <a:lnTo>
                  <a:pt x="568" y="533"/>
                </a:lnTo>
                <a:lnTo>
                  <a:pt x="566" y="533"/>
                </a:lnTo>
                <a:lnTo>
                  <a:pt x="566" y="530"/>
                </a:lnTo>
                <a:lnTo>
                  <a:pt x="566" y="528"/>
                </a:lnTo>
                <a:lnTo>
                  <a:pt x="568" y="526"/>
                </a:lnTo>
                <a:lnTo>
                  <a:pt x="568" y="523"/>
                </a:lnTo>
                <a:lnTo>
                  <a:pt x="568" y="521"/>
                </a:lnTo>
                <a:lnTo>
                  <a:pt x="568" y="519"/>
                </a:lnTo>
                <a:lnTo>
                  <a:pt x="568" y="516"/>
                </a:lnTo>
                <a:lnTo>
                  <a:pt x="573" y="511"/>
                </a:lnTo>
                <a:lnTo>
                  <a:pt x="573" y="509"/>
                </a:lnTo>
                <a:lnTo>
                  <a:pt x="573" y="507"/>
                </a:lnTo>
                <a:lnTo>
                  <a:pt x="573" y="507"/>
                </a:lnTo>
                <a:lnTo>
                  <a:pt x="568" y="502"/>
                </a:lnTo>
                <a:lnTo>
                  <a:pt x="566" y="502"/>
                </a:lnTo>
                <a:lnTo>
                  <a:pt x="566" y="500"/>
                </a:lnTo>
                <a:lnTo>
                  <a:pt x="570" y="488"/>
                </a:lnTo>
                <a:lnTo>
                  <a:pt x="570" y="485"/>
                </a:lnTo>
                <a:lnTo>
                  <a:pt x="573" y="483"/>
                </a:lnTo>
                <a:lnTo>
                  <a:pt x="575" y="481"/>
                </a:lnTo>
                <a:lnTo>
                  <a:pt x="575" y="481"/>
                </a:lnTo>
                <a:lnTo>
                  <a:pt x="580" y="478"/>
                </a:lnTo>
                <a:lnTo>
                  <a:pt x="580" y="478"/>
                </a:lnTo>
                <a:lnTo>
                  <a:pt x="580" y="476"/>
                </a:lnTo>
                <a:lnTo>
                  <a:pt x="580" y="476"/>
                </a:lnTo>
                <a:lnTo>
                  <a:pt x="580" y="476"/>
                </a:lnTo>
                <a:lnTo>
                  <a:pt x="580" y="474"/>
                </a:lnTo>
                <a:lnTo>
                  <a:pt x="580" y="474"/>
                </a:lnTo>
                <a:lnTo>
                  <a:pt x="580" y="474"/>
                </a:lnTo>
                <a:lnTo>
                  <a:pt x="580" y="471"/>
                </a:lnTo>
                <a:lnTo>
                  <a:pt x="580" y="467"/>
                </a:lnTo>
                <a:lnTo>
                  <a:pt x="577" y="464"/>
                </a:lnTo>
                <a:lnTo>
                  <a:pt x="577" y="464"/>
                </a:lnTo>
                <a:lnTo>
                  <a:pt x="577" y="462"/>
                </a:lnTo>
                <a:lnTo>
                  <a:pt x="575" y="462"/>
                </a:lnTo>
                <a:lnTo>
                  <a:pt x="575" y="462"/>
                </a:lnTo>
                <a:lnTo>
                  <a:pt x="575" y="462"/>
                </a:lnTo>
                <a:lnTo>
                  <a:pt x="575" y="462"/>
                </a:lnTo>
                <a:lnTo>
                  <a:pt x="573" y="462"/>
                </a:lnTo>
                <a:lnTo>
                  <a:pt x="573" y="462"/>
                </a:lnTo>
                <a:lnTo>
                  <a:pt x="573" y="462"/>
                </a:lnTo>
                <a:lnTo>
                  <a:pt x="570" y="462"/>
                </a:lnTo>
                <a:lnTo>
                  <a:pt x="568" y="462"/>
                </a:lnTo>
                <a:lnTo>
                  <a:pt x="566" y="459"/>
                </a:lnTo>
                <a:lnTo>
                  <a:pt x="566" y="457"/>
                </a:lnTo>
                <a:lnTo>
                  <a:pt x="566" y="450"/>
                </a:lnTo>
                <a:lnTo>
                  <a:pt x="563" y="448"/>
                </a:lnTo>
                <a:lnTo>
                  <a:pt x="563" y="448"/>
                </a:lnTo>
                <a:lnTo>
                  <a:pt x="563" y="448"/>
                </a:lnTo>
                <a:lnTo>
                  <a:pt x="561" y="448"/>
                </a:lnTo>
                <a:lnTo>
                  <a:pt x="561" y="448"/>
                </a:lnTo>
                <a:lnTo>
                  <a:pt x="561" y="448"/>
                </a:lnTo>
                <a:lnTo>
                  <a:pt x="559" y="448"/>
                </a:lnTo>
                <a:lnTo>
                  <a:pt x="559" y="445"/>
                </a:lnTo>
                <a:lnTo>
                  <a:pt x="556" y="445"/>
                </a:lnTo>
                <a:lnTo>
                  <a:pt x="556" y="445"/>
                </a:lnTo>
                <a:lnTo>
                  <a:pt x="556" y="443"/>
                </a:lnTo>
                <a:lnTo>
                  <a:pt x="556" y="443"/>
                </a:lnTo>
                <a:lnTo>
                  <a:pt x="556" y="440"/>
                </a:lnTo>
                <a:lnTo>
                  <a:pt x="556" y="440"/>
                </a:lnTo>
                <a:lnTo>
                  <a:pt x="556" y="438"/>
                </a:lnTo>
                <a:lnTo>
                  <a:pt x="556" y="436"/>
                </a:lnTo>
                <a:lnTo>
                  <a:pt x="556" y="436"/>
                </a:lnTo>
                <a:lnTo>
                  <a:pt x="556" y="433"/>
                </a:lnTo>
                <a:lnTo>
                  <a:pt x="556" y="433"/>
                </a:lnTo>
                <a:lnTo>
                  <a:pt x="556" y="433"/>
                </a:lnTo>
                <a:lnTo>
                  <a:pt x="554" y="433"/>
                </a:lnTo>
                <a:lnTo>
                  <a:pt x="554" y="433"/>
                </a:lnTo>
                <a:lnTo>
                  <a:pt x="554" y="433"/>
                </a:lnTo>
                <a:lnTo>
                  <a:pt x="551" y="433"/>
                </a:lnTo>
                <a:lnTo>
                  <a:pt x="551" y="433"/>
                </a:lnTo>
                <a:lnTo>
                  <a:pt x="551" y="433"/>
                </a:lnTo>
                <a:lnTo>
                  <a:pt x="551" y="433"/>
                </a:lnTo>
                <a:lnTo>
                  <a:pt x="551" y="433"/>
                </a:lnTo>
                <a:lnTo>
                  <a:pt x="551" y="433"/>
                </a:lnTo>
                <a:lnTo>
                  <a:pt x="551" y="433"/>
                </a:lnTo>
                <a:lnTo>
                  <a:pt x="551" y="433"/>
                </a:lnTo>
                <a:lnTo>
                  <a:pt x="549" y="433"/>
                </a:lnTo>
                <a:lnTo>
                  <a:pt x="544" y="431"/>
                </a:lnTo>
                <a:lnTo>
                  <a:pt x="542" y="431"/>
                </a:lnTo>
                <a:lnTo>
                  <a:pt x="540" y="431"/>
                </a:lnTo>
                <a:lnTo>
                  <a:pt x="537" y="431"/>
                </a:lnTo>
                <a:lnTo>
                  <a:pt x="537" y="431"/>
                </a:lnTo>
                <a:lnTo>
                  <a:pt x="535" y="431"/>
                </a:lnTo>
                <a:lnTo>
                  <a:pt x="535" y="431"/>
                </a:lnTo>
                <a:lnTo>
                  <a:pt x="530" y="431"/>
                </a:lnTo>
                <a:lnTo>
                  <a:pt x="530" y="431"/>
                </a:lnTo>
                <a:lnTo>
                  <a:pt x="530" y="431"/>
                </a:lnTo>
                <a:lnTo>
                  <a:pt x="528" y="431"/>
                </a:lnTo>
                <a:lnTo>
                  <a:pt x="528" y="431"/>
                </a:lnTo>
                <a:lnTo>
                  <a:pt x="528" y="431"/>
                </a:lnTo>
                <a:lnTo>
                  <a:pt x="525" y="431"/>
                </a:lnTo>
                <a:lnTo>
                  <a:pt x="525" y="431"/>
                </a:lnTo>
                <a:lnTo>
                  <a:pt x="525" y="431"/>
                </a:lnTo>
                <a:lnTo>
                  <a:pt x="525" y="431"/>
                </a:lnTo>
                <a:lnTo>
                  <a:pt x="523" y="429"/>
                </a:lnTo>
                <a:lnTo>
                  <a:pt x="523" y="429"/>
                </a:lnTo>
                <a:lnTo>
                  <a:pt x="521" y="429"/>
                </a:lnTo>
                <a:lnTo>
                  <a:pt x="521" y="429"/>
                </a:lnTo>
                <a:lnTo>
                  <a:pt x="521" y="431"/>
                </a:lnTo>
                <a:lnTo>
                  <a:pt x="521" y="431"/>
                </a:lnTo>
                <a:lnTo>
                  <a:pt x="518" y="431"/>
                </a:lnTo>
                <a:lnTo>
                  <a:pt x="518" y="429"/>
                </a:lnTo>
                <a:lnTo>
                  <a:pt x="518" y="429"/>
                </a:lnTo>
                <a:lnTo>
                  <a:pt x="518" y="426"/>
                </a:lnTo>
                <a:lnTo>
                  <a:pt x="518" y="426"/>
                </a:lnTo>
                <a:lnTo>
                  <a:pt x="516" y="426"/>
                </a:lnTo>
                <a:lnTo>
                  <a:pt x="516" y="429"/>
                </a:lnTo>
                <a:lnTo>
                  <a:pt x="516" y="431"/>
                </a:lnTo>
                <a:lnTo>
                  <a:pt x="514" y="431"/>
                </a:lnTo>
                <a:lnTo>
                  <a:pt x="511" y="433"/>
                </a:lnTo>
                <a:lnTo>
                  <a:pt x="511" y="433"/>
                </a:lnTo>
                <a:lnTo>
                  <a:pt x="511" y="436"/>
                </a:lnTo>
                <a:lnTo>
                  <a:pt x="511" y="436"/>
                </a:lnTo>
                <a:lnTo>
                  <a:pt x="511" y="438"/>
                </a:lnTo>
                <a:lnTo>
                  <a:pt x="511" y="440"/>
                </a:lnTo>
                <a:lnTo>
                  <a:pt x="509" y="443"/>
                </a:lnTo>
                <a:lnTo>
                  <a:pt x="509" y="443"/>
                </a:lnTo>
                <a:lnTo>
                  <a:pt x="504" y="445"/>
                </a:lnTo>
                <a:lnTo>
                  <a:pt x="502" y="448"/>
                </a:lnTo>
                <a:lnTo>
                  <a:pt x="502" y="448"/>
                </a:lnTo>
                <a:lnTo>
                  <a:pt x="502" y="448"/>
                </a:lnTo>
                <a:lnTo>
                  <a:pt x="502" y="450"/>
                </a:lnTo>
                <a:lnTo>
                  <a:pt x="502" y="450"/>
                </a:lnTo>
                <a:lnTo>
                  <a:pt x="499" y="452"/>
                </a:lnTo>
                <a:lnTo>
                  <a:pt x="499" y="452"/>
                </a:lnTo>
                <a:lnTo>
                  <a:pt x="499" y="452"/>
                </a:lnTo>
                <a:lnTo>
                  <a:pt x="499" y="452"/>
                </a:lnTo>
                <a:lnTo>
                  <a:pt x="499" y="452"/>
                </a:lnTo>
                <a:lnTo>
                  <a:pt x="499" y="450"/>
                </a:lnTo>
                <a:lnTo>
                  <a:pt x="499" y="448"/>
                </a:lnTo>
                <a:lnTo>
                  <a:pt x="502" y="445"/>
                </a:lnTo>
                <a:lnTo>
                  <a:pt x="502" y="445"/>
                </a:lnTo>
                <a:lnTo>
                  <a:pt x="504" y="443"/>
                </a:lnTo>
                <a:lnTo>
                  <a:pt x="504" y="443"/>
                </a:lnTo>
                <a:lnTo>
                  <a:pt x="506" y="443"/>
                </a:lnTo>
                <a:lnTo>
                  <a:pt x="506" y="443"/>
                </a:lnTo>
                <a:lnTo>
                  <a:pt x="509" y="443"/>
                </a:lnTo>
                <a:lnTo>
                  <a:pt x="509" y="443"/>
                </a:lnTo>
                <a:lnTo>
                  <a:pt x="509" y="440"/>
                </a:lnTo>
                <a:lnTo>
                  <a:pt x="509" y="438"/>
                </a:lnTo>
                <a:lnTo>
                  <a:pt x="509" y="438"/>
                </a:lnTo>
                <a:lnTo>
                  <a:pt x="509" y="436"/>
                </a:lnTo>
                <a:lnTo>
                  <a:pt x="509" y="433"/>
                </a:lnTo>
                <a:lnTo>
                  <a:pt x="509" y="431"/>
                </a:lnTo>
                <a:lnTo>
                  <a:pt x="506" y="431"/>
                </a:lnTo>
                <a:lnTo>
                  <a:pt x="504" y="433"/>
                </a:lnTo>
                <a:lnTo>
                  <a:pt x="504" y="433"/>
                </a:lnTo>
                <a:lnTo>
                  <a:pt x="506" y="431"/>
                </a:lnTo>
                <a:lnTo>
                  <a:pt x="506" y="431"/>
                </a:lnTo>
                <a:lnTo>
                  <a:pt x="506" y="431"/>
                </a:lnTo>
                <a:lnTo>
                  <a:pt x="509" y="431"/>
                </a:lnTo>
                <a:lnTo>
                  <a:pt x="511" y="431"/>
                </a:lnTo>
                <a:lnTo>
                  <a:pt x="511" y="429"/>
                </a:lnTo>
                <a:lnTo>
                  <a:pt x="514" y="424"/>
                </a:lnTo>
                <a:lnTo>
                  <a:pt x="516" y="422"/>
                </a:lnTo>
                <a:lnTo>
                  <a:pt x="516" y="422"/>
                </a:lnTo>
                <a:lnTo>
                  <a:pt x="518" y="419"/>
                </a:lnTo>
                <a:lnTo>
                  <a:pt x="516" y="417"/>
                </a:lnTo>
                <a:lnTo>
                  <a:pt x="516" y="414"/>
                </a:lnTo>
                <a:lnTo>
                  <a:pt x="514" y="412"/>
                </a:lnTo>
                <a:lnTo>
                  <a:pt x="511" y="412"/>
                </a:lnTo>
                <a:lnTo>
                  <a:pt x="509" y="412"/>
                </a:lnTo>
                <a:lnTo>
                  <a:pt x="509" y="414"/>
                </a:lnTo>
                <a:lnTo>
                  <a:pt x="509" y="414"/>
                </a:lnTo>
                <a:lnTo>
                  <a:pt x="509" y="414"/>
                </a:lnTo>
                <a:lnTo>
                  <a:pt x="509" y="414"/>
                </a:lnTo>
                <a:lnTo>
                  <a:pt x="506" y="414"/>
                </a:lnTo>
                <a:lnTo>
                  <a:pt x="506" y="414"/>
                </a:lnTo>
                <a:lnTo>
                  <a:pt x="506" y="414"/>
                </a:lnTo>
                <a:lnTo>
                  <a:pt x="506" y="414"/>
                </a:lnTo>
                <a:lnTo>
                  <a:pt x="506" y="414"/>
                </a:lnTo>
                <a:lnTo>
                  <a:pt x="506" y="414"/>
                </a:lnTo>
                <a:lnTo>
                  <a:pt x="506" y="414"/>
                </a:lnTo>
                <a:lnTo>
                  <a:pt x="506" y="412"/>
                </a:lnTo>
                <a:lnTo>
                  <a:pt x="506" y="412"/>
                </a:lnTo>
                <a:lnTo>
                  <a:pt x="506" y="410"/>
                </a:lnTo>
                <a:lnTo>
                  <a:pt x="504" y="412"/>
                </a:lnTo>
                <a:lnTo>
                  <a:pt x="504" y="412"/>
                </a:lnTo>
                <a:lnTo>
                  <a:pt x="504" y="412"/>
                </a:lnTo>
                <a:lnTo>
                  <a:pt x="502" y="412"/>
                </a:lnTo>
                <a:lnTo>
                  <a:pt x="502" y="412"/>
                </a:lnTo>
                <a:lnTo>
                  <a:pt x="502" y="412"/>
                </a:lnTo>
                <a:lnTo>
                  <a:pt x="502" y="412"/>
                </a:lnTo>
                <a:lnTo>
                  <a:pt x="504" y="412"/>
                </a:lnTo>
                <a:lnTo>
                  <a:pt x="504" y="410"/>
                </a:lnTo>
                <a:lnTo>
                  <a:pt x="504" y="407"/>
                </a:lnTo>
                <a:lnTo>
                  <a:pt x="504" y="407"/>
                </a:lnTo>
                <a:lnTo>
                  <a:pt x="502" y="407"/>
                </a:lnTo>
                <a:lnTo>
                  <a:pt x="502" y="405"/>
                </a:lnTo>
                <a:lnTo>
                  <a:pt x="502" y="405"/>
                </a:lnTo>
                <a:lnTo>
                  <a:pt x="499" y="405"/>
                </a:lnTo>
                <a:lnTo>
                  <a:pt x="499" y="405"/>
                </a:lnTo>
                <a:lnTo>
                  <a:pt x="497" y="407"/>
                </a:lnTo>
                <a:lnTo>
                  <a:pt x="497" y="410"/>
                </a:lnTo>
                <a:lnTo>
                  <a:pt x="497" y="407"/>
                </a:lnTo>
                <a:lnTo>
                  <a:pt x="497" y="407"/>
                </a:lnTo>
                <a:lnTo>
                  <a:pt x="497" y="405"/>
                </a:lnTo>
                <a:lnTo>
                  <a:pt x="497" y="405"/>
                </a:lnTo>
                <a:lnTo>
                  <a:pt x="497" y="403"/>
                </a:lnTo>
                <a:lnTo>
                  <a:pt x="499" y="403"/>
                </a:lnTo>
                <a:lnTo>
                  <a:pt x="499" y="400"/>
                </a:lnTo>
                <a:lnTo>
                  <a:pt x="499" y="400"/>
                </a:lnTo>
                <a:lnTo>
                  <a:pt x="499" y="400"/>
                </a:lnTo>
                <a:lnTo>
                  <a:pt x="499" y="398"/>
                </a:lnTo>
                <a:lnTo>
                  <a:pt x="499" y="398"/>
                </a:lnTo>
                <a:lnTo>
                  <a:pt x="499" y="396"/>
                </a:lnTo>
                <a:lnTo>
                  <a:pt x="497" y="393"/>
                </a:lnTo>
                <a:lnTo>
                  <a:pt x="495" y="391"/>
                </a:lnTo>
                <a:lnTo>
                  <a:pt x="495" y="388"/>
                </a:lnTo>
                <a:lnTo>
                  <a:pt x="495" y="379"/>
                </a:lnTo>
                <a:lnTo>
                  <a:pt x="495" y="377"/>
                </a:lnTo>
                <a:lnTo>
                  <a:pt x="495" y="377"/>
                </a:lnTo>
                <a:lnTo>
                  <a:pt x="492" y="374"/>
                </a:lnTo>
                <a:lnTo>
                  <a:pt x="492" y="374"/>
                </a:lnTo>
                <a:lnTo>
                  <a:pt x="492" y="372"/>
                </a:lnTo>
                <a:lnTo>
                  <a:pt x="492" y="370"/>
                </a:lnTo>
                <a:lnTo>
                  <a:pt x="492" y="367"/>
                </a:lnTo>
                <a:lnTo>
                  <a:pt x="492" y="362"/>
                </a:lnTo>
                <a:lnTo>
                  <a:pt x="490" y="362"/>
                </a:lnTo>
                <a:lnTo>
                  <a:pt x="488" y="362"/>
                </a:lnTo>
                <a:lnTo>
                  <a:pt x="485" y="362"/>
                </a:lnTo>
                <a:lnTo>
                  <a:pt x="485" y="362"/>
                </a:lnTo>
                <a:lnTo>
                  <a:pt x="483" y="365"/>
                </a:lnTo>
                <a:lnTo>
                  <a:pt x="480" y="365"/>
                </a:lnTo>
                <a:lnTo>
                  <a:pt x="478" y="362"/>
                </a:lnTo>
                <a:lnTo>
                  <a:pt x="476" y="362"/>
                </a:lnTo>
                <a:lnTo>
                  <a:pt x="473" y="362"/>
                </a:lnTo>
                <a:lnTo>
                  <a:pt x="473" y="362"/>
                </a:lnTo>
                <a:lnTo>
                  <a:pt x="473" y="360"/>
                </a:lnTo>
                <a:lnTo>
                  <a:pt x="469" y="360"/>
                </a:lnTo>
                <a:lnTo>
                  <a:pt x="469" y="360"/>
                </a:lnTo>
                <a:lnTo>
                  <a:pt x="466" y="360"/>
                </a:lnTo>
                <a:lnTo>
                  <a:pt x="464" y="360"/>
                </a:lnTo>
                <a:lnTo>
                  <a:pt x="464" y="360"/>
                </a:lnTo>
                <a:lnTo>
                  <a:pt x="464" y="362"/>
                </a:lnTo>
                <a:lnTo>
                  <a:pt x="462" y="365"/>
                </a:lnTo>
                <a:lnTo>
                  <a:pt x="462" y="362"/>
                </a:lnTo>
                <a:lnTo>
                  <a:pt x="462" y="362"/>
                </a:lnTo>
                <a:lnTo>
                  <a:pt x="462" y="360"/>
                </a:lnTo>
                <a:lnTo>
                  <a:pt x="459" y="360"/>
                </a:lnTo>
                <a:lnTo>
                  <a:pt x="459" y="360"/>
                </a:lnTo>
                <a:lnTo>
                  <a:pt x="457" y="360"/>
                </a:lnTo>
                <a:lnTo>
                  <a:pt x="457" y="360"/>
                </a:lnTo>
                <a:lnTo>
                  <a:pt x="457" y="358"/>
                </a:lnTo>
                <a:lnTo>
                  <a:pt x="454" y="358"/>
                </a:lnTo>
                <a:lnTo>
                  <a:pt x="452" y="358"/>
                </a:lnTo>
                <a:lnTo>
                  <a:pt x="452" y="358"/>
                </a:lnTo>
                <a:lnTo>
                  <a:pt x="452" y="355"/>
                </a:lnTo>
                <a:lnTo>
                  <a:pt x="452" y="355"/>
                </a:lnTo>
                <a:lnTo>
                  <a:pt x="452" y="355"/>
                </a:lnTo>
                <a:lnTo>
                  <a:pt x="450" y="355"/>
                </a:lnTo>
                <a:lnTo>
                  <a:pt x="450" y="355"/>
                </a:lnTo>
                <a:lnTo>
                  <a:pt x="450" y="355"/>
                </a:lnTo>
                <a:lnTo>
                  <a:pt x="450" y="355"/>
                </a:lnTo>
                <a:lnTo>
                  <a:pt x="450" y="353"/>
                </a:lnTo>
                <a:lnTo>
                  <a:pt x="450" y="353"/>
                </a:lnTo>
                <a:lnTo>
                  <a:pt x="450" y="353"/>
                </a:lnTo>
                <a:lnTo>
                  <a:pt x="450" y="353"/>
                </a:lnTo>
                <a:lnTo>
                  <a:pt x="447" y="353"/>
                </a:lnTo>
                <a:lnTo>
                  <a:pt x="447" y="353"/>
                </a:lnTo>
                <a:lnTo>
                  <a:pt x="447" y="351"/>
                </a:lnTo>
                <a:lnTo>
                  <a:pt x="447" y="351"/>
                </a:lnTo>
                <a:lnTo>
                  <a:pt x="445" y="351"/>
                </a:lnTo>
                <a:lnTo>
                  <a:pt x="445" y="351"/>
                </a:lnTo>
                <a:lnTo>
                  <a:pt x="443" y="351"/>
                </a:lnTo>
                <a:lnTo>
                  <a:pt x="443" y="351"/>
                </a:lnTo>
                <a:lnTo>
                  <a:pt x="443" y="348"/>
                </a:lnTo>
                <a:lnTo>
                  <a:pt x="443" y="348"/>
                </a:lnTo>
                <a:lnTo>
                  <a:pt x="443" y="348"/>
                </a:lnTo>
                <a:lnTo>
                  <a:pt x="443" y="348"/>
                </a:lnTo>
                <a:lnTo>
                  <a:pt x="443" y="346"/>
                </a:lnTo>
                <a:lnTo>
                  <a:pt x="443" y="346"/>
                </a:lnTo>
                <a:lnTo>
                  <a:pt x="440" y="346"/>
                </a:lnTo>
                <a:lnTo>
                  <a:pt x="438" y="346"/>
                </a:lnTo>
                <a:lnTo>
                  <a:pt x="438" y="346"/>
                </a:lnTo>
                <a:lnTo>
                  <a:pt x="438" y="343"/>
                </a:lnTo>
                <a:lnTo>
                  <a:pt x="438" y="343"/>
                </a:lnTo>
                <a:lnTo>
                  <a:pt x="438" y="343"/>
                </a:lnTo>
                <a:lnTo>
                  <a:pt x="440" y="343"/>
                </a:lnTo>
                <a:lnTo>
                  <a:pt x="438" y="341"/>
                </a:lnTo>
                <a:lnTo>
                  <a:pt x="438" y="341"/>
                </a:lnTo>
                <a:lnTo>
                  <a:pt x="440" y="341"/>
                </a:lnTo>
                <a:lnTo>
                  <a:pt x="440" y="339"/>
                </a:lnTo>
                <a:lnTo>
                  <a:pt x="440" y="339"/>
                </a:lnTo>
                <a:lnTo>
                  <a:pt x="440" y="336"/>
                </a:lnTo>
                <a:lnTo>
                  <a:pt x="440" y="336"/>
                </a:lnTo>
                <a:lnTo>
                  <a:pt x="438" y="336"/>
                </a:lnTo>
                <a:lnTo>
                  <a:pt x="438" y="334"/>
                </a:lnTo>
                <a:lnTo>
                  <a:pt x="438" y="332"/>
                </a:lnTo>
                <a:lnTo>
                  <a:pt x="440" y="334"/>
                </a:lnTo>
                <a:lnTo>
                  <a:pt x="440" y="334"/>
                </a:lnTo>
                <a:lnTo>
                  <a:pt x="440" y="334"/>
                </a:lnTo>
                <a:lnTo>
                  <a:pt x="445" y="334"/>
                </a:lnTo>
                <a:lnTo>
                  <a:pt x="447" y="334"/>
                </a:lnTo>
                <a:lnTo>
                  <a:pt x="450" y="334"/>
                </a:lnTo>
                <a:lnTo>
                  <a:pt x="450" y="332"/>
                </a:lnTo>
                <a:lnTo>
                  <a:pt x="450" y="332"/>
                </a:lnTo>
                <a:lnTo>
                  <a:pt x="450" y="329"/>
                </a:lnTo>
                <a:lnTo>
                  <a:pt x="447" y="329"/>
                </a:lnTo>
                <a:lnTo>
                  <a:pt x="447" y="329"/>
                </a:lnTo>
                <a:lnTo>
                  <a:pt x="445" y="329"/>
                </a:lnTo>
                <a:lnTo>
                  <a:pt x="445" y="329"/>
                </a:lnTo>
                <a:lnTo>
                  <a:pt x="445" y="327"/>
                </a:lnTo>
                <a:lnTo>
                  <a:pt x="445" y="327"/>
                </a:lnTo>
                <a:lnTo>
                  <a:pt x="445" y="327"/>
                </a:lnTo>
                <a:lnTo>
                  <a:pt x="440" y="327"/>
                </a:lnTo>
                <a:lnTo>
                  <a:pt x="440" y="327"/>
                </a:lnTo>
                <a:lnTo>
                  <a:pt x="440" y="329"/>
                </a:lnTo>
                <a:lnTo>
                  <a:pt x="438" y="327"/>
                </a:lnTo>
                <a:lnTo>
                  <a:pt x="438" y="327"/>
                </a:lnTo>
                <a:lnTo>
                  <a:pt x="438" y="327"/>
                </a:lnTo>
                <a:lnTo>
                  <a:pt x="440" y="327"/>
                </a:lnTo>
                <a:lnTo>
                  <a:pt x="443" y="327"/>
                </a:lnTo>
                <a:lnTo>
                  <a:pt x="443" y="325"/>
                </a:lnTo>
                <a:lnTo>
                  <a:pt x="443" y="322"/>
                </a:lnTo>
                <a:lnTo>
                  <a:pt x="445" y="322"/>
                </a:lnTo>
                <a:lnTo>
                  <a:pt x="445" y="320"/>
                </a:lnTo>
                <a:lnTo>
                  <a:pt x="445" y="320"/>
                </a:lnTo>
                <a:lnTo>
                  <a:pt x="443" y="320"/>
                </a:lnTo>
                <a:lnTo>
                  <a:pt x="440" y="320"/>
                </a:lnTo>
                <a:lnTo>
                  <a:pt x="440" y="320"/>
                </a:lnTo>
                <a:lnTo>
                  <a:pt x="438" y="322"/>
                </a:lnTo>
                <a:lnTo>
                  <a:pt x="438" y="322"/>
                </a:lnTo>
                <a:lnTo>
                  <a:pt x="436" y="322"/>
                </a:lnTo>
                <a:lnTo>
                  <a:pt x="436" y="322"/>
                </a:lnTo>
                <a:lnTo>
                  <a:pt x="433" y="322"/>
                </a:lnTo>
                <a:lnTo>
                  <a:pt x="433" y="322"/>
                </a:lnTo>
                <a:lnTo>
                  <a:pt x="436" y="320"/>
                </a:lnTo>
                <a:lnTo>
                  <a:pt x="440" y="320"/>
                </a:lnTo>
                <a:lnTo>
                  <a:pt x="443" y="320"/>
                </a:lnTo>
                <a:lnTo>
                  <a:pt x="443" y="317"/>
                </a:lnTo>
                <a:lnTo>
                  <a:pt x="445" y="317"/>
                </a:lnTo>
                <a:lnTo>
                  <a:pt x="445" y="315"/>
                </a:lnTo>
                <a:lnTo>
                  <a:pt x="445" y="315"/>
                </a:lnTo>
                <a:lnTo>
                  <a:pt x="445" y="315"/>
                </a:lnTo>
                <a:lnTo>
                  <a:pt x="447" y="315"/>
                </a:lnTo>
                <a:lnTo>
                  <a:pt x="447" y="315"/>
                </a:lnTo>
                <a:lnTo>
                  <a:pt x="450" y="313"/>
                </a:lnTo>
                <a:lnTo>
                  <a:pt x="450" y="313"/>
                </a:lnTo>
                <a:lnTo>
                  <a:pt x="450" y="313"/>
                </a:lnTo>
                <a:lnTo>
                  <a:pt x="450" y="310"/>
                </a:lnTo>
                <a:lnTo>
                  <a:pt x="450" y="310"/>
                </a:lnTo>
                <a:lnTo>
                  <a:pt x="450" y="310"/>
                </a:lnTo>
                <a:lnTo>
                  <a:pt x="450" y="310"/>
                </a:lnTo>
                <a:lnTo>
                  <a:pt x="450" y="310"/>
                </a:lnTo>
                <a:lnTo>
                  <a:pt x="450" y="310"/>
                </a:lnTo>
                <a:lnTo>
                  <a:pt x="447" y="310"/>
                </a:lnTo>
                <a:lnTo>
                  <a:pt x="450" y="308"/>
                </a:lnTo>
                <a:lnTo>
                  <a:pt x="450" y="308"/>
                </a:lnTo>
                <a:lnTo>
                  <a:pt x="450" y="308"/>
                </a:lnTo>
                <a:lnTo>
                  <a:pt x="450" y="308"/>
                </a:lnTo>
                <a:lnTo>
                  <a:pt x="450" y="308"/>
                </a:lnTo>
                <a:lnTo>
                  <a:pt x="452" y="310"/>
                </a:lnTo>
                <a:lnTo>
                  <a:pt x="452" y="310"/>
                </a:lnTo>
                <a:lnTo>
                  <a:pt x="452" y="310"/>
                </a:lnTo>
                <a:lnTo>
                  <a:pt x="452" y="310"/>
                </a:lnTo>
                <a:lnTo>
                  <a:pt x="452" y="310"/>
                </a:lnTo>
                <a:lnTo>
                  <a:pt x="454" y="310"/>
                </a:lnTo>
                <a:lnTo>
                  <a:pt x="454" y="310"/>
                </a:lnTo>
                <a:lnTo>
                  <a:pt x="454" y="310"/>
                </a:lnTo>
                <a:lnTo>
                  <a:pt x="454" y="308"/>
                </a:lnTo>
                <a:lnTo>
                  <a:pt x="459" y="308"/>
                </a:lnTo>
                <a:lnTo>
                  <a:pt x="459" y="308"/>
                </a:lnTo>
                <a:lnTo>
                  <a:pt x="459" y="308"/>
                </a:lnTo>
                <a:lnTo>
                  <a:pt x="462" y="308"/>
                </a:lnTo>
                <a:lnTo>
                  <a:pt x="462" y="308"/>
                </a:lnTo>
                <a:lnTo>
                  <a:pt x="462" y="308"/>
                </a:lnTo>
                <a:lnTo>
                  <a:pt x="462" y="308"/>
                </a:lnTo>
                <a:lnTo>
                  <a:pt x="462" y="306"/>
                </a:lnTo>
                <a:lnTo>
                  <a:pt x="459" y="296"/>
                </a:lnTo>
                <a:lnTo>
                  <a:pt x="457" y="294"/>
                </a:lnTo>
                <a:lnTo>
                  <a:pt x="457" y="294"/>
                </a:lnTo>
                <a:lnTo>
                  <a:pt x="457" y="291"/>
                </a:lnTo>
                <a:lnTo>
                  <a:pt x="454" y="291"/>
                </a:lnTo>
                <a:lnTo>
                  <a:pt x="454" y="291"/>
                </a:lnTo>
                <a:lnTo>
                  <a:pt x="452" y="291"/>
                </a:lnTo>
                <a:lnTo>
                  <a:pt x="452" y="289"/>
                </a:lnTo>
                <a:lnTo>
                  <a:pt x="452" y="289"/>
                </a:lnTo>
                <a:lnTo>
                  <a:pt x="452" y="291"/>
                </a:lnTo>
                <a:lnTo>
                  <a:pt x="452" y="291"/>
                </a:lnTo>
                <a:lnTo>
                  <a:pt x="450" y="291"/>
                </a:lnTo>
                <a:lnTo>
                  <a:pt x="450" y="289"/>
                </a:lnTo>
                <a:lnTo>
                  <a:pt x="447" y="287"/>
                </a:lnTo>
                <a:lnTo>
                  <a:pt x="445" y="282"/>
                </a:lnTo>
                <a:lnTo>
                  <a:pt x="440" y="282"/>
                </a:lnTo>
                <a:lnTo>
                  <a:pt x="440" y="280"/>
                </a:lnTo>
                <a:lnTo>
                  <a:pt x="438" y="280"/>
                </a:lnTo>
                <a:lnTo>
                  <a:pt x="436" y="280"/>
                </a:lnTo>
                <a:lnTo>
                  <a:pt x="436" y="282"/>
                </a:lnTo>
                <a:lnTo>
                  <a:pt x="433" y="282"/>
                </a:lnTo>
                <a:lnTo>
                  <a:pt x="431" y="282"/>
                </a:lnTo>
                <a:lnTo>
                  <a:pt x="428" y="284"/>
                </a:lnTo>
                <a:lnTo>
                  <a:pt x="428" y="287"/>
                </a:lnTo>
                <a:lnTo>
                  <a:pt x="428" y="287"/>
                </a:lnTo>
                <a:lnTo>
                  <a:pt x="426" y="287"/>
                </a:lnTo>
                <a:lnTo>
                  <a:pt x="426" y="287"/>
                </a:lnTo>
                <a:lnTo>
                  <a:pt x="424" y="287"/>
                </a:lnTo>
                <a:lnTo>
                  <a:pt x="424" y="289"/>
                </a:lnTo>
                <a:lnTo>
                  <a:pt x="421" y="289"/>
                </a:lnTo>
                <a:lnTo>
                  <a:pt x="419" y="291"/>
                </a:lnTo>
                <a:lnTo>
                  <a:pt x="419" y="291"/>
                </a:lnTo>
                <a:lnTo>
                  <a:pt x="417" y="291"/>
                </a:lnTo>
                <a:lnTo>
                  <a:pt x="414" y="294"/>
                </a:lnTo>
                <a:lnTo>
                  <a:pt x="412" y="294"/>
                </a:lnTo>
                <a:lnTo>
                  <a:pt x="410" y="296"/>
                </a:lnTo>
                <a:lnTo>
                  <a:pt x="407" y="296"/>
                </a:lnTo>
                <a:lnTo>
                  <a:pt x="405" y="296"/>
                </a:lnTo>
                <a:lnTo>
                  <a:pt x="402" y="296"/>
                </a:lnTo>
                <a:lnTo>
                  <a:pt x="402" y="296"/>
                </a:lnTo>
                <a:lnTo>
                  <a:pt x="402" y="296"/>
                </a:lnTo>
                <a:lnTo>
                  <a:pt x="400" y="296"/>
                </a:lnTo>
                <a:lnTo>
                  <a:pt x="400" y="299"/>
                </a:lnTo>
                <a:lnTo>
                  <a:pt x="400" y="299"/>
                </a:lnTo>
                <a:lnTo>
                  <a:pt x="400" y="299"/>
                </a:lnTo>
                <a:lnTo>
                  <a:pt x="398" y="299"/>
                </a:lnTo>
                <a:lnTo>
                  <a:pt x="398" y="301"/>
                </a:lnTo>
                <a:lnTo>
                  <a:pt x="395" y="299"/>
                </a:lnTo>
                <a:lnTo>
                  <a:pt x="393" y="299"/>
                </a:lnTo>
                <a:lnTo>
                  <a:pt x="393" y="296"/>
                </a:lnTo>
                <a:lnTo>
                  <a:pt x="393" y="296"/>
                </a:lnTo>
                <a:lnTo>
                  <a:pt x="391" y="296"/>
                </a:lnTo>
                <a:lnTo>
                  <a:pt x="391" y="296"/>
                </a:lnTo>
                <a:lnTo>
                  <a:pt x="391" y="296"/>
                </a:lnTo>
                <a:lnTo>
                  <a:pt x="391" y="296"/>
                </a:lnTo>
                <a:lnTo>
                  <a:pt x="388" y="296"/>
                </a:lnTo>
                <a:lnTo>
                  <a:pt x="391" y="296"/>
                </a:lnTo>
                <a:lnTo>
                  <a:pt x="391" y="296"/>
                </a:lnTo>
                <a:lnTo>
                  <a:pt x="393" y="296"/>
                </a:lnTo>
                <a:lnTo>
                  <a:pt x="393" y="296"/>
                </a:lnTo>
                <a:lnTo>
                  <a:pt x="395" y="299"/>
                </a:lnTo>
                <a:lnTo>
                  <a:pt x="395" y="299"/>
                </a:lnTo>
                <a:lnTo>
                  <a:pt x="398" y="299"/>
                </a:lnTo>
                <a:lnTo>
                  <a:pt x="398" y="299"/>
                </a:lnTo>
                <a:lnTo>
                  <a:pt x="398" y="296"/>
                </a:lnTo>
                <a:lnTo>
                  <a:pt x="400" y="296"/>
                </a:lnTo>
                <a:lnTo>
                  <a:pt x="400" y="296"/>
                </a:lnTo>
                <a:lnTo>
                  <a:pt x="400" y="296"/>
                </a:lnTo>
                <a:lnTo>
                  <a:pt x="405" y="294"/>
                </a:lnTo>
                <a:lnTo>
                  <a:pt x="405" y="294"/>
                </a:lnTo>
                <a:lnTo>
                  <a:pt x="405" y="294"/>
                </a:lnTo>
                <a:lnTo>
                  <a:pt x="412" y="291"/>
                </a:lnTo>
                <a:lnTo>
                  <a:pt x="414" y="291"/>
                </a:lnTo>
                <a:lnTo>
                  <a:pt x="414" y="289"/>
                </a:lnTo>
                <a:lnTo>
                  <a:pt x="417" y="289"/>
                </a:lnTo>
                <a:lnTo>
                  <a:pt x="421" y="287"/>
                </a:lnTo>
                <a:lnTo>
                  <a:pt x="424" y="284"/>
                </a:lnTo>
                <a:lnTo>
                  <a:pt x="424" y="284"/>
                </a:lnTo>
                <a:lnTo>
                  <a:pt x="424" y="282"/>
                </a:lnTo>
                <a:lnTo>
                  <a:pt x="421" y="280"/>
                </a:lnTo>
                <a:lnTo>
                  <a:pt x="417" y="272"/>
                </a:lnTo>
                <a:lnTo>
                  <a:pt x="414" y="272"/>
                </a:lnTo>
                <a:lnTo>
                  <a:pt x="412" y="270"/>
                </a:lnTo>
                <a:lnTo>
                  <a:pt x="407" y="270"/>
                </a:lnTo>
                <a:lnTo>
                  <a:pt x="402" y="270"/>
                </a:lnTo>
                <a:lnTo>
                  <a:pt x="400" y="270"/>
                </a:lnTo>
                <a:lnTo>
                  <a:pt x="398" y="270"/>
                </a:lnTo>
                <a:lnTo>
                  <a:pt x="398" y="270"/>
                </a:lnTo>
                <a:lnTo>
                  <a:pt x="395" y="270"/>
                </a:lnTo>
                <a:lnTo>
                  <a:pt x="395" y="270"/>
                </a:lnTo>
                <a:lnTo>
                  <a:pt x="393" y="270"/>
                </a:lnTo>
                <a:lnTo>
                  <a:pt x="391" y="268"/>
                </a:lnTo>
                <a:lnTo>
                  <a:pt x="388" y="265"/>
                </a:lnTo>
                <a:lnTo>
                  <a:pt x="383" y="261"/>
                </a:lnTo>
                <a:lnTo>
                  <a:pt x="379" y="256"/>
                </a:lnTo>
                <a:lnTo>
                  <a:pt x="376" y="256"/>
                </a:lnTo>
                <a:lnTo>
                  <a:pt x="376" y="254"/>
                </a:lnTo>
                <a:lnTo>
                  <a:pt x="376" y="251"/>
                </a:lnTo>
                <a:lnTo>
                  <a:pt x="376" y="246"/>
                </a:lnTo>
                <a:lnTo>
                  <a:pt x="376" y="246"/>
                </a:lnTo>
                <a:lnTo>
                  <a:pt x="376" y="244"/>
                </a:lnTo>
                <a:lnTo>
                  <a:pt x="376" y="244"/>
                </a:lnTo>
                <a:lnTo>
                  <a:pt x="374" y="244"/>
                </a:lnTo>
                <a:lnTo>
                  <a:pt x="374" y="244"/>
                </a:lnTo>
                <a:lnTo>
                  <a:pt x="374" y="242"/>
                </a:lnTo>
                <a:lnTo>
                  <a:pt x="374" y="239"/>
                </a:lnTo>
                <a:lnTo>
                  <a:pt x="374" y="237"/>
                </a:lnTo>
                <a:lnTo>
                  <a:pt x="372" y="237"/>
                </a:lnTo>
                <a:lnTo>
                  <a:pt x="367" y="232"/>
                </a:lnTo>
                <a:lnTo>
                  <a:pt x="355" y="223"/>
                </a:lnTo>
                <a:lnTo>
                  <a:pt x="353" y="223"/>
                </a:lnTo>
                <a:lnTo>
                  <a:pt x="350" y="220"/>
                </a:lnTo>
                <a:lnTo>
                  <a:pt x="350" y="220"/>
                </a:lnTo>
                <a:lnTo>
                  <a:pt x="346" y="223"/>
                </a:lnTo>
                <a:lnTo>
                  <a:pt x="343" y="223"/>
                </a:lnTo>
                <a:lnTo>
                  <a:pt x="341" y="220"/>
                </a:lnTo>
                <a:lnTo>
                  <a:pt x="341" y="220"/>
                </a:lnTo>
                <a:lnTo>
                  <a:pt x="336" y="220"/>
                </a:lnTo>
                <a:lnTo>
                  <a:pt x="336" y="218"/>
                </a:lnTo>
                <a:lnTo>
                  <a:pt x="334" y="216"/>
                </a:lnTo>
                <a:lnTo>
                  <a:pt x="331" y="211"/>
                </a:lnTo>
                <a:lnTo>
                  <a:pt x="331" y="209"/>
                </a:lnTo>
                <a:lnTo>
                  <a:pt x="331" y="206"/>
                </a:lnTo>
                <a:lnTo>
                  <a:pt x="331" y="206"/>
                </a:lnTo>
                <a:lnTo>
                  <a:pt x="331" y="204"/>
                </a:lnTo>
                <a:lnTo>
                  <a:pt x="331" y="204"/>
                </a:lnTo>
                <a:lnTo>
                  <a:pt x="329" y="201"/>
                </a:lnTo>
                <a:lnTo>
                  <a:pt x="324" y="197"/>
                </a:lnTo>
                <a:lnTo>
                  <a:pt x="317" y="192"/>
                </a:lnTo>
                <a:lnTo>
                  <a:pt x="317" y="192"/>
                </a:lnTo>
                <a:lnTo>
                  <a:pt x="317" y="190"/>
                </a:lnTo>
                <a:lnTo>
                  <a:pt x="317" y="190"/>
                </a:lnTo>
                <a:lnTo>
                  <a:pt x="310" y="190"/>
                </a:lnTo>
                <a:lnTo>
                  <a:pt x="308" y="190"/>
                </a:lnTo>
                <a:lnTo>
                  <a:pt x="305" y="190"/>
                </a:lnTo>
                <a:lnTo>
                  <a:pt x="305" y="192"/>
                </a:lnTo>
                <a:lnTo>
                  <a:pt x="303" y="194"/>
                </a:lnTo>
                <a:lnTo>
                  <a:pt x="303" y="197"/>
                </a:lnTo>
                <a:lnTo>
                  <a:pt x="305" y="199"/>
                </a:lnTo>
                <a:lnTo>
                  <a:pt x="308" y="201"/>
                </a:lnTo>
                <a:lnTo>
                  <a:pt x="310" y="204"/>
                </a:lnTo>
                <a:lnTo>
                  <a:pt x="310" y="206"/>
                </a:lnTo>
                <a:lnTo>
                  <a:pt x="310" y="209"/>
                </a:lnTo>
                <a:lnTo>
                  <a:pt x="310" y="209"/>
                </a:lnTo>
                <a:lnTo>
                  <a:pt x="313" y="211"/>
                </a:lnTo>
                <a:lnTo>
                  <a:pt x="313" y="211"/>
                </a:lnTo>
                <a:lnTo>
                  <a:pt x="310" y="213"/>
                </a:lnTo>
                <a:lnTo>
                  <a:pt x="313" y="213"/>
                </a:lnTo>
                <a:lnTo>
                  <a:pt x="310" y="213"/>
                </a:lnTo>
                <a:lnTo>
                  <a:pt x="310" y="211"/>
                </a:lnTo>
                <a:lnTo>
                  <a:pt x="308" y="211"/>
                </a:lnTo>
                <a:lnTo>
                  <a:pt x="308" y="209"/>
                </a:lnTo>
                <a:lnTo>
                  <a:pt x="308" y="206"/>
                </a:lnTo>
                <a:lnTo>
                  <a:pt x="308" y="206"/>
                </a:lnTo>
                <a:lnTo>
                  <a:pt x="308" y="204"/>
                </a:lnTo>
                <a:lnTo>
                  <a:pt x="305" y="204"/>
                </a:lnTo>
                <a:lnTo>
                  <a:pt x="305" y="204"/>
                </a:lnTo>
                <a:lnTo>
                  <a:pt x="305" y="201"/>
                </a:lnTo>
                <a:lnTo>
                  <a:pt x="303" y="201"/>
                </a:lnTo>
                <a:lnTo>
                  <a:pt x="296" y="197"/>
                </a:lnTo>
                <a:lnTo>
                  <a:pt x="294" y="197"/>
                </a:lnTo>
                <a:lnTo>
                  <a:pt x="291" y="197"/>
                </a:lnTo>
                <a:lnTo>
                  <a:pt x="289" y="194"/>
                </a:lnTo>
                <a:lnTo>
                  <a:pt x="284" y="190"/>
                </a:lnTo>
                <a:lnTo>
                  <a:pt x="284" y="187"/>
                </a:lnTo>
                <a:lnTo>
                  <a:pt x="282" y="185"/>
                </a:lnTo>
                <a:lnTo>
                  <a:pt x="279" y="175"/>
                </a:lnTo>
                <a:lnTo>
                  <a:pt x="279" y="175"/>
                </a:lnTo>
                <a:lnTo>
                  <a:pt x="277" y="175"/>
                </a:lnTo>
                <a:lnTo>
                  <a:pt x="277" y="175"/>
                </a:lnTo>
                <a:lnTo>
                  <a:pt x="277" y="175"/>
                </a:lnTo>
                <a:lnTo>
                  <a:pt x="277" y="173"/>
                </a:lnTo>
                <a:lnTo>
                  <a:pt x="277" y="173"/>
                </a:lnTo>
                <a:lnTo>
                  <a:pt x="275" y="173"/>
                </a:lnTo>
                <a:lnTo>
                  <a:pt x="275" y="173"/>
                </a:lnTo>
                <a:lnTo>
                  <a:pt x="275" y="171"/>
                </a:lnTo>
                <a:lnTo>
                  <a:pt x="275" y="171"/>
                </a:lnTo>
                <a:lnTo>
                  <a:pt x="275" y="171"/>
                </a:lnTo>
                <a:lnTo>
                  <a:pt x="275" y="168"/>
                </a:lnTo>
                <a:lnTo>
                  <a:pt x="275" y="168"/>
                </a:lnTo>
                <a:lnTo>
                  <a:pt x="272" y="168"/>
                </a:lnTo>
                <a:lnTo>
                  <a:pt x="272" y="168"/>
                </a:lnTo>
                <a:lnTo>
                  <a:pt x="272" y="168"/>
                </a:lnTo>
                <a:lnTo>
                  <a:pt x="272" y="168"/>
                </a:lnTo>
                <a:lnTo>
                  <a:pt x="272" y="168"/>
                </a:lnTo>
                <a:lnTo>
                  <a:pt x="272" y="168"/>
                </a:lnTo>
                <a:lnTo>
                  <a:pt x="270" y="168"/>
                </a:lnTo>
                <a:lnTo>
                  <a:pt x="270" y="168"/>
                </a:lnTo>
                <a:lnTo>
                  <a:pt x="268" y="168"/>
                </a:lnTo>
                <a:lnTo>
                  <a:pt x="268" y="171"/>
                </a:lnTo>
                <a:lnTo>
                  <a:pt x="268" y="171"/>
                </a:lnTo>
                <a:lnTo>
                  <a:pt x="268" y="173"/>
                </a:lnTo>
                <a:lnTo>
                  <a:pt x="268" y="173"/>
                </a:lnTo>
                <a:lnTo>
                  <a:pt x="270" y="175"/>
                </a:lnTo>
                <a:lnTo>
                  <a:pt x="270" y="175"/>
                </a:lnTo>
                <a:lnTo>
                  <a:pt x="268" y="175"/>
                </a:lnTo>
                <a:lnTo>
                  <a:pt x="268" y="175"/>
                </a:lnTo>
                <a:lnTo>
                  <a:pt x="268" y="175"/>
                </a:lnTo>
                <a:lnTo>
                  <a:pt x="268" y="173"/>
                </a:lnTo>
                <a:lnTo>
                  <a:pt x="268" y="173"/>
                </a:lnTo>
                <a:lnTo>
                  <a:pt x="265" y="171"/>
                </a:lnTo>
                <a:lnTo>
                  <a:pt x="265" y="171"/>
                </a:lnTo>
                <a:lnTo>
                  <a:pt x="265" y="168"/>
                </a:lnTo>
                <a:lnTo>
                  <a:pt x="265" y="168"/>
                </a:lnTo>
                <a:lnTo>
                  <a:pt x="265" y="166"/>
                </a:lnTo>
                <a:lnTo>
                  <a:pt x="263" y="166"/>
                </a:lnTo>
                <a:lnTo>
                  <a:pt x="260" y="166"/>
                </a:lnTo>
                <a:lnTo>
                  <a:pt x="260" y="168"/>
                </a:lnTo>
                <a:lnTo>
                  <a:pt x="260" y="168"/>
                </a:lnTo>
                <a:lnTo>
                  <a:pt x="263" y="168"/>
                </a:lnTo>
                <a:lnTo>
                  <a:pt x="263" y="168"/>
                </a:lnTo>
                <a:lnTo>
                  <a:pt x="263" y="171"/>
                </a:lnTo>
                <a:lnTo>
                  <a:pt x="263" y="171"/>
                </a:lnTo>
                <a:lnTo>
                  <a:pt x="263" y="171"/>
                </a:lnTo>
                <a:lnTo>
                  <a:pt x="263" y="173"/>
                </a:lnTo>
                <a:lnTo>
                  <a:pt x="263" y="173"/>
                </a:lnTo>
                <a:lnTo>
                  <a:pt x="263" y="173"/>
                </a:lnTo>
                <a:lnTo>
                  <a:pt x="263" y="173"/>
                </a:lnTo>
                <a:lnTo>
                  <a:pt x="263" y="173"/>
                </a:lnTo>
                <a:lnTo>
                  <a:pt x="263" y="171"/>
                </a:lnTo>
                <a:lnTo>
                  <a:pt x="260" y="171"/>
                </a:lnTo>
                <a:lnTo>
                  <a:pt x="260" y="171"/>
                </a:lnTo>
                <a:lnTo>
                  <a:pt x="260" y="171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8"/>
                </a:lnTo>
                <a:lnTo>
                  <a:pt x="260" y="166"/>
                </a:lnTo>
                <a:lnTo>
                  <a:pt x="260" y="166"/>
                </a:lnTo>
                <a:lnTo>
                  <a:pt x="260" y="166"/>
                </a:lnTo>
                <a:lnTo>
                  <a:pt x="260" y="164"/>
                </a:lnTo>
                <a:lnTo>
                  <a:pt x="260" y="164"/>
                </a:lnTo>
                <a:lnTo>
                  <a:pt x="260" y="164"/>
                </a:lnTo>
                <a:lnTo>
                  <a:pt x="263" y="164"/>
                </a:lnTo>
                <a:lnTo>
                  <a:pt x="260" y="157"/>
                </a:lnTo>
                <a:lnTo>
                  <a:pt x="260" y="154"/>
                </a:lnTo>
                <a:lnTo>
                  <a:pt x="260" y="154"/>
                </a:lnTo>
                <a:lnTo>
                  <a:pt x="258" y="154"/>
                </a:lnTo>
                <a:lnTo>
                  <a:pt x="258" y="152"/>
                </a:lnTo>
                <a:lnTo>
                  <a:pt x="256" y="152"/>
                </a:lnTo>
                <a:lnTo>
                  <a:pt x="253" y="152"/>
                </a:lnTo>
                <a:lnTo>
                  <a:pt x="253" y="149"/>
                </a:lnTo>
                <a:lnTo>
                  <a:pt x="253" y="149"/>
                </a:lnTo>
                <a:lnTo>
                  <a:pt x="251" y="145"/>
                </a:lnTo>
                <a:lnTo>
                  <a:pt x="249" y="142"/>
                </a:lnTo>
                <a:lnTo>
                  <a:pt x="249" y="142"/>
                </a:lnTo>
                <a:lnTo>
                  <a:pt x="246" y="142"/>
                </a:lnTo>
                <a:lnTo>
                  <a:pt x="246" y="142"/>
                </a:lnTo>
                <a:lnTo>
                  <a:pt x="242" y="140"/>
                </a:lnTo>
                <a:lnTo>
                  <a:pt x="239" y="140"/>
                </a:lnTo>
                <a:lnTo>
                  <a:pt x="237" y="138"/>
                </a:lnTo>
                <a:lnTo>
                  <a:pt x="237" y="138"/>
                </a:lnTo>
                <a:lnTo>
                  <a:pt x="234" y="135"/>
                </a:lnTo>
                <a:lnTo>
                  <a:pt x="234" y="135"/>
                </a:lnTo>
                <a:lnTo>
                  <a:pt x="234" y="135"/>
                </a:lnTo>
                <a:lnTo>
                  <a:pt x="234" y="133"/>
                </a:lnTo>
                <a:lnTo>
                  <a:pt x="232" y="133"/>
                </a:lnTo>
                <a:lnTo>
                  <a:pt x="232" y="133"/>
                </a:lnTo>
                <a:lnTo>
                  <a:pt x="230" y="130"/>
                </a:lnTo>
                <a:lnTo>
                  <a:pt x="230" y="130"/>
                </a:lnTo>
                <a:lnTo>
                  <a:pt x="223" y="126"/>
                </a:lnTo>
                <a:lnTo>
                  <a:pt x="218" y="123"/>
                </a:lnTo>
                <a:lnTo>
                  <a:pt x="216" y="121"/>
                </a:lnTo>
                <a:lnTo>
                  <a:pt x="213" y="121"/>
                </a:lnTo>
                <a:lnTo>
                  <a:pt x="213" y="119"/>
                </a:lnTo>
                <a:lnTo>
                  <a:pt x="211" y="119"/>
                </a:lnTo>
                <a:lnTo>
                  <a:pt x="211" y="119"/>
                </a:lnTo>
                <a:lnTo>
                  <a:pt x="208" y="119"/>
                </a:lnTo>
                <a:lnTo>
                  <a:pt x="208" y="116"/>
                </a:lnTo>
                <a:lnTo>
                  <a:pt x="204" y="116"/>
                </a:lnTo>
                <a:lnTo>
                  <a:pt x="199" y="114"/>
                </a:lnTo>
                <a:lnTo>
                  <a:pt x="194" y="109"/>
                </a:lnTo>
                <a:lnTo>
                  <a:pt x="194" y="109"/>
                </a:lnTo>
                <a:lnTo>
                  <a:pt x="194" y="107"/>
                </a:lnTo>
                <a:lnTo>
                  <a:pt x="192" y="104"/>
                </a:lnTo>
                <a:lnTo>
                  <a:pt x="190" y="104"/>
                </a:lnTo>
                <a:lnTo>
                  <a:pt x="190" y="102"/>
                </a:lnTo>
                <a:lnTo>
                  <a:pt x="187" y="102"/>
                </a:lnTo>
                <a:lnTo>
                  <a:pt x="187" y="102"/>
                </a:lnTo>
                <a:lnTo>
                  <a:pt x="187" y="100"/>
                </a:lnTo>
                <a:lnTo>
                  <a:pt x="185" y="100"/>
                </a:lnTo>
                <a:lnTo>
                  <a:pt x="185" y="100"/>
                </a:lnTo>
                <a:lnTo>
                  <a:pt x="185" y="100"/>
                </a:lnTo>
                <a:lnTo>
                  <a:pt x="182" y="100"/>
                </a:lnTo>
                <a:lnTo>
                  <a:pt x="182" y="97"/>
                </a:lnTo>
                <a:lnTo>
                  <a:pt x="182" y="97"/>
                </a:lnTo>
                <a:lnTo>
                  <a:pt x="180" y="97"/>
                </a:lnTo>
                <a:lnTo>
                  <a:pt x="178" y="95"/>
                </a:lnTo>
                <a:lnTo>
                  <a:pt x="178" y="95"/>
                </a:lnTo>
                <a:lnTo>
                  <a:pt x="175" y="95"/>
                </a:lnTo>
                <a:lnTo>
                  <a:pt x="173" y="95"/>
                </a:lnTo>
                <a:lnTo>
                  <a:pt x="173" y="95"/>
                </a:lnTo>
                <a:lnTo>
                  <a:pt x="171" y="90"/>
                </a:lnTo>
                <a:lnTo>
                  <a:pt x="171" y="90"/>
                </a:lnTo>
                <a:lnTo>
                  <a:pt x="171" y="90"/>
                </a:lnTo>
                <a:lnTo>
                  <a:pt x="171" y="93"/>
                </a:lnTo>
                <a:lnTo>
                  <a:pt x="171" y="93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6" y="93"/>
                </a:lnTo>
                <a:lnTo>
                  <a:pt x="166" y="93"/>
                </a:lnTo>
                <a:lnTo>
                  <a:pt x="166" y="90"/>
                </a:lnTo>
                <a:lnTo>
                  <a:pt x="168" y="90"/>
                </a:lnTo>
                <a:lnTo>
                  <a:pt x="171" y="90"/>
                </a:lnTo>
                <a:lnTo>
                  <a:pt x="171" y="90"/>
                </a:lnTo>
                <a:lnTo>
                  <a:pt x="171" y="88"/>
                </a:lnTo>
                <a:lnTo>
                  <a:pt x="171" y="86"/>
                </a:lnTo>
                <a:lnTo>
                  <a:pt x="171" y="86"/>
                </a:lnTo>
                <a:lnTo>
                  <a:pt x="173" y="81"/>
                </a:lnTo>
                <a:lnTo>
                  <a:pt x="173" y="78"/>
                </a:lnTo>
                <a:lnTo>
                  <a:pt x="171" y="78"/>
                </a:lnTo>
                <a:lnTo>
                  <a:pt x="171" y="78"/>
                </a:lnTo>
                <a:lnTo>
                  <a:pt x="171" y="76"/>
                </a:lnTo>
                <a:lnTo>
                  <a:pt x="171" y="76"/>
                </a:lnTo>
                <a:lnTo>
                  <a:pt x="168" y="74"/>
                </a:lnTo>
                <a:lnTo>
                  <a:pt x="168" y="74"/>
                </a:lnTo>
                <a:lnTo>
                  <a:pt x="168" y="74"/>
                </a:lnTo>
                <a:lnTo>
                  <a:pt x="168" y="74"/>
                </a:lnTo>
                <a:lnTo>
                  <a:pt x="168" y="74"/>
                </a:lnTo>
                <a:lnTo>
                  <a:pt x="166" y="74"/>
                </a:lnTo>
                <a:lnTo>
                  <a:pt x="166" y="74"/>
                </a:lnTo>
                <a:lnTo>
                  <a:pt x="166" y="74"/>
                </a:lnTo>
                <a:lnTo>
                  <a:pt x="164" y="71"/>
                </a:lnTo>
                <a:lnTo>
                  <a:pt x="164" y="71"/>
                </a:lnTo>
                <a:lnTo>
                  <a:pt x="164" y="71"/>
                </a:lnTo>
                <a:lnTo>
                  <a:pt x="161" y="71"/>
                </a:lnTo>
                <a:lnTo>
                  <a:pt x="161" y="71"/>
                </a:lnTo>
                <a:lnTo>
                  <a:pt x="161" y="71"/>
                </a:lnTo>
                <a:lnTo>
                  <a:pt x="161" y="71"/>
                </a:lnTo>
                <a:lnTo>
                  <a:pt x="161" y="71"/>
                </a:lnTo>
                <a:lnTo>
                  <a:pt x="161" y="71"/>
                </a:lnTo>
                <a:lnTo>
                  <a:pt x="161" y="71"/>
                </a:lnTo>
                <a:lnTo>
                  <a:pt x="159" y="71"/>
                </a:lnTo>
                <a:lnTo>
                  <a:pt x="159" y="71"/>
                </a:lnTo>
                <a:lnTo>
                  <a:pt x="159" y="71"/>
                </a:lnTo>
                <a:lnTo>
                  <a:pt x="156" y="71"/>
                </a:lnTo>
                <a:lnTo>
                  <a:pt x="156" y="71"/>
                </a:lnTo>
                <a:lnTo>
                  <a:pt x="156" y="71"/>
                </a:lnTo>
                <a:lnTo>
                  <a:pt x="156" y="69"/>
                </a:lnTo>
                <a:lnTo>
                  <a:pt x="159" y="67"/>
                </a:lnTo>
                <a:lnTo>
                  <a:pt x="156" y="67"/>
                </a:lnTo>
                <a:lnTo>
                  <a:pt x="156" y="64"/>
                </a:lnTo>
                <a:lnTo>
                  <a:pt x="156" y="64"/>
                </a:lnTo>
                <a:lnTo>
                  <a:pt x="156" y="59"/>
                </a:lnTo>
                <a:lnTo>
                  <a:pt x="154" y="57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49" y="50"/>
                </a:lnTo>
                <a:lnTo>
                  <a:pt x="140" y="43"/>
                </a:lnTo>
                <a:lnTo>
                  <a:pt x="133" y="36"/>
                </a:lnTo>
                <a:lnTo>
                  <a:pt x="130" y="33"/>
                </a:lnTo>
                <a:lnTo>
                  <a:pt x="119" y="41"/>
                </a:lnTo>
                <a:lnTo>
                  <a:pt x="116" y="41"/>
                </a:lnTo>
                <a:lnTo>
                  <a:pt x="116" y="41"/>
                </a:lnTo>
                <a:lnTo>
                  <a:pt x="114" y="38"/>
                </a:lnTo>
                <a:lnTo>
                  <a:pt x="114" y="38"/>
                </a:lnTo>
                <a:lnTo>
                  <a:pt x="114" y="38"/>
                </a:lnTo>
                <a:lnTo>
                  <a:pt x="111" y="36"/>
                </a:lnTo>
                <a:lnTo>
                  <a:pt x="109" y="36"/>
                </a:lnTo>
                <a:lnTo>
                  <a:pt x="107" y="36"/>
                </a:lnTo>
                <a:lnTo>
                  <a:pt x="104" y="33"/>
                </a:lnTo>
                <a:lnTo>
                  <a:pt x="102" y="33"/>
                </a:lnTo>
                <a:lnTo>
                  <a:pt x="100" y="33"/>
                </a:lnTo>
                <a:lnTo>
                  <a:pt x="100" y="33"/>
                </a:lnTo>
                <a:lnTo>
                  <a:pt x="97" y="33"/>
                </a:lnTo>
                <a:lnTo>
                  <a:pt x="95" y="33"/>
                </a:lnTo>
                <a:lnTo>
                  <a:pt x="93" y="33"/>
                </a:lnTo>
                <a:lnTo>
                  <a:pt x="88" y="36"/>
                </a:lnTo>
                <a:lnTo>
                  <a:pt x="85" y="36"/>
                </a:lnTo>
                <a:lnTo>
                  <a:pt x="83" y="36"/>
                </a:lnTo>
                <a:lnTo>
                  <a:pt x="81" y="36"/>
                </a:lnTo>
                <a:lnTo>
                  <a:pt x="78" y="36"/>
                </a:lnTo>
                <a:lnTo>
                  <a:pt x="78" y="36"/>
                </a:lnTo>
                <a:lnTo>
                  <a:pt x="76" y="36"/>
                </a:lnTo>
                <a:lnTo>
                  <a:pt x="76" y="36"/>
                </a:lnTo>
                <a:lnTo>
                  <a:pt x="76" y="36"/>
                </a:lnTo>
                <a:lnTo>
                  <a:pt x="74" y="36"/>
                </a:lnTo>
                <a:lnTo>
                  <a:pt x="71" y="36"/>
                </a:lnTo>
                <a:lnTo>
                  <a:pt x="71" y="36"/>
                </a:lnTo>
                <a:lnTo>
                  <a:pt x="69" y="33"/>
                </a:lnTo>
                <a:lnTo>
                  <a:pt x="69" y="33"/>
                </a:lnTo>
                <a:lnTo>
                  <a:pt x="59" y="33"/>
                </a:lnTo>
                <a:lnTo>
                  <a:pt x="57" y="33"/>
                </a:lnTo>
                <a:lnTo>
                  <a:pt x="55" y="31"/>
                </a:lnTo>
                <a:lnTo>
                  <a:pt x="50" y="26"/>
                </a:lnTo>
                <a:lnTo>
                  <a:pt x="48" y="24"/>
                </a:lnTo>
                <a:lnTo>
                  <a:pt x="48" y="22"/>
                </a:lnTo>
                <a:lnTo>
                  <a:pt x="48" y="22"/>
                </a:lnTo>
                <a:lnTo>
                  <a:pt x="45" y="22"/>
                </a:lnTo>
                <a:lnTo>
                  <a:pt x="45" y="22"/>
                </a:lnTo>
                <a:lnTo>
                  <a:pt x="45" y="19"/>
                </a:lnTo>
                <a:lnTo>
                  <a:pt x="41" y="17"/>
                </a:lnTo>
                <a:lnTo>
                  <a:pt x="31" y="15"/>
                </a:lnTo>
                <a:lnTo>
                  <a:pt x="31" y="15"/>
                </a:lnTo>
                <a:lnTo>
                  <a:pt x="29" y="15"/>
                </a:lnTo>
                <a:lnTo>
                  <a:pt x="26" y="17"/>
                </a:lnTo>
                <a:lnTo>
                  <a:pt x="26" y="17"/>
                </a:lnTo>
                <a:lnTo>
                  <a:pt x="26" y="17"/>
                </a:lnTo>
                <a:lnTo>
                  <a:pt x="26" y="17"/>
                </a:lnTo>
                <a:lnTo>
                  <a:pt x="26" y="15"/>
                </a:lnTo>
                <a:lnTo>
                  <a:pt x="24" y="15"/>
                </a:lnTo>
                <a:lnTo>
                  <a:pt x="24" y="15"/>
                </a:lnTo>
                <a:lnTo>
                  <a:pt x="22" y="15"/>
                </a:lnTo>
                <a:lnTo>
                  <a:pt x="19" y="15"/>
                </a:lnTo>
                <a:lnTo>
                  <a:pt x="19" y="15"/>
                </a:lnTo>
                <a:lnTo>
                  <a:pt x="19" y="15"/>
                </a:lnTo>
                <a:lnTo>
                  <a:pt x="17" y="17"/>
                </a:lnTo>
                <a:lnTo>
                  <a:pt x="17" y="17"/>
                </a:lnTo>
                <a:lnTo>
                  <a:pt x="17" y="17"/>
                </a:lnTo>
                <a:lnTo>
                  <a:pt x="15" y="17"/>
                </a:lnTo>
                <a:lnTo>
                  <a:pt x="15" y="17"/>
                </a:lnTo>
                <a:lnTo>
                  <a:pt x="15" y="17"/>
                </a:lnTo>
                <a:lnTo>
                  <a:pt x="15" y="17"/>
                </a:lnTo>
                <a:lnTo>
                  <a:pt x="15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0" y="19"/>
                </a:lnTo>
                <a:lnTo>
                  <a:pt x="10" y="19"/>
                </a:lnTo>
                <a:lnTo>
                  <a:pt x="12" y="22"/>
                </a:lnTo>
                <a:lnTo>
                  <a:pt x="12" y="22"/>
                </a:lnTo>
                <a:lnTo>
                  <a:pt x="12" y="24"/>
                </a:lnTo>
                <a:lnTo>
                  <a:pt x="12" y="24"/>
                </a:lnTo>
                <a:lnTo>
                  <a:pt x="12" y="24"/>
                </a:lnTo>
                <a:lnTo>
                  <a:pt x="12" y="26"/>
                </a:lnTo>
                <a:lnTo>
                  <a:pt x="15" y="26"/>
                </a:lnTo>
                <a:lnTo>
                  <a:pt x="15" y="26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31"/>
                </a:lnTo>
                <a:lnTo>
                  <a:pt x="12" y="31"/>
                </a:lnTo>
                <a:lnTo>
                  <a:pt x="10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6"/>
                </a:lnTo>
                <a:lnTo>
                  <a:pt x="12" y="36"/>
                </a:lnTo>
                <a:lnTo>
                  <a:pt x="15" y="36"/>
                </a:lnTo>
                <a:lnTo>
                  <a:pt x="15" y="36"/>
                </a:lnTo>
                <a:lnTo>
                  <a:pt x="15" y="38"/>
                </a:lnTo>
                <a:lnTo>
                  <a:pt x="17" y="38"/>
                </a:lnTo>
                <a:lnTo>
                  <a:pt x="17" y="41"/>
                </a:lnTo>
                <a:lnTo>
                  <a:pt x="15" y="41"/>
                </a:lnTo>
                <a:lnTo>
                  <a:pt x="17" y="41"/>
                </a:lnTo>
                <a:lnTo>
                  <a:pt x="17" y="43"/>
                </a:lnTo>
                <a:lnTo>
                  <a:pt x="17" y="43"/>
                </a:lnTo>
                <a:lnTo>
                  <a:pt x="17" y="45"/>
                </a:lnTo>
                <a:lnTo>
                  <a:pt x="17" y="45"/>
                </a:lnTo>
                <a:lnTo>
                  <a:pt x="19" y="45"/>
                </a:lnTo>
                <a:lnTo>
                  <a:pt x="19" y="50"/>
                </a:lnTo>
                <a:lnTo>
                  <a:pt x="22" y="50"/>
                </a:lnTo>
                <a:lnTo>
                  <a:pt x="22" y="52"/>
                </a:lnTo>
                <a:lnTo>
                  <a:pt x="22" y="55"/>
                </a:lnTo>
                <a:lnTo>
                  <a:pt x="22" y="55"/>
                </a:lnTo>
                <a:lnTo>
                  <a:pt x="22" y="55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4" y="57"/>
                </a:lnTo>
                <a:lnTo>
                  <a:pt x="24" y="57"/>
                </a:lnTo>
                <a:lnTo>
                  <a:pt x="24" y="59"/>
                </a:lnTo>
                <a:lnTo>
                  <a:pt x="24" y="59"/>
                </a:lnTo>
                <a:lnTo>
                  <a:pt x="26" y="59"/>
                </a:lnTo>
                <a:lnTo>
                  <a:pt x="26" y="62"/>
                </a:lnTo>
                <a:lnTo>
                  <a:pt x="29" y="64"/>
                </a:lnTo>
                <a:lnTo>
                  <a:pt x="29" y="64"/>
                </a:lnTo>
                <a:lnTo>
                  <a:pt x="29" y="64"/>
                </a:lnTo>
                <a:lnTo>
                  <a:pt x="31" y="64"/>
                </a:lnTo>
                <a:lnTo>
                  <a:pt x="31" y="64"/>
                </a:lnTo>
                <a:lnTo>
                  <a:pt x="31" y="64"/>
                </a:lnTo>
                <a:lnTo>
                  <a:pt x="31" y="67"/>
                </a:lnTo>
                <a:lnTo>
                  <a:pt x="29" y="67"/>
                </a:lnTo>
                <a:lnTo>
                  <a:pt x="29" y="67"/>
                </a:lnTo>
                <a:lnTo>
                  <a:pt x="29" y="67"/>
                </a:lnTo>
                <a:lnTo>
                  <a:pt x="31" y="67"/>
                </a:lnTo>
                <a:lnTo>
                  <a:pt x="31" y="67"/>
                </a:lnTo>
                <a:lnTo>
                  <a:pt x="33" y="67"/>
                </a:lnTo>
                <a:lnTo>
                  <a:pt x="33" y="69"/>
                </a:lnTo>
                <a:lnTo>
                  <a:pt x="38" y="71"/>
                </a:lnTo>
                <a:lnTo>
                  <a:pt x="41" y="74"/>
                </a:lnTo>
                <a:lnTo>
                  <a:pt x="43" y="76"/>
                </a:lnTo>
                <a:lnTo>
                  <a:pt x="43" y="78"/>
                </a:lnTo>
                <a:lnTo>
                  <a:pt x="48" y="83"/>
                </a:lnTo>
                <a:lnTo>
                  <a:pt x="52" y="88"/>
                </a:lnTo>
                <a:lnTo>
                  <a:pt x="55" y="88"/>
                </a:lnTo>
                <a:lnTo>
                  <a:pt x="55" y="88"/>
                </a:lnTo>
                <a:lnTo>
                  <a:pt x="57" y="90"/>
                </a:lnTo>
                <a:lnTo>
                  <a:pt x="59" y="93"/>
                </a:lnTo>
                <a:lnTo>
                  <a:pt x="59" y="93"/>
                </a:lnTo>
                <a:lnTo>
                  <a:pt x="59" y="93"/>
                </a:lnTo>
                <a:lnTo>
                  <a:pt x="59" y="93"/>
                </a:lnTo>
                <a:lnTo>
                  <a:pt x="59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2" y="93"/>
                </a:lnTo>
                <a:lnTo>
                  <a:pt x="64" y="95"/>
                </a:lnTo>
                <a:lnTo>
                  <a:pt x="64" y="95"/>
                </a:lnTo>
                <a:lnTo>
                  <a:pt x="64" y="95"/>
                </a:lnTo>
                <a:lnTo>
                  <a:pt x="67" y="100"/>
                </a:lnTo>
                <a:lnTo>
                  <a:pt x="76" y="109"/>
                </a:lnTo>
                <a:lnTo>
                  <a:pt x="78" y="112"/>
                </a:lnTo>
                <a:lnTo>
                  <a:pt x="81" y="114"/>
                </a:lnTo>
                <a:lnTo>
                  <a:pt x="81" y="114"/>
                </a:lnTo>
                <a:lnTo>
                  <a:pt x="93" y="114"/>
                </a:lnTo>
                <a:lnTo>
                  <a:pt x="93" y="114"/>
                </a:lnTo>
                <a:lnTo>
                  <a:pt x="95" y="114"/>
                </a:lnTo>
                <a:lnTo>
                  <a:pt x="95" y="114"/>
                </a:lnTo>
                <a:lnTo>
                  <a:pt x="95" y="114"/>
                </a:lnTo>
                <a:lnTo>
                  <a:pt x="97" y="114"/>
                </a:lnTo>
                <a:lnTo>
                  <a:pt x="97" y="116"/>
                </a:lnTo>
                <a:lnTo>
                  <a:pt x="97" y="116"/>
                </a:lnTo>
                <a:lnTo>
                  <a:pt x="97" y="116"/>
                </a:lnTo>
                <a:lnTo>
                  <a:pt x="100" y="116"/>
                </a:lnTo>
                <a:lnTo>
                  <a:pt x="100" y="116"/>
                </a:lnTo>
                <a:lnTo>
                  <a:pt x="100" y="119"/>
                </a:lnTo>
                <a:lnTo>
                  <a:pt x="100" y="121"/>
                </a:lnTo>
                <a:lnTo>
                  <a:pt x="104" y="123"/>
                </a:lnTo>
                <a:lnTo>
                  <a:pt x="107" y="126"/>
                </a:lnTo>
                <a:lnTo>
                  <a:pt x="114" y="138"/>
                </a:lnTo>
                <a:lnTo>
                  <a:pt x="114" y="140"/>
                </a:lnTo>
                <a:lnTo>
                  <a:pt x="114" y="140"/>
                </a:lnTo>
                <a:lnTo>
                  <a:pt x="116" y="140"/>
                </a:lnTo>
                <a:lnTo>
                  <a:pt x="119" y="140"/>
                </a:lnTo>
                <a:lnTo>
                  <a:pt x="119" y="140"/>
                </a:lnTo>
                <a:lnTo>
                  <a:pt x="121" y="142"/>
                </a:lnTo>
                <a:lnTo>
                  <a:pt x="121" y="147"/>
                </a:lnTo>
                <a:lnTo>
                  <a:pt x="121" y="149"/>
                </a:lnTo>
                <a:lnTo>
                  <a:pt x="123" y="149"/>
                </a:lnTo>
                <a:lnTo>
                  <a:pt x="126" y="154"/>
                </a:lnTo>
                <a:lnTo>
                  <a:pt x="128" y="157"/>
                </a:lnTo>
                <a:lnTo>
                  <a:pt x="128" y="157"/>
                </a:lnTo>
                <a:lnTo>
                  <a:pt x="128" y="157"/>
                </a:lnTo>
                <a:lnTo>
                  <a:pt x="130" y="157"/>
                </a:lnTo>
                <a:lnTo>
                  <a:pt x="133" y="159"/>
                </a:lnTo>
                <a:lnTo>
                  <a:pt x="135" y="159"/>
                </a:lnTo>
                <a:lnTo>
                  <a:pt x="135" y="159"/>
                </a:lnTo>
                <a:lnTo>
                  <a:pt x="138" y="159"/>
                </a:lnTo>
                <a:lnTo>
                  <a:pt x="138" y="159"/>
                </a:lnTo>
                <a:lnTo>
                  <a:pt x="138" y="168"/>
                </a:lnTo>
                <a:lnTo>
                  <a:pt x="140" y="178"/>
                </a:lnTo>
                <a:lnTo>
                  <a:pt x="140" y="183"/>
                </a:lnTo>
                <a:lnTo>
                  <a:pt x="140" y="183"/>
                </a:lnTo>
                <a:lnTo>
                  <a:pt x="140" y="185"/>
                </a:lnTo>
                <a:lnTo>
                  <a:pt x="142" y="187"/>
                </a:lnTo>
                <a:lnTo>
                  <a:pt x="145" y="190"/>
                </a:lnTo>
                <a:lnTo>
                  <a:pt x="145" y="190"/>
                </a:lnTo>
                <a:lnTo>
                  <a:pt x="145" y="190"/>
                </a:lnTo>
                <a:lnTo>
                  <a:pt x="147" y="190"/>
                </a:lnTo>
                <a:lnTo>
                  <a:pt x="147" y="190"/>
                </a:lnTo>
                <a:lnTo>
                  <a:pt x="147" y="190"/>
                </a:lnTo>
                <a:lnTo>
                  <a:pt x="147" y="190"/>
                </a:lnTo>
                <a:lnTo>
                  <a:pt x="147" y="190"/>
                </a:lnTo>
                <a:lnTo>
                  <a:pt x="149" y="190"/>
                </a:lnTo>
                <a:lnTo>
                  <a:pt x="149" y="192"/>
                </a:lnTo>
                <a:lnTo>
                  <a:pt x="149" y="192"/>
                </a:lnTo>
                <a:lnTo>
                  <a:pt x="152" y="192"/>
                </a:lnTo>
                <a:lnTo>
                  <a:pt x="154" y="190"/>
                </a:lnTo>
                <a:lnTo>
                  <a:pt x="154" y="190"/>
                </a:lnTo>
                <a:lnTo>
                  <a:pt x="156" y="192"/>
                </a:lnTo>
                <a:lnTo>
                  <a:pt x="161" y="194"/>
                </a:lnTo>
                <a:lnTo>
                  <a:pt x="166" y="197"/>
                </a:lnTo>
                <a:lnTo>
                  <a:pt x="168" y="199"/>
                </a:lnTo>
                <a:lnTo>
                  <a:pt x="171" y="199"/>
                </a:lnTo>
                <a:lnTo>
                  <a:pt x="171" y="201"/>
                </a:lnTo>
                <a:lnTo>
                  <a:pt x="171" y="201"/>
                </a:lnTo>
                <a:lnTo>
                  <a:pt x="171" y="201"/>
                </a:lnTo>
                <a:lnTo>
                  <a:pt x="173" y="201"/>
                </a:lnTo>
                <a:lnTo>
                  <a:pt x="173" y="201"/>
                </a:lnTo>
                <a:lnTo>
                  <a:pt x="175" y="201"/>
                </a:lnTo>
                <a:lnTo>
                  <a:pt x="175" y="201"/>
                </a:lnTo>
                <a:lnTo>
                  <a:pt x="175" y="201"/>
                </a:lnTo>
                <a:lnTo>
                  <a:pt x="175" y="204"/>
                </a:lnTo>
                <a:lnTo>
                  <a:pt x="175" y="204"/>
                </a:lnTo>
                <a:lnTo>
                  <a:pt x="175" y="204"/>
                </a:lnTo>
                <a:lnTo>
                  <a:pt x="175" y="204"/>
                </a:lnTo>
                <a:lnTo>
                  <a:pt x="178" y="204"/>
                </a:lnTo>
                <a:lnTo>
                  <a:pt x="178" y="204"/>
                </a:lnTo>
                <a:lnTo>
                  <a:pt x="180" y="204"/>
                </a:lnTo>
                <a:lnTo>
                  <a:pt x="180" y="204"/>
                </a:lnTo>
                <a:lnTo>
                  <a:pt x="185" y="209"/>
                </a:lnTo>
                <a:lnTo>
                  <a:pt x="187" y="211"/>
                </a:lnTo>
                <a:lnTo>
                  <a:pt x="192" y="216"/>
                </a:lnTo>
                <a:lnTo>
                  <a:pt x="194" y="218"/>
                </a:lnTo>
                <a:lnTo>
                  <a:pt x="194" y="218"/>
                </a:lnTo>
                <a:lnTo>
                  <a:pt x="194" y="218"/>
                </a:lnTo>
                <a:lnTo>
                  <a:pt x="194" y="218"/>
                </a:lnTo>
                <a:lnTo>
                  <a:pt x="194" y="218"/>
                </a:lnTo>
                <a:lnTo>
                  <a:pt x="194" y="216"/>
                </a:lnTo>
                <a:lnTo>
                  <a:pt x="194" y="216"/>
                </a:lnTo>
                <a:lnTo>
                  <a:pt x="194" y="216"/>
                </a:lnTo>
                <a:lnTo>
                  <a:pt x="194" y="216"/>
                </a:lnTo>
                <a:lnTo>
                  <a:pt x="194" y="216"/>
                </a:lnTo>
                <a:lnTo>
                  <a:pt x="194" y="216"/>
                </a:lnTo>
                <a:lnTo>
                  <a:pt x="194" y="216"/>
                </a:lnTo>
                <a:lnTo>
                  <a:pt x="197" y="216"/>
                </a:lnTo>
                <a:lnTo>
                  <a:pt x="197" y="218"/>
                </a:lnTo>
                <a:lnTo>
                  <a:pt x="199" y="218"/>
                </a:lnTo>
                <a:lnTo>
                  <a:pt x="199" y="218"/>
                </a:lnTo>
                <a:lnTo>
                  <a:pt x="199" y="220"/>
                </a:lnTo>
                <a:lnTo>
                  <a:pt x="199" y="220"/>
                </a:lnTo>
                <a:lnTo>
                  <a:pt x="199" y="220"/>
                </a:lnTo>
                <a:lnTo>
                  <a:pt x="199" y="220"/>
                </a:lnTo>
                <a:lnTo>
                  <a:pt x="201" y="220"/>
                </a:lnTo>
                <a:lnTo>
                  <a:pt x="201" y="223"/>
                </a:lnTo>
                <a:lnTo>
                  <a:pt x="199" y="223"/>
                </a:lnTo>
                <a:lnTo>
                  <a:pt x="199" y="225"/>
                </a:lnTo>
                <a:lnTo>
                  <a:pt x="199" y="225"/>
                </a:lnTo>
                <a:lnTo>
                  <a:pt x="197" y="228"/>
                </a:lnTo>
                <a:lnTo>
                  <a:pt x="197" y="228"/>
                </a:lnTo>
                <a:lnTo>
                  <a:pt x="197" y="228"/>
                </a:lnTo>
                <a:lnTo>
                  <a:pt x="197" y="228"/>
                </a:lnTo>
                <a:lnTo>
                  <a:pt x="197" y="228"/>
                </a:lnTo>
                <a:lnTo>
                  <a:pt x="197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28"/>
                </a:lnTo>
                <a:lnTo>
                  <a:pt x="194" y="230"/>
                </a:lnTo>
                <a:lnTo>
                  <a:pt x="194" y="230"/>
                </a:lnTo>
                <a:lnTo>
                  <a:pt x="197" y="230"/>
                </a:lnTo>
                <a:lnTo>
                  <a:pt x="197" y="230"/>
                </a:lnTo>
                <a:lnTo>
                  <a:pt x="197" y="230"/>
                </a:lnTo>
                <a:lnTo>
                  <a:pt x="197" y="230"/>
                </a:lnTo>
                <a:lnTo>
                  <a:pt x="197" y="230"/>
                </a:lnTo>
                <a:lnTo>
                  <a:pt x="197" y="232"/>
                </a:lnTo>
                <a:lnTo>
                  <a:pt x="197" y="232"/>
                </a:lnTo>
                <a:lnTo>
                  <a:pt x="199" y="235"/>
                </a:lnTo>
                <a:lnTo>
                  <a:pt x="199" y="235"/>
                </a:lnTo>
                <a:lnTo>
                  <a:pt x="201" y="237"/>
                </a:lnTo>
                <a:lnTo>
                  <a:pt x="201" y="239"/>
                </a:lnTo>
                <a:lnTo>
                  <a:pt x="201" y="239"/>
                </a:lnTo>
                <a:lnTo>
                  <a:pt x="201" y="239"/>
                </a:lnTo>
                <a:lnTo>
                  <a:pt x="201" y="239"/>
                </a:lnTo>
                <a:lnTo>
                  <a:pt x="201" y="239"/>
                </a:lnTo>
                <a:lnTo>
                  <a:pt x="201" y="242"/>
                </a:lnTo>
                <a:lnTo>
                  <a:pt x="206" y="251"/>
                </a:lnTo>
                <a:lnTo>
                  <a:pt x="208" y="261"/>
                </a:lnTo>
                <a:lnTo>
                  <a:pt x="208" y="263"/>
                </a:lnTo>
                <a:lnTo>
                  <a:pt x="208" y="263"/>
                </a:lnTo>
                <a:lnTo>
                  <a:pt x="208" y="265"/>
                </a:lnTo>
                <a:lnTo>
                  <a:pt x="208" y="265"/>
                </a:lnTo>
                <a:lnTo>
                  <a:pt x="211" y="265"/>
                </a:lnTo>
                <a:lnTo>
                  <a:pt x="211" y="268"/>
                </a:lnTo>
                <a:lnTo>
                  <a:pt x="213" y="270"/>
                </a:lnTo>
                <a:lnTo>
                  <a:pt x="211" y="275"/>
                </a:lnTo>
                <a:lnTo>
                  <a:pt x="213" y="275"/>
                </a:lnTo>
                <a:lnTo>
                  <a:pt x="213" y="275"/>
                </a:lnTo>
                <a:lnTo>
                  <a:pt x="213" y="275"/>
                </a:lnTo>
                <a:lnTo>
                  <a:pt x="216" y="277"/>
                </a:lnTo>
                <a:lnTo>
                  <a:pt x="216" y="277"/>
                </a:lnTo>
                <a:lnTo>
                  <a:pt x="216" y="280"/>
                </a:lnTo>
                <a:lnTo>
                  <a:pt x="216" y="282"/>
                </a:lnTo>
                <a:lnTo>
                  <a:pt x="216" y="282"/>
                </a:lnTo>
                <a:lnTo>
                  <a:pt x="216" y="282"/>
                </a:lnTo>
                <a:lnTo>
                  <a:pt x="216" y="282"/>
                </a:lnTo>
                <a:lnTo>
                  <a:pt x="216" y="287"/>
                </a:lnTo>
                <a:lnTo>
                  <a:pt x="216" y="287"/>
                </a:lnTo>
                <a:lnTo>
                  <a:pt x="216" y="289"/>
                </a:lnTo>
                <a:lnTo>
                  <a:pt x="216" y="291"/>
                </a:lnTo>
                <a:lnTo>
                  <a:pt x="218" y="291"/>
                </a:lnTo>
                <a:lnTo>
                  <a:pt x="218" y="291"/>
                </a:lnTo>
                <a:lnTo>
                  <a:pt x="218" y="294"/>
                </a:lnTo>
                <a:lnTo>
                  <a:pt x="218" y="294"/>
                </a:lnTo>
                <a:lnTo>
                  <a:pt x="218" y="294"/>
                </a:lnTo>
                <a:lnTo>
                  <a:pt x="218" y="294"/>
                </a:lnTo>
                <a:lnTo>
                  <a:pt x="218" y="294"/>
                </a:lnTo>
                <a:lnTo>
                  <a:pt x="218" y="296"/>
                </a:lnTo>
                <a:lnTo>
                  <a:pt x="218" y="296"/>
                </a:lnTo>
                <a:lnTo>
                  <a:pt x="218" y="296"/>
                </a:lnTo>
                <a:lnTo>
                  <a:pt x="220" y="296"/>
                </a:lnTo>
                <a:lnTo>
                  <a:pt x="220" y="296"/>
                </a:lnTo>
                <a:lnTo>
                  <a:pt x="220" y="296"/>
                </a:lnTo>
                <a:lnTo>
                  <a:pt x="220" y="296"/>
                </a:lnTo>
                <a:lnTo>
                  <a:pt x="220" y="296"/>
                </a:lnTo>
                <a:lnTo>
                  <a:pt x="223" y="296"/>
                </a:lnTo>
                <a:lnTo>
                  <a:pt x="223" y="296"/>
                </a:lnTo>
                <a:lnTo>
                  <a:pt x="223" y="296"/>
                </a:lnTo>
                <a:lnTo>
                  <a:pt x="225" y="296"/>
                </a:lnTo>
                <a:lnTo>
                  <a:pt x="225" y="296"/>
                </a:lnTo>
                <a:lnTo>
                  <a:pt x="227" y="296"/>
                </a:lnTo>
                <a:lnTo>
                  <a:pt x="227" y="296"/>
                </a:lnTo>
                <a:lnTo>
                  <a:pt x="230" y="299"/>
                </a:lnTo>
                <a:lnTo>
                  <a:pt x="230" y="299"/>
                </a:lnTo>
                <a:lnTo>
                  <a:pt x="230" y="299"/>
                </a:lnTo>
                <a:lnTo>
                  <a:pt x="232" y="301"/>
                </a:lnTo>
                <a:lnTo>
                  <a:pt x="232" y="301"/>
                </a:lnTo>
                <a:lnTo>
                  <a:pt x="234" y="301"/>
                </a:lnTo>
                <a:lnTo>
                  <a:pt x="237" y="301"/>
                </a:lnTo>
                <a:lnTo>
                  <a:pt x="242" y="303"/>
                </a:lnTo>
                <a:lnTo>
                  <a:pt x="242" y="303"/>
                </a:lnTo>
                <a:lnTo>
                  <a:pt x="246" y="308"/>
                </a:lnTo>
                <a:lnTo>
                  <a:pt x="249" y="310"/>
                </a:lnTo>
                <a:lnTo>
                  <a:pt x="249" y="310"/>
                </a:lnTo>
                <a:lnTo>
                  <a:pt x="249" y="313"/>
                </a:lnTo>
                <a:lnTo>
                  <a:pt x="249" y="313"/>
                </a:lnTo>
                <a:lnTo>
                  <a:pt x="249" y="315"/>
                </a:lnTo>
                <a:lnTo>
                  <a:pt x="249" y="315"/>
                </a:lnTo>
                <a:lnTo>
                  <a:pt x="249" y="315"/>
                </a:lnTo>
                <a:lnTo>
                  <a:pt x="249" y="317"/>
                </a:lnTo>
                <a:lnTo>
                  <a:pt x="249" y="317"/>
                </a:lnTo>
                <a:lnTo>
                  <a:pt x="251" y="317"/>
                </a:lnTo>
                <a:lnTo>
                  <a:pt x="251" y="320"/>
                </a:lnTo>
                <a:lnTo>
                  <a:pt x="251" y="320"/>
                </a:lnTo>
                <a:lnTo>
                  <a:pt x="251" y="320"/>
                </a:lnTo>
                <a:lnTo>
                  <a:pt x="251" y="322"/>
                </a:lnTo>
                <a:lnTo>
                  <a:pt x="251" y="322"/>
                </a:lnTo>
                <a:lnTo>
                  <a:pt x="251" y="325"/>
                </a:lnTo>
                <a:lnTo>
                  <a:pt x="253" y="325"/>
                </a:lnTo>
                <a:lnTo>
                  <a:pt x="253" y="325"/>
                </a:lnTo>
                <a:lnTo>
                  <a:pt x="256" y="327"/>
                </a:lnTo>
                <a:lnTo>
                  <a:pt x="258" y="327"/>
                </a:lnTo>
                <a:lnTo>
                  <a:pt x="258" y="329"/>
                </a:lnTo>
                <a:lnTo>
                  <a:pt x="258" y="329"/>
                </a:lnTo>
                <a:lnTo>
                  <a:pt x="263" y="332"/>
                </a:lnTo>
                <a:lnTo>
                  <a:pt x="263" y="334"/>
                </a:lnTo>
                <a:lnTo>
                  <a:pt x="268" y="336"/>
                </a:lnTo>
                <a:lnTo>
                  <a:pt x="270" y="341"/>
                </a:lnTo>
                <a:lnTo>
                  <a:pt x="270" y="343"/>
                </a:lnTo>
                <a:lnTo>
                  <a:pt x="277" y="351"/>
                </a:lnTo>
                <a:lnTo>
                  <a:pt x="279" y="353"/>
                </a:lnTo>
                <a:lnTo>
                  <a:pt x="279" y="355"/>
                </a:lnTo>
                <a:lnTo>
                  <a:pt x="279" y="360"/>
                </a:lnTo>
                <a:lnTo>
                  <a:pt x="282" y="362"/>
                </a:lnTo>
                <a:lnTo>
                  <a:pt x="282" y="362"/>
                </a:lnTo>
                <a:lnTo>
                  <a:pt x="284" y="362"/>
                </a:lnTo>
                <a:lnTo>
                  <a:pt x="284" y="362"/>
                </a:lnTo>
                <a:lnTo>
                  <a:pt x="284" y="362"/>
                </a:lnTo>
                <a:lnTo>
                  <a:pt x="284" y="362"/>
                </a:lnTo>
                <a:lnTo>
                  <a:pt x="284" y="365"/>
                </a:lnTo>
                <a:lnTo>
                  <a:pt x="284" y="365"/>
                </a:lnTo>
                <a:lnTo>
                  <a:pt x="282" y="365"/>
                </a:lnTo>
                <a:lnTo>
                  <a:pt x="282" y="365"/>
                </a:lnTo>
                <a:lnTo>
                  <a:pt x="282" y="365"/>
                </a:lnTo>
                <a:lnTo>
                  <a:pt x="282" y="365"/>
                </a:lnTo>
                <a:lnTo>
                  <a:pt x="282" y="365"/>
                </a:lnTo>
                <a:lnTo>
                  <a:pt x="282" y="367"/>
                </a:lnTo>
                <a:lnTo>
                  <a:pt x="282" y="367"/>
                </a:lnTo>
                <a:lnTo>
                  <a:pt x="282" y="367"/>
                </a:lnTo>
                <a:lnTo>
                  <a:pt x="282" y="367"/>
                </a:lnTo>
                <a:lnTo>
                  <a:pt x="282" y="367"/>
                </a:lnTo>
                <a:lnTo>
                  <a:pt x="282" y="367"/>
                </a:lnTo>
                <a:lnTo>
                  <a:pt x="282" y="370"/>
                </a:lnTo>
                <a:lnTo>
                  <a:pt x="282" y="367"/>
                </a:lnTo>
                <a:lnTo>
                  <a:pt x="284" y="370"/>
                </a:lnTo>
                <a:lnTo>
                  <a:pt x="284" y="372"/>
                </a:lnTo>
                <a:lnTo>
                  <a:pt x="284" y="372"/>
                </a:lnTo>
                <a:lnTo>
                  <a:pt x="284" y="372"/>
                </a:lnTo>
                <a:lnTo>
                  <a:pt x="284" y="372"/>
                </a:lnTo>
                <a:lnTo>
                  <a:pt x="284" y="374"/>
                </a:lnTo>
                <a:lnTo>
                  <a:pt x="284" y="374"/>
                </a:lnTo>
                <a:lnTo>
                  <a:pt x="284" y="374"/>
                </a:lnTo>
                <a:lnTo>
                  <a:pt x="284" y="374"/>
                </a:lnTo>
                <a:lnTo>
                  <a:pt x="287" y="374"/>
                </a:lnTo>
                <a:lnTo>
                  <a:pt x="287" y="374"/>
                </a:lnTo>
                <a:lnTo>
                  <a:pt x="287" y="374"/>
                </a:lnTo>
                <a:lnTo>
                  <a:pt x="287" y="374"/>
                </a:lnTo>
                <a:lnTo>
                  <a:pt x="287" y="374"/>
                </a:lnTo>
                <a:lnTo>
                  <a:pt x="287" y="374"/>
                </a:lnTo>
                <a:lnTo>
                  <a:pt x="287" y="374"/>
                </a:lnTo>
                <a:lnTo>
                  <a:pt x="289" y="374"/>
                </a:lnTo>
                <a:lnTo>
                  <a:pt x="291" y="377"/>
                </a:lnTo>
                <a:lnTo>
                  <a:pt x="291" y="377"/>
                </a:lnTo>
                <a:lnTo>
                  <a:pt x="291" y="377"/>
                </a:lnTo>
                <a:lnTo>
                  <a:pt x="291" y="379"/>
                </a:lnTo>
                <a:lnTo>
                  <a:pt x="294" y="381"/>
                </a:lnTo>
                <a:lnTo>
                  <a:pt x="291" y="381"/>
                </a:lnTo>
                <a:lnTo>
                  <a:pt x="291" y="381"/>
                </a:lnTo>
                <a:lnTo>
                  <a:pt x="291" y="381"/>
                </a:lnTo>
                <a:lnTo>
                  <a:pt x="291" y="381"/>
                </a:lnTo>
                <a:lnTo>
                  <a:pt x="291" y="381"/>
                </a:lnTo>
                <a:lnTo>
                  <a:pt x="291" y="381"/>
                </a:lnTo>
                <a:lnTo>
                  <a:pt x="294" y="381"/>
                </a:lnTo>
                <a:lnTo>
                  <a:pt x="291" y="384"/>
                </a:lnTo>
                <a:lnTo>
                  <a:pt x="291" y="384"/>
                </a:lnTo>
                <a:lnTo>
                  <a:pt x="291" y="384"/>
                </a:lnTo>
                <a:lnTo>
                  <a:pt x="294" y="384"/>
                </a:lnTo>
                <a:lnTo>
                  <a:pt x="294" y="386"/>
                </a:lnTo>
                <a:lnTo>
                  <a:pt x="296" y="386"/>
                </a:lnTo>
                <a:lnTo>
                  <a:pt x="296" y="388"/>
                </a:lnTo>
                <a:lnTo>
                  <a:pt x="296" y="391"/>
                </a:lnTo>
                <a:lnTo>
                  <a:pt x="296" y="393"/>
                </a:lnTo>
                <a:lnTo>
                  <a:pt x="296" y="393"/>
                </a:lnTo>
                <a:lnTo>
                  <a:pt x="298" y="396"/>
                </a:lnTo>
                <a:lnTo>
                  <a:pt x="303" y="400"/>
                </a:lnTo>
                <a:lnTo>
                  <a:pt x="303" y="403"/>
                </a:lnTo>
                <a:lnTo>
                  <a:pt x="303" y="403"/>
                </a:lnTo>
                <a:lnTo>
                  <a:pt x="303" y="403"/>
                </a:lnTo>
                <a:lnTo>
                  <a:pt x="305" y="405"/>
                </a:lnTo>
                <a:lnTo>
                  <a:pt x="308" y="407"/>
                </a:lnTo>
                <a:lnTo>
                  <a:pt x="308" y="407"/>
                </a:lnTo>
                <a:lnTo>
                  <a:pt x="308" y="410"/>
                </a:lnTo>
                <a:lnTo>
                  <a:pt x="308" y="412"/>
                </a:lnTo>
                <a:lnTo>
                  <a:pt x="308" y="414"/>
                </a:lnTo>
                <a:lnTo>
                  <a:pt x="308" y="417"/>
                </a:lnTo>
                <a:lnTo>
                  <a:pt x="305" y="419"/>
                </a:lnTo>
                <a:lnTo>
                  <a:pt x="305" y="419"/>
                </a:lnTo>
                <a:lnTo>
                  <a:pt x="305" y="422"/>
                </a:lnTo>
                <a:lnTo>
                  <a:pt x="305" y="422"/>
                </a:lnTo>
                <a:lnTo>
                  <a:pt x="310" y="429"/>
                </a:lnTo>
                <a:lnTo>
                  <a:pt x="315" y="436"/>
                </a:lnTo>
                <a:lnTo>
                  <a:pt x="320" y="443"/>
                </a:lnTo>
                <a:lnTo>
                  <a:pt x="322" y="445"/>
                </a:lnTo>
                <a:lnTo>
                  <a:pt x="324" y="445"/>
                </a:lnTo>
                <a:lnTo>
                  <a:pt x="329" y="448"/>
                </a:lnTo>
                <a:lnTo>
                  <a:pt x="329" y="450"/>
                </a:lnTo>
                <a:lnTo>
                  <a:pt x="331" y="450"/>
                </a:lnTo>
                <a:lnTo>
                  <a:pt x="336" y="459"/>
                </a:lnTo>
                <a:lnTo>
                  <a:pt x="336" y="459"/>
                </a:lnTo>
                <a:lnTo>
                  <a:pt x="343" y="474"/>
                </a:lnTo>
                <a:lnTo>
                  <a:pt x="346" y="474"/>
                </a:lnTo>
                <a:lnTo>
                  <a:pt x="346" y="476"/>
                </a:lnTo>
                <a:lnTo>
                  <a:pt x="348" y="478"/>
                </a:lnTo>
                <a:lnTo>
                  <a:pt x="360" y="485"/>
                </a:lnTo>
                <a:lnTo>
                  <a:pt x="369" y="493"/>
                </a:lnTo>
                <a:lnTo>
                  <a:pt x="379" y="497"/>
                </a:lnTo>
                <a:lnTo>
                  <a:pt x="379" y="500"/>
                </a:lnTo>
                <a:lnTo>
                  <a:pt x="379" y="500"/>
                </a:lnTo>
                <a:lnTo>
                  <a:pt x="379" y="502"/>
                </a:lnTo>
                <a:lnTo>
                  <a:pt x="379" y="502"/>
                </a:lnTo>
                <a:lnTo>
                  <a:pt x="379" y="502"/>
                </a:lnTo>
                <a:lnTo>
                  <a:pt x="381" y="502"/>
                </a:lnTo>
                <a:lnTo>
                  <a:pt x="381" y="504"/>
                </a:lnTo>
                <a:lnTo>
                  <a:pt x="381" y="504"/>
                </a:lnTo>
                <a:lnTo>
                  <a:pt x="381" y="504"/>
                </a:lnTo>
                <a:lnTo>
                  <a:pt x="381" y="504"/>
                </a:lnTo>
                <a:lnTo>
                  <a:pt x="381" y="507"/>
                </a:lnTo>
                <a:lnTo>
                  <a:pt x="381" y="507"/>
                </a:lnTo>
                <a:lnTo>
                  <a:pt x="383" y="509"/>
                </a:lnTo>
                <a:lnTo>
                  <a:pt x="383" y="509"/>
                </a:lnTo>
                <a:lnTo>
                  <a:pt x="383" y="511"/>
                </a:lnTo>
                <a:lnTo>
                  <a:pt x="381" y="511"/>
                </a:lnTo>
                <a:lnTo>
                  <a:pt x="381" y="514"/>
                </a:lnTo>
                <a:lnTo>
                  <a:pt x="381" y="514"/>
                </a:lnTo>
                <a:lnTo>
                  <a:pt x="383" y="516"/>
                </a:lnTo>
                <a:lnTo>
                  <a:pt x="383" y="516"/>
                </a:lnTo>
                <a:lnTo>
                  <a:pt x="386" y="519"/>
                </a:lnTo>
                <a:lnTo>
                  <a:pt x="395" y="523"/>
                </a:lnTo>
                <a:lnTo>
                  <a:pt x="402" y="530"/>
                </a:lnTo>
                <a:lnTo>
                  <a:pt x="412" y="538"/>
                </a:lnTo>
                <a:lnTo>
                  <a:pt x="414" y="540"/>
                </a:lnTo>
                <a:lnTo>
                  <a:pt x="414" y="542"/>
                </a:lnTo>
                <a:lnTo>
                  <a:pt x="414" y="542"/>
                </a:lnTo>
                <a:lnTo>
                  <a:pt x="421" y="545"/>
                </a:lnTo>
                <a:lnTo>
                  <a:pt x="428" y="549"/>
                </a:lnTo>
                <a:lnTo>
                  <a:pt x="433" y="554"/>
                </a:lnTo>
                <a:lnTo>
                  <a:pt x="436" y="554"/>
                </a:lnTo>
                <a:lnTo>
                  <a:pt x="436" y="556"/>
                </a:lnTo>
                <a:lnTo>
                  <a:pt x="436" y="559"/>
                </a:lnTo>
                <a:lnTo>
                  <a:pt x="438" y="559"/>
                </a:lnTo>
                <a:lnTo>
                  <a:pt x="438" y="556"/>
                </a:lnTo>
                <a:lnTo>
                  <a:pt x="438" y="559"/>
                </a:lnTo>
                <a:lnTo>
                  <a:pt x="440" y="559"/>
                </a:lnTo>
                <a:lnTo>
                  <a:pt x="440" y="559"/>
                </a:lnTo>
                <a:lnTo>
                  <a:pt x="440" y="561"/>
                </a:lnTo>
                <a:lnTo>
                  <a:pt x="440" y="561"/>
                </a:lnTo>
                <a:lnTo>
                  <a:pt x="440" y="561"/>
                </a:lnTo>
                <a:lnTo>
                  <a:pt x="443" y="561"/>
                </a:lnTo>
                <a:lnTo>
                  <a:pt x="443" y="561"/>
                </a:lnTo>
                <a:lnTo>
                  <a:pt x="443" y="561"/>
                </a:lnTo>
                <a:lnTo>
                  <a:pt x="443" y="561"/>
                </a:lnTo>
                <a:lnTo>
                  <a:pt x="445" y="561"/>
                </a:lnTo>
                <a:lnTo>
                  <a:pt x="445" y="561"/>
                </a:lnTo>
                <a:lnTo>
                  <a:pt x="445" y="561"/>
                </a:lnTo>
                <a:lnTo>
                  <a:pt x="445" y="561"/>
                </a:lnTo>
                <a:lnTo>
                  <a:pt x="447" y="564"/>
                </a:lnTo>
                <a:lnTo>
                  <a:pt x="447" y="564"/>
                </a:lnTo>
                <a:lnTo>
                  <a:pt x="447" y="564"/>
                </a:lnTo>
                <a:lnTo>
                  <a:pt x="447" y="564"/>
                </a:lnTo>
                <a:lnTo>
                  <a:pt x="447" y="564"/>
                </a:lnTo>
                <a:lnTo>
                  <a:pt x="447" y="564"/>
                </a:lnTo>
                <a:lnTo>
                  <a:pt x="450" y="564"/>
                </a:lnTo>
                <a:lnTo>
                  <a:pt x="450" y="564"/>
                </a:lnTo>
                <a:lnTo>
                  <a:pt x="452" y="564"/>
                </a:lnTo>
                <a:lnTo>
                  <a:pt x="452" y="566"/>
                </a:lnTo>
                <a:lnTo>
                  <a:pt x="452" y="568"/>
                </a:lnTo>
                <a:lnTo>
                  <a:pt x="454" y="566"/>
                </a:lnTo>
                <a:lnTo>
                  <a:pt x="454" y="566"/>
                </a:lnTo>
                <a:lnTo>
                  <a:pt x="454" y="566"/>
                </a:lnTo>
                <a:lnTo>
                  <a:pt x="457" y="566"/>
                </a:lnTo>
                <a:lnTo>
                  <a:pt x="457" y="566"/>
                </a:lnTo>
                <a:lnTo>
                  <a:pt x="457" y="566"/>
                </a:lnTo>
                <a:lnTo>
                  <a:pt x="457" y="566"/>
                </a:lnTo>
                <a:lnTo>
                  <a:pt x="457" y="568"/>
                </a:lnTo>
                <a:lnTo>
                  <a:pt x="457" y="568"/>
                </a:lnTo>
                <a:lnTo>
                  <a:pt x="457" y="568"/>
                </a:lnTo>
                <a:lnTo>
                  <a:pt x="457" y="571"/>
                </a:lnTo>
                <a:lnTo>
                  <a:pt x="459" y="571"/>
                </a:lnTo>
                <a:lnTo>
                  <a:pt x="459" y="571"/>
                </a:lnTo>
                <a:lnTo>
                  <a:pt x="459" y="571"/>
                </a:lnTo>
                <a:lnTo>
                  <a:pt x="462" y="571"/>
                </a:lnTo>
                <a:lnTo>
                  <a:pt x="462" y="573"/>
                </a:lnTo>
                <a:lnTo>
                  <a:pt x="466" y="573"/>
                </a:lnTo>
                <a:lnTo>
                  <a:pt x="466" y="575"/>
                </a:lnTo>
                <a:lnTo>
                  <a:pt x="466" y="575"/>
                </a:lnTo>
                <a:lnTo>
                  <a:pt x="466" y="575"/>
                </a:lnTo>
                <a:lnTo>
                  <a:pt x="466" y="578"/>
                </a:lnTo>
                <a:lnTo>
                  <a:pt x="466" y="578"/>
                </a:lnTo>
                <a:lnTo>
                  <a:pt x="466" y="578"/>
                </a:lnTo>
                <a:lnTo>
                  <a:pt x="466" y="580"/>
                </a:lnTo>
                <a:lnTo>
                  <a:pt x="466" y="580"/>
                </a:lnTo>
                <a:lnTo>
                  <a:pt x="466" y="580"/>
                </a:lnTo>
                <a:lnTo>
                  <a:pt x="469" y="580"/>
                </a:lnTo>
                <a:lnTo>
                  <a:pt x="469" y="580"/>
                </a:lnTo>
                <a:lnTo>
                  <a:pt x="471" y="580"/>
                </a:lnTo>
                <a:lnTo>
                  <a:pt x="471" y="582"/>
                </a:lnTo>
                <a:lnTo>
                  <a:pt x="471" y="582"/>
                </a:lnTo>
                <a:lnTo>
                  <a:pt x="471" y="582"/>
                </a:lnTo>
                <a:lnTo>
                  <a:pt x="471" y="585"/>
                </a:lnTo>
                <a:lnTo>
                  <a:pt x="471" y="585"/>
                </a:lnTo>
                <a:lnTo>
                  <a:pt x="473" y="587"/>
                </a:lnTo>
                <a:lnTo>
                  <a:pt x="478" y="592"/>
                </a:lnTo>
                <a:lnTo>
                  <a:pt x="478" y="592"/>
                </a:lnTo>
                <a:lnTo>
                  <a:pt x="478" y="594"/>
                </a:lnTo>
                <a:lnTo>
                  <a:pt x="480" y="594"/>
                </a:lnTo>
                <a:lnTo>
                  <a:pt x="480" y="594"/>
                </a:lnTo>
                <a:lnTo>
                  <a:pt x="480" y="594"/>
                </a:lnTo>
                <a:lnTo>
                  <a:pt x="480" y="594"/>
                </a:lnTo>
                <a:lnTo>
                  <a:pt x="483" y="597"/>
                </a:lnTo>
                <a:lnTo>
                  <a:pt x="483" y="597"/>
                </a:lnTo>
                <a:lnTo>
                  <a:pt x="483" y="597"/>
                </a:lnTo>
                <a:lnTo>
                  <a:pt x="483" y="597"/>
                </a:lnTo>
                <a:lnTo>
                  <a:pt x="485" y="597"/>
                </a:lnTo>
                <a:lnTo>
                  <a:pt x="488" y="599"/>
                </a:lnTo>
                <a:lnTo>
                  <a:pt x="488" y="599"/>
                </a:lnTo>
                <a:lnTo>
                  <a:pt x="488" y="601"/>
                </a:lnTo>
                <a:lnTo>
                  <a:pt x="488" y="601"/>
                </a:lnTo>
                <a:lnTo>
                  <a:pt x="490" y="604"/>
                </a:lnTo>
                <a:lnTo>
                  <a:pt x="492" y="604"/>
                </a:lnTo>
                <a:lnTo>
                  <a:pt x="495" y="609"/>
                </a:lnTo>
                <a:lnTo>
                  <a:pt x="495" y="609"/>
                </a:lnTo>
                <a:lnTo>
                  <a:pt x="495" y="609"/>
                </a:lnTo>
                <a:lnTo>
                  <a:pt x="497" y="611"/>
                </a:lnTo>
                <a:lnTo>
                  <a:pt x="497" y="611"/>
                </a:lnTo>
                <a:lnTo>
                  <a:pt x="499" y="613"/>
                </a:lnTo>
                <a:lnTo>
                  <a:pt x="499" y="613"/>
                </a:lnTo>
                <a:lnTo>
                  <a:pt x="499" y="616"/>
                </a:lnTo>
                <a:lnTo>
                  <a:pt x="499" y="616"/>
                </a:lnTo>
                <a:lnTo>
                  <a:pt x="502" y="618"/>
                </a:lnTo>
                <a:lnTo>
                  <a:pt x="509" y="618"/>
                </a:lnTo>
                <a:lnTo>
                  <a:pt x="509" y="618"/>
                </a:lnTo>
                <a:lnTo>
                  <a:pt x="509" y="616"/>
                </a:lnTo>
                <a:lnTo>
                  <a:pt x="509" y="616"/>
                </a:lnTo>
                <a:lnTo>
                  <a:pt x="509" y="616"/>
                </a:lnTo>
                <a:lnTo>
                  <a:pt x="509" y="613"/>
                </a:lnTo>
                <a:lnTo>
                  <a:pt x="506" y="611"/>
                </a:lnTo>
                <a:lnTo>
                  <a:pt x="499" y="597"/>
                </a:lnTo>
                <a:lnTo>
                  <a:pt x="499" y="597"/>
                </a:lnTo>
                <a:lnTo>
                  <a:pt x="499" y="597"/>
                </a:lnTo>
                <a:lnTo>
                  <a:pt x="499" y="594"/>
                </a:lnTo>
                <a:lnTo>
                  <a:pt x="502" y="594"/>
                </a:lnTo>
                <a:lnTo>
                  <a:pt x="502" y="594"/>
                </a:lnTo>
                <a:lnTo>
                  <a:pt x="504" y="594"/>
                </a:lnTo>
                <a:lnTo>
                  <a:pt x="504" y="594"/>
                </a:lnTo>
                <a:lnTo>
                  <a:pt x="504" y="594"/>
                </a:lnTo>
                <a:lnTo>
                  <a:pt x="504" y="594"/>
                </a:lnTo>
                <a:lnTo>
                  <a:pt x="504" y="594"/>
                </a:lnTo>
                <a:lnTo>
                  <a:pt x="504" y="594"/>
                </a:lnTo>
                <a:lnTo>
                  <a:pt x="506" y="594"/>
                </a:lnTo>
                <a:lnTo>
                  <a:pt x="509" y="594"/>
                </a:lnTo>
                <a:lnTo>
                  <a:pt x="509" y="597"/>
                </a:lnTo>
                <a:lnTo>
                  <a:pt x="511" y="599"/>
                </a:lnTo>
                <a:lnTo>
                  <a:pt x="514" y="601"/>
                </a:lnTo>
                <a:lnTo>
                  <a:pt x="516" y="601"/>
                </a:lnTo>
                <a:lnTo>
                  <a:pt x="518" y="604"/>
                </a:lnTo>
                <a:lnTo>
                  <a:pt x="528" y="609"/>
                </a:lnTo>
                <a:lnTo>
                  <a:pt x="530" y="609"/>
                </a:lnTo>
                <a:lnTo>
                  <a:pt x="530" y="609"/>
                </a:lnTo>
                <a:close/>
                <a:moveTo>
                  <a:pt x="119" y="192"/>
                </a:moveTo>
                <a:lnTo>
                  <a:pt x="119" y="192"/>
                </a:lnTo>
                <a:lnTo>
                  <a:pt x="119" y="192"/>
                </a:lnTo>
                <a:lnTo>
                  <a:pt x="116" y="192"/>
                </a:lnTo>
                <a:lnTo>
                  <a:pt x="116" y="192"/>
                </a:lnTo>
                <a:lnTo>
                  <a:pt x="116" y="194"/>
                </a:lnTo>
                <a:lnTo>
                  <a:pt x="114" y="194"/>
                </a:lnTo>
                <a:lnTo>
                  <a:pt x="114" y="192"/>
                </a:lnTo>
                <a:lnTo>
                  <a:pt x="114" y="192"/>
                </a:lnTo>
                <a:lnTo>
                  <a:pt x="114" y="192"/>
                </a:lnTo>
                <a:lnTo>
                  <a:pt x="114" y="192"/>
                </a:lnTo>
                <a:lnTo>
                  <a:pt x="111" y="192"/>
                </a:lnTo>
                <a:lnTo>
                  <a:pt x="111" y="192"/>
                </a:lnTo>
                <a:lnTo>
                  <a:pt x="109" y="192"/>
                </a:lnTo>
                <a:lnTo>
                  <a:pt x="116" y="194"/>
                </a:lnTo>
                <a:lnTo>
                  <a:pt x="116" y="197"/>
                </a:lnTo>
                <a:lnTo>
                  <a:pt x="116" y="197"/>
                </a:lnTo>
                <a:lnTo>
                  <a:pt x="119" y="199"/>
                </a:lnTo>
                <a:lnTo>
                  <a:pt x="121" y="199"/>
                </a:lnTo>
                <a:lnTo>
                  <a:pt x="121" y="201"/>
                </a:lnTo>
                <a:lnTo>
                  <a:pt x="121" y="201"/>
                </a:lnTo>
                <a:lnTo>
                  <a:pt x="121" y="201"/>
                </a:lnTo>
                <a:lnTo>
                  <a:pt x="121" y="201"/>
                </a:lnTo>
                <a:lnTo>
                  <a:pt x="121" y="201"/>
                </a:lnTo>
                <a:lnTo>
                  <a:pt x="123" y="201"/>
                </a:lnTo>
                <a:lnTo>
                  <a:pt x="123" y="201"/>
                </a:lnTo>
                <a:lnTo>
                  <a:pt x="123" y="201"/>
                </a:lnTo>
                <a:lnTo>
                  <a:pt x="123" y="201"/>
                </a:lnTo>
                <a:lnTo>
                  <a:pt x="123" y="199"/>
                </a:lnTo>
                <a:lnTo>
                  <a:pt x="123" y="199"/>
                </a:lnTo>
                <a:lnTo>
                  <a:pt x="123" y="197"/>
                </a:lnTo>
                <a:lnTo>
                  <a:pt x="121" y="197"/>
                </a:lnTo>
                <a:lnTo>
                  <a:pt x="121" y="194"/>
                </a:lnTo>
                <a:lnTo>
                  <a:pt x="121" y="194"/>
                </a:lnTo>
                <a:lnTo>
                  <a:pt x="121" y="194"/>
                </a:lnTo>
                <a:lnTo>
                  <a:pt x="119" y="194"/>
                </a:lnTo>
                <a:lnTo>
                  <a:pt x="121" y="192"/>
                </a:lnTo>
                <a:lnTo>
                  <a:pt x="119" y="192"/>
                </a:lnTo>
                <a:close/>
                <a:moveTo>
                  <a:pt x="154" y="256"/>
                </a:moveTo>
                <a:lnTo>
                  <a:pt x="152" y="254"/>
                </a:lnTo>
                <a:lnTo>
                  <a:pt x="152" y="254"/>
                </a:lnTo>
                <a:lnTo>
                  <a:pt x="152" y="254"/>
                </a:lnTo>
                <a:lnTo>
                  <a:pt x="149" y="254"/>
                </a:lnTo>
                <a:lnTo>
                  <a:pt x="149" y="254"/>
                </a:lnTo>
                <a:lnTo>
                  <a:pt x="149" y="251"/>
                </a:lnTo>
                <a:lnTo>
                  <a:pt x="147" y="251"/>
                </a:lnTo>
                <a:lnTo>
                  <a:pt x="147" y="251"/>
                </a:lnTo>
                <a:lnTo>
                  <a:pt x="147" y="249"/>
                </a:lnTo>
                <a:lnTo>
                  <a:pt x="147" y="249"/>
                </a:lnTo>
                <a:lnTo>
                  <a:pt x="145" y="249"/>
                </a:lnTo>
                <a:lnTo>
                  <a:pt x="145" y="249"/>
                </a:lnTo>
                <a:lnTo>
                  <a:pt x="142" y="246"/>
                </a:lnTo>
                <a:lnTo>
                  <a:pt x="142" y="246"/>
                </a:lnTo>
                <a:lnTo>
                  <a:pt x="138" y="242"/>
                </a:lnTo>
                <a:lnTo>
                  <a:pt x="138" y="239"/>
                </a:lnTo>
                <a:lnTo>
                  <a:pt x="135" y="239"/>
                </a:lnTo>
                <a:lnTo>
                  <a:pt x="133" y="237"/>
                </a:lnTo>
                <a:lnTo>
                  <a:pt x="133" y="235"/>
                </a:lnTo>
                <a:lnTo>
                  <a:pt x="133" y="235"/>
                </a:lnTo>
                <a:lnTo>
                  <a:pt x="133" y="235"/>
                </a:lnTo>
                <a:lnTo>
                  <a:pt x="133" y="235"/>
                </a:lnTo>
                <a:lnTo>
                  <a:pt x="130" y="232"/>
                </a:lnTo>
                <a:lnTo>
                  <a:pt x="130" y="232"/>
                </a:lnTo>
                <a:lnTo>
                  <a:pt x="130" y="232"/>
                </a:lnTo>
                <a:lnTo>
                  <a:pt x="130" y="232"/>
                </a:lnTo>
                <a:lnTo>
                  <a:pt x="130" y="232"/>
                </a:lnTo>
                <a:lnTo>
                  <a:pt x="130" y="232"/>
                </a:lnTo>
                <a:lnTo>
                  <a:pt x="128" y="232"/>
                </a:lnTo>
                <a:lnTo>
                  <a:pt x="128" y="232"/>
                </a:lnTo>
                <a:lnTo>
                  <a:pt x="128" y="232"/>
                </a:lnTo>
                <a:lnTo>
                  <a:pt x="128" y="230"/>
                </a:lnTo>
                <a:lnTo>
                  <a:pt x="128" y="230"/>
                </a:lnTo>
                <a:lnTo>
                  <a:pt x="128" y="230"/>
                </a:lnTo>
                <a:lnTo>
                  <a:pt x="126" y="230"/>
                </a:lnTo>
                <a:lnTo>
                  <a:pt x="126" y="230"/>
                </a:lnTo>
                <a:lnTo>
                  <a:pt x="126" y="230"/>
                </a:lnTo>
                <a:lnTo>
                  <a:pt x="123" y="230"/>
                </a:lnTo>
                <a:lnTo>
                  <a:pt x="123" y="228"/>
                </a:lnTo>
                <a:lnTo>
                  <a:pt x="123" y="228"/>
                </a:lnTo>
                <a:lnTo>
                  <a:pt x="123" y="230"/>
                </a:lnTo>
                <a:lnTo>
                  <a:pt x="123" y="230"/>
                </a:lnTo>
                <a:lnTo>
                  <a:pt x="123" y="230"/>
                </a:lnTo>
                <a:lnTo>
                  <a:pt x="121" y="232"/>
                </a:lnTo>
                <a:lnTo>
                  <a:pt x="119" y="235"/>
                </a:lnTo>
                <a:lnTo>
                  <a:pt x="119" y="235"/>
                </a:lnTo>
                <a:lnTo>
                  <a:pt x="116" y="235"/>
                </a:lnTo>
                <a:lnTo>
                  <a:pt x="116" y="235"/>
                </a:lnTo>
                <a:lnTo>
                  <a:pt x="114" y="235"/>
                </a:lnTo>
                <a:lnTo>
                  <a:pt x="114" y="235"/>
                </a:lnTo>
                <a:lnTo>
                  <a:pt x="114" y="235"/>
                </a:lnTo>
                <a:lnTo>
                  <a:pt x="114" y="235"/>
                </a:lnTo>
                <a:lnTo>
                  <a:pt x="114" y="235"/>
                </a:lnTo>
                <a:lnTo>
                  <a:pt x="111" y="235"/>
                </a:lnTo>
                <a:lnTo>
                  <a:pt x="111" y="235"/>
                </a:lnTo>
                <a:lnTo>
                  <a:pt x="111" y="235"/>
                </a:lnTo>
                <a:lnTo>
                  <a:pt x="109" y="235"/>
                </a:lnTo>
                <a:lnTo>
                  <a:pt x="109" y="235"/>
                </a:lnTo>
                <a:lnTo>
                  <a:pt x="109" y="235"/>
                </a:lnTo>
                <a:lnTo>
                  <a:pt x="109" y="235"/>
                </a:lnTo>
                <a:lnTo>
                  <a:pt x="109" y="235"/>
                </a:lnTo>
                <a:lnTo>
                  <a:pt x="111" y="235"/>
                </a:lnTo>
                <a:lnTo>
                  <a:pt x="111" y="237"/>
                </a:lnTo>
                <a:lnTo>
                  <a:pt x="114" y="239"/>
                </a:lnTo>
                <a:lnTo>
                  <a:pt x="114" y="239"/>
                </a:lnTo>
                <a:lnTo>
                  <a:pt x="114" y="239"/>
                </a:lnTo>
                <a:lnTo>
                  <a:pt x="114" y="242"/>
                </a:lnTo>
                <a:lnTo>
                  <a:pt x="116" y="242"/>
                </a:lnTo>
                <a:lnTo>
                  <a:pt x="116" y="242"/>
                </a:lnTo>
                <a:lnTo>
                  <a:pt x="116" y="242"/>
                </a:lnTo>
                <a:lnTo>
                  <a:pt x="116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2"/>
                </a:lnTo>
                <a:lnTo>
                  <a:pt x="119" y="244"/>
                </a:lnTo>
                <a:lnTo>
                  <a:pt x="119" y="244"/>
                </a:lnTo>
                <a:lnTo>
                  <a:pt x="119" y="244"/>
                </a:lnTo>
                <a:lnTo>
                  <a:pt x="119" y="246"/>
                </a:lnTo>
                <a:lnTo>
                  <a:pt x="121" y="246"/>
                </a:lnTo>
                <a:lnTo>
                  <a:pt x="121" y="246"/>
                </a:lnTo>
                <a:lnTo>
                  <a:pt x="121" y="246"/>
                </a:lnTo>
                <a:lnTo>
                  <a:pt x="121" y="246"/>
                </a:lnTo>
                <a:lnTo>
                  <a:pt x="121" y="249"/>
                </a:lnTo>
                <a:lnTo>
                  <a:pt x="123" y="254"/>
                </a:lnTo>
                <a:lnTo>
                  <a:pt x="126" y="256"/>
                </a:lnTo>
                <a:lnTo>
                  <a:pt x="126" y="258"/>
                </a:lnTo>
                <a:lnTo>
                  <a:pt x="126" y="258"/>
                </a:lnTo>
                <a:lnTo>
                  <a:pt x="126" y="258"/>
                </a:lnTo>
                <a:lnTo>
                  <a:pt x="128" y="258"/>
                </a:lnTo>
                <a:lnTo>
                  <a:pt x="128" y="258"/>
                </a:lnTo>
                <a:lnTo>
                  <a:pt x="130" y="258"/>
                </a:lnTo>
                <a:lnTo>
                  <a:pt x="130" y="261"/>
                </a:lnTo>
                <a:lnTo>
                  <a:pt x="130" y="261"/>
                </a:lnTo>
                <a:lnTo>
                  <a:pt x="135" y="263"/>
                </a:lnTo>
                <a:lnTo>
                  <a:pt x="138" y="265"/>
                </a:lnTo>
                <a:lnTo>
                  <a:pt x="138" y="268"/>
                </a:lnTo>
                <a:lnTo>
                  <a:pt x="138" y="268"/>
                </a:lnTo>
                <a:lnTo>
                  <a:pt x="140" y="270"/>
                </a:lnTo>
                <a:lnTo>
                  <a:pt x="140" y="270"/>
                </a:lnTo>
                <a:lnTo>
                  <a:pt x="140" y="270"/>
                </a:lnTo>
                <a:lnTo>
                  <a:pt x="140" y="272"/>
                </a:lnTo>
                <a:lnTo>
                  <a:pt x="140" y="272"/>
                </a:lnTo>
                <a:lnTo>
                  <a:pt x="140" y="275"/>
                </a:lnTo>
                <a:lnTo>
                  <a:pt x="140" y="275"/>
                </a:lnTo>
                <a:lnTo>
                  <a:pt x="142" y="275"/>
                </a:lnTo>
                <a:lnTo>
                  <a:pt x="140" y="277"/>
                </a:lnTo>
                <a:lnTo>
                  <a:pt x="140" y="277"/>
                </a:lnTo>
                <a:lnTo>
                  <a:pt x="140" y="277"/>
                </a:lnTo>
                <a:lnTo>
                  <a:pt x="142" y="277"/>
                </a:lnTo>
                <a:lnTo>
                  <a:pt x="142" y="277"/>
                </a:lnTo>
                <a:lnTo>
                  <a:pt x="142" y="277"/>
                </a:lnTo>
                <a:lnTo>
                  <a:pt x="142" y="277"/>
                </a:lnTo>
                <a:lnTo>
                  <a:pt x="142" y="277"/>
                </a:lnTo>
                <a:lnTo>
                  <a:pt x="145" y="280"/>
                </a:lnTo>
                <a:lnTo>
                  <a:pt x="145" y="280"/>
                </a:lnTo>
                <a:lnTo>
                  <a:pt x="145" y="277"/>
                </a:lnTo>
                <a:lnTo>
                  <a:pt x="147" y="280"/>
                </a:lnTo>
                <a:lnTo>
                  <a:pt x="147" y="280"/>
                </a:lnTo>
                <a:lnTo>
                  <a:pt x="147" y="280"/>
                </a:lnTo>
                <a:lnTo>
                  <a:pt x="149" y="280"/>
                </a:lnTo>
                <a:lnTo>
                  <a:pt x="152" y="275"/>
                </a:lnTo>
                <a:lnTo>
                  <a:pt x="152" y="275"/>
                </a:lnTo>
                <a:lnTo>
                  <a:pt x="152" y="270"/>
                </a:lnTo>
                <a:lnTo>
                  <a:pt x="152" y="268"/>
                </a:lnTo>
                <a:lnTo>
                  <a:pt x="152" y="265"/>
                </a:lnTo>
                <a:lnTo>
                  <a:pt x="152" y="265"/>
                </a:lnTo>
                <a:lnTo>
                  <a:pt x="152" y="263"/>
                </a:lnTo>
                <a:lnTo>
                  <a:pt x="152" y="261"/>
                </a:lnTo>
                <a:lnTo>
                  <a:pt x="154" y="261"/>
                </a:lnTo>
                <a:lnTo>
                  <a:pt x="154" y="261"/>
                </a:lnTo>
                <a:lnTo>
                  <a:pt x="154" y="258"/>
                </a:lnTo>
                <a:lnTo>
                  <a:pt x="154" y="256"/>
                </a:lnTo>
                <a:lnTo>
                  <a:pt x="154" y="256"/>
                </a:lnTo>
                <a:lnTo>
                  <a:pt x="154" y="256"/>
                </a:lnTo>
                <a:close/>
                <a:moveTo>
                  <a:pt x="289" y="471"/>
                </a:moveTo>
                <a:lnTo>
                  <a:pt x="289" y="471"/>
                </a:lnTo>
                <a:lnTo>
                  <a:pt x="287" y="471"/>
                </a:lnTo>
                <a:lnTo>
                  <a:pt x="289" y="474"/>
                </a:lnTo>
                <a:lnTo>
                  <a:pt x="289" y="474"/>
                </a:lnTo>
                <a:lnTo>
                  <a:pt x="289" y="474"/>
                </a:lnTo>
                <a:lnTo>
                  <a:pt x="289" y="474"/>
                </a:lnTo>
                <a:lnTo>
                  <a:pt x="289" y="471"/>
                </a:lnTo>
                <a:lnTo>
                  <a:pt x="289" y="471"/>
                </a:lnTo>
                <a:close/>
                <a:moveTo>
                  <a:pt x="386" y="587"/>
                </a:moveTo>
                <a:lnTo>
                  <a:pt x="383" y="587"/>
                </a:lnTo>
                <a:lnTo>
                  <a:pt x="381" y="585"/>
                </a:lnTo>
                <a:lnTo>
                  <a:pt x="381" y="585"/>
                </a:lnTo>
                <a:lnTo>
                  <a:pt x="381" y="585"/>
                </a:lnTo>
                <a:lnTo>
                  <a:pt x="379" y="585"/>
                </a:lnTo>
                <a:lnTo>
                  <a:pt x="379" y="585"/>
                </a:lnTo>
                <a:lnTo>
                  <a:pt x="376" y="582"/>
                </a:lnTo>
                <a:lnTo>
                  <a:pt x="376" y="582"/>
                </a:lnTo>
                <a:lnTo>
                  <a:pt x="374" y="585"/>
                </a:lnTo>
                <a:lnTo>
                  <a:pt x="372" y="585"/>
                </a:lnTo>
                <a:lnTo>
                  <a:pt x="374" y="587"/>
                </a:lnTo>
                <a:lnTo>
                  <a:pt x="379" y="592"/>
                </a:lnTo>
                <a:lnTo>
                  <a:pt x="381" y="592"/>
                </a:lnTo>
                <a:lnTo>
                  <a:pt x="381" y="594"/>
                </a:lnTo>
                <a:lnTo>
                  <a:pt x="381" y="594"/>
                </a:lnTo>
                <a:lnTo>
                  <a:pt x="381" y="594"/>
                </a:lnTo>
                <a:lnTo>
                  <a:pt x="381" y="594"/>
                </a:lnTo>
                <a:lnTo>
                  <a:pt x="383" y="594"/>
                </a:lnTo>
                <a:lnTo>
                  <a:pt x="383" y="594"/>
                </a:lnTo>
                <a:lnTo>
                  <a:pt x="383" y="594"/>
                </a:lnTo>
                <a:lnTo>
                  <a:pt x="383" y="592"/>
                </a:lnTo>
                <a:lnTo>
                  <a:pt x="383" y="594"/>
                </a:lnTo>
                <a:lnTo>
                  <a:pt x="386" y="594"/>
                </a:lnTo>
                <a:lnTo>
                  <a:pt x="386" y="594"/>
                </a:lnTo>
                <a:lnTo>
                  <a:pt x="386" y="592"/>
                </a:lnTo>
                <a:lnTo>
                  <a:pt x="386" y="592"/>
                </a:lnTo>
                <a:lnTo>
                  <a:pt x="386" y="592"/>
                </a:lnTo>
                <a:lnTo>
                  <a:pt x="386" y="592"/>
                </a:lnTo>
                <a:lnTo>
                  <a:pt x="388" y="590"/>
                </a:lnTo>
                <a:lnTo>
                  <a:pt x="388" y="590"/>
                </a:lnTo>
                <a:lnTo>
                  <a:pt x="388" y="587"/>
                </a:lnTo>
                <a:lnTo>
                  <a:pt x="386" y="587"/>
                </a:lnTo>
                <a:close/>
                <a:moveTo>
                  <a:pt x="516" y="609"/>
                </a:moveTo>
                <a:lnTo>
                  <a:pt x="514" y="609"/>
                </a:lnTo>
                <a:lnTo>
                  <a:pt x="514" y="609"/>
                </a:lnTo>
                <a:lnTo>
                  <a:pt x="511" y="606"/>
                </a:lnTo>
                <a:lnTo>
                  <a:pt x="511" y="606"/>
                </a:lnTo>
                <a:lnTo>
                  <a:pt x="511" y="609"/>
                </a:lnTo>
                <a:lnTo>
                  <a:pt x="511" y="609"/>
                </a:lnTo>
                <a:lnTo>
                  <a:pt x="511" y="609"/>
                </a:lnTo>
                <a:lnTo>
                  <a:pt x="514" y="609"/>
                </a:lnTo>
                <a:lnTo>
                  <a:pt x="514" y="611"/>
                </a:lnTo>
                <a:lnTo>
                  <a:pt x="516" y="611"/>
                </a:lnTo>
                <a:lnTo>
                  <a:pt x="516" y="611"/>
                </a:lnTo>
                <a:lnTo>
                  <a:pt x="516" y="609"/>
                </a:lnTo>
                <a:lnTo>
                  <a:pt x="516" y="609"/>
                </a:lnTo>
                <a:lnTo>
                  <a:pt x="516" y="609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82" y="474"/>
                </a:lnTo>
                <a:lnTo>
                  <a:pt x="282" y="474"/>
                </a:lnTo>
                <a:lnTo>
                  <a:pt x="284" y="474"/>
                </a:lnTo>
                <a:lnTo>
                  <a:pt x="282" y="474"/>
                </a:lnTo>
                <a:lnTo>
                  <a:pt x="282" y="471"/>
                </a:lnTo>
                <a:lnTo>
                  <a:pt x="282" y="471"/>
                </a:lnTo>
                <a:lnTo>
                  <a:pt x="282" y="471"/>
                </a:lnTo>
                <a:lnTo>
                  <a:pt x="284" y="471"/>
                </a:lnTo>
                <a:lnTo>
                  <a:pt x="284" y="471"/>
                </a:lnTo>
                <a:lnTo>
                  <a:pt x="284" y="471"/>
                </a:lnTo>
                <a:lnTo>
                  <a:pt x="284" y="471"/>
                </a:lnTo>
                <a:lnTo>
                  <a:pt x="284" y="471"/>
                </a:lnTo>
                <a:lnTo>
                  <a:pt x="287" y="471"/>
                </a:lnTo>
                <a:lnTo>
                  <a:pt x="287" y="471"/>
                </a:lnTo>
                <a:lnTo>
                  <a:pt x="287" y="469"/>
                </a:lnTo>
                <a:lnTo>
                  <a:pt x="287" y="469"/>
                </a:lnTo>
                <a:lnTo>
                  <a:pt x="287" y="467"/>
                </a:lnTo>
                <a:lnTo>
                  <a:pt x="287" y="467"/>
                </a:lnTo>
                <a:lnTo>
                  <a:pt x="287" y="464"/>
                </a:lnTo>
                <a:lnTo>
                  <a:pt x="284" y="462"/>
                </a:lnTo>
                <a:lnTo>
                  <a:pt x="282" y="459"/>
                </a:lnTo>
                <a:lnTo>
                  <a:pt x="279" y="459"/>
                </a:lnTo>
                <a:lnTo>
                  <a:pt x="277" y="455"/>
                </a:lnTo>
                <a:lnTo>
                  <a:pt x="277" y="455"/>
                </a:lnTo>
                <a:lnTo>
                  <a:pt x="277" y="455"/>
                </a:lnTo>
                <a:lnTo>
                  <a:pt x="277" y="455"/>
                </a:lnTo>
                <a:lnTo>
                  <a:pt x="277" y="455"/>
                </a:lnTo>
                <a:lnTo>
                  <a:pt x="275" y="452"/>
                </a:lnTo>
                <a:lnTo>
                  <a:pt x="275" y="452"/>
                </a:lnTo>
                <a:lnTo>
                  <a:pt x="275" y="452"/>
                </a:lnTo>
                <a:lnTo>
                  <a:pt x="275" y="452"/>
                </a:lnTo>
                <a:lnTo>
                  <a:pt x="272" y="452"/>
                </a:lnTo>
                <a:lnTo>
                  <a:pt x="272" y="455"/>
                </a:lnTo>
                <a:lnTo>
                  <a:pt x="272" y="455"/>
                </a:lnTo>
                <a:lnTo>
                  <a:pt x="272" y="459"/>
                </a:lnTo>
                <a:lnTo>
                  <a:pt x="272" y="459"/>
                </a:lnTo>
                <a:lnTo>
                  <a:pt x="272" y="459"/>
                </a:lnTo>
                <a:lnTo>
                  <a:pt x="272" y="462"/>
                </a:lnTo>
                <a:lnTo>
                  <a:pt x="272" y="462"/>
                </a:lnTo>
                <a:lnTo>
                  <a:pt x="272" y="462"/>
                </a:lnTo>
                <a:lnTo>
                  <a:pt x="272" y="464"/>
                </a:lnTo>
                <a:lnTo>
                  <a:pt x="272" y="464"/>
                </a:lnTo>
                <a:lnTo>
                  <a:pt x="272" y="464"/>
                </a:lnTo>
                <a:lnTo>
                  <a:pt x="275" y="467"/>
                </a:lnTo>
                <a:lnTo>
                  <a:pt x="275" y="467"/>
                </a:lnTo>
                <a:lnTo>
                  <a:pt x="275" y="469"/>
                </a:lnTo>
                <a:lnTo>
                  <a:pt x="275" y="469"/>
                </a:lnTo>
                <a:lnTo>
                  <a:pt x="277" y="469"/>
                </a:lnTo>
                <a:lnTo>
                  <a:pt x="277" y="469"/>
                </a:lnTo>
                <a:lnTo>
                  <a:pt x="279" y="471"/>
                </a:lnTo>
                <a:lnTo>
                  <a:pt x="279" y="471"/>
                </a:lnTo>
                <a:lnTo>
                  <a:pt x="279" y="471"/>
                </a:lnTo>
                <a:lnTo>
                  <a:pt x="279" y="474"/>
                </a:lnTo>
                <a:lnTo>
                  <a:pt x="279" y="474"/>
                </a:lnTo>
                <a:lnTo>
                  <a:pt x="279" y="474"/>
                </a:lnTo>
                <a:lnTo>
                  <a:pt x="282" y="476"/>
                </a:lnTo>
                <a:lnTo>
                  <a:pt x="279" y="476"/>
                </a:lnTo>
                <a:lnTo>
                  <a:pt x="279" y="476"/>
                </a:lnTo>
                <a:lnTo>
                  <a:pt x="279" y="476"/>
                </a:lnTo>
                <a:lnTo>
                  <a:pt x="279" y="476"/>
                </a:lnTo>
                <a:lnTo>
                  <a:pt x="279" y="474"/>
                </a:lnTo>
                <a:lnTo>
                  <a:pt x="279" y="474"/>
                </a:lnTo>
                <a:lnTo>
                  <a:pt x="279" y="476"/>
                </a:lnTo>
                <a:lnTo>
                  <a:pt x="279" y="476"/>
                </a:lnTo>
                <a:lnTo>
                  <a:pt x="282" y="476"/>
                </a:lnTo>
                <a:lnTo>
                  <a:pt x="282" y="476"/>
                </a:lnTo>
                <a:lnTo>
                  <a:pt x="282" y="476"/>
                </a:lnTo>
                <a:lnTo>
                  <a:pt x="282" y="476"/>
                </a:lnTo>
                <a:lnTo>
                  <a:pt x="282" y="478"/>
                </a:lnTo>
                <a:lnTo>
                  <a:pt x="282" y="478"/>
                </a:lnTo>
                <a:lnTo>
                  <a:pt x="282" y="478"/>
                </a:lnTo>
                <a:lnTo>
                  <a:pt x="282" y="478"/>
                </a:lnTo>
                <a:lnTo>
                  <a:pt x="284" y="478"/>
                </a:lnTo>
                <a:lnTo>
                  <a:pt x="284" y="481"/>
                </a:lnTo>
                <a:lnTo>
                  <a:pt x="284" y="481"/>
                </a:lnTo>
                <a:lnTo>
                  <a:pt x="287" y="481"/>
                </a:lnTo>
                <a:lnTo>
                  <a:pt x="287" y="481"/>
                </a:lnTo>
                <a:lnTo>
                  <a:pt x="287" y="481"/>
                </a:lnTo>
                <a:lnTo>
                  <a:pt x="287" y="478"/>
                </a:lnTo>
                <a:lnTo>
                  <a:pt x="284" y="476"/>
                </a:lnTo>
                <a:close/>
                <a:moveTo>
                  <a:pt x="253" y="426"/>
                </a:moveTo>
                <a:lnTo>
                  <a:pt x="251" y="426"/>
                </a:lnTo>
                <a:lnTo>
                  <a:pt x="251" y="426"/>
                </a:lnTo>
                <a:lnTo>
                  <a:pt x="251" y="426"/>
                </a:lnTo>
                <a:lnTo>
                  <a:pt x="251" y="426"/>
                </a:lnTo>
                <a:lnTo>
                  <a:pt x="251" y="426"/>
                </a:lnTo>
                <a:lnTo>
                  <a:pt x="251" y="424"/>
                </a:lnTo>
                <a:lnTo>
                  <a:pt x="251" y="424"/>
                </a:lnTo>
                <a:lnTo>
                  <a:pt x="246" y="422"/>
                </a:lnTo>
                <a:lnTo>
                  <a:pt x="246" y="419"/>
                </a:lnTo>
                <a:lnTo>
                  <a:pt x="246" y="417"/>
                </a:lnTo>
                <a:lnTo>
                  <a:pt x="246" y="417"/>
                </a:lnTo>
                <a:lnTo>
                  <a:pt x="246" y="414"/>
                </a:lnTo>
                <a:lnTo>
                  <a:pt x="244" y="414"/>
                </a:lnTo>
                <a:lnTo>
                  <a:pt x="244" y="414"/>
                </a:lnTo>
                <a:lnTo>
                  <a:pt x="244" y="414"/>
                </a:lnTo>
                <a:lnTo>
                  <a:pt x="242" y="412"/>
                </a:lnTo>
                <a:lnTo>
                  <a:pt x="242" y="412"/>
                </a:lnTo>
                <a:lnTo>
                  <a:pt x="239" y="414"/>
                </a:lnTo>
                <a:lnTo>
                  <a:pt x="239" y="414"/>
                </a:lnTo>
                <a:lnTo>
                  <a:pt x="239" y="417"/>
                </a:lnTo>
                <a:lnTo>
                  <a:pt x="239" y="419"/>
                </a:lnTo>
                <a:lnTo>
                  <a:pt x="239" y="419"/>
                </a:lnTo>
                <a:lnTo>
                  <a:pt x="239" y="419"/>
                </a:lnTo>
                <a:lnTo>
                  <a:pt x="237" y="419"/>
                </a:lnTo>
                <a:lnTo>
                  <a:pt x="237" y="419"/>
                </a:lnTo>
                <a:lnTo>
                  <a:pt x="237" y="419"/>
                </a:lnTo>
                <a:lnTo>
                  <a:pt x="237" y="419"/>
                </a:lnTo>
                <a:lnTo>
                  <a:pt x="239" y="422"/>
                </a:lnTo>
                <a:lnTo>
                  <a:pt x="239" y="424"/>
                </a:lnTo>
                <a:lnTo>
                  <a:pt x="239" y="424"/>
                </a:lnTo>
                <a:lnTo>
                  <a:pt x="239" y="424"/>
                </a:lnTo>
                <a:lnTo>
                  <a:pt x="242" y="424"/>
                </a:lnTo>
                <a:lnTo>
                  <a:pt x="242" y="424"/>
                </a:lnTo>
                <a:lnTo>
                  <a:pt x="242" y="424"/>
                </a:lnTo>
                <a:lnTo>
                  <a:pt x="242" y="424"/>
                </a:lnTo>
                <a:lnTo>
                  <a:pt x="242" y="424"/>
                </a:lnTo>
                <a:lnTo>
                  <a:pt x="242" y="424"/>
                </a:lnTo>
                <a:lnTo>
                  <a:pt x="242" y="424"/>
                </a:lnTo>
                <a:lnTo>
                  <a:pt x="242" y="426"/>
                </a:lnTo>
                <a:lnTo>
                  <a:pt x="242" y="426"/>
                </a:lnTo>
                <a:lnTo>
                  <a:pt x="242" y="426"/>
                </a:lnTo>
                <a:lnTo>
                  <a:pt x="244" y="426"/>
                </a:lnTo>
                <a:lnTo>
                  <a:pt x="244" y="426"/>
                </a:lnTo>
                <a:lnTo>
                  <a:pt x="246" y="426"/>
                </a:lnTo>
                <a:lnTo>
                  <a:pt x="246" y="429"/>
                </a:lnTo>
                <a:lnTo>
                  <a:pt x="246" y="429"/>
                </a:lnTo>
                <a:lnTo>
                  <a:pt x="249" y="429"/>
                </a:lnTo>
                <a:lnTo>
                  <a:pt x="249" y="429"/>
                </a:lnTo>
                <a:lnTo>
                  <a:pt x="249" y="429"/>
                </a:lnTo>
                <a:lnTo>
                  <a:pt x="251" y="429"/>
                </a:lnTo>
                <a:lnTo>
                  <a:pt x="251" y="429"/>
                </a:lnTo>
                <a:lnTo>
                  <a:pt x="251" y="431"/>
                </a:lnTo>
                <a:lnTo>
                  <a:pt x="251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31"/>
                </a:lnTo>
                <a:lnTo>
                  <a:pt x="253" y="429"/>
                </a:lnTo>
                <a:lnTo>
                  <a:pt x="253" y="426"/>
                </a:lnTo>
                <a:close/>
                <a:moveTo>
                  <a:pt x="225" y="393"/>
                </a:moveTo>
                <a:lnTo>
                  <a:pt x="225" y="393"/>
                </a:lnTo>
                <a:lnTo>
                  <a:pt x="223" y="391"/>
                </a:lnTo>
                <a:lnTo>
                  <a:pt x="223" y="391"/>
                </a:lnTo>
                <a:lnTo>
                  <a:pt x="223" y="391"/>
                </a:lnTo>
                <a:lnTo>
                  <a:pt x="223" y="391"/>
                </a:lnTo>
                <a:lnTo>
                  <a:pt x="220" y="391"/>
                </a:lnTo>
                <a:lnTo>
                  <a:pt x="220" y="391"/>
                </a:lnTo>
                <a:lnTo>
                  <a:pt x="220" y="388"/>
                </a:lnTo>
                <a:lnTo>
                  <a:pt x="220" y="388"/>
                </a:lnTo>
                <a:lnTo>
                  <a:pt x="220" y="386"/>
                </a:lnTo>
                <a:lnTo>
                  <a:pt x="220" y="386"/>
                </a:lnTo>
                <a:lnTo>
                  <a:pt x="220" y="386"/>
                </a:lnTo>
                <a:lnTo>
                  <a:pt x="218" y="386"/>
                </a:lnTo>
                <a:lnTo>
                  <a:pt x="218" y="384"/>
                </a:lnTo>
                <a:lnTo>
                  <a:pt x="216" y="384"/>
                </a:lnTo>
                <a:lnTo>
                  <a:pt x="216" y="381"/>
                </a:lnTo>
                <a:lnTo>
                  <a:pt x="216" y="381"/>
                </a:lnTo>
                <a:lnTo>
                  <a:pt x="218" y="384"/>
                </a:lnTo>
                <a:lnTo>
                  <a:pt x="218" y="384"/>
                </a:lnTo>
                <a:lnTo>
                  <a:pt x="218" y="381"/>
                </a:lnTo>
                <a:lnTo>
                  <a:pt x="218" y="381"/>
                </a:lnTo>
                <a:lnTo>
                  <a:pt x="216" y="379"/>
                </a:lnTo>
                <a:lnTo>
                  <a:pt x="216" y="377"/>
                </a:lnTo>
                <a:lnTo>
                  <a:pt x="213" y="377"/>
                </a:lnTo>
                <a:lnTo>
                  <a:pt x="213" y="374"/>
                </a:lnTo>
                <a:lnTo>
                  <a:pt x="213" y="374"/>
                </a:lnTo>
                <a:lnTo>
                  <a:pt x="213" y="374"/>
                </a:lnTo>
                <a:lnTo>
                  <a:pt x="213" y="374"/>
                </a:lnTo>
                <a:lnTo>
                  <a:pt x="213" y="374"/>
                </a:lnTo>
                <a:lnTo>
                  <a:pt x="213" y="374"/>
                </a:lnTo>
                <a:lnTo>
                  <a:pt x="213" y="372"/>
                </a:lnTo>
                <a:lnTo>
                  <a:pt x="213" y="372"/>
                </a:lnTo>
                <a:lnTo>
                  <a:pt x="213" y="372"/>
                </a:lnTo>
                <a:lnTo>
                  <a:pt x="211" y="372"/>
                </a:lnTo>
                <a:lnTo>
                  <a:pt x="211" y="372"/>
                </a:lnTo>
                <a:lnTo>
                  <a:pt x="211" y="370"/>
                </a:lnTo>
                <a:lnTo>
                  <a:pt x="211" y="370"/>
                </a:lnTo>
                <a:lnTo>
                  <a:pt x="211" y="370"/>
                </a:lnTo>
                <a:lnTo>
                  <a:pt x="211" y="370"/>
                </a:lnTo>
                <a:lnTo>
                  <a:pt x="211" y="367"/>
                </a:lnTo>
                <a:lnTo>
                  <a:pt x="208" y="367"/>
                </a:lnTo>
                <a:lnTo>
                  <a:pt x="208" y="365"/>
                </a:lnTo>
                <a:lnTo>
                  <a:pt x="208" y="365"/>
                </a:lnTo>
                <a:lnTo>
                  <a:pt x="206" y="365"/>
                </a:lnTo>
                <a:lnTo>
                  <a:pt x="206" y="362"/>
                </a:lnTo>
                <a:lnTo>
                  <a:pt x="206" y="362"/>
                </a:lnTo>
                <a:lnTo>
                  <a:pt x="206" y="362"/>
                </a:lnTo>
                <a:lnTo>
                  <a:pt x="206" y="360"/>
                </a:lnTo>
                <a:lnTo>
                  <a:pt x="206" y="360"/>
                </a:lnTo>
                <a:lnTo>
                  <a:pt x="204" y="360"/>
                </a:lnTo>
                <a:lnTo>
                  <a:pt x="206" y="360"/>
                </a:lnTo>
                <a:lnTo>
                  <a:pt x="206" y="360"/>
                </a:lnTo>
                <a:lnTo>
                  <a:pt x="206" y="360"/>
                </a:lnTo>
                <a:lnTo>
                  <a:pt x="206" y="360"/>
                </a:lnTo>
                <a:lnTo>
                  <a:pt x="206" y="360"/>
                </a:lnTo>
                <a:lnTo>
                  <a:pt x="206" y="358"/>
                </a:lnTo>
                <a:lnTo>
                  <a:pt x="206" y="358"/>
                </a:lnTo>
                <a:lnTo>
                  <a:pt x="204" y="358"/>
                </a:lnTo>
                <a:lnTo>
                  <a:pt x="204" y="355"/>
                </a:lnTo>
                <a:lnTo>
                  <a:pt x="204" y="355"/>
                </a:lnTo>
                <a:lnTo>
                  <a:pt x="201" y="355"/>
                </a:lnTo>
                <a:lnTo>
                  <a:pt x="201" y="355"/>
                </a:lnTo>
                <a:lnTo>
                  <a:pt x="199" y="358"/>
                </a:lnTo>
                <a:lnTo>
                  <a:pt x="199" y="358"/>
                </a:lnTo>
                <a:lnTo>
                  <a:pt x="197" y="358"/>
                </a:lnTo>
                <a:lnTo>
                  <a:pt x="197" y="358"/>
                </a:lnTo>
                <a:lnTo>
                  <a:pt x="194" y="358"/>
                </a:lnTo>
                <a:lnTo>
                  <a:pt x="194" y="358"/>
                </a:lnTo>
                <a:lnTo>
                  <a:pt x="192" y="358"/>
                </a:lnTo>
                <a:lnTo>
                  <a:pt x="192" y="358"/>
                </a:lnTo>
                <a:lnTo>
                  <a:pt x="192" y="358"/>
                </a:lnTo>
                <a:lnTo>
                  <a:pt x="192" y="360"/>
                </a:lnTo>
                <a:lnTo>
                  <a:pt x="192" y="360"/>
                </a:lnTo>
                <a:lnTo>
                  <a:pt x="192" y="362"/>
                </a:lnTo>
                <a:lnTo>
                  <a:pt x="192" y="365"/>
                </a:lnTo>
                <a:lnTo>
                  <a:pt x="192" y="365"/>
                </a:lnTo>
                <a:lnTo>
                  <a:pt x="190" y="367"/>
                </a:lnTo>
                <a:lnTo>
                  <a:pt x="190" y="370"/>
                </a:lnTo>
                <a:lnTo>
                  <a:pt x="187" y="370"/>
                </a:lnTo>
                <a:lnTo>
                  <a:pt x="190" y="372"/>
                </a:lnTo>
                <a:lnTo>
                  <a:pt x="190" y="372"/>
                </a:lnTo>
                <a:lnTo>
                  <a:pt x="190" y="374"/>
                </a:lnTo>
                <a:lnTo>
                  <a:pt x="190" y="374"/>
                </a:lnTo>
                <a:lnTo>
                  <a:pt x="190" y="374"/>
                </a:lnTo>
                <a:lnTo>
                  <a:pt x="190" y="374"/>
                </a:lnTo>
                <a:lnTo>
                  <a:pt x="190" y="374"/>
                </a:lnTo>
                <a:lnTo>
                  <a:pt x="192" y="377"/>
                </a:lnTo>
                <a:lnTo>
                  <a:pt x="199" y="388"/>
                </a:lnTo>
                <a:lnTo>
                  <a:pt x="201" y="391"/>
                </a:lnTo>
                <a:lnTo>
                  <a:pt x="201" y="391"/>
                </a:lnTo>
                <a:lnTo>
                  <a:pt x="201" y="393"/>
                </a:lnTo>
                <a:lnTo>
                  <a:pt x="201" y="393"/>
                </a:lnTo>
                <a:lnTo>
                  <a:pt x="201" y="393"/>
                </a:lnTo>
                <a:lnTo>
                  <a:pt x="204" y="396"/>
                </a:lnTo>
                <a:lnTo>
                  <a:pt x="204" y="396"/>
                </a:lnTo>
                <a:lnTo>
                  <a:pt x="208" y="398"/>
                </a:lnTo>
                <a:lnTo>
                  <a:pt x="208" y="398"/>
                </a:lnTo>
                <a:lnTo>
                  <a:pt x="216" y="403"/>
                </a:lnTo>
                <a:lnTo>
                  <a:pt x="216" y="403"/>
                </a:lnTo>
                <a:lnTo>
                  <a:pt x="216" y="403"/>
                </a:lnTo>
                <a:lnTo>
                  <a:pt x="218" y="400"/>
                </a:lnTo>
                <a:lnTo>
                  <a:pt x="218" y="400"/>
                </a:lnTo>
                <a:lnTo>
                  <a:pt x="218" y="400"/>
                </a:lnTo>
                <a:lnTo>
                  <a:pt x="220" y="400"/>
                </a:lnTo>
                <a:lnTo>
                  <a:pt x="223" y="400"/>
                </a:lnTo>
                <a:lnTo>
                  <a:pt x="223" y="400"/>
                </a:lnTo>
                <a:lnTo>
                  <a:pt x="223" y="400"/>
                </a:lnTo>
                <a:lnTo>
                  <a:pt x="223" y="400"/>
                </a:lnTo>
                <a:lnTo>
                  <a:pt x="223" y="398"/>
                </a:lnTo>
                <a:lnTo>
                  <a:pt x="220" y="393"/>
                </a:lnTo>
                <a:lnTo>
                  <a:pt x="220" y="393"/>
                </a:lnTo>
                <a:lnTo>
                  <a:pt x="220" y="393"/>
                </a:lnTo>
                <a:lnTo>
                  <a:pt x="220" y="393"/>
                </a:lnTo>
                <a:lnTo>
                  <a:pt x="220" y="393"/>
                </a:lnTo>
                <a:lnTo>
                  <a:pt x="223" y="393"/>
                </a:lnTo>
                <a:lnTo>
                  <a:pt x="223" y="396"/>
                </a:lnTo>
                <a:lnTo>
                  <a:pt x="225" y="398"/>
                </a:lnTo>
                <a:lnTo>
                  <a:pt x="225" y="398"/>
                </a:lnTo>
                <a:lnTo>
                  <a:pt x="225" y="396"/>
                </a:lnTo>
                <a:lnTo>
                  <a:pt x="225" y="393"/>
                </a:lnTo>
                <a:lnTo>
                  <a:pt x="225" y="393"/>
                </a:lnTo>
                <a:close/>
                <a:moveTo>
                  <a:pt x="272" y="452"/>
                </a:moveTo>
                <a:lnTo>
                  <a:pt x="272" y="450"/>
                </a:lnTo>
                <a:lnTo>
                  <a:pt x="272" y="450"/>
                </a:lnTo>
                <a:lnTo>
                  <a:pt x="272" y="450"/>
                </a:lnTo>
                <a:lnTo>
                  <a:pt x="272" y="448"/>
                </a:lnTo>
                <a:lnTo>
                  <a:pt x="272" y="448"/>
                </a:lnTo>
                <a:lnTo>
                  <a:pt x="272" y="445"/>
                </a:lnTo>
                <a:lnTo>
                  <a:pt x="270" y="445"/>
                </a:lnTo>
                <a:lnTo>
                  <a:pt x="270" y="445"/>
                </a:lnTo>
                <a:lnTo>
                  <a:pt x="270" y="445"/>
                </a:lnTo>
                <a:lnTo>
                  <a:pt x="268" y="443"/>
                </a:lnTo>
                <a:lnTo>
                  <a:pt x="268" y="443"/>
                </a:lnTo>
                <a:lnTo>
                  <a:pt x="268" y="443"/>
                </a:lnTo>
                <a:lnTo>
                  <a:pt x="263" y="440"/>
                </a:lnTo>
                <a:lnTo>
                  <a:pt x="263" y="438"/>
                </a:lnTo>
                <a:lnTo>
                  <a:pt x="263" y="438"/>
                </a:lnTo>
                <a:lnTo>
                  <a:pt x="263" y="438"/>
                </a:lnTo>
                <a:lnTo>
                  <a:pt x="260" y="438"/>
                </a:lnTo>
                <a:lnTo>
                  <a:pt x="260" y="438"/>
                </a:lnTo>
                <a:lnTo>
                  <a:pt x="260" y="438"/>
                </a:lnTo>
                <a:lnTo>
                  <a:pt x="260" y="440"/>
                </a:lnTo>
                <a:lnTo>
                  <a:pt x="260" y="440"/>
                </a:lnTo>
                <a:lnTo>
                  <a:pt x="260" y="443"/>
                </a:lnTo>
                <a:lnTo>
                  <a:pt x="260" y="443"/>
                </a:lnTo>
                <a:lnTo>
                  <a:pt x="260" y="443"/>
                </a:lnTo>
                <a:lnTo>
                  <a:pt x="260" y="445"/>
                </a:lnTo>
                <a:lnTo>
                  <a:pt x="260" y="445"/>
                </a:lnTo>
                <a:lnTo>
                  <a:pt x="263" y="445"/>
                </a:lnTo>
                <a:lnTo>
                  <a:pt x="263" y="448"/>
                </a:lnTo>
                <a:lnTo>
                  <a:pt x="263" y="448"/>
                </a:lnTo>
                <a:lnTo>
                  <a:pt x="260" y="450"/>
                </a:lnTo>
                <a:lnTo>
                  <a:pt x="260" y="452"/>
                </a:lnTo>
                <a:lnTo>
                  <a:pt x="263" y="452"/>
                </a:lnTo>
                <a:lnTo>
                  <a:pt x="263" y="452"/>
                </a:lnTo>
                <a:lnTo>
                  <a:pt x="263" y="455"/>
                </a:lnTo>
                <a:lnTo>
                  <a:pt x="263" y="455"/>
                </a:lnTo>
                <a:lnTo>
                  <a:pt x="263" y="457"/>
                </a:lnTo>
                <a:lnTo>
                  <a:pt x="263" y="455"/>
                </a:lnTo>
                <a:lnTo>
                  <a:pt x="265" y="455"/>
                </a:lnTo>
                <a:lnTo>
                  <a:pt x="265" y="455"/>
                </a:lnTo>
                <a:lnTo>
                  <a:pt x="265" y="455"/>
                </a:lnTo>
                <a:lnTo>
                  <a:pt x="268" y="455"/>
                </a:lnTo>
                <a:lnTo>
                  <a:pt x="268" y="455"/>
                </a:lnTo>
                <a:lnTo>
                  <a:pt x="270" y="455"/>
                </a:lnTo>
                <a:lnTo>
                  <a:pt x="270" y="455"/>
                </a:lnTo>
                <a:lnTo>
                  <a:pt x="270" y="452"/>
                </a:lnTo>
                <a:lnTo>
                  <a:pt x="270" y="452"/>
                </a:lnTo>
                <a:lnTo>
                  <a:pt x="270" y="452"/>
                </a:lnTo>
                <a:lnTo>
                  <a:pt x="272" y="452"/>
                </a:lnTo>
                <a:lnTo>
                  <a:pt x="272" y="452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28">
            <a:extLst>
              <a:ext uri="{FF2B5EF4-FFF2-40B4-BE49-F238E27FC236}">
                <a16:creationId xmlns:a16="http://schemas.microsoft.com/office/drawing/2014/main" id="{85B1E1A4-7682-45D1-EE45-81609870B470}"/>
              </a:ext>
            </a:extLst>
          </p:cNvPr>
          <p:cNvSpPr>
            <a:spLocks noEditPoints="1"/>
          </p:cNvSpPr>
          <p:nvPr/>
        </p:nvSpPr>
        <p:spPr bwMode="auto">
          <a:xfrm>
            <a:off x="1843549" y="4662324"/>
            <a:ext cx="924623" cy="989370"/>
          </a:xfrm>
          <a:custGeom>
            <a:avLst/>
            <a:gdLst>
              <a:gd name="T0" fmla="*/ 1046 w 1528"/>
              <a:gd name="T1" fmla="*/ 817 h 1635"/>
              <a:gd name="T2" fmla="*/ 1318 w 1528"/>
              <a:gd name="T3" fmla="*/ 1574 h 1635"/>
              <a:gd name="T4" fmla="*/ 1502 w 1528"/>
              <a:gd name="T5" fmla="*/ 440 h 1635"/>
              <a:gd name="T6" fmla="*/ 1370 w 1528"/>
              <a:gd name="T7" fmla="*/ 402 h 1635"/>
              <a:gd name="T8" fmla="*/ 1237 w 1528"/>
              <a:gd name="T9" fmla="*/ 483 h 1635"/>
              <a:gd name="T10" fmla="*/ 1136 w 1528"/>
              <a:gd name="T11" fmla="*/ 544 h 1635"/>
              <a:gd name="T12" fmla="*/ 1048 w 1528"/>
              <a:gd name="T13" fmla="*/ 473 h 1635"/>
              <a:gd name="T14" fmla="*/ 987 w 1528"/>
              <a:gd name="T15" fmla="*/ 554 h 1635"/>
              <a:gd name="T16" fmla="*/ 845 w 1528"/>
              <a:gd name="T17" fmla="*/ 507 h 1635"/>
              <a:gd name="T18" fmla="*/ 682 w 1528"/>
              <a:gd name="T19" fmla="*/ 447 h 1635"/>
              <a:gd name="T20" fmla="*/ 639 w 1528"/>
              <a:gd name="T21" fmla="*/ 369 h 1635"/>
              <a:gd name="T22" fmla="*/ 580 w 1528"/>
              <a:gd name="T23" fmla="*/ 277 h 1635"/>
              <a:gd name="T24" fmla="*/ 573 w 1528"/>
              <a:gd name="T25" fmla="*/ 204 h 1635"/>
              <a:gd name="T26" fmla="*/ 457 w 1528"/>
              <a:gd name="T27" fmla="*/ 2 h 1635"/>
              <a:gd name="T28" fmla="*/ 305 w 1528"/>
              <a:gd name="T29" fmla="*/ 118 h 1635"/>
              <a:gd name="T30" fmla="*/ 348 w 1528"/>
              <a:gd name="T31" fmla="*/ 232 h 1635"/>
              <a:gd name="T32" fmla="*/ 270 w 1528"/>
              <a:gd name="T33" fmla="*/ 362 h 1635"/>
              <a:gd name="T34" fmla="*/ 135 w 1528"/>
              <a:gd name="T35" fmla="*/ 627 h 1635"/>
              <a:gd name="T36" fmla="*/ 10 w 1528"/>
              <a:gd name="T37" fmla="*/ 703 h 1635"/>
              <a:gd name="T38" fmla="*/ 15 w 1528"/>
              <a:gd name="T39" fmla="*/ 729 h 1635"/>
              <a:gd name="T40" fmla="*/ 107 w 1528"/>
              <a:gd name="T41" fmla="*/ 760 h 1635"/>
              <a:gd name="T42" fmla="*/ 71 w 1528"/>
              <a:gd name="T43" fmla="*/ 793 h 1635"/>
              <a:gd name="T44" fmla="*/ 156 w 1528"/>
              <a:gd name="T45" fmla="*/ 883 h 1635"/>
              <a:gd name="T46" fmla="*/ 204 w 1528"/>
              <a:gd name="T47" fmla="*/ 819 h 1635"/>
              <a:gd name="T48" fmla="*/ 239 w 1528"/>
              <a:gd name="T49" fmla="*/ 805 h 1635"/>
              <a:gd name="T50" fmla="*/ 235 w 1528"/>
              <a:gd name="T51" fmla="*/ 850 h 1635"/>
              <a:gd name="T52" fmla="*/ 242 w 1528"/>
              <a:gd name="T53" fmla="*/ 911 h 1635"/>
              <a:gd name="T54" fmla="*/ 244 w 1528"/>
              <a:gd name="T55" fmla="*/ 970 h 1635"/>
              <a:gd name="T56" fmla="*/ 251 w 1528"/>
              <a:gd name="T57" fmla="*/ 1006 h 1635"/>
              <a:gd name="T58" fmla="*/ 265 w 1528"/>
              <a:gd name="T59" fmla="*/ 1074 h 1635"/>
              <a:gd name="T60" fmla="*/ 279 w 1528"/>
              <a:gd name="T61" fmla="*/ 1143 h 1635"/>
              <a:gd name="T62" fmla="*/ 320 w 1528"/>
              <a:gd name="T63" fmla="*/ 1205 h 1635"/>
              <a:gd name="T64" fmla="*/ 343 w 1528"/>
              <a:gd name="T65" fmla="*/ 1271 h 1635"/>
              <a:gd name="T66" fmla="*/ 376 w 1528"/>
              <a:gd name="T67" fmla="*/ 1366 h 1635"/>
              <a:gd name="T68" fmla="*/ 436 w 1528"/>
              <a:gd name="T69" fmla="*/ 1489 h 1635"/>
              <a:gd name="T70" fmla="*/ 440 w 1528"/>
              <a:gd name="T71" fmla="*/ 1522 h 1635"/>
              <a:gd name="T72" fmla="*/ 585 w 1528"/>
              <a:gd name="T73" fmla="*/ 1503 h 1635"/>
              <a:gd name="T74" fmla="*/ 611 w 1528"/>
              <a:gd name="T75" fmla="*/ 1392 h 1635"/>
              <a:gd name="T76" fmla="*/ 637 w 1528"/>
              <a:gd name="T77" fmla="*/ 1283 h 1635"/>
              <a:gd name="T78" fmla="*/ 667 w 1528"/>
              <a:gd name="T79" fmla="*/ 1145 h 1635"/>
              <a:gd name="T80" fmla="*/ 738 w 1528"/>
              <a:gd name="T81" fmla="*/ 1096 h 1635"/>
              <a:gd name="T82" fmla="*/ 866 w 1528"/>
              <a:gd name="T83" fmla="*/ 982 h 1635"/>
              <a:gd name="T84" fmla="*/ 897 w 1528"/>
              <a:gd name="T85" fmla="*/ 937 h 1635"/>
              <a:gd name="T86" fmla="*/ 975 w 1528"/>
              <a:gd name="T87" fmla="*/ 904 h 1635"/>
              <a:gd name="T88" fmla="*/ 1043 w 1528"/>
              <a:gd name="T89" fmla="*/ 802 h 1635"/>
              <a:gd name="T90" fmla="*/ 1067 w 1528"/>
              <a:gd name="T91" fmla="*/ 838 h 1635"/>
              <a:gd name="T92" fmla="*/ 1086 w 1528"/>
              <a:gd name="T93" fmla="*/ 833 h 1635"/>
              <a:gd name="T94" fmla="*/ 1074 w 1528"/>
              <a:gd name="T95" fmla="*/ 743 h 1635"/>
              <a:gd name="T96" fmla="*/ 1053 w 1528"/>
              <a:gd name="T97" fmla="*/ 651 h 1635"/>
              <a:gd name="T98" fmla="*/ 1051 w 1528"/>
              <a:gd name="T99" fmla="*/ 575 h 1635"/>
              <a:gd name="T100" fmla="*/ 1095 w 1528"/>
              <a:gd name="T101" fmla="*/ 568 h 1635"/>
              <a:gd name="T102" fmla="*/ 1150 w 1528"/>
              <a:gd name="T103" fmla="*/ 632 h 1635"/>
              <a:gd name="T104" fmla="*/ 1261 w 1528"/>
              <a:gd name="T105" fmla="*/ 653 h 1635"/>
              <a:gd name="T106" fmla="*/ 1216 w 1528"/>
              <a:gd name="T107" fmla="*/ 743 h 1635"/>
              <a:gd name="T108" fmla="*/ 1271 w 1528"/>
              <a:gd name="T109" fmla="*/ 769 h 1635"/>
              <a:gd name="T110" fmla="*/ 1318 w 1528"/>
              <a:gd name="T111" fmla="*/ 755 h 1635"/>
              <a:gd name="T112" fmla="*/ 1391 w 1528"/>
              <a:gd name="T113" fmla="*/ 641 h 1635"/>
              <a:gd name="T114" fmla="*/ 1488 w 1528"/>
              <a:gd name="T115" fmla="*/ 509 h 1635"/>
              <a:gd name="T116" fmla="*/ 1339 w 1528"/>
              <a:gd name="T117" fmla="*/ 1614 h 1635"/>
              <a:gd name="T118" fmla="*/ 1304 w 1528"/>
              <a:gd name="T119" fmla="*/ 1555 h 1635"/>
              <a:gd name="T120" fmla="*/ 1304 w 1528"/>
              <a:gd name="T121" fmla="*/ 1285 h 1635"/>
              <a:gd name="T122" fmla="*/ 1282 w 1528"/>
              <a:gd name="T123" fmla="*/ 1358 h 1635"/>
              <a:gd name="T124" fmla="*/ 1292 w 1528"/>
              <a:gd name="T125" fmla="*/ 1351 h 1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28" h="1635">
                <a:moveTo>
                  <a:pt x="1261" y="1382"/>
                </a:moveTo>
                <a:lnTo>
                  <a:pt x="1261" y="1382"/>
                </a:lnTo>
                <a:lnTo>
                  <a:pt x="1261" y="1380"/>
                </a:lnTo>
                <a:lnTo>
                  <a:pt x="1259" y="1380"/>
                </a:lnTo>
                <a:lnTo>
                  <a:pt x="1259" y="1382"/>
                </a:lnTo>
                <a:lnTo>
                  <a:pt x="1261" y="1382"/>
                </a:lnTo>
                <a:lnTo>
                  <a:pt x="1261" y="1385"/>
                </a:lnTo>
                <a:lnTo>
                  <a:pt x="1261" y="1385"/>
                </a:lnTo>
                <a:lnTo>
                  <a:pt x="1263" y="1385"/>
                </a:lnTo>
                <a:lnTo>
                  <a:pt x="1263" y="1385"/>
                </a:lnTo>
                <a:lnTo>
                  <a:pt x="1263" y="1382"/>
                </a:lnTo>
                <a:lnTo>
                  <a:pt x="1263" y="1382"/>
                </a:lnTo>
                <a:lnTo>
                  <a:pt x="1261" y="1382"/>
                </a:lnTo>
                <a:close/>
                <a:moveTo>
                  <a:pt x="258" y="1555"/>
                </a:moveTo>
                <a:lnTo>
                  <a:pt x="258" y="1555"/>
                </a:lnTo>
                <a:lnTo>
                  <a:pt x="258" y="1555"/>
                </a:lnTo>
                <a:lnTo>
                  <a:pt x="258" y="1555"/>
                </a:lnTo>
                <a:lnTo>
                  <a:pt x="258" y="1555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6" y="1557"/>
                </a:lnTo>
                <a:lnTo>
                  <a:pt x="258" y="1557"/>
                </a:lnTo>
                <a:lnTo>
                  <a:pt x="258" y="1555"/>
                </a:lnTo>
                <a:lnTo>
                  <a:pt x="258" y="1555"/>
                </a:lnTo>
                <a:lnTo>
                  <a:pt x="258" y="1555"/>
                </a:lnTo>
                <a:close/>
                <a:moveTo>
                  <a:pt x="289" y="1458"/>
                </a:move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lnTo>
                  <a:pt x="289" y="1458"/>
                </a:lnTo>
                <a:close/>
                <a:moveTo>
                  <a:pt x="287" y="1460"/>
                </a:moveTo>
                <a:lnTo>
                  <a:pt x="287" y="1460"/>
                </a:lnTo>
                <a:lnTo>
                  <a:pt x="287" y="1460"/>
                </a:lnTo>
                <a:lnTo>
                  <a:pt x="287" y="1460"/>
                </a:lnTo>
                <a:lnTo>
                  <a:pt x="287" y="1463"/>
                </a:lnTo>
                <a:lnTo>
                  <a:pt x="287" y="1463"/>
                </a:lnTo>
                <a:lnTo>
                  <a:pt x="287" y="1463"/>
                </a:lnTo>
                <a:lnTo>
                  <a:pt x="287" y="1463"/>
                </a:lnTo>
                <a:lnTo>
                  <a:pt x="287" y="1463"/>
                </a:lnTo>
                <a:lnTo>
                  <a:pt x="287" y="1460"/>
                </a:lnTo>
                <a:lnTo>
                  <a:pt x="289" y="1460"/>
                </a:lnTo>
                <a:lnTo>
                  <a:pt x="287" y="1460"/>
                </a:lnTo>
                <a:lnTo>
                  <a:pt x="287" y="1460"/>
                </a:lnTo>
                <a:close/>
                <a:moveTo>
                  <a:pt x="672" y="1155"/>
                </a:moveTo>
                <a:lnTo>
                  <a:pt x="670" y="1155"/>
                </a:lnTo>
                <a:lnTo>
                  <a:pt x="667" y="1153"/>
                </a:lnTo>
                <a:lnTo>
                  <a:pt x="667" y="1153"/>
                </a:lnTo>
                <a:lnTo>
                  <a:pt x="665" y="1155"/>
                </a:lnTo>
                <a:lnTo>
                  <a:pt x="667" y="1157"/>
                </a:lnTo>
                <a:lnTo>
                  <a:pt x="670" y="1160"/>
                </a:lnTo>
                <a:lnTo>
                  <a:pt x="670" y="1160"/>
                </a:lnTo>
                <a:lnTo>
                  <a:pt x="672" y="1157"/>
                </a:lnTo>
                <a:lnTo>
                  <a:pt x="672" y="1157"/>
                </a:lnTo>
                <a:lnTo>
                  <a:pt x="672" y="1157"/>
                </a:lnTo>
                <a:lnTo>
                  <a:pt x="672" y="1157"/>
                </a:lnTo>
                <a:lnTo>
                  <a:pt x="672" y="1155"/>
                </a:lnTo>
                <a:close/>
                <a:moveTo>
                  <a:pt x="1046" y="821"/>
                </a:moveTo>
                <a:lnTo>
                  <a:pt x="1043" y="826"/>
                </a:lnTo>
                <a:lnTo>
                  <a:pt x="1041" y="831"/>
                </a:lnTo>
                <a:lnTo>
                  <a:pt x="1041" y="833"/>
                </a:lnTo>
                <a:lnTo>
                  <a:pt x="1041" y="833"/>
                </a:lnTo>
                <a:lnTo>
                  <a:pt x="1041" y="833"/>
                </a:lnTo>
                <a:lnTo>
                  <a:pt x="1041" y="835"/>
                </a:lnTo>
                <a:lnTo>
                  <a:pt x="1041" y="835"/>
                </a:lnTo>
                <a:lnTo>
                  <a:pt x="1043" y="835"/>
                </a:lnTo>
                <a:lnTo>
                  <a:pt x="1046" y="835"/>
                </a:lnTo>
                <a:lnTo>
                  <a:pt x="1046" y="835"/>
                </a:lnTo>
                <a:lnTo>
                  <a:pt x="1046" y="835"/>
                </a:lnTo>
                <a:lnTo>
                  <a:pt x="1046" y="835"/>
                </a:lnTo>
                <a:lnTo>
                  <a:pt x="1046" y="833"/>
                </a:lnTo>
                <a:lnTo>
                  <a:pt x="1046" y="833"/>
                </a:lnTo>
                <a:lnTo>
                  <a:pt x="1048" y="831"/>
                </a:lnTo>
                <a:lnTo>
                  <a:pt x="1048" y="828"/>
                </a:lnTo>
                <a:lnTo>
                  <a:pt x="1046" y="821"/>
                </a:lnTo>
                <a:lnTo>
                  <a:pt x="1046" y="821"/>
                </a:lnTo>
                <a:close/>
                <a:moveTo>
                  <a:pt x="1086" y="838"/>
                </a:moveTo>
                <a:lnTo>
                  <a:pt x="1086" y="838"/>
                </a:lnTo>
                <a:lnTo>
                  <a:pt x="1084" y="838"/>
                </a:lnTo>
                <a:lnTo>
                  <a:pt x="1084" y="835"/>
                </a:lnTo>
                <a:lnTo>
                  <a:pt x="1081" y="838"/>
                </a:lnTo>
                <a:lnTo>
                  <a:pt x="1084" y="840"/>
                </a:lnTo>
                <a:lnTo>
                  <a:pt x="1084" y="840"/>
                </a:lnTo>
                <a:lnTo>
                  <a:pt x="1086" y="840"/>
                </a:lnTo>
                <a:lnTo>
                  <a:pt x="1086" y="840"/>
                </a:lnTo>
                <a:lnTo>
                  <a:pt x="1086" y="840"/>
                </a:lnTo>
                <a:lnTo>
                  <a:pt x="1086" y="840"/>
                </a:lnTo>
                <a:lnTo>
                  <a:pt x="1086" y="838"/>
                </a:lnTo>
                <a:lnTo>
                  <a:pt x="1086" y="838"/>
                </a:lnTo>
                <a:close/>
                <a:moveTo>
                  <a:pt x="1072" y="819"/>
                </a:moveTo>
                <a:lnTo>
                  <a:pt x="1072" y="819"/>
                </a:lnTo>
                <a:lnTo>
                  <a:pt x="1072" y="821"/>
                </a:lnTo>
                <a:lnTo>
                  <a:pt x="1069" y="821"/>
                </a:lnTo>
                <a:lnTo>
                  <a:pt x="1069" y="824"/>
                </a:lnTo>
                <a:lnTo>
                  <a:pt x="1069" y="824"/>
                </a:lnTo>
                <a:lnTo>
                  <a:pt x="1069" y="824"/>
                </a:lnTo>
                <a:lnTo>
                  <a:pt x="1069" y="826"/>
                </a:lnTo>
                <a:lnTo>
                  <a:pt x="1069" y="826"/>
                </a:lnTo>
                <a:lnTo>
                  <a:pt x="1069" y="826"/>
                </a:lnTo>
                <a:lnTo>
                  <a:pt x="1072" y="826"/>
                </a:lnTo>
                <a:lnTo>
                  <a:pt x="1072" y="826"/>
                </a:lnTo>
                <a:lnTo>
                  <a:pt x="1072" y="824"/>
                </a:lnTo>
                <a:lnTo>
                  <a:pt x="1074" y="821"/>
                </a:lnTo>
                <a:lnTo>
                  <a:pt x="1074" y="821"/>
                </a:lnTo>
                <a:lnTo>
                  <a:pt x="1074" y="819"/>
                </a:lnTo>
                <a:lnTo>
                  <a:pt x="1074" y="819"/>
                </a:lnTo>
                <a:lnTo>
                  <a:pt x="1072" y="819"/>
                </a:lnTo>
                <a:close/>
                <a:moveTo>
                  <a:pt x="1043" y="821"/>
                </a:moveTo>
                <a:lnTo>
                  <a:pt x="1046" y="821"/>
                </a:lnTo>
                <a:lnTo>
                  <a:pt x="1046" y="819"/>
                </a:lnTo>
                <a:lnTo>
                  <a:pt x="1046" y="817"/>
                </a:lnTo>
                <a:lnTo>
                  <a:pt x="1043" y="817"/>
                </a:lnTo>
                <a:lnTo>
                  <a:pt x="1043" y="819"/>
                </a:lnTo>
                <a:lnTo>
                  <a:pt x="1043" y="819"/>
                </a:lnTo>
                <a:lnTo>
                  <a:pt x="1043" y="819"/>
                </a:lnTo>
                <a:lnTo>
                  <a:pt x="1043" y="821"/>
                </a:lnTo>
                <a:lnTo>
                  <a:pt x="1043" y="821"/>
                </a:lnTo>
                <a:lnTo>
                  <a:pt x="1043" y="821"/>
                </a:lnTo>
                <a:lnTo>
                  <a:pt x="1043" y="824"/>
                </a:lnTo>
                <a:lnTo>
                  <a:pt x="1043" y="821"/>
                </a:lnTo>
                <a:close/>
                <a:moveTo>
                  <a:pt x="289" y="1422"/>
                </a:moveTo>
                <a:lnTo>
                  <a:pt x="289" y="1422"/>
                </a:lnTo>
                <a:lnTo>
                  <a:pt x="289" y="1422"/>
                </a:lnTo>
                <a:lnTo>
                  <a:pt x="289" y="1422"/>
                </a:lnTo>
                <a:lnTo>
                  <a:pt x="289" y="1422"/>
                </a:lnTo>
                <a:lnTo>
                  <a:pt x="289" y="1422"/>
                </a:lnTo>
                <a:lnTo>
                  <a:pt x="289" y="1422"/>
                </a:lnTo>
                <a:lnTo>
                  <a:pt x="289" y="1422"/>
                </a:lnTo>
                <a:close/>
                <a:moveTo>
                  <a:pt x="230" y="1425"/>
                </a:moveTo>
                <a:lnTo>
                  <a:pt x="230" y="1425"/>
                </a:lnTo>
                <a:lnTo>
                  <a:pt x="230" y="1425"/>
                </a:lnTo>
                <a:lnTo>
                  <a:pt x="230" y="1425"/>
                </a:lnTo>
                <a:lnTo>
                  <a:pt x="230" y="1425"/>
                </a:lnTo>
                <a:lnTo>
                  <a:pt x="230" y="1425"/>
                </a:lnTo>
                <a:close/>
                <a:moveTo>
                  <a:pt x="253" y="1387"/>
                </a:moveTo>
                <a:lnTo>
                  <a:pt x="253" y="1387"/>
                </a:lnTo>
                <a:lnTo>
                  <a:pt x="253" y="1387"/>
                </a:lnTo>
                <a:lnTo>
                  <a:pt x="253" y="1387"/>
                </a:lnTo>
                <a:lnTo>
                  <a:pt x="253" y="1387"/>
                </a:lnTo>
                <a:lnTo>
                  <a:pt x="256" y="1387"/>
                </a:lnTo>
                <a:lnTo>
                  <a:pt x="253" y="1387"/>
                </a:lnTo>
                <a:lnTo>
                  <a:pt x="253" y="1387"/>
                </a:lnTo>
                <a:close/>
                <a:moveTo>
                  <a:pt x="211" y="1420"/>
                </a:moveTo>
                <a:lnTo>
                  <a:pt x="211" y="1420"/>
                </a:lnTo>
                <a:lnTo>
                  <a:pt x="211" y="1420"/>
                </a:lnTo>
                <a:lnTo>
                  <a:pt x="211" y="1422"/>
                </a:lnTo>
                <a:lnTo>
                  <a:pt x="211" y="1422"/>
                </a:lnTo>
                <a:lnTo>
                  <a:pt x="211" y="1420"/>
                </a:lnTo>
                <a:lnTo>
                  <a:pt x="213" y="1420"/>
                </a:lnTo>
                <a:lnTo>
                  <a:pt x="213" y="1420"/>
                </a:lnTo>
                <a:lnTo>
                  <a:pt x="211" y="1420"/>
                </a:lnTo>
                <a:lnTo>
                  <a:pt x="211" y="1420"/>
                </a:lnTo>
                <a:close/>
                <a:moveTo>
                  <a:pt x="235" y="1434"/>
                </a:moveTo>
                <a:lnTo>
                  <a:pt x="235" y="1437"/>
                </a:lnTo>
                <a:lnTo>
                  <a:pt x="235" y="1437"/>
                </a:lnTo>
                <a:lnTo>
                  <a:pt x="235" y="1437"/>
                </a:lnTo>
                <a:lnTo>
                  <a:pt x="235" y="1437"/>
                </a:lnTo>
                <a:lnTo>
                  <a:pt x="235" y="1437"/>
                </a:lnTo>
                <a:lnTo>
                  <a:pt x="235" y="1437"/>
                </a:lnTo>
                <a:lnTo>
                  <a:pt x="235" y="1434"/>
                </a:lnTo>
                <a:lnTo>
                  <a:pt x="235" y="1434"/>
                </a:lnTo>
                <a:lnTo>
                  <a:pt x="235" y="1434"/>
                </a:lnTo>
                <a:lnTo>
                  <a:pt x="235" y="1434"/>
                </a:lnTo>
                <a:lnTo>
                  <a:pt x="235" y="1434"/>
                </a:lnTo>
                <a:close/>
                <a:moveTo>
                  <a:pt x="242" y="1401"/>
                </a:moveTo>
                <a:lnTo>
                  <a:pt x="242" y="1401"/>
                </a:lnTo>
                <a:lnTo>
                  <a:pt x="242" y="1401"/>
                </a:lnTo>
                <a:lnTo>
                  <a:pt x="242" y="1403"/>
                </a:lnTo>
                <a:lnTo>
                  <a:pt x="242" y="1403"/>
                </a:lnTo>
                <a:lnTo>
                  <a:pt x="242" y="1401"/>
                </a:lnTo>
                <a:lnTo>
                  <a:pt x="244" y="1401"/>
                </a:lnTo>
                <a:lnTo>
                  <a:pt x="244" y="1399"/>
                </a:lnTo>
                <a:lnTo>
                  <a:pt x="244" y="1399"/>
                </a:lnTo>
                <a:lnTo>
                  <a:pt x="244" y="1399"/>
                </a:lnTo>
                <a:lnTo>
                  <a:pt x="244" y="1399"/>
                </a:lnTo>
                <a:lnTo>
                  <a:pt x="244" y="1399"/>
                </a:lnTo>
                <a:lnTo>
                  <a:pt x="244" y="1399"/>
                </a:lnTo>
                <a:lnTo>
                  <a:pt x="242" y="1401"/>
                </a:lnTo>
                <a:close/>
                <a:moveTo>
                  <a:pt x="239" y="1375"/>
                </a:moveTo>
                <a:lnTo>
                  <a:pt x="239" y="1375"/>
                </a:lnTo>
                <a:lnTo>
                  <a:pt x="239" y="1375"/>
                </a:lnTo>
                <a:lnTo>
                  <a:pt x="239" y="1375"/>
                </a:lnTo>
                <a:lnTo>
                  <a:pt x="239" y="1375"/>
                </a:lnTo>
                <a:lnTo>
                  <a:pt x="239" y="1375"/>
                </a:lnTo>
                <a:lnTo>
                  <a:pt x="239" y="1375"/>
                </a:lnTo>
                <a:lnTo>
                  <a:pt x="239" y="1375"/>
                </a:lnTo>
                <a:lnTo>
                  <a:pt x="239" y="1375"/>
                </a:lnTo>
                <a:close/>
                <a:moveTo>
                  <a:pt x="242" y="1406"/>
                </a:moveTo>
                <a:lnTo>
                  <a:pt x="239" y="1406"/>
                </a:lnTo>
                <a:lnTo>
                  <a:pt x="239" y="1406"/>
                </a:lnTo>
                <a:lnTo>
                  <a:pt x="242" y="1406"/>
                </a:lnTo>
                <a:lnTo>
                  <a:pt x="242" y="1406"/>
                </a:lnTo>
                <a:lnTo>
                  <a:pt x="242" y="1406"/>
                </a:lnTo>
                <a:lnTo>
                  <a:pt x="242" y="1406"/>
                </a:lnTo>
                <a:lnTo>
                  <a:pt x="242" y="1406"/>
                </a:lnTo>
                <a:lnTo>
                  <a:pt x="242" y="1406"/>
                </a:lnTo>
                <a:close/>
                <a:moveTo>
                  <a:pt x="1346" y="1344"/>
                </a:moveTo>
                <a:lnTo>
                  <a:pt x="1346" y="1344"/>
                </a:lnTo>
                <a:lnTo>
                  <a:pt x="1346" y="1347"/>
                </a:lnTo>
                <a:lnTo>
                  <a:pt x="1346" y="1344"/>
                </a:lnTo>
                <a:lnTo>
                  <a:pt x="1346" y="1344"/>
                </a:lnTo>
                <a:close/>
                <a:moveTo>
                  <a:pt x="1330" y="1571"/>
                </a:moveTo>
                <a:lnTo>
                  <a:pt x="1330" y="1569"/>
                </a:lnTo>
                <a:lnTo>
                  <a:pt x="1330" y="1569"/>
                </a:lnTo>
                <a:lnTo>
                  <a:pt x="1330" y="1569"/>
                </a:lnTo>
                <a:lnTo>
                  <a:pt x="1330" y="1571"/>
                </a:lnTo>
                <a:lnTo>
                  <a:pt x="1327" y="1571"/>
                </a:lnTo>
                <a:lnTo>
                  <a:pt x="1327" y="1571"/>
                </a:lnTo>
                <a:lnTo>
                  <a:pt x="1327" y="1571"/>
                </a:lnTo>
                <a:lnTo>
                  <a:pt x="1327" y="1571"/>
                </a:lnTo>
                <a:lnTo>
                  <a:pt x="1330" y="1574"/>
                </a:lnTo>
                <a:lnTo>
                  <a:pt x="1330" y="1571"/>
                </a:lnTo>
                <a:lnTo>
                  <a:pt x="1330" y="1571"/>
                </a:lnTo>
                <a:lnTo>
                  <a:pt x="1330" y="1571"/>
                </a:lnTo>
                <a:close/>
                <a:moveTo>
                  <a:pt x="1323" y="1574"/>
                </a:moveTo>
                <a:lnTo>
                  <a:pt x="1323" y="1574"/>
                </a:lnTo>
                <a:lnTo>
                  <a:pt x="1323" y="1574"/>
                </a:lnTo>
                <a:lnTo>
                  <a:pt x="1323" y="1571"/>
                </a:lnTo>
                <a:lnTo>
                  <a:pt x="1320" y="1571"/>
                </a:lnTo>
                <a:lnTo>
                  <a:pt x="1320" y="1571"/>
                </a:lnTo>
                <a:lnTo>
                  <a:pt x="1320" y="1571"/>
                </a:lnTo>
                <a:lnTo>
                  <a:pt x="1320" y="1569"/>
                </a:lnTo>
                <a:lnTo>
                  <a:pt x="1320" y="1569"/>
                </a:lnTo>
                <a:lnTo>
                  <a:pt x="1318" y="1569"/>
                </a:lnTo>
                <a:lnTo>
                  <a:pt x="1318" y="1571"/>
                </a:lnTo>
                <a:lnTo>
                  <a:pt x="1318" y="1571"/>
                </a:lnTo>
                <a:lnTo>
                  <a:pt x="1315" y="1574"/>
                </a:lnTo>
                <a:lnTo>
                  <a:pt x="1315" y="1574"/>
                </a:lnTo>
                <a:lnTo>
                  <a:pt x="1318" y="1574"/>
                </a:lnTo>
                <a:lnTo>
                  <a:pt x="1318" y="1574"/>
                </a:lnTo>
                <a:lnTo>
                  <a:pt x="1318" y="1574"/>
                </a:lnTo>
                <a:lnTo>
                  <a:pt x="1318" y="1574"/>
                </a:lnTo>
                <a:lnTo>
                  <a:pt x="1318" y="1574"/>
                </a:lnTo>
                <a:lnTo>
                  <a:pt x="1318" y="1576"/>
                </a:lnTo>
                <a:lnTo>
                  <a:pt x="1318" y="1576"/>
                </a:lnTo>
                <a:lnTo>
                  <a:pt x="1318" y="1576"/>
                </a:lnTo>
                <a:lnTo>
                  <a:pt x="1320" y="1576"/>
                </a:lnTo>
                <a:lnTo>
                  <a:pt x="1320" y="1576"/>
                </a:lnTo>
                <a:lnTo>
                  <a:pt x="1320" y="1576"/>
                </a:lnTo>
                <a:lnTo>
                  <a:pt x="1320" y="1576"/>
                </a:lnTo>
                <a:lnTo>
                  <a:pt x="1323" y="1576"/>
                </a:lnTo>
                <a:lnTo>
                  <a:pt x="1323" y="1576"/>
                </a:lnTo>
                <a:lnTo>
                  <a:pt x="1323" y="1576"/>
                </a:lnTo>
                <a:lnTo>
                  <a:pt x="1323" y="1576"/>
                </a:lnTo>
                <a:lnTo>
                  <a:pt x="1325" y="1579"/>
                </a:lnTo>
                <a:lnTo>
                  <a:pt x="1325" y="1579"/>
                </a:lnTo>
                <a:lnTo>
                  <a:pt x="1325" y="1576"/>
                </a:lnTo>
                <a:lnTo>
                  <a:pt x="1325" y="1576"/>
                </a:lnTo>
                <a:lnTo>
                  <a:pt x="1325" y="1576"/>
                </a:lnTo>
                <a:lnTo>
                  <a:pt x="1323" y="1574"/>
                </a:lnTo>
                <a:close/>
                <a:moveTo>
                  <a:pt x="1332" y="1541"/>
                </a:moveTo>
                <a:lnTo>
                  <a:pt x="1332" y="1543"/>
                </a:lnTo>
                <a:lnTo>
                  <a:pt x="1332" y="1543"/>
                </a:lnTo>
                <a:lnTo>
                  <a:pt x="1332" y="1545"/>
                </a:lnTo>
                <a:lnTo>
                  <a:pt x="1332" y="1548"/>
                </a:lnTo>
                <a:lnTo>
                  <a:pt x="1332" y="1548"/>
                </a:lnTo>
                <a:lnTo>
                  <a:pt x="1332" y="1548"/>
                </a:lnTo>
                <a:lnTo>
                  <a:pt x="1332" y="1548"/>
                </a:lnTo>
                <a:lnTo>
                  <a:pt x="1334" y="1545"/>
                </a:lnTo>
                <a:lnTo>
                  <a:pt x="1334" y="1545"/>
                </a:lnTo>
                <a:lnTo>
                  <a:pt x="1334" y="1543"/>
                </a:lnTo>
                <a:lnTo>
                  <a:pt x="1332" y="1543"/>
                </a:lnTo>
                <a:lnTo>
                  <a:pt x="1332" y="1543"/>
                </a:lnTo>
                <a:lnTo>
                  <a:pt x="1332" y="1541"/>
                </a:lnTo>
                <a:lnTo>
                  <a:pt x="1332" y="1541"/>
                </a:lnTo>
                <a:close/>
                <a:moveTo>
                  <a:pt x="1327" y="1569"/>
                </a:moveTo>
                <a:lnTo>
                  <a:pt x="1327" y="1569"/>
                </a:lnTo>
                <a:lnTo>
                  <a:pt x="1327" y="1569"/>
                </a:lnTo>
                <a:lnTo>
                  <a:pt x="1330" y="1569"/>
                </a:lnTo>
                <a:lnTo>
                  <a:pt x="1330" y="1567"/>
                </a:lnTo>
                <a:lnTo>
                  <a:pt x="1327" y="1567"/>
                </a:lnTo>
                <a:lnTo>
                  <a:pt x="1327" y="1564"/>
                </a:lnTo>
                <a:lnTo>
                  <a:pt x="1327" y="1562"/>
                </a:lnTo>
                <a:lnTo>
                  <a:pt x="1327" y="1562"/>
                </a:lnTo>
                <a:lnTo>
                  <a:pt x="1327" y="1562"/>
                </a:lnTo>
                <a:lnTo>
                  <a:pt x="1327" y="1560"/>
                </a:lnTo>
                <a:lnTo>
                  <a:pt x="1327" y="1560"/>
                </a:lnTo>
                <a:lnTo>
                  <a:pt x="1327" y="1560"/>
                </a:lnTo>
                <a:lnTo>
                  <a:pt x="1327" y="1560"/>
                </a:lnTo>
                <a:lnTo>
                  <a:pt x="1325" y="1560"/>
                </a:lnTo>
                <a:lnTo>
                  <a:pt x="1325" y="1560"/>
                </a:lnTo>
                <a:lnTo>
                  <a:pt x="1325" y="1560"/>
                </a:lnTo>
                <a:lnTo>
                  <a:pt x="1325" y="1562"/>
                </a:lnTo>
                <a:lnTo>
                  <a:pt x="1325" y="1562"/>
                </a:lnTo>
                <a:lnTo>
                  <a:pt x="1325" y="1562"/>
                </a:lnTo>
                <a:lnTo>
                  <a:pt x="1325" y="1562"/>
                </a:lnTo>
                <a:lnTo>
                  <a:pt x="1325" y="1567"/>
                </a:lnTo>
                <a:lnTo>
                  <a:pt x="1325" y="1567"/>
                </a:lnTo>
                <a:lnTo>
                  <a:pt x="1325" y="1567"/>
                </a:lnTo>
                <a:lnTo>
                  <a:pt x="1327" y="1567"/>
                </a:lnTo>
                <a:lnTo>
                  <a:pt x="1327" y="1567"/>
                </a:lnTo>
                <a:lnTo>
                  <a:pt x="1327" y="1567"/>
                </a:lnTo>
                <a:lnTo>
                  <a:pt x="1327" y="1567"/>
                </a:lnTo>
                <a:lnTo>
                  <a:pt x="1327" y="1567"/>
                </a:lnTo>
                <a:lnTo>
                  <a:pt x="1327" y="1567"/>
                </a:lnTo>
                <a:lnTo>
                  <a:pt x="1327" y="1567"/>
                </a:lnTo>
                <a:lnTo>
                  <a:pt x="1327" y="1569"/>
                </a:lnTo>
                <a:lnTo>
                  <a:pt x="1327" y="1569"/>
                </a:lnTo>
                <a:lnTo>
                  <a:pt x="1325" y="1569"/>
                </a:lnTo>
                <a:lnTo>
                  <a:pt x="1325" y="1569"/>
                </a:lnTo>
                <a:lnTo>
                  <a:pt x="1325" y="1571"/>
                </a:lnTo>
                <a:lnTo>
                  <a:pt x="1325" y="1571"/>
                </a:lnTo>
                <a:lnTo>
                  <a:pt x="1327" y="1571"/>
                </a:lnTo>
                <a:lnTo>
                  <a:pt x="1327" y="1569"/>
                </a:lnTo>
                <a:lnTo>
                  <a:pt x="1327" y="1569"/>
                </a:lnTo>
                <a:lnTo>
                  <a:pt x="1327" y="1569"/>
                </a:lnTo>
                <a:close/>
                <a:moveTo>
                  <a:pt x="1337" y="1607"/>
                </a:moveTo>
                <a:lnTo>
                  <a:pt x="1339" y="1607"/>
                </a:lnTo>
                <a:lnTo>
                  <a:pt x="1339" y="1605"/>
                </a:lnTo>
                <a:lnTo>
                  <a:pt x="1339" y="1605"/>
                </a:lnTo>
                <a:lnTo>
                  <a:pt x="1339" y="1605"/>
                </a:lnTo>
                <a:lnTo>
                  <a:pt x="1339" y="1602"/>
                </a:lnTo>
                <a:lnTo>
                  <a:pt x="1337" y="1602"/>
                </a:lnTo>
                <a:lnTo>
                  <a:pt x="1337" y="1602"/>
                </a:lnTo>
                <a:lnTo>
                  <a:pt x="1337" y="1602"/>
                </a:lnTo>
                <a:lnTo>
                  <a:pt x="1337" y="1600"/>
                </a:lnTo>
                <a:lnTo>
                  <a:pt x="1337" y="1602"/>
                </a:lnTo>
                <a:lnTo>
                  <a:pt x="1337" y="1602"/>
                </a:lnTo>
                <a:lnTo>
                  <a:pt x="1334" y="1602"/>
                </a:lnTo>
                <a:lnTo>
                  <a:pt x="1334" y="1605"/>
                </a:lnTo>
                <a:lnTo>
                  <a:pt x="1332" y="1605"/>
                </a:lnTo>
                <a:lnTo>
                  <a:pt x="1332" y="1605"/>
                </a:lnTo>
                <a:lnTo>
                  <a:pt x="1332" y="1607"/>
                </a:lnTo>
                <a:lnTo>
                  <a:pt x="1332" y="1607"/>
                </a:lnTo>
                <a:lnTo>
                  <a:pt x="1332" y="1607"/>
                </a:lnTo>
                <a:lnTo>
                  <a:pt x="1332" y="1607"/>
                </a:lnTo>
                <a:lnTo>
                  <a:pt x="1332" y="1609"/>
                </a:lnTo>
                <a:lnTo>
                  <a:pt x="1332" y="1609"/>
                </a:lnTo>
                <a:lnTo>
                  <a:pt x="1332" y="1609"/>
                </a:lnTo>
                <a:lnTo>
                  <a:pt x="1334" y="1609"/>
                </a:lnTo>
                <a:lnTo>
                  <a:pt x="1334" y="1609"/>
                </a:lnTo>
                <a:lnTo>
                  <a:pt x="1337" y="1607"/>
                </a:lnTo>
                <a:lnTo>
                  <a:pt x="1337" y="1607"/>
                </a:lnTo>
                <a:close/>
                <a:moveTo>
                  <a:pt x="1528" y="469"/>
                </a:moveTo>
                <a:lnTo>
                  <a:pt x="1526" y="466"/>
                </a:lnTo>
                <a:lnTo>
                  <a:pt x="1526" y="464"/>
                </a:lnTo>
                <a:lnTo>
                  <a:pt x="1526" y="462"/>
                </a:lnTo>
                <a:lnTo>
                  <a:pt x="1526" y="459"/>
                </a:lnTo>
                <a:lnTo>
                  <a:pt x="1526" y="457"/>
                </a:lnTo>
                <a:lnTo>
                  <a:pt x="1526" y="454"/>
                </a:lnTo>
                <a:lnTo>
                  <a:pt x="1521" y="452"/>
                </a:lnTo>
                <a:lnTo>
                  <a:pt x="1521" y="452"/>
                </a:lnTo>
                <a:lnTo>
                  <a:pt x="1521" y="452"/>
                </a:lnTo>
                <a:lnTo>
                  <a:pt x="1521" y="452"/>
                </a:lnTo>
                <a:lnTo>
                  <a:pt x="1519" y="452"/>
                </a:lnTo>
                <a:lnTo>
                  <a:pt x="1519" y="450"/>
                </a:lnTo>
                <a:lnTo>
                  <a:pt x="1516" y="447"/>
                </a:lnTo>
                <a:lnTo>
                  <a:pt x="1514" y="447"/>
                </a:lnTo>
                <a:lnTo>
                  <a:pt x="1512" y="447"/>
                </a:lnTo>
                <a:lnTo>
                  <a:pt x="1509" y="450"/>
                </a:lnTo>
                <a:lnTo>
                  <a:pt x="1507" y="450"/>
                </a:lnTo>
                <a:lnTo>
                  <a:pt x="1507" y="450"/>
                </a:lnTo>
                <a:lnTo>
                  <a:pt x="1505" y="447"/>
                </a:lnTo>
                <a:lnTo>
                  <a:pt x="1505" y="445"/>
                </a:lnTo>
                <a:lnTo>
                  <a:pt x="1502" y="440"/>
                </a:lnTo>
                <a:lnTo>
                  <a:pt x="1498" y="438"/>
                </a:lnTo>
                <a:lnTo>
                  <a:pt x="1495" y="436"/>
                </a:lnTo>
                <a:lnTo>
                  <a:pt x="1490" y="433"/>
                </a:lnTo>
                <a:lnTo>
                  <a:pt x="1486" y="436"/>
                </a:lnTo>
                <a:lnTo>
                  <a:pt x="1486" y="438"/>
                </a:lnTo>
                <a:lnTo>
                  <a:pt x="1486" y="440"/>
                </a:lnTo>
                <a:lnTo>
                  <a:pt x="1483" y="445"/>
                </a:lnTo>
                <a:lnTo>
                  <a:pt x="1483" y="445"/>
                </a:lnTo>
                <a:lnTo>
                  <a:pt x="1481" y="440"/>
                </a:lnTo>
                <a:lnTo>
                  <a:pt x="1481" y="438"/>
                </a:lnTo>
                <a:lnTo>
                  <a:pt x="1481" y="436"/>
                </a:lnTo>
                <a:lnTo>
                  <a:pt x="1481" y="433"/>
                </a:lnTo>
                <a:lnTo>
                  <a:pt x="1483" y="431"/>
                </a:lnTo>
                <a:lnTo>
                  <a:pt x="1488" y="428"/>
                </a:lnTo>
                <a:lnTo>
                  <a:pt x="1488" y="424"/>
                </a:lnTo>
                <a:lnTo>
                  <a:pt x="1488" y="421"/>
                </a:lnTo>
                <a:lnTo>
                  <a:pt x="1486" y="419"/>
                </a:lnTo>
                <a:lnTo>
                  <a:pt x="1483" y="417"/>
                </a:lnTo>
                <a:lnTo>
                  <a:pt x="1483" y="414"/>
                </a:lnTo>
                <a:lnTo>
                  <a:pt x="1483" y="414"/>
                </a:lnTo>
                <a:lnTo>
                  <a:pt x="1483" y="412"/>
                </a:lnTo>
                <a:lnTo>
                  <a:pt x="1481" y="412"/>
                </a:lnTo>
                <a:lnTo>
                  <a:pt x="1481" y="412"/>
                </a:lnTo>
                <a:lnTo>
                  <a:pt x="1481" y="412"/>
                </a:lnTo>
                <a:lnTo>
                  <a:pt x="1481" y="409"/>
                </a:lnTo>
                <a:lnTo>
                  <a:pt x="1476" y="407"/>
                </a:lnTo>
                <a:lnTo>
                  <a:pt x="1476" y="405"/>
                </a:lnTo>
                <a:lnTo>
                  <a:pt x="1472" y="405"/>
                </a:lnTo>
                <a:lnTo>
                  <a:pt x="1467" y="409"/>
                </a:lnTo>
                <a:lnTo>
                  <a:pt x="1467" y="405"/>
                </a:lnTo>
                <a:lnTo>
                  <a:pt x="1467" y="402"/>
                </a:lnTo>
                <a:lnTo>
                  <a:pt x="1467" y="402"/>
                </a:lnTo>
                <a:lnTo>
                  <a:pt x="1469" y="402"/>
                </a:lnTo>
                <a:lnTo>
                  <a:pt x="1474" y="400"/>
                </a:lnTo>
                <a:lnTo>
                  <a:pt x="1474" y="400"/>
                </a:lnTo>
                <a:lnTo>
                  <a:pt x="1476" y="398"/>
                </a:lnTo>
                <a:lnTo>
                  <a:pt x="1476" y="395"/>
                </a:lnTo>
                <a:lnTo>
                  <a:pt x="1476" y="395"/>
                </a:lnTo>
                <a:lnTo>
                  <a:pt x="1476" y="393"/>
                </a:lnTo>
                <a:lnTo>
                  <a:pt x="1476" y="393"/>
                </a:lnTo>
                <a:lnTo>
                  <a:pt x="1474" y="393"/>
                </a:lnTo>
                <a:lnTo>
                  <a:pt x="1474" y="395"/>
                </a:lnTo>
                <a:lnTo>
                  <a:pt x="1472" y="395"/>
                </a:lnTo>
                <a:lnTo>
                  <a:pt x="1469" y="395"/>
                </a:lnTo>
                <a:lnTo>
                  <a:pt x="1469" y="395"/>
                </a:lnTo>
                <a:lnTo>
                  <a:pt x="1467" y="393"/>
                </a:lnTo>
                <a:lnTo>
                  <a:pt x="1467" y="393"/>
                </a:lnTo>
                <a:lnTo>
                  <a:pt x="1464" y="388"/>
                </a:lnTo>
                <a:lnTo>
                  <a:pt x="1464" y="388"/>
                </a:lnTo>
                <a:lnTo>
                  <a:pt x="1462" y="388"/>
                </a:lnTo>
                <a:lnTo>
                  <a:pt x="1455" y="388"/>
                </a:lnTo>
                <a:lnTo>
                  <a:pt x="1450" y="391"/>
                </a:lnTo>
                <a:lnTo>
                  <a:pt x="1448" y="388"/>
                </a:lnTo>
                <a:lnTo>
                  <a:pt x="1446" y="391"/>
                </a:lnTo>
                <a:lnTo>
                  <a:pt x="1443" y="391"/>
                </a:lnTo>
                <a:lnTo>
                  <a:pt x="1443" y="393"/>
                </a:lnTo>
                <a:lnTo>
                  <a:pt x="1443" y="398"/>
                </a:lnTo>
                <a:lnTo>
                  <a:pt x="1438" y="398"/>
                </a:lnTo>
                <a:lnTo>
                  <a:pt x="1436" y="395"/>
                </a:lnTo>
                <a:lnTo>
                  <a:pt x="1436" y="395"/>
                </a:lnTo>
                <a:lnTo>
                  <a:pt x="1436" y="395"/>
                </a:lnTo>
                <a:lnTo>
                  <a:pt x="1434" y="395"/>
                </a:lnTo>
                <a:lnTo>
                  <a:pt x="1434" y="395"/>
                </a:lnTo>
                <a:lnTo>
                  <a:pt x="1434" y="395"/>
                </a:lnTo>
                <a:lnTo>
                  <a:pt x="1434" y="398"/>
                </a:lnTo>
                <a:lnTo>
                  <a:pt x="1434" y="398"/>
                </a:lnTo>
                <a:lnTo>
                  <a:pt x="1431" y="398"/>
                </a:lnTo>
                <a:lnTo>
                  <a:pt x="1431" y="398"/>
                </a:lnTo>
                <a:lnTo>
                  <a:pt x="1434" y="400"/>
                </a:lnTo>
                <a:lnTo>
                  <a:pt x="1434" y="402"/>
                </a:lnTo>
                <a:lnTo>
                  <a:pt x="1431" y="402"/>
                </a:lnTo>
                <a:lnTo>
                  <a:pt x="1429" y="402"/>
                </a:lnTo>
                <a:lnTo>
                  <a:pt x="1429" y="402"/>
                </a:lnTo>
                <a:lnTo>
                  <a:pt x="1429" y="402"/>
                </a:lnTo>
                <a:lnTo>
                  <a:pt x="1429" y="400"/>
                </a:lnTo>
                <a:lnTo>
                  <a:pt x="1427" y="400"/>
                </a:lnTo>
                <a:lnTo>
                  <a:pt x="1427" y="402"/>
                </a:lnTo>
                <a:lnTo>
                  <a:pt x="1424" y="402"/>
                </a:lnTo>
                <a:lnTo>
                  <a:pt x="1422" y="402"/>
                </a:lnTo>
                <a:lnTo>
                  <a:pt x="1420" y="402"/>
                </a:lnTo>
                <a:lnTo>
                  <a:pt x="1420" y="407"/>
                </a:lnTo>
                <a:lnTo>
                  <a:pt x="1417" y="407"/>
                </a:lnTo>
                <a:lnTo>
                  <a:pt x="1417" y="407"/>
                </a:lnTo>
                <a:lnTo>
                  <a:pt x="1417" y="405"/>
                </a:lnTo>
                <a:lnTo>
                  <a:pt x="1417" y="405"/>
                </a:lnTo>
                <a:lnTo>
                  <a:pt x="1417" y="405"/>
                </a:lnTo>
                <a:lnTo>
                  <a:pt x="1415" y="405"/>
                </a:lnTo>
                <a:lnTo>
                  <a:pt x="1415" y="405"/>
                </a:lnTo>
                <a:lnTo>
                  <a:pt x="1412" y="405"/>
                </a:lnTo>
                <a:lnTo>
                  <a:pt x="1410" y="402"/>
                </a:lnTo>
                <a:lnTo>
                  <a:pt x="1408" y="402"/>
                </a:lnTo>
                <a:lnTo>
                  <a:pt x="1405" y="400"/>
                </a:lnTo>
                <a:lnTo>
                  <a:pt x="1403" y="400"/>
                </a:lnTo>
                <a:lnTo>
                  <a:pt x="1403" y="400"/>
                </a:lnTo>
                <a:lnTo>
                  <a:pt x="1403" y="400"/>
                </a:lnTo>
                <a:lnTo>
                  <a:pt x="1405" y="402"/>
                </a:lnTo>
                <a:lnTo>
                  <a:pt x="1405" y="402"/>
                </a:lnTo>
                <a:lnTo>
                  <a:pt x="1403" y="402"/>
                </a:lnTo>
                <a:lnTo>
                  <a:pt x="1401" y="400"/>
                </a:lnTo>
                <a:lnTo>
                  <a:pt x="1398" y="400"/>
                </a:lnTo>
                <a:lnTo>
                  <a:pt x="1396" y="400"/>
                </a:lnTo>
                <a:lnTo>
                  <a:pt x="1396" y="400"/>
                </a:lnTo>
                <a:lnTo>
                  <a:pt x="1393" y="400"/>
                </a:lnTo>
                <a:lnTo>
                  <a:pt x="1393" y="400"/>
                </a:lnTo>
                <a:lnTo>
                  <a:pt x="1393" y="398"/>
                </a:lnTo>
                <a:lnTo>
                  <a:pt x="1393" y="395"/>
                </a:lnTo>
                <a:lnTo>
                  <a:pt x="1389" y="393"/>
                </a:lnTo>
                <a:lnTo>
                  <a:pt x="1389" y="393"/>
                </a:lnTo>
                <a:lnTo>
                  <a:pt x="1386" y="391"/>
                </a:lnTo>
                <a:lnTo>
                  <a:pt x="1384" y="391"/>
                </a:lnTo>
                <a:lnTo>
                  <a:pt x="1384" y="393"/>
                </a:lnTo>
                <a:lnTo>
                  <a:pt x="1382" y="395"/>
                </a:lnTo>
                <a:lnTo>
                  <a:pt x="1379" y="398"/>
                </a:lnTo>
                <a:lnTo>
                  <a:pt x="1379" y="398"/>
                </a:lnTo>
                <a:lnTo>
                  <a:pt x="1377" y="398"/>
                </a:lnTo>
                <a:lnTo>
                  <a:pt x="1375" y="398"/>
                </a:lnTo>
                <a:lnTo>
                  <a:pt x="1375" y="398"/>
                </a:lnTo>
                <a:lnTo>
                  <a:pt x="1372" y="398"/>
                </a:lnTo>
                <a:lnTo>
                  <a:pt x="1372" y="400"/>
                </a:lnTo>
                <a:lnTo>
                  <a:pt x="1372" y="400"/>
                </a:lnTo>
                <a:lnTo>
                  <a:pt x="1370" y="402"/>
                </a:lnTo>
                <a:lnTo>
                  <a:pt x="1370" y="402"/>
                </a:lnTo>
                <a:lnTo>
                  <a:pt x="1367" y="402"/>
                </a:lnTo>
                <a:lnTo>
                  <a:pt x="1367" y="405"/>
                </a:lnTo>
                <a:lnTo>
                  <a:pt x="1370" y="407"/>
                </a:lnTo>
                <a:lnTo>
                  <a:pt x="1372" y="409"/>
                </a:lnTo>
                <a:lnTo>
                  <a:pt x="1367" y="412"/>
                </a:lnTo>
                <a:lnTo>
                  <a:pt x="1365" y="414"/>
                </a:lnTo>
                <a:lnTo>
                  <a:pt x="1363" y="414"/>
                </a:lnTo>
                <a:lnTo>
                  <a:pt x="1360" y="417"/>
                </a:lnTo>
                <a:lnTo>
                  <a:pt x="1358" y="417"/>
                </a:lnTo>
                <a:lnTo>
                  <a:pt x="1353" y="419"/>
                </a:lnTo>
                <a:lnTo>
                  <a:pt x="1353" y="419"/>
                </a:lnTo>
                <a:lnTo>
                  <a:pt x="1353" y="419"/>
                </a:lnTo>
                <a:lnTo>
                  <a:pt x="1351" y="419"/>
                </a:lnTo>
                <a:lnTo>
                  <a:pt x="1351" y="419"/>
                </a:lnTo>
                <a:lnTo>
                  <a:pt x="1349" y="419"/>
                </a:lnTo>
                <a:lnTo>
                  <a:pt x="1349" y="419"/>
                </a:lnTo>
                <a:lnTo>
                  <a:pt x="1349" y="421"/>
                </a:lnTo>
                <a:lnTo>
                  <a:pt x="1349" y="421"/>
                </a:lnTo>
                <a:lnTo>
                  <a:pt x="1349" y="421"/>
                </a:lnTo>
                <a:lnTo>
                  <a:pt x="1349" y="421"/>
                </a:lnTo>
                <a:lnTo>
                  <a:pt x="1349" y="421"/>
                </a:lnTo>
                <a:lnTo>
                  <a:pt x="1349" y="421"/>
                </a:lnTo>
                <a:lnTo>
                  <a:pt x="1346" y="421"/>
                </a:lnTo>
                <a:lnTo>
                  <a:pt x="1346" y="421"/>
                </a:lnTo>
                <a:lnTo>
                  <a:pt x="1346" y="424"/>
                </a:lnTo>
                <a:lnTo>
                  <a:pt x="1346" y="424"/>
                </a:lnTo>
                <a:lnTo>
                  <a:pt x="1344" y="424"/>
                </a:lnTo>
                <a:lnTo>
                  <a:pt x="1341" y="426"/>
                </a:lnTo>
                <a:lnTo>
                  <a:pt x="1339" y="428"/>
                </a:lnTo>
                <a:lnTo>
                  <a:pt x="1337" y="428"/>
                </a:lnTo>
                <a:lnTo>
                  <a:pt x="1337" y="428"/>
                </a:lnTo>
                <a:lnTo>
                  <a:pt x="1337" y="428"/>
                </a:lnTo>
                <a:lnTo>
                  <a:pt x="1334" y="428"/>
                </a:lnTo>
                <a:lnTo>
                  <a:pt x="1334" y="428"/>
                </a:lnTo>
                <a:lnTo>
                  <a:pt x="1334" y="431"/>
                </a:lnTo>
                <a:lnTo>
                  <a:pt x="1332" y="431"/>
                </a:lnTo>
                <a:lnTo>
                  <a:pt x="1330" y="428"/>
                </a:lnTo>
                <a:lnTo>
                  <a:pt x="1325" y="431"/>
                </a:lnTo>
                <a:lnTo>
                  <a:pt x="1320" y="433"/>
                </a:lnTo>
                <a:lnTo>
                  <a:pt x="1318" y="433"/>
                </a:lnTo>
                <a:lnTo>
                  <a:pt x="1315" y="436"/>
                </a:lnTo>
                <a:lnTo>
                  <a:pt x="1313" y="438"/>
                </a:lnTo>
                <a:lnTo>
                  <a:pt x="1311" y="438"/>
                </a:lnTo>
                <a:lnTo>
                  <a:pt x="1308" y="440"/>
                </a:lnTo>
                <a:lnTo>
                  <a:pt x="1308" y="443"/>
                </a:lnTo>
                <a:lnTo>
                  <a:pt x="1308" y="445"/>
                </a:lnTo>
                <a:lnTo>
                  <a:pt x="1306" y="447"/>
                </a:lnTo>
                <a:lnTo>
                  <a:pt x="1306" y="447"/>
                </a:lnTo>
                <a:lnTo>
                  <a:pt x="1301" y="452"/>
                </a:lnTo>
                <a:lnTo>
                  <a:pt x="1299" y="452"/>
                </a:lnTo>
                <a:lnTo>
                  <a:pt x="1299" y="454"/>
                </a:lnTo>
                <a:lnTo>
                  <a:pt x="1297" y="454"/>
                </a:lnTo>
                <a:lnTo>
                  <a:pt x="1297" y="454"/>
                </a:lnTo>
                <a:lnTo>
                  <a:pt x="1294" y="454"/>
                </a:lnTo>
                <a:lnTo>
                  <a:pt x="1294" y="457"/>
                </a:lnTo>
                <a:lnTo>
                  <a:pt x="1292" y="459"/>
                </a:lnTo>
                <a:lnTo>
                  <a:pt x="1292" y="459"/>
                </a:lnTo>
                <a:lnTo>
                  <a:pt x="1292" y="459"/>
                </a:lnTo>
                <a:lnTo>
                  <a:pt x="1289" y="459"/>
                </a:lnTo>
                <a:lnTo>
                  <a:pt x="1289" y="459"/>
                </a:lnTo>
                <a:lnTo>
                  <a:pt x="1289" y="459"/>
                </a:lnTo>
                <a:lnTo>
                  <a:pt x="1289" y="459"/>
                </a:lnTo>
                <a:lnTo>
                  <a:pt x="1289" y="457"/>
                </a:lnTo>
                <a:lnTo>
                  <a:pt x="1289" y="459"/>
                </a:lnTo>
                <a:lnTo>
                  <a:pt x="1285" y="459"/>
                </a:lnTo>
                <a:lnTo>
                  <a:pt x="1285" y="462"/>
                </a:lnTo>
                <a:lnTo>
                  <a:pt x="1282" y="464"/>
                </a:lnTo>
                <a:lnTo>
                  <a:pt x="1282" y="466"/>
                </a:lnTo>
                <a:lnTo>
                  <a:pt x="1282" y="466"/>
                </a:lnTo>
                <a:lnTo>
                  <a:pt x="1282" y="466"/>
                </a:lnTo>
                <a:lnTo>
                  <a:pt x="1285" y="466"/>
                </a:lnTo>
                <a:lnTo>
                  <a:pt x="1285" y="466"/>
                </a:lnTo>
                <a:lnTo>
                  <a:pt x="1285" y="469"/>
                </a:lnTo>
                <a:lnTo>
                  <a:pt x="1285" y="469"/>
                </a:lnTo>
                <a:lnTo>
                  <a:pt x="1285" y="469"/>
                </a:lnTo>
                <a:lnTo>
                  <a:pt x="1285" y="469"/>
                </a:lnTo>
                <a:lnTo>
                  <a:pt x="1285" y="471"/>
                </a:lnTo>
                <a:lnTo>
                  <a:pt x="1282" y="473"/>
                </a:lnTo>
                <a:lnTo>
                  <a:pt x="1280" y="473"/>
                </a:lnTo>
                <a:lnTo>
                  <a:pt x="1280" y="476"/>
                </a:lnTo>
                <a:lnTo>
                  <a:pt x="1278" y="476"/>
                </a:lnTo>
                <a:lnTo>
                  <a:pt x="1278" y="476"/>
                </a:lnTo>
                <a:lnTo>
                  <a:pt x="1275" y="478"/>
                </a:lnTo>
                <a:lnTo>
                  <a:pt x="1275" y="478"/>
                </a:lnTo>
                <a:lnTo>
                  <a:pt x="1273" y="478"/>
                </a:lnTo>
                <a:lnTo>
                  <a:pt x="1271" y="480"/>
                </a:lnTo>
                <a:lnTo>
                  <a:pt x="1271" y="480"/>
                </a:lnTo>
                <a:lnTo>
                  <a:pt x="1271" y="480"/>
                </a:lnTo>
                <a:lnTo>
                  <a:pt x="1271" y="478"/>
                </a:lnTo>
                <a:lnTo>
                  <a:pt x="1268" y="478"/>
                </a:lnTo>
                <a:lnTo>
                  <a:pt x="1268" y="478"/>
                </a:lnTo>
                <a:lnTo>
                  <a:pt x="1268" y="480"/>
                </a:lnTo>
                <a:lnTo>
                  <a:pt x="1268" y="480"/>
                </a:lnTo>
                <a:lnTo>
                  <a:pt x="1266" y="480"/>
                </a:lnTo>
                <a:lnTo>
                  <a:pt x="1266" y="480"/>
                </a:lnTo>
                <a:lnTo>
                  <a:pt x="1266" y="480"/>
                </a:lnTo>
                <a:lnTo>
                  <a:pt x="1266" y="478"/>
                </a:lnTo>
                <a:lnTo>
                  <a:pt x="1266" y="480"/>
                </a:lnTo>
                <a:lnTo>
                  <a:pt x="1263" y="483"/>
                </a:lnTo>
                <a:lnTo>
                  <a:pt x="1263" y="480"/>
                </a:lnTo>
                <a:lnTo>
                  <a:pt x="1263" y="480"/>
                </a:lnTo>
                <a:lnTo>
                  <a:pt x="1261" y="478"/>
                </a:lnTo>
                <a:lnTo>
                  <a:pt x="1261" y="478"/>
                </a:lnTo>
                <a:lnTo>
                  <a:pt x="1261" y="478"/>
                </a:lnTo>
                <a:lnTo>
                  <a:pt x="1261" y="478"/>
                </a:lnTo>
                <a:lnTo>
                  <a:pt x="1261" y="478"/>
                </a:lnTo>
                <a:lnTo>
                  <a:pt x="1261" y="480"/>
                </a:lnTo>
                <a:lnTo>
                  <a:pt x="1261" y="480"/>
                </a:lnTo>
                <a:lnTo>
                  <a:pt x="1261" y="480"/>
                </a:lnTo>
                <a:lnTo>
                  <a:pt x="1259" y="480"/>
                </a:lnTo>
                <a:lnTo>
                  <a:pt x="1259" y="480"/>
                </a:lnTo>
                <a:lnTo>
                  <a:pt x="1254" y="480"/>
                </a:lnTo>
                <a:lnTo>
                  <a:pt x="1254" y="480"/>
                </a:lnTo>
                <a:lnTo>
                  <a:pt x="1252" y="480"/>
                </a:lnTo>
                <a:lnTo>
                  <a:pt x="1249" y="485"/>
                </a:lnTo>
                <a:lnTo>
                  <a:pt x="1247" y="485"/>
                </a:lnTo>
                <a:lnTo>
                  <a:pt x="1247" y="485"/>
                </a:lnTo>
                <a:lnTo>
                  <a:pt x="1244" y="485"/>
                </a:lnTo>
                <a:lnTo>
                  <a:pt x="1242" y="485"/>
                </a:lnTo>
                <a:lnTo>
                  <a:pt x="1240" y="485"/>
                </a:lnTo>
                <a:lnTo>
                  <a:pt x="1237" y="483"/>
                </a:lnTo>
                <a:lnTo>
                  <a:pt x="1237" y="483"/>
                </a:lnTo>
                <a:lnTo>
                  <a:pt x="1228" y="483"/>
                </a:lnTo>
                <a:lnTo>
                  <a:pt x="1228" y="485"/>
                </a:lnTo>
                <a:lnTo>
                  <a:pt x="1226" y="490"/>
                </a:lnTo>
                <a:lnTo>
                  <a:pt x="1226" y="492"/>
                </a:lnTo>
                <a:lnTo>
                  <a:pt x="1228" y="497"/>
                </a:lnTo>
                <a:lnTo>
                  <a:pt x="1228" y="497"/>
                </a:lnTo>
                <a:lnTo>
                  <a:pt x="1228" y="497"/>
                </a:lnTo>
                <a:lnTo>
                  <a:pt x="1230" y="499"/>
                </a:lnTo>
                <a:lnTo>
                  <a:pt x="1230" y="499"/>
                </a:lnTo>
                <a:lnTo>
                  <a:pt x="1233" y="499"/>
                </a:lnTo>
                <a:lnTo>
                  <a:pt x="1233" y="502"/>
                </a:lnTo>
                <a:lnTo>
                  <a:pt x="1235" y="502"/>
                </a:lnTo>
                <a:lnTo>
                  <a:pt x="1235" y="502"/>
                </a:lnTo>
                <a:lnTo>
                  <a:pt x="1235" y="502"/>
                </a:lnTo>
                <a:lnTo>
                  <a:pt x="1235" y="504"/>
                </a:lnTo>
                <a:lnTo>
                  <a:pt x="1235" y="504"/>
                </a:lnTo>
                <a:lnTo>
                  <a:pt x="1237" y="504"/>
                </a:lnTo>
                <a:lnTo>
                  <a:pt x="1240" y="502"/>
                </a:lnTo>
                <a:lnTo>
                  <a:pt x="1242" y="502"/>
                </a:lnTo>
                <a:lnTo>
                  <a:pt x="1244" y="502"/>
                </a:lnTo>
                <a:lnTo>
                  <a:pt x="1244" y="502"/>
                </a:lnTo>
                <a:lnTo>
                  <a:pt x="1247" y="502"/>
                </a:lnTo>
                <a:lnTo>
                  <a:pt x="1247" y="499"/>
                </a:lnTo>
                <a:lnTo>
                  <a:pt x="1249" y="502"/>
                </a:lnTo>
                <a:lnTo>
                  <a:pt x="1252" y="511"/>
                </a:lnTo>
                <a:lnTo>
                  <a:pt x="1254" y="511"/>
                </a:lnTo>
                <a:lnTo>
                  <a:pt x="1252" y="511"/>
                </a:lnTo>
                <a:lnTo>
                  <a:pt x="1252" y="514"/>
                </a:lnTo>
                <a:lnTo>
                  <a:pt x="1249" y="514"/>
                </a:lnTo>
                <a:lnTo>
                  <a:pt x="1249" y="516"/>
                </a:lnTo>
                <a:lnTo>
                  <a:pt x="1249" y="516"/>
                </a:lnTo>
                <a:lnTo>
                  <a:pt x="1249" y="516"/>
                </a:lnTo>
                <a:lnTo>
                  <a:pt x="1249" y="516"/>
                </a:lnTo>
                <a:lnTo>
                  <a:pt x="1249" y="518"/>
                </a:lnTo>
                <a:lnTo>
                  <a:pt x="1249" y="518"/>
                </a:lnTo>
                <a:lnTo>
                  <a:pt x="1249" y="518"/>
                </a:lnTo>
                <a:lnTo>
                  <a:pt x="1247" y="518"/>
                </a:lnTo>
                <a:lnTo>
                  <a:pt x="1247" y="521"/>
                </a:lnTo>
                <a:lnTo>
                  <a:pt x="1247" y="521"/>
                </a:lnTo>
                <a:lnTo>
                  <a:pt x="1247" y="523"/>
                </a:lnTo>
                <a:lnTo>
                  <a:pt x="1249" y="523"/>
                </a:lnTo>
                <a:lnTo>
                  <a:pt x="1252" y="525"/>
                </a:lnTo>
                <a:lnTo>
                  <a:pt x="1252" y="528"/>
                </a:lnTo>
                <a:lnTo>
                  <a:pt x="1252" y="533"/>
                </a:lnTo>
                <a:lnTo>
                  <a:pt x="1252" y="533"/>
                </a:lnTo>
                <a:lnTo>
                  <a:pt x="1252" y="535"/>
                </a:lnTo>
                <a:lnTo>
                  <a:pt x="1249" y="537"/>
                </a:lnTo>
                <a:lnTo>
                  <a:pt x="1247" y="537"/>
                </a:lnTo>
                <a:lnTo>
                  <a:pt x="1247" y="537"/>
                </a:lnTo>
                <a:lnTo>
                  <a:pt x="1244" y="535"/>
                </a:lnTo>
                <a:lnTo>
                  <a:pt x="1244" y="535"/>
                </a:lnTo>
                <a:lnTo>
                  <a:pt x="1242" y="535"/>
                </a:lnTo>
                <a:lnTo>
                  <a:pt x="1242" y="535"/>
                </a:lnTo>
                <a:lnTo>
                  <a:pt x="1242" y="537"/>
                </a:lnTo>
                <a:lnTo>
                  <a:pt x="1242" y="537"/>
                </a:lnTo>
                <a:lnTo>
                  <a:pt x="1242" y="537"/>
                </a:lnTo>
                <a:lnTo>
                  <a:pt x="1242" y="540"/>
                </a:lnTo>
                <a:lnTo>
                  <a:pt x="1242" y="540"/>
                </a:lnTo>
                <a:lnTo>
                  <a:pt x="1242" y="540"/>
                </a:lnTo>
                <a:lnTo>
                  <a:pt x="1240" y="540"/>
                </a:lnTo>
                <a:lnTo>
                  <a:pt x="1240" y="537"/>
                </a:lnTo>
                <a:lnTo>
                  <a:pt x="1240" y="537"/>
                </a:lnTo>
                <a:lnTo>
                  <a:pt x="1240" y="537"/>
                </a:lnTo>
                <a:lnTo>
                  <a:pt x="1237" y="537"/>
                </a:lnTo>
                <a:lnTo>
                  <a:pt x="1235" y="540"/>
                </a:lnTo>
                <a:lnTo>
                  <a:pt x="1233" y="540"/>
                </a:lnTo>
                <a:lnTo>
                  <a:pt x="1230" y="540"/>
                </a:lnTo>
                <a:lnTo>
                  <a:pt x="1230" y="540"/>
                </a:lnTo>
                <a:lnTo>
                  <a:pt x="1228" y="540"/>
                </a:lnTo>
                <a:lnTo>
                  <a:pt x="1226" y="540"/>
                </a:lnTo>
                <a:lnTo>
                  <a:pt x="1223" y="540"/>
                </a:lnTo>
                <a:lnTo>
                  <a:pt x="1223" y="540"/>
                </a:lnTo>
                <a:lnTo>
                  <a:pt x="1223" y="540"/>
                </a:lnTo>
                <a:lnTo>
                  <a:pt x="1221" y="537"/>
                </a:lnTo>
                <a:lnTo>
                  <a:pt x="1221" y="535"/>
                </a:lnTo>
                <a:lnTo>
                  <a:pt x="1221" y="535"/>
                </a:lnTo>
                <a:lnTo>
                  <a:pt x="1218" y="535"/>
                </a:lnTo>
                <a:lnTo>
                  <a:pt x="1216" y="535"/>
                </a:lnTo>
                <a:lnTo>
                  <a:pt x="1216" y="537"/>
                </a:lnTo>
                <a:lnTo>
                  <a:pt x="1216" y="537"/>
                </a:lnTo>
                <a:lnTo>
                  <a:pt x="1216" y="537"/>
                </a:lnTo>
                <a:lnTo>
                  <a:pt x="1214" y="540"/>
                </a:lnTo>
                <a:lnTo>
                  <a:pt x="1214" y="540"/>
                </a:lnTo>
                <a:lnTo>
                  <a:pt x="1214" y="540"/>
                </a:lnTo>
                <a:lnTo>
                  <a:pt x="1211" y="542"/>
                </a:lnTo>
                <a:lnTo>
                  <a:pt x="1211" y="542"/>
                </a:lnTo>
                <a:lnTo>
                  <a:pt x="1211" y="542"/>
                </a:lnTo>
                <a:lnTo>
                  <a:pt x="1209" y="542"/>
                </a:lnTo>
                <a:lnTo>
                  <a:pt x="1209" y="540"/>
                </a:lnTo>
                <a:lnTo>
                  <a:pt x="1207" y="540"/>
                </a:lnTo>
                <a:lnTo>
                  <a:pt x="1202" y="540"/>
                </a:lnTo>
                <a:lnTo>
                  <a:pt x="1200" y="540"/>
                </a:lnTo>
                <a:lnTo>
                  <a:pt x="1200" y="540"/>
                </a:lnTo>
                <a:lnTo>
                  <a:pt x="1197" y="540"/>
                </a:lnTo>
                <a:lnTo>
                  <a:pt x="1197" y="542"/>
                </a:lnTo>
                <a:lnTo>
                  <a:pt x="1192" y="542"/>
                </a:lnTo>
                <a:lnTo>
                  <a:pt x="1181" y="542"/>
                </a:lnTo>
                <a:lnTo>
                  <a:pt x="1174" y="542"/>
                </a:lnTo>
                <a:lnTo>
                  <a:pt x="1169" y="537"/>
                </a:lnTo>
                <a:lnTo>
                  <a:pt x="1164" y="535"/>
                </a:lnTo>
                <a:lnTo>
                  <a:pt x="1162" y="535"/>
                </a:lnTo>
                <a:lnTo>
                  <a:pt x="1162" y="535"/>
                </a:lnTo>
                <a:lnTo>
                  <a:pt x="1159" y="535"/>
                </a:lnTo>
                <a:lnTo>
                  <a:pt x="1159" y="535"/>
                </a:lnTo>
                <a:lnTo>
                  <a:pt x="1159" y="537"/>
                </a:lnTo>
                <a:lnTo>
                  <a:pt x="1157" y="537"/>
                </a:lnTo>
                <a:lnTo>
                  <a:pt x="1155" y="537"/>
                </a:lnTo>
                <a:lnTo>
                  <a:pt x="1155" y="537"/>
                </a:lnTo>
                <a:lnTo>
                  <a:pt x="1152" y="537"/>
                </a:lnTo>
                <a:lnTo>
                  <a:pt x="1152" y="542"/>
                </a:lnTo>
                <a:lnTo>
                  <a:pt x="1150" y="542"/>
                </a:lnTo>
                <a:lnTo>
                  <a:pt x="1148" y="544"/>
                </a:lnTo>
                <a:lnTo>
                  <a:pt x="1143" y="544"/>
                </a:lnTo>
                <a:lnTo>
                  <a:pt x="1138" y="544"/>
                </a:lnTo>
                <a:lnTo>
                  <a:pt x="1138" y="544"/>
                </a:lnTo>
                <a:lnTo>
                  <a:pt x="1138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6" y="544"/>
                </a:lnTo>
                <a:lnTo>
                  <a:pt x="1133" y="544"/>
                </a:lnTo>
                <a:lnTo>
                  <a:pt x="1133" y="547"/>
                </a:lnTo>
                <a:lnTo>
                  <a:pt x="1133" y="547"/>
                </a:lnTo>
                <a:lnTo>
                  <a:pt x="1133" y="547"/>
                </a:lnTo>
                <a:lnTo>
                  <a:pt x="1133" y="547"/>
                </a:lnTo>
                <a:lnTo>
                  <a:pt x="1133" y="547"/>
                </a:lnTo>
                <a:lnTo>
                  <a:pt x="1131" y="547"/>
                </a:lnTo>
                <a:lnTo>
                  <a:pt x="1131" y="547"/>
                </a:lnTo>
                <a:lnTo>
                  <a:pt x="1131" y="544"/>
                </a:lnTo>
                <a:lnTo>
                  <a:pt x="1126" y="544"/>
                </a:lnTo>
                <a:lnTo>
                  <a:pt x="1126" y="544"/>
                </a:lnTo>
                <a:lnTo>
                  <a:pt x="1124" y="544"/>
                </a:lnTo>
                <a:lnTo>
                  <a:pt x="1124" y="544"/>
                </a:lnTo>
                <a:lnTo>
                  <a:pt x="1121" y="544"/>
                </a:lnTo>
                <a:lnTo>
                  <a:pt x="1124" y="542"/>
                </a:lnTo>
                <a:lnTo>
                  <a:pt x="1124" y="542"/>
                </a:lnTo>
                <a:lnTo>
                  <a:pt x="1121" y="540"/>
                </a:lnTo>
                <a:lnTo>
                  <a:pt x="1119" y="540"/>
                </a:lnTo>
                <a:lnTo>
                  <a:pt x="1117" y="540"/>
                </a:lnTo>
                <a:lnTo>
                  <a:pt x="1114" y="540"/>
                </a:lnTo>
                <a:lnTo>
                  <a:pt x="1112" y="540"/>
                </a:lnTo>
                <a:lnTo>
                  <a:pt x="1110" y="537"/>
                </a:lnTo>
                <a:lnTo>
                  <a:pt x="1110" y="537"/>
                </a:lnTo>
                <a:lnTo>
                  <a:pt x="1107" y="537"/>
                </a:lnTo>
                <a:lnTo>
                  <a:pt x="1107" y="537"/>
                </a:lnTo>
                <a:lnTo>
                  <a:pt x="1105" y="537"/>
                </a:lnTo>
                <a:lnTo>
                  <a:pt x="1105" y="537"/>
                </a:lnTo>
                <a:lnTo>
                  <a:pt x="1105" y="537"/>
                </a:lnTo>
                <a:lnTo>
                  <a:pt x="1105" y="540"/>
                </a:lnTo>
                <a:lnTo>
                  <a:pt x="1103" y="540"/>
                </a:lnTo>
                <a:lnTo>
                  <a:pt x="1100" y="540"/>
                </a:lnTo>
                <a:lnTo>
                  <a:pt x="1098" y="540"/>
                </a:lnTo>
                <a:lnTo>
                  <a:pt x="1095" y="540"/>
                </a:lnTo>
                <a:lnTo>
                  <a:pt x="1095" y="537"/>
                </a:lnTo>
                <a:lnTo>
                  <a:pt x="1095" y="537"/>
                </a:lnTo>
                <a:lnTo>
                  <a:pt x="1095" y="535"/>
                </a:lnTo>
                <a:lnTo>
                  <a:pt x="1093" y="535"/>
                </a:lnTo>
                <a:lnTo>
                  <a:pt x="1093" y="533"/>
                </a:lnTo>
                <a:lnTo>
                  <a:pt x="1091" y="533"/>
                </a:lnTo>
                <a:lnTo>
                  <a:pt x="1091" y="533"/>
                </a:lnTo>
                <a:lnTo>
                  <a:pt x="1088" y="533"/>
                </a:lnTo>
                <a:lnTo>
                  <a:pt x="1088" y="533"/>
                </a:lnTo>
                <a:lnTo>
                  <a:pt x="1088" y="533"/>
                </a:lnTo>
                <a:lnTo>
                  <a:pt x="1088" y="533"/>
                </a:lnTo>
                <a:lnTo>
                  <a:pt x="1088" y="533"/>
                </a:lnTo>
                <a:lnTo>
                  <a:pt x="1088" y="533"/>
                </a:lnTo>
                <a:lnTo>
                  <a:pt x="1088" y="530"/>
                </a:lnTo>
                <a:lnTo>
                  <a:pt x="1088" y="530"/>
                </a:lnTo>
                <a:lnTo>
                  <a:pt x="1086" y="530"/>
                </a:lnTo>
                <a:lnTo>
                  <a:pt x="1086" y="530"/>
                </a:lnTo>
                <a:lnTo>
                  <a:pt x="1084" y="530"/>
                </a:lnTo>
                <a:lnTo>
                  <a:pt x="1084" y="530"/>
                </a:lnTo>
                <a:lnTo>
                  <a:pt x="1084" y="528"/>
                </a:lnTo>
                <a:lnTo>
                  <a:pt x="1084" y="525"/>
                </a:lnTo>
                <a:lnTo>
                  <a:pt x="1084" y="523"/>
                </a:lnTo>
                <a:lnTo>
                  <a:pt x="1081" y="523"/>
                </a:lnTo>
                <a:lnTo>
                  <a:pt x="1081" y="521"/>
                </a:lnTo>
                <a:lnTo>
                  <a:pt x="1079" y="521"/>
                </a:lnTo>
                <a:lnTo>
                  <a:pt x="1077" y="518"/>
                </a:lnTo>
                <a:lnTo>
                  <a:pt x="1077" y="518"/>
                </a:lnTo>
                <a:lnTo>
                  <a:pt x="1077" y="518"/>
                </a:lnTo>
                <a:lnTo>
                  <a:pt x="1079" y="516"/>
                </a:lnTo>
                <a:lnTo>
                  <a:pt x="1079" y="514"/>
                </a:lnTo>
                <a:lnTo>
                  <a:pt x="1081" y="514"/>
                </a:lnTo>
                <a:lnTo>
                  <a:pt x="1084" y="511"/>
                </a:lnTo>
                <a:lnTo>
                  <a:pt x="1084" y="511"/>
                </a:lnTo>
                <a:lnTo>
                  <a:pt x="1086" y="511"/>
                </a:lnTo>
                <a:lnTo>
                  <a:pt x="1086" y="509"/>
                </a:lnTo>
                <a:lnTo>
                  <a:pt x="1084" y="509"/>
                </a:lnTo>
                <a:lnTo>
                  <a:pt x="1084" y="509"/>
                </a:lnTo>
                <a:lnTo>
                  <a:pt x="1081" y="507"/>
                </a:lnTo>
                <a:lnTo>
                  <a:pt x="1081" y="507"/>
                </a:lnTo>
                <a:lnTo>
                  <a:pt x="1081" y="507"/>
                </a:lnTo>
                <a:lnTo>
                  <a:pt x="1081" y="507"/>
                </a:lnTo>
                <a:lnTo>
                  <a:pt x="1079" y="504"/>
                </a:lnTo>
                <a:lnTo>
                  <a:pt x="1079" y="502"/>
                </a:lnTo>
                <a:lnTo>
                  <a:pt x="1079" y="502"/>
                </a:lnTo>
                <a:lnTo>
                  <a:pt x="1079" y="499"/>
                </a:lnTo>
                <a:lnTo>
                  <a:pt x="1079" y="497"/>
                </a:lnTo>
                <a:lnTo>
                  <a:pt x="1077" y="497"/>
                </a:lnTo>
                <a:lnTo>
                  <a:pt x="1077" y="497"/>
                </a:lnTo>
                <a:lnTo>
                  <a:pt x="1079" y="495"/>
                </a:lnTo>
                <a:lnTo>
                  <a:pt x="1079" y="495"/>
                </a:lnTo>
                <a:lnTo>
                  <a:pt x="1079" y="492"/>
                </a:lnTo>
                <a:lnTo>
                  <a:pt x="1081" y="490"/>
                </a:lnTo>
                <a:lnTo>
                  <a:pt x="1084" y="478"/>
                </a:lnTo>
                <a:lnTo>
                  <a:pt x="1084" y="478"/>
                </a:lnTo>
                <a:lnTo>
                  <a:pt x="1084" y="476"/>
                </a:lnTo>
                <a:lnTo>
                  <a:pt x="1084" y="476"/>
                </a:lnTo>
                <a:lnTo>
                  <a:pt x="1081" y="473"/>
                </a:lnTo>
                <a:lnTo>
                  <a:pt x="1081" y="473"/>
                </a:lnTo>
                <a:lnTo>
                  <a:pt x="1081" y="473"/>
                </a:lnTo>
                <a:lnTo>
                  <a:pt x="1081" y="471"/>
                </a:lnTo>
                <a:lnTo>
                  <a:pt x="1081" y="469"/>
                </a:lnTo>
                <a:lnTo>
                  <a:pt x="1081" y="469"/>
                </a:lnTo>
                <a:lnTo>
                  <a:pt x="1081" y="469"/>
                </a:lnTo>
                <a:lnTo>
                  <a:pt x="1081" y="469"/>
                </a:lnTo>
                <a:lnTo>
                  <a:pt x="1079" y="469"/>
                </a:lnTo>
                <a:lnTo>
                  <a:pt x="1077" y="466"/>
                </a:lnTo>
                <a:lnTo>
                  <a:pt x="1077" y="466"/>
                </a:lnTo>
                <a:lnTo>
                  <a:pt x="1074" y="466"/>
                </a:lnTo>
                <a:lnTo>
                  <a:pt x="1072" y="464"/>
                </a:lnTo>
                <a:lnTo>
                  <a:pt x="1072" y="464"/>
                </a:lnTo>
                <a:lnTo>
                  <a:pt x="1069" y="464"/>
                </a:lnTo>
                <a:lnTo>
                  <a:pt x="1067" y="464"/>
                </a:lnTo>
                <a:lnTo>
                  <a:pt x="1067" y="466"/>
                </a:lnTo>
                <a:lnTo>
                  <a:pt x="1067" y="466"/>
                </a:lnTo>
                <a:lnTo>
                  <a:pt x="1065" y="469"/>
                </a:lnTo>
                <a:lnTo>
                  <a:pt x="1065" y="466"/>
                </a:lnTo>
                <a:lnTo>
                  <a:pt x="1062" y="469"/>
                </a:lnTo>
                <a:lnTo>
                  <a:pt x="1060" y="469"/>
                </a:lnTo>
                <a:lnTo>
                  <a:pt x="1060" y="469"/>
                </a:lnTo>
                <a:lnTo>
                  <a:pt x="1060" y="469"/>
                </a:lnTo>
                <a:lnTo>
                  <a:pt x="1058" y="471"/>
                </a:lnTo>
                <a:lnTo>
                  <a:pt x="1048" y="471"/>
                </a:lnTo>
                <a:lnTo>
                  <a:pt x="1048" y="473"/>
                </a:lnTo>
                <a:lnTo>
                  <a:pt x="1048" y="473"/>
                </a:lnTo>
                <a:lnTo>
                  <a:pt x="1046" y="473"/>
                </a:lnTo>
                <a:lnTo>
                  <a:pt x="1046" y="473"/>
                </a:lnTo>
                <a:lnTo>
                  <a:pt x="1046" y="473"/>
                </a:lnTo>
                <a:lnTo>
                  <a:pt x="1043" y="473"/>
                </a:lnTo>
                <a:lnTo>
                  <a:pt x="1043" y="476"/>
                </a:lnTo>
                <a:lnTo>
                  <a:pt x="1043" y="476"/>
                </a:lnTo>
                <a:lnTo>
                  <a:pt x="1046" y="478"/>
                </a:lnTo>
                <a:lnTo>
                  <a:pt x="1046" y="478"/>
                </a:lnTo>
                <a:lnTo>
                  <a:pt x="1048" y="478"/>
                </a:lnTo>
                <a:lnTo>
                  <a:pt x="1048" y="478"/>
                </a:lnTo>
                <a:lnTo>
                  <a:pt x="1048" y="478"/>
                </a:lnTo>
                <a:lnTo>
                  <a:pt x="1048" y="480"/>
                </a:lnTo>
                <a:lnTo>
                  <a:pt x="1048" y="483"/>
                </a:lnTo>
                <a:lnTo>
                  <a:pt x="1046" y="485"/>
                </a:lnTo>
                <a:lnTo>
                  <a:pt x="1046" y="485"/>
                </a:lnTo>
                <a:lnTo>
                  <a:pt x="1046" y="490"/>
                </a:lnTo>
                <a:lnTo>
                  <a:pt x="1041" y="497"/>
                </a:lnTo>
                <a:lnTo>
                  <a:pt x="1041" y="499"/>
                </a:lnTo>
                <a:lnTo>
                  <a:pt x="1041" y="499"/>
                </a:lnTo>
                <a:lnTo>
                  <a:pt x="1041" y="499"/>
                </a:lnTo>
                <a:lnTo>
                  <a:pt x="1041" y="502"/>
                </a:lnTo>
                <a:lnTo>
                  <a:pt x="1041" y="502"/>
                </a:lnTo>
                <a:lnTo>
                  <a:pt x="1041" y="502"/>
                </a:lnTo>
                <a:lnTo>
                  <a:pt x="1041" y="502"/>
                </a:lnTo>
                <a:lnTo>
                  <a:pt x="1041" y="504"/>
                </a:lnTo>
                <a:lnTo>
                  <a:pt x="1041" y="504"/>
                </a:lnTo>
                <a:lnTo>
                  <a:pt x="1041" y="504"/>
                </a:lnTo>
                <a:lnTo>
                  <a:pt x="1041" y="504"/>
                </a:lnTo>
                <a:lnTo>
                  <a:pt x="1039" y="507"/>
                </a:lnTo>
                <a:lnTo>
                  <a:pt x="1039" y="507"/>
                </a:lnTo>
                <a:lnTo>
                  <a:pt x="1039" y="507"/>
                </a:lnTo>
                <a:lnTo>
                  <a:pt x="1041" y="507"/>
                </a:lnTo>
                <a:lnTo>
                  <a:pt x="1041" y="509"/>
                </a:lnTo>
                <a:lnTo>
                  <a:pt x="1041" y="509"/>
                </a:lnTo>
                <a:lnTo>
                  <a:pt x="1041" y="511"/>
                </a:lnTo>
                <a:lnTo>
                  <a:pt x="1039" y="514"/>
                </a:lnTo>
                <a:lnTo>
                  <a:pt x="1039" y="516"/>
                </a:lnTo>
                <a:lnTo>
                  <a:pt x="1039" y="518"/>
                </a:lnTo>
                <a:lnTo>
                  <a:pt x="1036" y="521"/>
                </a:lnTo>
                <a:lnTo>
                  <a:pt x="1036" y="521"/>
                </a:lnTo>
                <a:lnTo>
                  <a:pt x="1036" y="523"/>
                </a:lnTo>
                <a:lnTo>
                  <a:pt x="1039" y="523"/>
                </a:lnTo>
                <a:lnTo>
                  <a:pt x="1039" y="523"/>
                </a:lnTo>
                <a:lnTo>
                  <a:pt x="1039" y="525"/>
                </a:lnTo>
                <a:lnTo>
                  <a:pt x="1041" y="525"/>
                </a:lnTo>
                <a:lnTo>
                  <a:pt x="1041" y="525"/>
                </a:lnTo>
                <a:lnTo>
                  <a:pt x="1041" y="528"/>
                </a:lnTo>
                <a:lnTo>
                  <a:pt x="1043" y="528"/>
                </a:lnTo>
                <a:lnTo>
                  <a:pt x="1043" y="530"/>
                </a:lnTo>
                <a:lnTo>
                  <a:pt x="1046" y="533"/>
                </a:lnTo>
                <a:lnTo>
                  <a:pt x="1046" y="533"/>
                </a:lnTo>
                <a:lnTo>
                  <a:pt x="1046" y="535"/>
                </a:lnTo>
                <a:lnTo>
                  <a:pt x="1046" y="537"/>
                </a:lnTo>
                <a:lnTo>
                  <a:pt x="1048" y="537"/>
                </a:lnTo>
                <a:lnTo>
                  <a:pt x="1048" y="540"/>
                </a:lnTo>
                <a:lnTo>
                  <a:pt x="1048" y="542"/>
                </a:lnTo>
                <a:lnTo>
                  <a:pt x="1048" y="542"/>
                </a:lnTo>
                <a:lnTo>
                  <a:pt x="1048" y="544"/>
                </a:lnTo>
                <a:lnTo>
                  <a:pt x="1048" y="544"/>
                </a:lnTo>
                <a:lnTo>
                  <a:pt x="1046" y="547"/>
                </a:lnTo>
                <a:lnTo>
                  <a:pt x="1043" y="551"/>
                </a:lnTo>
                <a:lnTo>
                  <a:pt x="1043" y="554"/>
                </a:lnTo>
                <a:lnTo>
                  <a:pt x="1043" y="556"/>
                </a:lnTo>
                <a:lnTo>
                  <a:pt x="1043" y="556"/>
                </a:lnTo>
                <a:lnTo>
                  <a:pt x="1043" y="559"/>
                </a:lnTo>
                <a:lnTo>
                  <a:pt x="1043" y="561"/>
                </a:lnTo>
                <a:lnTo>
                  <a:pt x="1041" y="563"/>
                </a:lnTo>
                <a:lnTo>
                  <a:pt x="1039" y="566"/>
                </a:lnTo>
                <a:lnTo>
                  <a:pt x="1039" y="566"/>
                </a:lnTo>
                <a:lnTo>
                  <a:pt x="1036" y="563"/>
                </a:lnTo>
                <a:lnTo>
                  <a:pt x="1036" y="563"/>
                </a:lnTo>
                <a:lnTo>
                  <a:pt x="1034" y="563"/>
                </a:lnTo>
                <a:lnTo>
                  <a:pt x="1034" y="561"/>
                </a:lnTo>
                <a:lnTo>
                  <a:pt x="1034" y="561"/>
                </a:lnTo>
                <a:lnTo>
                  <a:pt x="1034" y="561"/>
                </a:lnTo>
                <a:lnTo>
                  <a:pt x="1034" y="561"/>
                </a:lnTo>
                <a:lnTo>
                  <a:pt x="1032" y="559"/>
                </a:lnTo>
                <a:lnTo>
                  <a:pt x="1032" y="559"/>
                </a:lnTo>
                <a:lnTo>
                  <a:pt x="1032" y="559"/>
                </a:lnTo>
                <a:lnTo>
                  <a:pt x="1029" y="561"/>
                </a:lnTo>
                <a:lnTo>
                  <a:pt x="1029" y="561"/>
                </a:lnTo>
                <a:lnTo>
                  <a:pt x="1027" y="561"/>
                </a:lnTo>
                <a:lnTo>
                  <a:pt x="1027" y="561"/>
                </a:lnTo>
                <a:lnTo>
                  <a:pt x="1027" y="561"/>
                </a:lnTo>
                <a:lnTo>
                  <a:pt x="1027" y="561"/>
                </a:lnTo>
                <a:lnTo>
                  <a:pt x="1025" y="563"/>
                </a:lnTo>
                <a:lnTo>
                  <a:pt x="1025" y="563"/>
                </a:lnTo>
                <a:lnTo>
                  <a:pt x="1025" y="563"/>
                </a:lnTo>
                <a:lnTo>
                  <a:pt x="1022" y="563"/>
                </a:lnTo>
                <a:lnTo>
                  <a:pt x="1022" y="561"/>
                </a:lnTo>
                <a:lnTo>
                  <a:pt x="1022" y="561"/>
                </a:lnTo>
                <a:lnTo>
                  <a:pt x="1020" y="563"/>
                </a:lnTo>
                <a:lnTo>
                  <a:pt x="1020" y="563"/>
                </a:lnTo>
                <a:lnTo>
                  <a:pt x="1017" y="563"/>
                </a:lnTo>
                <a:lnTo>
                  <a:pt x="1015" y="563"/>
                </a:lnTo>
                <a:lnTo>
                  <a:pt x="1013" y="561"/>
                </a:lnTo>
                <a:lnTo>
                  <a:pt x="1010" y="561"/>
                </a:lnTo>
                <a:lnTo>
                  <a:pt x="1008" y="561"/>
                </a:lnTo>
                <a:lnTo>
                  <a:pt x="1006" y="561"/>
                </a:lnTo>
                <a:lnTo>
                  <a:pt x="1006" y="563"/>
                </a:lnTo>
                <a:lnTo>
                  <a:pt x="1006" y="563"/>
                </a:lnTo>
                <a:lnTo>
                  <a:pt x="1003" y="566"/>
                </a:lnTo>
                <a:lnTo>
                  <a:pt x="1003" y="566"/>
                </a:lnTo>
                <a:lnTo>
                  <a:pt x="1003" y="566"/>
                </a:lnTo>
                <a:lnTo>
                  <a:pt x="1001" y="566"/>
                </a:lnTo>
                <a:lnTo>
                  <a:pt x="999" y="566"/>
                </a:lnTo>
                <a:lnTo>
                  <a:pt x="999" y="563"/>
                </a:lnTo>
                <a:lnTo>
                  <a:pt x="999" y="563"/>
                </a:lnTo>
                <a:lnTo>
                  <a:pt x="999" y="563"/>
                </a:lnTo>
                <a:lnTo>
                  <a:pt x="996" y="563"/>
                </a:lnTo>
                <a:lnTo>
                  <a:pt x="994" y="563"/>
                </a:lnTo>
                <a:lnTo>
                  <a:pt x="991" y="563"/>
                </a:lnTo>
                <a:lnTo>
                  <a:pt x="991" y="561"/>
                </a:lnTo>
                <a:lnTo>
                  <a:pt x="989" y="559"/>
                </a:lnTo>
                <a:lnTo>
                  <a:pt x="989" y="559"/>
                </a:lnTo>
                <a:lnTo>
                  <a:pt x="989" y="559"/>
                </a:lnTo>
                <a:lnTo>
                  <a:pt x="989" y="554"/>
                </a:lnTo>
                <a:lnTo>
                  <a:pt x="989" y="554"/>
                </a:lnTo>
                <a:lnTo>
                  <a:pt x="989" y="551"/>
                </a:lnTo>
                <a:lnTo>
                  <a:pt x="989" y="551"/>
                </a:lnTo>
                <a:lnTo>
                  <a:pt x="987" y="554"/>
                </a:lnTo>
                <a:lnTo>
                  <a:pt x="987" y="554"/>
                </a:lnTo>
                <a:lnTo>
                  <a:pt x="984" y="556"/>
                </a:lnTo>
                <a:lnTo>
                  <a:pt x="984" y="556"/>
                </a:lnTo>
                <a:lnTo>
                  <a:pt x="982" y="556"/>
                </a:lnTo>
                <a:lnTo>
                  <a:pt x="980" y="559"/>
                </a:lnTo>
                <a:lnTo>
                  <a:pt x="980" y="559"/>
                </a:lnTo>
                <a:lnTo>
                  <a:pt x="980" y="561"/>
                </a:lnTo>
                <a:lnTo>
                  <a:pt x="977" y="561"/>
                </a:lnTo>
                <a:lnTo>
                  <a:pt x="975" y="561"/>
                </a:lnTo>
                <a:lnTo>
                  <a:pt x="975" y="561"/>
                </a:lnTo>
                <a:lnTo>
                  <a:pt x="972" y="561"/>
                </a:lnTo>
                <a:lnTo>
                  <a:pt x="972" y="561"/>
                </a:lnTo>
                <a:lnTo>
                  <a:pt x="972" y="561"/>
                </a:lnTo>
                <a:lnTo>
                  <a:pt x="972" y="561"/>
                </a:lnTo>
                <a:lnTo>
                  <a:pt x="972" y="563"/>
                </a:lnTo>
                <a:lnTo>
                  <a:pt x="970" y="561"/>
                </a:lnTo>
                <a:lnTo>
                  <a:pt x="968" y="561"/>
                </a:lnTo>
                <a:lnTo>
                  <a:pt x="963" y="559"/>
                </a:lnTo>
                <a:lnTo>
                  <a:pt x="963" y="559"/>
                </a:lnTo>
                <a:lnTo>
                  <a:pt x="963" y="559"/>
                </a:lnTo>
                <a:lnTo>
                  <a:pt x="961" y="556"/>
                </a:lnTo>
                <a:lnTo>
                  <a:pt x="961" y="556"/>
                </a:lnTo>
                <a:lnTo>
                  <a:pt x="961" y="556"/>
                </a:lnTo>
                <a:lnTo>
                  <a:pt x="958" y="556"/>
                </a:lnTo>
                <a:lnTo>
                  <a:pt x="958" y="554"/>
                </a:lnTo>
                <a:lnTo>
                  <a:pt x="954" y="554"/>
                </a:lnTo>
                <a:lnTo>
                  <a:pt x="954" y="551"/>
                </a:lnTo>
                <a:lnTo>
                  <a:pt x="951" y="551"/>
                </a:lnTo>
                <a:lnTo>
                  <a:pt x="951" y="551"/>
                </a:lnTo>
                <a:lnTo>
                  <a:pt x="951" y="551"/>
                </a:lnTo>
                <a:lnTo>
                  <a:pt x="951" y="551"/>
                </a:lnTo>
                <a:lnTo>
                  <a:pt x="951" y="551"/>
                </a:lnTo>
                <a:lnTo>
                  <a:pt x="951" y="551"/>
                </a:lnTo>
                <a:lnTo>
                  <a:pt x="949" y="551"/>
                </a:lnTo>
                <a:lnTo>
                  <a:pt x="949" y="551"/>
                </a:lnTo>
                <a:lnTo>
                  <a:pt x="946" y="551"/>
                </a:lnTo>
                <a:lnTo>
                  <a:pt x="944" y="551"/>
                </a:lnTo>
                <a:lnTo>
                  <a:pt x="944" y="551"/>
                </a:lnTo>
                <a:lnTo>
                  <a:pt x="944" y="551"/>
                </a:lnTo>
                <a:lnTo>
                  <a:pt x="944" y="551"/>
                </a:lnTo>
                <a:lnTo>
                  <a:pt x="944" y="551"/>
                </a:lnTo>
                <a:lnTo>
                  <a:pt x="944" y="551"/>
                </a:lnTo>
                <a:lnTo>
                  <a:pt x="942" y="551"/>
                </a:lnTo>
                <a:lnTo>
                  <a:pt x="942" y="551"/>
                </a:lnTo>
                <a:lnTo>
                  <a:pt x="942" y="551"/>
                </a:lnTo>
                <a:lnTo>
                  <a:pt x="942" y="551"/>
                </a:lnTo>
                <a:lnTo>
                  <a:pt x="939" y="551"/>
                </a:lnTo>
                <a:lnTo>
                  <a:pt x="939" y="551"/>
                </a:lnTo>
                <a:lnTo>
                  <a:pt x="937" y="549"/>
                </a:lnTo>
                <a:lnTo>
                  <a:pt x="935" y="549"/>
                </a:lnTo>
                <a:lnTo>
                  <a:pt x="932" y="549"/>
                </a:lnTo>
                <a:lnTo>
                  <a:pt x="932" y="549"/>
                </a:lnTo>
                <a:lnTo>
                  <a:pt x="930" y="549"/>
                </a:lnTo>
                <a:lnTo>
                  <a:pt x="928" y="551"/>
                </a:lnTo>
                <a:lnTo>
                  <a:pt x="925" y="554"/>
                </a:lnTo>
                <a:lnTo>
                  <a:pt x="925" y="554"/>
                </a:lnTo>
                <a:lnTo>
                  <a:pt x="925" y="554"/>
                </a:lnTo>
                <a:lnTo>
                  <a:pt x="925" y="554"/>
                </a:lnTo>
                <a:lnTo>
                  <a:pt x="925" y="551"/>
                </a:lnTo>
                <a:lnTo>
                  <a:pt x="925" y="551"/>
                </a:lnTo>
                <a:lnTo>
                  <a:pt x="925" y="551"/>
                </a:lnTo>
                <a:lnTo>
                  <a:pt x="923" y="551"/>
                </a:lnTo>
                <a:lnTo>
                  <a:pt x="923" y="551"/>
                </a:lnTo>
                <a:lnTo>
                  <a:pt x="923" y="551"/>
                </a:lnTo>
                <a:lnTo>
                  <a:pt x="920" y="549"/>
                </a:lnTo>
                <a:lnTo>
                  <a:pt x="918" y="549"/>
                </a:lnTo>
                <a:lnTo>
                  <a:pt x="918" y="547"/>
                </a:lnTo>
                <a:lnTo>
                  <a:pt x="918" y="542"/>
                </a:lnTo>
                <a:lnTo>
                  <a:pt x="918" y="540"/>
                </a:lnTo>
                <a:lnTo>
                  <a:pt x="918" y="540"/>
                </a:lnTo>
                <a:lnTo>
                  <a:pt x="913" y="537"/>
                </a:lnTo>
                <a:lnTo>
                  <a:pt x="913" y="537"/>
                </a:lnTo>
                <a:lnTo>
                  <a:pt x="909" y="537"/>
                </a:lnTo>
                <a:lnTo>
                  <a:pt x="906" y="540"/>
                </a:lnTo>
                <a:lnTo>
                  <a:pt x="904" y="540"/>
                </a:lnTo>
                <a:lnTo>
                  <a:pt x="904" y="542"/>
                </a:lnTo>
                <a:lnTo>
                  <a:pt x="904" y="540"/>
                </a:lnTo>
                <a:lnTo>
                  <a:pt x="902" y="540"/>
                </a:lnTo>
                <a:lnTo>
                  <a:pt x="902" y="542"/>
                </a:lnTo>
                <a:lnTo>
                  <a:pt x="902" y="542"/>
                </a:lnTo>
                <a:lnTo>
                  <a:pt x="902" y="542"/>
                </a:lnTo>
                <a:lnTo>
                  <a:pt x="899" y="542"/>
                </a:lnTo>
                <a:lnTo>
                  <a:pt x="897" y="544"/>
                </a:lnTo>
                <a:lnTo>
                  <a:pt x="897" y="544"/>
                </a:lnTo>
                <a:lnTo>
                  <a:pt x="892" y="542"/>
                </a:lnTo>
                <a:lnTo>
                  <a:pt x="890" y="540"/>
                </a:lnTo>
                <a:lnTo>
                  <a:pt x="890" y="540"/>
                </a:lnTo>
                <a:lnTo>
                  <a:pt x="890" y="537"/>
                </a:lnTo>
                <a:lnTo>
                  <a:pt x="887" y="535"/>
                </a:lnTo>
                <a:lnTo>
                  <a:pt x="887" y="537"/>
                </a:lnTo>
                <a:lnTo>
                  <a:pt x="885" y="537"/>
                </a:lnTo>
                <a:lnTo>
                  <a:pt x="883" y="537"/>
                </a:lnTo>
                <a:lnTo>
                  <a:pt x="883" y="537"/>
                </a:lnTo>
                <a:lnTo>
                  <a:pt x="883" y="535"/>
                </a:lnTo>
                <a:lnTo>
                  <a:pt x="883" y="535"/>
                </a:lnTo>
                <a:lnTo>
                  <a:pt x="880" y="535"/>
                </a:lnTo>
                <a:lnTo>
                  <a:pt x="880" y="535"/>
                </a:lnTo>
                <a:lnTo>
                  <a:pt x="880" y="535"/>
                </a:lnTo>
                <a:lnTo>
                  <a:pt x="878" y="533"/>
                </a:lnTo>
                <a:lnTo>
                  <a:pt x="878" y="533"/>
                </a:lnTo>
                <a:lnTo>
                  <a:pt x="878" y="530"/>
                </a:lnTo>
                <a:lnTo>
                  <a:pt x="878" y="530"/>
                </a:lnTo>
                <a:lnTo>
                  <a:pt x="873" y="530"/>
                </a:lnTo>
                <a:lnTo>
                  <a:pt x="873" y="528"/>
                </a:lnTo>
                <a:lnTo>
                  <a:pt x="873" y="528"/>
                </a:lnTo>
                <a:lnTo>
                  <a:pt x="873" y="528"/>
                </a:lnTo>
                <a:lnTo>
                  <a:pt x="871" y="528"/>
                </a:lnTo>
                <a:lnTo>
                  <a:pt x="871" y="528"/>
                </a:lnTo>
                <a:lnTo>
                  <a:pt x="871" y="528"/>
                </a:lnTo>
                <a:lnTo>
                  <a:pt x="868" y="528"/>
                </a:lnTo>
                <a:lnTo>
                  <a:pt x="864" y="525"/>
                </a:lnTo>
                <a:lnTo>
                  <a:pt x="861" y="525"/>
                </a:lnTo>
                <a:lnTo>
                  <a:pt x="861" y="525"/>
                </a:lnTo>
                <a:lnTo>
                  <a:pt x="864" y="523"/>
                </a:lnTo>
                <a:lnTo>
                  <a:pt x="864" y="523"/>
                </a:lnTo>
                <a:lnTo>
                  <a:pt x="864" y="521"/>
                </a:lnTo>
                <a:lnTo>
                  <a:pt x="864" y="518"/>
                </a:lnTo>
                <a:lnTo>
                  <a:pt x="864" y="516"/>
                </a:lnTo>
                <a:lnTo>
                  <a:pt x="864" y="514"/>
                </a:lnTo>
                <a:lnTo>
                  <a:pt x="864" y="511"/>
                </a:lnTo>
                <a:lnTo>
                  <a:pt x="861" y="509"/>
                </a:lnTo>
                <a:lnTo>
                  <a:pt x="859" y="509"/>
                </a:lnTo>
                <a:lnTo>
                  <a:pt x="845" y="507"/>
                </a:lnTo>
                <a:lnTo>
                  <a:pt x="845" y="507"/>
                </a:lnTo>
                <a:lnTo>
                  <a:pt x="842" y="504"/>
                </a:lnTo>
                <a:lnTo>
                  <a:pt x="842" y="502"/>
                </a:lnTo>
                <a:lnTo>
                  <a:pt x="842" y="502"/>
                </a:lnTo>
                <a:lnTo>
                  <a:pt x="840" y="502"/>
                </a:lnTo>
                <a:lnTo>
                  <a:pt x="840" y="502"/>
                </a:lnTo>
                <a:lnTo>
                  <a:pt x="838" y="502"/>
                </a:lnTo>
                <a:lnTo>
                  <a:pt x="838" y="499"/>
                </a:lnTo>
                <a:lnTo>
                  <a:pt x="838" y="499"/>
                </a:lnTo>
                <a:lnTo>
                  <a:pt x="835" y="499"/>
                </a:lnTo>
                <a:lnTo>
                  <a:pt x="835" y="499"/>
                </a:lnTo>
                <a:lnTo>
                  <a:pt x="835" y="497"/>
                </a:lnTo>
                <a:lnTo>
                  <a:pt x="835" y="497"/>
                </a:lnTo>
                <a:lnTo>
                  <a:pt x="833" y="499"/>
                </a:lnTo>
                <a:lnTo>
                  <a:pt x="831" y="502"/>
                </a:lnTo>
                <a:lnTo>
                  <a:pt x="831" y="502"/>
                </a:lnTo>
                <a:lnTo>
                  <a:pt x="828" y="502"/>
                </a:lnTo>
                <a:lnTo>
                  <a:pt x="826" y="502"/>
                </a:lnTo>
                <a:lnTo>
                  <a:pt x="826" y="502"/>
                </a:lnTo>
                <a:lnTo>
                  <a:pt x="826" y="502"/>
                </a:lnTo>
                <a:lnTo>
                  <a:pt x="823" y="502"/>
                </a:lnTo>
                <a:lnTo>
                  <a:pt x="821" y="502"/>
                </a:lnTo>
                <a:lnTo>
                  <a:pt x="821" y="502"/>
                </a:lnTo>
                <a:lnTo>
                  <a:pt x="821" y="504"/>
                </a:lnTo>
                <a:lnTo>
                  <a:pt x="823" y="507"/>
                </a:lnTo>
                <a:lnTo>
                  <a:pt x="823" y="507"/>
                </a:lnTo>
                <a:lnTo>
                  <a:pt x="823" y="507"/>
                </a:lnTo>
                <a:lnTo>
                  <a:pt x="823" y="507"/>
                </a:lnTo>
                <a:lnTo>
                  <a:pt x="823" y="507"/>
                </a:lnTo>
                <a:lnTo>
                  <a:pt x="823" y="507"/>
                </a:lnTo>
                <a:lnTo>
                  <a:pt x="821" y="509"/>
                </a:lnTo>
                <a:lnTo>
                  <a:pt x="821" y="509"/>
                </a:lnTo>
                <a:lnTo>
                  <a:pt x="821" y="507"/>
                </a:lnTo>
                <a:lnTo>
                  <a:pt x="819" y="507"/>
                </a:lnTo>
                <a:lnTo>
                  <a:pt x="812" y="502"/>
                </a:lnTo>
                <a:lnTo>
                  <a:pt x="809" y="502"/>
                </a:lnTo>
                <a:lnTo>
                  <a:pt x="802" y="502"/>
                </a:lnTo>
                <a:lnTo>
                  <a:pt x="797" y="499"/>
                </a:lnTo>
                <a:lnTo>
                  <a:pt x="795" y="502"/>
                </a:lnTo>
                <a:lnTo>
                  <a:pt x="795" y="502"/>
                </a:lnTo>
                <a:lnTo>
                  <a:pt x="795" y="502"/>
                </a:lnTo>
                <a:lnTo>
                  <a:pt x="795" y="504"/>
                </a:lnTo>
                <a:lnTo>
                  <a:pt x="797" y="504"/>
                </a:lnTo>
                <a:lnTo>
                  <a:pt x="797" y="504"/>
                </a:lnTo>
                <a:lnTo>
                  <a:pt x="795" y="507"/>
                </a:lnTo>
                <a:lnTo>
                  <a:pt x="795" y="507"/>
                </a:lnTo>
                <a:lnTo>
                  <a:pt x="795" y="509"/>
                </a:lnTo>
                <a:lnTo>
                  <a:pt x="793" y="509"/>
                </a:lnTo>
                <a:lnTo>
                  <a:pt x="793" y="509"/>
                </a:lnTo>
                <a:lnTo>
                  <a:pt x="790" y="509"/>
                </a:lnTo>
                <a:lnTo>
                  <a:pt x="790" y="509"/>
                </a:lnTo>
                <a:lnTo>
                  <a:pt x="790" y="507"/>
                </a:lnTo>
                <a:lnTo>
                  <a:pt x="790" y="507"/>
                </a:lnTo>
                <a:lnTo>
                  <a:pt x="788" y="504"/>
                </a:lnTo>
                <a:lnTo>
                  <a:pt x="786" y="502"/>
                </a:lnTo>
                <a:lnTo>
                  <a:pt x="783" y="502"/>
                </a:lnTo>
                <a:lnTo>
                  <a:pt x="779" y="502"/>
                </a:lnTo>
                <a:lnTo>
                  <a:pt x="774" y="502"/>
                </a:lnTo>
                <a:lnTo>
                  <a:pt x="771" y="499"/>
                </a:lnTo>
                <a:lnTo>
                  <a:pt x="771" y="499"/>
                </a:lnTo>
                <a:lnTo>
                  <a:pt x="764" y="499"/>
                </a:lnTo>
                <a:lnTo>
                  <a:pt x="762" y="497"/>
                </a:lnTo>
                <a:lnTo>
                  <a:pt x="762" y="495"/>
                </a:lnTo>
                <a:lnTo>
                  <a:pt x="762" y="492"/>
                </a:lnTo>
                <a:lnTo>
                  <a:pt x="762" y="490"/>
                </a:lnTo>
                <a:lnTo>
                  <a:pt x="760" y="488"/>
                </a:lnTo>
                <a:lnTo>
                  <a:pt x="760" y="488"/>
                </a:lnTo>
                <a:lnTo>
                  <a:pt x="760" y="488"/>
                </a:lnTo>
                <a:lnTo>
                  <a:pt x="753" y="488"/>
                </a:lnTo>
                <a:lnTo>
                  <a:pt x="748" y="490"/>
                </a:lnTo>
                <a:lnTo>
                  <a:pt x="745" y="488"/>
                </a:lnTo>
                <a:lnTo>
                  <a:pt x="743" y="485"/>
                </a:lnTo>
                <a:lnTo>
                  <a:pt x="738" y="483"/>
                </a:lnTo>
                <a:lnTo>
                  <a:pt x="734" y="478"/>
                </a:lnTo>
                <a:lnTo>
                  <a:pt x="731" y="478"/>
                </a:lnTo>
                <a:lnTo>
                  <a:pt x="729" y="478"/>
                </a:lnTo>
                <a:lnTo>
                  <a:pt x="729" y="476"/>
                </a:lnTo>
                <a:lnTo>
                  <a:pt x="727" y="476"/>
                </a:lnTo>
                <a:lnTo>
                  <a:pt x="727" y="476"/>
                </a:lnTo>
                <a:lnTo>
                  <a:pt x="724" y="473"/>
                </a:lnTo>
                <a:lnTo>
                  <a:pt x="722" y="476"/>
                </a:lnTo>
                <a:lnTo>
                  <a:pt x="719" y="478"/>
                </a:lnTo>
                <a:lnTo>
                  <a:pt x="719" y="478"/>
                </a:lnTo>
                <a:lnTo>
                  <a:pt x="717" y="478"/>
                </a:lnTo>
                <a:lnTo>
                  <a:pt x="717" y="478"/>
                </a:lnTo>
                <a:lnTo>
                  <a:pt x="715" y="476"/>
                </a:lnTo>
                <a:lnTo>
                  <a:pt x="712" y="476"/>
                </a:lnTo>
                <a:lnTo>
                  <a:pt x="710" y="473"/>
                </a:lnTo>
                <a:lnTo>
                  <a:pt x="708" y="471"/>
                </a:lnTo>
                <a:lnTo>
                  <a:pt x="708" y="471"/>
                </a:lnTo>
                <a:lnTo>
                  <a:pt x="705" y="471"/>
                </a:lnTo>
                <a:lnTo>
                  <a:pt x="703" y="469"/>
                </a:lnTo>
                <a:lnTo>
                  <a:pt x="703" y="469"/>
                </a:lnTo>
                <a:lnTo>
                  <a:pt x="703" y="469"/>
                </a:lnTo>
                <a:lnTo>
                  <a:pt x="703" y="469"/>
                </a:lnTo>
                <a:lnTo>
                  <a:pt x="703" y="469"/>
                </a:lnTo>
                <a:lnTo>
                  <a:pt x="698" y="466"/>
                </a:lnTo>
                <a:lnTo>
                  <a:pt x="696" y="464"/>
                </a:lnTo>
                <a:lnTo>
                  <a:pt x="696" y="464"/>
                </a:lnTo>
                <a:lnTo>
                  <a:pt x="696" y="464"/>
                </a:lnTo>
                <a:lnTo>
                  <a:pt x="696" y="464"/>
                </a:lnTo>
                <a:lnTo>
                  <a:pt x="696" y="462"/>
                </a:lnTo>
                <a:lnTo>
                  <a:pt x="693" y="462"/>
                </a:lnTo>
                <a:lnTo>
                  <a:pt x="693" y="459"/>
                </a:lnTo>
                <a:lnTo>
                  <a:pt x="691" y="459"/>
                </a:lnTo>
                <a:lnTo>
                  <a:pt x="691" y="459"/>
                </a:lnTo>
                <a:lnTo>
                  <a:pt x="691" y="459"/>
                </a:lnTo>
                <a:lnTo>
                  <a:pt x="691" y="462"/>
                </a:lnTo>
                <a:lnTo>
                  <a:pt x="691" y="462"/>
                </a:lnTo>
                <a:lnTo>
                  <a:pt x="689" y="462"/>
                </a:lnTo>
                <a:lnTo>
                  <a:pt x="689" y="462"/>
                </a:lnTo>
                <a:lnTo>
                  <a:pt x="689" y="462"/>
                </a:lnTo>
                <a:lnTo>
                  <a:pt x="689" y="462"/>
                </a:lnTo>
                <a:lnTo>
                  <a:pt x="686" y="462"/>
                </a:lnTo>
                <a:lnTo>
                  <a:pt x="686" y="459"/>
                </a:lnTo>
                <a:lnTo>
                  <a:pt x="686" y="459"/>
                </a:lnTo>
                <a:lnTo>
                  <a:pt x="689" y="459"/>
                </a:lnTo>
                <a:lnTo>
                  <a:pt x="686" y="459"/>
                </a:lnTo>
                <a:lnTo>
                  <a:pt x="684" y="454"/>
                </a:lnTo>
                <a:lnTo>
                  <a:pt x="684" y="452"/>
                </a:lnTo>
                <a:lnTo>
                  <a:pt x="682" y="450"/>
                </a:lnTo>
                <a:lnTo>
                  <a:pt x="682" y="447"/>
                </a:lnTo>
                <a:lnTo>
                  <a:pt x="679" y="447"/>
                </a:lnTo>
                <a:lnTo>
                  <a:pt x="674" y="447"/>
                </a:lnTo>
                <a:lnTo>
                  <a:pt x="672" y="445"/>
                </a:lnTo>
                <a:lnTo>
                  <a:pt x="672" y="445"/>
                </a:lnTo>
                <a:lnTo>
                  <a:pt x="672" y="445"/>
                </a:lnTo>
                <a:lnTo>
                  <a:pt x="672" y="445"/>
                </a:lnTo>
                <a:lnTo>
                  <a:pt x="672" y="443"/>
                </a:lnTo>
                <a:lnTo>
                  <a:pt x="670" y="445"/>
                </a:lnTo>
                <a:lnTo>
                  <a:pt x="670" y="445"/>
                </a:lnTo>
                <a:lnTo>
                  <a:pt x="667" y="443"/>
                </a:lnTo>
                <a:lnTo>
                  <a:pt x="667" y="443"/>
                </a:lnTo>
                <a:lnTo>
                  <a:pt x="667" y="443"/>
                </a:lnTo>
                <a:lnTo>
                  <a:pt x="667" y="443"/>
                </a:lnTo>
                <a:lnTo>
                  <a:pt x="667" y="440"/>
                </a:lnTo>
                <a:lnTo>
                  <a:pt x="665" y="440"/>
                </a:lnTo>
                <a:lnTo>
                  <a:pt x="665" y="440"/>
                </a:lnTo>
                <a:lnTo>
                  <a:pt x="663" y="440"/>
                </a:lnTo>
                <a:lnTo>
                  <a:pt x="663" y="440"/>
                </a:lnTo>
                <a:lnTo>
                  <a:pt x="660" y="438"/>
                </a:lnTo>
                <a:lnTo>
                  <a:pt x="660" y="438"/>
                </a:lnTo>
                <a:lnTo>
                  <a:pt x="658" y="436"/>
                </a:lnTo>
                <a:lnTo>
                  <a:pt x="656" y="436"/>
                </a:lnTo>
                <a:lnTo>
                  <a:pt x="656" y="436"/>
                </a:lnTo>
                <a:lnTo>
                  <a:pt x="656" y="436"/>
                </a:lnTo>
                <a:lnTo>
                  <a:pt x="653" y="433"/>
                </a:lnTo>
                <a:lnTo>
                  <a:pt x="653" y="433"/>
                </a:lnTo>
                <a:lnTo>
                  <a:pt x="651" y="431"/>
                </a:lnTo>
                <a:lnTo>
                  <a:pt x="651" y="431"/>
                </a:lnTo>
                <a:lnTo>
                  <a:pt x="651" y="431"/>
                </a:lnTo>
                <a:lnTo>
                  <a:pt x="648" y="431"/>
                </a:lnTo>
                <a:lnTo>
                  <a:pt x="648" y="431"/>
                </a:lnTo>
                <a:lnTo>
                  <a:pt x="648" y="428"/>
                </a:lnTo>
                <a:lnTo>
                  <a:pt x="648" y="428"/>
                </a:lnTo>
                <a:lnTo>
                  <a:pt x="648" y="428"/>
                </a:lnTo>
                <a:lnTo>
                  <a:pt x="648" y="428"/>
                </a:lnTo>
                <a:lnTo>
                  <a:pt x="646" y="431"/>
                </a:lnTo>
                <a:lnTo>
                  <a:pt x="646" y="431"/>
                </a:lnTo>
                <a:lnTo>
                  <a:pt x="646" y="431"/>
                </a:lnTo>
                <a:lnTo>
                  <a:pt x="646" y="436"/>
                </a:lnTo>
                <a:lnTo>
                  <a:pt x="646" y="436"/>
                </a:lnTo>
                <a:lnTo>
                  <a:pt x="644" y="436"/>
                </a:lnTo>
                <a:lnTo>
                  <a:pt x="644" y="433"/>
                </a:lnTo>
                <a:lnTo>
                  <a:pt x="641" y="433"/>
                </a:lnTo>
                <a:lnTo>
                  <a:pt x="641" y="433"/>
                </a:lnTo>
                <a:lnTo>
                  <a:pt x="639" y="433"/>
                </a:lnTo>
                <a:lnTo>
                  <a:pt x="639" y="433"/>
                </a:lnTo>
                <a:lnTo>
                  <a:pt x="637" y="433"/>
                </a:lnTo>
                <a:lnTo>
                  <a:pt x="637" y="431"/>
                </a:lnTo>
                <a:lnTo>
                  <a:pt x="637" y="428"/>
                </a:lnTo>
                <a:lnTo>
                  <a:pt x="634" y="428"/>
                </a:lnTo>
                <a:lnTo>
                  <a:pt x="634" y="428"/>
                </a:lnTo>
                <a:lnTo>
                  <a:pt x="634" y="428"/>
                </a:lnTo>
                <a:lnTo>
                  <a:pt x="634" y="428"/>
                </a:lnTo>
                <a:lnTo>
                  <a:pt x="632" y="426"/>
                </a:lnTo>
                <a:lnTo>
                  <a:pt x="632" y="426"/>
                </a:lnTo>
                <a:lnTo>
                  <a:pt x="632" y="426"/>
                </a:lnTo>
                <a:lnTo>
                  <a:pt x="630" y="426"/>
                </a:lnTo>
                <a:lnTo>
                  <a:pt x="630" y="424"/>
                </a:lnTo>
                <a:lnTo>
                  <a:pt x="627" y="424"/>
                </a:lnTo>
                <a:lnTo>
                  <a:pt x="627" y="421"/>
                </a:lnTo>
                <a:lnTo>
                  <a:pt x="625" y="421"/>
                </a:lnTo>
                <a:lnTo>
                  <a:pt x="625" y="421"/>
                </a:lnTo>
                <a:lnTo>
                  <a:pt x="622" y="421"/>
                </a:lnTo>
                <a:lnTo>
                  <a:pt x="622" y="419"/>
                </a:lnTo>
                <a:lnTo>
                  <a:pt x="622" y="417"/>
                </a:lnTo>
                <a:lnTo>
                  <a:pt x="622" y="417"/>
                </a:lnTo>
                <a:lnTo>
                  <a:pt x="622" y="414"/>
                </a:lnTo>
                <a:lnTo>
                  <a:pt x="622" y="414"/>
                </a:lnTo>
                <a:lnTo>
                  <a:pt x="622" y="414"/>
                </a:lnTo>
                <a:lnTo>
                  <a:pt x="625" y="412"/>
                </a:lnTo>
                <a:lnTo>
                  <a:pt x="625" y="412"/>
                </a:lnTo>
                <a:lnTo>
                  <a:pt x="625" y="412"/>
                </a:lnTo>
                <a:lnTo>
                  <a:pt x="625" y="409"/>
                </a:lnTo>
                <a:lnTo>
                  <a:pt x="625" y="409"/>
                </a:lnTo>
                <a:lnTo>
                  <a:pt x="625" y="409"/>
                </a:lnTo>
                <a:lnTo>
                  <a:pt x="627" y="405"/>
                </a:lnTo>
                <a:lnTo>
                  <a:pt x="627" y="405"/>
                </a:lnTo>
                <a:lnTo>
                  <a:pt x="630" y="402"/>
                </a:lnTo>
                <a:lnTo>
                  <a:pt x="630" y="402"/>
                </a:lnTo>
                <a:lnTo>
                  <a:pt x="632" y="402"/>
                </a:lnTo>
                <a:lnTo>
                  <a:pt x="632" y="402"/>
                </a:lnTo>
                <a:lnTo>
                  <a:pt x="632" y="402"/>
                </a:lnTo>
                <a:lnTo>
                  <a:pt x="632" y="400"/>
                </a:lnTo>
                <a:lnTo>
                  <a:pt x="632" y="398"/>
                </a:lnTo>
                <a:lnTo>
                  <a:pt x="632" y="398"/>
                </a:lnTo>
                <a:lnTo>
                  <a:pt x="632" y="398"/>
                </a:lnTo>
                <a:lnTo>
                  <a:pt x="634" y="398"/>
                </a:lnTo>
                <a:lnTo>
                  <a:pt x="634" y="398"/>
                </a:lnTo>
                <a:lnTo>
                  <a:pt x="634" y="395"/>
                </a:lnTo>
                <a:lnTo>
                  <a:pt x="634" y="393"/>
                </a:lnTo>
                <a:lnTo>
                  <a:pt x="634" y="391"/>
                </a:lnTo>
                <a:lnTo>
                  <a:pt x="634" y="391"/>
                </a:lnTo>
                <a:lnTo>
                  <a:pt x="634" y="391"/>
                </a:lnTo>
                <a:lnTo>
                  <a:pt x="634" y="391"/>
                </a:lnTo>
                <a:lnTo>
                  <a:pt x="634" y="391"/>
                </a:lnTo>
                <a:lnTo>
                  <a:pt x="632" y="388"/>
                </a:lnTo>
                <a:lnTo>
                  <a:pt x="632" y="386"/>
                </a:lnTo>
                <a:lnTo>
                  <a:pt x="632" y="386"/>
                </a:lnTo>
                <a:lnTo>
                  <a:pt x="632" y="383"/>
                </a:lnTo>
                <a:lnTo>
                  <a:pt x="632" y="383"/>
                </a:lnTo>
                <a:lnTo>
                  <a:pt x="634" y="383"/>
                </a:lnTo>
                <a:lnTo>
                  <a:pt x="634" y="383"/>
                </a:lnTo>
                <a:lnTo>
                  <a:pt x="634" y="381"/>
                </a:lnTo>
                <a:lnTo>
                  <a:pt x="634" y="381"/>
                </a:lnTo>
                <a:lnTo>
                  <a:pt x="634" y="381"/>
                </a:lnTo>
                <a:lnTo>
                  <a:pt x="637" y="381"/>
                </a:lnTo>
                <a:lnTo>
                  <a:pt x="637" y="381"/>
                </a:lnTo>
                <a:lnTo>
                  <a:pt x="637" y="379"/>
                </a:lnTo>
                <a:lnTo>
                  <a:pt x="637" y="379"/>
                </a:lnTo>
                <a:lnTo>
                  <a:pt x="637" y="379"/>
                </a:lnTo>
                <a:lnTo>
                  <a:pt x="637" y="379"/>
                </a:lnTo>
                <a:lnTo>
                  <a:pt x="637" y="379"/>
                </a:lnTo>
                <a:lnTo>
                  <a:pt x="637" y="379"/>
                </a:lnTo>
                <a:lnTo>
                  <a:pt x="637" y="376"/>
                </a:lnTo>
                <a:lnTo>
                  <a:pt x="637" y="376"/>
                </a:lnTo>
                <a:lnTo>
                  <a:pt x="639" y="376"/>
                </a:lnTo>
                <a:lnTo>
                  <a:pt x="639" y="376"/>
                </a:lnTo>
                <a:lnTo>
                  <a:pt x="639" y="376"/>
                </a:lnTo>
                <a:lnTo>
                  <a:pt x="641" y="374"/>
                </a:lnTo>
                <a:lnTo>
                  <a:pt x="641" y="372"/>
                </a:lnTo>
                <a:lnTo>
                  <a:pt x="639" y="372"/>
                </a:lnTo>
                <a:lnTo>
                  <a:pt x="639" y="369"/>
                </a:lnTo>
                <a:lnTo>
                  <a:pt x="639" y="367"/>
                </a:lnTo>
                <a:lnTo>
                  <a:pt x="639" y="367"/>
                </a:lnTo>
                <a:lnTo>
                  <a:pt x="639" y="365"/>
                </a:lnTo>
                <a:lnTo>
                  <a:pt x="641" y="365"/>
                </a:lnTo>
                <a:lnTo>
                  <a:pt x="644" y="362"/>
                </a:lnTo>
                <a:lnTo>
                  <a:pt x="646" y="362"/>
                </a:lnTo>
                <a:lnTo>
                  <a:pt x="648" y="357"/>
                </a:lnTo>
                <a:lnTo>
                  <a:pt x="648" y="357"/>
                </a:lnTo>
                <a:lnTo>
                  <a:pt x="651" y="355"/>
                </a:lnTo>
                <a:lnTo>
                  <a:pt x="651" y="353"/>
                </a:lnTo>
                <a:lnTo>
                  <a:pt x="651" y="353"/>
                </a:lnTo>
                <a:lnTo>
                  <a:pt x="653" y="353"/>
                </a:lnTo>
                <a:lnTo>
                  <a:pt x="653" y="353"/>
                </a:lnTo>
                <a:lnTo>
                  <a:pt x="656" y="353"/>
                </a:lnTo>
                <a:lnTo>
                  <a:pt x="656" y="350"/>
                </a:lnTo>
                <a:lnTo>
                  <a:pt x="658" y="350"/>
                </a:lnTo>
                <a:lnTo>
                  <a:pt x="658" y="348"/>
                </a:lnTo>
                <a:lnTo>
                  <a:pt x="660" y="346"/>
                </a:lnTo>
                <a:lnTo>
                  <a:pt x="660" y="346"/>
                </a:lnTo>
                <a:lnTo>
                  <a:pt x="663" y="343"/>
                </a:lnTo>
                <a:lnTo>
                  <a:pt x="665" y="341"/>
                </a:lnTo>
                <a:lnTo>
                  <a:pt x="665" y="341"/>
                </a:lnTo>
                <a:lnTo>
                  <a:pt x="665" y="338"/>
                </a:lnTo>
                <a:lnTo>
                  <a:pt x="665" y="338"/>
                </a:lnTo>
                <a:lnTo>
                  <a:pt x="667" y="338"/>
                </a:lnTo>
                <a:lnTo>
                  <a:pt x="667" y="338"/>
                </a:lnTo>
                <a:lnTo>
                  <a:pt x="667" y="338"/>
                </a:lnTo>
                <a:lnTo>
                  <a:pt x="667" y="338"/>
                </a:lnTo>
                <a:lnTo>
                  <a:pt x="672" y="338"/>
                </a:lnTo>
                <a:lnTo>
                  <a:pt x="672" y="338"/>
                </a:lnTo>
                <a:lnTo>
                  <a:pt x="672" y="338"/>
                </a:lnTo>
                <a:lnTo>
                  <a:pt x="672" y="336"/>
                </a:lnTo>
                <a:lnTo>
                  <a:pt x="672" y="334"/>
                </a:lnTo>
                <a:lnTo>
                  <a:pt x="670" y="334"/>
                </a:lnTo>
                <a:lnTo>
                  <a:pt x="665" y="334"/>
                </a:lnTo>
                <a:lnTo>
                  <a:pt x="660" y="331"/>
                </a:lnTo>
                <a:lnTo>
                  <a:pt x="660" y="331"/>
                </a:lnTo>
                <a:lnTo>
                  <a:pt x="660" y="329"/>
                </a:lnTo>
                <a:lnTo>
                  <a:pt x="658" y="327"/>
                </a:lnTo>
                <a:lnTo>
                  <a:pt x="658" y="327"/>
                </a:lnTo>
                <a:lnTo>
                  <a:pt x="656" y="324"/>
                </a:lnTo>
                <a:lnTo>
                  <a:pt x="651" y="322"/>
                </a:lnTo>
                <a:lnTo>
                  <a:pt x="651" y="322"/>
                </a:lnTo>
                <a:lnTo>
                  <a:pt x="648" y="322"/>
                </a:lnTo>
                <a:lnTo>
                  <a:pt x="648" y="322"/>
                </a:lnTo>
                <a:lnTo>
                  <a:pt x="648" y="322"/>
                </a:lnTo>
                <a:lnTo>
                  <a:pt x="646" y="322"/>
                </a:lnTo>
                <a:lnTo>
                  <a:pt x="646" y="322"/>
                </a:lnTo>
                <a:lnTo>
                  <a:pt x="641" y="320"/>
                </a:lnTo>
                <a:lnTo>
                  <a:pt x="637" y="317"/>
                </a:lnTo>
                <a:lnTo>
                  <a:pt x="634" y="317"/>
                </a:lnTo>
                <a:lnTo>
                  <a:pt x="632" y="317"/>
                </a:lnTo>
                <a:lnTo>
                  <a:pt x="630" y="317"/>
                </a:lnTo>
                <a:lnTo>
                  <a:pt x="630" y="315"/>
                </a:lnTo>
                <a:lnTo>
                  <a:pt x="630" y="315"/>
                </a:lnTo>
                <a:lnTo>
                  <a:pt x="632" y="315"/>
                </a:lnTo>
                <a:lnTo>
                  <a:pt x="632" y="312"/>
                </a:lnTo>
                <a:lnTo>
                  <a:pt x="630" y="312"/>
                </a:lnTo>
                <a:lnTo>
                  <a:pt x="630" y="310"/>
                </a:lnTo>
                <a:lnTo>
                  <a:pt x="630" y="310"/>
                </a:lnTo>
                <a:lnTo>
                  <a:pt x="630" y="310"/>
                </a:lnTo>
                <a:lnTo>
                  <a:pt x="630" y="310"/>
                </a:lnTo>
                <a:lnTo>
                  <a:pt x="630" y="310"/>
                </a:lnTo>
                <a:lnTo>
                  <a:pt x="630" y="310"/>
                </a:lnTo>
                <a:lnTo>
                  <a:pt x="632" y="310"/>
                </a:lnTo>
                <a:lnTo>
                  <a:pt x="632" y="308"/>
                </a:lnTo>
                <a:lnTo>
                  <a:pt x="632" y="305"/>
                </a:lnTo>
                <a:lnTo>
                  <a:pt x="632" y="305"/>
                </a:lnTo>
                <a:lnTo>
                  <a:pt x="630" y="305"/>
                </a:lnTo>
                <a:lnTo>
                  <a:pt x="630" y="303"/>
                </a:lnTo>
                <a:lnTo>
                  <a:pt x="630" y="303"/>
                </a:lnTo>
                <a:lnTo>
                  <a:pt x="627" y="303"/>
                </a:lnTo>
                <a:lnTo>
                  <a:pt x="627" y="303"/>
                </a:lnTo>
                <a:lnTo>
                  <a:pt x="625" y="303"/>
                </a:lnTo>
                <a:lnTo>
                  <a:pt x="622" y="303"/>
                </a:lnTo>
                <a:lnTo>
                  <a:pt x="622" y="301"/>
                </a:lnTo>
                <a:lnTo>
                  <a:pt x="622" y="301"/>
                </a:lnTo>
                <a:lnTo>
                  <a:pt x="620" y="298"/>
                </a:lnTo>
                <a:lnTo>
                  <a:pt x="618" y="298"/>
                </a:lnTo>
                <a:lnTo>
                  <a:pt x="615" y="296"/>
                </a:lnTo>
                <a:lnTo>
                  <a:pt x="615" y="296"/>
                </a:lnTo>
                <a:lnTo>
                  <a:pt x="615" y="296"/>
                </a:lnTo>
                <a:lnTo>
                  <a:pt x="613" y="296"/>
                </a:lnTo>
                <a:lnTo>
                  <a:pt x="613" y="294"/>
                </a:lnTo>
                <a:lnTo>
                  <a:pt x="613" y="294"/>
                </a:lnTo>
                <a:lnTo>
                  <a:pt x="611" y="291"/>
                </a:lnTo>
                <a:lnTo>
                  <a:pt x="608" y="291"/>
                </a:lnTo>
                <a:lnTo>
                  <a:pt x="606" y="291"/>
                </a:lnTo>
                <a:lnTo>
                  <a:pt x="604" y="291"/>
                </a:lnTo>
                <a:lnTo>
                  <a:pt x="601" y="291"/>
                </a:lnTo>
                <a:lnTo>
                  <a:pt x="601" y="291"/>
                </a:lnTo>
                <a:lnTo>
                  <a:pt x="599" y="294"/>
                </a:lnTo>
                <a:lnTo>
                  <a:pt x="599" y="294"/>
                </a:lnTo>
                <a:lnTo>
                  <a:pt x="596" y="294"/>
                </a:lnTo>
                <a:lnTo>
                  <a:pt x="596" y="294"/>
                </a:lnTo>
                <a:lnTo>
                  <a:pt x="596" y="294"/>
                </a:lnTo>
                <a:lnTo>
                  <a:pt x="594" y="291"/>
                </a:lnTo>
                <a:lnTo>
                  <a:pt x="594" y="291"/>
                </a:lnTo>
                <a:lnTo>
                  <a:pt x="594" y="291"/>
                </a:lnTo>
                <a:lnTo>
                  <a:pt x="594" y="289"/>
                </a:lnTo>
                <a:lnTo>
                  <a:pt x="594" y="289"/>
                </a:lnTo>
                <a:lnTo>
                  <a:pt x="594" y="289"/>
                </a:lnTo>
                <a:lnTo>
                  <a:pt x="594" y="289"/>
                </a:lnTo>
                <a:lnTo>
                  <a:pt x="592" y="289"/>
                </a:lnTo>
                <a:lnTo>
                  <a:pt x="592" y="289"/>
                </a:lnTo>
                <a:lnTo>
                  <a:pt x="589" y="289"/>
                </a:lnTo>
                <a:lnTo>
                  <a:pt x="589" y="289"/>
                </a:lnTo>
                <a:lnTo>
                  <a:pt x="589" y="289"/>
                </a:lnTo>
                <a:lnTo>
                  <a:pt x="589" y="286"/>
                </a:lnTo>
                <a:lnTo>
                  <a:pt x="589" y="286"/>
                </a:lnTo>
                <a:lnTo>
                  <a:pt x="587" y="284"/>
                </a:lnTo>
                <a:lnTo>
                  <a:pt x="587" y="284"/>
                </a:lnTo>
                <a:lnTo>
                  <a:pt x="587" y="284"/>
                </a:lnTo>
                <a:lnTo>
                  <a:pt x="585" y="284"/>
                </a:lnTo>
                <a:lnTo>
                  <a:pt x="585" y="282"/>
                </a:lnTo>
                <a:lnTo>
                  <a:pt x="582" y="282"/>
                </a:lnTo>
                <a:lnTo>
                  <a:pt x="582" y="279"/>
                </a:lnTo>
                <a:lnTo>
                  <a:pt x="582" y="279"/>
                </a:lnTo>
                <a:lnTo>
                  <a:pt x="582" y="279"/>
                </a:lnTo>
                <a:lnTo>
                  <a:pt x="582" y="277"/>
                </a:lnTo>
                <a:lnTo>
                  <a:pt x="582" y="277"/>
                </a:lnTo>
                <a:lnTo>
                  <a:pt x="580" y="277"/>
                </a:lnTo>
                <a:lnTo>
                  <a:pt x="580" y="275"/>
                </a:lnTo>
                <a:lnTo>
                  <a:pt x="580" y="275"/>
                </a:lnTo>
                <a:lnTo>
                  <a:pt x="580" y="275"/>
                </a:lnTo>
                <a:lnTo>
                  <a:pt x="580" y="275"/>
                </a:lnTo>
                <a:lnTo>
                  <a:pt x="580" y="275"/>
                </a:lnTo>
                <a:lnTo>
                  <a:pt x="580" y="272"/>
                </a:lnTo>
                <a:lnTo>
                  <a:pt x="577" y="272"/>
                </a:lnTo>
                <a:lnTo>
                  <a:pt x="577" y="272"/>
                </a:lnTo>
                <a:lnTo>
                  <a:pt x="577" y="272"/>
                </a:lnTo>
                <a:lnTo>
                  <a:pt x="577" y="270"/>
                </a:lnTo>
                <a:lnTo>
                  <a:pt x="577" y="270"/>
                </a:lnTo>
                <a:lnTo>
                  <a:pt x="577" y="270"/>
                </a:lnTo>
                <a:lnTo>
                  <a:pt x="577" y="270"/>
                </a:lnTo>
                <a:lnTo>
                  <a:pt x="577" y="270"/>
                </a:lnTo>
                <a:lnTo>
                  <a:pt x="577" y="270"/>
                </a:lnTo>
                <a:lnTo>
                  <a:pt x="575" y="267"/>
                </a:lnTo>
                <a:lnTo>
                  <a:pt x="575" y="267"/>
                </a:lnTo>
                <a:lnTo>
                  <a:pt x="575" y="265"/>
                </a:lnTo>
                <a:lnTo>
                  <a:pt x="573" y="265"/>
                </a:lnTo>
                <a:lnTo>
                  <a:pt x="573" y="263"/>
                </a:lnTo>
                <a:lnTo>
                  <a:pt x="570" y="263"/>
                </a:lnTo>
                <a:lnTo>
                  <a:pt x="568" y="263"/>
                </a:lnTo>
                <a:lnTo>
                  <a:pt x="568" y="265"/>
                </a:lnTo>
                <a:lnTo>
                  <a:pt x="568" y="270"/>
                </a:lnTo>
                <a:lnTo>
                  <a:pt x="566" y="270"/>
                </a:lnTo>
                <a:lnTo>
                  <a:pt x="566" y="270"/>
                </a:lnTo>
                <a:lnTo>
                  <a:pt x="566" y="267"/>
                </a:lnTo>
                <a:lnTo>
                  <a:pt x="563" y="267"/>
                </a:lnTo>
                <a:lnTo>
                  <a:pt x="563" y="270"/>
                </a:lnTo>
                <a:lnTo>
                  <a:pt x="563" y="270"/>
                </a:lnTo>
                <a:lnTo>
                  <a:pt x="561" y="272"/>
                </a:lnTo>
                <a:lnTo>
                  <a:pt x="561" y="272"/>
                </a:lnTo>
                <a:lnTo>
                  <a:pt x="561" y="272"/>
                </a:lnTo>
                <a:lnTo>
                  <a:pt x="561" y="272"/>
                </a:lnTo>
                <a:lnTo>
                  <a:pt x="559" y="272"/>
                </a:lnTo>
                <a:lnTo>
                  <a:pt x="556" y="272"/>
                </a:lnTo>
                <a:lnTo>
                  <a:pt x="556" y="272"/>
                </a:lnTo>
                <a:lnTo>
                  <a:pt x="556" y="272"/>
                </a:lnTo>
                <a:lnTo>
                  <a:pt x="554" y="272"/>
                </a:lnTo>
                <a:lnTo>
                  <a:pt x="554" y="270"/>
                </a:lnTo>
                <a:lnTo>
                  <a:pt x="554" y="270"/>
                </a:lnTo>
                <a:lnTo>
                  <a:pt x="554" y="267"/>
                </a:lnTo>
                <a:lnTo>
                  <a:pt x="556" y="265"/>
                </a:lnTo>
                <a:lnTo>
                  <a:pt x="556" y="263"/>
                </a:lnTo>
                <a:lnTo>
                  <a:pt x="554" y="260"/>
                </a:lnTo>
                <a:lnTo>
                  <a:pt x="551" y="260"/>
                </a:lnTo>
                <a:lnTo>
                  <a:pt x="551" y="258"/>
                </a:lnTo>
                <a:lnTo>
                  <a:pt x="556" y="256"/>
                </a:lnTo>
                <a:lnTo>
                  <a:pt x="559" y="253"/>
                </a:lnTo>
                <a:lnTo>
                  <a:pt x="559" y="253"/>
                </a:lnTo>
                <a:lnTo>
                  <a:pt x="556" y="251"/>
                </a:lnTo>
                <a:lnTo>
                  <a:pt x="556" y="249"/>
                </a:lnTo>
                <a:lnTo>
                  <a:pt x="554" y="249"/>
                </a:lnTo>
                <a:lnTo>
                  <a:pt x="554" y="249"/>
                </a:lnTo>
                <a:lnTo>
                  <a:pt x="554" y="249"/>
                </a:lnTo>
                <a:lnTo>
                  <a:pt x="554" y="249"/>
                </a:lnTo>
                <a:lnTo>
                  <a:pt x="554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6"/>
                </a:lnTo>
                <a:lnTo>
                  <a:pt x="551" y="244"/>
                </a:lnTo>
                <a:lnTo>
                  <a:pt x="551" y="244"/>
                </a:lnTo>
                <a:lnTo>
                  <a:pt x="551" y="244"/>
                </a:lnTo>
                <a:lnTo>
                  <a:pt x="551" y="241"/>
                </a:lnTo>
                <a:lnTo>
                  <a:pt x="551" y="239"/>
                </a:lnTo>
                <a:lnTo>
                  <a:pt x="551" y="239"/>
                </a:lnTo>
                <a:lnTo>
                  <a:pt x="554" y="237"/>
                </a:lnTo>
                <a:lnTo>
                  <a:pt x="554" y="234"/>
                </a:lnTo>
                <a:lnTo>
                  <a:pt x="554" y="232"/>
                </a:lnTo>
                <a:lnTo>
                  <a:pt x="554" y="232"/>
                </a:lnTo>
                <a:lnTo>
                  <a:pt x="554" y="230"/>
                </a:lnTo>
                <a:lnTo>
                  <a:pt x="554" y="230"/>
                </a:lnTo>
                <a:lnTo>
                  <a:pt x="551" y="227"/>
                </a:lnTo>
                <a:lnTo>
                  <a:pt x="549" y="227"/>
                </a:lnTo>
                <a:lnTo>
                  <a:pt x="544" y="220"/>
                </a:lnTo>
                <a:lnTo>
                  <a:pt x="544" y="218"/>
                </a:lnTo>
                <a:lnTo>
                  <a:pt x="542" y="215"/>
                </a:lnTo>
                <a:lnTo>
                  <a:pt x="540" y="215"/>
                </a:lnTo>
                <a:lnTo>
                  <a:pt x="540" y="215"/>
                </a:lnTo>
                <a:lnTo>
                  <a:pt x="540" y="215"/>
                </a:lnTo>
                <a:lnTo>
                  <a:pt x="540" y="213"/>
                </a:lnTo>
                <a:lnTo>
                  <a:pt x="540" y="213"/>
                </a:lnTo>
                <a:lnTo>
                  <a:pt x="540" y="211"/>
                </a:lnTo>
                <a:lnTo>
                  <a:pt x="540" y="206"/>
                </a:lnTo>
                <a:lnTo>
                  <a:pt x="537" y="206"/>
                </a:lnTo>
                <a:lnTo>
                  <a:pt x="537" y="206"/>
                </a:lnTo>
                <a:lnTo>
                  <a:pt x="537" y="204"/>
                </a:lnTo>
                <a:lnTo>
                  <a:pt x="540" y="204"/>
                </a:lnTo>
                <a:lnTo>
                  <a:pt x="540" y="204"/>
                </a:lnTo>
                <a:lnTo>
                  <a:pt x="540" y="204"/>
                </a:lnTo>
                <a:lnTo>
                  <a:pt x="540" y="204"/>
                </a:lnTo>
                <a:lnTo>
                  <a:pt x="537" y="199"/>
                </a:lnTo>
                <a:lnTo>
                  <a:pt x="535" y="196"/>
                </a:lnTo>
                <a:lnTo>
                  <a:pt x="535" y="194"/>
                </a:lnTo>
                <a:lnTo>
                  <a:pt x="537" y="194"/>
                </a:lnTo>
                <a:lnTo>
                  <a:pt x="540" y="194"/>
                </a:lnTo>
                <a:lnTo>
                  <a:pt x="547" y="194"/>
                </a:lnTo>
                <a:lnTo>
                  <a:pt x="549" y="194"/>
                </a:lnTo>
                <a:lnTo>
                  <a:pt x="549" y="192"/>
                </a:lnTo>
                <a:lnTo>
                  <a:pt x="551" y="192"/>
                </a:lnTo>
                <a:lnTo>
                  <a:pt x="551" y="189"/>
                </a:lnTo>
                <a:lnTo>
                  <a:pt x="554" y="189"/>
                </a:lnTo>
                <a:lnTo>
                  <a:pt x="554" y="189"/>
                </a:lnTo>
                <a:lnTo>
                  <a:pt x="554" y="192"/>
                </a:lnTo>
                <a:lnTo>
                  <a:pt x="554" y="192"/>
                </a:lnTo>
                <a:lnTo>
                  <a:pt x="554" y="194"/>
                </a:lnTo>
                <a:lnTo>
                  <a:pt x="554" y="194"/>
                </a:lnTo>
                <a:lnTo>
                  <a:pt x="554" y="194"/>
                </a:lnTo>
                <a:lnTo>
                  <a:pt x="556" y="199"/>
                </a:lnTo>
                <a:lnTo>
                  <a:pt x="556" y="201"/>
                </a:lnTo>
                <a:lnTo>
                  <a:pt x="561" y="204"/>
                </a:lnTo>
                <a:lnTo>
                  <a:pt x="561" y="206"/>
                </a:lnTo>
                <a:lnTo>
                  <a:pt x="563" y="206"/>
                </a:lnTo>
                <a:lnTo>
                  <a:pt x="566" y="208"/>
                </a:lnTo>
                <a:lnTo>
                  <a:pt x="566" y="206"/>
                </a:lnTo>
                <a:lnTo>
                  <a:pt x="568" y="206"/>
                </a:lnTo>
                <a:lnTo>
                  <a:pt x="568" y="206"/>
                </a:lnTo>
                <a:lnTo>
                  <a:pt x="570" y="206"/>
                </a:lnTo>
                <a:lnTo>
                  <a:pt x="570" y="206"/>
                </a:lnTo>
                <a:lnTo>
                  <a:pt x="570" y="206"/>
                </a:lnTo>
                <a:lnTo>
                  <a:pt x="573" y="206"/>
                </a:lnTo>
                <a:lnTo>
                  <a:pt x="573" y="204"/>
                </a:lnTo>
                <a:lnTo>
                  <a:pt x="573" y="201"/>
                </a:lnTo>
                <a:lnTo>
                  <a:pt x="573" y="199"/>
                </a:lnTo>
                <a:lnTo>
                  <a:pt x="575" y="199"/>
                </a:lnTo>
                <a:lnTo>
                  <a:pt x="577" y="199"/>
                </a:lnTo>
                <a:lnTo>
                  <a:pt x="577" y="196"/>
                </a:lnTo>
                <a:lnTo>
                  <a:pt x="580" y="196"/>
                </a:lnTo>
                <a:lnTo>
                  <a:pt x="580" y="196"/>
                </a:lnTo>
                <a:lnTo>
                  <a:pt x="582" y="199"/>
                </a:lnTo>
                <a:lnTo>
                  <a:pt x="582" y="199"/>
                </a:lnTo>
                <a:lnTo>
                  <a:pt x="582" y="199"/>
                </a:lnTo>
                <a:lnTo>
                  <a:pt x="585" y="196"/>
                </a:lnTo>
                <a:lnTo>
                  <a:pt x="592" y="192"/>
                </a:lnTo>
                <a:lnTo>
                  <a:pt x="594" y="189"/>
                </a:lnTo>
                <a:lnTo>
                  <a:pt x="594" y="187"/>
                </a:lnTo>
                <a:lnTo>
                  <a:pt x="594" y="185"/>
                </a:lnTo>
                <a:lnTo>
                  <a:pt x="594" y="182"/>
                </a:lnTo>
                <a:lnTo>
                  <a:pt x="594" y="182"/>
                </a:lnTo>
                <a:lnTo>
                  <a:pt x="592" y="180"/>
                </a:lnTo>
                <a:lnTo>
                  <a:pt x="592" y="178"/>
                </a:lnTo>
                <a:lnTo>
                  <a:pt x="592" y="175"/>
                </a:lnTo>
                <a:lnTo>
                  <a:pt x="589" y="173"/>
                </a:lnTo>
                <a:lnTo>
                  <a:pt x="587" y="170"/>
                </a:lnTo>
                <a:lnTo>
                  <a:pt x="585" y="170"/>
                </a:lnTo>
                <a:lnTo>
                  <a:pt x="585" y="168"/>
                </a:lnTo>
                <a:lnTo>
                  <a:pt x="585" y="166"/>
                </a:lnTo>
                <a:lnTo>
                  <a:pt x="587" y="163"/>
                </a:lnTo>
                <a:lnTo>
                  <a:pt x="587" y="161"/>
                </a:lnTo>
                <a:lnTo>
                  <a:pt x="587" y="161"/>
                </a:lnTo>
                <a:lnTo>
                  <a:pt x="587" y="159"/>
                </a:lnTo>
                <a:lnTo>
                  <a:pt x="587" y="156"/>
                </a:lnTo>
                <a:lnTo>
                  <a:pt x="587" y="156"/>
                </a:lnTo>
                <a:lnTo>
                  <a:pt x="582" y="156"/>
                </a:lnTo>
                <a:lnTo>
                  <a:pt x="580" y="154"/>
                </a:lnTo>
                <a:lnTo>
                  <a:pt x="575" y="154"/>
                </a:lnTo>
                <a:lnTo>
                  <a:pt x="575" y="152"/>
                </a:lnTo>
                <a:lnTo>
                  <a:pt x="573" y="154"/>
                </a:lnTo>
                <a:lnTo>
                  <a:pt x="573" y="154"/>
                </a:lnTo>
                <a:lnTo>
                  <a:pt x="573" y="152"/>
                </a:lnTo>
                <a:lnTo>
                  <a:pt x="573" y="152"/>
                </a:lnTo>
                <a:lnTo>
                  <a:pt x="570" y="149"/>
                </a:lnTo>
                <a:lnTo>
                  <a:pt x="570" y="149"/>
                </a:lnTo>
                <a:lnTo>
                  <a:pt x="570" y="149"/>
                </a:lnTo>
                <a:lnTo>
                  <a:pt x="568" y="149"/>
                </a:lnTo>
                <a:lnTo>
                  <a:pt x="566" y="147"/>
                </a:lnTo>
                <a:lnTo>
                  <a:pt x="563" y="142"/>
                </a:lnTo>
                <a:lnTo>
                  <a:pt x="563" y="142"/>
                </a:lnTo>
                <a:lnTo>
                  <a:pt x="559" y="137"/>
                </a:lnTo>
                <a:lnTo>
                  <a:pt x="559" y="135"/>
                </a:lnTo>
                <a:lnTo>
                  <a:pt x="556" y="133"/>
                </a:lnTo>
                <a:lnTo>
                  <a:pt x="556" y="121"/>
                </a:lnTo>
                <a:lnTo>
                  <a:pt x="556" y="116"/>
                </a:lnTo>
                <a:lnTo>
                  <a:pt x="556" y="111"/>
                </a:lnTo>
                <a:lnTo>
                  <a:pt x="554" y="104"/>
                </a:lnTo>
                <a:lnTo>
                  <a:pt x="554" y="99"/>
                </a:lnTo>
                <a:lnTo>
                  <a:pt x="559" y="97"/>
                </a:lnTo>
                <a:lnTo>
                  <a:pt x="563" y="95"/>
                </a:lnTo>
                <a:lnTo>
                  <a:pt x="566" y="90"/>
                </a:lnTo>
                <a:lnTo>
                  <a:pt x="568" y="90"/>
                </a:lnTo>
                <a:lnTo>
                  <a:pt x="568" y="88"/>
                </a:lnTo>
                <a:lnTo>
                  <a:pt x="568" y="85"/>
                </a:lnTo>
                <a:lnTo>
                  <a:pt x="566" y="85"/>
                </a:lnTo>
                <a:lnTo>
                  <a:pt x="566" y="83"/>
                </a:lnTo>
                <a:lnTo>
                  <a:pt x="566" y="83"/>
                </a:lnTo>
                <a:lnTo>
                  <a:pt x="563" y="81"/>
                </a:lnTo>
                <a:lnTo>
                  <a:pt x="561" y="81"/>
                </a:lnTo>
                <a:lnTo>
                  <a:pt x="559" y="81"/>
                </a:lnTo>
                <a:lnTo>
                  <a:pt x="559" y="78"/>
                </a:lnTo>
                <a:lnTo>
                  <a:pt x="554" y="76"/>
                </a:lnTo>
                <a:lnTo>
                  <a:pt x="551" y="71"/>
                </a:lnTo>
                <a:lnTo>
                  <a:pt x="547" y="71"/>
                </a:lnTo>
                <a:lnTo>
                  <a:pt x="535" y="69"/>
                </a:lnTo>
                <a:lnTo>
                  <a:pt x="533" y="66"/>
                </a:lnTo>
                <a:lnTo>
                  <a:pt x="530" y="64"/>
                </a:lnTo>
                <a:lnTo>
                  <a:pt x="530" y="64"/>
                </a:lnTo>
                <a:lnTo>
                  <a:pt x="528" y="50"/>
                </a:lnTo>
                <a:lnTo>
                  <a:pt x="525" y="50"/>
                </a:lnTo>
                <a:lnTo>
                  <a:pt x="523" y="47"/>
                </a:lnTo>
                <a:lnTo>
                  <a:pt x="523" y="45"/>
                </a:lnTo>
                <a:lnTo>
                  <a:pt x="523" y="40"/>
                </a:lnTo>
                <a:lnTo>
                  <a:pt x="523" y="38"/>
                </a:lnTo>
                <a:lnTo>
                  <a:pt x="518" y="28"/>
                </a:lnTo>
                <a:lnTo>
                  <a:pt x="516" y="24"/>
                </a:lnTo>
                <a:lnTo>
                  <a:pt x="516" y="19"/>
                </a:lnTo>
                <a:lnTo>
                  <a:pt x="518" y="17"/>
                </a:lnTo>
                <a:lnTo>
                  <a:pt x="518" y="12"/>
                </a:lnTo>
                <a:lnTo>
                  <a:pt x="518" y="10"/>
                </a:lnTo>
                <a:lnTo>
                  <a:pt x="516" y="10"/>
                </a:lnTo>
                <a:lnTo>
                  <a:pt x="514" y="10"/>
                </a:lnTo>
                <a:lnTo>
                  <a:pt x="511" y="12"/>
                </a:lnTo>
                <a:lnTo>
                  <a:pt x="509" y="14"/>
                </a:lnTo>
                <a:lnTo>
                  <a:pt x="509" y="14"/>
                </a:lnTo>
                <a:lnTo>
                  <a:pt x="507" y="12"/>
                </a:lnTo>
                <a:lnTo>
                  <a:pt x="507" y="12"/>
                </a:lnTo>
                <a:lnTo>
                  <a:pt x="504" y="10"/>
                </a:lnTo>
                <a:lnTo>
                  <a:pt x="504" y="10"/>
                </a:lnTo>
                <a:lnTo>
                  <a:pt x="504" y="10"/>
                </a:lnTo>
                <a:lnTo>
                  <a:pt x="502" y="10"/>
                </a:lnTo>
                <a:lnTo>
                  <a:pt x="502" y="12"/>
                </a:lnTo>
                <a:lnTo>
                  <a:pt x="499" y="12"/>
                </a:lnTo>
                <a:lnTo>
                  <a:pt x="497" y="12"/>
                </a:lnTo>
                <a:lnTo>
                  <a:pt x="490" y="10"/>
                </a:lnTo>
                <a:lnTo>
                  <a:pt x="490" y="10"/>
                </a:lnTo>
                <a:lnTo>
                  <a:pt x="488" y="12"/>
                </a:lnTo>
                <a:lnTo>
                  <a:pt x="485" y="12"/>
                </a:lnTo>
                <a:lnTo>
                  <a:pt x="483" y="12"/>
                </a:lnTo>
                <a:lnTo>
                  <a:pt x="481" y="10"/>
                </a:lnTo>
                <a:lnTo>
                  <a:pt x="478" y="7"/>
                </a:lnTo>
                <a:lnTo>
                  <a:pt x="478" y="7"/>
                </a:lnTo>
                <a:lnTo>
                  <a:pt x="476" y="7"/>
                </a:lnTo>
                <a:lnTo>
                  <a:pt x="473" y="7"/>
                </a:lnTo>
                <a:lnTo>
                  <a:pt x="471" y="7"/>
                </a:lnTo>
                <a:lnTo>
                  <a:pt x="469" y="7"/>
                </a:lnTo>
                <a:lnTo>
                  <a:pt x="469" y="7"/>
                </a:lnTo>
                <a:lnTo>
                  <a:pt x="466" y="5"/>
                </a:lnTo>
                <a:lnTo>
                  <a:pt x="466" y="5"/>
                </a:lnTo>
                <a:lnTo>
                  <a:pt x="466" y="5"/>
                </a:lnTo>
                <a:lnTo>
                  <a:pt x="464" y="5"/>
                </a:lnTo>
                <a:lnTo>
                  <a:pt x="462" y="5"/>
                </a:lnTo>
                <a:lnTo>
                  <a:pt x="459" y="5"/>
                </a:lnTo>
                <a:lnTo>
                  <a:pt x="459" y="5"/>
                </a:lnTo>
                <a:lnTo>
                  <a:pt x="457" y="2"/>
                </a:lnTo>
                <a:lnTo>
                  <a:pt x="457" y="2"/>
                </a:lnTo>
                <a:lnTo>
                  <a:pt x="457" y="0"/>
                </a:lnTo>
                <a:lnTo>
                  <a:pt x="455" y="0"/>
                </a:lnTo>
                <a:lnTo>
                  <a:pt x="455" y="0"/>
                </a:lnTo>
                <a:lnTo>
                  <a:pt x="452" y="0"/>
                </a:lnTo>
                <a:lnTo>
                  <a:pt x="452" y="0"/>
                </a:lnTo>
                <a:lnTo>
                  <a:pt x="459" y="17"/>
                </a:lnTo>
                <a:lnTo>
                  <a:pt x="466" y="33"/>
                </a:lnTo>
                <a:lnTo>
                  <a:pt x="466" y="33"/>
                </a:lnTo>
                <a:lnTo>
                  <a:pt x="464" y="36"/>
                </a:lnTo>
                <a:lnTo>
                  <a:pt x="464" y="38"/>
                </a:lnTo>
                <a:lnTo>
                  <a:pt x="464" y="38"/>
                </a:lnTo>
                <a:lnTo>
                  <a:pt x="464" y="40"/>
                </a:lnTo>
                <a:lnTo>
                  <a:pt x="464" y="43"/>
                </a:lnTo>
                <a:lnTo>
                  <a:pt x="462" y="45"/>
                </a:lnTo>
                <a:lnTo>
                  <a:pt x="459" y="45"/>
                </a:lnTo>
                <a:lnTo>
                  <a:pt x="459" y="47"/>
                </a:lnTo>
                <a:lnTo>
                  <a:pt x="459" y="45"/>
                </a:lnTo>
                <a:lnTo>
                  <a:pt x="457" y="45"/>
                </a:lnTo>
                <a:lnTo>
                  <a:pt x="455" y="45"/>
                </a:lnTo>
                <a:lnTo>
                  <a:pt x="455" y="45"/>
                </a:lnTo>
                <a:lnTo>
                  <a:pt x="452" y="45"/>
                </a:lnTo>
                <a:lnTo>
                  <a:pt x="450" y="47"/>
                </a:lnTo>
                <a:lnTo>
                  <a:pt x="450" y="47"/>
                </a:lnTo>
                <a:lnTo>
                  <a:pt x="450" y="52"/>
                </a:lnTo>
                <a:lnTo>
                  <a:pt x="450" y="52"/>
                </a:lnTo>
                <a:lnTo>
                  <a:pt x="445" y="57"/>
                </a:lnTo>
                <a:lnTo>
                  <a:pt x="445" y="57"/>
                </a:lnTo>
                <a:lnTo>
                  <a:pt x="440" y="59"/>
                </a:lnTo>
                <a:lnTo>
                  <a:pt x="438" y="59"/>
                </a:lnTo>
                <a:lnTo>
                  <a:pt x="438" y="59"/>
                </a:lnTo>
                <a:lnTo>
                  <a:pt x="436" y="57"/>
                </a:lnTo>
                <a:lnTo>
                  <a:pt x="433" y="57"/>
                </a:lnTo>
                <a:lnTo>
                  <a:pt x="431" y="57"/>
                </a:lnTo>
                <a:lnTo>
                  <a:pt x="424" y="62"/>
                </a:lnTo>
                <a:lnTo>
                  <a:pt x="419" y="62"/>
                </a:lnTo>
                <a:lnTo>
                  <a:pt x="417" y="62"/>
                </a:lnTo>
                <a:lnTo>
                  <a:pt x="414" y="62"/>
                </a:lnTo>
                <a:lnTo>
                  <a:pt x="412" y="62"/>
                </a:lnTo>
                <a:lnTo>
                  <a:pt x="412" y="62"/>
                </a:lnTo>
                <a:lnTo>
                  <a:pt x="410" y="64"/>
                </a:lnTo>
                <a:lnTo>
                  <a:pt x="410" y="66"/>
                </a:lnTo>
                <a:lnTo>
                  <a:pt x="410" y="66"/>
                </a:lnTo>
                <a:lnTo>
                  <a:pt x="407" y="66"/>
                </a:lnTo>
                <a:lnTo>
                  <a:pt x="405" y="69"/>
                </a:lnTo>
                <a:lnTo>
                  <a:pt x="402" y="71"/>
                </a:lnTo>
                <a:lnTo>
                  <a:pt x="400" y="73"/>
                </a:lnTo>
                <a:lnTo>
                  <a:pt x="400" y="73"/>
                </a:lnTo>
                <a:lnTo>
                  <a:pt x="398" y="73"/>
                </a:lnTo>
                <a:lnTo>
                  <a:pt x="395" y="73"/>
                </a:lnTo>
                <a:lnTo>
                  <a:pt x="393" y="73"/>
                </a:lnTo>
                <a:lnTo>
                  <a:pt x="391" y="73"/>
                </a:lnTo>
                <a:lnTo>
                  <a:pt x="376" y="69"/>
                </a:lnTo>
                <a:lnTo>
                  <a:pt x="374" y="69"/>
                </a:lnTo>
                <a:lnTo>
                  <a:pt x="372" y="66"/>
                </a:lnTo>
                <a:lnTo>
                  <a:pt x="372" y="66"/>
                </a:lnTo>
                <a:lnTo>
                  <a:pt x="372" y="64"/>
                </a:lnTo>
                <a:lnTo>
                  <a:pt x="369" y="64"/>
                </a:lnTo>
                <a:lnTo>
                  <a:pt x="369" y="64"/>
                </a:lnTo>
                <a:lnTo>
                  <a:pt x="369" y="64"/>
                </a:lnTo>
                <a:lnTo>
                  <a:pt x="367" y="64"/>
                </a:lnTo>
                <a:lnTo>
                  <a:pt x="365" y="64"/>
                </a:lnTo>
                <a:lnTo>
                  <a:pt x="360" y="64"/>
                </a:lnTo>
                <a:lnTo>
                  <a:pt x="341" y="62"/>
                </a:lnTo>
                <a:lnTo>
                  <a:pt x="327" y="57"/>
                </a:lnTo>
                <a:lnTo>
                  <a:pt x="324" y="54"/>
                </a:lnTo>
                <a:lnTo>
                  <a:pt x="322" y="57"/>
                </a:lnTo>
                <a:lnTo>
                  <a:pt x="317" y="57"/>
                </a:lnTo>
                <a:lnTo>
                  <a:pt x="315" y="59"/>
                </a:lnTo>
                <a:lnTo>
                  <a:pt x="313" y="62"/>
                </a:lnTo>
                <a:lnTo>
                  <a:pt x="305" y="62"/>
                </a:lnTo>
                <a:lnTo>
                  <a:pt x="303" y="62"/>
                </a:lnTo>
                <a:lnTo>
                  <a:pt x="303" y="64"/>
                </a:lnTo>
                <a:lnTo>
                  <a:pt x="303" y="66"/>
                </a:lnTo>
                <a:lnTo>
                  <a:pt x="303" y="66"/>
                </a:lnTo>
                <a:lnTo>
                  <a:pt x="303" y="69"/>
                </a:lnTo>
                <a:lnTo>
                  <a:pt x="301" y="71"/>
                </a:lnTo>
                <a:lnTo>
                  <a:pt x="298" y="71"/>
                </a:lnTo>
                <a:lnTo>
                  <a:pt x="298" y="73"/>
                </a:lnTo>
                <a:lnTo>
                  <a:pt x="298" y="73"/>
                </a:lnTo>
                <a:lnTo>
                  <a:pt x="298" y="76"/>
                </a:lnTo>
                <a:lnTo>
                  <a:pt x="298" y="76"/>
                </a:lnTo>
                <a:lnTo>
                  <a:pt x="298" y="76"/>
                </a:lnTo>
                <a:lnTo>
                  <a:pt x="296" y="78"/>
                </a:lnTo>
                <a:lnTo>
                  <a:pt x="296" y="78"/>
                </a:lnTo>
                <a:lnTo>
                  <a:pt x="294" y="81"/>
                </a:lnTo>
                <a:lnTo>
                  <a:pt x="294" y="81"/>
                </a:lnTo>
                <a:lnTo>
                  <a:pt x="296" y="83"/>
                </a:lnTo>
                <a:lnTo>
                  <a:pt x="296" y="83"/>
                </a:lnTo>
                <a:lnTo>
                  <a:pt x="298" y="85"/>
                </a:lnTo>
                <a:lnTo>
                  <a:pt x="298" y="85"/>
                </a:lnTo>
                <a:lnTo>
                  <a:pt x="301" y="85"/>
                </a:lnTo>
                <a:lnTo>
                  <a:pt x="301" y="85"/>
                </a:lnTo>
                <a:lnTo>
                  <a:pt x="303" y="85"/>
                </a:lnTo>
                <a:lnTo>
                  <a:pt x="303" y="85"/>
                </a:lnTo>
                <a:lnTo>
                  <a:pt x="305" y="90"/>
                </a:lnTo>
                <a:lnTo>
                  <a:pt x="305" y="90"/>
                </a:lnTo>
                <a:lnTo>
                  <a:pt x="305" y="92"/>
                </a:lnTo>
                <a:lnTo>
                  <a:pt x="305" y="92"/>
                </a:lnTo>
                <a:lnTo>
                  <a:pt x="305" y="95"/>
                </a:lnTo>
                <a:lnTo>
                  <a:pt x="301" y="97"/>
                </a:lnTo>
                <a:lnTo>
                  <a:pt x="301" y="97"/>
                </a:lnTo>
                <a:lnTo>
                  <a:pt x="301" y="99"/>
                </a:lnTo>
                <a:lnTo>
                  <a:pt x="301" y="102"/>
                </a:lnTo>
                <a:lnTo>
                  <a:pt x="301" y="102"/>
                </a:lnTo>
                <a:lnTo>
                  <a:pt x="303" y="104"/>
                </a:lnTo>
                <a:lnTo>
                  <a:pt x="305" y="104"/>
                </a:lnTo>
                <a:lnTo>
                  <a:pt x="308" y="104"/>
                </a:lnTo>
                <a:lnTo>
                  <a:pt x="310" y="104"/>
                </a:lnTo>
                <a:lnTo>
                  <a:pt x="313" y="104"/>
                </a:lnTo>
                <a:lnTo>
                  <a:pt x="315" y="104"/>
                </a:lnTo>
                <a:lnTo>
                  <a:pt x="317" y="104"/>
                </a:lnTo>
                <a:lnTo>
                  <a:pt x="317" y="104"/>
                </a:lnTo>
                <a:lnTo>
                  <a:pt x="320" y="104"/>
                </a:lnTo>
                <a:lnTo>
                  <a:pt x="320" y="107"/>
                </a:lnTo>
                <a:lnTo>
                  <a:pt x="320" y="109"/>
                </a:lnTo>
                <a:lnTo>
                  <a:pt x="320" y="111"/>
                </a:lnTo>
                <a:lnTo>
                  <a:pt x="317" y="111"/>
                </a:lnTo>
                <a:lnTo>
                  <a:pt x="315" y="114"/>
                </a:lnTo>
                <a:lnTo>
                  <a:pt x="313" y="114"/>
                </a:lnTo>
                <a:lnTo>
                  <a:pt x="308" y="116"/>
                </a:lnTo>
                <a:lnTo>
                  <a:pt x="308" y="116"/>
                </a:lnTo>
                <a:lnTo>
                  <a:pt x="305" y="118"/>
                </a:lnTo>
                <a:lnTo>
                  <a:pt x="305" y="121"/>
                </a:lnTo>
                <a:lnTo>
                  <a:pt x="305" y="121"/>
                </a:lnTo>
                <a:lnTo>
                  <a:pt x="305" y="121"/>
                </a:lnTo>
                <a:lnTo>
                  <a:pt x="303" y="123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8" y="128"/>
                </a:lnTo>
                <a:lnTo>
                  <a:pt x="310" y="130"/>
                </a:lnTo>
                <a:lnTo>
                  <a:pt x="313" y="133"/>
                </a:lnTo>
                <a:lnTo>
                  <a:pt x="315" y="135"/>
                </a:lnTo>
                <a:lnTo>
                  <a:pt x="313" y="142"/>
                </a:lnTo>
                <a:lnTo>
                  <a:pt x="313" y="144"/>
                </a:lnTo>
                <a:lnTo>
                  <a:pt x="310" y="147"/>
                </a:lnTo>
                <a:lnTo>
                  <a:pt x="310" y="147"/>
                </a:lnTo>
                <a:lnTo>
                  <a:pt x="310" y="149"/>
                </a:lnTo>
                <a:lnTo>
                  <a:pt x="310" y="149"/>
                </a:lnTo>
                <a:lnTo>
                  <a:pt x="308" y="149"/>
                </a:lnTo>
                <a:lnTo>
                  <a:pt x="305" y="149"/>
                </a:lnTo>
                <a:lnTo>
                  <a:pt x="305" y="152"/>
                </a:lnTo>
                <a:lnTo>
                  <a:pt x="305" y="154"/>
                </a:lnTo>
                <a:lnTo>
                  <a:pt x="305" y="156"/>
                </a:lnTo>
                <a:lnTo>
                  <a:pt x="308" y="156"/>
                </a:lnTo>
                <a:lnTo>
                  <a:pt x="310" y="159"/>
                </a:lnTo>
                <a:lnTo>
                  <a:pt x="313" y="161"/>
                </a:lnTo>
                <a:lnTo>
                  <a:pt x="315" y="163"/>
                </a:lnTo>
                <a:lnTo>
                  <a:pt x="317" y="166"/>
                </a:lnTo>
                <a:lnTo>
                  <a:pt x="322" y="166"/>
                </a:lnTo>
                <a:lnTo>
                  <a:pt x="322" y="168"/>
                </a:lnTo>
                <a:lnTo>
                  <a:pt x="322" y="168"/>
                </a:lnTo>
                <a:lnTo>
                  <a:pt x="324" y="173"/>
                </a:lnTo>
                <a:lnTo>
                  <a:pt x="324" y="175"/>
                </a:lnTo>
                <a:lnTo>
                  <a:pt x="324" y="175"/>
                </a:lnTo>
                <a:lnTo>
                  <a:pt x="322" y="178"/>
                </a:lnTo>
                <a:lnTo>
                  <a:pt x="322" y="178"/>
                </a:lnTo>
                <a:lnTo>
                  <a:pt x="322" y="178"/>
                </a:lnTo>
                <a:lnTo>
                  <a:pt x="322" y="178"/>
                </a:lnTo>
                <a:lnTo>
                  <a:pt x="322" y="180"/>
                </a:lnTo>
                <a:lnTo>
                  <a:pt x="324" y="180"/>
                </a:lnTo>
                <a:lnTo>
                  <a:pt x="324" y="182"/>
                </a:lnTo>
                <a:lnTo>
                  <a:pt x="324" y="182"/>
                </a:lnTo>
                <a:lnTo>
                  <a:pt x="327" y="182"/>
                </a:lnTo>
                <a:lnTo>
                  <a:pt x="329" y="180"/>
                </a:lnTo>
                <a:lnTo>
                  <a:pt x="329" y="180"/>
                </a:lnTo>
                <a:lnTo>
                  <a:pt x="329" y="180"/>
                </a:lnTo>
                <a:lnTo>
                  <a:pt x="332" y="182"/>
                </a:lnTo>
                <a:lnTo>
                  <a:pt x="332" y="182"/>
                </a:lnTo>
                <a:lnTo>
                  <a:pt x="334" y="182"/>
                </a:lnTo>
                <a:lnTo>
                  <a:pt x="336" y="182"/>
                </a:lnTo>
                <a:lnTo>
                  <a:pt x="336" y="182"/>
                </a:lnTo>
                <a:lnTo>
                  <a:pt x="339" y="182"/>
                </a:lnTo>
                <a:lnTo>
                  <a:pt x="339" y="180"/>
                </a:lnTo>
                <a:lnTo>
                  <a:pt x="339" y="180"/>
                </a:lnTo>
                <a:lnTo>
                  <a:pt x="339" y="178"/>
                </a:lnTo>
                <a:lnTo>
                  <a:pt x="341" y="178"/>
                </a:lnTo>
                <a:lnTo>
                  <a:pt x="341" y="178"/>
                </a:lnTo>
                <a:lnTo>
                  <a:pt x="341" y="178"/>
                </a:lnTo>
                <a:lnTo>
                  <a:pt x="343" y="180"/>
                </a:lnTo>
                <a:lnTo>
                  <a:pt x="341" y="180"/>
                </a:lnTo>
                <a:lnTo>
                  <a:pt x="341" y="182"/>
                </a:lnTo>
                <a:lnTo>
                  <a:pt x="341" y="185"/>
                </a:lnTo>
                <a:lnTo>
                  <a:pt x="341" y="185"/>
                </a:lnTo>
                <a:lnTo>
                  <a:pt x="341" y="187"/>
                </a:lnTo>
                <a:lnTo>
                  <a:pt x="341" y="189"/>
                </a:lnTo>
                <a:lnTo>
                  <a:pt x="341" y="189"/>
                </a:lnTo>
                <a:lnTo>
                  <a:pt x="339" y="192"/>
                </a:lnTo>
                <a:lnTo>
                  <a:pt x="339" y="192"/>
                </a:lnTo>
                <a:lnTo>
                  <a:pt x="339" y="194"/>
                </a:lnTo>
                <a:lnTo>
                  <a:pt x="341" y="199"/>
                </a:lnTo>
                <a:lnTo>
                  <a:pt x="343" y="199"/>
                </a:lnTo>
                <a:lnTo>
                  <a:pt x="343" y="201"/>
                </a:lnTo>
                <a:lnTo>
                  <a:pt x="346" y="201"/>
                </a:lnTo>
                <a:lnTo>
                  <a:pt x="348" y="199"/>
                </a:lnTo>
                <a:lnTo>
                  <a:pt x="350" y="199"/>
                </a:lnTo>
                <a:lnTo>
                  <a:pt x="353" y="201"/>
                </a:lnTo>
                <a:lnTo>
                  <a:pt x="355" y="201"/>
                </a:lnTo>
                <a:lnTo>
                  <a:pt x="358" y="201"/>
                </a:lnTo>
                <a:lnTo>
                  <a:pt x="360" y="199"/>
                </a:lnTo>
                <a:lnTo>
                  <a:pt x="362" y="201"/>
                </a:lnTo>
                <a:lnTo>
                  <a:pt x="365" y="201"/>
                </a:lnTo>
                <a:lnTo>
                  <a:pt x="365" y="204"/>
                </a:lnTo>
                <a:lnTo>
                  <a:pt x="369" y="204"/>
                </a:lnTo>
                <a:lnTo>
                  <a:pt x="372" y="206"/>
                </a:lnTo>
                <a:lnTo>
                  <a:pt x="374" y="208"/>
                </a:lnTo>
                <a:lnTo>
                  <a:pt x="376" y="208"/>
                </a:lnTo>
                <a:lnTo>
                  <a:pt x="376" y="211"/>
                </a:lnTo>
                <a:lnTo>
                  <a:pt x="376" y="213"/>
                </a:lnTo>
                <a:lnTo>
                  <a:pt x="376" y="213"/>
                </a:lnTo>
                <a:lnTo>
                  <a:pt x="374" y="215"/>
                </a:lnTo>
                <a:lnTo>
                  <a:pt x="374" y="218"/>
                </a:lnTo>
                <a:lnTo>
                  <a:pt x="374" y="218"/>
                </a:lnTo>
                <a:lnTo>
                  <a:pt x="374" y="220"/>
                </a:lnTo>
                <a:lnTo>
                  <a:pt x="372" y="220"/>
                </a:lnTo>
                <a:lnTo>
                  <a:pt x="372" y="220"/>
                </a:lnTo>
                <a:lnTo>
                  <a:pt x="369" y="220"/>
                </a:lnTo>
                <a:lnTo>
                  <a:pt x="369" y="220"/>
                </a:lnTo>
                <a:lnTo>
                  <a:pt x="367" y="223"/>
                </a:lnTo>
                <a:lnTo>
                  <a:pt x="367" y="223"/>
                </a:lnTo>
                <a:lnTo>
                  <a:pt x="367" y="223"/>
                </a:lnTo>
                <a:lnTo>
                  <a:pt x="367" y="223"/>
                </a:lnTo>
                <a:lnTo>
                  <a:pt x="365" y="223"/>
                </a:lnTo>
                <a:lnTo>
                  <a:pt x="365" y="225"/>
                </a:lnTo>
                <a:lnTo>
                  <a:pt x="365" y="225"/>
                </a:lnTo>
                <a:lnTo>
                  <a:pt x="365" y="225"/>
                </a:lnTo>
                <a:lnTo>
                  <a:pt x="360" y="223"/>
                </a:lnTo>
                <a:lnTo>
                  <a:pt x="360" y="223"/>
                </a:lnTo>
                <a:lnTo>
                  <a:pt x="360" y="225"/>
                </a:lnTo>
                <a:lnTo>
                  <a:pt x="360" y="225"/>
                </a:lnTo>
                <a:lnTo>
                  <a:pt x="358" y="225"/>
                </a:lnTo>
                <a:lnTo>
                  <a:pt x="358" y="225"/>
                </a:lnTo>
                <a:lnTo>
                  <a:pt x="358" y="225"/>
                </a:lnTo>
                <a:lnTo>
                  <a:pt x="358" y="225"/>
                </a:lnTo>
                <a:lnTo>
                  <a:pt x="358" y="227"/>
                </a:lnTo>
                <a:lnTo>
                  <a:pt x="355" y="227"/>
                </a:lnTo>
                <a:lnTo>
                  <a:pt x="355" y="227"/>
                </a:lnTo>
                <a:lnTo>
                  <a:pt x="353" y="227"/>
                </a:lnTo>
                <a:lnTo>
                  <a:pt x="353" y="227"/>
                </a:lnTo>
                <a:lnTo>
                  <a:pt x="353" y="227"/>
                </a:lnTo>
                <a:lnTo>
                  <a:pt x="350" y="227"/>
                </a:lnTo>
                <a:lnTo>
                  <a:pt x="348" y="230"/>
                </a:lnTo>
                <a:lnTo>
                  <a:pt x="348" y="230"/>
                </a:lnTo>
                <a:lnTo>
                  <a:pt x="348" y="232"/>
                </a:lnTo>
                <a:lnTo>
                  <a:pt x="346" y="232"/>
                </a:lnTo>
                <a:lnTo>
                  <a:pt x="343" y="232"/>
                </a:lnTo>
                <a:lnTo>
                  <a:pt x="341" y="234"/>
                </a:lnTo>
                <a:lnTo>
                  <a:pt x="341" y="234"/>
                </a:lnTo>
                <a:lnTo>
                  <a:pt x="341" y="234"/>
                </a:lnTo>
                <a:lnTo>
                  <a:pt x="336" y="239"/>
                </a:lnTo>
                <a:lnTo>
                  <a:pt x="336" y="239"/>
                </a:lnTo>
                <a:lnTo>
                  <a:pt x="334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44"/>
                </a:lnTo>
                <a:lnTo>
                  <a:pt x="334" y="244"/>
                </a:lnTo>
                <a:lnTo>
                  <a:pt x="334" y="244"/>
                </a:lnTo>
                <a:lnTo>
                  <a:pt x="334" y="244"/>
                </a:lnTo>
                <a:lnTo>
                  <a:pt x="334" y="244"/>
                </a:lnTo>
                <a:lnTo>
                  <a:pt x="334" y="244"/>
                </a:lnTo>
                <a:lnTo>
                  <a:pt x="334" y="244"/>
                </a:lnTo>
                <a:lnTo>
                  <a:pt x="334" y="246"/>
                </a:lnTo>
                <a:lnTo>
                  <a:pt x="332" y="246"/>
                </a:lnTo>
                <a:lnTo>
                  <a:pt x="332" y="246"/>
                </a:lnTo>
                <a:lnTo>
                  <a:pt x="332" y="246"/>
                </a:lnTo>
                <a:lnTo>
                  <a:pt x="332" y="246"/>
                </a:lnTo>
                <a:lnTo>
                  <a:pt x="336" y="253"/>
                </a:lnTo>
                <a:lnTo>
                  <a:pt x="336" y="258"/>
                </a:lnTo>
                <a:lnTo>
                  <a:pt x="339" y="260"/>
                </a:lnTo>
                <a:lnTo>
                  <a:pt x="339" y="263"/>
                </a:lnTo>
                <a:lnTo>
                  <a:pt x="339" y="263"/>
                </a:lnTo>
                <a:lnTo>
                  <a:pt x="339" y="265"/>
                </a:lnTo>
                <a:lnTo>
                  <a:pt x="336" y="265"/>
                </a:lnTo>
                <a:lnTo>
                  <a:pt x="336" y="265"/>
                </a:lnTo>
                <a:lnTo>
                  <a:pt x="334" y="272"/>
                </a:lnTo>
                <a:lnTo>
                  <a:pt x="334" y="272"/>
                </a:lnTo>
                <a:lnTo>
                  <a:pt x="334" y="275"/>
                </a:lnTo>
                <a:lnTo>
                  <a:pt x="334" y="277"/>
                </a:lnTo>
                <a:lnTo>
                  <a:pt x="334" y="279"/>
                </a:lnTo>
                <a:lnTo>
                  <a:pt x="334" y="279"/>
                </a:lnTo>
                <a:lnTo>
                  <a:pt x="334" y="282"/>
                </a:lnTo>
                <a:lnTo>
                  <a:pt x="334" y="282"/>
                </a:lnTo>
                <a:lnTo>
                  <a:pt x="334" y="282"/>
                </a:lnTo>
                <a:lnTo>
                  <a:pt x="336" y="284"/>
                </a:lnTo>
                <a:lnTo>
                  <a:pt x="339" y="282"/>
                </a:lnTo>
                <a:lnTo>
                  <a:pt x="339" y="282"/>
                </a:lnTo>
                <a:lnTo>
                  <a:pt x="339" y="284"/>
                </a:lnTo>
                <a:lnTo>
                  <a:pt x="341" y="284"/>
                </a:lnTo>
                <a:lnTo>
                  <a:pt x="341" y="284"/>
                </a:lnTo>
                <a:lnTo>
                  <a:pt x="339" y="286"/>
                </a:lnTo>
                <a:lnTo>
                  <a:pt x="336" y="286"/>
                </a:lnTo>
                <a:lnTo>
                  <a:pt x="336" y="289"/>
                </a:lnTo>
                <a:lnTo>
                  <a:pt x="336" y="289"/>
                </a:lnTo>
                <a:lnTo>
                  <a:pt x="334" y="291"/>
                </a:lnTo>
                <a:lnTo>
                  <a:pt x="334" y="291"/>
                </a:lnTo>
                <a:lnTo>
                  <a:pt x="334" y="291"/>
                </a:lnTo>
                <a:lnTo>
                  <a:pt x="332" y="294"/>
                </a:lnTo>
                <a:lnTo>
                  <a:pt x="332" y="294"/>
                </a:lnTo>
                <a:lnTo>
                  <a:pt x="329" y="294"/>
                </a:lnTo>
                <a:lnTo>
                  <a:pt x="329" y="294"/>
                </a:lnTo>
                <a:lnTo>
                  <a:pt x="329" y="294"/>
                </a:lnTo>
                <a:lnTo>
                  <a:pt x="327" y="296"/>
                </a:lnTo>
                <a:lnTo>
                  <a:pt x="327" y="296"/>
                </a:lnTo>
                <a:lnTo>
                  <a:pt x="327" y="296"/>
                </a:lnTo>
                <a:lnTo>
                  <a:pt x="327" y="296"/>
                </a:lnTo>
                <a:lnTo>
                  <a:pt x="324" y="296"/>
                </a:lnTo>
                <a:lnTo>
                  <a:pt x="324" y="296"/>
                </a:lnTo>
                <a:lnTo>
                  <a:pt x="324" y="296"/>
                </a:lnTo>
                <a:lnTo>
                  <a:pt x="322" y="296"/>
                </a:lnTo>
                <a:lnTo>
                  <a:pt x="322" y="296"/>
                </a:lnTo>
                <a:lnTo>
                  <a:pt x="322" y="298"/>
                </a:lnTo>
                <a:lnTo>
                  <a:pt x="322" y="298"/>
                </a:lnTo>
                <a:lnTo>
                  <a:pt x="322" y="301"/>
                </a:lnTo>
                <a:lnTo>
                  <a:pt x="322" y="301"/>
                </a:lnTo>
                <a:lnTo>
                  <a:pt x="320" y="301"/>
                </a:lnTo>
                <a:lnTo>
                  <a:pt x="320" y="301"/>
                </a:lnTo>
                <a:lnTo>
                  <a:pt x="320" y="303"/>
                </a:lnTo>
                <a:lnTo>
                  <a:pt x="320" y="303"/>
                </a:lnTo>
                <a:lnTo>
                  <a:pt x="320" y="303"/>
                </a:lnTo>
                <a:lnTo>
                  <a:pt x="320" y="303"/>
                </a:lnTo>
                <a:lnTo>
                  <a:pt x="320" y="303"/>
                </a:lnTo>
                <a:lnTo>
                  <a:pt x="317" y="305"/>
                </a:lnTo>
                <a:lnTo>
                  <a:pt x="317" y="305"/>
                </a:lnTo>
                <a:lnTo>
                  <a:pt x="317" y="308"/>
                </a:lnTo>
                <a:lnTo>
                  <a:pt x="315" y="308"/>
                </a:lnTo>
                <a:lnTo>
                  <a:pt x="315" y="308"/>
                </a:lnTo>
                <a:lnTo>
                  <a:pt x="315" y="310"/>
                </a:lnTo>
                <a:lnTo>
                  <a:pt x="315" y="310"/>
                </a:lnTo>
                <a:lnTo>
                  <a:pt x="315" y="310"/>
                </a:lnTo>
                <a:lnTo>
                  <a:pt x="313" y="310"/>
                </a:lnTo>
                <a:lnTo>
                  <a:pt x="313" y="312"/>
                </a:lnTo>
                <a:lnTo>
                  <a:pt x="310" y="312"/>
                </a:lnTo>
                <a:lnTo>
                  <a:pt x="310" y="312"/>
                </a:lnTo>
                <a:lnTo>
                  <a:pt x="310" y="312"/>
                </a:lnTo>
                <a:lnTo>
                  <a:pt x="310" y="315"/>
                </a:lnTo>
                <a:lnTo>
                  <a:pt x="310" y="315"/>
                </a:lnTo>
                <a:lnTo>
                  <a:pt x="310" y="317"/>
                </a:lnTo>
                <a:lnTo>
                  <a:pt x="310" y="317"/>
                </a:lnTo>
                <a:lnTo>
                  <a:pt x="308" y="320"/>
                </a:lnTo>
                <a:lnTo>
                  <a:pt x="305" y="320"/>
                </a:lnTo>
                <a:lnTo>
                  <a:pt x="305" y="320"/>
                </a:lnTo>
                <a:lnTo>
                  <a:pt x="305" y="322"/>
                </a:lnTo>
                <a:lnTo>
                  <a:pt x="303" y="324"/>
                </a:lnTo>
                <a:lnTo>
                  <a:pt x="303" y="324"/>
                </a:lnTo>
                <a:lnTo>
                  <a:pt x="301" y="324"/>
                </a:lnTo>
                <a:lnTo>
                  <a:pt x="301" y="324"/>
                </a:lnTo>
                <a:lnTo>
                  <a:pt x="301" y="324"/>
                </a:lnTo>
                <a:lnTo>
                  <a:pt x="301" y="327"/>
                </a:lnTo>
                <a:lnTo>
                  <a:pt x="301" y="327"/>
                </a:lnTo>
                <a:lnTo>
                  <a:pt x="301" y="327"/>
                </a:lnTo>
                <a:lnTo>
                  <a:pt x="298" y="327"/>
                </a:lnTo>
                <a:lnTo>
                  <a:pt x="298" y="327"/>
                </a:lnTo>
                <a:lnTo>
                  <a:pt x="298" y="329"/>
                </a:lnTo>
                <a:lnTo>
                  <a:pt x="298" y="329"/>
                </a:lnTo>
                <a:lnTo>
                  <a:pt x="301" y="331"/>
                </a:lnTo>
                <a:lnTo>
                  <a:pt x="301" y="331"/>
                </a:lnTo>
                <a:lnTo>
                  <a:pt x="303" y="334"/>
                </a:lnTo>
                <a:lnTo>
                  <a:pt x="303" y="336"/>
                </a:lnTo>
                <a:lnTo>
                  <a:pt x="303" y="338"/>
                </a:lnTo>
                <a:lnTo>
                  <a:pt x="303" y="338"/>
                </a:lnTo>
                <a:lnTo>
                  <a:pt x="294" y="346"/>
                </a:lnTo>
                <a:lnTo>
                  <a:pt x="294" y="348"/>
                </a:lnTo>
                <a:lnTo>
                  <a:pt x="284" y="350"/>
                </a:lnTo>
                <a:lnTo>
                  <a:pt x="275" y="353"/>
                </a:lnTo>
                <a:lnTo>
                  <a:pt x="272" y="355"/>
                </a:lnTo>
                <a:lnTo>
                  <a:pt x="270" y="362"/>
                </a:lnTo>
                <a:lnTo>
                  <a:pt x="270" y="369"/>
                </a:lnTo>
                <a:lnTo>
                  <a:pt x="265" y="379"/>
                </a:lnTo>
                <a:lnTo>
                  <a:pt x="263" y="383"/>
                </a:lnTo>
                <a:lnTo>
                  <a:pt x="261" y="388"/>
                </a:lnTo>
                <a:lnTo>
                  <a:pt x="256" y="398"/>
                </a:lnTo>
                <a:lnTo>
                  <a:pt x="253" y="400"/>
                </a:lnTo>
                <a:lnTo>
                  <a:pt x="251" y="402"/>
                </a:lnTo>
                <a:lnTo>
                  <a:pt x="251" y="407"/>
                </a:lnTo>
                <a:lnTo>
                  <a:pt x="249" y="407"/>
                </a:lnTo>
                <a:lnTo>
                  <a:pt x="249" y="409"/>
                </a:lnTo>
                <a:lnTo>
                  <a:pt x="242" y="412"/>
                </a:lnTo>
                <a:lnTo>
                  <a:pt x="237" y="417"/>
                </a:lnTo>
                <a:lnTo>
                  <a:pt x="230" y="419"/>
                </a:lnTo>
                <a:lnTo>
                  <a:pt x="223" y="424"/>
                </a:lnTo>
                <a:lnTo>
                  <a:pt x="220" y="424"/>
                </a:lnTo>
                <a:lnTo>
                  <a:pt x="216" y="428"/>
                </a:lnTo>
                <a:lnTo>
                  <a:pt x="216" y="431"/>
                </a:lnTo>
                <a:lnTo>
                  <a:pt x="211" y="443"/>
                </a:lnTo>
                <a:lnTo>
                  <a:pt x="211" y="445"/>
                </a:lnTo>
                <a:lnTo>
                  <a:pt x="209" y="447"/>
                </a:lnTo>
                <a:lnTo>
                  <a:pt x="209" y="450"/>
                </a:lnTo>
                <a:lnTo>
                  <a:pt x="201" y="457"/>
                </a:lnTo>
                <a:lnTo>
                  <a:pt x="197" y="462"/>
                </a:lnTo>
                <a:lnTo>
                  <a:pt x="197" y="462"/>
                </a:lnTo>
                <a:lnTo>
                  <a:pt x="197" y="464"/>
                </a:lnTo>
                <a:lnTo>
                  <a:pt x="194" y="471"/>
                </a:lnTo>
                <a:lnTo>
                  <a:pt x="194" y="471"/>
                </a:lnTo>
                <a:lnTo>
                  <a:pt x="194" y="473"/>
                </a:lnTo>
                <a:lnTo>
                  <a:pt x="185" y="476"/>
                </a:lnTo>
                <a:lnTo>
                  <a:pt x="178" y="478"/>
                </a:lnTo>
                <a:lnTo>
                  <a:pt x="175" y="478"/>
                </a:lnTo>
                <a:lnTo>
                  <a:pt x="171" y="478"/>
                </a:lnTo>
                <a:lnTo>
                  <a:pt x="166" y="478"/>
                </a:lnTo>
                <a:lnTo>
                  <a:pt x="161" y="478"/>
                </a:lnTo>
                <a:lnTo>
                  <a:pt x="156" y="480"/>
                </a:lnTo>
                <a:lnTo>
                  <a:pt x="152" y="483"/>
                </a:lnTo>
                <a:lnTo>
                  <a:pt x="145" y="485"/>
                </a:lnTo>
                <a:lnTo>
                  <a:pt x="140" y="488"/>
                </a:lnTo>
                <a:lnTo>
                  <a:pt x="138" y="488"/>
                </a:lnTo>
                <a:lnTo>
                  <a:pt x="135" y="485"/>
                </a:lnTo>
                <a:lnTo>
                  <a:pt x="133" y="483"/>
                </a:lnTo>
                <a:lnTo>
                  <a:pt x="130" y="478"/>
                </a:lnTo>
                <a:lnTo>
                  <a:pt x="130" y="476"/>
                </a:lnTo>
                <a:lnTo>
                  <a:pt x="130" y="476"/>
                </a:lnTo>
                <a:lnTo>
                  <a:pt x="130" y="473"/>
                </a:lnTo>
                <a:lnTo>
                  <a:pt x="130" y="473"/>
                </a:lnTo>
                <a:lnTo>
                  <a:pt x="128" y="471"/>
                </a:lnTo>
                <a:lnTo>
                  <a:pt x="126" y="469"/>
                </a:lnTo>
                <a:lnTo>
                  <a:pt x="126" y="469"/>
                </a:lnTo>
                <a:lnTo>
                  <a:pt x="123" y="469"/>
                </a:lnTo>
                <a:lnTo>
                  <a:pt x="121" y="466"/>
                </a:lnTo>
                <a:lnTo>
                  <a:pt x="121" y="466"/>
                </a:lnTo>
                <a:lnTo>
                  <a:pt x="121" y="466"/>
                </a:lnTo>
                <a:lnTo>
                  <a:pt x="119" y="469"/>
                </a:lnTo>
                <a:lnTo>
                  <a:pt x="116" y="469"/>
                </a:lnTo>
                <a:lnTo>
                  <a:pt x="114" y="469"/>
                </a:lnTo>
                <a:lnTo>
                  <a:pt x="114" y="469"/>
                </a:lnTo>
                <a:lnTo>
                  <a:pt x="112" y="473"/>
                </a:lnTo>
                <a:lnTo>
                  <a:pt x="107" y="476"/>
                </a:lnTo>
                <a:lnTo>
                  <a:pt x="107" y="476"/>
                </a:lnTo>
                <a:lnTo>
                  <a:pt x="102" y="480"/>
                </a:lnTo>
                <a:lnTo>
                  <a:pt x="102" y="480"/>
                </a:lnTo>
                <a:lnTo>
                  <a:pt x="97" y="492"/>
                </a:lnTo>
                <a:lnTo>
                  <a:pt x="97" y="495"/>
                </a:lnTo>
                <a:lnTo>
                  <a:pt x="93" y="499"/>
                </a:lnTo>
                <a:lnTo>
                  <a:pt x="88" y="504"/>
                </a:lnTo>
                <a:lnTo>
                  <a:pt x="83" y="509"/>
                </a:lnTo>
                <a:lnTo>
                  <a:pt x="78" y="511"/>
                </a:lnTo>
                <a:lnTo>
                  <a:pt x="74" y="516"/>
                </a:lnTo>
                <a:lnTo>
                  <a:pt x="74" y="521"/>
                </a:lnTo>
                <a:lnTo>
                  <a:pt x="71" y="525"/>
                </a:lnTo>
                <a:lnTo>
                  <a:pt x="69" y="533"/>
                </a:lnTo>
                <a:lnTo>
                  <a:pt x="69" y="540"/>
                </a:lnTo>
                <a:lnTo>
                  <a:pt x="69" y="542"/>
                </a:lnTo>
                <a:lnTo>
                  <a:pt x="71" y="544"/>
                </a:lnTo>
                <a:lnTo>
                  <a:pt x="78" y="547"/>
                </a:lnTo>
                <a:lnTo>
                  <a:pt x="81" y="549"/>
                </a:lnTo>
                <a:lnTo>
                  <a:pt x="86" y="551"/>
                </a:lnTo>
                <a:lnTo>
                  <a:pt x="88" y="551"/>
                </a:lnTo>
                <a:lnTo>
                  <a:pt x="100" y="551"/>
                </a:lnTo>
                <a:lnTo>
                  <a:pt x="102" y="551"/>
                </a:lnTo>
                <a:lnTo>
                  <a:pt x="104" y="554"/>
                </a:lnTo>
                <a:lnTo>
                  <a:pt x="104" y="556"/>
                </a:lnTo>
                <a:lnTo>
                  <a:pt x="104" y="559"/>
                </a:lnTo>
                <a:lnTo>
                  <a:pt x="104" y="563"/>
                </a:lnTo>
                <a:lnTo>
                  <a:pt x="104" y="566"/>
                </a:lnTo>
                <a:lnTo>
                  <a:pt x="104" y="566"/>
                </a:lnTo>
                <a:lnTo>
                  <a:pt x="104" y="568"/>
                </a:lnTo>
                <a:lnTo>
                  <a:pt x="104" y="568"/>
                </a:lnTo>
                <a:lnTo>
                  <a:pt x="104" y="570"/>
                </a:lnTo>
                <a:lnTo>
                  <a:pt x="104" y="573"/>
                </a:lnTo>
                <a:lnTo>
                  <a:pt x="104" y="573"/>
                </a:lnTo>
                <a:lnTo>
                  <a:pt x="104" y="575"/>
                </a:lnTo>
                <a:lnTo>
                  <a:pt x="102" y="580"/>
                </a:lnTo>
                <a:lnTo>
                  <a:pt x="100" y="582"/>
                </a:lnTo>
                <a:lnTo>
                  <a:pt x="100" y="585"/>
                </a:lnTo>
                <a:lnTo>
                  <a:pt x="100" y="587"/>
                </a:lnTo>
                <a:lnTo>
                  <a:pt x="100" y="587"/>
                </a:lnTo>
                <a:lnTo>
                  <a:pt x="102" y="589"/>
                </a:lnTo>
                <a:lnTo>
                  <a:pt x="102" y="594"/>
                </a:lnTo>
                <a:lnTo>
                  <a:pt x="104" y="596"/>
                </a:lnTo>
                <a:lnTo>
                  <a:pt x="107" y="596"/>
                </a:lnTo>
                <a:lnTo>
                  <a:pt x="109" y="599"/>
                </a:lnTo>
                <a:lnTo>
                  <a:pt x="109" y="601"/>
                </a:lnTo>
                <a:lnTo>
                  <a:pt x="109" y="604"/>
                </a:lnTo>
                <a:lnTo>
                  <a:pt x="112" y="604"/>
                </a:lnTo>
                <a:lnTo>
                  <a:pt x="114" y="604"/>
                </a:lnTo>
                <a:lnTo>
                  <a:pt x="116" y="606"/>
                </a:lnTo>
                <a:lnTo>
                  <a:pt x="121" y="606"/>
                </a:lnTo>
                <a:lnTo>
                  <a:pt x="123" y="604"/>
                </a:lnTo>
                <a:lnTo>
                  <a:pt x="126" y="604"/>
                </a:lnTo>
                <a:lnTo>
                  <a:pt x="128" y="604"/>
                </a:lnTo>
                <a:lnTo>
                  <a:pt x="130" y="604"/>
                </a:lnTo>
                <a:lnTo>
                  <a:pt x="130" y="606"/>
                </a:lnTo>
                <a:lnTo>
                  <a:pt x="130" y="608"/>
                </a:lnTo>
                <a:lnTo>
                  <a:pt x="130" y="613"/>
                </a:lnTo>
                <a:lnTo>
                  <a:pt x="130" y="620"/>
                </a:lnTo>
                <a:lnTo>
                  <a:pt x="130" y="620"/>
                </a:lnTo>
                <a:lnTo>
                  <a:pt x="133" y="622"/>
                </a:lnTo>
                <a:lnTo>
                  <a:pt x="135" y="625"/>
                </a:lnTo>
                <a:lnTo>
                  <a:pt x="135" y="627"/>
                </a:lnTo>
                <a:lnTo>
                  <a:pt x="135" y="627"/>
                </a:lnTo>
                <a:lnTo>
                  <a:pt x="135" y="630"/>
                </a:lnTo>
                <a:lnTo>
                  <a:pt x="138" y="630"/>
                </a:lnTo>
                <a:lnTo>
                  <a:pt x="140" y="634"/>
                </a:lnTo>
                <a:lnTo>
                  <a:pt x="142" y="634"/>
                </a:lnTo>
                <a:lnTo>
                  <a:pt x="142" y="637"/>
                </a:lnTo>
                <a:lnTo>
                  <a:pt x="145" y="644"/>
                </a:lnTo>
                <a:lnTo>
                  <a:pt x="145" y="646"/>
                </a:lnTo>
                <a:lnTo>
                  <a:pt x="147" y="651"/>
                </a:lnTo>
                <a:lnTo>
                  <a:pt x="149" y="656"/>
                </a:lnTo>
                <a:lnTo>
                  <a:pt x="152" y="660"/>
                </a:lnTo>
                <a:lnTo>
                  <a:pt x="152" y="663"/>
                </a:lnTo>
                <a:lnTo>
                  <a:pt x="152" y="663"/>
                </a:lnTo>
                <a:lnTo>
                  <a:pt x="152" y="663"/>
                </a:lnTo>
                <a:lnTo>
                  <a:pt x="147" y="665"/>
                </a:lnTo>
                <a:lnTo>
                  <a:pt x="147" y="665"/>
                </a:lnTo>
                <a:lnTo>
                  <a:pt x="147" y="667"/>
                </a:lnTo>
                <a:lnTo>
                  <a:pt x="147" y="670"/>
                </a:lnTo>
                <a:lnTo>
                  <a:pt x="147" y="670"/>
                </a:lnTo>
                <a:lnTo>
                  <a:pt x="149" y="670"/>
                </a:lnTo>
                <a:lnTo>
                  <a:pt x="149" y="672"/>
                </a:lnTo>
                <a:lnTo>
                  <a:pt x="149" y="672"/>
                </a:lnTo>
                <a:lnTo>
                  <a:pt x="147" y="672"/>
                </a:lnTo>
                <a:lnTo>
                  <a:pt x="147" y="672"/>
                </a:lnTo>
                <a:lnTo>
                  <a:pt x="147" y="675"/>
                </a:lnTo>
                <a:lnTo>
                  <a:pt x="147" y="675"/>
                </a:lnTo>
                <a:lnTo>
                  <a:pt x="147" y="675"/>
                </a:lnTo>
                <a:lnTo>
                  <a:pt x="147" y="675"/>
                </a:lnTo>
                <a:lnTo>
                  <a:pt x="149" y="675"/>
                </a:lnTo>
                <a:lnTo>
                  <a:pt x="152" y="677"/>
                </a:lnTo>
                <a:lnTo>
                  <a:pt x="154" y="677"/>
                </a:lnTo>
                <a:lnTo>
                  <a:pt x="154" y="677"/>
                </a:lnTo>
                <a:lnTo>
                  <a:pt x="154" y="679"/>
                </a:lnTo>
                <a:lnTo>
                  <a:pt x="152" y="679"/>
                </a:lnTo>
                <a:lnTo>
                  <a:pt x="149" y="679"/>
                </a:lnTo>
                <a:lnTo>
                  <a:pt x="149" y="682"/>
                </a:lnTo>
                <a:lnTo>
                  <a:pt x="149" y="682"/>
                </a:lnTo>
                <a:lnTo>
                  <a:pt x="147" y="682"/>
                </a:lnTo>
                <a:lnTo>
                  <a:pt x="147" y="679"/>
                </a:lnTo>
                <a:lnTo>
                  <a:pt x="147" y="679"/>
                </a:lnTo>
                <a:lnTo>
                  <a:pt x="145" y="682"/>
                </a:lnTo>
                <a:lnTo>
                  <a:pt x="142" y="682"/>
                </a:lnTo>
                <a:lnTo>
                  <a:pt x="140" y="684"/>
                </a:lnTo>
                <a:lnTo>
                  <a:pt x="142" y="684"/>
                </a:lnTo>
                <a:lnTo>
                  <a:pt x="142" y="686"/>
                </a:lnTo>
                <a:lnTo>
                  <a:pt x="142" y="686"/>
                </a:lnTo>
                <a:lnTo>
                  <a:pt x="140" y="686"/>
                </a:lnTo>
                <a:lnTo>
                  <a:pt x="140" y="686"/>
                </a:lnTo>
                <a:lnTo>
                  <a:pt x="138" y="689"/>
                </a:lnTo>
                <a:lnTo>
                  <a:pt x="138" y="689"/>
                </a:lnTo>
                <a:lnTo>
                  <a:pt x="130" y="686"/>
                </a:lnTo>
                <a:lnTo>
                  <a:pt x="128" y="686"/>
                </a:lnTo>
                <a:lnTo>
                  <a:pt x="126" y="686"/>
                </a:lnTo>
                <a:lnTo>
                  <a:pt x="126" y="684"/>
                </a:lnTo>
                <a:lnTo>
                  <a:pt x="126" y="682"/>
                </a:lnTo>
                <a:lnTo>
                  <a:pt x="126" y="682"/>
                </a:lnTo>
                <a:lnTo>
                  <a:pt x="126" y="679"/>
                </a:lnTo>
                <a:lnTo>
                  <a:pt x="126" y="679"/>
                </a:lnTo>
                <a:lnTo>
                  <a:pt x="126" y="679"/>
                </a:lnTo>
                <a:lnTo>
                  <a:pt x="128" y="679"/>
                </a:lnTo>
                <a:lnTo>
                  <a:pt x="126" y="677"/>
                </a:lnTo>
                <a:lnTo>
                  <a:pt x="123" y="677"/>
                </a:lnTo>
                <a:lnTo>
                  <a:pt x="119" y="679"/>
                </a:lnTo>
                <a:lnTo>
                  <a:pt x="116" y="679"/>
                </a:lnTo>
                <a:lnTo>
                  <a:pt x="116" y="679"/>
                </a:lnTo>
                <a:lnTo>
                  <a:pt x="112" y="682"/>
                </a:lnTo>
                <a:lnTo>
                  <a:pt x="112" y="682"/>
                </a:lnTo>
                <a:lnTo>
                  <a:pt x="109" y="682"/>
                </a:lnTo>
                <a:lnTo>
                  <a:pt x="109" y="682"/>
                </a:lnTo>
                <a:lnTo>
                  <a:pt x="107" y="682"/>
                </a:lnTo>
                <a:lnTo>
                  <a:pt x="104" y="684"/>
                </a:lnTo>
                <a:lnTo>
                  <a:pt x="102" y="684"/>
                </a:lnTo>
                <a:lnTo>
                  <a:pt x="102" y="684"/>
                </a:lnTo>
                <a:lnTo>
                  <a:pt x="102" y="684"/>
                </a:lnTo>
                <a:lnTo>
                  <a:pt x="100" y="689"/>
                </a:lnTo>
                <a:lnTo>
                  <a:pt x="100" y="689"/>
                </a:lnTo>
                <a:lnTo>
                  <a:pt x="97" y="691"/>
                </a:lnTo>
                <a:lnTo>
                  <a:pt x="95" y="691"/>
                </a:lnTo>
                <a:lnTo>
                  <a:pt x="86" y="691"/>
                </a:lnTo>
                <a:lnTo>
                  <a:pt x="83" y="691"/>
                </a:lnTo>
                <a:lnTo>
                  <a:pt x="81" y="691"/>
                </a:lnTo>
                <a:lnTo>
                  <a:pt x="76" y="686"/>
                </a:lnTo>
                <a:lnTo>
                  <a:pt x="74" y="686"/>
                </a:lnTo>
                <a:lnTo>
                  <a:pt x="60" y="684"/>
                </a:lnTo>
                <a:lnTo>
                  <a:pt x="55" y="686"/>
                </a:lnTo>
                <a:lnTo>
                  <a:pt x="52" y="686"/>
                </a:lnTo>
                <a:lnTo>
                  <a:pt x="52" y="686"/>
                </a:lnTo>
                <a:lnTo>
                  <a:pt x="50" y="684"/>
                </a:lnTo>
                <a:lnTo>
                  <a:pt x="48" y="684"/>
                </a:lnTo>
                <a:lnTo>
                  <a:pt x="48" y="684"/>
                </a:lnTo>
                <a:lnTo>
                  <a:pt x="45" y="686"/>
                </a:lnTo>
                <a:lnTo>
                  <a:pt x="43" y="686"/>
                </a:lnTo>
                <a:lnTo>
                  <a:pt x="43" y="686"/>
                </a:lnTo>
                <a:lnTo>
                  <a:pt x="43" y="686"/>
                </a:lnTo>
                <a:lnTo>
                  <a:pt x="41" y="684"/>
                </a:lnTo>
                <a:lnTo>
                  <a:pt x="41" y="684"/>
                </a:lnTo>
                <a:lnTo>
                  <a:pt x="41" y="684"/>
                </a:lnTo>
                <a:lnTo>
                  <a:pt x="41" y="684"/>
                </a:lnTo>
                <a:lnTo>
                  <a:pt x="38" y="684"/>
                </a:lnTo>
                <a:lnTo>
                  <a:pt x="38" y="684"/>
                </a:lnTo>
                <a:lnTo>
                  <a:pt x="38" y="684"/>
                </a:lnTo>
                <a:lnTo>
                  <a:pt x="38" y="684"/>
                </a:lnTo>
                <a:lnTo>
                  <a:pt x="36" y="686"/>
                </a:lnTo>
                <a:lnTo>
                  <a:pt x="36" y="689"/>
                </a:lnTo>
                <a:lnTo>
                  <a:pt x="36" y="686"/>
                </a:lnTo>
                <a:lnTo>
                  <a:pt x="36" y="684"/>
                </a:lnTo>
                <a:lnTo>
                  <a:pt x="33" y="682"/>
                </a:lnTo>
                <a:lnTo>
                  <a:pt x="31" y="682"/>
                </a:lnTo>
                <a:lnTo>
                  <a:pt x="31" y="684"/>
                </a:lnTo>
                <a:lnTo>
                  <a:pt x="31" y="689"/>
                </a:lnTo>
                <a:lnTo>
                  <a:pt x="31" y="696"/>
                </a:lnTo>
                <a:lnTo>
                  <a:pt x="31" y="703"/>
                </a:lnTo>
                <a:lnTo>
                  <a:pt x="26" y="703"/>
                </a:lnTo>
                <a:lnTo>
                  <a:pt x="22" y="703"/>
                </a:lnTo>
                <a:lnTo>
                  <a:pt x="15" y="703"/>
                </a:lnTo>
                <a:lnTo>
                  <a:pt x="12" y="703"/>
                </a:lnTo>
                <a:lnTo>
                  <a:pt x="10" y="705"/>
                </a:lnTo>
                <a:lnTo>
                  <a:pt x="10" y="705"/>
                </a:lnTo>
                <a:lnTo>
                  <a:pt x="10" y="703"/>
                </a:lnTo>
                <a:lnTo>
                  <a:pt x="10" y="703"/>
                </a:lnTo>
                <a:lnTo>
                  <a:pt x="10" y="703"/>
                </a:lnTo>
                <a:lnTo>
                  <a:pt x="10" y="703"/>
                </a:lnTo>
                <a:lnTo>
                  <a:pt x="10" y="703"/>
                </a:lnTo>
                <a:lnTo>
                  <a:pt x="10" y="705"/>
                </a:lnTo>
                <a:lnTo>
                  <a:pt x="10" y="705"/>
                </a:lnTo>
                <a:lnTo>
                  <a:pt x="10" y="705"/>
                </a:lnTo>
                <a:lnTo>
                  <a:pt x="10" y="705"/>
                </a:lnTo>
                <a:lnTo>
                  <a:pt x="7" y="705"/>
                </a:lnTo>
                <a:lnTo>
                  <a:pt x="7" y="705"/>
                </a:lnTo>
                <a:lnTo>
                  <a:pt x="7" y="705"/>
                </a:lnTo>
                <a:lnTo>
                  <a:pt x="7" y="705"/>
                </a:lnTo>
                <a:lnTo>
                  <a:pt x="7" y="705"/>
                </a:lnTo>
                <a:lnTo>
                  <a:pt x="5" y="705"/>
                </a:lnTo>
                <a:lnTo>
                  <a:pt x="5" y="705"/>
                </a:lnTo>
                <a:lnTo>
                  <a:pt x="5" y="705"/>
                </a:lnTo>
                <a:lnTo>
                  <a:pt x="5" y="705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5" y="708"/>
                </a:lnTo>
                <a:lnTo>
                  <a:pt x="3" y="708"/>
                </a:lnTo>
                <a:lnTo>
                  <a:pt x="3" y="708"/>
                </a:lnTo>
                <a:lnTo>
                  <a:pt x="3" y="710"/>
                </a:lnTo>
                <a:lnTo>
                  <a:pt x="3" y="710"/>
                </a:lnTo>
                <a:lnTo>
                  <a:pt x="3" y="710"/>
                </a:lnTo>
                <a:lnTo>
                  <a:pt x="3" y="710"/>
                </a:lnTo>
                <a:lnTo>
                  <a:pt x="0" y="712"/>
                </a:lnTo>
                <a:lnTo>
                  <a:pt x="0" y="715"/>
                </a:lnTo>
                <a:lnTo>
                  <a:pt x="0" y="715"/>
                </a:lnTo>
                <a:lnTo>
                  <a:pt x="0" y="715"/>
                </a:lnTo>
                <a:lnTo>
                  <a:pt x="3" y="715"/>
                </a:lnTo>
                <a:lnTo>
                  <a:pt x="3" y="715"/>
                </a:lnTo>
                <a:lnTo>
                  <a:pt x="3" y="715"/>
                </a:lnTo>
                <a:lnTo>
                  <a:pt x="3" y="717"/>
                </a:lnTo>
                <a:lnTo>
                  <a:pt x="3" y="717"/>
                </a:lnTo>
                <a:lnTo>
                  <a:pt x="3" y="719"/>
                </a:lnTo>
                <a:lnTo>
                  <a:pt x="5" y="719"/>
                </a:lnTo>
                <a:lnTo>
                  <a:pt x="5" y="719"/>
                </a:lnTo>
                <a:lnTo>
                  <a:pt x="5" y="719"/>
                </a:lnTo>
                <a:lnTo>
                  <a:pt x="7" y="719"/>
                </a:lnTo>
                <a:lnTo>
                  <a:pt x="7" y="719"/>
                </a:lnTo>
                <a:lnTo>
                  <a:pt x="5" y="719"/>
                </a:lnTo>
                <a:lnTo>
                  <a:pt x="5" y="719"/>
                </a:lnTo>
                <a:lnTo>
                  <a:pt x="5" y="722"/>
                </a:lnTo>
                <a:lnTo>
                  <a:pt x="3" y="719"/>
                </a:lnTo>
                <a:lnTo>
                  <a:pt x="3" y="719"/>
                </a:lnTo>
                <a:lnTo>
                  <a:pt x="3" y="719"/>
                </a:lnTo>
                <a:lnTo>
                  <a:pt x="3" y="722"/>
                </a:lnTo>
                <a:lnTo>
                  <a:pt x="3" y="722"/>
                </a:lnTo>
                <a:lnTo>
                  <a:pt x="3" y="722"/>
                </a:lnTo>
                <a:lnTo>
                  <a:pt x="0" y="722"/>
                </a:lnTo>
                <a:lnTo>
                  <a:pt x="0" y="722"/>
                </a:lnTo>
                <a:lnTo>
                  <a:pt x="0" y="722"/>
                </a:lnTo>
                <a:lnTo>
                  <a:pt x="0" y="724"/>
                </a:lnTo>
                <a:lnTo>
                  <a:pt x="0" y="724"/>
                </a:lnTo>
                <a:lnTo>
                  <a:pt x="3" y="724"/>
                </a:lnTo>
                <a:lnTo>
                  <a:pt x="5" y="724"/>
                </a:lnTo>
                <a:lnTo>
                  <a:pt x="7" y="724"/>
                </a:lnTo>
                <a:lnTo>
                  <a:pt x="7" y="724"/>
                </a:lnTo>
                <a:lnTo>
                  <a:pt x="10" y="724"/>
                </a:lnTo>
                <a:lnTo>
                  <a:pt x="10" y="724"/>
                </a:lnTo>
                <a:lnTo>
                  <a:pt x="10" y="724"/>
                </a:lnTo>
                <a:lnTo>
                  <a:pt x="10" y="724"/>
                </a:lnTo>
                <a:lnTo>
                  <a:pt x="10" y="724"/>
                </a:lnTo>
                <a:lnTo>
                  <a:pt x="10" y="722"/>
                </a:lnTo>
                <a:lnTo>
                  <a:pt x="10" y="722"/>
                </a:lnTo>
                <a:lnTo>
                  <a:pt x="15" y="717"/>
                </a:lnTo>
                <a:lnTo>
                  <a:pt x="15" y="717"/>
                </a:lnTo>
                <a:lnTo>
                  <a:pt x="17" y="717"/>
                </a:lnTo>
                <a:lnTo>
                  <a:pt x="17" y="717"/>
                </a:lnTo>
                <a:lnTo>
                  <a:pt x="19" y="715"/>
                </a:lnTo>
                <a:lnTo>
                  <a:pt x="19" y="715"/>
                </a:lnTo>
                <a:lnTo>
                  <a:pt x="19" y="715"/>
                </a:lnTo>
                <a:lnTo>
                  <a:pt x="22" y="715"/>
                </a:lnTo>
                <a:lnTo>
                  <a:pt x="24" y="715"/>
                </a:lnTo>
                <a:lnTo>
                  <a:pt x="24" y="715"/>
                </a:lnTo>
                <a:lnTo>
                  <a:pt x="24" y="712"/>
                </a:lnTo>
                <a:lnTo>
                  <a:pt x="24" y="712"/>
                </a:lnTo>
                <a:lnTo>
                  <a:pt x="26" y="710"/>
                </a:lnTo>
                <a:lnTo>
                  <a:pt x="26" y="710"/>
                </a:lnTo>
                <a:lnTo>
                  <a:pt x="29" y="710"/>
                </a:lnTo>
                <a:lnTo>
                  <a:pt x="29" y="710"/>
                </a:lnTo>
                <a:lnTo>
                  <a:pt x="31" y="710"/>
                </a:lnTo>
                <a:lnTo>
                  <a:pt x="33" y="708"/>
                </a:lnTo>
                <a:lnTo>
                  <a:pt x="33" y="708"/>
                </a:lnTo>
                <a:lnTo>
                  <a:pt x="33" y="708"/>
                </a:lnTo>
                <a:lnTo>
                  <a:pt x="36" y="708"/>
                </a:lnTo>
                <a:lnTo>
                  <a:pt x="33" y="710"/>
                </a:lnTo>
                <a:lnTo>
                  <a:pt x="31" y="710"/>
                </a:lnTo>
                <a:lnTo>
                  <a:pt x="31" y="710"/>
                </a:lnTo>
                <a:lnTo>
                  <a:pt x="31" y="712"/>
                </a:lnTo>
                <a:lnTo>
                  <a:pt x="29" y="712"/>
                </a:lnTo>
                <a:lnTo>
                  <a:pt x="29" y="712"/>
                </a:lnTo>
                <a:lnTo>
                  <a:pt x="26" y="712"/>
                </a:lnTo>
                <a:lnTo>
                  <a:pt x="26" y="712"/>
                </a:lnTo>
                <a:lnTo>
                  <a:pt x="26" y="715"/>
                </a:lnTo>
                <a:lnTo>
                  <a:pt x="24" y="715"/>
                </a:lnTo>
                <a:lnTo>
                  <a:pt x="22" y="717"/>
                </a:lnTo>
                <a:lnTo>
                  <a:pt x="22" y="717"/>
                </a:lnTo>
                <a:lnTo>
                  <a:pt x="22" y="719"/>
                </a:lnTo>
                <a:lnTo>
                  <a:pt x="19" y="719"/>
                </a:lnTo>
                <a:lnTo>
                  <a:pt x="19" y="719"/>
                </a:lnTo>
                <a:lnTo>
                  <a:pt x="19" y="719"/>
                </a:lnTo>
                <a:lnTo>
                  <a:pt x="17" y="719"/>
                </a:lnTo>
                <a:lnTo>
                  <a:pt x="17" y="719"/>
                </a:lnTo>
                <a:lnTo>
                  <a:pt x="17" y="722"/>
                </a:lnTo>
                <a:lnTo>
                  <a:pt x="17" y="722"/>
                </a:lnTo>
                <a:lnTo>
                  <a:pt x="17" y="722"/>
                </a:lnTo>
                <a:lnTo>
                  <a:pt x="17" y="722"/>
                </a:lnTo>
                <a:lnTo>
                  <a:pt x="17" y="722"/>
                </a:lnTo>
                <a:lnTo>
                  <a:pt x="17" y="722"/>
                </a:lnTo>
                <a:lnTo>
                  <a:pt x="17" y="722"/>
                </a:lnTo>
                <a:lnTo>
                  <a:pt x="15" y="722"/>
                </a:lnTo>
                <a:lnTo>
                  <a:pt x="15" y="722"/>
                </a:lnTo>
                <a:lnTo>
                  <a:pt x="15" y="724"/>
                </a:lnTo>
                <a:lnTo>
                  <a:pt x="15" y="727"/>
                </a:lnTo>
                <a:lnTo>
                  <a:pt x="15" y="729"/>
                </a:lnTo>
                <a:lnTo>
                  <a:pt x="15" y="729"/>
                </a:lnTo>
                <a:lnTo>
                  <a:pt x="15" y="729"/>
                </a:lnTo>
                <a:lnTo>
                  <a:pt x="15" y="729"/>
                </a:lnTo>
                <a:lnTo>
                  <a:pt x="15" y="729"/>
                </a:lnTo>
                <a:lnTo>
                  <a:pt x="15" y="729"/>
                </a:lnTo>
                <a:lnTo>
                  <a:pt x="15" y="727"/>
                </a:lnTo>
                <a:lnTo>
                  <a:pt x="15" y="727"/>
                </a:lnTo>
                <a:lnTo>
                  <a:pt x="17" y="729"/>
                </a:lnTo>
                <a:lnTo>
                  <a:pt x="17" y="729"/>
                </a:lnTo>
                <a:lnTo>
                  <a:pt x="17" y="729"/>
                </a:lnTo>
                <a:lnTo>
                  <a:pt x="17" y="729"/>
                </a:lnTo>
                <a:lnTo>
                  <a:pt x="17" y="729"/>
                </a:lnTo>
                <a:lnTo>
                  <a:pt x="17" y="729"/>
                </a:lnTo>
                <a:lnTo>
                  <a:pt x="17" y="729"/>
                </a:lnTo>
                <a:lnTo>
                  <a:pt x="15" y="731"/>
                </a:lnTo>
                <a:lnTo>
                  <a:pt x="15" y="731"/>
                </a:lnTo>
                <a:lnTo>
                  <a:pt x="15" y="734"/>
                </a:lnTo>
                <a:lnTo>
                  <a:pt x="15" y="734"/>
                </a:lnTo>
                <a:lnTo>
                  <a:pt x="15" y="734"/>
                </a:lnTo>
                <a:lnTo>
                  <a:pt x="17" y="734"/>
                </a:lnTo>
                <a:lnTo>
                  <a:pt x="17" y="734"/>
                </a:lnTo>
                <a:lnTo>
                  <a:pt x="17" y="734"/>
                </a:lnTo>
                <a:lnTo>
                  <a:pt x="17" y="734"/>
                </a:lnTo>
                <a:lnTo>
                  <a:pt x="17" y="734"/>
                </a:lnTo>
                <a:lnTo>
                  <a:pt x="17" y="736"/>
                </a:lnTo>
                <a:lnTo>
                  <a:pt x="17" y="734"/>
                </a:lnTo>
                <a:lnTo>
                  <a:pt x="19" y="734"/>
                </a:lnTo>
                <a:lnTo>
                  <a:pt x="19" y="734"/>
                </a:lnTo>
                <a:lnTo>
                  <a:pt x="19" y="734"/>
                </a:lnTo>
                <a:lnTo>
                  <a:pt x="19" y="734"/>
                </a:lnTo>
                <a:lnTo>
                  <a:pt x="19" y="734"/>
                </a:lnTo>
                <a:lnTo>
                  <a:pt x="19" y="734"/>
                </a:lnTo>
                <a:lnTo>
                  <a:pt x="22" y="734"/>
                </a:lnTo>
                <a:lnTo>
                  <a:pt x="19" y="734"/>
                </a:lnTo>
                <a:lnTo>
                  <a:pt x="19" y="736"/>
                </a:lnTo>
                <a:lnTo>
                  <a:pt x="19" y="736"/>
                </a:lnTo>
                <a:lnTo>
                  <a:pt x="19" y="736"/>
                </a:lnTo>
                <a:lnTo>
                  <a:pt x="19" y="736"/>
                </a:lnTo>
                <a:lnTo>
                  <a:pt x="19" y="736"/>
                </a:lnTo>
                <a:lnTo>
                  <a:pt x="19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2" y="738"/>
                </a:lnTo>
                <a:lnTo>
                  <a:pt x="24" y="738"/>
                </a:lnTo>
                <a:lnTo>
                  <a:pt x="24" y="738"/>
                </a:lnTo>
                <a:lnTo>
                  <a:pt x="24" y="738"/>
                </a:lnTo>
                <a:lnTo>
                  <a:pt x="24" y="741"/>
                </a:lnTo>
                <a:lnTo>
                  <a:pt x="22" y="741"/>
                </a:lnTo>
                <a:lnTo>
                  <a:pt x="22" y="741"/>
                </a:lnTo>
                <a:lnTo>
                  <a:pt x="22" y="743"/>
                </a:lnTo>
                <a:lnTo>
                  <a:pt x="22" y="743"/>
                </a:lnTo>
                <a:lnTo>
                  <a:pt x="22" y="743"/>
                </a:lnTo>
                <a:lnTo>
                  <a:pt x="24" y="743"/>
                </a:lnTo>
                <a:lnTo>
                  <a:pt x="24" y="743"/>
                </a:lnTo>
                <a:lnTo>
                  <a:pt x="24" y="743"/>
                </a:lnTo>
                <a:lnTo>
                  <a:pt x="24" y="743"/>
                </a:lnTo>
                <a:lnTo>
                  <a:pt x="24" y="746"/>
                </a:lnTo>
                <a:lnTo>
                  <a:pt x="24" y="746"/>
                </a:lnTo>
                <a:lnTo>
                  <a:pt x="24" y="746"/>
                </a:lnTo>
                <a:lnTo>
                  <a:pt x="24" y="746"/>
                </a:lnTo>
                <a:lnTo>
                  <a:pt x="24" y="746"/>
                </a:lnTo>
                <a:lnTo>
                  <a:pt x="24" y="748"/>
                </a:lnTo>
                <a:lnTo>
                  <a:pt x="26" y="748"/>
                </a:lnTo>
                <a:lnTo>
                  <a:pt x="26" y="748"/>
                </a:lnTo>
                <a:lnTo>
                  <a:pt x="26" y="748"/>
                </a:lnTo>
                <a:lnTo>
                  <a:pt x="26" y="750"/>
                </a:lnTo>
                <a:lnTo>
                  <a:pt x="26" y="750"/>
                </a:lnTo>
                <a:lnTo>
                  <a:pt x="29" y="750"/>
                </a:lnTo>
                <a:lnTo>
                  <a:pt x="38" y="757"/>
                </a:lnTo>
                <a:lnTo>
                  <a:pt x="48" y="760"/>
                </a:lnTo>
                <a:lnTo>
                  <a:pt x="52" y="764"/>
                </a:lnTo>
                <a:lnTo>
                  <a:pt x="55" y="767"/>
                </a:lnTo>
                <a:lnTo>
                  <a:pt x="57" y="767"/>
                </a:lnTo>
                <a:lnTo>
                  <a:pt x="62" y="767"/>
                </a:lnTo>
                <a:lnTo>
                  <a:pt x="64" y="769"/>
                </a:lnTo>
                <a:lnTo>
                  <a:pt x="67" y="769"/>
                </a:lnTo>
                <a:lnTo>
                  <a:pt x="67" y="769"/>
                </a:lnTo>
                <a:lnTo>
                  <a:pt x="69" y="769"/>
                </a:lnTo>
                <a:lnTo>
                  <a:pt x="69" y="769"/>
                </a:lnTo>
                <a:lnTo>
                  <a:pt x="69" y="769"/>
                </a:lnTo>
                <a:lnTo>
                  <a:pt x="71" y="769"/>
                </a:lnTo>
                <a:lnTo>
                  <a:pt x="71" y="769"/>
                </a:lnTo>
                <a:lnTo>
                  <a:pt x="71" y="772"/>
                </a:lnTo>
                <a:lnTo>
                  <a:pt x="74" y="769"/>
                </a:lnTo>
                <a:lnTo>
                  <a:pt x="74" y="772"/>
                </a:lnTo>
                <a:lnTo>
                  <a:pt x="74" y="772"/>
                </a:lnTo>
                <a:lnTo>
                  <a:pt x="76" y="772"/>
                </a:lnTo>
                <a:lnTo>
                  <a:pt x="78" y="772"/>
                </a:lnTo>
                <a:lnTo>
                  <a:pt x="81" y="772"/>
                </a:lnTo>
                <a:lnTo>
                  <a:pt x="83" y="772"/>
                </a:lnTo>
                <a:lnTo>
                  <a:pt x="83" y="772"/>
                </a:lnTo>
                <a:lnTo>
                  <a:pt x="86" y="769"/>
                </a:lnTo>
                <a:lnTo>
                  <a:pt x="86" y="767"/>
                </a:lnTo>
                <a:lnTo>
                  <a:pt x="88" y="767"/>
                </a:lnTo>
                <a:lnTo>
                  <a:pt x="88" y="767"/>
                </a:lnTo>
                <a:lnTo>
                  <a:pt x="90" y="767"/>
                </a:lnTo>
                <a:lnTo>
                  <a:pt x="90" y="764"/>
                </a:lnTo>
                <a:lnTo>
                  <a:pt x="95" y="764"/>
                </a:lnTo>
                <a:lnTo>
                  <a:pt x="97" y="764"/>
                </a:lnTo>
                <a:lnTo>
                  <a:pt x="100" y="762"/>
                </a:lnTo>
                <a:lnTo>
                  <a:pt x="102" y="762"/>
                </a:lnTo>
                <a:lnTo>
                  <a:pt x="104" y="762"/>
                </a:lnTo>
                <a:lnTo>
                  <a:pt x="104" y="762"/>
                </a:lnTo>
                <a:lnTo>
                  <a:pt x="104" y="760"/>
                </a:lnTo>
                <a:lnTo>
                  <a:pt x="102" y="760"/>
                </a:lnTo>
                <a:lnTo>
                  <a:pt x="104" y="757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4" y="760"/>
                </a:lnTo>
                <a:lnTo>
                  <a:pt x="107" y="760"/>
                </a:lnTo>
                <a:lnTo>
                  <a:pt x="107" y="760"/>
                </a:lnTo>
                <a:lnTo>
                  <a:pt x="107" y="760"/>
                </a:lnTo>
                <a:lnTo>
                  <a:pt x="107" y="760"/>
                </a:lnTo>
                <a:lnTo>
                  <a:pt x="109" y="760"/>
                </a:lnTo>
                <a:lnTo>
                  <a:pt x="109" y="760"/>
                </a:lnTo>
                <a:lnTo>
                  <a:pt x="109" y="757"/>
                </a:lnTo>
                <a:lnTo>
                  <a:pt x="109" y="760"/>
                </a:lnTo>
                <a:lnTo>
                  <a:pt x="112" y="760"/>
                </a:lnTo>
                <a:lnTo>
                  <a:pt x="112" y="760"/>
                </a:lnTo>
                <a:lnTo>
                  <a:pt x="112" y="760"/>
                </a:lnTo>
                <a:lnTo>
                  <a:pt x="112" y="760"/>
                </a:lnTo>
                <a:lnTo>
                  <a:pt x="112" y="762"/>
                </a:lnTo>
                <a:lnTo>
                  <a:pt x="114" y="762"/>
                </a:lnTo>
                <a:lnTo>
                  <a:pt x="114" y="762"/>
                </a:lnTo>
                <a:lnTo>
                  <a:pt x="114" y="762"/>
                </a:lnTo>
                <a:lnTo>
                  <a:pt x="114" y="762"/>
                </a:lnTo>
                <a:lnTo>
                  <a:pt x="114" y="762"/>
                </a:lnTo>
                <a:lnTo>
                  <a:pt x="114" y="762"/>
                </a:lnTo>
                <a:lnTo>
                  <a:pt x="114" y="762"/>
                </a:lnTo>
                <a:lnTo>
                  <a:pt x="114" y="762"/>
                </a:lnTo>
                <a:lnTo>
                  <a:pt x="116" y="762"/>
                </a:lnTo>
                <a:lnTo>
                  <a:pt x="116" y="762"/>
                </a:lnTo>
                <a:lnTo>
                  <a:pt x="116" y="762"/>
                </a:lnTo>
                <a:lnTo>
                  <a:pt x="116" y="762"/>
                </a:lnTo>
                <a:lnTo>
                  <a:pt x="116" y="762"/>
                </a:lnTo>
                <a:lnTo>
                  <a:pt x="119" y="762"/>
                </a:lnTo>
                <a:lnTo>
                  <a:pt x="119" y="762"/>
                </a:lnTo>
                <a:lnTo>
                  <a:pt x="119" y="760"/>
                </a:lnTo>
                <a:lnTo>
                  <a:pt x="119" y="760"/>
                </a:lnTo>
                <a:lnTo>
                  <a:pt x="119" y="760"/>
                </a:lnTo>
                <a:lnTo>
                  <a:pt x="119" y="760"/>
                </a:lnTo>
                <a:lnTo>
                  <a:pt x="119" y="757"/>
                </a:lnTo>
                <a:lnTo>
                  <a:pt x="119" y="757"/>
                </a:lnTo>
                <a:lnTo>
                  <a:pt x="119" y="755"/>
                </a:lnTo>
                <a:lnTo>
                  <a:pt x="119" y="755"/>
                </a:lnTo>
                <a:lnTo>
                  <a:pt x="119" y="755"/>
                </a:lnTo>
                <a:lnTo>
                  <a:pt x="119" y="755"/>
                </a:lnTo>
                <a:lnTo>
                  <a:pt x="119" y="753"/>
                </a:lnTo>
                <a:lnTo>
                  <a:pt x="121" y="753"/>
                </a:lnTo>
                <a:lnTo>
                  <a:pt x="121" y="753"/>
                </a:lnTo>
                <a:lnTo>
                  <a:pt x="121" y="750"/>
                </a:lnTo>
                <a:lnTo>
                  <a:pt x="123" y="750"/>
                </a:lnTo>
                <a:lnTo>
                  <a:pt x="123" y="753"/>
                </a:lnTo>
                <a:lnTo>
                  <a:pt x="123" y="753"/>
                </a:lnTo>
                <a:lnTo>
                  <a:pt x="123" y="755"/>
                </a:lnTo>
                <a:lnTo>
                  <a:pt x="126" y="755"/>
                </a:lnTo>
                <a:lnTo>
                  <a:pt x="126" y="757"/>
                </a:lnTo>
                <a:lnTo>
                  <a:pt x="123" y="757"/>
                </a:lnTo>
                <a:lnTo>
                  <a:pt x="123" y="757"/>
                </a:lnTo>
                <a:lnTo>
                  <a:pt x="123" y="760"/>
                </a:lnTo>
                <a:lnTo>
                  <a:pt x="123" y="760"/>
                </a:lnTo>
                <a:lnTo>
                  <a:pt x="123" y="760"/>
                </a:lnTo>
                <a:lnTo>
                  <a:pt x="121" y="760"/>
                </a:lnTo>
                <a:lnTo>
                  <a:pt x="121" y="760"/>
                </a:lnTo>
                <a:lnTo>
                  <a:pt x="121" y="760"/>
                </a:lnTo>
                <a:lnTo>
                  <a:pt x="121" y="760"/>
                </a:lnTo>
                <a:lnTo>
                  <a:pt x="119" y="762"/>
                </a:lnTo>
                <a:lnTo>
                  <a:pt x="116" y="762"/>
                </a:lnTo>
                <a:lnTo>
                  <a:pt x="116" y="764"/>
                </a:lnTo>
                <a:lnTo>
                  <a:pt x="114" y="767"/>
                </a:lnTo>
                <a:lnTo>
                  <a:pt x="114" y="767"/>
                </a:lnTo>
                <a:lnTo>
                  <a:pt x="114" y="769"/>
                </a:lnTo>
                <a:lnTo>
                  <a:pt x="114" y="769"/>
                </a:lnTo>
                <a:lnTo>
                  <a:pt x="114" y="769"/>
                </a:lnTo>
                <a:lnTo>
                  <a:pt x="114" y="772"/>
                </a:lnTo>
                <a:lnTo>
                  <a:pt x="112" y="774"/>
                </a:lnTo>
                <a:lnTo>
                  <a:pt x="109" y="779"/>
                </a:lnTo>
                <a:lnTo>
                  <a:pt x="107" y="779"/>
                </a:lnTo>
                <a:lnTo>
                  <a:pt x="107" y="781"/>
                </a:lnTo>
                <a:lnTo>
                  <a:pt x="107" y="783"/>
                </a:lnTo>
                <a:lnTo>
                  <a:pt x="104" y="783"/>
                </a:lnTo>
                <a:lnTo>
                  <a:pt x="100" y="783"/>
                </a:lnTo>
                <a:lnTo>
                  <a:pt x="97" y="783"/>
                </a:lnTo>
                <a:lnTo>
                  <a:pt x="97" y="783"/>
                </a:lnTo>
                <a:lnTo>
                  <a:pt x="97" y="783"/>
                </a:lnTo>
                <a:lnTo>
                  <a:pt x="95" y="783"/>
                </a:lnTo>
                <a:lnTo>
                  <a:pt x="95" y="783"/>
                </a:lnTo>
                <a:lnTo>
                  <a:pt x="95" y="783"/>
                </a:lnTo>
                <a:lnTo>
                  <a:pt x="93" y="788"/>
                </a:lnTo>
                <a:lnTo>
                  <a:pt x="90" y="788"/>
                </a:lnTo>
                <a:lnTo>
                  <a:pt x="90" y="788"/>
                </a:lnTo>
                <a:lnTo>
                  <a:pt x="90" y="788"/>
                </a:lnTo>
                <a:lnTo>
                  <a:pt x="88" y="788"/>
                </a:lnTo>
                <a:lnTo>
                  <a:pt x="88" y="788"/>
                </a:lnTo>
                <a:lnTo>
                  <a:pt x="88" y="788"/>
                </a:lnTo>
                <a:lnTo>
                  <a:pt x="88" y="790"/>
                </a:lnTo>
                <a:lnTo>
                  <a:pt x="88" y="790"/>
                </a:lnTo>
                <a:lnTo>
                  <a:pt x="88" y="790"/>
                </a:lnTo>
                <a:lnTo>
                  <a:pt x="86" y="790"/>
                </a:lnTo>
                <a:lnTo>
                  <a:pt x="86" y="790"/>
                </a:lnTo>
                <a:lnTo>
                  <a:pt x="83" y="788"/>
                </a:lnTo>
                <a:lnTo>
                  <a:pt x="83" y="788"/>
                </a:lnTo>
                <a:lnTo>
                  <a:pt x="83" y="788"/>
                </a:lnTo>
                <a:lnTo>
                  <a:pt x="81" y="790"/>
                </a:lnTo>
                <a:lnTo>
                  <a:pt x="81" y="790"/>
                </a:lnTo>
                <a:lnTo>
                  <a:pt x="81" y="790"/>
                </a:lnTo>
                <a:lnTo>
                  <a:pt x="81" y="790"/>
                </a:lnTo>
                <a:lnTo>
                  <a:pt x="81" y="790"/>
                </a:lnTo>
                <a:lnTo>
                  <a:pt x="81" y="790"/>
                </a:lnTo>
                <a:lnTo>
                  <a:pt x="78" y="790"/>
                </a:lnTo>
                <a:lnTo>
                  <a:pt x="78" y="793"/>
                </a:lnTo>
                <a:lnTo>
                  <a:pt x="78" y="793"/>
                </a:lnTo>
                <a:lnTo>
                  <a:pt x="78" y="793"/>
                </a:lnTo>
                <a:lnTo>
                  <a:pt x="78" y="793"/>
                </a:lnTo>
                <a:lnTo>
                  <a:pt x="78" y="793"/>
                </a:lnTo>
                <a:lnTo>
                  <a:pt x="78" y="793"/>
                </a:lnTo>
                <a:lnTo>
                  <a:pt x="76" y="793"/>
                </a:lnTo>
                <a:lnTo>
                  <a:pt x="76" y="793"/>
                </a:lnTo>
                <a:lnTo>
                  <a:pt x="76" y="795"/>
                </a:lnTo>
                <a:lnTo>
                  <a:pt x="76" y="793"/>
                </a:lnTo>
                <a:lnTo>
                  <a:pt x="74" y="793"/>
                </a:lnTo>
                <a:lnTo>
                  <a:pt x="74" y="793"/>
                </a:lnTo>
                <a:lnTo>
                  <a:pt x="74" y="793"/>
                </a:lnTo>
                <a:lnTo>
                  <a:pt x="74" y="790"/>
                </a:lnTo>
                <a:lnTo>
                  <a:pt x="74" y="788"/>
                </a:lnTo>
                <a:lnTo>
                  <a:pt x="74" y="788"/>
                </a:lnTo>
                <a:lnTo>
                  <a:pt x="71" y="788"/>
                </a:lnTo>
                <a:lnTo>
                  <a:pt x="71" y="788"/>
                </a:lnTo>
                <a:lnTo>
                  <a:pt x="71" y="788"/>
                </a:lnTo>
                <a:lnTo>
                  <a:pt x="71" y="790"/>
                </a:lnTo>
                <a:lnTo>
                  <a:pt x="71" y="790"/>
                </a:lnTo>
                <a:lnTo>
                  <a:pt x="71" y="790"/>
                </a:lnTo>
                <a:lnTo>
                  <a:pt x="71" y="793"/>
                </a:lnTo>
                <a:lnTo>
                  <a:pt x="71" y="793"/>
                </a:lnTo>
                <a:lnTo>
                  <a:pt x="71" y="793"/>
                </a:lnTo>
                <a:lnTo>
                  <a:pt x="71" y="793"/>
                </a:lnTo>
                <a:lnTo>
                  <a:pt x="71" y="793"/>
                </a:lnTo>
                <a:lnTo>
                  <a:pt x="71" y="793"/>
                </a:lnTo>
                <a:lnTo>
                  <a:pt x="69" y="795"/>
                </a:lnTo>
                <a:lnTo>
                  <a:pt x="69" y="795"/>
                </a:lnTo>
                <a:lnTo>
                  <a:pt x="69" y="795"/>
                </a:lnTo>
                <a:lnTo>
                  <a:pt x="67" y="795"/>
                </a:lnTo>
                <a:lnTo>
                  <a:pt x="64" y="795"/>
                </a:lnTo>
                <a:lnTo>
                  <a:pt x="62" y="795"/>
                </a:lnTo>
                <a:lnTo>
                  <a:pt x="62" y="798"/>
                </a:lnTo>
                <a:lnTo>
                  <a:pt x="60" y="798"/>
                </a:lnTo>
                <a:lnTo>
                  <a:pt x="55" y="800"/>
                </a:lnTo>
                <a:lnTo>
                  <a:pt x="55" y="798"/>
                </a:lnTo>
                <a:lnTo>
                  <a:pt x="55" y="798"/>
                </a:lnTo>
                <a:lnTo>
                  <a:pt x="55" y="798"/>
                </a:lnTo>
                <a:lnTo>
                  <a:pt x="52" y="795"/>
                </a:lnTo>
                <a:lnTo>
                  <a:pt x="55" y="795"/>
                </a:lnTo>
                <a:lnTo>
                  <a:pt x="55" y="793"/>
                </a:lnTo>
                <a:lnTo>
                  <a:pt x="55" y="793"/>
                </a:lnTo>
                <a:lnTo>
                  <a:pt x="55" y="790"/>
                </a:lnTo>
                <a:lnTo>
                  <a:pt x="55" y="790"/>
                </a:lnTo>
                <a:lnTo>
                  <a:pt x="55" y="790"/>
                </a:lnTo>
                <a:lnTo>
                  <a:pt x="52" y="790"/>
                </a:lnTo>
                <a:lnTo>
                  <a:pt x="52" y="790"/>
                </a:lnTo>
                <a:lnTo>
                  <a:pt x="52" y="790"/>
                </a:lnTo>
                <a:lnTo>
                  <a:pt x="52" y="790"/>
                </a:lnTo>
                <a:lnTo>
                  <a:pt x="52" y="790"/>
                </a:lnTo>
                <a:lnTo>
                  <a:pt x="50" y="790"/>
                </a:lnTo>
                <a:lnTo>
                  <a:pt x="50" y="790"/>
                </a:lnTo>
                <a:lnTo>
                  <a:pt x="50" y="793"/>
                </a:lnTo>
                <a:lnTo>
                  <a:pt x="50" y="793"/>
                </a:lnTo>
                <a:lnTo>
                  <a:pt x="48" y="793"/>
                </a:lnTo>
                <a:lnTo>
                  <a:pt x="48" y="790"/>
                </a:lnTo>
                <a:lnTo>
                  <a:pt x="48" y="790"/>
                </a:lnTo>
                <a:lnTo>
                  <a:pt x="48" y="790"/>
                </a:lnTo>
                <a:lnTo>
                  <a:pt x="48" y="788"/>
                </a:lnTo>
                <a:lnTo>
                  <a:pt x="50" y="788"/>
                </a:lnTo>
                <a:lnTo>
                  <a:pt x="50" y="788"/>
                </a:lnTo>
                <a:lnTo>
                  <a:pt x="50" y="788"/>
                </a:lnTo>
                <a:lnTo>
                  <a:pt x="48" y="788"/>
                </a:lnTo>
                <a:lnTo>
                  <a:pt x="48" y="788"/>
                </a:lnTo>
                <a:lnTo>
                  <a:pt x="45" y="790"/>
                </a:lnTo>
                <a:lnTo>
                  <a:pt x="45" y="790"/>
                </a:lnTo>
                <a:lnTo>
                  <a:pt x="43" y="790"/>
                </a:lnTo>
                <a:lnTo>
                  <a:pt x="43" y="790"/>
                </a:lnTo>
                <a:lnTo>
                  <a:pt x="43" y="793"/>
                </a:lnTo>
                <a:lnTo>
                  <a:pt x="43" y="793"/>
                </a:lnTo>
                <a:lnTo>
                  <a:pt x="43" y="795"/>
                </a:lnTo>
                <a:lnTo>
                  <a:pt x="43" y="795"/>
                </a:lnTo>
                <a:lnTo>
                  <a:pt x="41" y="798"/>
                </a:lnTo>
                <a:lnTo>
                  <a:pt x="41" y="798"/>
                </a:lnTo>
                <a:lnTo>
                  <a:pt x="43" y="800"/>
                </a:lnTo>
                <a:lnTo>
                  <a:pt x="43" y="800"/>
                </a:lnTo>
                <a:lnTo>
                  <a:pt x="45" y="802"/>
                </a:lnTo>
                <a:lnTo>
                  <a:pt x="45" y="805"/>
                </a:lnTo>
                <a:lnTo>
                  <a:pt x="48" y="805"/>
                </a:lnTo>
                <a:lnTo>
                  <a:pt x="50" y="809"/>
                </a:lnTo>
                <a:lnTo>
                  <a:pt x="50" y="809"/>
                </a:lnTo>
                <a:lnTo>
                  <a:pt x="50" y="812"/>
                </a:lnTo>
                <a:lnTo>
                  <a:pt x="52" y="812"/>
                </a:lnTo>
                <a:lnTo>
                  <a:pt x="55" y="817"/>
                </a:lnTo>
                <a:lnTo>
                  <a:pt x="55" y="817"/>
                </a:lnTo>
                <a:lnTo>
                  <a:pt x="57" y="817"/>
                </a:lnTo>
                <a:lnTo>
                  <a:pt x="62" y="821"/>
                </a:lnTo>
                <a:lnTo>
                  <a:pt x="64" y="824"/>
                </a:lnTo>
                <a:lnTo>
                  <a:pt x="64" y="824"/>
                </a:lnTo>
                <a:lnTo>
                  <a:pt x="64" y="821"/>
                </a:lnTo>
                <a:lnTo>
                  <a:pt x="64" y="821"/>
                </a:lnTo>
                <a:lnTo>
                  <a:pt x="64" y="824"/>
                </a:lnTo>
                <a:lnTo>
                  <a:pt x="67" y="824"/>
                </a:lnTo>
                <a:lnTo>
                  <a:pt x="67" y="826"/>
                </a:lnTo>
                <a:lnTo>
                  <a:pt x="69" y="828"/>
                </a:lnTo>
                <a:lnTo>
                  <a:pt x="69" y="828"/>
                </a:lnTo>
                <a:lnTo>
                  <a:pt x="71" y="831"/>
                </a:lnTo>
                <a:lnTo>
                  <a:pt x="71" y="831"/>
                </a:lnTo>
                <a:lnTo>
                  <a:pt x="74" y="833"/>
                </a:lnTo>
                <a:lnTo>
                  <a:pt x="74" y="833"/>
                </a:lnTo>
                <a:lnTo>
                  <a:pt x="78" y="835"/>
                </a:lnTo>
                <a:lnTo>
                  <a:pt x="83" y="843"/>
                </a:lnTo>
                <a:lnTo>
                  <a:pt x="86" y="843"/>
                </a:lnTo>
                <a:lnTo>
                  <a:pt x="86" y="845"/>
                </a:lnTo>
                <a:lnTo>
                  <a:pt x="88" y="845"/>
                </a:lnTo>
                <a:lnTo>
                  <a:pt x="88" y="845"/>
                </a:lnTo>
                <a:lnTo>
                  <a:pt x="88" y="850"/>
                </a:lnTo>
                <a:lnTo>
                  <a:pt x="93" y="852"/>
                </a:lnTo>
                <a:lnTo>
                  <a:pt x="95" y="854"/>
                </a:lnTo>
                <a:lnTo>
                  <a:pt x="95" y="857"/>
                </a:lnTo>
                <a:lnTo>
                  <a:pt x="95" y="857"/>
                </a:lnTo>
                <a:lnTo>
                  <a:pt x="100" y="861"/>
                </a:lnTo>
                <a:lnTo>
                  <a:pt x="104" y="866"/>
                </a:lnTo>
                <a:lnTo>
                  <a:pt x="112" y="871"/>
                </a:lnTo>
                <a:lnTo>
                  <a:pt x="112" y="873"/>
                </a:lnTo>
                <a:lnTo>
                  <a:pt x="114" y="873"/>
                </a:lnTo>
                <a:lnTo>
                  <a:pt x="119" y="876"/>
                </a:lnTo>
                <a:lnTo>
                  <a:pt x="119" y="876"/>
                </a:lnTo>
                <a:lnTo>
                  <a:pt x="121" y="878"/>
                </a:lnTo>
                <a:lnTo>
                  <a:pt x="121" y="878"/>
                </a:lnTo>
                <a:lnTo>
                  <a:pt x="123" y="878"/>
                </a:lnTo>
                <a:lnTo>
                  <a:pt x="126" y="880"/>
                </a:lnTo>
                <a:lnTo>
                  <a:pt x="133" y="885"/>
                </a:lnTo>
                <a:lnTo>
                  <a:pt x="135" y="885"/>
                </a:lnTo>
                <a:lnTo>
                  <a:pt x="135" y="885"/>
                </a:lnTo>
                <a:lnTo>
                  <a:pt x="135" y="885"/>
                </a:lnTo>
                <a:lnTo>
                  <a:pt x="138" y="885"/>
                </a:lnTo>
                <a:lnTo>
                  <a:pt x="138" y="885"/>
                </a:lnTo>
                <a:lnTo>
                  <a:pt x="138" y="885"/>
                </a:lnTo>
                <a:lnTo>
                  <a:pt x="140" y="888"/>
                </a:lnTo>
                <a:lnTo>
                  <a:pt x="140" y="888"/>
                </a:lnTo>
                <a:lnTo>
                  <a:pt x="140" y="888"/>
                </a:lnTo>
                <a:lnTo>
                  <a:pt x="147" y="888"/>
                </a:lnTo>
                <a:lnTo>
                  <a:pt x="149" y="888"/>
                </a:lnTo>
                <a:lnTo>
                  <a:pt x="149" y="885"/>
                </a:lnTo>
                <a:lnTo>
                  <a:pt x="149" y="885"/>
                </a:lnTo>
                <a:lnTo>
                  <a:pt x="149" y="885"/>
                </a:lnTo>
                <a:lnTo>
                  <a:pt x="149" y="885"/>
                </a:lnTo>
                <a:lnTo>
                  <a:pt x="152" y="885"/>
                </a:lnTo>
                <a:lnTo>
                  <a:pt x="152" y="885"/>
                </a:lnTo>
                <a:lnTo>
                  <a:pt x="154" y="885"/>
                </a:lnTo>
                <a:lnTo>
                  <a:pt x="154" y="883"/>
                </a:lnTo>
                <a:lnTo>
                  <a:pt x="154" y="883"/>
                </a:lnTo>
                <a:lnTo>
                  <a:pt x="154" y="883"/>
                </a:lnTo>
                <a:lnTo>
                  <a:pt x="156" y="883"/>
                </a:lnTo>
                <a:lnTo>
                  <a:pt x="156" y="883"/>
                </a:lnTo>
                <a:lnTo>
                  <a:pt x="166" y="878"/>
                </a:lnTo>
                <a:lnTo>
                  <a:pt x="168" y="878"/>
                </a:lnTo>
                <a:lnTo>
                  <a:pt x="173" y="876"/>
                </a:lnTo>
                <a:lnTo>
                  <a:pt x="175" y="876"/>
                </a:lnTo>
                <a:lnTo>
                  <a:pt x="175" y="876"/>
                </a:lnTo>
                <a:lnTo>
                  <a:pt x="175" y="873"/>
                </a:lnTo>
                <a:lnTo>
                  <a:pt x="178" y="873"/>
                </a:lnTo>
                <a:lnTo>
                  <a:pt x="178" y="871"/>
                </a:lnTo>
                <a:lnTo>
                  <a:pt x="180" y="871"/>
                </a:lnTo>
                <a:lnTo>
                  <a:pt x="178" y="871"/>
                </a:lnTo>
                <a:lnTo>
                  <a:pt x="178" y="873"/>
                </a:lnTo>
                <a:lnTo>
                  <a:pt x="178" y="873"/>
                </a:lnTo>
                <a:lnTo>
                  <a:pt x="180" y="873"/>
                </a:lnTo>
                <a:lnTo>
                  <a:pt x="183" y="871"/>
                </a:lnTo>
                <a:lnTo>
                  <a:pt x="185" y="869"/>
                </a:lnTo>
                <a:lnTo>
                  <a:pt x="187" y="869"/>
                </a:lnTo>
                <a:lnTo>
                  <a:pt x="187" y="869"/>
                </a:lnTo>
                <a:lnTo>
                  <a:pt x="187" y="869"/>
                </a:lnTo>
                <a:lnTo>
                  <a:pt x="190" y="869"/>
                </a:lnTo>
                <a:lnTo>
                  <a:pt x="190" y="869"/>
                </a:lnTo>
                <a:lnTo>
                  <a:pt x="192" y="866"/>
                </a:lnTo>
                <a:lnTo>
                  <a:pt x="197" y="864"/>
                </a:lnTo>
                <a:lnTo>
                  <a:pt x="199" y="864"/>
                </a:lnTo>
                <a:lnTo>
                  <a:pt x="201" y="864"/>
                </a:lnTo>
                <a:lnTo>
                  <a:pt x="204" y="861"/>
                </a:lnTo>
                <a:lnTo>
                  <a:pt x="204" y="861"/>
                </a:lnTo>
                <a:lnTo>
                  <a:pt x="206" y="859"/>
                </a:lnTo>
                <a:lnTo>
                  <a:pt x="206" y="859"/>
                </a:lnTo>
                <a:lnTo>
                  <a:pt x="206" y="859"/>
                </a:lnTo>
                <a:lnTo>
                  <a:pt x="206" y="859"/>
                </a:lnTo>
                <a:lnTo>
                  <a:pt x="206" y="859"/>
                </a:lnTo>
                <a:lnTo>
                  <a:pt x="206" y="857"/>
                </a:lnTo>
                <a:lnTo>
                  <a:pt x="206" y="857"/>
                </a:lnTo>
                <a:lnTo>
                  <a:pt x="206" y="857"/>
                </a:lnTo>
                <a:lnTo>
                  <a:pt x="206" y="857"/>
                </a:lnTo>
                <a:lnTo>
                  <a:pt x="206" y="854"/>
                </a:lnTo>
                <a:lnTo>
                  <a:pt x="206" y="854"/>
                </a:lnTo>
                <a:lnTo>
                  <a:pt x="206" y="854"/>
                </a:lnTo>
                <a:lnTo>
                  <a:pt x="206" y="854"/>
                </a:lnTo>
                <a:lnTo>
                  <a:pt x="209" y="854"/>
                </a:lnTo>
                <a:lnTo>
                  <a:pt x="209" y="854"/>
                </a:lnTo>
                <a:lnTo>
                  <a:pt x="206" y="852"/>
                </a:lnTo>
                <a:lnTo>
                  <a:pt x="209" y="852"/>
                </a:lnTo>
                <a:lnTo>
                  <a:pt x="209" y="850"/>
                </a:lnTo>
                <a:lnTo>
                  <a:pt x="211" y="850"/>
                </a:lnTo>
                <a:lnTo>
                  <a:pt x="211" y="847"/>
                </a:lnTo>
                <a:lnTo>
                  <a:pt x="213" y="845"/>
                </a:lnTo>
                <a:lnTo>
                  <a:pt x="213" y="843"/>
                </a:lnTo>
                <a:lnTo>
                  <a:pt x="216" y="838"/>
                </a:lnTo>
                <a:lnTo>
                  <a:pt x="216" y="838"/>
                </a:lnTo>
                <a:lnTo>
                  <a:pt x="218" y="835"/>
                </a:lnTo>
                <a:lnTo>
                  <a:pt x="218" y="835"/>
                </a:lnTo>
                <a:lnTo>
                  <a:pt x="218" y="835"/>
                </a:lnTo>
                <a:lnTo>
                  <a:pt x="218" y="835"/>
                </a:lnTo>
                <a:lnTo>
                  <a:pt x="218" y="835"/>
                </a:lnTo>
                <a:lnTo>
                  <a:pt x="218" y="833"/>
                </a:lnTo>
                <a:lnTo>
                  <a:pt x="218" y="833"/>
                </a:lnTo>
                <a:lnTo>
                  <a:pt x="216" y="833"/>
                </a:lnTo>
                <a:lnTo>
                  <a:pt x="216" y="833"/>
                </a:lnTo>
                <a:lnTo>
                  <a:pt x="216" y="831"/>
                </a:lnTo>
                <a:lnTo>
                  <a:pt x="216" y="831"/>
                </a:lnTo>
                <a:lnTo>
                  <a:pt x="216" y="831"/>
                </a:lnTo>
                <a:lnTo>
                  <a:pt x="213" y="831"/>
                </a:lnTo>
                <a:lnTo>
                  <a:pt x="213" y="831"/>
                </a:lnTo>
                <a:lnTo>
                  <a:pt x="213" y="831"/>
                </a:lnTo>
                <a:lnTo>
                  <a:pt x="213" y="831"/>
                </a:lnTo>
                <a:lnTo>
                  <a:pt x="213" y="831"/>
                </a:lnTo>
                <a:lnTo>
                  <a:pt x="213" y="828"/>
                </a:lnTo>
                <a:lnTo>
                  <a:pt x="213" y="828"/>
                </a:lnTo>
                <a:lnTo>
                  <a:pt x="211" y="828"/>
                </a:lnTo>
                <a:lnTo>
                  <a:pt x="211" y="828"/>
                </a:lnTo>
                <a:lnTo>
                  <a:pt x="211" y="826"/>
                </a:lnTo>
                <a:lnTo>
                  <a:pt x="211" y="826"/>
                </a:lnTo>
                <a:lnTo>
                  <a:pt x="211" y="826"/>
                </a:lnTo>
                <a:lnTo>
                  <a:pt x="209" y="826"/>
                </a:lnTo>
                <a:lnTo>
                  <a:pt x="206" y="826"/>
                </a:lnTo>
                <a:lnTo>
                  <a:pt x="206" y="826"/>
                </a:lnTo>
                <a:lnTo>
                  <a:pt x="206" y="826"/>
                </a:lnTo>
                <a:lnTo>
                  <a:pt x="204" y="826"/>
                </a:lnTo>
                <a:lnTo>
                  <a:pt x="204" y="826"/>
                </a:lnTo>
                <a:lnTo>
                  <a:pt x="204" y="826"/>
                </a:lnTo>
                <a:lnTo>
                  <a:pt x="204" y="826"/>
                </a:lnTo>
                <a:lnTo>
                  <a:pt x="204" y="826"/>
                </a:lnTo>
                <a:lnTo>
                  <a:pt x="201" y="826"/>
                </a:lnTo>
                <a:lnTo>
                  <a:pt x="201" y="826"/>
                </a:lnTo>
                <a:lnTo>
                  <a:pt x="201" y="826"/>
                </a:lnTo>
                <a:lnTo>
                  <a:pt x="201" y="826"/>
                </a:lnTo>
                <a:lnTo>
                  <a:pt x="201" y="826"/>
                </a:lnTo>
                <a:lnTo>
                  <a:pt x="201" y="824"/>
                </a:lnTo>
                <a:lnTo>
                  <a:pt x="201" y="824"/>
                </a:lnTo>
                <a:lnTo>
                  <a:pt x="201" y="821"/>
                </a:lnTo>
                <a:lnTo>
                  <a:pt x="204" y="824"/>
                </a:lnTo>
                <a:lnTo>
                  <a:pt x="206" y="824"/>
                </a:lnTo>
                <a:lnTo>
                  <a:pt x="206" y="824"/>
                </a:lnTo>
                <a:lnTo>
                  <a:pt x="206" y="821"/>
                </a:lnTo>
                <a:lnTo>
                  <a:pt x="206" y="821"/>
                </a:lnTo>
                <a:lnTo>
                  <a:pt x="206" y="821"/>
                </a:lnTo>
                <a:lnTo>
                  <a:pt x="204" y="821"/>
                </a:lnTo>
                <a:lnTo>
                  <a:pt x="204" y="821"/>
                </a:lnTo>
                <a:lnTo>
                  <a:pt x="204" y="821"/>
                </a:lnTo>
                <a:lnTo>
                  <a:pt x="204" y="819"/>
                </a:lnTo>
                <a:lnTo>
                  <a:pt x="206" y="821"/>
                </a:lnTo>
                <a:lnTo>
                  <a:pt x="206" y="821"/>
                </a:lnTo>
                <a:lnTo>
                  <a:pt x="209" y="821"/>
                </a:lnTo>
                <a:lnTo>
                  <a:pt x="209" y="824"/>
                </a:lnTo>
                <a:lnTo>
                  <a:pt x="209" y="824"/>
                </a:lnTo>
                <a:lnTo>
                  <a:pt x="211" y="824"/>
                </a:lnTo>
                <a:lnTo>
                  <a:pt x="211" y="824"/>
                </a:lnTo>
                <a:lnTo>
                  <a:pt x="211" y="824"/>
                </a:lnTo>
                <a:lnTo>
                  <a:pt x="211" y="821"/>
                </a:lnTo>
                <a:lnTo>
                  <a:pt x="211" y="821"/>
                </a:lnTo>
                <a:lnTo>
                  <a:pt x="211" y="821"/>
                </a:lnTo>
                <a:lnTo>
                  <a:pt x="209" y="821"/>
                </a:lnTo>
                <a:lnTo>
                  <a:pt x="211" y="819"/>
                </a:lnTo>
                <a:lnTo>
                  <a:pt x="209" y="819"/>
                </a:lnTo>
                <a:lnTo>
                  <a:pt x="209" y="819"/>
                </a:lnTo>
                <a:lnTo>
                  <a:pt x="211" y="819"/>
                </a:lnTo>
                <a:lnTo>
                  <a:pt x="209" y="819"/>
                </a:lnTo>
                <a:lnTo>
                  <a:pt x="206" y="819"/>
                </a:lnTo>
                <a:lnTo>
                  <a:pt x="206" y="819"/>
                </a:lnTo>
                <a:lnTo>
                  <a:pt x="204" y="819"/>
                </a:lnTo>
                <a:lnTo>
                  <a:pt x="204" y="817"/>
                </a:lnTo>
                <a:lnTo>
                  <a:pt x="204" y="817"/>
                </a:lnTo>
                <a:lnTo>
                  <a:pt x="206" y="817"/>
                </a:lnTo>
                <a:lnTo>
                  <a:pt x="206" y="817"/>
                </a:lnTo>
                <a:lnTo>
                  <a:pt x="206" y="817"/>
                </a:lnTo>
                <a:lnTo>
                  <a:pt x="206" y="817"/>
                </a:lnTo>
                <a:lnTo>
                  <a:pt x="206" y="817"/>
                </a:lnTo>
                <a:lnTo>
                  <a:pt x="206" y="817"/>
                </a:lnTo>
                <a:lnTo>
                  <a:pt x="206" y="817"/>
                </a:lnTo>
                <a:lnTo>
                  <a:pt x="206" y="817"/>
                </a:lnTo>
                <a:lnTo>
                  <a:pt x="209" y="817"/>
                </a:lnTo>
                <a:lnTo>
                  <a:pt x="209" y="817"/>
                </a:lnTo>
                <a:lnTo>
                  <a:pt x="209" y="814"/>
                </a:lnTo>
                <a:lnTo>
                  <a:pt x="209" y="814"/>
                </a:lnTo>
                <a:lnTo>
                  <a:pt x="206" y="814"/>
                </a:lnTo>
                <a:lnTo>
                  <a:pt x="209" y="814"/>
                </a:lnTo>
                <a:lnTo>
                  <a:pt x="209" y="814"/>
                </a:lnTo>
                <a:lnTo>
                  <a:pt x="209" y="814"/>
                </a:lnTo>
                <a:lnTo>
                  <a:pt x="211" y="814"/>
                </a:lnTo>
                <a:lnTo>
                  <a:pt x="211" y="817"/>
                </a:lnTo>
                <a:lnTo>
                  <a:pt x="211" y="817"/>
                </a:lnTo>
                <a:lnTo>
                  <a:pt x="211" y="814"/>
                </a:lnTo>
                <a:lnTo>
                  <a:pt x="211" y="814"/>
                </a:lnTo>
                <a:lnTo>
                  <a:pt x="211" y="814"/>
                </a:lnTo>
                <a:lnTo>
                  <a:pt x="211" y="814"/>
                </a:lnTo>
                <a:lnTo>
                  <a:pt x="213" y="814"/>
                </a:lnTo>
                <a:lnTo>
                  <a:pt x="213" y="814"/>
                </a:lnTo>
                <a:lnTo>
                  <a:pt x="213" y="814"/>
                </a:lnTo>
                <a:lnTo>
                  <a:pt x="213" y="814"/>
                </a:lnTo>
                <a:lnTo>
                  <a:pt x="213" y="814"/>
                </a:lnTo>
                <a:lnTo>
                  <a:pt x="213" y="814"/>
                </a:lnTo>
                <a:lnTo>
                  <a:pt x="216" y="814"/>
                </a:lnTo>
                <a:lnTo>
                  <a:pt x="216" y="814"/>
                </a:lnTo>
                <a:lnTo>
                  <a:pt x="216" y="812"/>
                </a:lnTo>
                <a:lnTo>
                  <a:pt x="216" y="812"/>
                </a:lnTo>
                <a:lnTo>
                  <a:pt x="216" y="812"/>
                </a:lnTo>
                <a:lnTo>
                  <a:pt x="218" y="812"/>
                </a:lnTo>
                <a:lnTo>
                  <a:pt x="218" y="812"/>
                </a:lnTo>
                <a:lnTo>
                  <a:pt x="218" y="812"/>
                </a:lnTo>
                <a:lnTo>
                  <a:pt x="218" y="809"/>
                </a:lnTo>
                <a:lnTo>
                  <a:pt x="218" y="805"/>
                </a:lnTo>
                <a:lnTo>
                  <a:pt x="218" y="802"/>
                </a:lnTo>
                <a:lnTo>
                  <a:pt x="216" y="802"/>
                </a:lnTo>
                <a:lnTo>
                  <a:pt x="213" y="800"/>
                </a:lnTo>
                <a:lnTo>
                  <a:pt x="213" y="800"/>
                </a:lnTo>
                <a:lnTo>
                  <a:pt x="213" y="800"/>
                </a:lnTo>
                <a:lnTo>
                  <a:pt x="213" y="800"/>
                </a:lnTo>
                <a:lnTo>
                  <a:pt x="216" y="800"/>
                </a:lnTo>
                <a:lnTo>
                  <a:pt x="213" y="798"/>
                </a:lnTo>
                <a:lnTo>
                  <a:pt x="213" y="800"/>
                </a:lnTo>
                <a:lnTo>
                  <a:pt x="211" y="800"/>
                </a:lnTo>
                <a:lnTo>
                  <a:pt x="211" y="800"/>
                </a:lnTo>
                <a:lnTo>
                  <a:pt x="209" y="798"/>
                </a:lnTo>
                <a:lnTo>
                  <a:pt x="211" y="798"/>
                </a:lnTo>
                <a:lnTo>
                  <a:pt x="213" y="800"/>
                </a:lnTo>
                <a:lnTo>
                  <a:pt x="213" y="798"/>
                </a:lnTo>
                <a:lnTo>
                  <a:pt x="213" y="798"/>
                </a:lnTo>
                <a:lnTo>
                  <a:pt x="213" y="798"/>
                </a:lnTo>
                <a:lnTo>
                  <a:pt x="213" y="798"/>
                </a:lnTo>
                <a:lnTo>
                  <a:pt x="216" y="798"/>
                </a:lnTo>
                <a:lnTo>
                  <a:pt x="216" y="798"/>
                </a:lnTo>
                <a:lnTo>
                  <a:pt x="216" y="800"/>
                </a:lnTo>
                <a:lnTo>
                  <a:pt x="216" y="800"/>
                </a:lnTo>
                <a:lnTo>
                  <a:pt x="216" y="800"/>
                </a:lnTo>
                <a:lnTo>
                  <a:pt x="218" y="800"/>
                </a:lnTo>
                <a:lnTo>
                  <a:pt x="218" y="800"/>
                </a:lnTo>
                <a:lnTo>
                  <a:pt x="220" y="798"/>
                </a:lnTo>
                <a:lnTo>
                  <a:pt x="220" y="798"/>
                </a:lnTo>
                <a:lnTo>
                  <a:pt x="220" y="795"/>
                </a:lnTo>
                <a:lnTo>
                  <a:pt x="220" y="795"/>
                </a:lnTo>
                <a:lnTo>
                  <a:pt x="220" y="795"/>
                </a:lnTo>
                <a:lnTo>
                  <a:pt x="223" y="793"/>
                </a:lnTo>
                <a:lnTo>
                  <a:pt x="223" y="795"/>
                </a:lnTo>
                <a:lnTo>
                  <a:pt x="223" y="795"/>
                </a:lnTo>
                <a:lnTo>
                  <a:pt x="223" y="795"/>
                </a:lnTo>
                <a:lnTo>
                  <a:pt x="223" y="798"/>
                </a:lnTo>
                <a:lnTo>
                  <a:pt x="223" y="798"/>
                </a:lnTo>
                <a:lnTo>
                  <a:pt x="223" y="800"/>
                </a:lnTo>
                <a:lnTo>
                  <a:pt x="223" y="800"/>
                </a:lnTo>
                <a:lnTo>
                  <a:pt x="223" y="800"/>
                </a:lnTo>
                <a:lnTo>
                  <a:pt x="225" y="800"/>
                </a:lnTo>
                <a:lnTo>
                  <a:pt x="225" y="800"/>
                </a:lnTo>
                <a:lnTo>
                  <a:pt x="225" y="800"/>
                </a:lnTo>
                <a:lnTo>
                  <a:pt x="225" y="800"/>
                </a:lnTo>
                <a:lnTo>
                  <a:pt x="225" y="800"/>
                </a:lnTo>
                <a:lnTo>
                  <a:pt x="225" y="800"/>
                </a:lnTo>
                <a:lnTo>
                  <a:pt x="225" y="802"/>
                </a:lnTo>
                <a:lnTo>
                  <a:pt x="227" y="802"/>
                </a:lnTo>
                <a:lnTo>
                  <a:pt x="227" y="800"/>
                </a:lnTo>
                <a:lnTo>
                  <a:pt x="230" y="800"/>
                </a:lnTo>
                <a:lnTo>
                  <a:pt x="230" y="798"/>
                </a:lnTo>
                <a:lnTo>
                  <a:pt x="232" y="798"/>
                </a:lnTo>
                <a:lnTo>
                  <a:pt x="232" y="798"/>
                </a:lnTo>
                <a:lnTo>
                  <a:pt x="235" y="798"/>
                </a:lnTo>
                <a:lnTo>
                  <a:pt x="235" y="800"/>
                </a:lnTo>
                <a:lnTo>
                  <a:pt x="235" y="800"/>
                </a:lnTo>
                <a:lnTo>
                  <a:pt x="235" y="800"/>
                </a:lnTo>
                <a:lnTo>
                  <a:pt x="237" y="800"/>
                </a:lnTo>
                <a:lnTo>
                  <a:pt x="239" y="800"/>
                </a:lnTo>
                <a:lnTo>
                  <a:pt x="242" y="800"/>
                </a:lnTo>
                <a:lnTo>
                  <a:pt x="242" y="800"/>
                </a:lnTo>
                <a:lnTo>
                  <a:pt x="244" y="800"/>
                </a:lnTo>
                <a:lnTo>
                  <a:pt x="244" y="800"/>
                </a:lnTo>
                <a:lnTo>
                  <a:pt x="246" y="800"/>
                </a:lnTo>
                <a:lnTo>
                  <a:pt x="246" y="800"/>
                </a:lnTo>
                <a:lnTo>
                  <a:pt x="246" y="800"/>
                </a:lnTo>
                <a:lnTo>
                  <a:pt x="249" y="800"/>
                </a:lnTo>
                <a:lnTo>
                  <a:pt x="249" y="800"/>
                </a:lnTo>
                <a:lnTo>
                  <a:pt x="249" y="798"/>
                </a:lnTo>
                <a:lnTo>
                  <a:pt x="249" y="800"/>
                </a:lnTo>
                <a:lnTo>
                  <a:pt x="251" y="800"/>
                </a:lnTo>
                <a:lnTo>
                  <a:pt x="249" y="800"/>
                </a:lnTo>
                <a:lnTo>
                  <a:pt x="249" y="802"/>
                </a:lnTo>
                <a:lnTo>
                  <a:pt x="249" y="802"/>
                </a:lnTo>
                <a:lnTo>
                  <a:pt x="249" y="802"/>
                </a:lnTo>
                <a:lnTo>
                  <a:pt x="246" y="802"/>
                </a:lnTo>
                <a:lnTo>
                  <a:pt x="246" y="800"/>
                </a:lnTo>
                <a:lnTo>
                  <a:pt x="244" y="802"/>
                </a:lnTo>
                <a:lnTo>
                  <a:pt x="244" y="802"/>
                </a:lnTo>
                <a:lnTo>
                  <a:pt x="242" y="805"/>
                </a:lnTo>
                <a:lnTo>
                  <a:pt x="239" y="805"/>
                </a:lnTo>
                <a:lnTo>
                  <a:pt x="239" y="805"/>
                </a:lnTo>
                <a:lnTo>
                  <a:pt x="239" y="805"/>
                </a:lnTo>
                <a:lnTo>
                  <a:pt x="239" y="805"/>
                </a:lnTo>
                <a:lnTo>
                  <a:pt x="237" y="805"/>
                </a:lnTo>
                <a:lnTo>
                  <a:pt x="237" y="805"/>
                </a:lnTo>
                <a:lnTo>
                  <a:pt x="237" y="805"/>
                </a:lnTo>
                <a:lnTo>
                  <a:pt x="237" y="802"/>
                </a:lnTo>
                <a:lnTo>
                  <a:pt x="235" y="802"/>
                </a:lnTo>
                <a:lnTo>
                  <a:pt x="235" y="802"/>
                </a:lnTo>
                <a:lnTo>
                  <a:pt x="232" y="802"/>
                </a:lnTo>
                <a:lnTo>
                  <a:pt x="232" y="802"/>
                </a:lnTo>
                <a:lnTo>
                  <a:pt x="230" y="805"/>
                </a:lnTo>
                <a:lnTo>
                  <a:pt x="230" y="805"/>
                </a:lnTo>
                <a:lnTo>
                  <a:pt x="230" y="807"/>
                </a:lnTo>
                <a:lnTo>
                  <a:pt x="230" y="807"/>
                </a:lnTo>
                <a:lnTo>
                  <a:pt x="230" y="809"/>
                </a:lnTo>
                <a:lnTo>
                  <a:pt x="230" y="809"/>
                </a:lnTo>
                <a:lnTo>
                  <a:pt x="230" y="809"/>
                </a:lnTo>
                <a:lnTo>
                  <a:pt x="230" y="812"/>
                </a:lnTo>
                <a:lnTo>
                  <a:pt x="230" y="812"/>
                </a:lnTo>
                <a:lnTo>
                  <a:pt x="230" y="812"/>
                </a:lnTo>
                <a:lnTo>
                  <a:pt x="227" y="814"/>
                </a:lnTo>
                <a:lnTo>
                  <a:pt x="227" y="817"/>
                </a:lnTo>
                <a:lnTo>
                  <a:pt x="227" y="817"/>
                </a:lnTo>
                <a:lnTo>
                  <a:pt x="230" y="819"/>
                </a:lnTo>
                <a:lnTo>
                  <a:pt x="230" y="819"/>
                </a:lnTo>
                <a:lnTo>
                  <a:pt x="230" y="819"/>
                </a:lnTo>
                <a:lnTo>
                  <a:pt x="232" y="819"/>
                </a:lnTo>
                <a:lnTo>
                  <a:pt x="232" y="817"/>
                </a:lnTo>
                <a:lnTo>
                  <a:pt x="235" y="817"/>
                </a:lnTo>
                <a:lnTo>
                  <a:pt x="235" y="817"/>
                </a:lnTo>
                <a:lnTo>
                  <a:pt x="237" y="817"/>
                </a:lnTo>
                <a:lnTo>
                  <a:pt x="237" y="817"/>
                </a:lnTo>
                <a:lnTo>
                  <a:pt x="239" y="817"/>
                </a:lnTo>
                <a:lnTo>
                  <a:pt x="239" y="814"/>
                </a:lnTo>
                <a:lnTo>
                  <a:pt x="239" y="814"/>
                </a:lnTo>
                <a:lnTo>
                  <a:pt x="239" y="814"/>
                </a:lnTo>
                <a:lnTo>
                  <a:pt x="239" y="814"/>
                </a:lnTo>
                <a:lnTo>
                  <a:pt x="239" y="814"/>
                </a:lnTo>
                <a:lnTo>
                  <a:pt x="239" y="814"/>
                </a:lnTo>
                <a:lnTo>
                  <a:pt x="239" y="814"/>
                </a:lnTo>
                <a:lnTo>
                  <a:pt x="239" y="814"/>
                </a:lnTo>
                <a:lnTo>
                  <a:pt x="239" y="817"/>
                </a:lnTo>
                <a:lnTo>
                  <a:pt x="239" y="817"/>
                </a:lnTo>
                <a:lnTo>
                  <a:pt x="237" y="819"/>
                </a:lnTo>
                <a:lnTo>
                  <a:pt x="237" y="817"/>
                </a:lnTo>
                <a:lnTo>
                  <a:pt x="235" y="819"/>
                </a:lnTo>
                <a:lnTo>
                  <a:pt x="235" y="819"/>
                </a:lnTo>
                <a:lnTo>
                  <a:pt x="232" y="821"/>
                </a:lnTo>
                <a:lnTo>
                  <a:pt x="232" y="821"/>
                </a:lnTo>
                <a:lnTo>
                  <a:pt x="232" y="824"/>
                </a:lnTo>
                <a:lnTo>
                  <a:pt x="232" y="824"/>
                </a:lnTo>
                <a:lnTo>
                  <a:pt x="230" y="826"/>
                </a:lnTo>
                <a:lnTo>
                  <a:pt x="230" y="828"/>
                </a:lnTo>
                <a:lnTo>
                  <a:pt x="230" y="831"/>
                </a:lnTo>
                <a:lnTo>
                  <a:pt x="230" y="831"/>
                </a:lnTo>
                <a:lnTo>
                  <a:pt x="230" y="833"/>
                </a:lnTo>
                <a:lnTo>
                  <a:pt x="230" y="833"/>
                </a:lnTo>
                <a:lnTo>
                  <a:pt x="232" y="833"/>
                </a:lnTo>
                <a:lnTo>
                  <a:pt x="235" y="833"/>
                </a:lnTo>
                <a:lnTo>
                  <a:pt x="235" y="833"/>
                </a:lnTo>
                <a:lnTo>
                  <a:pt x="237" y="833"/>
                </a:lnTo>
                <a:lnTo>
                  <a:pt x="237" y="833"/>
                </a:lnTo>
                <a:lnTo>
                  <a:pt x="239" y="831"/>
                </a:lnTo>
                <a:lnTo>
                  <a:pt x="242" y="833"/>
                </a:lnTo>
                <a:lnTo>
                  <a:pt x="244" y="833"/>
                </a:lnTo>
                <a:lnTo>
                  <a:pt x="244" y="833"/>
                </a:lnTo>
                <a:lnTo>
                  <a:pt x="246" y="831"/>
                </a:lnTo>
                <a:lnTo>
                  <a:pt x="246" y="831"/>
                </a:lnTo>
                <a:lnTo>
                  <a:pt x="249" y="831"/>
                </a:lnTo>
                <a:lnTo>
                  <a:pt x="251" y="833"/>
                </a:lnTo>
                <a:lnTo>
                  <a:pt x="251" y="831"/>
                </a:lnTo>
                <a:lnTo>
                  <a:pt x="253" y="831"/>
                </a:lnTo>
                <a:lnTo>
                  <a:pt x="253" y="831"/>
                </a:lnTo>
                <a:lnTo>
                  <a:pt x="256" y="831"/>
                </a:lnTo>
                <a:lnTo>
                  <a:pt x="256" y="828"/>
                </a:lnTo>
                <a:lnTo>
                  <a:pt x="256" y="828"/>
                </a:lnTo>
                <a:lnTo>
                  <a:pt x="258" y="828"/>
                </a:lnTo>
                <a:lnTo>
                  <a:pt x="261" y="828"/>
                </a:lnTo>
                <a:lnTo>
                  <a:pt x="261" y="828"/>
                </a:lnTo>
                <a:lnTo>
                  <a:pt x="261" y="828"/>
                </a:lnTo>
                <a:lnTo>
                  <a:pt x="261" y="828"/>
                </a:lnTo>
                <a:lnTo>
                  <a:pt x="261" y="828"/>
                </a:lnTo>
                <a:lnTo>
                  <a:pt x="261" y="828"/>
                </a:lnTo>
                <a:lnTo>
                  <a:pt x="258" y="828"/>
                </a:lnTo>
                <a:lnTo>
                  <a:pt x="256" y="831"/>
                </a:lnTo>
                <a:lnTo>
                  <a:pt x="251" y="833"/>
                </a:lnTo>
                <a:lnTo>
                  <a:pt x="251" y="833"/>
                </a:lnTo>
                <a:lnTo>
                  <a:pt x="249" y="835"/>
                </a:lnTo>
                <a:lnTo>
                  <a:pt x="246" y="835"/>
                </a:lnTo>
                <a:lnTo>
                  <a:pt x="246" y="835"/>
                </a:lnTo>
                <a:lnTo>
                  <a:pt x="246" y="835"/>
                </a:lnTo>
                <a:lnTo>
                  <a:pt x="244" y="835"/>
                </a:lnTo>
                <a:lnTo>
                  <a:pt x="244" y="835"/>
                </a:lnTo>
                <a:lnTo>
                  <a:pt x="244" y="838"/>
                </a:lnTo>
                <a:lnTo>
                  <a:pt x="242" y="838"/>
                </a:lnTo>
                <a:lnTo>
                  <a:pt x="242" y="838"/>
                </a:lnTo>
                <a:lnTo>
                  <a:pt x="239" y="840"/>
                </a:lnTo>
                <a:lnTo>
                  <a:pt x="239" y="840"/>
                </a:lnTo>
                <a:lnTo>
                  <a:pt x="237" y="840"/>
                </a:lnTo>
                <a:lnTo>
                  <a:pt x="235" y="843"/>
                </a:lnTo>
                <a:lnTo>
                  <a:pt x="235" y="843"/>
                </a:lnTo>
                <a:lnTo>
                  <a:pt x="235" y="843"/>
                </a:lnTo>
                <a:lnTo>
                  <a:pt x="232" y="847"/>
                </a:lnTo>
                <a:lnTo>
                  <a:pt x="232" y="847"/>
                </a:lnTo>
                <a:lnTo>
                  <a:pt x="235" y="847"/>
                </a:lnTo>
                <a:lnTo>
                  <a:pt x="237" y="845"/>
                </a:lnTo>
                <a:lnTo>
                  <a:pt x="237" y="845"/>
                </a:lnTo>
                <a:lnTo>
                  <a:pt x="239" y="843"/>
                </a:lnTo>
                <a:lnTo>
                  <a:pt x="242" y="843"/>
                </a:lnTo>
                <a:lnTo>
                  <a:pt x="242" y="845"/>
                </a:lnTo>
                <a:lnTo>
                  <a:pt x="242" y="845"/>
                </a:lnTo>
                <a:lnTo>
                  <a:pt x="239" y="845"/>
                </a:lnTo>
                <a:lnTo>
                  <a:pt x="237" y="847"/>
                </a:lnTo>
                <a:lnTo>
                  <a:pt x="237" y="847"/>
                </a:lnTo>
                <a:lnTo>
                  <a:pt x="235" y="847"/>
                </a:lnTo>
                <a:lnTo>
                  <a:pt x="232" y="850"/>
                </a:lnTo>
                <a:lnTo>
                  <a:pt x="232" y="850"/>
                </a:lnTo>
                <a:lnTo>
                  <a:pt x="232" y="850"/>
                </a:lnTo>
                <a:lnTo>
                  <a:pt x="232" y="850"/>
                </a:lnTo>
                <a:lnTo>
                  <a:pt x="232" y="850"/>
                </a:lnTo>
                <a:lnTo>
                  <a:pt x="235" y="850"/>
                </a:lnTo>
                <a:lnTo>
                  <a:pt x="235" y="850"/>
                </a:lnTo>
                <a:lnTo>
                  <a:pt x="235" y="850"/>
                </a:lnTo>
                <a:lnTo>
                  <a:pt x="235" y="850"/>
                </a:lnTo>
                <a:lnTo>
                  <a:pt x="232" y="850"/>
                </a:lnTo>
                <a:lnTo>
                  <a:pt x="232" y="852"/>
                </a:lnTo>
                <a:lnTo>
                  <a:pt x="232" y="852"/>
                </a:lnTo>
                <a:lnTo>
                  <a:pt x="232" y="852"/>
                </a:lnTo>
                <a:lnTo>
                  <a:pt x="232" y="852"/>
                </a:lnTo>
                <a:lnTo>
                  <a:pt x="232" y="854"/>
                </a:lnTo>
                <a:lnTo>
                  <a:pt x="232" y="854"/>
                </a:lnTo>
                <a:lnTo>
                  <a:pt x="235" y="857"/>
                </a:lnTo>
                <a:lnTo>
                  <a:pt x="235" y="857"/>
                </a:lnTo>
                <a:lnTo>
                  <a:pt x="235" y="854"/>
                </a:lnTo>
                <a:lnTo>
                  <a:pt x="235" y="857"/>
                </a:lnTo>
                <a:lnTo>
                  <a:pt x="237" y="857"/>
                </a:lnTo>
                <a:lnTo>
                  <a:pt x="237" y="857"/>
                </a:lnTo>
                <a:lnTo>
                  <a:pt x="237" y="857"/>
                </a:lnTo>
                <a:lnTo>
                  <a:pt x="237" y="859"/>
                </a:lnTo>
                <a:lnTo>
                  <a:pt x="239" y="859"/>
                </a:lnTo>
                <a:lnTo>
                  <a:pt x="239" y="859"/>
                </a:lnTo>
                <a:lnTo>
                  <a:pt x="239" y="859"/>
                </a:lnTo>
                <a:lnTo>
                  <a:pt x="239" y="859"/>
                </a:lnTo>
                <a:lnTo>
                  <a:pt x="237" y="861"/>
                </a:lnTo>
                <a:lnTo>
                  <a:pt x="235" y="864"/>
                </a:lnTo>
                <a:lnTo>
                  <a:pt x="235" y="864"/>
                </a:lnTo>
                <a:lnTo>
                  <a:pt x="235" y="864"/>
                </a:lnTo>
                <a:lnTo>
                  <a:pt x="235" y="866"/>
                </a:lnTo>
                <a:lnTo>
                  <a:pt x="235" y="866"/>
                </a:lnTo>
                <a:lnTo>
                  <a:pt x="237" y="864"/>
                </a:lnTo>
                <a:lnTo>
                  <a:pt x="237" y="864"/>
                </a:lnTo>
                <a:lnTo>
                  <a:pt x="237" y="864"/>
                </a:lnTo>
                <a:lnTo>
                  <a:pt x="237" y="864"/>
                </a:lnTo>
                <a:lnTo>
                  <a:pt x="237" y="864"/>
                </a:lnTo>
                <a:lnTo>
                  <a:pt x="237" y="861"/>
                </a:lnTo>
                <a:lnTo>
                  <a:pt x="237" y="861"/>
                </a:lnTo>
                <a:lnTo>
                  <a:pt x="237" y="861"/>
                </a:lnTo>
                <a:lnTo>
                  <a:pt x="239" y="861"/>
                </a:lnTo>
                <a:lnTo>
                  <a:pt x="239" y="861"/>
                </a:lnTo>
                <a:lnTo>
                  <a:pt x="239" y="861"/>
                </a:lnTo>
                <a:lnTo>
                  <a:pt x="239" y="864"/>
                </a:lnTo>
                <a:lnTo>
                  <a:pt x="239" y="864"/>
                </a:lnTo>
                <a:lnTo>
                  <a:pt x="239" y="866"/>
                </a:lnTo>
                <a:lnTo>
                  <a:pt x="239" y="866"/>
                </a:lnTo>
                <a:lnTo>
                  <a:pt x="239" y="866"/>
                </a:lnTo>
                <a:lnTo>
                  <a:pt x="239" y="864"/>
                </a:lnTo>
                <a:lnTo>
                  <a:pt x="239" y="864"/>
                </a:lnTo>
                <a:lnTo>
                  <a:pt x="242" y="864"/>
                </a:lnTo>
                <a:lnTo>
                  <a:pt x="242" y="864"/>
                </a:lnTo>
                <a:lnTo>
                  <a:pt x="242" y="864"/>
                </a:lnTo>
                <a:lnTo>
                  <a:pt x="242" y="864"/>
                </a:lnTo>
                <a:lnTo>
                  <a:pt x="244" y="864"/>
                </a:lnTo>
                <a:lnTo>
                  <a:pt x="244" y="864"/>
                </a:lnTo>
                <a:lnTo>
                  <a:pt x="244" y="864"/>
                </a:lnTo>
                <a:lnTo>
                  <a:pt x="246" y="869"/>
                </a:lnTo>
                <a:lnTo>
                  <a:pt x="246" y="869"/>
                </a:lnTo>
                <a:lnTo>
                  <a:pt x="244" y="869"/>
                </a:lnTo>
                <a:lnTo>
                  <a:pt x="242" y="869"/>
                </a:lnTo>
                <a:lnTo>
                  <a:pt x="242" y="869"/>
                </a:lnTo>
                <a:lnTo>
                  <a:pt x="242" y="869"/>
                </a:lnTo>
                <a:lnTo>
                  <a:pt x="242" y="869"/>
                </a:lnTo>
                <a:lnTo>
                  <a:pt x="244" y="871"/>
                </a:lnTo>
                <a:lnTo>
                  <a:pt x="244" y="871"/>
                </a:lnTo>
                <a:lnTo>
                  <a:pt x="244" y="871"/>
                </a:lnTo>
                <a:lnTo>
                  <a:pt x="244" y="871"/>
                </a:lnTo>
                <a:lnTo>
                  <a:pt x="244" y="871"/>
                </a:lnTo>
                <a:lnTo>
                  <a:pt x="244" y="871"/>
                </a:lnTo>
                <a:lnTo>
                  <a:pt x="246" y="871"/>
                </a:lnTo>
                <a:lnTo>
                  <a:pt x="246" y="871"/>
                </a:lnTo>
                <a:lnTo>
                  <a:pt x="246" y="871"/>
                </a:lnTo>
                <a:lnTo>
                  <a:pt x="249" y="871"/>
                </a:lnTo>
                <a:lnTo>
                  <a:pt x="249" y="873"/>
                </a:lnTo>
                <a:lnTo>
                  <a:pt x="246" y="873"/>
                </a:lnTo>
                <a:lnTo>
                  <a:pt x="246" y="873"/>
                </a:lnTo>
                <a:lnTo>
                  <a:pt x="246" y="876"/>
                </a:lnTo>
                <a:lnTo>
                  <a:pt x="246" y="876"/>
                </a:lnTo>
                <a:lnTo>
                  <a:pt x="246" y="878"/>
                </a:lnTo>
                <a:lnTo>
                  <a:pt x="246" y="880"/>
                </a:lnTo>
                <a:lnTo>
                  <a:pt x="246" y="878"/>
                </a:lnTo>
                <a:lnTo>
                  <a:pt x="249" y="878"/>
                </a:lnTo>
                <a:lnTo>
                  <a:pt x="249" y="878"/>
                </a:lnTo>
                <a:lnTo>
                  <a:pt x="249" y="878"/>
                </a:lnTo>
                <a:lnTo>
                  <a:pt x="249" y="878"/>
                </a:lnTo>
                <a:lnTo>
                  <a:pt x="249" y="880"/>
                </a:lnTo>
                <a:lnTo>
                  <a:pt x="249" y="880"/>
                </a:lnTo>
                <a:lnTo>
                  <a:pt x="249" y="880"/>
                </a:lnTo>
                <a:lnTo>
                  <a:pt x="249" y="880"/>
                </a:lnTo>
                <a:lnTo>
                  <a:pt x="251" y="880"/>
                </a:lnTo>
                <a:lnTo>
                  <a:pt x="251" y="880"/>
                </a:lnTo>
                <a:lnTo>
                  <a:pt x="249" y="883"/>
                </a:lnTo>
                <a:lnTo>
                  <a:pt x="249" y="883"/>
                </a:lnTo>
                <a:lnTo>
                  <a:pt x="251" y="883"/>
                </a:lnTo>
                <a:lnTo>
                  <a:pt x="251" y="883"/>
                </a:lnTo>
                <a:lnTo>
                  <a:pt x="251" y="883"/>
                </a:lnTo>
                <a:lnTo>
                  <a:pt x="251" y="883"/>
                </a:lnTo>
                <a:lnTo>
                  <a:pt x="251" y="883"/>
                </a:lnTo>
                <a:lnTo>
                  <a:pt x="249" y="885"/>
                </a:lnTo>
                <a:lnTo>
                  <a:pt x="249" y="885"/>
                </a:lnTo>
                <a:lnTo>
                  <a:pt x="249" y="888"/>
                </a:lnTo>
                <a:lnTo>
                  <a:pt x="249" y="890"/>
                </a:lnTo>
                <a:lnTo>
                  <a:pt x="249" y="890"/>
                </a:lnTo>
                <a:lnTo>
                  <a:pt x="249" y="890"/>
                </a:lnTo>
                <a:lnTo>
                  <a:pt x="249" y="892"/>
                </a:lnTo>
                <a:lnTo>
                  <a:pt x="249" y="892"/>
                </a:lnTo>
                <a:lnTo>
                  <a:pt x="249" y="892"/>
                </a:lnTo>
                <a:lnTo>
                  <a:pt x="249" y="895"/>
                </a:lnTo>
                <a:lnTo>
                  <a:pt x="249" y="895"/>
                </a:lnTo>
                <a:lnTo>
                  <a:pt x="249" y="897"/>
                </a:lnTo>
                <a:lnTo>
                  <a:pt x="249" y="897"/>
                </a:lnTo>
                <a:lnTo>
                  <a:pt x="246" y="899"/>
                </a:lnTo>
                <a:lnTo>
                  <a:pt x="244" y="902"/>
                </a:lnTo>
                <a:lnTo>
                  <a:pt x="244" y="902"/>
                </a:lnTo>
                <a:lnTo>
                  <a:pt x="244" y="904"/>
                </a:lnTo>
                <a:lnTo>
                  <a:pt x="244" y="904"/>
                </a:lnTo>
                <a:lnTo>
                  <a:pt x="244" y="906"/>
                </a:lnTo>
                <a:lnTo>
                  <a:pt x="244" y="906"/>
                </a:lnTo>
                <a:lnTo>
                  <a:pt x="242" y="906"/>
                </a:lnTo>
                <a:lnTo>
                  <a:pt x="242" y="906"/>
                </a:lnTo>
                <a:lnTo>
                  <a:pt x="242" y="906"/>
                </a:lnTo>
                <a:lnTo>
                  <a:pt x="242" y="909"/>
                </a:lnTo>
                <a:lnTo>
                  <a:pt x="242" y="909"/>
                </a:lnTo>
                <a:lnTo>
                  <a:pt x="242" y="911"/>
                </a:lnTo>
                <a:lnTo>
                  <a:pt x="242" y="911"/>
                </a:lnTo>
                <a:lnTo>
                  <a:pt x="242" y="911"/>
                </a:lnTo>
                <a:lnTo>
                  <a:pt x="242" y="914"/>
                </a:lnTo>
                <a:lnTo>
                  <a:pt x="242" y="914"/>
                </a:lnTo>
                <a:lnTo>
                  <a:pt x="242" y="914"/>
                </a:lnTo>
                <a:lnTo>
                  <a:pt x="242" y="914"/>
                </a:lnTo>
                <a:lnTo>
                  <a:pt x="242" y="914"/>
                </a:lnTo>
                <a:lnTo>
                  <a:pt x="242" y="914"/>
                </a:lnTo>
                <a:lnTo>
                  <a:pt x="239" y="916"/>
                </a:lnTo>
                <a:lnTo>
                  <a:pt x="239" y="916"/>
                </a:lnTo>
                <a:lnTo>
                  <a:pt x="239" y="918"/>
                </a:lnTo>
                <a:lnTo>
                  <a:pt x="239" y="921"/>
                </a:lnTo>
                <a:lnTo>
                  <a:pt x="239" y="923"/>
                </a:lnTo>
                <a:lnTo>
                  <a:pt x="239" y="925"/>
                </a:lnTo>
                <a:lnTo>
                  <a:pt x="239" y="925"/>
                </a:lnTo>
                <a:lnTo>
                  <a:pt x="237" y="928"/>
                </a:lnTo>
                <a:lnTo>
                  <a:pt x="237" y="928"/>
                </a:lnTo>
                <a:lnTo>
                  <a:pt x="237" y="928"/>
                </a:lnTo>
                <a:lnTo>
                  <a:pt x="237" y="928"/>
                </a:lnTo>
                <a:lnTo>
                  <a:pt x="237" y="930"/>
                </a:lnTo>
                <a:lnTo>
                  <a:pt x="237" y="930"/>
                </a:lnTo>
                <a:lnTo>
                  <a:pt x="237" y="932"/>
                </a:lnTo>
                <a:lnTo>
                  <a:pt x="237" y="932"/>
                </a:lnTo>
                <a:lnTo>
                  <a:pt x="235" y="935"/>
                </a:lnTo>
                <a:lnTo>
                  <a:pt x="235" y="935"/>
                </a:lnTo>
                <a:lnTo>
                  <a:pt x="237" y="937"/>
                </a:lnTo>
                <a:lnTo>
                  <a:pt x="237" y="937"/>
                </a:lnTo>
                <a:lnTo>
                  <a:pt x="237" y="940"/>
                </a:lnTo>
                <a:lnTo>
                  <a:pt x="237" y="940"/>
                </a:lnTo>
                <a:lnTo>
                  <a:pt x="237" y="940"/>
                </a:lnTo>
                <a:lnTo>
                  <a:pt x="239" y="937"/>
                </a:lnTo>
                <a:lnTo>
                  <a:pt x="239" y="937"/>
                </a:lnTo>
                <a:lnTo>
                  <a:pt x="239" y="940"/>
                </a:lnTo>
                <a:lnTo>
                  <a:pt x="239" y="940"/>
                </a:lnTo>
                <a:lnTo>
                  <a:pt x="239" y="940"/>
                </a:lnTo>
                <a:lnTo>
                  <a:pt x="239" y="940"/>
                </a:lnTo>
                <a:lnTo>
                  <a:pt x="239" y="940"/>
                </a:lnTo>
                <a:lnTo>
                  <a:pt x="239" y="940"/>
                </a:lnTo>
                <a:lnTo>
                  <a:pt x="239" y="942"/>
                </a:lnTo>
                <a:lnTo>
                  <a:pt x="239" y="942"/>
                </a:lnTo>
                <a:lnTo>
                  <a:pt x="239" y="942"/>
                </a:lnTo>
                <a:lnTo>
                  <a:pt x="239" y="942"/>
                </a:lnTo>
                <a:lnTo>
                  <a:pt x="239" y="942"/>
                </a:lnTo>
                <a:lnTo>
                  <a:pt x="239" y="942"/>
                </a:lnTo>
                <a:lnTo>
                  <a:pt x="237" y="942"/>
                </a:lnTo>
                <a:lnTo>
                  <a:pt x="237" y="942"/>
                </a:lnTo>
                <a:lnTo>
                  <a:pt x="239" y="944"/>
                </a:lnTo>
                <a:lnTo>
                  <a:pt x="239" y="947"/>
                </a:lnTo>
                <a:lnTo>
                  <a:pt x="239" y="949"/>
                </a:lnTo>
                <a:lnTo>
                  <a:pt x="239" y="951"/>
                </a:lnTo>
                <a:lnTo>
                  <a:pt x="239" y="954"/>
                </a:lnTo>
                <a:lnTo>
                  <a:pt x="242" y="954"/>
                </a:lnTo>
                <a:lnTo>
                  <a:pt x="242" y="951"/>
                </a:lnTo>
                <a:lnTo>
                  <a:pt x="242" y="951"/>
                </a:lnTo>
                <a:lnTo>
                  <a:pt x="242" y="951"/>
                </a:lnTo>
                <a:lnTo>
                  <a:pt x="239" y="951"/>
                </a:lnTo>
                <a:lnTo>
                  <a:pt x="239" y="951"/>
                </a:lnTo>
                <a:lnTo>
                  <a:pt x="239" y="949"/>
                </a:lnTo>
                <a:lnTo>
                  <a:pt x="239" y="949"/>
                </a:lnTo>
                <a:lnTo>
                  <a:pt x="239" y="949"/>
                </a:lnTo>
                <a:lnTo>
                  <a:pt x="242" y="949"/>
                </a:lnTo>
                <a:lnTo>
                  <a:pt x="242" y="949"/>
                </a:lnTo>
                <a:lnTo>
                  <a:pt x="242" y="949"/>
                </a:lnTo>
                <a:lnTo>
                  <a:pt x="242" y="951"/>
                </a:lnTo>
                <a:lnTo>
                  <a:pt x="242" y="951"/>
                </a:lnTo>
                <a:lnTo>
                  <a:pt x="242" y="951"/>
                </a:lnTo>
                <a:lnTo>
                  <a:pt x="244" y="951"/>
                </a:lnTo>
                <a:lnTo>
                  <a:pt x="244" y="951"/>
                </a:lnTo>
                <a:lnTo>
                  <a:pt x="244" y="951"/>
                </a:lnTo>
                <a:lnTo>
                  <a:pt x="246" y="951"/>
                </a:lnTo>
                <a:lnTo>
                  <a:pt x="246" y="951"/>
                </a:lnTo>
                <a:lnTo>
                  <a:pt x="249" y="951"/>
                </a:lnTo>
                <a:lnTo>
                  <a:pt x="242" y="954"/>
                </a:lnTo>
                <a:lnTo>
                  <a:pt x="242" y="954"/>
                </a:lnTo>
                <a:lnTo>
                  <a:pt x="242" y="956"/>
                </a:lnTo>
                <a:lnTo>
                  <a:pt x="242" y="956"/>
                </a:lnTo>
                <a:lnTo>
                  <a:pt x="242" y="959"/>
                </a:lnTo>
                <a:lnTo>
                  <a:pt x="242" y="961"/>
                </a:lnTo>
                <a:lnTo>
                  <a:pt x="244" y="963"/>
                </a:lnTo>
                <a:lnTo>
                  <a:pt x="244" y="963"/>
                </a:lnTo>
                <a:lnTo>
                  <a:pt x="244" y="963"/>
                </a:lnTo>
                <a:lnTo>
                  <a:pt x="246" y="961"/>
                </a:lnTo>
                <a:lnTo>
                  <a:pt x="246" y="963"/>
                </a:lnTo>
                <a:lnTo>
                  <a:pt x="249" y="963"/>
                </a:lnTo>
                <a:lnTo>
                  <a:pt x="249" y="963"/>
                </a:lnTo>
                <a:lnTo>
                  <a:pt x="249" y="963"/>
                </a:lnTo>
                <a:lnTo>
                  <a:pt x="253" y="963"/>
                </a:lnTo>
                <a:lnTo>
                  <a:pt x="253" y="966"/>
                </a:lnTo>
                <a:lnTo>
                  <a:pt x="253" y="966"/>
                </a:lnTo>
                <a:lnTo>
                  <a:pt x="253" y="966"/>
                </a:lnTo>
                <a:lnTo>
                  <a:pt x="256" y="966"/>
                </a:lnTo>
                <a:lnTo>
                  <a:pt x="256" y="968"/>
                </a:lnTo>
                <a:lnTo>
                  <a:pt x="256" y="968"/>
                </a:lnTo>
                <a:lnTo>
                  <a:pt x="256" y="968"/>
                </a:lnTo>
                <a:lnTo>
                  <a:pt x="256" y="968"/>
                </a:lnTo>
                <a:lnTo>
                  <a:pt x="256" y="970"/>
                </a:lnTo>
                <a:lnTo>
                  <a:pt x="253" y="968"/>
                </a:lnTo>
                <a:lnTo>
                  <a:pt x="253" y="966"/>
                </a:lnTo>
                <a:lnTo>
                  <a:pt x="253" y="966"/>
                </a:lnTo>
                <a:lnTo>
                  <a:pt x="251" y="966"/>
                </a:lnTo>
                <a:lnTo>
                  <a:pt x="251" y="966"/>
                </a:lnTo>
                <a:lnTo>
                  <a:pt x="251" y="966"/>
                </a:lnTo>
                <a:lnTo>
                  <a:pt x="249" y="966"/>
                </a:lnTo>
                <a:lnTo>
                  <a:pt x="249" y="966"/>
                </a:lnTo>
                <a:lnTo>
                  <a:pt x="246" y="963"/>
                </a:lnTo>
                <a:lnTo>
                  <a:pt x="246" y="963"/>
                </a:lnTo>
                <a:lnTo>
                  <a:pt x="242" y="963"/>
                </a:lnTo>
                <a:lnTo>
                  <a:pt x="242" y="966"/>
                </a:lnTo>
                <a:lnTo>
                  <a:pt x="242" y="966"/>
                </a:lnTo>
                <a:lnTo>
                  <a:pt x="242" y="970"/>
                </a:lnTo>
                <a:lnTo>
                  <a:pt x="244" y="968"/>
                </a:lnTo>
                <a:lnTo>
                  <a:pt x="244" y="968"/>
                </a:lnTo>
                <a:lnTo>
                  <a:pt x="244" y="968"/>
                </a:lnTo>
                <a:lnTo>
                  <a:pt x="244" y="968"/>
                </a:lnTo>
                <a:lnTo>
                  <a:pt x="244" y="968"/>
                </a:lnTo>
                <a:lnTo>
                  <a:pt x="244" y="970"/>
                </a:lnTo>
                <a:lnTo>
                  <a:pt x="242" y="973"/>
                </a:lnTo>
                <a:lnTo>
                  <a:pt x="242" y="973"/>
                </a:lnTo>
                <a:lnTo>
                  <a:pt x="242" y="973"/>
                </a:lnTo>
                <a:lnTo>
                  <a:pt x="244" y="973"/>
                </a:lnTo>
                <a:lnTo>
                  <a:pt x="244" y="973"/>
                </a:lnTo>
                <a:lnTo>
                  <a:pt x="244" y="973"/>
                </a:lnTo>
                <a:lnTo>
                  <a:pt x="244" y="970"/>
                </a:lnTo>
                <a:lnTo>
                  <a:pt x="244" y="970"/>
                </a:lnTo>
                <a:lnTo>
                  <a:pt x="244" y="973"/>
                </a:lnTo>
                <a:lnTo>
                  <a:pt x="244" y="973"/>
                </a:lnTo>
                <a:lnTo>
                  <a:pt x="244" y="973"/>
                </a:lnTo>
                <a:lnTo>
                  <a:pt x="244" y="973"/>
                </a:lnTo>
                <a:lnTo>
                  <a:pt x="244" y="973"/>
                </a:lnTo>
                <a:lnTo>
                  <a:pt x="244" y="975"/>
                </a:lnTo>
                <a:lnTo>
                  <a:pt x="244" y="975"/>
                </a:lnTo>
                <a:lnTo>
                  <a:pt x="244" y="975"/>
                </a:lnTo>
                <a:lnTo>
                  <a:pt x="244" y="977"/>
                </a:lnTo>
                <a:lnTo>
                  <a:pt x="244" y="977"/>
                </a:lnTo>
                <a:lnTo>
                  <a:pt x="244" y="977"/>
                </a:lnTo>
                <a:lnTo>
                  <a:pt x="244" y="980"/>
                </a:lnTo>
                <a:lnTo>
                  <a:pt x="244" y="980"/>
                </a:lnTo>
                <a:lnTo>
                  <a:pt x="244" y="980"/>
                </a:lnTo>
                <a:lnTo>
                  <a:pt x="244" y="980"/>
                </a:lnTo>
                <a:lnTo>
                  <a:pt x="244" y="980"/>
                </a:lnTo>
                <a:lnTo>
                  <a:pt x="244" y="982"/>
                </a:lnTo>
                <a:lnTo>
                  <a:pt x="244" y="982"/>
                </a:lnTo>
                <a:lnTo>
                  <a:pt x="242" y="982"/>
                </a:lnTo>
                <a:lnTo>
                  <a:pt x="242" y="985"/>
                </a:lnTo>
                <a:lnTo>
                  <a:pt x="242" y="985"/>
                </a:lnTo>
                <a:lnTo>
                  <a:pt x="244" y="985"/>
                </a:lnTo>
                <a:lnTo>
                  <a:pt x="244" y="985"/>
                </a:lnTo>
                <a:lnTo>
                  <a:pt x="244" y="985"/>
                </a:lnTo>
                <a:lnTo>
                  <a:pt x="244" y="985"/>
                </a:lnTo>
                <a:lnTo>
                  <a:pt x="244" y="985"/>
                </a:lnTo>
                <a:lnTo>
                  <a:pt x="244" y="985"/>
                </a:lnTo>
                <a:lnTo>
                  <a:pt x="244" y="985"/>
                </a:lnTo>
                <a:lnTo>
                  <a:pt x="244" y="987"/>
                </a:lnTo>
                <a:lnTo>
                  <a:pt x="244" y="987"/>
                </a:lnTo>
                <a:lnTo>
                  <a:pt x="244" y="987"/>
                </a:lnTo>
                <a:lnTo>
                  <a:pt x="244" y="985"/>
                </a:lnTo>
                <a:lnTo>
                  <a:pt x="246" y="982"/>
                </a:lnTo>
                <a:lnTo>
                  <a:pt x="246" y="982"/>
                </a:lnTo>
                <a:lnTo>
                  <a:pt x="246" y="980"/>
                </a:lnTo>
                <a:lnTo>
                  <a:pt x="249" y="980"/>
                </a:lnTo>
                <a:lnTo>
                  <a:pt x="249" y="982"/>
                </a:lnTo>
                <a:lnTo>
                  <a:pt x="249" y="982"/>
                </a:lnTo>
                <a:lnTo>
                  <a:pt x="251" y="980"/>
                </a:lnTo>
                <a:lnTo>
                  <a:pt x="251" y="977"/>
                </a:lnTo>
                <a:lnTo>
                  <a:pt x="251" y="977"/>
                </a:lnTo>
                <a:lnTo>
                  <a:pt x="251" y="977"/>
                </a:lnTo>
                <a:lnTo>
                  <a:pt x="251" y="975"/>
                </a:lnTo>
                <a:lnTo>
                  <a:pt x="251" y="975"/>
                </a:lnTo>
                <a:lnTo>
                  <a:pt x="251" y="973"/>
                </a:lnTo>
                <a:lnTo>
                  <a:pt x="253" y="973"/>
                </a:lnTo>
                <a:lnTo>
                  <a:pt x="251" y="975"/>
                </a:lnTo>
                <a:lnTo>
                  <a:pt x="253" y="977"/>
                </a:lnTo>
                <a:lnTo>
                  <a:pt x="253" y="977"/>
                </a:lnTo>
                <a:lnTo>
                  <a:pt x="253" y="977"/>
                </a:lnTo>
                <a:lnTo>
                  <a:pt x="253" y="977"/>
                </a:lnTo>
                <a:lnTo>
                  <a:pt x="253" y="980"/>
                </a:lnTo>
                <a:lnTo>
                  <a:pt x="253" y="980"/>
                </a:lnTo>
                <a:lnTo>
                  <a:pt x="253" y="982"/>
                </a:lnTo>
                <a:lnTo>
                  <a:pt x="253" y="980"/>
                </a:lnTo>
                <a:lnTo>
                  <a:pt x="256" y="980"/>
                </a:lnTo>
                <a:lnTo>
                  <a:pt x="256" y="980"/>
                </a:lnTo>
                <a:lnTo>
                  <a:pt x="256" y="982"/>
                </a:lnTo>
                <a:lnTo>
                  <a:pt x="256" y="982"/>
                </a:lnTo>
                <a:lnTo>
                  <a:pt x="253" y="982"/>
                </a:lnTo>
                <a:lnTo>
                  <a:pt x="253" y="982"/>
                </a:lnTo>
                <a:lnTo>
                  <a:pt x="251" y="982"/>
                </a:lnTo>
                <a:lnTo>
                  <a:pt x="251" y="982"/>
                </a:lnTo>
                <a:lnTo>
                  <a:pt x="253" y="982"/>
                </a:lnTo>
                <a:lnTo>
                  <a:pt x="253" y="985"/>
                </a:lnTo>
                <a:lnTo>
                  <a:pt x="251" y="985"/>
                </a:lnTo>
                <a:lnTo>
                  <a:pt x="251" y="985"/>
                </a:lnTo>
                <a:lnTo>
                  <a:pt x="251" y="985"/>
                </a:lnTo>
                <a:lnTo>
                  <a:pt x="251" y="985"/>
                </a:lnTo>
                <a:lnTo>
                  <a:pt x="251" y="987"/>
                </a:lnTo>
                <a:lnTo>
                  <a:pt x="249" y="985"/>
                </a:lnTo>
                <a:lnTo>
                  <a:pt x="249" y="987"/>
                </a:lnTo>
                <a:lnTo>
                  <a:pt x="249" y="989"/>
                </a:lnTo>
                <a:lnTo>
                  <a:pt x="251" y="989"/>
                </a:lnTo>
                <a:lnTo>
                  <a:pt x="251" y="989"/>
                </a:lnTo>
                <a:lnTo>
                  <a:pt x="251" y="989"/>
                </a:lnTo>
                <a:lnTo>
                  <a:pt x="251" y="989"/>
                </a:lnTo>
                <a:lnTo>
                  <a:pt x="253" y="987"/>
                </a:lnTo>
                <a:lnTo>
                  <a:pt x="253" y="987"/>
                </a:lnTo>
                <a:lnTo>
                  <a:pt x="253" y="989"/>
                </a:lnTo>
                <a:lnTo>
                  <a:pt x="253" y="989"/>
                </a:lnTo>
                <a:lnTo>
                  <a:pt x="253" y="989"/>
                </a:lnTo>
                <a:lnTo>
                  <a:pt x="253" y="989"/>
                </a:lnTo>
                <a:lnTo>
                  <a:pt x="253" y="989"/>
                </a:lnTo>
                <a:lnTo>
                  <a:pt x="253" y="992"/>
                </a:lnTo>
                <a:lnTo>
                  <a:pt x="256" y="992"/>
                </a:lnTo>
                <a:lnTo>
                  <a:pt x="253" y="992"/>
                </a:lnTo>
                <a:lnTo>
                  <a:pt x="253" y="994"/>
                </a:lnTo>
                <a:lnTo>
                  <a:pt x="253" y="994"/>
                </a:lnTo>
                <a:lnTo>
                  <a:pt x="253" y="996"/>
                </a:lnTo>
                <a:lnTo>
                  <a:pt x="253" y="996"/>
                </a:lnTo>
                <a:lnTo>
                  <a:pt x="253" y="994"/>
                </a:lnTo>
                <a:lnTo>
                  <a:pt x="251" y="994"/>
                </a:lnTo>
                <a:lnTo>
                  <a:pt x="253" y="994"/>
                </a:lnTo>
                <a:lnTo>
                  <a:pt x="251" y="992"/>
                </a:lnTo>
                <a:lnTo>
                  <a:pt x="251" y="992"/>
                </a:lnTo>
                <a:lnTo>
                  <a:pt x="249" y="992"/>
                </a:lnTo>
                <a:lnTo>
                  <a:pt x="249" y="992"/>
                </a:lnTo>
                <a:lnTo>
                  <a:pt x="249" y="992"/>
                </a:lnTo>
                <a:lnTo>
                  <a:pt x="249" y="992"/>
                </a:lnTo>
                <a:lnTo>
                  <a:pt x="246" y="992"/>
                </a:lnTo>
                <a:lnTo>
                  <a:pt x="246" y="994"/>
                </a:lnTo>
                <a:lnTo>
                  <a:pt x="246" y="994"/>
                </a:lnTo>
                <a:lnTo>
                  <a:pt x="246" y="996"/>
                </a:lnTo>
                <a:lnTo>
                  <a:pt x="246" y="999"/>
                </a:lnTo>
                <a:lnTo>
                  <a:pt x="246" y="1001"/>
                </a:lnTo>
                <a:lnTo>
                  <a:pt x="249" y="1001"/>
                </a:lnTo>
                <a:lnTo>
                  <a:pt x="249" y="1003"/>
                </a:lnTo>
                <a:lnTo>
                  <a:pt x="249" y="1006"/>
                </a:lnTo>
                <a:lnTo>
                  <a:pt x="249" y="1006"/>
                </a:lnTo>
                <a:lnTo>
                  <a:pt x="251" y="1006"/>
                </a:lnTo>
                <a:lnTo>
                  <a:pt x="251" y="1006"/>
                </a:lnTo>
                <a:lnTo>
                  <a:pt x="253" y="1006"/>
                </a:lnTo>
                <a:lnTo>
                  <a:pt x="253" y="1008"/>
                </a:lnTo>
                <a:lnTo>
                  <a:pt x="253" y="1008"/>
                </a:lnTo>
                <a:lnTo>
                  <a:pt x="253" y="1008"/>
                </a:lnTo>
                <a:lnTo>
                  <a:pt x="253" y="1011"/>
                </a:lnTo>
                <a:lnTo>
                  <a:pt x="256" y="1011"/>
                </a:lnTo>
                <a:lnTo>
                  <a:pt x="253" y="1011"/>
                </a:lnTo>
                <a:lnTo>
                  <a:pt x="253" y="1011"/>
                </a:lnTo>
                <a:lnTo>
                  <a:pt x="251" y="1008"/>
                </a:lnTo>
                <a:lnTo>
                  <a:pt x="251" y="1006"/>
                </a:lnTo>
                <a:lnTo>
                  <a:pt x="251" y="1006"/>
                </a:lnTo>
                <a:lnTo>
                  <a:pt x="249" y="1008"/>
                </a:lnTo>
                <a:lnTo>
                  <a:pt x="249" y="1008"/>
                </a:lnTo>
                <a:lnTo>
                  <a:pt x="249" y="1011"/>
                </a:lnTo>
                <a:lnTo>
                  <a:pt x="249" y="1013"/>
                </a:lnTo>
                <a:lnTo>
                  <a:pt x="249" y="1013"/>
                </a:lnTo>
                <a:lnTo>
                  <a:pt x="249" y="1013"/>
                </a:lnTo>
                <a:lnTo>
                  <a:pt x="249" y="1013"/>
                </a:lnTo>
                <a:lnTo>
                  <a:pt x="249" y="1013"/>
                </a:lnTo>
                <a:lnTo>
                  <a:pt x="249" y="1015"/>
                </a:lnTo>
                <a:lnTo>
                  <a:pt x="249" y="1015"/>
                </a:lnTo>
                <a:lnTo>
                  <a:pt x="249" y="1015"/>
                </a:lnTo>
                <a:lnTo>
                  <a:pt x="249" y="1015"/>
                </a:lnTo>
                <a:lnTo>
                  <a:pt x="249" y="1015"/>
                </a:lnTo>
                <a:lnTo>
                  <a:pt x="249" y="1015"/>
                </a:lnTo>
                <a:lnTo>
                  <a:pt x="249" y="1015"/>
                </a:lnTo>
                <a:lnTo>
                  <a:pt x="251" y="1015"/>
                </a:lnTo>
                <a:lnTo>
                  <a:pt x="251" y="1018"/>
                </a:lnTo>
                <a:lnTo>
                  <a:pt x="251" y="1018"/>
                </a:lnTo>
                <a:lnTo>
                  <a:pt x="251" y="1018"/>
                </a:lnTo>
                <a:lnTo>
                  <a:pt x="253" y="1018"/>
                </a:lnTo>
                <a:lnTo>
                  <a:pt x="253" y="1020"/>
                </a:lnTo>
                <a:lnTo>
                  <a:pt x="253" y="1020"/>
                </a:lnTo>
                <a:lnTo>
                  <a:pt x="253" y="1020"/>
                </a:lnTo>
                <a:lnTo>
                  <a:pt x="253" y="1020"/>
                </a:lnTo>
                <a:lnTo>
                  <a:pt x="256" y="1020"/>
                </a:lnTo>
                <a:lnTo>
                  <a:pt x="256" y="1020"/>
                </a:lnTo>
                <a:lnTo>
                  <a:pt x="258" y="1020"/>
                </a:lnTo>
                <a:lnTo>
                  <a:pt x="258" y="1022"/>
                </a:lnTo>
                <a:lnTo>
                  <a:pt x="258" y="1025"/>
                </a:lnTo>
                <a:lnTo>
                  <a:pt x="258" y="1025"/>
                </a:lnTo>
                <a:lnTo>
                  <a:pt x="256" y="1025"/>
                </a:lnTo>
                <a:lnTo>
                  <a:pt x="256" y="1025"/>
                </a:lnTo>
                <a:lnTo>
                  <a:pt x="256" y="1025"/>
                </a:lnTo>
                <a:lnTo>
                  <a:pt x="258" y="1025"/>
                </a:lnTo>
                <a:lnTo>
                  <a:pt x="256" y="1022"/>
                </a:lnTo>
                <a:lnTo>
                  <a:pt x="256" y="1022"/>
                </a:lnTo>
                <a:lnTo>
                  <a:pt x="253" y="1022"/>
                </a:lnTo>
                <a:lnTo>
                  <a:pt x="253" y="1022"/>
                </a:lnTo>
                <a:lnTo>
                  <a:pt x="253" y="1022"/>
                </a:lnTo>
                <a:lnTo>
                  <a:pt x="253" y="1022"/>
                </a:lnTo>
                <a:lnTo>
                  <a:pt x="253" y="1022"/>
                </a:lnTo>
                <a:lnTo>
                  <a:pt x="251" y="1022"/>
                </a:lnTo>
                <a:lnTo>
                  <a:pt x="251" y="1022"/>
                </a:lnTo>
                <a:lnTo>
                  <a:pt x="251" y="1020"/>
                </a:lnTo>
                <a:lnTo>
                  <a:pt x="251" y="1020"/>
                </a:lnTo>
                <a:lnTo>
                  <a:pt x="251" y="1020"/>
                </a:lnTo>
                <a:lnTo>
                  <a:pt x="251" y="1020"/>
                </a:lnTo>
                <a:lnTo>
                  <a:pt x="251" y="1022"/>
                </a:lnTo>
                <a:lnTo>
                  <a:pt x="251" y="1022"/>
                </a:lnTo>
                <a:lnTo>
                  <a:pt x="251" y="1022"/>
                </a:lnTo>
                <a:lnTo>
                  <a:pt x="251" y="1022"/>
                </a:lnTo>
                <a:lnTo>
                  <a:pt x="251" y="1025"/>
                </a:lnTo>
                <a:lnTo>
                  <a:pt x="251" y="1025"/>
                </a:lnTo>
                <a:lnTo>
                  <a:pt x="251" y="1025"/>
                </a:lnTo>
                <a:lnTo>
                  <a:pt x="253" y="1030"/>
                </a:lnTo>
                <a:lnTo>
                  <a:pt x="253" y="1030"/>
                </a:lnTo>
                <a:lnTo>
                  <a:pt x="253" y="1030"/>
                </a:lnTo>
                <a:lnTo>
                  <a:pt x="253" y="1032"/>
                </a:lnTo>
                <a:lnTo>
                  <a:pt x="253" y="1032"/>
                </a:lnTo>
                <a:lnTo>
                  <a:pt x="253" y="1032"/>
                </a:lnTo>
                <a:lnTo>
                  <a:pt x="253" y="1032"/>
                </a:lnTo>
                <a:lnTo>
                  <a:pt x="253" y="1032"/>
                </a:lnTo>
                <a:lnTo>
                  <a:pt x="253" y="1034"/>
                </a:lnTo>
                <a:lnTo>
                  <a:pt x="253" y="1034"/>
                </a:lnTo>
                <a:lnTo>
                  <a:pt x="256" y="1034"/>
                </a:lnTo>
                <a:lnTo>
                  <a:pt x="256" y="1032"/>
                </a:lnTo>
                <a:lnTo>
                  <a:pt x="256" y="1032"/>
                </a:lnTo>
                <a:lnTo>
                  <a:pt x="256" y="1032"/>
                </a:lnTo>
                <a:lnTo>
                  <a:pt x="256" y="1034"/>
                </a:lnTo>
                <a:lnTo>
                  <a:pt x="256" y="1034"/>
                </a:lnTo>
                <a:lnTo>
                  <a:pt x="256" y="1034"/>
                </a:lnTo>
                <a:lnTo>
                  <a:pt x="253" y="1034"/>
                </a:lnTo>
                <a:lnTo>
                  <a:pt x="253" y="1034"/>
                </a:lnTo>
                <a:lnTo>
                  <a:pt x="253" y="1037"/>
                </a:lnTo>
                <a:lnTo>
                  <a:pt x="256" y="1037"/>
                </a:lnTo>
                <a:lnTo>
                  <a:pt x="256" y="1037"/>
                </a:lnTo>
                <a:lnTo>
                  <a:pt x="256" y="1037"/>
                </a:lnTo>
                <a:lnTo>
                  <a:pt x="256" y="1039"/>
                </a:lnTo>
                <a:lnTo>
                  <a:pt x="258" y="1044"/>
                </a:lnTo>
                <a:lnTo>
                  <a:pt x="258" y="1044"/>
                </a:lnTo>
                <a:lnTo>
                  <a:pt x="258" y="1046"/>
                </a:lnTo>
                <a:lnTo>
                  <a:pt x="258" y="1046"/>
                </a:lnTo>
                <a:lnTo>
                  <a:pt x="258" y="1046"/>
                </a:lnTo>
                <a:lnTo>
                  <a:pt x="261" y="1048"/>
                </a:lnTo>
                <a:lnTo>
                  <a:pt x="261" y="1048"/>
                </a:lnTo>
                <a:lnTo>
                  <a:pt x="261" y="1051"/>
                </a:lnTo>
                <a:lnTo>
                  <a:pt x="261" y="1051"/>
                </a:lnTo>
                <a:lnTo>
                  <a:pt x="261" y="1051"/>
                </a:lnTo>
                <a:lnTo>
                  <a:pt x="261" y="1051"/>
                </a:lnTo>
                <a:lnTo>
                  <a:pt x="261" y="1053"/>
                </a:lnTo>
                <a:lnTo>
                  <a:pt x="261" y="1053"/>
                </a:lnTo>
                <a:lnTo>
                  <a:pt x="261" y="1053"/>
                </a:lnTo>
                <a:lnTo>
                  <a:pt x="261" y="1056"/>
                </a:lnTo>
                <a:lnTo>
                  <a:pt x="261" y="1056"/>
                </a:lnTo>
                <a:lnTo>
                  <a:pt x="261" y="1056"/>
                </a:lnTo>
                <a:lnTo>
                  <a:pt x="261" y="1056"/>
                </a:lnTo>
                <a:lnTo>
                  <a:pt x="261" y="1058"/>
                </a:lnTo>
                <a:lnTo>
                  <a:pt x="261" y="1058"/>
                </a:lnTo>
                <a:lnTo>
                  <a:pt x="263" y="1058"/>
                </a:lnTo>
                <a:lnTo>
                  <a:pt x="263" y="1058"/>
                </a:lnTo>
                <a:lnTo>
                  <a:pt x="265" y="1058"/>
                </a:lnTo>
                <a:lnTo>
                  <a:pt x="263" y="1060"/>
                </a:lnTo>
                <a:lnTo>
                  <a:pt x="263" y="1060"/>
                </a:lnTo>
                <a:lnTo>
                  <a:pt x="261" y="1060"/>
                </a:lnTo>
                <a:lnTo>
                  <a:pt x="261" y="1060"/>
                </a:lnTo>
                <a:lnTo>
                  <a:pt x="261" y="1060"/>
                </a:lnTo>
                <a:lnTo>
                  <a:pt x="261" y="1060"/>
                </a:lnTo>
                <a:lnTo>
                  <a:pt x="263" y="1063"/>
                </a:lnTo>
                <a:lnTo>
                  <a:pt x="263" y="1065"/>
                </a:lnTo>
                <a:lnTo>
                  <a:pt x="263" y="1065"/>
                </a:lnTo>
                <a:lnTo>
                  <a:pt x="263" y="1067"/>
                </a:lnTo>
                <a:lnTo>
                  <a:pt x="263" y="1067"/>
                </a:lnTo>
                <a:lnTo>
                  <a:pt x="263" y="1067"/>
                </a:lnTo>
                <a:lnTo>
                  <a:pt x="263" y="1070"/>
                </a:lnTo>
                <a:lnTo>
                  <a:pt x="263" y="1070"/>
                </a:lnTo>
                <a:lnTo>
                  <a:pt x="265" y="1070"/>
                </a:lnTo>
                <a:lnTo>
                  <a:pt x="265" y="1072"/>
                </a:lnTo>
                <a:lnTo>
                  <a:pt x="265" y="1074"/>
                </a:lnTo>
                <a:lnTo>
                  <a:pt x="268" y="1074"/>
                </a:lnTo>
                <a:lnTo>
                  <a:pt x="265" y="1074"/>
                </a:lnTo>
                <a:lnTo>
                  <a:pt x="265" y="1074"/>
                </a:lnTo>
                <a:lnTo>
                  <a:pt x="265" y="1074"/>
                </a:lnTo>
                <a:lnTo>
                  <a:pt x="263" y="1074"/>
                </a:lnTo>
                <a:lnTo>
                  <a:pt x="263" y="1074"/>
                </a:lnTo>
                <a:lnTo>
                  <a:pt x="265" y="1074"/>
                </a:lnTo>
                <a:lnTo>
                  <a:pt x="265" y="1077"/>
                </a:lnTo>
                <a:lnTo>
                  <a:pt x="265" y="1077"/>
                </a:lnTo>
                <a:lnTo>
                  <a:pt x="265" y="1079"/>
                </a:lnTo>
                <a:lnTo>
                  <a:pt x="265" y="1079"/>
                </a:lnTo>
                <a:lnTo>
                  <a:pt x="268" y="1082"/>
                </a:lnTo>
                <a:lnTo>
                  <a:pt x="268" y="1082"/>
                </a:lnTo>
                <a:lnTo>
                  <a:pt x="268" y="1084"/>
                </a:lnTo>
                <a:lnTo>
                  <a:pt x="268" y="1084"/>
                </a:lnTo>
                <a:lnTo>
                  <a:pt x="268" y="1084"/>
                </a:lnTo>
                <a:lnTo>
                  <a:pt x="268" y="1086"/>
                </a:lnTo>
                <a:lnTo>
                  <a:pt x="268" y="1089"/>
                </a:lnTo>
                <a:lnTo>
                  <a:pt x="268" y="1089"/>
                </a:lnTo>
                <a:lnTo>
                  <a:pt x="268" y="1089"/>
                </a:lnTo>
                <a:lnTo>
                  <a:pt x="268" y="1089"/>
                </a:lnTo>
                <a:lnTo>
                  <a:pt x="268" y="1089"/>
                </a:lnTo>
                <a:lnTo>
                  <a:pt x="268" y="1089"/>
                </a:lnTo>
                <a:lnTo>
                  <a:pt x="268" y="1091"/>
                </a:lnTo>
                <a:lnTo>
                  <a:pt x="268" y="1091"/>
                </a:lnTo>
                <a:lnTo>
                  <a:pt x="270" y="1091"/>
                </a:lnTo>
                <a:lnTo>
                  <a:pt x="268" y="1093"/>
                </a:lnTo>
                <a:lnTo>
                  <a:pt x="268" y="1093"/>
                </a:lnTo>
                <a:lnTo>
                  <a:pt x="268" y="1093"/>
                </a:lnTo>
                <a:lnTo>
                  <a:pt x="268" y="1096"/>
                </a:lnTo>
                <a:lnTo>
                  <a:pt x="268" y="1096"/>
                </a:lnTo>
                <a:lnTo>
                  <a:pt x="268" y="1098"/>
                </a:lnTo>
                <a:lnTo>
                  <a:pt x="268" y="1098"/>
                </a:lnTo>
                <a:lnTo>
                  <a:pt x="270" y="1101"/>
                </a:lnTo>
                <a:lnTo>
                  <a:pt x="270" y="1101"/>
                </a:lnTo>
                <a:lnTo>
                  <a:pt x="270" y="1101"/>
                </a:lnTo>
                <a:lnTo>
                  <a:pt x="270" y="1103"/>
                </a:lnTo>
                <a:lnTo>
                  <a:pt x="270" y="1103"/>
                </a:lnTo>
                <a:lnTo>
                  <a:pt x="270" y="1105"/>
                </a:lnTo>
                <a:lnTo>
                  <a:pt x="270" y="1105"/>
                </a:lnTo>
                <a:lnTo>
                  <a:pt x="270" y="1108"/>
                </a:lnTo>
                <a:lnTo>
                  <a:pt x="270" y="1108"/>
                </a:lnTo>
                <a:lnTo>
                  <a:pt x="270" y="1108"/>
                </a:lnTo>
                <a:lnTo>
                  <a:pt x="270" y="1108"/>
                </a:lnTo>
                <a:lnTo>
                  <a:pt x="270" y="1110"/>
                </a:lnTo>
                <a:lnTo>
                  <a:pt x="270" y="1110"/>
                </a:lnTo>
                <a:lnTo>
                  <a:pt x="270" y="1110"/>
                </a:lnTo>
                <a:lnTo>
                  <a:pt x="270" y="1112"/>
                </a:lnTo>
                <a:lnTo>
                  <a:pt x="272" y="1110"/>
                </a:lnTo>
                <a:lnTo>
                  <a:pt x="272" y="1110"/>
                </a:lnTo>
                <a:lnTo>
                  <a:pt x="272" y="1110"/>
                </a:lnTo>
                <a:lnTo>
                  <a:pt x="272" y="1112"/>
                </a:lnTo>
                <a:lnTo>
                  <a:pt x="272" y="1112"/>
                </a:lnTo>
                <a:lnTo>
                  <a:pt x="272" y="1112"/>
                </a:lnTo>
                <a:lnTo>
                  <a:pt x="272" y="1112"/>
                </a:lnTo>
                <a:lnTo>
                  <a:pt x="272" y="1112"/>
                </a:lnTo>
                <a:lnTo>
                  <a:pt x="270" y="1112"/>
                </a:lnTo>
                <a:lnTo>
                  <a:pt x="270" y="1112"/>
                </a:lnTo>
                <a:lnTo>
                  <a:pt x="270" y="1112"/>
                </a:lnTo>
                <a:lnTo>
                  <a:pt x="270" y="1112"/>
                </a:lnTo>
                <a:lnTo>
                  <a:pt x="270" y="1112"/>
                </a:lnTo>
                <a:lnTo>
                  <a:pt x="270" y="1112"/>
                </a:lnTo>
                <a:lnTo>
                  <a:pt x="270" y="1115"/>
                </a:lnTo>
                <a:lnTo>
                  <a:pt x="272" y="1115"/>
                </a:lnTo>
                <a:lnTo>
                  <a:pt x="272" y="1115"/>
                </a:lnTo>
                <a:lnTo>
                  <a:pt x="272" y="1115"/>
                </a:lnTo>
                <a:lnTo>
                  <a:pt x="272" y="1115"/>
                </a:lnTo>
                <a:lnTo>
                  <a:pt x="272" y="1115"/>
                </a:lnTo>
                <a:lnTo>
                  <a:pt x="272" y="1115"/>
                </a:lnTo>
                <a:lnTo>
                  <a:pt x="272" y="1117"/>
                </a:lnTo>
                <a:lnTo>
                  <a:pt x="272" y="1117"/>
                </a:lnTo>
                <a:lnTo>
                  <a:pt x="272" y="1117"/>
                </a:lnTo>
                <a:lnTo>
                  <a:pt x="275" y="1117"/>
                </a:lnTo>
                <a:lnTo>
                  <a:pt x="272" y="1117"/>
                </a:lnTo>
                <a:lnTo>
                  <a:pt x="272" y="1117"/>
                </a:lnTo>
                <a:lnTo>
                  <a:pt x="270" y="1115"/>
                </a:lnTo>
                <a:lnTo>
                  <a:pt x="270" y="1115"/>
                </a:lnTo>
                <a:lnTo>
                  <a:pt x="270" y="1115"/>
                </a:lnTo>
                <a:lnTo>
                  <a:pt x="270" y="1115"/>
                </a:lnTo>
                <a:lnTo>
                  <a:pt x="270" y="1115"/>
                </a:lnTo>
                <a:lnTo>
                  <a:pt x="270" y="1117"/>
                </a:lnTo>
                <a:lnTo>
                  <a:pt x="270" y="1117"/>
                </a:lnTo>
                <a:lnTo>
                  <a:pt x="270" y="1117"/>
                </a:lnTo>
                <a:lnTo>
                  <a:pt x="270" y="1117"/>
                </a:lnTo>
                <a:lnTo>
                  <a:pt x="272" y="1119"/>
                </a:lnTo>
                <a:lnTo>
                  <a:pt x="272" y="1122"/>
                </a:lnTo>
                <a:lnTo>
                  <a:pt x="272" y="1122"/>
                </a:lnTo>
                <a:lnTo>
                  <a:pt x="272" y="1122"/>
                </a:lnTo>
                <a:lnTo>
                  <a:pt x="275" y="1124"/>
                </a:lnTo>
                <a:lnTo>
                  <a:pt x="272" y="1124"/>
                </a:lnTo>
                <a:lnTo>
                  <a:pt x="272" y="1124"/>
                </a:lnTo>
                <a:lnTo>
                  <a:pt x="272" y="1124"/>
                </a:lnTo>
                <a:lnTo>
                  <a:pt x="272" y="1124"/>
                </a:lnTo>
                <a:lnTo>
                  <a:pt x="275" y="1124"/>
                </a:lnTo>
                <a:lnTo>
                  <a:pt x="275" y="1127"/>
                </a:lnTo>
                <a:lnTo>
                  <a:pt x="275" y="1127"/>
                </a:lnTo>
                <a:lnTo>
                  <a:pt x="275" y="1127"/>
                </a:lnTo>
                <a:lnTo>
                  <a:pt x="275" y="1131"/>
                </a:lnTo>
                <a:lnTo>
                  <a:pt x="275" y="1131"/>
                </a:lnTo>
                <a:lnTo>
                  <a:pt x="275" y="1134"/>
                </a:lnTo>
                <a:lnTo>
                  <a:pt x="275" y="1134"/>
                </a:lnTo>
                <a:lnTo>
                  <a:pt x="277" y="1134"/>
                </a:lnTo>
                <a:lnTo>
                  <a:pt x="277" y="1134"/>
                </a:lnTo>
                <a:lnTo>
                  <a:pt x="277" y="1134"/>
                </a:lnTo>
                <a:lnTo>
                  <a:pt x="277" y="1134"/>
                </a:lnTo>
                <a:lnTo>
                  <a:pt x="277" y="1136"/>
                </a:lnTo>
                <a:lnTo>
                  <a:pt x="277" y="1138"/>
                </a:lnTo>
                <a:lnTo>
                  <a:pt x="277" y="1136"/>
                </a:lnTo>
                <a:lnTo>
                  <a:pt x="277" y="1136"/>
                </a:lnTo>
                <a:lnTo>
                  <a:pt x="277" y="1136"/>
                </a:lnTo>
                <a:lnTo>
                  <a:pt x="279" y="1134"/>
                </a:lnTo>
                <a:lnTo>
                  <a:pt x="279" y="1136"/>
                </a:lnTo>
                <a:lnTo>
                  <a:pt x="279" y="1136"/>
                </a:lnTo>
                <a:lnTo>
                  <a:pt x="277" y="1136"/>
                </a:lnTo>
                <a:lnTo>
                  <a:pt x="277" y="1136"/>
                </a:lnTo>
                <a:lnTo>
                  <a:pt x="277" y="1141"/>
                </a:lnTo>
                <a:lnTo>
                  <a:pt x="277" y="1141"/>
                </a:lnTo>
                <a:lnTo>
                  <a:pt x="277" y="1141"/>
                </a:lnTo>
                <a:lnTo>
                  <a:pt x="277" y="1141"/>
                </a:lnTo>
                <a:lnTo>
                  <a:pt x="277" y="1141"/>
                </a:lnTo>
                <a:lnTo>
                  <a:pt x="277" y="1141"/>
                </a:lnTo>
                <a:lnTo>
                  <a:pt x="277" y="1143"/>
                </a:lnTo>
                <a:lnTo>
                  <a:pt x="279" y="1143"/>
                </a:lnTo>
                <a:lnTo>
                  <a:pt x="279" y="1143"/>
                </a:lnTo>
                <a:lnTo>
                  <a:pt x="279" y="1143"/>
                </a:lnTo>
                <a:lnTo>
                  <a:pt x="279" y="1143"/>
                </a:lnTo>
                <a:lnTo>
                  <a:pt x="282" y="1143"/>
                </a:lnTo>
                <a:lnTo>
                  <a:pt x="282" y="1143"/>
                </a:lnTo>
                <a:lnTo>
                  <a:pt x="279" y="1143"/>
                </a:lnTo>
                <a:lnTo>
                  <a:pt x="279" y="1145"/>
                </a:lnTo>
                <a:lnTo>
                  <a:pt x="279" y="1145"/>
                </a:lnTo>
                <a:lnTo>
                  <a:pt x="282" y="1148"/>
                </a:lnTo>
                <a:lnTo>
                  <a:pt x="284" y="1150"/>
                </a:lnTo>
                <a:lnTo>
                  <a:pt x="287" y="1150"/>
                </a:lnTo>
                <a:lnTo>
                  <a:pt x="287" y="1155"/>
                </a:lnTo>
                <a:lnTo>
                  <a:pt x="289" y="1155"/>
                </a:lnTo>
                <a:lnTo>
                  <a:pt x="287" y="1157"/>
                </a:lnTo>
                <a:lnTo>
                  <a:pt x="289" y="1160"/>
                </a:lnTo>
                <a:lnTo>
                  <a:pt x="289" y="1160"/>
                </a:lnTo>
                <a:lnTo>
                  <a:pt x="289" y="1160"/>
                </a:lnTo>
                <a:lnTo>
                  <a:pt x="289" y="1160"/>
                </a:lnTo>
                <a:lnTo>
                  <a:pt x="291" y="1160"/>
                </a:lnTo>
                <a:lnTo>
                  <a:pt x="289" y="1160"/>
                </a:lnTo>
                <a:lnTo>
                  <a:pt x="289" y="1160"/>
                </a:lnTo>
                <a:lnTo>
                  <a:pt x="289" y="1162"/>
                </a:lnTo>
                <a:lnTo>
                  <a:pt x="291" y="1162"/>
                </a:lnTo>
                <a:lnTo>
                  <a:pt x="291" y="1164"/>
                </a:lnTo>
                <a:lnTo>
                  <a:pt x="291" y="1164"/>
                </a:lnTo>
                <a:lnTo>
                  <a:pt x="291" y="1164"/>
                </a:lnTo>
                <a:lnTo>
                  <a:pt x="291" y="1164"/>
                </a:lnTo>
                <a:lnTo>
                  <a:pt x="294" y="1164"/>
                </a:lnTo>
                <a:lnTo>
                  <a:pt x="294" y="1164"/>
                </a:lnTo>
                <a:lnTo>
                  <a:pt x="296" y="1164"/>
                </a:lnTo>
                <a:lnTo>
                  <a:pt x="296" y="1162"/>
                </a:lnTo>
                <a:lnTo>
                  <a:pt x="298" y="1162"/>
                </a:lnTo>
                <a:lnTo>
                  <a:pt x="298" y="1164"/>
                </a:lnTo>
                <a:lnTo>
                  <a:pt x="296" y="1164"/>
                </a:lnTo>
                <a:lnTo>
                  <a:pt x="294" y="1164"/>
                </a:lnTo>
                <a:lnTo>
                  <a:pt x="294" y="1164"/>
                </a:lnTo>
                <a:lnTo>
                  <a:pt x="294" y="1167"/>
                </a:lnTo>
                <a:lnTo>
                  <a:pt x="294" y="1167"/>
                </a:lnTo>
                <a:lnTo>
                  <a:pt x="294" y="1167"/>
                </a:lnTo>
                <a:lnTo>
                  <a:pt x="291" y="1167"/>
                </a:lnTo>
                <a:lnTo>
                  <a:pt x="294" y="1169"/>
                </a:lnTo>
                <a:lnTo>
                  <a:pt x="294" y="1169"/>
                </a:lnTo>
                <a:lnTo>
                  <a:pt x="294" y="1169"/>
                </a:lnTo>
                <a:lnTo>
                  <a:pt x="294" y="1172"/>
                </a:lnTo>
                <a:lnTo>
                  <a:pt x="294" y="1172"/>
                </a:lnTo>
                <a:lnTo>
                  <a:pt x="296" y="1172"/>
                </a:lnTo>
                <a:lnTo>
                  <a:pt x="296" y="1172"/>
                </a:lnTo>
                <a:lnTo>
                  <a:pt x="298" y="1169"/>
                </a:lnTo>
                <a:lnTo>
                  <a:pt x="298" y="1169"/>
                </a:lnTo>
                <a:lnTo>
                  <a:pt x="298" y="1172"/>
                </a:lnTo>
                <a:lnTo>
                  <a:pt x="298" y="1172"/>
                </a:lnTo>
                <a:lnTo>
                  <a:pt x="298" y="1172"/>
                </a:lnTo>
                <a:lnTo>
                  <a:pt x="301" y="1172"/>
                </a:lnTo>
                <a:lnTo>
                  <a:pt x="298" y="1172"/>
                </a:lnTo>
                <a:lnTo>
                  <a:pt x="296" y="1172"/>
                </a:lnTo>
                <a:lnTo>
                  <a:pt x="296" y="1172"/>
                </a:lnTo>
                <a:lnTo>
                  <a:pt x="296" y="1174"/>
                </a:lnTo>
                <a:lnTo>
                  <a:pt x="296" y="1174"/>
                </a:lnTo>
                <a:lnTo>
                  <a:pt x="296" y="1174"/>
                </a:lnTo>
                <a:lnTo>
                  <a:pt x="296" y="1174"/>
                </a:lnTo>
                <a:lnTo>
                  <a:pt x="298" y="1174"/>
                </a:lnTo>
                <a:lnTo>
                  <a:pt x="298" y="1174"/>
                </a:lnTo>
                <a:lnTo>
                  <a:pt x="298" y="1176"/>
                </a:lnTo>
                <a:lnTo>
                  <a:pt x="298" y="1176"/>
                </a:lnTo>
                <a:lnTo>
                  <a:pt x="298" y="1176"/>
                </a:lnTo>
                <a:lnTo>
                  <a:pt x="301" y="1176"/>
                </a:lnTo>
                <a:lnTo>
                  <a:pt x="301" y="1176"/>
                </a:lnTo>
                <a:lnTo>
                  <a:pt x="303" y="1176"/>
                </a:lnTo>
                <a:lnTo>
                  <a:pt x="303" y="1176"/>
                </a:lnTo>
                <a:lnTo>
                  <a:pt x="303" y="1179"/>
                </a:lnTo>
                <a:lnTo>
                  <a:pt x="305" y="1179"/>
                </a:lnTo>
                <a:lnTo>
                  <a:pt x="305" y="1179"/>
                </a:lnTo>
                <a:lnTo>
                  <a:pt x="303" y="1179"/>
                </a:lnTo>
                <a:lnTo>
                  <a:pt x="303" y="1179"/>
                </a:lnTo>
                <a:lnTo>
                  <a:pt x="303" y="1179"/>
                </a:lnTo>
                <a:lnTo>
                  <a:pt x="303" y="1179"/>
                </a:lnTo>
                <a:lnTo>
                  <a:pt x="303" y="1179"/>
                </a:lnTo>
                <a:lnTo>
                  <a:pt x="301" y="1176"/>
                </a:lnTo>
                <a:lnTo>
                  <a:pt x="301" y="1176"/>
                </a:lnTo>
                <a:lnTo>
                  <a:pt x="301" y="1176"/>
                </a:lnTo>
                <a:lnTo>
                  <a:pt x="298" y="1176"/>
                </a:lnTo>
                <a:lnTo>
                  <a:pt x="298" y="1176"/>
                </a:lnTo>
                <a:lnTo>
                  <a:pt x="298" y="1176"/>
                </a:lnTo>
                <a:lnTo>
                  <a:pt x="296" y="1176"/>
                </a:lnTo>
                <a:lnTo>
                  <a:pt x="296" y="1179"/>
                </a:lnTo>
                <a:lnTo>
                  <a:pt x="298" y="1179"/>
                </a:lnTo>
                <a:lnTo>
                  <a:pt x="298" y="1179"/>
                </a:lnTo>
                <a:lnTo>
                  <a:pt x="298" y="1179"/>
                </a:lnTo>
                <a:lnTo>
                  <a:pt x="301" y="1179"/>
                </a:lnTo>
                <a:lnTo>
                  <a:pt x="301" y="1181"/>
                </a:lnTo>
                <a:lnTo>
                  <a:pt x="303" y="1190"/>
                </a:lnTo>
                <a:lnTo>
                  <a:pt x="303" y="1190"/>
                </a:lnTo>
                <a:lnTo>
                  <a:pt x="303" y="1190"/>
                </a:lnTo>
                <a:lnTo>
                  <a:pt x="303" y="1190"/>
                </a:lnTo>
                <a:lnTo>
                  <a:pt x="303" y="1193"/>
                </a:lnTo>
                <a:lnTo>
                  <a:pt x="303" y="1193"/>
                </a:lnTo>
                <a:lnTo>
                  <a:pt x="303" y="1193"/>
                </a:lnTo>
                <a:lnTo>
                  <a:pt x="301" y="1195"/>
                </a:lnTo>
                <a:lnTo>
                  <a:pt x="305" y="1195"/>
                </a:lnTo>
                <a:lnTo>
                  <a:pt x="305" y="1195"/>
                </a:lnTo>
                <a:lnTo>
                  <a:pt x="305" y="1198"/>
                </a:lnTo>
                <a:lnTo>
                  <a:pt x="305" y="1198"/>
                </a:lnTo>
                <a:lnTo>
                  <a:pt x="308" y="1200"/>
                </a:lnTo>
                <a:lnTo>
                  <a:pt x="308" y="1200"/>
                </a:lnTo>
                <a:lnTo>
                  <a:pt x="308" y="1200"/>
                </a:lnTo>
                <a:lnTo>
                  <a:pt x="308" y="1202"/>
                </a:lnTo>
                <a:lnTo>
                  <a:pt x="308" y="1202"/>
                </a:lnTo>
                <a:lnTo>
                  <a:pt x="308" y="1202"/>
                </a:lnTo>
                <a:lnTo>
                  <a:pt x="310" y="1205"/>
                </a:lnTo>
                <a:lnTo>
                  <a:pt x="310" y="1205"/>
                </a:lnTo>
                <a:lnTo>
                  <a:pt x="310" y="1205"/>
                </a:lnTo>
                <a:lnTo>
                  <a:pt x="313" y="1207"/>
                </a:lnTo>
                <a:lnTo>
                  <a:pt x="313" y="1207"/>
                </a:lnTo>
                <a:lnTo>
                  <a:pt x="313" y="1207"/>
                </a:lnTo>
                <a:lnTo>
                  <a:pt x="313" y="1207"/>
                </a:lnTo>
                <a:lnTo>
                  <a:pt x="315" y="1207"/>
                </a:lnTo>
                <a:lnTo>
                  <a:pt x="315" y="1207"/>
                </a:lnTo>
                <a:lnTo>
                  <a:pt x="315" y="1205"/>
                </a:lnTo>
                <a:lnTo>
                  <a:pt x="317" y="1205"/>
                </a:lnTo>
                <a:lnTo>
                  <a:pt x="317" y="1205"/>
                </a:lnTo>
                <a:lnTo>
                  <a:pt x="317" y="1205"/>
                </a:lnTo>
                <a:lnTo>
                  <a:pt x="317" y="1205"/>
                </a:lnTo>
                <a:lnTo>
                  <a:pt x="317" y="1205"/>
                </a:lnTo>
                <a:lnTo>
                  <a:pt x="320" y="1205"/>
                </a:lnTo>
                <a:lnTo>
                  <a:pt x="317" y="1207"/>
                </a:lnTo>
                <a:lnTo>
                  <a:pt x="317" y="1207"/>
                </a:lnTo>
                <a:lnTo>
                  <a:pt x="317" y="1207"/>
                </a:lnTo>
                <a:lnTo>
                  <a:pt x="317" y="1207"/>
                </a:lnTo>
                <a:lnTo>
                  <a:pt x="317" y="1207"/>
                </a:lnTo>
                <a:lnTo>
                  <a:pt x="315" y="1207"/>
                </a:lnTo>
                <a:lnTo>
                  <a:pt x="315" y="1207"/>
                </a:lnTo>
                <a:lnTo>
                  <a:pt x="315" y="1209"/>
                </a:lnTo>
                <a:lnTo>
                  <a:pt x="315" y="1207"/>
                </a:lnTo>
                <a:lnTo>
                  <a:pt x="313" y="1207"/>
                </a:lnTo>
                <a:lnTo>
                  <a:pt x="313" y="1207"/>
                </a:lnTo>
                <a:lnTo>
                  <a:pt x="313" y="1207"/>
                </a:lnTo>
                <a:lnTo>
                  <a:pt x="313" y="1209"/>
                </a:lnTo>
                <a:lnTo>
                  <a:pt x="313" y="1209"/>
                </a:lnTo>
                <a:lnTo>
                  <a:pt x="313" y="1209"/>
                </a:lnTo>
                <a:lnTo>
                  <a:pt x="310" y="1209"/>
                </a:lnTo>
                <a:lnTo>
                  <a:pt x="310" y="1209"/>
                </a:lnTo>
                <a:lnTo>
                  <a:pt x="313" y="1212"/>
                </a:lnTo>
                <a:lnTo>
                  <a:pt x="315" y="1212"/>
                </a:lnTo>
                <a:lnTo>
                  <a:pt x="315" y="1212"/>
                </a:lnTo>
                <a:lnTo>
                  <a:pt x="315" y="1212"/>
                </a:lnTo>
                <a:lnTo>
                  <a:pt x="315" y="1212"/>
                </a:lnTo>
                <a:lnTo>
                  <a:pt x="315" y="1212"/>
                </a:lnTo>
                <a:lnTo>
                  <a:pt x="315" y="1212"/>
                </a:lnTo>
                <a:lnTo>
                  <a:pt x="315" y="1212"/>
                </a:lnTo>
                <a:lnTo>
                  <a:pt x="317" y="1214"/>
                </a:lnTo>
                <a:lnTo>
                  <a:pt x="317" y="1214"/>
                </a:lnTo>
                <a:lnTo>
                  <a:pt x="317" y="1214"/>
                </a:lnTo>
                <a:lnTo>
                  <a:pt x="320" y="1214"/>
                </a:lnTo>
                <a:lnTo>
                  <a:pt x="320" y="1214"/>
                </a:lnTo>
                <a:lnTo>
                  <a:pt x="320" y="1214"/>
                </a:lnTo>
                <a:lnTo>
                  <a:pt x="320" y="1216"/>
                </a:lnTo>
                <a:lnTo>
                  <a:pt x="320" y="1219"/>
                </a:lnTo>
                <a:lnTo>
                  <a:pt x="320" y="1219"/>
                </a:lnTo>
                <a:lnTo>
                  <a:pt x="320" y="1219"/>
                </a:lnTo>
                <a:lnTo>
                  <a:pt x="320" y="1219"/>
                </a:lnTo>
                <a:lnTo>
                  <a:pt x="322" y="1221"/>
                </a:lnTo>
                <a:lnTo>
                  <a:pt x="322" y="1219"/>
                </a:lnTo>
                <a:lnTo>
                  <a:pt x="322" y="1219"/>
                </a:lnTo>
                <a:lnTo>
                  <a:pt x="324" y="1219"/>
                </a:lnTo>
                <a:lnTo>
                  <a:pt x="324" y="1219"/>
                </a:lnTo>
                <a:lnTo>
                  <a:pt x="324" y="1221"/>
                </a:lnTo>
                <a:lnTo>
                  <a:pt x="322" y="1221"/>
                </a:lnTo>
                <a:lnTo>
                  <a:pt x="322" y="1221"/>
                </a:lnTo>
                <a:lnTo>
                  <a:pt x="322" y="1221"/>
                </a:lnTo>
                <a:lnTo>
                  <a:pt x="322" y="1224"/>
                </a:lnTo>
                <a:lnTo>
                  <a:pt x="322" y="1224"/>
                </a:lnTo>
                <a:lnTo>
                  <a:pt x="322" y="1224"/>
                </a:lnTo>
                <a:lnTo>
                  <a:pt x="324" y="1226"/>
                </a:lnTo>
                <a:lnTo>
                  <a:pt x="324" y="1224"/>
                </a:lnTo>
                <a:lnTo>
                  <a:pt x="324" y="1224"/>
                </a:lnTo>
                <a:lnTo>
                  <a:pt x="324" y="1224"/>
                </a:lnTo>
                <a:lnTo>
                  <a:pt x="324" y="1221"/>
                </a:lnTo>
                <a:lnTo>
                  <a:pt x="324" y="1221"/>
                </a:lnTo>
                <a:lnTo>
                  <a:pt x="324" y="1221"/>
                </a:lnTo>
                <a:lnTo>
                  <a:pt x="324" y="1224"/>
                </a:lnTo>
                <a:lnTo>
                  <a:pt x="324" y="1224"/>
                </a:lnTo>
                <a:lnTo>
                  <a:pt x="324" y="1224"/>
                </a:lnTo>
                <a:lnTo>
                  <a:pt x="324" y="1224"/>
                </a:lnTo>
                <a:lnTo>
                  <a:pt x="327" y="1224"/>
                </a:lnTo>
                <a:lnTo>
                  <a:pt x="327" y="1224"/>
                </a:lnTo>
                <a:lnTo>
                  <a:pt x="327" y="1224"/>
                </a:lnTo>
                <a:lnTo>
                  <a:pt x="327" y="1224"/>
                </a:lnTo>
                <a:lnTo>
                  <a:pt x="327" y="1224"/>
                </a:lnTo>
                <a:lnTo>
                  <a:pt x="329" y="1226"/>
                </a:lnTo>
                <a:lnTo>
                  <a:pt x="327" y="1226"/>
                </a:lnTo>
                <a:lnTo>
                  <a:pt x="327" y="1226"/>
                </a:lnTo>
                <a:lnTo>
                  <a:pt x="327" y="1228"/>
                </a:lnTo>
                <a:lnTo>
                  <a:pt x="327" y="1228"/>
                </a:lnTo>
                <a:lnTo>
                  <a:pt x="327" y="1226"/>
                </a:lnTo>
                <a:lnTo>
                  <a:pt x="324" y="1226"/>
                </a:lnTo>
                <a:lnTo>
                  <a:pt x="324" y="1224"/>
                </a:lnTo>
                <a:lnTo>
                  <a:pt x="324" y="1226"/>
                </a:lnTo>
                <a:lnTo>
                  <a:pt x="327" y="1228"/>
                </a:lnTo>
                <a:lnTo>
                  <a:pt x="327" y="1228"/>
                </a:lnTo>
                <a:lnTo>
                  <a:pt x="327" y="1231"/>
                </a:lnTo>
                <a:lnTo>
                  <a:pt x="327" y="1231"/>
                </a:lnTo>
                <a:lnTo>
                  <a:pt x="327" y="1231"/>
                </a:lnTo>
                <a:lnTo>
                  <a:pt x="327" y="1233"/>
                </a:lnTo>
                <a:lnTo>
                  <a:pt x="327" y="1233"/>
                </a:lnTo>
                <a:lnTo>
                  <a:pt x="327" y="1233"/>
                </a:lnTo>
                <a:lnTo>
                  <a:pt x="327" y="1233"/>
                </a:lnTo>
                <a:lnTo>
                  <a:pt x="329" y="1235"/>
                </a:lnTo>
                <a:lnTo>
                  <a:pt x="329" y="1238"/>
                </a:lnTo>
                <a:lnTo>
                  <a:pt x="329" y="1238"/>
                </a:lnTo>
                <a:lnTo>
                  <a:pt x="332" y="1238"/>
                </a:lnTo>
                <a:lnTo>
                  <a:pt x="334" y="1240"/>
                </a:lnTo>
                <a:lnTo>
                  <a:pt x="332" y="1240"/>
                </a:lnTo>
                <a:lnTo>
                  <a:pt x="332" y="1240"/>
                </a:lnTo>
                <a:lnTo>
                  <a:pt x="329" y="1238"/>
                </a:lnTo>
                <a:lnTo>
                  <a:pt x="329" y="1238"/>
                </a:lnTo>
                <a:lnTo>
                  <a:pt x="329" y="1240"/>
                </a:lnTo>
                <a:lnTo>
                  <a:pt x="329" y="1240"/>
                </a:lnTo>
                <a:lnTo>
                  <a:pt x="332" y="1243"/>
                </a:lnTo>
                <a:lnTo>
                  <a:pt x="332" y="1245"/>
                </a:lnTo>
                <a:lnTo>
                  <a:pt x="332" y="1247"/>
                </a:lnTo>
                <a:lnTo>
                  <a:pt x="332" y="1247"/>
                </a:lnTo>
                <a:lnTo>
                  <a:pt x="332" y="1247"/>
                </a:lnTo>
                <a:lnTo>
                  <a:pt x="332" y="1250"/>
                </a:lnTo>
                <a:lnTo>
                  <a:pt x="332" y="1250"/>
                </a:lnTo>
                <a:lnTo>
                  <a:pt x="332" y="1250"/>
                </a:lnTo>
                <a:lnTo>
                  <a:pt x="332" y="1252"/>
                </a:lnTo>
                <a:lnTo>
                  <a:pt x="334" y="1252"/>
                </a:lnTo>
                <a:lnTo>
                  <a:pt x="334" y="1254"/>
                </a:lnTo>
                <a:lnTo>
                  <a:pt x="336" y="1254"/>
                </a:lnTo>
                <a:lnTo>
                  <a:pt x="336" y="1257"/>
                </a:lnTo>
                <a:lnTo>
                  <a:pt x="339" y="1259"/>
                </a:lnTo>
                <a:lnTo>
                  <a:pt x="339" y="1261"/>
                </a:lnTo>
                <a:lnTo>
                  <a:pt x="339" y="1264"/>
                </a:lnTo>
                <a:lnTo>
                  <a:pt x="341" y="1269"/>
                </a:lnTo>
                <a:lnTo>
                  <a:pt x="341" y="1271"/>
                </a:lnTo>
                <a:lnTo>
                  <a:pt x="341" y="1269"/>
                </a:lnTo>
                <a:lnTo>
                  <a:pt x="343" y="1269"/>
                </a:lnTo>
                <a:lnTo>
                  <a:pt x="343" y="1269"/>
                </a:lnTo>
                <a:lnTo>
                  <a:pt x="343" y="1269"/>
                </a:lnTo>
                <a:lnTo>
                  <a:pt x="343" y="1269"/>
                </a:lnTo>
                <a:lnTo>
                  <a:pt x="343" y="1271"/>
                </a:lnTo>
                <a:lnTo>
                  <a:pt x="343" y="1271"/>
                </a:lnTo>
                <a:lnTo>
                  <a:pt x="343" y="1271"/>
                </a:lnTo>
                <a:lnTo>
                  <a:pt x="346" y="1271"/>
                </a:lnTo>
                <a:lnTo>
                  <a:pt x="343" y="1271"/>
                </a:lnTo>
                <a:lnTo>
                  <a:pt x="343" y="1271"/>
                </a:lnTo>
                <a:lnTo>
                  <a:pt x="343" y="1271"/>
                </a:lnTo>
                <a:lnTo>
                  <a:pt x="343" y="1271"/>
                </a:lnTo>
                <a:lnTo>
                  <a:pt x="341" y="1271"/>
                </a:lnTo>
                <a:lnTo>
                  <a:pt x="341" y="1271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3"/>
                </a:lnTo>
                <a:lnTo>
                  <a:pt x="341" y="1276"/>
                </a:lnTo>
                <a:lnTo>
                  <a:pt x="341" y="1278"/>
                </a:lnTo>
                <a:lnTo>
                  <a:pt x="343" y="1280"/>
                </a:lnTo>
                <a:lnTo>
                  <a:pt x="343" y="1283"/>
                </a:lnTo>
                <a:lnTo>
                  <a:pt x="343" y="1283"/>
                </a:lnTo>
                <a:lnTo>
                  <a:pt x="343" y="1285"/>
                </a:lnTo>
                <a:lnTo>
                  <a:pt x="343" y="1283"/>
                </a:lnTo>
                <a:lnTo>
                  <a:pt x="343" y="1283"/>
                </a:lnTo>
                <a:lnTo>
                  <a:pt x="341" y="1280"/>
                </a:lnTo>
                <a:lnTo>
                  <a:pt x="341" y="1283"/>
                </a:lnTo>
                <a:lnTo>
                  <a:pt x="343" y="1285"/>
                </a:lnTo>
                <a:lnTo>
                  <a:pt x="343" y="1285"/>
                </a:lnTo>
                <a:lnTo>
                  <a:pt x="343" y="1285"/>
                </a:lnTo>
                <a:lnTo>
                  <a:pt x="343" y="1287"/>
                </a:lnTo>
                <a:lnTo>
                  <a:pt x="343" y="1287"/>
                </a:lnTo>
                <a:lnTo>
                  <a:pt x="343" y="1287"/>
                </a:lnTo>
                <a:lnTo>
                  <a:pt x="346" y="1292"/>
                </a:lnTo>
                <a:lnTo>
                  <a:pt x="346" y="1295"/>
                </a:lnTo>
                <a:lnTo>
                  <a:pt x="346" y="1297"/>
                </a:lnTo>
                <a:lnTo>
                  <a:pt x="346" y="1297"/>
                </a:lnTo>
                <a:lnTo>
                  <a:pt x="346" y="1297"/>
                </a:lnTo>
                <a:lnTo>
                  <a:pt x="346" y="1299"/>
                </a:lnTo>
                <a:lnTo>
                  <a:pt x="346" y="1299"/>
                </a:lnTo>
                <a:lnTo>
                  <a:pt x="346" y="1302"/>
                </a:lnTo>
                <a:lnTo>
                  <a:pt x="346" y="1302"/>
                </a:lnTo>
                <a:lnTo>
                  <a:pt x="348" y="1302"/>
                </a:lnTo>
                <a:lnTo>
                  <a:pt x="346" y="1304"/>
                </a:lnTo>
                <a:lnTo>
                  <a:pt x="348" y="1314"/>
                </a:lnTo>
                <a:lnTo>
                  <a:pt x="350" y="1314"/>
                </a:lnTo>
                <a:lnTo>
                  <a:pt x="353" y="1314"/>
                </a:lnTo>
                <a:lnTo>
                  <a:pt x="355" y="1314"/>
                </a:lnTo>
                <a:lnTo>
                  <a:pt x="355" y="1314"/>
                </a:lnTo>
                <a:lnTo>
                  <a:pt x="355" y="1314"/>
                </a:lnTo>
                <a:lnTo>
                  <a:pt x="353" y="1314"/>
                </a:lnTo>
                <a:lnTo>
                  <a:pt x="353" y="1314"/>
                </a:lnTo>
                <a:lnTo>
                  <a:pt x="353" y="1314"/>
                </a:lnTo>
                <a:lnTo>
                  <a:pt x="353" y="1316"/>
                </a:lnTo>
                <a:lnTo>
                  <a:pt x="350" y="1316"/>
                </a:lnTo>
                <a:lnTo>
                  <a:pt x="350" y="1316"/>
                </a:lnTo>
                <a:lnTo>
                  <a:pt x="350" y="1316"/>
                </a:lnTo>
                <a:lnTo>
                  <a:pt x="350" y="1316"/>
                </a:lnTo>
                <a:lnTo>
                  <a:pt x="350" y="1316"/>
                </a:lnTo>
                <a:lnTo>
                  <a:pt x="350" y="1316"/>
                </a:lnTo>
                <a:lnTo>
                  <a:pt x="350" y="1316"/>
                </a:lnTo>
                <a:lnTo>
                  <a:pt x="350" y="1318"/>
                </a:lnTo>
                <a:lnTo>
                  <a:pt x="350" y="1318"/>
                </a:lnTo>
                <a:lnTo>
                  <a:pt x="350" y="1318"/>
                </a:lnTo>
                <a:lnTo>
                  <a:pt x="353" y="1321"/>
                </a:lnTo>
                <a:lnTo>
                  <a:pt x="353" y="1321"/>
                </a:lnTo>
                <a:lnTo>
                  <a:pt x="355" y="1330"/>
                </a:lnTo>
                <a:lnTo>
                  <a:pt x="358" y="1332"/>
                </a:lnTo>
                <a:lnTo>
                  <a:pt x="358" y="1332"/>
                </a:lnTo>
                <a:lnTo>
                  <a:pt x="358" y="1335"/>
                </a:lnTo>
                <a:lnTo>
                  <a:pt x="358" y="1335"/>
                </a:lnTo>
                <a:lnTo>
                  <a:pt x="358" y="1335"/>
                </a:lnTo>
                <a:lnTo>
                  <a:pt x="360" y="1335"/>
                </a:lnTo>
                <a:lnTo>
                  <a:pt x="360" y="1335"/>
                </a:lnTo>
                <a:lnTo>
                  <a:pt x="360" y="1337"/>
                </a:lnTo>
                <a:lnTo>
                  <a:pt x="360" y="1337"/>
                </a:lnTo>
                <a:lnTo>
                  <a:pt x="362" y="1344"/>
                </a:lnTo>
                <a:lnTo>
                  <a:pt x="365" y="1344"/>
                </a:lnTo>
                <a:lnTo>
                  <a:pt x="365" y="1347"/>
                </a:lnTo>
                <a:lnTo>
                  <a:pt x="365" y="1347"/>
                </a:lnTo>
                <a:lnTo>
                  <a:pt x="365" y="1347"/>
                </a:lnTo>
                <a:lnTo>
                  <a:pt x="365" y="1347"/>
                </a:lnTo>
                <a:lnTo>
                  <a:pt x="365" y="1347"/>
                </a:lnTo>
                <a:lnTo>
                  <a:pt x="365" y="1347"/>
                </a:lnTo>
                <a:lnTo>
                  <a:pt x="367" y="1347"/>
                </a:lnTo>
                <a:lnTo>
                  <a:pt x="367" y="1347"/>
                </a:lnTo>
                <a:lnTo>
                  <a:pt x="365" y="1349"/>
                </a:lnTo>
                <a:lnTo>
                  <a:pt x="367" y="1351"/>
                </a:lnTo>
                <a:lnTo>
                  <a:pt x="367" y="1356"/>
                </a:lnTo>
                <a:lnTo>
                  <a:pt x="369" y="1356"/>
                </a:lnTo>
                <a:lnTo>
                  <a:pt x="369" y="1358"/>
                </a:lnTo>
                <a:lnTo>
                  <a:pt x="369" y="1358"/>
                </a:lnTo>
                <a:lnTo>
                  <a:pt x="369" y="1358"/>
                </a:lnTo>
                <a:lnTo>
                  <a:pt x="369" y="1358"/>
                </a:lnTo>
                <a:lnTo>
                  <a:pt x="369" y="1358"/>
                </a:lnTo>
                <a:lnTo>
                  <a:pt x="369" y="1358"/>
                </a:lnTo>
                <a:lnTo>
                  <a:pt x="369" y="1358"/>
                </a:lnTo>
                <a:lnTo>
                  <a:pt x="372" y="1358"/>
                </a:lnTo>
                <a:lnTo>
                  <a:pt x="372" y="1358"/>
                </a:lnTo>
                <a:lnTo>
                  <a:pt x="372" y="1358"/>
                </a:lnTo>
                <a:lnTo>
                  <a:pt x="372" y="1358"/>
                </a:lnTo>
                <a:lnTo>
                  <a:pt x="374" y="1361"/>
                </a:lnTo>
                <a:lnTo>
                  <a:pt x="372" y="1358"/>
                </a:lnTo>
                <a:lnTo>
                  <a:pt x="372" y="1358"/>
                </a:lnTo>
                <a:lnTo>
                  <a:pt x="374" y="1356"/>
                </a:lnTo>
                <a:lnTo>
                  <a:pt x="374" y="1356"/>
                </a:lnTo>
                <a:lnTo>
                  <a:pt x="376" y="1358"/>
                </a:lnTo>
                <a:lnTo>
                  <a:pt x="376" y="1358"/>
                </a:lnTo>
                <a:lnTo>
                  <a:pt x="374" y="1358"/>
                </a:lnTo>
                <a:lnTo>
                  <a:pt x="374" y="1358"/>
                </a:lnTo>
                <a:lnTo>
                  <a:pt x="374" y="1358"/>
                </a:lnTo>
                <a:lnTo>
                  <a:pt x="374" y="1361"/>
                </a:lnTo>
                <a:lnTo>
                  <a:pt x="374" y="1361"/>
                </a:lnTo>
                <a:lnTo>
                  <a:pt x="374" y="1361"/>
                </a:lnTo>
                <a:lnTo>
                  <a:pt x="376" y="1363"/>
                </a:lnTo>
                <a:lnTo>
                  <a:pt x="376" y="1363"/>
                </a:lnTo>
                <a:lnTo>
                  <a:pt x="376" y="1361"/>
                </a:lnTo>
                <a:lnTo>
                  <a:pt x="379" y="1361"/>
                </a:lnTo>
                <a:lnTo>
                  <a:pt x="379" y="1361"/>
                </a:lnTo>
                <a:lnTo>
                  <a:pt x="379" y="1361"/>
                </a:lnTo>
                <a:lnTo>
                  <a:pt x="379" y="1363"/>
                </a:lnTo>
                <a:lnTo>
                  <a:pt x="379" y="1363"/>
                </a:lnTo>
                <a:lnTo>
                  <a:pt x="379" y="1363"/>
                </a:lnTo>
                <a:lnTo>
                  <a:pt x="379" y="1363"/>
                </a:lnTo>
                <a:lnTo>
                  <a:pt x="376" y="1363"/>
                </a:lnTo>
                <a:lnTo>
                  <a:pt x="374" y="1363"/>
                </a:lnTo>
                <a:lnTo>
                  <a:pt x="376" y="1366"/>
                </a:lnTo>
                <a:lnTo>
                  <a:pt x="376" y="1366"/>
                </a:lnTo>
                <a:lnTo>
                  <a:pt x="376" y="1366"/>
                </a:lnTo>
                <a:lnTo>
                  <a:pt x="376" y="1368"/>
                </a:lnTo>
                <a:lnTo>
                  <a:pt x="379" y="1366"/>
                </a:lnTo>
                <a:lnTo>
                  <a:pt x="379" y="1366"/>
                </a:lnTo>
                <a:lnTo>
                  <a:pt x="386" y="1375"/>
                </a:lnTo>
                <a:lnTo>
                  <a:pt x="386" y="1375"/>
                </a:lnTo>
                <a:lnTo>
                  <a:pt x="388" y="1382"/>
                </a:lnTo>
                <a:lnTo>
                  <a:pt x="388" y="1382"/>
                </a:lnTo>
                <a:lnTo>
                  <a:pt x="391" y="1385"/>
                </a:lnTo>
                <a:lnTo>
                  <a:pt x="391" y="1385"/>
                </a:lnTo>
                <a:lnTo>
                  <a:pt x="391" y="1387"/>
                </a:lnTo>
                <a:lnTo>
                  <a:pt x="391" y="1387"/>
                </a:lnTo>
                <a:lnTo>
                  <a:pt x="391" y="1387"/>
                </a:lnTo>
                <a:lnTo>
                  <a:pt x="393" y="1387"/>
                </a:lnTo>
                <a:lnTo>
                  <a:pt x="393" y="1387"/>
                </a:lnTo>
                <a:lnTo>
                  <a:pt x="393" y="1389"/>
                </a:lnTo>
                <a:lnTo>
                  <a:pt x="395" y="1389"/>
                </a:lnTo>
                <a:lnTo>
                  <a:pt x="395" y="1392"/>
                </a:lnTo>
                <a:lnTo>
                  <a:pt x="395" y="1394"/>
                </a:lnTo>
                <a:lnTo>
                  <a:pt x="398" y="1392"/>
                </a:lnTo>
                <a:lnTo>
                  <a:pt x="398" y="1394"/>
                </a:lnTo>
                <a:lnTo>
                  <a:pt x="398" y="1394"/>
                </a:lnTo>
                <a:lnTo>
                  <a:pt x="398" y="1394"/>
                </a:lnTo>
                <a:lnTo>
                  <a:pt x="398" y="1394"/>
                </a:lnTo>
                <a:lnTo>
                  <a:pt x="398" y="1396"/>
                </a:lnTo>
                <a:lnTo>
                  <a:pt x="398" y="1396"/>
                </a:lnTo>
                <a:lnTo>
                  <a:pt x="398" y="1396"/>
                </a:lnTo>
                <a:lnTo>
                  <a:pt x="402" y="1408"/>
                </a:lnTo>
                <a:lnTo>
                  <a:pt x="405" y="1415"/>
                </a:lnTo>
                <a:lnTo>
                  <a:pt x="405" y="1420"/>
                </a:lnTo>
                <a:lnTo>
                  <a:pt x="407" y="1422"/>
                </a:lnTo>
                <a:lnTo>
                  <a:pt x="407" y="1422"/>
                </a:lnTo>
                <a:lnTo>
                  <a:pt x="407" y="1425"/>
                </a:lnTo>
                <a:lnTo>
                  <a:pt x="407" y="1425"/>
                </a:lnTo>
                <a:lnTo>
                  <a:pt x="407" y="1425"/>
                </a:lnTo>
                <a:lnTo>
                  <a:pt x="407" y="1425"/>
                </a:lnTo>
                <a:lnTo>
                  <a:pt x="407" y="1425"/>
                </a:lnTo>
                <a:lnTo>
                  <a:pt x="407" y="1425"/>
                </a:lnTo>
                <a:lnTo>
                  <a:pt x="407" y="1427"/>
                </a:lnTo>
                <a:lnTo>
                  <a:pt x="407" y="1427"/>
                </a:lnTo>
                <a:lnTo>
                  <a:pt x="412" y="1434"/>
                </a:lnTo>
                <a:lnTo>
                  <a:pt x="412" y="1437"/>
                </a:lnTo>
                <a:lnTo>
                  <a:pt x="412" y="1437"/>
                </a:lnTo>
                <a:lnTo>
                  <a:pt x="414" y="1437"/>
                </a:lnTo>
                <a:lnTo>
                  <a:pt x="414" y="1439"/>
                </a:lnTo>
                <a:lnTo>
                  <a:pt x="414" y="1441"/>
                </a:lnTo>
                <a:lnTo>
                  <a:pt x="414" y="1441"/>
                </a:lnTo>
                <a:lnTo>
                  <a:pt x="414" y="1444"/>
                </a:lnTo>
                <a:lnTo>
                  <a:pt x="417" y="1446"/>
                </a:lnTo>
                <a:lnTo>
                  <a:pt x="417" y="1448"/>
                </a:lnTo>
                <a:lnTo>
                  <a:pt x="419" y="1451"/>
                </a:lnTo>
                <a:lnTo>
                  <a:pt x="419" y="1453"/>
                </a:lnTo>
                <a:lnTo>
                  <a:pt x="419" y="1455"/>
                </a:lnTo>
                <a:lnTo>
                  <a:pt x="419" y="1455"/>
                </a:lnTo>
                <a:lnTo>
                  <a:pt x="421" y="1455"/>
                </a:lnTo>
                <a:lnTo>
                  <a:pt x="421" y="1455"/>
                </a:lnTo>
                <a:lnTo>
                  <a:pt x="421" y="1453"/>
                </a:lnTo>
                <a:lnTo>
                  <a:pt x="421" y="1453"/>
                </a:lnTo>
                <a:lnTo>
                  <a:pt x="421" y="1451"/>
                </a:lnTo>
                <a:lnTo>
                  <a:pt x="421" y="1451"/>
                </a:lnTo>
                <a:lnTo>
                  <a:pt x="421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3"/>
                </a:lnTo>
                <a:lnTo>
                  <a:pt x="424" y="1455"/>
                </a:lnTo>
                <a:lnTo>
                  <a:pt x="421" y="1455"/>
                </a:lnTo>
                <a:lnTo>
                  <a:pt x="421" y="1458"/>
                </a:lnTo>
                <a:lnTo>
                  <a:pt x="421" y="1458"/>
                </a:lnTo>
                <a:lnTo>
                  <a:pt x="421" y="1458"/>
                </a:lnTo>
                <a:lnTo>
                  <a:pt x="421" y="1458"/>
                </a:lnTo>
                <a:lnTo>
                  <a:pt x="421" y="1460"/>
                </a:lnTo>
                <a:lnTo>
                  <a:pt x="421" y="1465"/>
                </a:lnTo>
                <a:lnTo>
                  <a:pt x="424" y="1465"/>
                </a:lnTo>
                <a:lnTo>
                  <a:pt x="424" y="1465"/>
                </a:lnTo>
                <a:lnTo>
                  <a:pt x="424" y="1465"/>
                </a:lnTo>
                <a:lnTo>
                  <a:pt x="424" y="1465"/>
                </a:lnTo>
                <a:lnTo>
                  <a:pt x="424" y="1463"/>
                </a:lnTo>
                <a:lnTo>
                  <a:pt x="424" y="1460"/>
                </a:lnTo>
                <a:lnTo>
                  <a:pt x="421" y="1460"/>
                </a:lnTo>
                <a:lnTo>
                  <a:pt x="421" y="1460"/>
                </a:lnTo>
                <a:lnTo>
                  <a:pt x="421" y="1458"/>
                </a:lnTo>
                <a:lnTo>
                  <a:pt x="424" y="1460"/>
                </a:lnTo>
                <a:lnTo>
                  <a:pt x="424" y="1460"/>
                </a:lnTo>
                <a:lnTo>
                  <a:pt x="424" y="1460"/>
                </a:lnTo>
                <a:lnTo>
                  <a:pt x="424" y="1460"/>
                </a:lnTo>
                <a:lnTo>
                  <a:pt x="424" y="1463"/>
                </a:lnTo>
                <a:lnTo>
                  <a:pt x="426" y="1463"/>
                </a:lnTo>
                <a:lnTo>
                  <a:pt x="426" y="1465"/>
                </a:lnTo>
                <a:lnTo>
                  <a:pt x="426" y="1467"/>
                </a:lnTo>
                <a:lnTo>
                  <a:pt x="426" y="1467"/>
                </a:lnTo>
                <a:lnTo>
                  <a:pt x="426" y="1467"/>
                </a:lnTo>
                <a:lnTo>
                  <a:pt x="428" y="1467"/>
                </a:lnTo>
                <a:lnTo>
                  <a:pt x="431" y="1470"/>
                </a:lnTo>
                <a:lnTo>
                  <a:pt x="431" y="1470"/>
                </a:lnTo>
                <a:lnTo>
                  <a:pt x="431" y="1472"/>
                </a:lnTo>
                <a:lnTo>
                  <a:pt x="431" y="1474"/>
                </a:lnTo>
                <a:lnTo>
                  <a:pt x="431" y="1474"/>
                </a:lnTo>
                <a:lnTo>
                  <a:pt x="431" y="1474"/>
                </a:lnTo>
                <a:lnTo>
                  <a:pt x="431" y="1477"/>
                </a:lnTo>
                <a:lnTo>
                  <a:pt x="431" y="1477"/>
                </a:lnTo>
                <a:lnTo>
                  <a:pt x="431" y="1477"/>
                </a:lnTo>
                <a:lnTo>
                  <a:pt x="431" y="1479"/>
                </a:lnTo>
                <a:lnTo>
                  <a:pt x="431" y="1479"/>
                </a:lnTo>
                <a:lnTo>
                  <a:pt x="431" y="1479"/>
                </a:lnTo>
                <a:lnTo>
                  <a:pt x="431" y="1479"/>
                </a:lnTo>
                <a:lnTo>
                  <a:pt x="431" y="1482"/>
                </a:lnTo>
                <a:lnTo>
                  <a:pt x="431" y="1482"/>
                </a:lnTo>
                <a:lnTo>
                  <a:pt x="433" y="1482"/>
                </a:lnTo>
                <a:lnTo>
                  <a:pt x="433" y="1482"/>
                </a:lnTo>
                <a:lnTo>
                  <a:pt x="433" y="1484"/>
                </a:lnTo>
                <a:lnTo>
                  <a:pt x="433" y="1486"/>
                </a:lnTo>
                <a:lnTo>
                  <a:pt x="433" y="1486"/>
                </a:lnTo>
                <a:lnTo>
                  <a:pt x="433" y="1489"/>
                </a:lnTo>
                <a:lnTo>
                  <a:pt x="433" y="1489"/>
                </a:lnTo>
                <a:lnTo>
                  <a:pt x="433" y="1489"/>
                </a:lnTo>
                <a:lnTo>
                  <a:pt x="436" y="1489"/>
                </a:lnTo>
                <a:lnTo>
                  <a:pt x="436" y="1489"/>
                </a:lnTo>
                <a:lnTo>
                  <a:pt x="436" y="1489"/>
                </a:lnTo>
                <a:lnTo>
                  <a:pt x="438" y="1491"/>
                </a:lnTo>
                <a:lnTo>
                  <a:pt x="436" y="1491"/>
                </a:lnTo>
                <a:lnTo>
                  <a:pt x="436" y="1491"/>
                </a:lnTo>
                <a:lnTo>
                  <a:pt x="433" y="1491"/>
                </a:lnTo>
                <a:lnTo>
                  <a:pt x="433" y="1491"/>
                </a:lnTo>
                <a:lnTo>
                  <a:pt x="431" y="1491"/>
                </a:lnTo>
                <a:lnTo>
                  <a:pt x="428" y="1491"/>
                </a:lnTo>
                <a:lnTo>
                  <a:pt x="428" y="1491"/>
                </a:lnTo>
                <a:lnTo>
                  <a:pt x="431" y="1486"/>
                </a:lnTo>
                <a:lnTo>
                  <a:pt x="431" y="1484"/>
                </a:lnTo>
                <a:lnTo>
                  <a:pt x="431" y="1484"/>
                </a:lnTo>
                <a:lnTo>
                  <a:pt x="431" y="1484"/>
                </a:lnTo>
                <a:lnTo>
                  <a:pt x="431" y="1482"/>
                </a:lnTo>
                <a:lnTo>
                  <a:pt x="431" y="1482"/>
                </a:lnTo>
                <a:lnTo>
                  <a:pt x="431" y="1482"/>
                </a:lnTo>
                <a:lnTo>
                  <a:pt x="431" y="1477"/>
                </a:lnTo>
                <a:lnTo>
                  <a:pt x="431" y="1477"/>
                </a:lnTo>
                <a:lnTo>
                  <a:pt x="431" y="1477"/>
                </a:lnTo>
                <a:lnTo>
                  <a:pt x="431" y="1474"/>
                </a:lnTo>
                <a:lnTo>
                  <a:pt x="428" y="1474"/>
                </a:lnTo>
                <a:lnTo>
                  <a:pt x="428" y="1472"/>
                </a:lnTo>
                <a:lnTo>
                  <a:pt x="428" y="1472"/>
                </a:lnTo>
                <a:lnTo>
                  <a:pt x="428" y="1472"/>
                </a:lnTo>
                <a:lnTo>
                  <a:pt x="428" y="1474"/>
                </a:lnTo>
                <a:lnTo>
                  <a:pt x="428" y="1474"/>
                </a:lnTo>
                <a:lnTo>
                  <a:pt x="428" y="1477"/>
                </a:lnTo>
                <a:lnTo>
                  <a:pt x="428" y="1479"/>
                </a:lnTo>
                <a:lnTo>
                  <a:pt x="428" y="1482"/>
                </a:lnTo>
                <a:lnTo>
                  <a:pt x="428" y="1482"/>
                </a:lnTo>
                <a:lnTo>
                  <a:pt x="428" y="1472"/>
                </a:lnTo>
                <a:lnTo>
                  <a:pt x="426" y="1472"/>
                </a:lnTo>
                <a:lnTo>
                  <a:pt x="426" y="1472"/>
                </a:lnTo>
                <a:lnTo>
                  <a:pt x="426" y="1472"/>
                </a:lnTo>
                <a:lnTo>
                  <a:pt x="426" y="1474"/>
                </a:lnTo>
                <a:lnTo>
                  <a:pt x="426" y="1474"/>
                </a:lnTo>
                <a:lnTo>
                  <a:pt x="426" y="1474"/>
                </a:lnTo>
                <a:lnTo>
                  <a:pt x="426" y="1474"/>
                </a:lnTo>
                <a:lnTo>
                  <a:pt x="426" y="1472"/>
                </a:lnTo>
                <a:lnTo>
                  <a:pt x="426" y="1472"/>
                </a:lnTo>
                <a:lnTo>
                  <a:pt x="426" y="1472"/>
                </a:lnTo>
                <a:lnTo>
                  <a:pt x="426" y="1472"/>
                </a:lnTo>
                <a:lnTo>
                  <a:pt x="426" y="1472"/>
                </a:lnTo>
                <a:lnTo>
                  <a:pt x="424" y="1472"/>
                </a:lnTo>
                <a:lnTo>
                  <a:pt x="424" y="1472"/>
                </a:lnTo>
                <a:lnTo>
                  <a:pt x="424" y="1470"/>
                </a:lnTo>
                <a:lnTo>
                  <a:pt x="424" y="1470"/>
                </a:lnTo>
                <a:lnTo>
                  <a:pt x="424" y="1470"/>
                </a:lnTo>
                <a:lnTo>
                  <a:pt x="426" y="1470"/>
                </a:lnTo>
                <a:lnTo>
                  <a:pt x="426" y="1470"/>
                </a:lnTo>
                <a:lnTo>
                  <a:pt x="426" y="1470"/>
                </a:lnTo>
                <a:lnTo>
                  <a:pt x="426" y="1467"/>
                </a:lnTo>
                <a:lnTo>
                  <a:pt x="424" y="1467"/>
                </a:lnTo>
                <a:lnTo>
                  <a:pt x="424" y="1467"/>
                </a:lnTo>
                <a:lnTo>
                  <a:pt x="424" y="1470"/>
                </a:lnTo>
                <a:lnTo>
                  <a:pt x="424" y="1472"/>
                </a:lnTo>
                <a:lnTo>
                  <a:pt x="424" y="1472"/>
                </a:lnTo>
                <a:lnTo>
                  <a:pt x="426" y="1474"/>
                </a:lnTo>
                <a:lnTo>
                  <a:pt x="426" y="1484"/>
                </a:lnTo>
                <a:lnTo>
                  <a:pt x="426" y="1484"/>
                </a:lnTo>
                <a:lnTo>
                  <a:pt x="426" y="1491"/>
                </a:lnTo>
                <a:lnTo>
                  <a:pt x="431" y="1500"/>
                </a:lnTo>
                <a:lnTo>
                  <a:pt x="433" y="1510"/>
                </a:lnTo>
                <a:lnTo>
                  <a:pt x="436" y="1510"/>
                </a:lnTo>
                <a:lnTo>
                  <a:pt x="433" y="1510"/>
                </a:lnTo>
                <a:lnTo>
                  <a:pt x="433" y="1505"/>
                </a:lnTo>
                <a:lnTo>
                  <a:pt x="433" y="1505"/>
                </a:lnTo>
                <a:lnTo>
                  <a:pt x="433" y="1505"/>
                </a:lnTo>
                <a:lnTo>
                  <a:pt x="433" y="1508"/>
                </a:lnTo>
                <a:lnTo>
                  <a:pt x="436" y="1510"/>
                </a:lnTo>
                <a:lnTo>
                  <a:pt x="436" y="1510"/>
                </a:lnTo>
                <a:lnTo>
                  <a:pt x="436" y="1510"/>
                </a:lnTo>
                <a:lnTo>
                  <a:pt x="436" y="1510"/>
                </a:lnTo>
                <a:lnTo>
                  <a:pt x="436" y="1510"/>
                </a:lnTo>
                <a:lnTo>
                  <a:pt x="436" y="1512"/>
                </a:lnTo>
                <a:lnTo>
                  <a:pt x="436" y="1512"/>
                </a:lnTo>
                <a:lnTo>
                  <a:pt x="436" y="1512"/>
                </a:lnTo>
                <a:lnTo>
                  <a:pt x="436" y="1512"/>
                </a:lnTo>
                <a:lnTo>
                  <a:pt x="436" y="1512"/>
                </a:lnTo>
                <a:lnTo>
                  <a:pt x="436" y="1512"/>
                </a:lnTo>
                <a:lnTo>
                  <a:pt x="436" y="1510"/>
                </a:lnTo>
                <a:lnTo>
                  <a:pt x="436" y="1512"/>
                </a:lnTo>
                <a:lnTo>
                  <a:pt x="436" y="1515"/>
                </a:lnTo>
                <a:lnTo>
                  <a:pt x="438" y="1517"/>
                </a:lnTo>
                <a:lnTo>
                  <a:pt x="438" y="1517"/>
                </a:lnTo>
                <a:lnTo>
                  <a:pt x="438" y="1519"/>
                </a:lnTo>
                <a:lnTo>
                  <a:pt x="438" y="1519"/>
                </a:lnTo>
                <a:lnTo>
                  <a:pt x="438" y="1519"/>
                </a:lnTo>
                <a:lnTo>
                  <a:pt x="438" y="1522"/>
                </a:lnTo>
                <a:lnTo>
                  <a:pt x="438" y="1522"/>
                </a:lnTo>
                <a:lnTo>
                  <a:pt x="438" y="1519"/>
                </a:lnTo>
                <a:lnTo>
                  <a:pt x="440" y="1519"/>
                </a:lnTo>
                <a:lnTo>
                  <a:pt x="440" y="1519"/>
                </a:lnTo>
                <a:lnTo>
                  <a:pt x="440" y="1519"/>
                </a:lnTo>
                <a:lnTo>
                  <a:pt x="440" y="1519"/>
                </a:lnTo>
                <a:lnTo>
                  <a:pt x="440" y="1519"/>
                </a:lnTo>
                <a:lnTo>
                  <a:pt x="440" y="1519"/>
                </a:lnTo>
                <a:lnTo>
                  <a:pt x="440" y="1522"/>
                </a:lnTo>
                <a:lnTo>
                  <a:pt x="440" y="1519"/>
                </a:lnTo>
                <a:lnTo>
                  <a:pt x="440" y="1519"/>
                </a:lnTo>
                <a:lnTo>
                  <a:pt x="440" y="1517"/>
                </a:lnTo>
                <a:lnTo>
                  <a:pt x="443" y="1519"/>
                </a:lnTo>
                <a:lnTo>
                  <a:pt x="443" y="1519"/>
                </a:lnTo>
                <a:lnTo>
                  <a:pt x="443" y="1519"/>
                </a:lnTo>
                <a:lnTo>
                  <a:pt x="445" y="1517"/>
                </a:lnTo>
                <a:lnTo>
                  <a:pt x="445" y="1517"/>
                </a:lnTo>
                <a:lnTo>
                  <a:pt x="445" y="1517"/>
                </a:lnTo>
                <a:lnTo>
                  <a:pt x="445" y="1517"/>
                </a:lnTo>
                <a:lnTo>
                  <a:pt x="445" y="1517"/>
                </a:lnTo>
                <a:lnTo>
                  <a:pt x="445" y="1519"/>
                </a:lnTo>
                <a:lnTo>
                  <a:pt x="445" y="1519"/>
                </a:lnTo>
                <a:lnTo>
                  <a:pt x="445" y="1519"/>
                </a:lnTo>
                <a:lnTo>
                  <a:pt x="445" y="1519"/>
                </a:lnTo>
                <a:lnTo>
                  <a:pt x="445" y="1519"/>
                </a:lnTo>
                <a:lnTo>
                  <a:pt x="445" y="1519"/>
                </a:lnTo>
                <a:lnTo>
                  <a:pt x="445" y="1519"/>
                </a:lnTo>
                <a:lnTo>
                  <a:pt x="443" y="1519"/>
                </a:lnTo>
                <a:lnTo>
                  <a:pt x="443" y="1519"/>
                </a:lnTo>
                <a:lnTo>
                  <a:pt x="440" y="1519"/>
                </a:lnTo>
                <a:lnTo>
                  <a:pt x="440" y="1522"/>
                </a:lnTo>
                <a:lnTo>
                  <a:pt x="440" y="1522"/>
                </a:lnTo>
                <a:lnTo>
                  <a:pt x="440" y="1522"/>
                </a:lnTo>
                <a:lnTo>
                  <a:pt x="443" y="1522"/>
                </a:lnTo>
                <a:lnTo>
                  <a:pt x="443" y="1522"/>
                </a:lnTo>
                <a:lnTo>
                  <a:pt x="443" y="1522"/>
                </a:lnTo>
                <a:lnTo>
                  <a:pt x="443" y="1522"/>
                </a:lnTo>
                <a:lnTo>
                  <a:pt x="443" y="1524"/>
                </a:lnTo>
                <a:lnTo>
                  <a:pt x="440" y="1524"/>
                </a:lnTo>
                <a:lnTo>
                  <a:pt x="440" y="1522"/>
                </a:lnTo>
                <a:lnTo>
                  <a:pt x="440" y="1522"/>
                </a:lnTo>
                <a:lnTo>
                  <a:pt x="440" y="1522"/>
                </a:lnTo>
                <a:lnTo>
                  <a:pt x="440" y="1524"/>
                </a:lnTo>
                <a:lnTo>
                  <a:pt x="445" y="1526"/>
                </a:lnTo>
                <a:lnTo>
                  <a:pt x="445" y="1529"/>
                </a:lnTo>
                <a:lnTo>
                  <a:pt x="447" y="1531"/>
                </a:lnTo>
                <a:lnTo>
                  <a:pt x="450" y="1534"/>
                </a:lnTo>
                <a:lnTo>
                  <a:pt x="450" y="1534"/>
                </a:lnTo>
                <a:lnTo>
                  <a:pt x="455" y="1538"/>
                </a:lnTo>
                <a:lnTo>
                  <a:pt x="455" y="1541"/>
                </a:lnTo>
                <a:lnTo>
                  <a:pt x="457" y="1543"/>
                </a:lnTo>
                <a:lnTo>
                  <a:pt x="462" y="1550"/>
                </a:lnTo>
                <a:lnTo>
                  <a:pt x="464" y="1553"/>
                </a:lnTo>
                <a:lnTo>
                  <a:pt x="469" y="1555"/>
                </a:lnTo>
                <a:lnTo>
                  <a:pt x="471" y="1557"/>
                </a:lnTo>
                <a:lnTo>
                  <a:pt x="476" y="1562"/>
                </a:lnTo>
                <a:lnTo>
                  <a:pt x="476" y="1562"/>
                </a:lnTo>
                <a:lnTo>
                  <a:pt x="478" y="1562"/>
                </a:lnTo>
                <a:lnTo>
                  <a:pt x="478" y="1562"/>
                </a:lnTo>
                <a:lnTo>
                  <a:pt x="478" y="1562"/>
                </a:lnTo>
                <a:lnTo>
                  <a:pt x="481" y="1564"/>
                </a:lnTo>
                <a:lnTo>
                  <a:pt x="481" y="1564"/>
                </a:lnTo>
                <a:lnTo>
                  <a:pt x="488" y="1567"/>
                </a:lnTo>
                <a:lnTo>
                  <a:pt x="490" y="1567"/>
                </a:lnTo>
                <a:lnTo>
                  <a:pt x="492" y="1567"/>
                </a:lnTo>
                <a:lnTo>
                  <a:pt x="492" y="1564"/>
                </a:lnTo>
                <a:lnTo>
                  <a:pt x="495" y="1564"/>
                </a:lnTo>
                <a:lnTo>
                  <a:pt x="497" y="1562"/>
                </a:lnTo>
                <a:lnTo>
                  <a:pt x="502" y="1562"/>
                </a:lnTo>
                <a:lnTo>
                  <a:pt x="504" y="1562"/>
                </a:lnTo>
                <a:lnTo>
                  <a:pt x="504" y="1560"/>
                </a:lnTo>
                <a:lnTo>
                  <a:pt x="507" y="1560"/>
                </a:lnTo>
                <a:lnTo>
                  <a:pt x="516" y="1553"/>
                </a:lnTo>
                <a:lnTo>
                  <a:pt x="518" y="1553"/>
                </a:lnTo>
                <a:lnTo>
                  <a:pt x="518" y="1553"/>
                </a:lnTo>
                <a:lnTo>
                  <a:pt x="518" y="1550"/>
                </a:lnTo>
                <a:lnTo>
                  <a:pt x="521" y="1548"/>
                </a:lnTo>
                <a:lnTo>
                  <a:pt x="521" y="1548"/>
                </a:lnTo>
                <a:lnTo>
                  <a:pt x="521" y="1545"/>
                </a:lnTo>
                <a:lnTo>
                  <a:pt x="523" y="1545"/>
                </a:lnTo>
                <a:lnTo>
                  <a:pt x="523" y="1545"/>
                </a:lnTo>
                <a:lnTo>
                  <a:pt x="523" y="1541"/>
                </a:lnTo>
                <a:lnTo>
                  <a:pt x="523" y="1538"/>
                </a:lnTo>
                <a:lnTo>
                  <a:pt x="521" y="1536"/>
                </a:lnTo>
                <a:lnTo>
                  <a:pt x="523" y="1536"/>
                </a:lnTo>
                <a:lnTo>
                  <a:pt x="523" y="1536"/>
                </a:lnTo>
                <a:lnTo>
                  <a:pt x="523" y="1536"/>
                </a:lnTo>
                <a:lnTo>
                  <a:pt x="523" y="1534"/>
                </a:lnTo>
                <a:lnTo>
                  <a:pt x="523" y="1534"/>
                </a:lnTo>
                <a:lnTo>
                  <a:pt x="525" y="1531"/>
                </a:lnTo>
                <a:lnTo>
                  <a:pt x="525" y="1531"/>
                </a:lnTo>
                <a:lnTo>
                  <a:pt x="525" y="1531"/>
                </a:lnTo>
                <a:lnTo>
                  <a:pt x="528" y="1531"/>
                </a:lnTo>
                <a:lnTo>
                  <a:pt x="525" y="1529"/>
                </a:lnTo>
                <a:lnTo>
                  <a:pt x="525" y="1531"/>
                </a:lnTo>
                <a:lnTo>
                  <a:pt x="525" y="1531"/>
                </a:lnTo>
                <a:lnTo>
                  <a:pt x="525" y="1531"/>
                </a:lnTo>
                <a:lnTo>
                  <a:pt x="523" y="1531"/>
                </a:lnTo>
                <a:lnTo>
                  <a:pt x="525" y="1531"/>
                </a:lnTo>
                <a:lnTo>
                  <a:pt x="525" y="1529"/>
                </a:lnTo>
                <a:lnTo>
                  <a:pt x="525" y="1526"/>
                </a:lnTo>
                <a:lnTo>
                  <a:pt x="525" y="1524"/>
                </a:lnTo>
                <a:lnTo>
                  <a:pt x="528" y="1522"/>
                </a:lnTo>
                <a:lnTo>
                  <a:pt x="528" y="1519"/>
                </a:lnTo>
                <a:lnTo>
                  <a:pt x="535" y="1515"/>
                </a:lnTo>
                <a:lnTo>
                  <a:pt x="537" y="1512"/>
                </a:lnTo>
                <a:lnTo>
                  <a:pt x="540" y="1512"/>
                </a:lnTo>
                <a:lnTo>
                  <a:pt x="542" y="1512"/>
                </a:lnTo>
                <a:lnTo>
                  <a:pt x="549" y="1510"/>
                </a:lnTo>
                <a:lnTo>
                  <a:pt x="549" y="1510"/>
                </a:lnTo>
                <a:lnTo>
                  <a:pt x="549" y="1510"/>
                </a:lnTo>
                <a:lnTo>
                  <a:pt x="549" y="1510"/>
                </a:lnTo>
                <a:lnTo>
                  <a:pt x="549" y="1510"/>
                </a:lnTo>
                <a:lnTo>
                  <a:pt x="551" y="1508"/>
                </a:lnTo>
                <a:lnTo>
                  <a:pt x="554" y="1508"/>
                </a:lnTo>
                <a:lnTo>
                  <a:pt x="554" y="1508"/>
                </a:lnTo>
                <a:lnTo>
                  <a:pt x="554" y="1508"/>
                </a:lnTo>
                <a:lnTo>
                  <a:pt x="556" y="1508"/>
                </a:lnTo>
                <a:lnTo>
                  <a:pt x="556" y="1508"/>
                </a:lnTo>
                <a:lnTo>
                  <a:pt x="559" y="1505"/>
                </a:lnTo>
                <a:lnTo>
                  <a:pt x="561" y="1505"/>
                </a:lnTo>
                <a:lnTo>
                  <a:pt x="561" y="1505"/>
                </a:lnTo>
                <a:lnTo>
                  <a:pt x="563" y="1505"/>
                </a:lnTo>
                <a:lnTo>
                  <a:pt x="563" y="1505"/>
                </a:lnTo>
                <a:lnTo>
                  <a:pt x="563" y="1505"/>
                </a:lnTo>
                <a:lnTo>
                  <a:pt x="563" y="1505"/>
                </a:lnTo>
                <a:lnTo>
                  <a:pt x="563" y="1505"/>
                </a:lnTo>
                <a:lnTo>
                  <a:pt x="566" y="1503"/>
                </a:lnTo>
                <a:lnTo>
                  <a:pt x="566" y="1503"/>
                </a:lnTo>
                <a:lnTo>
                  <a:pt x="568" y="1503"/>
                </a:lnTo>
                <a:lnTo>
                  <a:pt x="570" y="1503"/>
                </a:lnTo>
                <a:lnTo>
                  <a:pt x="570" y="1505"/>
                </a:lnTo>
                <a:lnTo>
                  <a:pt x="573" y="1505"/>
                </a:lnTo>
                <a:lnTo>
                  <a:pt x="573" y="1505"/>
                </a:lnTo>
                <a:lnTo>
                  <a:pt x="575" y="1505"/>
                </a:lnTo>
                <a:lnTo>
                  <a:pt x="577" y="1503"/>
                </a:lnTo>
                <a:lnTo>
                  <a:pt x="577" y="1503"/>
                </a:lnTo>
                <a:lnTo>
                  <a:pt x="577" y="1505"/>
                </a:lnTo>
                <a:lnTo>
                  <a:pt x="580" y="1505"/>
                </a:lnTo>
                <a:lnTo>
                  <a:pt x="580" y="1505"/>
                </a:lnTo>
                <a:lnTo>
                  <a:pt x="582" y="1505"/>
                </a:lnTo>
                <a:lnTo>
                  <a:pt x="587" y="1508"/>
                </a:lnTo>
                <a:lnTo>
                  <a:pt x="589" y="1510"/>
                </a:lnTo>
                <a:lnTo>
                  <a:pt x="592" y="1510"/>
                </a:lnTo>
                <a:lnTo>
                  <a:pt x="592" y="1510"/>
                </a:lnTo>
                <a:lnTo>
                  <a:pt x="592" y="1510"/>
                </a:lnTo>
                <a:lnTo>
                  <a:pt x="587" y="1505"/>
                </a:lnTo>
                <a:lnTo>
                  <a:pt x="587" y="1505"/>
                </a:lnTo>
                <a:lnTo>
                  <a:pt x="587" y="1505"/>
                </a:lnTo>
                <a:lnTo>
                  <a:pt x="587" y="1505"/>
                </a:lnTo>
                <a:lnTo>
                  <a:pt x="585" y="1505"/>
                </a:lnTo>
                <a:lnTo>
                  <a:pt x="585" y="1505"/>
                </a:lnTo>
                <a:lnTo>
                  <a:pt x="585" y="1503"/>
                </a:lnTo>
                <a:lnTo>
                  <a:pt x="585" y="1503"/>
                </a:lnTo>
                <a:lnTo>
                  <a:pt x="587" y="1503"/>
                </a:lnTo>
                <a:lnTo>
                  <a:pt x="587" y="1503"/>
                </a:lnTo>
                <a:lnTo>
                  <a:pt x="587" y="1500"/>
                </a:lnTo>
                <a:lnTo>
                  <a:pt x="585" y="1500"/>
                </a:lnTo>
                <a:lnTo>
                  <a:pt x="585" y="1500"/>
                </a:lnTo>
                <a:lnTo>
                  <a:pt x="582" y="1503"/>
                </a:lnTo>
                <a:lnTo>
                  <a:pt x="582" y="1503"/>
                </a:lnTo>
                <a:lnTo>
                  <a:pt x="575" y="1503"/>
                </a:lnTo>
                <a:lnTo>
                  <a:pt x="573" y="1503"/>
                </a:lnTo>
                <a:lnTo>
                  <a:pt x="570" y="1500"/>
                </a:lnTo>
                <a:lnTo>
                  <a:pt x="566" y="1498"/>
                </a:lnTo>
                <a:lnTo>
                  <a:pt x="563" y="1496"/>
                </a:lnTo>
                <a:lnTo>
                  <a:pt x="563" y="1493"/>
                </a:lnTo>
                <a:lnTo>
                  <a:pt x="563" y="1493"/>
                </a:lnTo>
                <a:lnTo>
                  <a:pt x="563" y="1491"/>
                </a:lnTo>
                <a:lnTo>
                  <a:pt x="563" y="1489"/>
                </a:lnTo>
                <a:lnTo>
                  <a:pt x="566" y="1486"/>
                </a:lnTo>
                <a:lnTo>
                  <a:pt x="566" y="1486"/>
                </a:lnTo>
                <a:lnTo>
                  <a:pt x="566" y="1486"/>
                </a:lnTo>
                <a:lnTo>
                  <a:pt x="566" y="1486"/>
                </a:lnTo>
                <a:lnTo>
                  <a:pt x="566" y="1484"/>
                </a:lnTo>
                <a:lnTo>
                  <a:pt x="566" y="1484"/>
                </a:lnTo>
                <a:lnTo>
                  <a:pt x="568" y="1484"/>
                </a:lnTo>
                <a:lnTo>
                  <a:pt x="568" y="1484"/>
                </a:lnTo>
                <a:lnTo>
                  <a:pt x="568" y="1484"/>
                </a:lnTo>
                <a:lnTo>
                  <a:pt x="570" y="1479"/>
                </a:lnTo>
                <a:lnTo>
                  <a:pt x="573" y="1477"/>
                </a:lnTo>
                <a:lnTo>
                  <a:pt x="573" y="1477"/>
                </a:lnTo>
                <a:lnTo>
                  <a:pt x="573" y="1474"/>
                </a:lnTo>
                <a:lnTo>
                  <a:pt x="573" y="1474"/>
                </a:lnTo>
                <a:lnTo>
                  <a:pt x="575" y="1474"/>
                </a:lnTo>
                <a:lnTo>
                  <a:pt x="575" y="1472"/>
                </a:lnTo>
                <a:lnTo>
                  <a:pt x="577" y="1467"/>
                </a:lnTo>
                <a:lnTo>
                  <a:pt x="580" y="1465"/>
                </a:lnTo>
                <a:lnTo>
                  <a:pt x="582" y="1463"/>
                </a:lnTo>
                <a:lnTo>
                  <a:pt x="582" y="1463"/>
                </a:lnTo>
                <a:lnTo>
                  <a:pt x="580" y="1460"/>
                </a:lnTo>
                <a:lnTo>
                  <a:pt x="580" y="1458"/>
                </a:lnTo>
                <a:lnTo>
                  <a:pt x="580" y="1455"/>
                </a:lnTo>
                <a:lnTo>
                  <a:pt x="580" y="1455"/>
                </a:lnTo>
                <a:lnTo>
                  <a:pt x="580" y="1455"/>
                </a:lnTo>
                <a:lnTo>
                  <a:pt x="582" y="1455"/>
                </a:lnTo>
                <a:lnTo>
                  <a:pt x="582" y="1455"/>
                </a:lnTo>
                <a:lnTo>
                  <a:pt x="582" y="1453"/>
                </a:lnTo>
                <a:lnTo>
                  <a:pt x="582" y="1453"/>
                </a:lnTo>
                <a:lnTo>
                  <a:pt x="582" y="1453"/>
                </a:lnTo>
                <a:lnTo>
                  <a:pt x="582" y="1453"/>
                </a:lnTo>
                <a:lnTo>
                  <a:pt x="585" y="1451"/>
                </a:lnTo>
                <a:lnTo>
                  <a:pt x="587" y="1448"/>
                </a:lnTo>
                <a:lnTo>
                  <a:pt x="587" y="1448"/>
                </a:lnTo>
                <a:lnTo>
                  <a:pt x="589" y="1448"/>
                </a:lnTo>
                <a:lnTo>
                  <a:pt x="589" y="1448"/>
                </a:lnTo>
                <a:lnTo>
                  <a:pt x="592" y="1448"/>
                </a:lnTo>
                <a:lnTo>
                  <a:pt x="592" y="1448"/>
                </a:lnTo>
                <a:lnTo>
                  <a:pt x="594" y="1448"/>
                </a:lnTo>
                <a:lnTo>
                  <a:pt x="596" y="1448"/>
                </a:lnTo>
                <a:lnTo>
                  <a:pt x="596" y="1448"/>
                </a:lnTo>
                <a:lnTo>
                  <a:pt x="596" y="1448"/>
                </a:lnTo>
                <a:lnTo>
                  <a:pt x="599" y="1448"/>
                </a:lnTo>
                <a:lnTo>
                  <a:pt x="599" y="1446"/>
                </a:lnTo>
                <a:lnTo>
                  <a:pt x="599" y="1448"/>
                </a:lnTo>
                <a:lnTo>
                  <a:pt x="599" y="1448"/>
                </a:lnTo>
                <a:lnTo>
                  <a:pt x="599" y="1448"/>
                </a:lnTo>
                <a:lnTo>
                  <a:pt x="596" y="1448"/>
                </a:lnTo>
                <a:lnTo>
                  <a:pt x="596" y="1448"/>
                </a:lnTo>
                <a:lnTo>
                  <a:pt x="596" y="1448"/>
                </a:lnTo>
                <a:lnTo>
                  <a:pt x="596" y="1448"/>
                </a:lnTo>
                <a:lnTo>
                  <a:pt x="596" y="1451"/>
                </a:lnTo>
                <a:lnTo>
                  <a:pt x="596" y="1451"/>
                </a:lnTo>
                <a:lnTo>
                  <a:pt x="599" y="1451"/>
                </a:lnTo>
                <a:lnTo>
                  <a:pt x="608" y="1451"/>
                </a:lnTo>
                <a:lnTo>
                  <a:pt x="608" y="1451"/>
                </a:lnTo>
                <a:lnTo>
                  <a:pt x="608" y="1451"/>
                </a:lnTo>
                <a:lnTo>
                  <a:pt x="608" y="1451"/>
                </a:lnTo>
                <a:lnTo>
                  <a:pt x="606" y="1451"/>
                </a:lnTo>
                <a:lnTo>
                  <a:pt x="606" y="1451"/>
                </a:lnTo>
                <a:lnTo>
                  <a:pt x="604" y="1451"/>
                </a:lnTo>
                <a:lnTo>
                  <a:pt x="604" y="1451"/>
                </a:lnTo>
                <a:lnTo>
                  <a:pt x="604" y="1448"/>
                </a:lnTo>
                <a:lnTo>
                  <a:pt x="604" y="1448"/>
                </a:lnTo>
                <a:lnTo>
                  <a:pt x="601" y="1448"/>
                </a:lnTo>
                <a:lnTo>
                  <a:pt x="601" y="1448"/>
                </a:lnTo>
                <a:lnTo>
                  <a:pt x="601" y="1448"/>
                </a:lnTo>
                <a:lnTo>
                  <a:pt x="601" y="1448"/>
                </a:lnTo>
                <a:lnTo>
                  <a:pt x="601" y="1448"/>
                </a:lnTo>
                <a:lnTo>
                  <a:pt x="608" y="1448"/>
                </a:lnTo>
                <a:lnTo>
                  <a:pt x="608" y="1451"/>
                </a:lnTo>
                <a:lnTo>
                  <a:pt x="608" y="1451"/>
                </a:lnTo>
                <a:lnTo>
                  <a:pt x="611" y="1451"/>
                </a:lnTo>
                <a:lnTo>
                  <a:pt x="611" y="1451"/>
                </a:lnTo>
                <a:lnTo>
                  <a:pt x="611" y="1451"/>
                </a:lnTo>
                <a:lnTo>
                  <a:pt x="613" y="1451"/>
                </a:lnTo>
                <a:lnTo>
                  <a:pt x="613" y="1451"/>
                </a:lnTo>
                <a:lnTo>
                  <a:pt x="613" y="1446"/>
                </a:lnTo>
                <a:lnTo>
                  <a:pt x="613" y="1437"/>
                </a:lnTo>
                <a:lnTo>
                  <a:pt x="613" y="1434"/>
                </a:lnTo>
                <a:lnTo>
                  <a:pt x="613" y="1425"/>
                </a:lnTo>
                <a:lnTo>
                  <a:pt x="613" y="1422"/>
                </a:lnTo>
                <a:lnTo>
                  <a:pt x="613" y="1415"/>
                </a:lnTo>
                <a:lnTo>
                  <a:pt x="613" y="1413"/>
                </a:lnTo>
                <a:lnTo>
                  <a:pt x="613" y="1413"/>
                </a:lnTo>
                <a:lnTo>
                  <a:pt x="613" y="1403"/>
                </a:lnTo>
                <a:lnTo>
                  <a:pt x="611" y="1399"/>
                </a:lnTo>
                <a:lnTo>
                  <a:pt x="611" y="1394"/>
                </a:lnTo>
                <a:lnTo>
                  <a:pt x="611" y="1394"/>
                </a:lnTo>
                <a:lnTo>
                  <a:pt x="611" y="1394"/>
                </a:lnTo>
                <a:lnTo>
                  <a:pt x="611" y="1394"/>
                </a:lnTo>
                <a:lnTo>
                  <a:pt x="608" y="1394"/>
                </a:lnTo>
                <a:lnTo>
                  <a:pt x="608" y="1394"/>
                </a:lnTo>
                <a:lnTo>
                  <a:pt x="608" y="1394"/>
                </a:lnTo>
                <a:lnTo>
                  <a:pt x="606" y="1394"/>
                </a:lnTo>
                <a:lnTo>
                  <a:pt x="604" y="1396"/>
                </a:lnTo>
                <a:lnTo>
                  <a:pt x="604" y="1396"/>
                </a:lnTo>
                <a:lnTo>
                  <a:pt x="604" y="1396"/>
                </a:lnTo>
                <a:lnTo>
                  <a:pt x="604" y="1396"/>
                </a:lnTo>
                <a:lnTo>
                  <a:pt x="606" y="1394"/>
                </a:lnTo>
                <a:lnTo>
                  <a:pt x="608" y="1392"/>
                </a:lnTo>
                <a:lnTo>
                  <a:pt x="608" y="1392"/>
                </a:lnTo>
                <a:lnTo>
                  <a:pt x="608" y="1392"/>
                </a:lnTo>
                <a:lnTo>
                  <a:pt x="608" y="1392"/>
                </a:lnTo>
                <a:lnTo>
                  <a:pt x="608" y="1392"/>
                </a:lnTo>
                <a:lnTo>
                  <a:pt x="611" y="1392"/>
                </a:lnTo>
                <a:lnTo>
                  <a:pt x="611" y="1392"/>
                </a:lnTo>
                <a:lnTo>
                  <a:pt x="611" y="1392"/>
                </a:lnTo>
                <a:lnTo>
                  <a:pt x="611" y="1389"/>
                </a:lnTo>
                <a:lnTo>
                  <a:pt x="611" y="1389"/>
                </a:lnTo>
                <a:lnTo>
                  <a:pt x="611" y="1389"/>
                </a:lnTo>
                <a:lnTo>
                  <a:pt x="611" y="1389"/>
                </a:lnTo>
                <a:lnTo>
                  <a:pt x="611" y="1389"/>
                </a:lnTo>
                <a:lnTo>
                  <a:pt x="611" y="1389"/>
                </a:lnTo>
                <a:lnTo>
                  <a:pt x="611" y="1389"/>
                </a:lnTo>
                <a:lnTo>
                  <a:pt x="608" y="1389"/>
                </a:lnTo>
                <a:lnTo>
                  <a:pt x="608" y="1387"/>
                </a:lnTo>
                <a:lnTo>
                  <a:pt x="608" y="1385"/>
                </a:lnTo>
                <a:lnTo>
                  <a:pt x="608" y="1382"/>
                </a:lnTo>
                <a:lnTo>
                  <a:pt x="608" y="1380"/>
                </a:lnTo>
                <a:lnTo>
                  <a:pt x="608" y="1380"/>
                </a:lnTo>
                <a:lnTo>
                  <a:pt x="608" y="1377"/>
                </a:lnTo>
                <a:lnTo>
                  <a:pt x="608" y="1373"/>
                </a:lnTo>
                <a:lnTo>
                  <a:pt x="611" y="1370"/>
                </a:lnTo>
                <a:lnTo>
                  <a:pt x="611" y="1370"/>
                </a:lnTo>
                <a:lnTo>
                  <a:pt x="611" y="1366"/>
                </a:lnTo>
                <a:lnTo>
                  <a:pt x="613" y="1363"/>
                </a:lnTo>
                <a:lnTo>
                  <a:pt x="613" y="1361"/>
                </a:lnTo>
                <a:lnTo>
                  <a:pt x="613" y="1361"/>
                </a:lnTo>
                <a:lnTo>
                  <a:pt x="613" y="1361"/>
                </a:lnTo>
                <a:lnTo>
                  <a:pt x="613" y="1361"/>
                </a:lnTo>
                <a:lnTo>
                  <a:pt x="613" y="1358"/>
                </a:lnTo>
                <a:lnTo>
                  <a:pt x="613" y="1358"/>
                </a:lnTo>
                <a:lnTo>
                  <a:pt x="613" y="1358"/>
                </a:lnTo>
                <a:lnTo>
                  <a:pt x="615" y="1356"/>
                </a:lnTo>
                <a:lnTo>
                  <a:pt x="615" y="1351"/>
                </a:lnTo>
                <a:lnTo>
                  <a:pt x="618" y="1351"/>
                </a:lnTo>
                <a:lnTo>
                  <a:pt x="618" y="1351"/>
                </a:lnTo>
                <a:lnTo>
                  <a:pt x="620" y="1347"/>
                </a:lnTo>
                <a:lnTo>
                  <a:pt x="620" y="1347"/>
                </a:lnTo>
                <a:lnTo>
                  <a:pt x="618" y="1349"/>
                </a:lnTo>
                <a:lnTo>
                  <a:pt x="618" y="1347"/>
                </a:lnTo>
                <a:lnTo>
                  <a:pt x="618" y="1347"/>
                </a:lnTo>
                <a:lnTo>
                  <a:pt x="620" y="1347"/>
                </a:lnTo>
                <a:lnTo>
                  <a:pt x="622" y="1344"/>
                </a:lnTo>
                <a:lnTo>
                  <a:pt x="622" y="1342"/>
                </a:lnTo>
                <a:lnTo>
                  <a:pt x="622" y="1342"/>
                </a:lnTo>
                <a:lnTo>
                  <a:pt x="622" y="1342"/>
                </a:lnTo>
                <a:lnTo>
                  <a:pt x="625" y="1340"/>
                </a:lnTo>
                <a:lnTo>
                  <a:pt x="625" y="1340"/>
                </a:lnTo>
                <a:lnTo>
                  <a:pt x="627" y="1337"/>
                </a:lnTo>
                <a:lnTo>
                  <a:pt x="627" y="1337"/>
                </a:lnTo>
                <a:lnTo>
                  <a:pt x="630" y="1335"/>
                </a:lnTo>
                <a:lnTo>
                  <a:pt x="630" y="1330"/>
                </a:lnTo>
                <a:lnTo>
                  <a:pt x="630" y="1330"/>
                </a:lnTo>
                <a:lnTo>
                  <a:pt x="630" y="1330"/>
                </a:lnTo>
                <a:lnTo>
                  <a:pt x="630" y="1328"/>
                </a:lnTo>
                <a:lnTo>
                  <a:pt x="632" y="1325"/>
                </a:lnTo>
                <a:lnTo>
                  <a:pt x="632" y="1325"/>
                </a:lnTo>
                <a:lnTo>
                  <a:pt x="632" y="1323"/>
                </a:lnTo>
                <a:lnTo>
                  <a:pt x="632" y="1321"/>
                </a:lnTo>
                <a:lnTo>
                  <a:pt x="634" y="1318"/>
                </a:lnTo>
                <a:lnTo>
                  <a:pt x="634" y="1316"/>
                </a:lnTo>
                <a:lnTo>
                  <a:pt x="634" y="1309"/>
                </a:lnTo>
                <a:lnTo>
                  <a:pt x="634" y="1304"/>
                </a:lnTo>
                <a:lnTo>
                  <a:pt x="634" y="1302"/>
                </a:lnTo>
                <a:lnTo>
                  <a:pt x="634" y="1302"/>
                </a:lnTo>
                <a:lnTo>
                  <a:pt x="637" y="1302"/>
                </a:lnTo>
                <a:lnTo>
                  <a:pt x="637" y="1299"/>
                </a:lnTo>
                <a:lnTo>
                  <a:pt x="637" y="1299"/>
                </a:lnTo>
                <a:lnTo>
                  <a:pt x="637" y="1299"/>
                </a:lnTo>
                <a:lnTo>
                  <a:pt x="637" y="1297"/>
                </a:lnTo>
                <a:lnTo>
                  <a:pt x="637" y="1297"/>
                </a:lnTo>
                <a:lnTo>
                  <a:pt x="637" y="1295"/>
                </a:lnTo>
                <a:lnTo>
                  <a:pt x="637" y="1295"/>
                </a:lnTo>
                <a:lnTo>
                  <a:pt x="637" y="1295"/>
                </a:lnTo>
                <a:lnTo>
                  <a:pt x="637" y="1295"/>
                </a:lnTo>
                <a:lnTo>
                  <a:pt x="637" y="1295"/>
                </a:lnTo>
                <a:lnTo>
                  <a:pt x="637" y="1292"/>
                </a:lnTo>
                <a:lnTo>
                  <a:pt x="637" y="1292"/>
                </a:lnTo>
                <a:lnTo>
                  <a:pt x="637" y="1292"/>
                </a:lnTo>
                <a:lnTo>
                  <a:pt x="639" y="1292"/>
                </a:lnTo>
                <a:lnTo>
                  <a:pt x="639" y="1290"/>
                </a:lnTo>
                <a:lnTo>
                  <a:pt x="639" y="1287"/>
                </a:lnTo>
                <a:lnTo>
                  <a:pt x="639" y="1285"/>
                </a:lnTo>
                <a:lnTo>
                  <a:pt x="637" y="1285"/>
                </a:lnTo>
                <a:lnTo>
                  <a:pt x="637" y="1283"/>
                </a:lnTo>
                <a:lnTo>
                  <a:pt x="637" y="1283"/>
                </a:lnTo>
                <a:lnTo>
                  <a:pt x="637" y="1283"/>
                </a:lnTo>
                <a:lnTo>
                  <a:pt x="637" y="1285"/>
                </a:lnTo>
                <a:lnTo>
                  <a:pt x="637" y="1283"/>
                </a:lnTo>
                <a:lnTo>
                  <a:pt x="634" y="1283"/>
                </a:lnTo>
                <a:lnTo>
                  <a:pt x="634" y="1283"/>
                </a:lnTo>
                <a:lnTo>
                  <a:pt x="634" y="1280"/>
                </a:lnTo>
                <a:lnTo>
                  <a:pt x="634" y="1280"/>
                </a:lnTo>
                <a:lnTo>
                  <a:pt x="634" y="1280"/>
                </a:lnTo>
                <a:lnTo>
                  <a:pt x="632" y="1280"/>
                </a:lnTo>
                <a:lnTo>
                  <a:pt x="632" y="1280"/>
                </a:lnTo>
                <a:lnTo>
                  <a:pt x="632" y="1280"/>
                </a:lnTo>
                <a:lnTo>
                  <a:pt x="632" y="1280"/>
                </a:lnTo>
                <a:lnTo>
                  <a:pt x="630" y="1280"/>
                </a:lnTo>
                <a:lnTo>
                  <a:pt x="627" y="1280"/>
                </a:lnTo>
                <a:lnTo>
                  <a:pt x="627" y="1280"/>
                </a:lnTo>
                <a:lnTo>
                  <a:pt x="627" y="1280"/>
                </a:lnTo>
                <a:lnTo>
                  <a:pt x="627" y="1278"/>
                </a:lnTo>
                <a:lnTo>
                  <a:pt x="625" y="1278"/>
                </a:lnTo>
                <a:lnTo>
                  <a:pt x="625" y="1276"/>
                </a:lnTo>
                <a:lnTo>
                  <a:pt x="622" y="1273"/>
                </a:lnTo>
                <a:lnTo>
                  <a:pt x="622" y="1273"/>
                </a:lnTo>
                <a:lnTo>
                  <a:pt x="625" y="1271"/>
                </a:lnTo>
                <a:lnTo>
                  <a:pt x="625" y="1271"/>
                </a:lnTo>
                <a:lnTo>
                  <a:pt x="625" y="1271"/>
                </a:lnTo>
                <a:lnTo>
                  <a:pt x="625" y="1269"/>
                </a:lnTo>
                <a:lnTo>
                  <a:pt x="625" y="1269"/>
                </a:lnTo>
                <a:lnTo>
                  <a:pt x="627" y="1269"/>
                </a:lnTo>
                <a:lnTo>
                  <a:pt x="627" y="1271"/>
                </a:lnTo>
                <a:lnTo>
                  <a:pt x="627" y="1271"/>
                </a:lnTo>
                <a:lnTo>
                  <a:pt x="627" y="1271"/>
                </a:lnTo>
                <a:lnTo>
                  <a:pt x="627" y="1273"/>
                </a:lnTo>
                <a:lnTo>
                  <a:pt x="627" y="1273"/>
                </a:lnTo>
                <a:lnTo>
                  <a:pt x="627" y="1271"/>
                </a:lnTo>
                <a:lnTo>
                  <a:pt x="627" y="1266"/>
                </a:lnTo>
                <a:lnTo>
                  <a:pt x="627" y="1269"/>
                </a:lnTo>
                <a:lnTo>
                  <a:pt x="630" y="1271"/>
                </a:lnTo>
                <a:lnTo>
                  <a:pt x="630" y="1271"/>
                </a:lnTo>
                <a:lnTo>
                  <a:pt x="634" y="1273"/>
                </a:lnTo>
                <a:lnTo>
                  <a:pt x="634" y="1278"/>
                </a:lnTo>
                <a:lnTo>
                  <a:pt x="637" y="1283"/>
                </a:lnTo>
                <a:lnTo>
                  <a:pt x="637" y="1283"/>
                </a:lnTo>
                <a:lnTo>
                  <a:pt x="637" y="1280"/>
                </a:lnTo>
                <a:lnTo>
                  <a:pt x="634" y="1278"/>
                </a:lnTo>
                <a:lnTo>
                  <a:pt x="634" y="1273"/>
                </a:lnTo>
                <a:lnTo>
                  <a:pt x="632" y="1271"/>
                </a:lnTo>
                <a:lnTo>
                  <a:pt x="632" y="1271"/>
                </a:lnTo>
                <a:lnTo>
                  <a:pt x="632" y="1269"/>
                </a:lnTo>
                <a:lnTo>
                  <a:pt x="632" y="1269"/>
                </a:lnTo>
                <a:lnTo>
                  <a:pt x="634" y="1266"/>
                </a:lnTo>
                <a:lnTo>
                  <a:pt x="634" y="1264"/>
                </a:lnTo>
                <a:lnTo>
                  <a:pt x="632" y="1261"/>
                </a:lnTo>
                <a:lnTo>
                  <a:pt x="630" y="1254"/>
                </a:lnTo>
                <a:lnTo>
                  <a:pt x="627" y="1252"/>
                </a:lnTo>
                <a:lnTo>
                  <a:pt x="627" y="1245"/>
                </a:lnTo>
                <a:lnTo>
                  <a:pt x="627" y="1243"/>
                </a:lnTo>
                <a:lnTo>
                  <a:pt x="627" y="1240"/>
                </a:lnTo>
                <a:lnTo>
                  <a:pt x="627" y="1240"/>
                </a:lnTo>
                <a:lnTo>
                  <a:pt x="625" y="1240"/>
                </a:lnTo>
                <a:lnTo>
                  <a:pt x="625" y="1240"/>
                </a:lnTo>
                <a:lnTo>
                  <a:pt x="625" y="1243"/>
                </a:lnTo>
                <a:lnTo>
                  <a:pt x="622" y="1243"/>
                </a:lnTo>
                <a:lnTo>
                  <a:pt x="622" y="1243"/>
                </a:lnTo>
                <a:lnTo>
                  <a:pt x="622" y="1240"/>
                </a:lnTo>
                <a:lnTo>
                  <a:pt x="625" y="1240"/>
                </a:lnTo>
                <a:lnTo>
                  <a:pt x="625" y="1240"/>
                </a:lnTo>
                <a:lnTo>
                  <a:pt x="625" y="1240"/>
                </a:lnTo>
                <a:lnTo>
                  <a:pt x="625" y="1238"/>
                </a:lnTo>
                <a:lnTo>
                  <a:pt x="627" y="1238"/>
                </a:lnTo>
                <a:lnTo>
                  <a:pt x="627" y="1238"/>
                </a:lnTo>
                <a:lnTo>
                  <a:pt x="630" y="1235"/>
                </a:lnTo>
                <a:lnTo>
                  <a:pt x="630" y="1233"/>
                </a:lnTo>
                <a:lnTo>
                  <a:pt x="630" y="1231"/>
                </a:lnTo>
                <a:lnTo>
                  <a:pt x="630" y="1228"/>
                </a:lnTo>
                <a:lnTo>
                  <a:pt x="630" y="1224"/>
                </a:lnTo>
                <a:lnTo>
                  <a:pt x="630" y="1224"/>
                </a:lnTo>
                <a:lnTo>
                  <a:pt x="630" y="1224"/>
                </a:lnTo>
                <a:lnTo>
                  <a:pt x="630" y="1224"/>
                </a:lnTo>
                <a:lnTo>
                  <a:pt x="630" y="1221"/>
                </a:lnTo>
                <a:lnTo>
                  <a:pt x="630" y="1221"/>
                </a:lnTo>
                <a:lnTo>
                  <a:pt x="630" y="1221"/>
                </a:lnTo>
                <a:lnTo>
                  <a:pt x="630" y="1221"/>
                </a:lnTo>
                <a:lnTo>
                  <a:pt x="627" y="1221"/>
                </a:lnTo>
                <a:lnTo>
                  <a:pt x="627" y="1221"/>
                </a:lnTo>
                <a:lnTo>
                  <a:pt x="630" y="1221"/>
                </a:lnTo>
                <a:lnTo>
                  <a:pt x="630" y="1221"/>
                </a:lnTo>
                <a:lnTo>
                  <a:pt x="630" y="1221"/>
                </a:lnTo>
                <a:lnTo>
                  <a:pt x="630" y="1221"/>
                </a:lnTo>
                <a:lnTo>
                  <a:pt x="630" y="1219"/>
                </a:lnTo>
                <a:lnTo>
                  <a:pt x="630" y="1219"/>
                </a:lnTo>
                <a:lnTo>
                  <a:pt x="630" y="1216"/>
                </a:lnTo>
                <a:lnTo>
                  <a:pt x="627" y="1216"/>
                </a:lnTo>
                <a:lnTo>
                  <a:pt x="627" y="1216"/>
                </a:lnTo>
                <a:lnTo>
                  <a:pt x="627" y="1214"/>
                </a:lnTo>
                <a:lnTo>
                  <a:pt x="627" y="1214"/>
                </a:lnTo>
                <a:lnTo>
                  <a:pt x="625" y="1214"/>
                </a:lnTo>
                <a:lnTo>
                  <a:pt x="625" y="1212"/>
                </a:lnTo>
                <a:lnTo>
                  <a:pt x="625" y="1202"/>
                </a:lnTo>
                <a:lnTo>
                  <a:pt x="625" y="1202"/>
                </a:lnTo>
                <a:lnTo>
                  <a:pt x="622" y="1200"/>
                </a:lnTo>
                <a:lnTo>
                  <a:pt x="622" y="1198"/>
                </a:lnTo>
                <a:lnTo>
                  <a:pt x="622" y="1193"/>
                </a:lnTo>
                <a:lnTo>
                  <a:pt x="625" y="1188"/>
                </a:lnTo>
                <a:lnTo>
                  <a:pt x="625" y="1183"/>
                </a:lnTo>
                <a:lnTo>
                  <a:pt x="625" y="1183"/>
                </a:lnTo>
                <a:lnTo>
                  <a:pt x="627" y="1179"/>
                </a:lnTo>
                <a:lnTo>
                  <a:pt x="627" y="1179"/>
                </a:lnTo>
                <a:lnTo>
                  <a:pt x="627" y="1176"/>
                </a:lnTo>
                <a:lnTo>
                  <a:pt x="630" y="1176"/>
                </a:lnTo>
                <a:lnTo>
                  <a:pt x="630" y="1174"/>
                </a:lnTo>
                <a:lnTo>
                  <a:pt x="632" y="1174"/>
                </a:lnTo>
                <a:lnTo>
                  <a:pt x="632" y="1172"/>
                </a:lnTo>
                <a:lnTo>
                  <a:pt x="630" y="1172"/>
                </a:lnTo>
                <a:lnTo>
                  <a:pt x="632" y="1172"/>
                </a:lnTo>
                <a:lnTo>
                  <a:pt x="632" y="1169"/>
                </a:lnTo>
                <a:lnTo>
                  <a:pt x="632" y="1169"/>
                </a:lnTo>
                <a:lnTo>
                  <a:pt x="634" y="1162"/>
                </a:lnTo>
                <a:lnTo>
                  <a:pt x="634" y="1162"/>
                </a:lnTo>
                <a:lnTo>
                  <a:pt x="639" y="1157"/>
                </a:lnTo>
                <a:lnTo>
                  <a:pt x="641" y="1155"/>
                </a:lnTo>
                <a:lnTo>
                  <a:pt x="644" y="1155"/>
                </a:lnTo>
                <a:lnTo>
                  <a:pt x="644" y="1155"/>
                </a:lnTo>
                <a:lnTo>
                  <a:pt x="644" y="1155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3"/>
                </a:lnTo>
                <a:lnTo>
                  <a:pt x="646" y="1153"/>
                </a:lnTo>
                <a:lnTo>
                  <a:pt x="648" y="1153"/>
                </a:lnTo>
                <a:lnTo>
                  <a:pt x="648" y="1153"/>
                </a:lnTo>
                <a:lnTo>
                  <a:pt x="648" y="1150"/>
                </a:lnTo>
                <a:lnTo>
                  <a:pt x="648" y="1150"/>
                </a:lnTo>
                <a:lnTo>
                  <a:pt x="651" y="1153"/>
                </a:lnTo>
                <a:lnTo>
                  <a:pt x="651" y="1153"/>
                </a:lnTo>
                <a:lnTo>
                  <a:pt x="651" y="1150"/>
                </a:lnTo>
                <a:lnTo>
                  <a:pt x="653" y="1150"/>
                </a:lnTo>
                <a:lnTo>
                  <a:pt x="656" y="1150"/>
                </a:lnTo>
                <a:lnTo>
                  <a:pt x="656" y="1150"/>
                </a:lnTo>
                <a:lnTo>
                  <a:pt x="656" y="1150"/>
                </a:lnTo>
                <a:lnTo>
                  <a:pt x="656" y="1150"/>
                </a:lnTo>
                <a:lnTo>
                  <a:pt x="656" y="1150"/>
                </a:lnTo>
                <a:lnTo>
                  <a:pt x="656" y="1150"/>
                </a:lnTo>
                <a:lnTo>
                  <a:pt x="656" y="1150"/>
                </a:lnTo>
                <a:lnTo>
                  <a:pt x="658" y="1150"/>
                </a:lnTo>
                <a:lnTo>
                  <a:pt x="660" y="1150"/>
                </a:lnTo>
                <a:lnTo>
                  <a:pt x="660" y="1150"/>
                </a:lnTo>
                <a:lnTo>
                  <a:pt x="663" y="1153"/>
                </a:lnTo>
                <a:lnTo>
                  <a:pt x="663" y="1155"/>
                </a:lnTo>
                <a:lnTo>
                  <a:pt x="663" y="1160"/>
                </a:lnTo>
                <a:lnTo>
                  <a:pt x="663" y="1160"/>
                </a:lnTo>
                <a:lnTo>
                  <a:pt x="663" y="1157"/>
                </a:lnTo>
                <a:lnTo>
                  <a:pt x="665" y="1155"/>
                </a:lnTo>
                <a:lnTo>
                  <a:pt x="667" y="1150"/>
                </a:lnTo>
                <a:lnTo>
                  <a:pt x="667" y="1148"/>
                </a:lnTo>
                <a:lnTo>
                  <a:pt x="667" y="1145"/>
                </a:lnTo>
                <a:lnTo>
                  <a:pt x="665" y="1143"/>
                </a:lnTo>
                <a:lnTo>
                  <a:pt x="667" y="1143"/>
                </a:lnTo>
                <a:lnTo>
                  <a:pt x="667" y="1145"/>
                </a:lnTo>
                <a:lnTo>
                  <a:pt x="667" y="1145"/>
                </a:lnTo>
                <a:lnTo>
                  <a:pt x="667" y="1143"/>
                </a:lnTo>
                <a:lnTo>
                  <a:pt x="667" y="1143"/>
                </a:lnTo>
                <a:lnTo>
                  <a:pt x="667" y="1143"/>
                </a:lnTo>
                <a:lnTo>
                  <a:pt x="667" y="1145"/>
                </a:lnTo>
                <a:lnTo>
                  <a:pt x="667" y="1145"/>
                </a:lnTo>
                <a:lnTo>
                  <a:pt x="667" y="1148"/>
                </a:lnTo>
                <a:lnTo>
                  <a:pt x="667" y="1150"/>
                </a:lnTo>
                <a:lnTo>
                  <a:pt x="667" y="1153"/>
                </a:lnTo>
                <a:lnTo>
                  <a:pt x="667" y="1153"/>
                </a:lnTo>
                <a:lnTo>
                  <a:pt x="667" y="1153"/>
                </a:lnTo>
                <a:lnTo>
                  <a:pt x="670" y="1155"/>
                </a:lnTo>
                <a:lnTo>
                  <a:pt x="670" y="1155"/>
                </a:lnTo>
                <a:lnTo>
                  <a:pt x="672" y="1155"/>
                </a:lnTo>
                <a:lnTo>
                  <a:pt x="672" y="1157"/>
                </a:lnTo>
                <a:lnTo>
                  <a:pt x="672" y="1157"/>
                </a:lnTo>
                <a:lnTo>
                  <a:pt x="672" y="1157"/>
                </a:lnTo>
                <a:lnTo>
                  <a:pt x="672" y="1157"/>
                </a:lnTo>
                <a:lnTo>
                  <a:pt x="674" y="1157"/>
                </a:lnTo>
                <a:lnTo>
                  <a:pt x="674" y="1155"/>
                </a:lnTo>
                <a:lnTo>
                  <a:pt x="672" y="1155"/>
                </a:lnTo>
                <a:lnTo>
                  <a:pt x="672" y="1155"/>
                </a:lnTo>
                <a:lnTo>
                  <a:pt x="672" y="1155"/>
                </a:lnTo>
                <a:lnTo>
                  <a:pt x="672" y="1155"/>
                </a:lnTo>
                <a:lnTo>
                  <a:pt x="672" y="1153"/>
                </a:lnTo>
                <a:lnTo>
                  <a:pt x="674" y="1150"/>
                </a:lnTo>
                <a:lnTo>
                  <a:pt x="674" y="1150"/>
                </a:lnTo>
                <a:lnTo>
                  <a:pt x="677" y="1150"/>
                </a:lnTo>
                <a:lnTo>
                  <a:pt x="679" y="1145"/>
                </a:lnTo>
                <a:lnTo>
                  <a:pt x="682" y="1145"/>
                </a:lnTo>
                <a:lnTo>
                  <a:pt x="682" y="1145"/>
                </a:lnTo>
                <a:lnTo>
                  <a:pt x="682" y="1143"/>
                </a:lnTo>
                <a:lnTo>
                  <a:pt x="682" y="1141"/>
                </a:lnTo>
                <a:lnTo>
                  <a:pt x="682" y="1141"/>
                </a:lnTo>
                <a:lnTo>
                  <a:pt x="682" y="1138"/>
                </a:lnTo>
                <a:lnTo>
                  <a:pt x="684" y="1134"/>
                </a:lnTo>
                <a:lnTo>
                  <a:pt x="684" y="1131"/>
                </a:lnTo>
                <a:lnTo>
                  <a:pt x="686" y="1131"/>
                </a:lnTo>
                <a:lnTo>
                  <a:pt x="686" y="1129"/>
                </a:lnTo>
                <a:lnTo>
                  <a:pt x="686" y="1129"/>
                </a:lnTo>
                <a:lnTo>
                  <a:pt x="686" y="1129"/>
                </a:lnTo>
                <a:lnTo>
                  <a:pt x="686" y="1127"/>
                </a:lnTo>
                <a:lnTo>
                  <a:pt x="686" y="1127"/>
                </a:lnTo>
                <a:lnTo>
                  <a:pt x="689" y="1124"/>
                </a:lnTo>
                <a:lnTo>
                  <a:pt x="691" y="1124"/>
                </a:lnTo>
                <a:lnTo>
                  <a:pt x="691" y="1124"/>
                </a:lnTo>
                <a:lnTo>
                  <a:pt x="691" y="1124"/>
                </a:lnTo>
                <a:lnTo>
                  <a:pt x="693" y="1124"/>
                </a:lnTo>
                <a:lnTo>
                  <a:pt x="693" y="1124"/>
                </a:lnTo>
                <a:lnTo>
                  <a:pt x="693" y="1124"/>
                </a:lnTo>
                <a:lnTo>
                  <a:pt x="693" y="1124"/>
                </a:lnTo>
                <a:lnTo>
                  <a:pt x="696" y="1124"/>
                </a:lnTo>
                <a:lnTo>
                  <a:pt x="696" y="1124"/>
                </a:lnTo>
                <a:lnTo>
                  <a:pt x="696" y="1127"/>
                </a:lnTo>
                <a:lnTo>
                  <a:pt x="696" y="1127"/>
                </a:lnTo>
                <a:lnTo>
                  <a:pt x="693" y="1127"/>
                </a:lnTo>
                <a:lnTo>
                  <a:pt x="698" y="1127"/>
                </a:lnTo>
                <a:lnTo>
                  <a:pt x="698" y="1124"/>
                </a:lnTo>
                <a:lnTo>
                  <a:pt x="700" y="1127"/>
                </a:lnTo>
                <a:lnTo>
                  <a:pt x="700" y="1127"/>
                </a:lnTo>
                <a:lnTo>
                  <a:pt x="700" y="1124"/>
                </a:lnTo>
                <a:lnTo>
                  <a:pt x="703" y="1124"/>
                </a:lnTo>
                <a:lnTo>
                  <a:pt x="703" y="1124"/>
                </a:lnTo>
                <a:lnTo>
                  <a:pt x="703" y="1127"/>
                </a:lnTo>
                <a:lnTo>
                  <a:pt x="703" y="1127"/>
                </a:lnTo>
                <a:lnTo>
                  <a:pt x="703" y="1127"/>
                </a:lnTo>
                <a:lnTo>
                  <a:pt x="705" y="1127"/>
                </a:lnTo>
                <a:lnTo>
                  <a:pt x="705" y="1127"/>
                </a:lnTo>
                <a:lnTo>
                  <a:pt x="708" y="1127"/>
                </a:lnTo>
                <a:lnTo>
                  <a:pt x="708" y="1127"/>
                </a:lnTo>
                <a:lnTo>
                  <a:pt x="710" y="1129"/>
                </a:lnTo>
                <a:lnTo>
                  <a:pt x="710" y="1129"/>
                </a:lnTo>
                <a:lnTo>
                  <a:pt x="710" y="1129"/>
                </a:lnTo>
                <a:lnTo>
                  <a:pt x="712" y="1127"/>
                </a:lnTo>
                <a:lnTo>
                  <a:pt x="715" y="1127"/>
                </a:lnTo>
                <a:lnTo>
                  <a:pt x="717" y="1124"/>
                </a:lnTo>
                <a:lnTo>
                  <a:pt x="719" y="1124"/>
                </a:lnTo>
                <a:lnTo>
                  <a:pt x="719" y="1124"/>
                </a:lnTo>
                <a:lnTo>
                  <a:pt x="722" y="1124"/>
                </a:lnTo>
                <a:lnTo>
                  <a:pt x="722" y="1124"/>
                </a:lnTo>
                <a:lnTo>
                  <a:pt x="722" y="1122"/>
                </a:lnTo>
                <a:lnTo>
                  <a:pt x="724" y="1122"/>
                </a:lnTo>
                <a:lnTo>
                  <a:pt x="724" y="1122"/>
                </a:lnTo>
                <a:lnTo>
                  <a:pt x="724" y="1122"/>
                </a:lnTo>
                <a:lnTo>
                  <a:pt x="727" y="1122"/>
                </a:lnTo>
                <a:lnTo>
                  <a:pt x="727" y="1122"/>
                </a:lnTo>
                <a:lnTo>
                  <a:pt x="727" y="1119"/>
                </a:lnTo>
                <a:lnTo>
                  <a:pt x="729" y="1122"/>
                </a:lnTo>
                <a:lnTo>
                  <a:pt x="729" y="1119"/>
                </a:lnTo>
                <a:lnTo>
                  <a:pt x="731" y="1119"/>
                </a:lnTo>
                <a:lnTo>
                  <a:pt x="734" y="1117"/>
                </a:lnTo>
                <a:lnTo>
                  <a:pt x="736" y="1117"/>
                </a:lnTo>
                <a:lnTo>
                  <a:pt x="736" y="1117"/>
                </a:lnTo>
                <a:lnTo>
                  <a:pt x="738" y="1115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0"/>
                </a:lnTo>
                <a:lnTo>
                  <a:pt x="741" y="1110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2"/>
                </a:lnTo>
                <a:lnTo>
                  <a:pt x="741" y="1110"/>
                </a:lnTo>
                <a:lnTo>
                  <a:pt x="743" y="1108"/>
                </a:lnTo>
                <a:lnTo>
                  <a:pt x="743" y="1108"/>
                </a:lnTo>
                <a:lnTo>
                  <a:pt x="743" y="1103"/>
                </a:lnTo>
                <a:lnTo>
                  <a:pt x="743" y="1101"/>
                </a:lnTo>
                <a:lnTo>
                  <a:pt x="743" y="1098"/>
                </a:lnTo>
                <a:lnTo>
                  <a:pt x="743" y="1096"/>
                </a:lnTo>
                <a:lnTo>
                  <a:pt x="743" y="1093"/>
                </a:lnTo>
                <a:lnTo>
                  <a:pt x="743" y="1093"/>
                </a:lnTo>
                <a:lnTo>
                  <a:pt x="743" y="1096"/>
                </a:lnTo>
                <a:lnTo>
                  <a:pt x="743" y="1096"/>
                </a:lnTo>
                <a:lnTo>
                  <a:pt x="743" y="1098"/>
                </a:lnTo>
                <a:lnTo>
                  <a:pt x="743" y="1098"/>
                </a:lnTo>
                <a:lnTo>
                  <a:pt x="743" y="1098"/>
                </a:lnTo>
                <a:lnTo>
                  <a:pt x="743" y="1098"/>
                </a:lnTo>
                <a:lnTo>
                  <a:pt x="743" y="1098"/>
                </a:lnTo>
                <a:lnTo>
                  <a:pt x="741" y="1098"/>
                </a:lnTo>
                <a:lnTo>
                  <a:pt x="741" y="1098"/>
                </a:lnTo>
                <a:lnTo>
                  <a:pt x="741" y="1098"/>
                </a:lnTo>
                <a:lnTo>
                  <a:pt x="741" y="1098"/>
                </a:lnTo>
                <a:lnTo>
                  <a:pt x="741" y="1098"/>
                </a:lnTo>
                <a:lnTo>
                  <a:pt x="738" y="1098"/>
                </a:lnTo>
                <a:lnTo>
                  <a:pt x="738" y="1096"/>
                </a:lnTo>
                <a:lnTo>
                  <a:pt x="738" y="1096"/>
                </a:lnTo>
                <a:lnTo>
                  <a:pt x="738" y="1093"/>
                </a:lnTo>
                <a:lnTo>
                  <a:pt x="741" y="1091"/>
                </a:lnTo>
                <a:lnTo>
                  <a:pt x="741" y="1089"/>
                </a:lnTo>
                <a:lnTo>
                  <a:pt x="741" y="1089"/>
                </a:lnTo>
                <a:lnTo>
                  <a:pt x="743" y="1086"/>
                </a:lnTo>
                <a:lnTo>
                  <a:pt x="745" y="1084"/>
                </a:lnTo>
                <a:lnTo>
                  <a:pt x="745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48" y="1082"/>
                </a:lnTo>
                <a:lnTo>
                  <a:pt x="750" y="1079"/>
                </a:lnTo>
                <a:lnTo>
                  <a:pt x="762" y="1072"/>
                </a:lnTo>
                <a:lnTo>
                  <a:pt x="764" y="1072"/>
                </a:lnTo>
                <a:lnTo>
                  <a:pt x="767" y="1070"/>
                </a:lnTo>
                <a:lnTo>
                  <a:pt x="769" y="1070"/>
                </a:lnTo>
                <a:lnTo>
                  <a:pt x="769" y="1070"/>
                </a:lnTo>
                <a:lnTo>
                  <a:pt x="771" y="1067"/>
                </a:lnTo>
                <a:lnTo>
                  <a:pt x="771" y="1067"/>
                </a:lnTo>
                <a:lnTo>
                  <a:pt x="771" y="1067"/>
                </a:lnTo>
                <a:lnTo>
                  <a:pt x="771" y="1067"/>
                </a:lnTo>
                <a:lnTo>
                  <a:pt x="774" y="1067"/>
                </a:lnTo>
                <a:lnTo>
                  <a:pt x="774" y="1067"/>
                </a:lnTo>
                <a:lnTo>
                  <a:pt x="776" y="1065"/>
                </a:lnTo>
                <a:lnTo>
                  <a:pt x="776" y="1065"/>
                </a:lnTo>
                <a:lnTo>
                  <a:pt x="776" y="1065"/>
                </a:lnTo>
                <a:lnTo>
                  <a:pt x="779" y="1063"/>
                </a:lnTo>
                <a:lnTo>
                  <a:pt x="781" y="1063"/>
                </a:lnTo>
                <a:lnTo>
                  <a:pt x="781" y="1063"/>
                </a:lnTo>
                <a:lnTo>
                  <a:pt x="786" y="1060"/>
                </a:lnTo>
                <a:lnTo>
                  <a:pt x="788" y="1060"/>
                </a:lnTo>
                <a:lnTo>
                  <a:pt x="788" y="1058"/>
                </a:lnTo>
                <a:lnTo>
                  <a:pt x="788" y="1058"/>
                </a:lnTo>
                <a:lnTo>
                  <a:pt x="790" y="1058"/>
                </a:lnTo>
                <a:lnTo>
                  <a:pt x="790" y="1058"/>
                </a:lnTo>
                <a:lnTo>
                  <a:pt x="788" y="1056"/>
                </a:lnTo>
                <a:lnTo>
                  <a:pt x="790" y="1056"/>
                </a:lnTo>
                <a:lnTo>
                  <a:pt x="790" y="1056"/>
                </a:lnTo>
                <a:lnTo>
                  <a:pt x="790" y="1056"/>
                </a:lnTo>
                <a:lnTo>
                  <a:pt x="793" y="1056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0" y="1053"/>
                </a:lnTo>
                <a:lnTo>
                  <a:pt x="790" y="1053"/>
                </a:lnTo>
                <a:lnTo>
                  <a:pt x="790" y="1053"/>
                </a:lnTo>
                <a:lnTo>
                  <a:pt x="790" y="1051"/>
                </a:lnTo>
                <a:lnTo>
                  <a:pt x="790" y="1051"/>
                </a:lnTo>
                <a:lnTo>
                  <a:pt x="793" y="1051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3" y="1053"/>
                </a:lnTo>
                <a:lnTo>
                  <a:pt x="795" y="1053"/>
                </a:lnTo>
                <a:lnTo>
                  <a:pt x="795" y="1051"/>
                </a:lnTo>
                <a:lnTo>
                  <a:pt x="797" y="1048"/>
                </a:lnTo>
                <a:lnTo>
                  <a:pt x="800" y="1046"/>
                </a:lnTo>
                <a:lnTo>
                  <a:pt x="800" y="1044"/>
                </a:lnTo>
                <a:lnTo>
                  <a:pt x="800" y="1044"/>
                </a:lnTo>
                <a:lnTo>
                  <a:pt x="800" y="1044"/>
                </a:lnTo>
                <a:lnTo>
                  <a:pt x="800" y="1041"/>
                </a:lnTo>
                <a:lnTo>
                  <a:pt x="800" y="1041"/>
                </a:lnTo>
                <a:lnTo>
                  <a:pt x="800" y="1041"/>
                </a:lnTo>
                <a:lnTo>
                  <a:pt x="802" y="1041"/>
                </a:lnTo>
                <a:lnTo>
                  <a:pt x="802" y="1041"/>
                </a:lnTo>
                <a:lnTo>
                  <a:pt x="802" y="1041"/>
                </a:lnTo>
                <a:lnTo>
                  <a:pt x="802" y="1041"/>
                </a:lnTo>
                <a:lnTo>
                  <a:pt x="805" y="1039"/>
                </a:lnTo>
                <a:lnTo>
                  <a:pt x="805" y="1039"/>
                </a:lnTo>
                <a:lnTo>
                  <a:pt x="805" y="1039"/>
                </a:lnTo>
                <a:lnTo>
                  <a:pt x="807" y="1037"/>
                </a:lnTo>
                <a:lnTo>
                  <a:pt x="807" y="1037"/>
                </a:lnTo>
                <a:lnTo>
                  <a:pt x="807" y="1037"/>
                </a:lnTo>
                <a:lnTo>
                  <a:pt x="807" y="1037"/>
                </a:lnTo>
                <a:lnTo>
                  <a:pt x="807" y="1034"/>
                </a:lnTo>
                <a:lnTo>
                  <a:pt x="809" y="1034"/>
                </a:lnTo>
                <a:lnTo>
                  <a:pt x="819" y="1030"/>
                </a:lnTo>
                <a:lnTo>
                  <a:pt x="833" y="1020"/>
                </a:lnTo>
                <a:lnTo>
                  <a:pt x="835" y="1020"/>
                </a:lnTo>
                <a:lnTo>
                  <a:pt x="835" y="1018"/>
                </a:lnTo>
                <a:lnTo>
                  <a:pt x="838" y="1018"/>
                </a:lnTo>
                <a:lnTo>
                  <a:pt x="838" y="1018"/>
                </a:lnTo>
                <a:lnTo>
                  <a:pt x="838" y="1015"/>
                </a:lnTo>
                <a:lnTo>
                  <a:pt x="838" y="1015"/>
                </a:lnTo>
                <a:lnTo>
                  <a:pt x="838" y="1015"/>
                </a:lnTo>
                <a:lnTo>
                  <a:pt x="838" y="1013"/>
                </a:lnTo>
                <a:lnTo>
                  <a:pt x="840" y="1013"/>
                </a:lnTo>
                <a:lnTo>
                  <a:pt x="842" y="1011"/>
                </a:lnTo>
                <a:lnTo>
                  <a:pt x="842" y="1011"/>
                </a:lnTo>
                <a:lnTo>
                  <a:pt x="845" y="1008"/>
                </a:lnTo>
                <a:lnTo>
                  <a:pt x="847" y="1006"/>
                </a:lnTo>
                <a:lnTo>
                  <a:pt x="847" y="1006"/>
                </a:lnTo>
                <a:lnTo>
                  <a:pt x="847" y="1006"/>
                </a:lnTo>
                <a:lnTo>
                  <a:pt x="845" y="1008"/>
                </a:lnTo>
                <a:lnTo>
                  <a:pt x="845" y="1008"/>
                </a:lnTo>
                <a:lnTo>
                  <a:pt x="842" y="1008"/>
                </a:lnTo>
                <a:lnTo>
                  <a:pt x="842" y="1008"/>
                </a:lnTo>
                <a:lnTo>
                  <a:pt x="842" y="1008"/>
                </a:lnTo>
                <a:lnTo>
                  <a:pt x="842" y="1008"/>
                </a:lnTo>
                <a:lnTo>
                  <a:pt x="845" y="1008"/>
                </a:lnTo>
                <a:lnTo>
                  <a:pt x="845" y="1008"/>
                </a:lnTo>
                <a:lnTo>
                  <a:pt x="845" y="1006"/>
                </a:lnTo>
                <a:lnTo>
                  <a:pt x="845" y="1006"/>
                </a:lnTo>
                <a:lnTo>
                  <a:pt x="845" y="1006"/>
                </a:lnTo>
                <a:lnTo>
                  <a:pt x="847" y="1006"/>
                </a:lnTo>
                <a:lnTo>
                  <a:pt x="847" y="1006"/>
                </a:lnTo>
                <a:lnTo>
                  <a:pt x="849" y="1003"/>
                </a:lnTo>
                <a:lnTo>
                  <a:pt x="852" y="1001"/>
                </a:lnTo>
                <a:lnTo>
                  <a:pt x="852" y="1001"/>
                </a:lnTo>
                <a:lnTo>
                  <a:pt x="852" y="999"/>
                </a:lnTo>
                <a:lnTo>
                  <a:pt x="854" y="999"/>
                </a:lnTo>
                <a:lnTo>
                  <a:pt x="859" y="994"/>
                </a:lnTo>
                <a:lnTo>
                  <a:pt x="859" y="992"/>
                </a:lnTo>
                <a:lnTo>
                  <a:pt x="864" y="987"/>
                </a:lnTo>
                <a:lnTo>
                  <a:pt x="864" y="985"/>
                </a:lnTo>
                <a:lnTo>
                  <a:pt x="866" y="985"/>
                </a:lnTo>
                <a:lnTo>
                  <a:pt x="866" y="982"/>
                </a:lnTo>
                <a:lnTo>
                  <a:pt x="868" y="980"/>
                </a:lnTo>
                <a:lnTo>
                  <a:pt x="868" y="977"/>
                </a:lnTo>
                <a:lnTo>
                  <a:pt x="871" y="975"/>
                </a:lnTo>
                <a:lnTo>
                  <a:pt x="871" y="975"/>
                </a:lnTo>
                <a:lnTo>
                  <a:pt x="871" y="975"/>
                </a:lnTo>
                <a:lnTo>
                  <a:pt x="871" y="975"/>
                </a:lnTo>
                <a:lnTo>
                  <a:pt x="868" y="975"/>
                </a:lnTo>
                <a:lnTo>
                  <a:pt x="868" y="975"/>
                </a:lnTo>
                <a:lnTo>
                  <a:pt x="868" y="977"/>
                </a:lnTo>
                <a:lnTo>
                  <a:pt x="868" y="977"/>
                </a:lnTo>
                <a:lnTo>
                  <a:pt x="868" y="975"/>
                </a:lnTo>
                <a:lnTo>
                  <a:pt x="868" y="975"/>
                </a:lnTo>
                <a:lnTo>
                  <a:pt x="868" y="975"/>
                </a:lnTo>
                <a:lnTo>
                  <a:pt x="868" y="975"/>
                </a:lnTo>
                <a:lnTo>
                  <a:pt x="868" y="973"/>
                </a:lnTo>
                <a:lnTo>
                  <a:pt x="868" y="973"/>
                </a:lnTo>
                <a:lnTo>
                  <a:pt x="868" y="973"/>
                </a:lnTo>
                <a:lnTo>
                  <a:pt x="868" y="975"/>
                </a:lnTo>
                <a:lnTo>
                  <a:pt x="871" y="975"/>
                </a:lnTo>
                <a:lnTo>
                  <a:pt x="871" y="975"/>
                </a:lnTo>
                <a:lnTo>
                  <a:pt x="871" y="975"/>
                </a:lnTo>
                <a:lnTo>
                  <a:pt x="876" y="968"/>
                </a:lnTo>
                <a:lnTo>
                  <a:pt x="883" y="963"/>
                </a:lnTo>
                <a:lnTo>
                  <a:pt x="885" y="961"/>
                </a:lnTo>
                <a:lnTo>
                  <a:pt x="892" y="954"/>
                </a:lnTo>
                <a:lnTo>
                  <a:pt x="894" y="951"/>
                </a:lnTo>
                <a:lnTo>
                  <a:pt x="897" y="951"/>
                </a:lnTo>
                <a:lnTo>
                  <a:pt x="899" y="949"/>
                </a:lnTo>
                <a:lnTo>
                  <a:pt x="902" y="949"/>
                </a:lnTo>
                <a:lnTo>
                  <a:pt x="906" y="947"/>
                </a:lnTo>
                <a:lnTo>
                  <a:pt x="911" y="944"/>
                </a:lnTo>
                <a:lnTo>
                  <a:pt x="911" y="942"/>
                </a:lnTo>
                <a:lnTo>
                  <a:pt x="899" y="949"/>
                </a:lnTo>
                <a:lnTo>
                  <a:pt x="897" y="949"/>
                </a:lnTo>
                <a:lnTo>
                  <a:pt x="897" y="949"/>
                </a:lnTo>
                <a:lnTo>
                  <a:pt x="897" y="949"/>
                </a:lnTo>
                <a:lnTo>
                  <a:pt x="897" y="949"/>
                </a:lnTo>
                <a:lnTo>
                  <a:pt x="897" y="949"/>
                </a:lnTo>
                <a:lnTo>
                  <a:pt x="897" y="949"/>
                </a:lnTo>
                <a:lnTo>
                  <a:pt x="899" y="949"/>
                </a:lnTo>
                <a:lnTo>
                  <a:pt x="899" y="947"/>
                </a:lnTo>
                <a:lnTo>
                  <a:pt x="899" y="947"/>
                </a:lnTo>
                <a:lnTo>
                  <a:pt x="899" y="947"/>
                </a:lnTo>
                <a:lnTo>
                  <a:pt x="899" y="947"/>
                </a:lnTo>
                <a:lnTo>
                  <a:pt x="899" y="949"/>
                </a:lnTo>
                <a:lnTo>
                  <a:pt x="902" y="949"/>
                </a:lnTo>
                <a:lnTo>
                  <a:pt x="902" y="947"/>
                </a:lnTo>
                <a:lnTo>
                  <a:pt x="902" y="947"/>
                </a:lnTo>
                <a:lnTo>
                  <a:pt x="902" y="947"/>
                </a:lnTo>
                <a:lnTo>
                  <a:pt x="902" y="947"/>
                </a:lnTo>
                <a:lnTo>
                  <a:pt x="902" y="947"/>
                </a:lnTo>
                <a:lnTo>
                  <a:pt x="902" y="947"/>
                </a:lnTo>
                <a:lnTo>
                  <a:pt x="904" y="947"/>
                </a:lnTo>
                <a:lnTo>
                  <a:pt x="904" y="944"/>
                </a:lnTo>
                <a:lnTo>
                  <a:pt x="904" y="944"/>
                </a:lnTo>
                <a:lnTo>
                  <a:pt x="904" y="944"/>
                </a:lnTo>
                <a:lnTo>
                  <a:pt x="904" y="944"/>
                </a:lnTo>
                <a:lnTo>
                  <a:pt x="902" y="942"/>
                </a:lnTo>
                <a:lnTo>
                  <a:pt x="902" y="944"/>
                </a:lnTo>
                <a:lnTo>
                  <a:pt x="902" y="944"/>
                </a:lnTo>
                <a:lnTo>
                  <a:pt x="902" y="944"/>
                </a:lnTo>
                <a:lnTo>
                  <a:pt x="899" y="944"/>
                </a:lnTo>
                <a:lnTo>
                  <a:pt x="899" y="947"/>
                </a:lnTo>
                <a:lnTo>
                  <a:pt x="894" y="944"/>
                </a:lnTo>
                <a:lnTo>
                  <a:pt x="894" y="944"/>
                </a:lnTo>
                <a:lnTo>
                  <a:pt x="894" y="944"/>
                </a:lnTo>
                <a:lnTo>
                  <a:pt x="894" y="947"/>
                </a:lnTo>
                <a:lnTo>
                  <a:pt x="894" y="947"/>
                </a:lnTo>
                <a:lnTo>
                  <a:pt x="894" y="947"/>
                </a:lnTo>
                <a:lnTo>
                  <a:pt x="894" y="947"/>
                </a:lnTo>
                <a:lnTo>
                  <a:pt x="894" y="947"/>
                </a:lnTo>
                <a:lnTo>
                  <a:pt x="894" y="947"/>
                </a:lnTo>
                <a:lnTo>
                  <a:pt x="894" y="947"/>
                </a:lnTo>
                <a:lnTo>
                  <a:pt x="894" y="949"/>
                </a:lnTo>
                <a:lnTo>
                  <a:pt x="894" y="949"/>
                </a:lnTo>
                <a:lnTo>
                  <a:pt x="892" y="949"/>
                </a:lnTo>
                <a:lnTo>
                  <a:pt x="892" y="949"/>
                </a:lnTo>
                <a:lnTo>
                  <a:pt x="892" y="949"/>
                </a:lnTo>
                <a:lnTo>
                  <a:pt x="892" y="949"/>
                </a:lnTo>
                <a:lnTo>
                  <a:pt x="894" y="951"/>
                </a:lnTo>
                <a:lnTo>
                  <a:pt x="894" y="951"/>
                </a:lnTo>
                <a:lnTo>
                  <a:pt x="892" y="951"/>
                </a:lnTo>
                <a:lnTo>
                  <a:pt x="892" y="951"/>
                </a:lnTo>
                <a:lnTo>
                  <a:pt x="892" y="951"/>
                </a:lnTo>
                <a:lnTo>
                  <a:pt x="892" y="951"/>
                </a:lnTo>
                <a:lnTo>
                  <a:pt x="892" y="951"/>
                </a:lnTo>
                <a:lnTo>
                  <a:pt x="892" y="951"/>
                </a:lnTo>
                <a:lnTo>
                  <a:pt x="892" y="954"/>
                </a:lnTo>
                <a:lnTo>
                  <a:pt x="892" y="954"/>
                </a:lnTo>
                <a:lnTo>
                  <a:pt x="890" y="954"/>
                </a:lnTo>
                <a:lnTo>
                  <a:pt x="890" y="954"/>
                </a:lnTo>
                <a:lnTo>
                  <a:pt x="890" y="954"/>
                </a:lnTo>
                <a:lnTo>
                  <a:pt x="890" y="954"/>
                </a:lnTo>
                <a:lnTo>
                  <a:pt x="890" y="954"/>
                </a:lnTo>
                <a:lnTo>
                  <a:pt x="890" y="954"/>
                </a:lnTo>
                <a:lnTo>
                  <a:pt x="887" y="954"/>
                </a:lnTo>
                <a:lnTo>
                  <a:pt x="890" y="954"/>
                </a:lnTo>
                <a:lnTo>
                  <a:pt x="890" y="954"/>
                </a:lnTo>
                <a:lnTo>
                  <a:pt x="890" y="954"/>
                </a:lnTo>
                <a:lnTo>
                  <a:pt x="887" y="951"/>
                </a:lnTo>
                <a:lnTo>
                  <a:pt x="887" y="954"/>
                </a:lnTo>
                <a:lnTo>
                  <a:pt x="887" y="954"/>
                </a:lnTo>
                <a:lnTo>
                  <a:pt x="887" y="954"/>
                </a:lnTo>
                <a:lnTo>
                  <a:pt x="887" y="951"/>
                </a:lnTo>
                <a:lnTo>
                  <a:pt x="887" y="951"/>
                </a:lnTo>
                <a:lnTo>
                  <a:pt x="887" y="951"/>
                </a:lnTo>
                <a:lnTo>
                  <a:pt x="890" y="951"/>
                </a:lnTo>
                <a:lnTo>
                  <a:pt x="890" y="949"/>
                </a:lnTo>
                <a:lnTo>
                  <a:pt x="890" y="949"/>
                </a:lnTo>
                <a:lnTo>
                  <a:pt x="890" y="949"/>
                </a:lnTo>
                <a:lnTo>
                  <a:pt x="890" y="949"/>
                </a:lnTo>
                <a:lnTo>
                  <a:pt x="890" y="947"/>
                </a:lnTo>
                <a:lnTo>
                  <a:pt x="890" y="947"/>
                </a:lnTo>
                <a:lnTo>
                  <a:pt x="892" y="947"/>
                </a:lnTo>
                <a:lnTo>
                  <a:pt x="892" y="944"/>
                </a:lnTo>
                <a:lnTo>
                  <a:pt x="892" y="944"/>
                </a:lnTo>
                <a:lnTo>
                  <a:pt x="892" y="942"/>
                </a:lnTo>
                <a:lnTo>
                  <a:pt x="894" y="940"/>
                </a:lnTo>
                <a:lnTo>
                  <a:pt x="894" y="940"/>
                </a:lnTo>
                <a:lnTo>
                  <a:pt x="897" y="937"/>
                </a:lnTo>
                <a:lnTo>
                  <a:pt x="897" y="937"/>
                </a:lnTo>
                <a:lnTo>
                  <a:pt x="897" y="937"/>
                </a:lnTo>
                <a:lnTo>
                  <a:pt x="897" y="937"/>
                </a:lnTo>
                <a:lnTo>
                  <a:pt x="899" y="937"/>
                </a:lnTo>
                <a:lnTo>
                  <a:pt x="902" y="935"/>
                </a:lnTo>
                <a:lnTo>
                  <a:pt x="904" y="932"/>
                </a:lnTo>
                <a:lnTo>
                  <a:pt x="904" y="932"/>
                </a:lnTo>
                <a:lnTo>
                  <a:pt x="906" y="930"/>
                </a:lnTo>
                <a:lnTo>
                  <a:pt x="906" y="932"/>
                </a:lnTo>
                <a:lnTo>
                  <a:pt x="909" y="932"/>
                </a:lnTo>
                <a:lnTo>
                  <a:pt x="911" y="932"/>
                </a:lnTo>
                <a:lnTo>
                  <a:pt x="911" y="932"/>
                </a:lnTo>
                <a:lnTo>
                  <a:pt x="911" y="937"/>
                </a:lnTo>
                <a:lnTo>
                  <a:pt x="911" y="940"/>
                </a:lnTo>
                <a:lnTo>
                  <a:pt x="911" y="940"/>
                </a:lnTo>
                <a:lnTo>
                  <a:pt x="911" y="940"/>
                </a:lnTo>
                <a:lnTo>
                  <a:pt x="911" y="940"/>
                </a:lnTo>
                <a:lnTo>
                  <a:pt x="911" y="940"/>
                </a:lnTo>
                <a:lnTo>
                  <a:pt x="911" y="940"/>
                </a:lnTo>
                <a:lnTo>
                  <a:pt x="909" y="942"/>
                </a:lnTo>
                <a:lnTo>
                  <a:pt x="909" y="942"/>
                </a:lnTo>
                <a:lnTo>
                  <a:pt x="909" y="942"/>
                </a:lnTo>
                <a:lnTo>
                  <a:pt x="909" y="940"/>
                </a:lnTo>
                <a:lnTo>
                  <a:pt x="909" y="940"/>
                </a:lnTo>
                <a:lnTo>
                  <a:pt x="906" y="942"/>
                </a:lnTo>
                <a:lnTo>
                  <a:pt x="906" y="942"/>
                </a:lnTo>
                <a:lnTo>
                  <a:pt x="904" y="942"/>
                </a:lnTo>
                <a:lnTo>
                  <a:pt x="904" y="942"/>
                </a:lnTo>
                <a:lnTo>
                  <a:pt x="904" y="942"/>
                </a:lnTo>
                <a:lnTo>
                  <a:pt x="904" y="942"/>
                </a:lnTo>
                <a:lnTo>
                  <a:pt x="904" y="942"/>
                </a:lnTo>
                <a:lnTo>
                  <a:pt x="904" y="942"/>
                </a:lnTo>
                <a:lnTo>
                  <a:pt x="904" y="942"/>
                </a:lnTo>
                <a:lnTo>
                  <a:pt x="906" y="942"/>
                </a:lnTo>
                <a:lnTo>
                  <a:pt x="906" y="942"/>
                </a:lnTo>
                <a:lnTo>
                  <a:pt x="906" y="944"/>
                </a:lnTo>
                <a:lnTo>
                  <a:pt x="906" y="944"/>
                </a:lnTo>
                <a:lnTo>
                  <a:pt x="906" y="944"/>
                </a:lnTo>
                <a:lnTo>
                  <a:pt x="906" y="944"/>
                </a:lnTo>
                <a:lnTo>
                  <a:pt x="911" y="942"/>
                </a:lnTo>
                <a:lnTo>
                  <a:pt x="913" y="942"/>
                </a:lnTo>
                <a:lnTo>
                  <a:pt x="916" y="940"/>
                </a:lnTo>
                <a:lnTo>
                  <a:pt x="916" y="942"/>
                </a:lnTo>
                <a:lnTo>
                  <a:pt x="916" y="942"/>
                </a:lnTo>
                <a:lnTo>
                  <a:pt x="916" y="942"/>
                </a:lnTo>
                <a:lnTo>
                  <a:pt x="918" y="940"/>
                </a:lnTo>
                <a:lnTo>
                  <a:pt x="920" y="940"/>
                </a:lnTo>
                <a:lnTo>
                  <a:pt x="920" y="940"/>
                </a:lnTo>
                <a:lnTo>
                  <a:pt x="920" y="940"/>
                </a:lnTo>
                <a:lnTo>
                  <a:pt x="923" y="940"/>
                </a:lnTo>
                <a:lnTo>
                  <a:pt x="923" y="940"/>
                </a:lnTo>
                <a:lnTo>
                  <a:pt x="925" y="940"/>
                </a:lnTo>
                <a:lnTo>
                  <a:pt x="925" y="937"/>
                </a:lnTo>
                <a:lnTo>
                  <a:pt x="928" y="937"/>
                </a:lnTo>
                <a:lnTo>
                  <a:pt x="935" y="935"/>
                </a:lnTo>
                <a:lnTo>
                  <a:pt x="937" y="935"/>
                </a:lnTo>
                <a:lnTo>
                  <a:pt x="937" y="935"/>
                </a:lnTo>
                <a:lnTo>
                  <a:pt x="937" y="935"/>
                </a:lnTo>
                <a:lnTo>
                  <a:pt x="937" y="935"/>
                </a:lnTo>
                <a:lnTo>
                  <a:pt x="937" y="935"/>
                </a:lnTo>
                <a:lnTo>
                  <a:pt x="939" y="935"/>
                </a:lnTo>
                <a:lnTo>
                  <a:pt x="939" y="935"/>
                </a:lnTo>
                <a:lnTo>
                  <a:pt x="939" y="935"/>
                </a:lnTo>
                <a:lnTo>
                  <a:pt x="949" y="930"/>
                </a:lnTo>
                <a:lnTo>
                  <a:pt x="954" y="928"/>
                </a:lnTo>
                <a:lnTo>
                  <a:pt x="954" y="928"/>
                </a:lnTo>
                <a:lnTo>
                  <a:pt x="951" y="928"/>
                </a:lnTo>
                <a:lnTo>
                  <a:pt x="951" y="928"/>
                </a:lnTo>
                <a:lnTo>
                  <a:pt x="951" y="928"/>
                </a:lnTo>
                <a:lnTo>
                  <a:pt x="951" y="925"/>
                </a:lnTo>
                <a:lnTo>
                  <a:pt x="951" y="925"/>
                </a:lnTo>
                <a:lnTo>
                  <a:pt x="949" y="925"/>
                </a:lnTo>
                <a:lnTo>
                  <a:pt x="949" y="925"/>
                </a:lnTo>
                <a:lnTo>
                  <a:pt x="949" y="925"/>
                </a:lnTo>
                <a:lnTo>
                  <a:pt x="949" y="925"/>
                </a:lnTo>
                <a:lnTo>
                  <a:pt x="949" y="925"/>
                </a:lnTo>
                <a:lnTo>
                  <a:pt x="949" y="925"/>
                </a:lnTo>
                <a:lnTo>
                  <a:pt x="949" y="925"/>
                </a:lnTo>
                <a:lnTo>
                  <a:pt x="949" y="925"/>
                </a:lnTo>
                <a:lnTo>
                  <a:pt x="946" y="923"/>
                </a:lnTo>
                <a:lnTo>
                  <a:pt x="946" y="923"/>
                </a:lnTo>
                <a:lnTo>
                  <a:pt x="944" y="923"/>
                </a:lnTo>
                <a:lnTo>
                  <a:pt x="944" y="923"/>
                </a:lnTo>
                <a:lnTo>
                  <a:pt x="942" y="921"/>
                </a:lnTo>
                <a:lnTo>
                  <a:pt x="942" y="921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2" y="918"/>
                </a:lnTo>
                <a:lnTo>
                  <a:pt x="944" y="921"/>
                </a:lnTo>
                <a:lnTo>
                  <a:pt x="944" y="921"/>
                </a:lnTo>
                <a:lnTo>
                  <a:pt x="944" y="921"/>
                </a:lnTo>
                <a:lnTo>
                  <a:pt x="944" y="921"/>
                </a:lnTo>
                <a:lnTo>
                  <a:pt x="944" y="923"/>
                </a:lnTo>
                <a:lnTo>
                  <a:pt x="946" y="923"/>
                </a:lnTo>
                <a:lnTo>
                  <a:pt x="949" y="923"/>
                </a:lnTo>
                <a:lnTo>
                  <a:pt x="954" y="925"/>
                </a:lnTo>
                <a:lnTo>
                  <a:pt x="956" y="928"/>
                </a:lnTo>
                <a:lnTo>
                  <a:pt x="956" y="925"/>
                </a:lnTo>
                <a:lnTo>
                  <a:pt x="956" y="925"/>
                </a:lnTo>
                <a:lnTo>
                  <a:pt x="956" y="925"/>
                </a:lnTo>
                <a:lnTo>
                  <a:pt x="956" y="925"/>
                </a:lnTo>
                <a:lnTo>
                  <a:pt x="954" y="925"/>
                </a:lnTo>
                <a:lnTo>
                  <a:pt x="956" y="923"/>
                </a:lnTo>
                <a:lnTo>
                  <a:pt x="958" y="921"/>
                </a:lnTo>
                <a:lnTo>
                  <a:pt x="958" y="921"/>
                </a:lnTo>
                <a:lnTo>
                  <a:pt x="958" y="918"/>
                </a:lnTo>
                <a:lnTo>
                  <a:pt x="961" y="916"/>
                </a:lnTo>
                <a:lnTo>
                  <a:pt x="961" y="916"/>
                </a:lnTo>
                <a:lnTo>
                  <a:pt x="961" y="916"/>
                </a:lnTo>
                <a:lnTo>
                  <a:pt x="963" y="914"/>
                </a:lnTo>
                <a:lnTo>
                  <a:pt x="965" y="914"/>
                </a:lnTo>
                <a:lnTo>
                  <a:pt x="968" y="914"/>
                </a:lnTo>
                <a:lnTo>
                  <a:pt x="972" y="909"/>
                </a:lnTo>
                <a:lnTo>
                  <a:pt x="975" y="909"/>
                </a:lnTo>
                <a:lnTo>
                  <a:pt x="972" y="909"/>
                </a:lnTo>
                <a:lnTo>
                  <a:pt x="970" y="911"/>
                </a:lnTo>
                <a:lnTo>
                  <a:pt x="970" y="909"/>
                </a:lnTo>
                <a:lnTo>
                  <a:pt x="970" y="909"/>
                </a:lnTo>
                <a:lnTo>
                  <a:pt x="972" y="909"/>
                </a:lnTo>
                <a:lnTo>
                  <a:pt x="972" y="909"/>
                </a:lnTo>
                <a:lnTo>
                  <a:pt x="972" y="909"/>
                </a:lnTo>
                <a:lnTo>
                  <a:pt x="975" y="906"/>
                </a:lnTo>
                <a:lnTo>
                  <a:pt x="975" y="904"/>
                </a:lnTo>
                <a:lnTo>
                  <a:pt x="977" y="902"/>
                </a:lnTo>
                <a:lnTo>
                  <a:pt x="975" y="902"/>
                </a:lnTo>
                <a:lnTo>
                  <a:pt x="975" y="902"/>
                </a:lnTo>
                <a:lnTo>
                  <a:pt x="975" y="904"/>
                </a:lnTo>
                <a:lnTo>
                  <a:pt x="975" y="904"/>
                </a:lnTo>
                <a:lnTo>
                  <a:pt x="975" y="904"/>
                </a:lnTo>
                <a:lnTo>
                  <a:pt x="975" y="904"/>
                </a:lnTo>
                <a:lnTo>
                  <a:pt x="972" y="904"/>
                </a:lnTo>
                <a:lnTo>
                  <a:pt x="972" y="906"/>
                </a:lnTo>
                <a:lnTo>
                  <a:pt x="972" y="902"/>
                </a:lnTo>
                <a:lnTo>
                  <a:pt x="972" y="899"/>
                </a:lnTo>
                <a:lnTo>
                  <a:pt x="972" y="899"/>
                </a:lnTo>
                <a:lnTo>
                  <a:pt x="975" y="897"/>
                </a:lnTo>
                <a:lnTo>
                  <a:pt x="982" y="892"/>
                </a:lnTo>
                <a:lnTo>
                  <a:pt x="984" y="890"/>
                </a:lnTo>
                <a:lnTo>
                  <a:pt x="987" y="890"/>
                </a:lnTo>
                <a:lnTo>
                  <a:pt x="989" y="888"/>
                </a:lnTo>
                <a:lnTo>
                  <a:pt x="989" y="888"/>
                </a:lnTo>
                <a:lnTo>
                  <a:pt x="989" y="888"/>
                </a:lnTo>
                <a:lnTo>
                  <a:pt x="987" y="888"/>
                </a:lnTo>
                <a:lnTo>
                  <a:pt x="987" y="888"/>
                </a:lnTo>
                <a:lnTo>
                  <a:pt x="987" y="888"/>
                </a:lnTo>
                <a:lnTo>
                  <a:pt x="987" y="888"/>
                </a:lnTo>
                <a:lnTo>
                  <a:pt x="987" y="888"/>
                </a:lnTo>
                <a:lnTo>
                  <a:pt x="984" y="888"/>
                </a:lnTo>
                <a:lnTo>
                  <a:pt x="984" y="888"/>
                </a:lnTo>
                <a:lnTo>
                  <a:pt x="984" y="888"/>
                </a:lnTo>
                <a:lnTo>
                  <a:pt x="984" y="888"/>
                </a:lnTo>
                <a:lnTo>
                  <a:pt x="984" y="888"/>
                </a:lnTo>
                <a:lnTo>
                  <a:pt x="984" y="888"/>
                </a:lnTo>
                <a:lnTo>
                  <a:pt x="984" y="885"/>
                </a:lnTo>
                <a:lnTo>
                  <a:pt x="984" y="888"/>
                </a:lnTo>
                <a:lnTo>
                  <a:pt x="987" y="888"/>
                </a:lnTo>
                <a:lnTo>
                  <a:pt x="987" y="888"/>
                </a:lnTo>
                <a:lnTo>
                  <a:pt x="987" y="885"/>
                </a:lnTo>
                <a:lnTo>
                  <a:pt x="987" y="885"/>
                </a:lnTo>
                <a:lnTo>
                  <a:pt x="987" y="885"/>
                </a:lnTo>
                <a:lnTo>
                  <a:pt x="987" y="885"/>
                </a:lnTo>
                <a:lnTo>
                  <a:pt x="987" y="883"/>
                </a:lnTo>
                <a:lnTo>
                  <a:pt x="984" y="885"/>
                </a:lnTo>
                <a:lnTo>
                  <a:pt x="982" y="883"/>
                </a:lnTo>
                <a:lnTo>
                  <a:pt x="982" y="883"/>
                </a:lnTo>
                <a:lnTo>
                  <a:pt x="980" y="883"/>
                </a:lnTo>
                <a:lnTo>
                  <a:pt x="982" y="883"/>
                </a:lnTo>
                <a:lnTo>
                  <a:pt x="984" y="883"/>
                </a:lnTo>
                <a:lnTo>
                  <a:pt x="984" y="883"/>
                </a:lnTo>
                <a:lnTo>
                  <a:pt x="984" y="880"/>
                </a:lnTo>
                <a:lnTo>
                  <a:pt x="984" y="878"/>
                </a:lnTo>
                <a:lnTo>
                  <a:pt x="980" y="866"/>
                </a:lnTo>
                <a:lnTo>
                  <a:pt x="977" y="861"/>
                </a:lnTo>
                <a:lnTo>
                  <a:pt x="980" y="857"/>
                </a:lnTo>
                <a:lnTo>
                  <a:pt x="982" y="852"/>
                </a:lnTo>
                <a:lnTo>
                  <a:pt x="989" y="845"/>
                </a:lnTo>
                <a:lnTo>
                  <a:pt x="991" y="843"/>
                </a:lnTo>
                <a:lnTo>
                  <a:pt x="996" y="840"/>
                </a:lnTo>
                <a:lnTo>
                  <a:pt x="999" y="840"/>
                </a:lnTo>
                <a:lnTo>
                  <a:pt x="999" y="840"/>
                </a:lnTo>
                <a:lnTo>
                  <a:pt x="999" y="840"/>
                </a:lnTo>
                <a:lnTo>
                  <a:pt x="1001" y="838"/>
                </a:lnTo>
                <a:lnTo>
                  <a:pt x="1001" y="840"/>
                </a:lnTo>
                <a:lnTo>
                  <a:pt x="1006" y="838"/>
                </a:lnTo>
                <a:lnTo>
                  <a:pt x="1008" y="838"/>
                </a:lnTo>
                <a:lnTo>
                  <a:pt x="1010" y="835"/>
                </a:lnTo>
                <a:lnTo>
                  <a:pt x="1013" y="835"/>
                </a:lnTo>
                <a:lnTo>
                  <a:pt x="1020" y="833"/>
                </a:lnTo>
                <a:lnTo>
                  <a:pt x="1020" y="833"/>
                </a:lnTo>
                <a:lnTo>
                  <a:pt x="1022" y="833"/>
                </a:lnTo>
                <a:lnTo>
                  <a:pt x="1025" y="833"/>
                </a:lnTo>
                <a:lnTo>
                  <a:pt x="1027" y="831"/>
                </a:lnTo>
                <a:lnTo>
                  <a:pt x="1029" y="831"/>
                </a:lnTo>
                <a:lnTo>
                  <a:pt x="1032" y="828"/>
                </a:lnTo>
                <a:lnTo>
                  <a:pt x="1034" y="826"/>
                </a:lnTo>
                <a:lnTo>
                  <a:pt x="1034" y="826"/>
                </a:lnTo>
                <a:lnTo>
                  <a:pt x="1034" y="826"/>
                </a:lnTo>
                <a:lnTo>
                  <a:pt x="1034" y="826"/>
                </a:lnTo>
                <a:lnTo>
                  <a:pt x="1034" y="826"/>
                </a:lnTo>
                <a:lnTo>
                  <a:pt x="1034" y="826"/>
                </a:lnTo>
                <a:lnTo>
                  <a:pt x="1036" y="824"/>
                </a:lnTo>
                <a:lnTo>
                  <a:pt x="1036" y="824"/>
                </a:lnTo>
                <a:lnTo>
                  <a:pt x="1036" y="824"/>
                </a:lnTo>
                <a:lnTo>
                  <a:pt x="1039" y="824"/>
                </a:lnTo>
                <a:lnTo>
                  <a:pt x="1041" y="817"/>
                </a:lnTo>
                <a:lnTo>
                  <a:pt x="1041" y="817"/>
                </a:lnTo>
                <a:lnTo>
                  <a:pt x="1041" y="814"/>
                </a:lnTo>
                <a:lnTo>
                  <a:pt x="1041" y="814"/>
                </a:lnTo>
                <a:lnTo>
                  <a:pt x="1041" y="814"/>
                </a:lnTo>
                <a:lnTo>
                  <a:pt x="1041" y="814"/>
                </a:lnTo>
                <a:lnTo>
                  <a:pt x="1041" y="814"/>
                </a:lnTo>
                <a:lnTo>
                  <a:pt x="1043" y="814"/>
                </a:lnTo>
                <a:lnTo>
                  <a:pt x="1046" y="812"/>
                </a:lnTo>
                <a:lnTo>
                  <a:pt x="1046" y="812"/>
                </a:lnTo>
                <a:lnTo>
                  <a:pt x="1048" y="809"/>
                </a:lnTo>
                <a:lnTo>
                  <a:pt x="1048" y="807"/>
                </a:lnTo>
                <a:lnTo>
                  <a:pt x="1048" y="805"/>
                </a:lnTo>
                <a:lnTo>
                  <a:pt x="1046" y="805"/>
                </a:lnTo>
                <a:lnTo>
                  <a:pt x="1043" y="805"/>
                </a:lnTo>
                <a:lnTo>
                  <a:pt x="1041" y="802"/>
                </a:lnTo>
                <a:lnTo>
                  <a:pt x="1041" y="802"/>
                </a:lnTo>
                <a:lnTo>
                  <a:pt x="1039" y="802"/>
                </a:lnTo>
                <a:lnTo>
                  <a:pt x="1039" y="802"/>
                </a:lnTo>
                <a:lnTo>
                  <a:pt x="1036" y="800"/>
                </a:lnTo>
                <a:lnTo>
                  <a:pt x="1036" y="800"/>
                </a:lnTo>
                <a:lnTo>
                  <a:pt x="1036" y="798"/>
                </a:lnTo>
                <a:lnTo>
                  <a:pt x="1036" y="795"/>
                </a:lnTo>
                <a:lnTo>
                  <a:pt x="1034" y="793"/>
                </a:lnTo>
                <a:lnTo>
                  <a:pt x="1034" y="790"/>
                </a:lnTo>
                <a:lnTo>
                  <a:pt x="1034" y="790"/>
                </a:lnTo>
                <a:lnTo>
                  <a:pt x="1034" y="790"/>
                </a:lnTo>
                <a:lnTo>
                  <a:pt x="1036" y="790"/>
                </a:lnTo>
                <a:lnTo>
                  <a:pt x="1036" y="793"/>
                </a:lnTo>
                <a:lnTo>
                  <a:pt x="1036" y="793"/>
                </a:lnTo>
                <a:lnTo>
                  <a:pt x="1036" y="795"/>
                </a:lnTo>
                <a:lnTo>
                  <a:pt x="1036" y="798"/>
                </a:lnTo>
                <a:lnTo>
                  <a:pt x="1036" y="798"/>
                </a:lnTo>
                <a:lnTo>
                  <a:pt x="1036" y="798"/>
                </a:lnTo>
                <a:lnTo>
                  <a:pt x="1039" y="800"/>
                </a:lnTo>
                <a:lnTo>
                  <a:pt x="1039" y="800"/>
                </a:lnTo>
                <a:lnTo>
                  <a:pt x="1041" y="802"/>
                </a:lnTo>
                <a:lnTo>
                  <a:pt x="1041" y="802"/>
                </a:lnTo>
                <a:lnTo>
                  <a:pt x="1041" y="802"/>
                </a:lnTo>
                <a:lnTo>
                  <a:pt x="1043" y="800"/>
                </a:lnTo>
                <a:lnTo>
                  <a:pt x="1043" y="802"/>
                </a:lnTo>
                <a:lnTo>
                  <a:pt x="1046" y="802"/>
                </a:lnTo>
                <a:lnTo>
                  <a:pt x="1048" y="805"/>
                </a:lnTo>
                <a:lnTo>
                  <a:pt x="1048" y="805"/>
                </a:lnTo>
                <a:lnTo>
                  <a:pt x="1051" y="805"/>
                </a:lnTo>
                <a:lnTo>
                  <a:pt x="1051" y="809"/>
                </a:lnTo>
                <a:lnTo>
                  <a:pt x="1051" y="809"/>
                </a:lnTo>
                <a:lnTo>
                  <a:pt x="1051" y="812"/>
                </a:lnTo>
                <a:lnTo>
                  <a:pt x="1048" y="814"/>
                </a:lnTo>
                <a:lnTo>
                  <a:pt x="1048" y="814"/>
                </a:lnTo>
                <a:lnTo>
                  <a:pt x="1046" y="817"/>
                </a:lnTo>
                <a:lnTo>
                  <a:pt x="1046" y="817"/>
                </a:lnTo>
                <a:lnTo>
                  <a:pt x="1048" y="819"/>
                </a:lnTo>
                <a:lnTo>
                  <a:pt x="1048" y="821"/>
                </a:lnTo>
                <a:lnTo>
                  <a:pt x="1046" y="821"/>
                </a:lnTo>
                <a:lnTo>
                  <a:pt x="1051" y="826"/>
                </a:lnTo>
                <a:lnTo>
                  <a:pt x="1051" y="826"/>
                </a:lnTo>
                <a:lnTo>
                  <a:pt x="1051" y="826"/>
                </a:lnTo>
                <a:lnTo>
                  <a:pt x="1051" y="828"/>
                </a:lnTo>
                <a:lnTo>
                  <a:pt x="1051" y="831"/>
                </a:lnTo>
                <a:lnTo>
                  <a:pt x="1048" y="831"/>
                </a:lnTo>
                <a:lnTo>
                  <a:pt x="1048" y="833"/>
                </a:lnTo>
                <a:lnTo>
                  <a:pt x="1048" y="833"/>
                </a:lnTo>
                <a:lnTo>
                  <a:pt x="1048" y="835"/>
                </a:lnTo>
                <a:lnTo>
                  <a:pt x="1051" y="835"/>
                </a:lnTo>
                <a:lnTo>
                  <a:pt x="1051" y="835"/>
                </a:lnTo>
                <a:lnTo>
                  <a:pt x="1051" y="838"/>
                </a:lnTo>
                <a:lnTo>
                  <a:pt x="1053" y="838"/>
                </a:lnTo>
                <a:lnTo>
                  <a:pt x="1053" y="840"/>
                </a:lnTo>
                <a:lnTo>
                  <a:pt x="1053" y="840"/>
                </a:lnTo>
                <a:lnTo>
                  <a:pt x="1053" y="840"/>
                </a:lnTo>
                <a:lnTo>
                  <a:pt x="1053" y="840"/>
                </a:lnTo>
                <a:lnTo>
                  <a:pt x="1053" y="840"/>
                </a:lnTo>
                <a:lnTo>
                  <a:pt x="1055" y="838"/>
                </a:lnTo>
                <a:lnTo>
                  <a:pt x="1055" y="838"/>
                </a:lnTo>
                <a:lnTo>
                  <a:pt x="1055" y="838"/>
                </a:lnTo>
                <a:lnTo>
                  <a:pt x="1055" y="838"/>
                </a:lnTo>
                <a:lnTo>
                  <a:pt x="1055" y="838"/>
                </a:lnTo>
                <a:lnTo>
                  <a:pt x="1053" y="838"/>
                </a:lnTo>
                <a:lnTo>
                  <a:pt x="1053" y="835"/>
                </a:lnTo>
                <a:lnTo>
                  <a:pt x="1053" y="835"/>
                </a:lnTo>
                <a:lnTo>
                  <a:pt x="1055" y="835"/>
                </a:lnTo>
                <a:lnTo>
                  <a:pt x="1055" y="833"/>
                </a:lnTo>
                <a:lnTo>
                  <a:pt x="1055" y="833"/>
                </a:lnTo>
                <a:lnTo>
                  <a:pt x="1053" y="826"/>
                </a:lnTo>
                <a:lnTo>
                  <a:pt x="1053" y="826"/>
                </a:lnTo>
                <a:lnTo>
                  <a:pt x="1053" y="826"/>
                </a:lnTo>
                <a:lnTo>
                  <a:pt x="1053" y="826"/>
                </a:lnTo>
                <a:lnTo>
                  <a:pt x="1055" y="828"/>
                </a:lnTo>
                <a:lnTo>
                  <a:pt x="1055" y="828"/>
                </a:lnTo>
                <a:lnTo>
                  <a:pt x="1055" y="835"/>
                </a:lnTo>
                <a:lnTo>
                  <a:pt x="1055" y="835"/>
                </a:lnTo>
                <a:lnTo>
                  <a:pt x="1055" y="835"/>
                </a:lnTo>
                <a:lnTo>
                  <a:pt x="1058" y="835"/>
                </a:lnTo>
                <a:lnTo>
                  <a:pt x="1058" y="835"/>
                </a:lnTo>
                <a:lnTo>
                  <a:pt x="1058" y="833"/>
                </a:lnTo>
                <a:lnTo>
                  <a:pt x="1058" y="833"/>
                </a:lnTo>
                <a:lnTo>
                  <a:pt x="1058" y="833"/>
                </a:lnTo>
                <a:lnTo>
                  <a:pt x="1055" y="831"/>
                </a:lnTo>
                <a:lnTo>
                  <a:pt x="1055" y="831"/>
                </a:lnTo>
                <a:lnTo>
                  <a:pt x="1055" y="831"/>
                </a:lnTo>
                <a:lnTo>
                  <a:pt x="1055" y="831"/>
                </a:lnTo>
                <a:lnTo>
                  <a:pt x="1058" y="831"/>
                </a:lnTo>
                <a:lnTo>
                  <a:pt x="1058" y="831"/>
                </a:lnTo>
                <a:lnTo>
                  <a:pt x="1058" y="831"/>
                </a:lnTo>
                <a:lnTo>
                  <a:pt x="1058" y="833"/>
                </a:lnTo>
                <a:lnTo>
                  <a:pt x="1058" y="833"/>
                </a:lnTo>
                <a:lnTo>
                  <a:pt x="1060" y="831"/>
                </a:lnTo>
                <a:lnTo>
                  <a:pt x="1060" y="831"/>
                </a:lnTo>
                <a:lnTo>
                  <a:pt x="1060" y="833"/>
                </a:lnTo>
                <a:lnTo>
                  <a:pt x="1060" y="835"/>
                </a:lnTo>
                <a:lnTo>
                  <a:pt x="1060" y="838"/>
                </a:lnTo>
                <a:lnTo>
                  <a:pt x="1060" y="838"/>
                </a:lnTo>
                <a:lnTo>
                  <a:pt x="1062" y="835"/>
                </a:lnTo>
                <a:lnTo>
                  <a:pt x="1062" y="835"/>
                </a:lnTo>
                <a:lnTo>
                  <a:pt x="1062" y="835"/>
                </a:lnTo>
                <a:lnTo>
                  <a:pt x="1062" y="835"/>
                </a:lnTo>
                <a:lnTo>
                  <a:pt x="1065" y="833"/>
                </a:lnTo>
                <a:lnTo>
                  <a:pt x="1062" y="833"/>
                </a:lnTo>
                <a:lnTo>
                  <a:pt x="1062" y="831"/>
                </a:lnTo>
                <a:lnTo>
                  <a:pt x="1062" y="831"/>
                </a:lnTo>
                <a:lnTo>
                  <a:pt x="1062" y="828"/>
                </a:lnTo>
                <a:lnTo>
                  <a:pt x="1062" y="828"/>
                </a:lnTo>
                <a:lnTo>
                  <a:pt x="1062" y="826"/>
                </a:lnTo>
                <a:lnTo>
                  <a:pt x="1065" y="826"/>
                </a:lnTo>
                <a:lnTo>
                  <a:pt x="1065" y="826"/>
                </a:lnTo>
                <a:lnTo>
                  <a:pt x="1065" y="826"/>
                </a:lnTo>
                <a:lnTo>
                  <a:pt x="1065" y="826"/>
                </a:lnTo>
                <a:lnTo>
                  <a:pt x="1065" y="824"/>
                </a:lnTo>
                <a:lnTo>
                  <a:pt x="1065" y="824"/>
                </a:lnTo>
                <a:lnTo>
                  <a:pt x="1065" y="821"/>
                </a:lnTo>
                <a:lnTo>
                  <a:pt x="1065" y="821"/>
                </a:lnTo>
                <a:lnTo>
                  <a:pt x="1065" y="819"/>
                </a:lnTo>
                <a:lnTo>
                  <a:pt x="1065" y="819"/>
                </a:lnTo>
                <a:lnTo>
                  <a:pt x="1065" y="819"/>
                </a:lnTo>
                <a:lnTo>
                  <a:pt x="1065" y="817"/>
                </a:lnTo>
                <a:lnTo>
                  <a:pt x="1065" y="819"/>
                </a:lnTo>
                <a:lnTo>
                  <a:pt x="1065" y="819"/>
                </a:lnTo>
                <a:lnTo>
                  <a:pt x="1065" y="821"/>
                </a:lnTo>
                <a:lnTo>
                  <a:pt x="1067" y="824"/>
                </a:lnTo>
                <a:lnTo>
                  <a:pt x="1067" y="824"/>
                </a:lnTo>
                <a:lnTo>
                  <a:pt x="1067" y="826"/>
                </a:lnTo>
                <a:lnTo>
                  <a:pt x="1065" y="828"/>
                </a:lnTo>
                <a:lnTo>
                  <a:pt x="1065" y="828"/>
                </a:lnTo>
                <a:lnTo>
                  <a:pt x="1065" y="831"/>
                </a:lnTo>
                <a:lnTo>
                  <a:pt x="1067" y="833"/>
                </a:lnTo>
                <a:lnTo>
                  <a:pt x="1067" y="833"/>
                </a:lnTo>
                <a:lnTo>
                  <a:pt x="1067" y="835"/>
                </a:lnTo>
                <a:lnTo>
                  <a:pt x="1067" y="835"/>
                </a:lnTo>
                <a:lnTo>
                  <a:pt x="1067" y="835"/>
                </a:lnTo>
                <a:lnTo>
                  <a:pt x="1065" y="838"/>
                </a:lnTo>
                <a:lnTo>
                  <a:pt x="1065" y="838"/>
                </a:lnTo>
                <a:lnTo>
                  <a:pt x="1065" y="838"/>
                </a:lnTo>
                <a:lnTo>
                  <a:pt x="1065" y="838"/>
                </a:lnTo>
                <a:lnTo>
                  <a:pt x="1065" y="840"/>
                </a:lnTo>
                <a:lnTo>
                  <a:pt x="1065" y="840"/>
                </a:lnTo>
                <a:lnTo>
                  <a:pt x="1065" y="840"/>
                </a:lnTo>
                <a:lnTo>
                  <a:pt x="1067" y="840"/>
                </a:lnTo>
                <a:lnTo>
                  <a:pt x="1067" y="840"/>
                </a:lnTo>
                <a:lnTo>
                  <a:pt x="1067" y="840"/>
                </a:lnTo>
                <a:lnTo>
                  <a:pt x="1067" y="838"/>
                </a:lnTo>
                <a:lnTo>
                  <a:pt x="1067" y="838"/>
                </a:lnTo>
                <a:lnTo>
                  <a:pt x="1067" y="838"/>
                </a:lnTo>
                <a:lnTo>
                  <a:pt x="1067" y="840"/>
                </a:lnTo>
                <a:lnTo>
                  <a:pt x="1069" y="840"/>
                </a:lnTo>
                <a:lnTo>
                  <a:pt x="1069" y="838"/>
                </a:lnTo>
                <a:lnTo>
                  <a:pt x="1069" y="835"/>
                </a:lnTo>
                <a:lnTo>
                  <a:pt x="1069" y="835"/>
                </a:lnTo>
                <a:lnTo>
                  <a:pt x="1069" y="835"/>
                </a:lnTo>
                <a:lnTo>
                  <a:pt x="1069" y="831"/>
                </a:lnTo>
                <a:lnTo>
                  <a:pt x="1069" y="831"/>
                </a:lnTo>
                <a:lnTo>
                  <a:pt x="1072" y="831"/>
                </a:lnTo>
                <a:lnTo>
                  <a:pt x="1072" y="831"/>
                </a:lnTo>
                <a:lnTo>
                  <a:pt x="1072" y="828"/>
                </a:lnTo>
                <a:lnTo>
                  <a:pt x="1072" y="828"/>
                </a:lnTo>
                <a:lnTo>
                  <a:pt x="1072" y="826"/>
                </a:lnTo>
                <a:lnTo>
                  <a:pt x="1069" y="826"/>
                </a:lnTo>
                <a:lnTo>
                  <a:pt x="1069" y="828"/>
                </a:lnTo>
                <a:lnTo>
                  <a:pt x="1069" y="828"/>
                </a:lnTo>
                <a:lnTo>
                  <a:pt x="1069" y="828"/>
                </a:lnTo>
                <a:lnTo>
                  <a:pt x="1069" y="824"/>
                </a:lnTo>
                <a:lnTo>
                  <a:pt x="1069" y="824"/>
                </a:lnTo>
                <a:lnTo>
                  <a:pt x="1069" y="819"/>
                </a:lnTo>
                <a:lnTo>
                  <a:pt x="1069" y="817"/>
                </a:lnTo>
                <a:lnTo>
                  <a:pt x="1069" y="814"/>
                </a:lnTo>
                <a:lnTo>
                  <a:pt x="1069" y="814"/>
                </a:lnTo>
                <a:lnTo>
                  <a:pt x="1072" y="812"/>
                </a:lnTo>
                <a:lnTo>
                  <a:pt x="1072" y="812"/>
                </a:lnTo>
                <a:lnTo>
                  <a:pt x="1072" y="812"/>
                </a:lnTo>
                <a:lnTo>
                  <a:pt x="1072" y="809"/>
                </a:lnTo>
                <a:lnTo>
                  <a:pt x="1072" y="809"/>
                </a:lnTo>
                <a:lnTo>
                  <a:pt x="1072" y="807"/>
                </a:lnTo>
                <a:lnTo>
                  <a:pt x="1072" y="807"/>
                </a:lnTo>
                <a:lnTo>
                  <a:pt x="1072" y="807"/>
                </a:lnTo>
                <a:lnTo>
                  <a:pt x="1072" y="807"/>
                </a:lnTo>
                <a:lnTo>
                  <a:pt x="1072" y="805"/>
                </a:lnTo>
                <a:lnTo>
                  <a:pt x="1072" y="805"/>
                </a:lnTo>
                <a:lnTo>
                  <a:pt x="1072" y="805"/>
                </a:lnTo>
                <a:lnTo>
                  <a:pt x="1074" y="805"/>
                </a:lnTo>
                <a:lnTo>
                  <a:pt x="1074" y="802"/>
                </a:lnTo>
                <a:lnTo>
                  <a:pt x="1074" y="802"/>
                </a:lnTo>
                <a:lnTo>
                  <a:pt x="1074" y="802"/>
                </a:lnTo>
                <a:lnTo>
                  <a:pt x="1074" y="805"/>
                </a:lnTo>
                <a:lnTo>
                  <a:pt x="1074" y="805"/>
                </a:lnTo>
                <a:lnTo>
                  <a:pt x="1074" y="807"/>
                </a:lnTo>
                <a:lnTo>
                  <a:pt x="1072" y="807"/>
                </a:lnTo>
                <a:lnTo>
                  <a:pt x="1072" y="809"/>
                </a:lnTo>
                <a:lnTo>
                  <a:pt x="1072" y="809"/>
                </a:lnTo>
                <a:lnTo>
                  <a:pt x="1072" y="812"/>
                </a:lnTo>
                <a:lnTo>
                  <a:pt x="1074" y="812"/>
                </a:lnTo>
                <a:lnTo>
                  <a:pt x="1074" y="814"/>
                </a:lnTo>
                <a:lnTo>
                  <a:pt x="1072" y="814"/>
                </a:lnTo>
                <a:lnTo>
                  <a:pt x="1072" y="817"/>
                </a:lnTo>
                <a:lnTo>
                  <a:pt x="1072" y="817"/>
                </a:lnTo>
                <a:lnTo>
                  <a:pt x="1072" y="817"/>
                </a:lnTo>
                <a:lnTo>
                  <a:pt x="1072" y="817"/>
                </a:lnTo>
                <a:lnTo>
                  <a:pt x="1072" y="817"/>
                </a:lnTo>
                <a:lnTo>
                  <a:pt x="1074" y="817"/>
                </a:lnTo>
                <a:lnTo>
                  <a:pt x="1074" y="817"/>
                </a:lnTo>
                <a:lnTo>
                  <a:pt x="1074" y="819"/>
                </a:lnTo>
                <a:lnTo>
                  <a:pt x="1074" y="817"/>
                </a:lnTo>
                <a:lnTo>
                  <a:pt x="1077" y="817"/>
                </a:lnTo>
                <a:lnTo>
                  <a:pt x="1077" y="817"/>
                </a:lnTo>
                <a:lnTo>
                  <a:pt x="1077" y="814"/>
                </a:lnTo>
                <a:lnTo>
                  <a:pt x="1077" y="812"/>
                </a:lnTo>
                <a:lnTo>
                  <a:pt x="1077" y="812"/>
                </a:lnTo>
                <a:lnTo>
                  <a:pt x="1077" y="812"/>
                </a:lnTo>
                <a:lnTo>
                  <a:pt x="1074" y="812"/>
                </a:lnTo>
                <a:lnTo>
                  <a:pt x="1074" y="809"/>
                </a:lnTo>
                <a:lnTo>
                  <a:pt x="1077" y="809"/>
                </a:lnTo>
                <a:lnTo>
                  <a:pt x="1077" y="809"/>
                </a:lnTo>
                <a:lnTo>
                  <a:pt x="1077" y="807"/>
                </a:lnTo>
                <a:lnTo>
                  <a:pt x="1079" y="807"/>
                </a:lnTo>
                <a:lnTo>
                  <a:pt x="1079" y="807"/>
                </a:lnTo>
                <a:lnTo>
                  <a:pt x="1077" y="809"/>
                </a:lnTo>
                <a:lnTo>
                  <a:pt x="1077" y="809"/>
                </a:lnTo>
                <a:lnTo>
                  <a:pt x="1077" y="809"/>
                </a:lnTo>
                <a:lnTo>
                  <a:pt x="1077" y="812"/>
                </a:lnTo>
                <a:lnTo>
                  <a:pt x="1079" y="812"/>
                </a:lnTo>
                <a:lnTo>
                  <a:pt x="1079" y="814"/>
                </a:lnTo>
                <a:lnTo>
                  <a:pt x="1079" y="814"/>
                </a:lnTo>
                <a:lnTo>
                  <a:pt x="1079" y="814"/>
                </a:lnTo>
                <a:lnTo>
                  <a:pt x="1077" y="817"/>
                </a:lnTo>
                <a:lnTo>
                  <a:pt x="1077" y="817"/>
                </a:lnTo>
                <a:lnTo>
                  <a:pt x="1077" y="817"/>
                </a:lnTo>
                <a:lnTo>
                  <a:pt x="1077" y="821"/>
                </a:lnTo>
                <a:lnTo>
                  <a:pt x="1074" y="824"/>
                </a:lnTo>
                <a:lnTo>
                  <a:pt x="1077" y="824"/>
                </a:lnTo>
                <a:lnTo>
                  <a:pt x="1077" y="826"/>
                </a:lnTo>
                <a:lnTo>
                  <a:pt x="1074" y="831"/>
                </a:lnTo>
                <a:lnTo>
                  <a:pt x="1074" y="833"/>
                </a:lnTo>
                <a:lnTo>
                  <a:pt x="1077" y="835"/>
                </a:lnTo>
                <a:lnTo>
                  <a:pt x="1077" y="838"/>
                </a:lnTo>
                <a:lnTo>
                  <a:pt x="1077" y="840"/>
                </a:lnTo>
                <a:lnTo>
                  <a:pt x="1079" y="840"/>
                </a:lnTo>
                <a:lnTo>
                  <a:pt x="1081" y="838"/>
                </a:lnTo>
                <a:lnTo>
                  <a:pt x="1081" y="838"/>
                </a:lnTo>
                <a:lnTo>
                  <a:pt x="1081" y="838"/>
                </a:lnTo>
                <a:lnTo>
                  <a:pt x="1079" y="835"/>
                </a:lnTo>
                <a:lnTo>
                  <a:pt x="1079" y="835"/>
                </a:lnTo>
                <a:lnTo>
                  <a:pt x="1079" y="835"/>
                </a:lnTo>
                <a:lnTo>
                  <a:pt x="1079" y="833"/>
                </a:lnTo>
                <a:lnTo>
                  <a:pt x="1079" y="833"/>
                </a:lnTo>
                <a:lnTo>
                  <a:pt x="1081" y="833"/>
                </a:lnTo>
                <a:lnTo>
                  <a:pt x="1081" y="833"/>
                </a:lnTo>
                <a:lnTo>
                  <a:pt x="1081" y="833"/>
                </a:lnTo>
                <a:lnTo>
                  <a:pt x="1081" y="831"/>
                </a:lnTo>
                <a:lnTo>
                  <a:pt x="1081" y="833"/>
                </a:lnTo>
                <a:lnTo>
                  <a:pt x="1081" y="833"/>
                </a:lnTo>
                <a:lnTo>
                  <a:pt x="1081" y="833"/>
                </a:lnTo>
                <a:lnTo>
                  <a:pt x="1081" y="833"/>
                </a:lnTo>
                <a:lnTo>
                  <a:pt x="1081" y="835"/>
                </a:lnTo>
                <a:lnTo>
                  <a:pt x="1081" y="835"/>
                </a:lnTo>
                <a:lnTo>
                  <a:pt x="1081" y="835"/>
                </a:lnTo>
                <a:lnTo>
                  <a:pt x="1084" y="835"/>
                </a:lnTo>
                <a:lnTo>
                  <a:pt x="1084" y="835"/>
                </a:lnTo>
                <a:lnTo>
                  <a:pt x="1084" y="833"/>
                </a:lnTo>
                <a:lnTo>
                  <a:pt x="1084" y="833"/>
                </a:lnTo>
                <a:lnTo>
                  <a:pt x="1084" y="831"/>
                </a:lnTo>
                <a:lnTo>
                  <a:pt x="1084" y="831"/>
                </a:lnTo>
                <a:lnTo>
                  <a:pt x="1084" y="828"/>
                </a:lnTo>
                <a:lnTo>
                  <a:pt x="1084" y="828"/>
                </a:lnTo>
                <a:lnTo>
                  <a:pt x="1084" y="828"/>
                </a:lnTo>
                <a:lnTo>
                  <a:pt x="1084" y="828"/>
                </a:lnTo>
                <a:lnTo>
                  <a:pt x="1086" y="833"/>
                </a:lnTo>
                <a:lnTo>
                  <a:pt x="1086" y="833"/>
                </a:lnTo>
                <a:lnTo>
                  <a:pt x="1086" y="833"/>
                </a:lnTo>
                <a:lnTo>
                  <a:pt x="1086" y="833"/>
                </a:lnTo>
                <a:lnTo>
                  <a:pt x="1088" y="835"/>
                </a:lnTo>
                <a:lnTo>
                  <a:pt x="1091" y="835"/>
                </a:lnTo>
                <a:lnTo>
                  <a:pt x="1091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3" y="835"/>
                </a:lnTo>
                <a:lnTo>
                  <a:pt x="1095" y="835"/>
                </a:lnTo>
                <a:lnTo>
                  <a:pt x="1095" y="835"/>
                </a:lnTo>
                <a:lnTo>
                  <a:pt x="1095" y="835"/>
                </a:lnTo>
                <a:lnTo>
                  <a:pt x="1095" y="833"/>
                </a:lnTo>
                <a:lnTo>
                  <a:pt x="1095" y="833"/>
                </a:lnTo>
                <a:lnTo>
                  <a:pt x="1095" y="831"/>
                </a:lnTo>
                <a:lnTo>
                  <a:pt x="1093" y="831"/>
                </a:lnTo>
                <a:lnTo>
                  <a:pt x="1093" y="828"/>
                </a:lnTo>
                <a:lnTo>
                  <a:pt x="1093" y="828"/>
                </a:lnTo>
                <a:lnTo>
                  <a:pt x="1093" y="824"/>
                </a:lnTo>
                <a:lnTo>
                  <a:pt x="1091" y="821"/>
                </a:lnTo>
                <a:lnTo>
                  <a:pt x="1091" y="819"/>
                </a:lnTo>
                <a:lnTo>
                  <a:pt x="1088" y="819"/>
                </a:lnTo>
                <a:lnTo>
                  <a:pt x="1088" y="819"/>
                </a:lnTo>
                <a:lnTo>
                  <a:pt x="1088" y="819"/>
                </a:lnTo>
                <a:lnTo>
                  <a:pt x="1086" y="817"/>
                </a:lnTo>
                <a:lnTo>
                  <a:pt x="1086" y="817"/>
                </a:lnTo>
                <a:lnTo>
                  <a:pt x="1086" y="814"/>
                </a:lnTo>
                <a:lnTo>
                  <a:pt x="1088" y="814"/>
                </a:lnTo>
                <a:lnTo>
                  <a:pt x="1088" y="817"/>
                </a:lnTo>
                <a:lnTo>
                  <a:pt x="1088" y="817"/>
                </a:lnTo>
                <a:lnTo>
                  <a:pt x="1088" y="819"/>
                </a:lnTo>
                <a:lnTo>
                  <a:pt x="1088" y="819"/>
                </a:lnTo>
                <a:lnTo>
                  <a:pt x="1091" y="819"/>
                </a:lnTo>
                <a:lnTo>
                  <a:pt x="1091" y="819"/>
                </a:lnTo>
                <a:lnTo>
                  <a:pt x="1091" y="819"/>
                </a:lnTo>
                <a:lnTo>
                  <a:pt x="1093" y="819"/>
                </a:lnTo>
                <a:lnTo>
                  <a:pt x="1093" y="819"/>
                </a:lnTo>
                <a:lnTo>
                  <a:pt x="1093" y="819"/>
                </a:lnTo>
                <a:lnTo>
                  <a:pt x="1095" y="819"/>
                </a:lnTo>
                <a:lnTo>
                  <a:pt x="1095" y="817"/>
                </a:lnTo>
                <a:lnTo>
                  <a:pt x="1093" y="812"/>
                </a:lnTo>
                <a:lnTo>
                  <a:pt x="1093" y="812"/>
                </a:lnTo>
                <a:lnTo>
                  <a:pt x="1093" y="809"/>
                </a:lnTo>
                <a:lnTo>
                  <a:pt x="1093" y="809"/>
                </a:lnTo>
                <a:lnTo>
                  <a:pt x="1093" y="809"/>
                </a:lnTo>
                <a:lnTo>
                  <a:pt x="1093" y="807"/>
                </a:lnTo>
                <a:lnTo>
                  <a:pt x="1093" y="807"/>
                </a:lnTo>
                <a:lnTo>
                  <a:pt x="1093" y="807"/>
                </a:lnTo>
                <a:lnTo>
                  <a:pt x="1095" y="807"/>
                </a:lnTo>
                <a:lnTo>
                  <a:pt x="1095" y="807"/>
                </a:lnTo>
                <a:lnTo>
                  <a:pt x="1095" y="807"/>
                </a:lnTo>
                <a:lnTo>
                  <a:pt x="1095" y="807"/>
                </a:lnTo>
                <a:lnTo>
                  <a:pt x="1095" y="807"/>
                </a:lnTo>
                <a:lnTo>
                  <a:pt x="1095" y="805"/>
                </a:lnTo>
                <a:lnTo>
                  <a:pt x="1095" y="802"/>
                </a:lnTo>
                <a:lnTo>
                  <a:pt x="1095" y="802"/>
                </a:lnTo>
                <a:lnTo>
                  <a:pt x="1093" y="800"/>
                </a:lnTo>
                <a:lnTo>
                  <a:pt x="1091" y="798"/>
                </a:lnTo>
                <a:lnTo>
                  <a:pt x="1093" y="798"/>
                </a:lnTo>
                <a:lnTo>
                  <a:pt x="1091" y="795"/>
                </a:lnTo>
                <a:lnTo>
                  <a:pt x="1091" y="795"/>
                </a:lnTo>
                <a:lnTo>
                  <a:pt x="1091" y="793"/>
                </a:lnTo>
                <a:lnTo>
                  <a:pt x="1091" y="793"/>
                </a:lnTo>
                <a:lnTo>
                  <a:pt x="1091" y="790"/>
                </a:lnTo>
                <a:lnTo>
                  <a:pt x="1091" y="790"/>
                </a:lnTo>
                <a:lnTo>
                  <a:pt x="1091" y="790"/>
                </a:lnTo>
                <a:lnTo>
                  <a:pt x="1091" y="788"/>
                </a:lnTo>
                <a:lnTo>
                  <a:pt x="1091" y="786"/>
                </a:lnTo>
                <a:lnTo>
                  <a:pt x="1091" y="786"/>
                </a:lnTo>
                <a:lnTo>
                  <a:pt x="1088" y="783"/>
                </a:lnTo>
                <a:lnTo>
                  <a:pt x="1088" y="783"/>
                </a:lnTo>
                <a:lnTo>
                  <a:pt x="1088" y="783"/>
                </a:lnTo>
                <a:lnTo>
                  <a:pt x="1088" y="781"/>
                </a:lnTo>
                <a:lnTo>
                  <a:pt x="1088" y="781"/>
                </a:lnTo>
                <a:lnTo>
                  <a:pt x="1088" y="779"/>
                </a:lnTo>
                <a:lnTo>
                  <a:pt x="1088" y="776"/>
                </a:lnTo>
                <a:lnTo>
                  <a:pt x="1088" y="776"/>
                </a:lnTo>
                <a:lnTo>
                  <a:pt x="1086" y="776"/>
                </a:lnTo>
                <a:lnTo>
                  <a:pt x="1086" y="774"/>
                </a:lnTo>
                <a:lnTo>
                  <a:pt x="1086" y="772"/>
                </a:lnTo>
                <a:lnTo>
                  <a:pt x="1086" y="772"/>
                </a:lnTo>
                <a:lnTo>
                  <a:pt x="1088" y="772"/>
                </a:lnTo>
                <a:lnTo>
                  <a:pt x="1088" y="769"/>
                </a:lnTo>
                <a:lnTo>
                  <a:pt x="1088" y="769"/>
                </a:lnTo>
                <a:lnTo>
                  <a:pt x="1088" y="769"/>
                </a:lnTo>
                <a:lnTo>
                  <a:pt x="1088" y="767"/>
                </a:lnTo>
                <a:lnTo>
                  <a:pt x="1088" y="767"/>
                </a:lnTo>
                <a:lnTo>
                  <a:pt x="1088" y="767"/>
                </a:lnTo>
                <a:lnTo>
                  <a:pt x="1086" y="764"/>
                </a:lnTo>
                <a:lnTo>
                  <a:pt x="1086" y="764"/>
                </a:lnTo>
                <a:lnTo>
                  <a:pt x="1084" y="762"/>
                </a:lnTo>
                <a:lnTo>
                  <a:pt x="1084" y="762"/>
                </a:lnTo>
                <a:lnTo>
                  <a:pt x="1084" y="760"/>
                </a:lnTo>
                <a:lnTo>
                  <a:pt x="1084" y="760"/>
                </a:lnTo>
                <a:lnTo>
                  <a:pt x="1084" y="757"/>
                </a:lnTo>
                <a:lnTo>
                  <a:pt x="1084" y="757"/>
                </a:lnTo>
                <a:lnTo>
                  <a:pt x="1084" y="753"/>
                </a:lnTo>
                <a:lnTo>
                  <a:pt x="1084" y="753"/>
                </a:lnTo>
                <a:lnTo>
                  <a:pt x="1086" y="750"/>
                </a:lnTo>
                <a:lnTo>
                  <a:pt x="1088" y="748"/>
                </a:lnTo>
                <a:lnTo>
                  <a:pt x="1088" y="748"/>
                </a:lnTo>
                <a:lnTo>
                  <a:pt x="1088" y="748"/>
                </a:lnTo>
                <a:lnTo>
                  <a:pt x="1088" y="746"/>
                </a:lnTo>
                <a:lnTo>
                  <a:pt x="1088" y="746"/>
                </a:lnTo>
                <a:lnTo>
                  <a:pt x="1088" y="746"/>
                </a:lnTo>
                <a:lnTo>
                  <a:pt x="1086" y="746"/>
                </a:lnTo>
                <a:lnTo>
                  <a:pt x="1086" y="746"/>
                </a:lnTo>
                <a:lnTo>
                  <a:pt x="1084" y="746"/>
                </a:lnTo>
                <a:lnTo>
                  <a:pt x="1081" y="746"/>
                </a:lnTo>
                <a:lnTo>
                  <a:pt x="1081" y="746"/>
                </a:lnTo>
                <a:lnTo>
                  <a:pt x="1081" y="746"/>
                </a:lnTo>
                <a:lnTo>
                  <a:pt x="1081" y="746"/>
                </a:lnTo>
                <a:lnTo>
                  <a:pt x="1079" y="746"/>
                </a:lnTo>
                <a:lnTo>
                  <a:pt x="1079" y="746"/>
                </a:lnTo>
                <a:lnTo>
                  <a:pt x="1077" y="746"/>
                </a:lnTo>
                <a:lnTo>
                  <a:pt x="1074" y="743"/>
                </a:lnTo>
                <a:lnTo>
                  <a:pt x="1074" y="743"/>
                </a:lnTo>
                <a:lnTo>
                  <a:pt x="1074" y="741"/>
                </a:lnTo>
                <a:lnTo>
                  <a:pt x="1074" y="741"/>
                </a:lnTo>
                <a:lnTo>
                  <a:pt x="1077" y="738"/>
                </a:lnTo>
                <a:lnTo>
                  <a:pt x="1079" y="731"/>
                </a:lnTo>
                <a:lnTo>
                  <a:pt x="1079" y="731"/>
                </a:lnTo>
                <a:lnTo>
                  <a:pt x="1079" y="729"/>
                </a:lnTo>
                <a:lnTo>
                  <a:pt x="1079" y="731"/>
                </a:lnTo>
                <a:lnTo>
                  <a:pt x="1077" y="731"/>
                </a:lnTo>
                <a:lnTo>
                  <a:pt x="1077" y="731"/>
                </a:lnTo>
                <a:lnTo>
                  <a:pt x="1077" y="729"/>
                </a:lnTo>
                <a:lnTo>
                  <a:pt x="1074" y="729"/>
                </a:lnTo>
                <a:lnTo>
                  <a:pt x="1074" y="729"/>
                </a:lnTo>
                <a:lnTo>
                  <a:pt x="1072" y="727"/>
                </a:lnTo>
                <a:lnTo>
                  <a:pt x="1072" y="727"/>
                </a:lnTo>
                <a:lnTo>
                  <a:pt x="1072" y="724"/>
                </a:lnTo>
                <a:lnTo>
                  <a:pt x="1069" y="724"/>
                </a:lnTo>
                <a:lnTo>
                  <a:pt x="1069" y="724"/>
                </a:lnTo>
                <a:lnTo>
                  <a:pt x="1069" y="724"/>
                </a:lnTo>
                <a:lnTo>
                  <a:pt x="1069" y="724"/>
                </a:lnTo>
                <a:lnTo>
                  <a:pt x="1069" y="724"/>
                </a:lnTo>
                <a:lnTo>
                  <a:pt x="1069" y="724"/>
                </a:lnTo>
                <a:lnTo>
                  <a:pt x="1069" y="722"/>
                </a:lnTo>
                <a:lnTo>
                  <a:pt x="1069" y="722"/>
                </a:lnTo>
                <a:lnTo>
                  <a:pt x="1067" y="722"/>
                </a:lnTo>
                <a:lnTo>
                  <a:pt x="1067" y="722"/>
                </a:lnTo>
                <a:lnTo>
                  <a:pt x="1067" y="722"/>
                </a:lnTo>
                <a:lnTo>
                  <a:pt x="1069" y="717"/>
                </a:lnTo>
                <a:lnTo>
                  <a:pt x="1067" y="715"/>
                </a:lnTo>
                <a:lnTo>
                  <a:pt x="1067" y="715"/>
                </a:lnTo>
                <a:lnTo>
                  <a:pt x="1067" y="715"/>
                </a:lnTo>
                <a:lnTo>
                  <a:pt x="1067" y="712"/>
                </a:lnTo>
                <a:lnTo>
                  <a:pt x="1069" y="712"/>
                </a:lnTo>
                <a:lnTo>
                  <a:pt x="1069" y="712"/>
                </a:lnTo>
                <a:lnTo>
                  <a:pt x="1069" y="710"/>
                </a:lnTo>
                <a:lnTo>
                  <a:pt x="1069" y="710"/>
                </a:lnTo>
                <a:lnTo>
                  <a:pt x="1069" y="710"/>
                </a:lnTo>
                <a:lnTo>
                  <a:pt x="1069" y="710"/>
                </a:lnTo>
                <a:lnTo>
                  <a:pt x="1069" y="708"/>
                </a:lnTo>
                <a:lnTo>
                  <a:pt x="1072" y="708"/>
                </a:lnTo>
                <a:lnTo>
                  <a:pt x="1072" y="710"/>
                </a:lnTo>
                <a:lnTo>
                  <a:pt x="1074" y="708"/>
                </a:lnTo>
                <a:lnTo>
                  <a:pt x="1074" y="708"/>
                </a:lnTo>
                <a:lnTo>
                  <a:pt x="1077" y="705"/>
                </a:lnTo>
                <a:lnTo>
                  <a:pt x="1077" y="705"/>
                </a:lnTo>
                <a:lnTo>
                  <a:pt x="1077" y="705"/>
                </a:lnTo>
                <a:lnTo>
                  <a:pt x="1077" y="703"/>
                </a:lnTo>
                <a:lnTo>
                  <a:pt x="1077" y="703"/>
                </a:lnTo>
                <a:lnTo>
                  <a:pt x="1077" y="701"/>
                </a:lnTo>
                <a:lnTo>
                  <a:pt x="1077" y="701"/>
                </a:lnTo>
                <a:lnTo>
                  <a:pt x="1077" y="701"/>
                </a:lnTo>
                <a:lnTo>
                  <a:pt x="1077" y="698"/>
                </a:lnTo>
                <a:lnTo>
                  <a:pt x="1077" y="698"/>
                </a:lnTo>
                <a:lnTo>
                  <a:pt x="1077" y="698"/>
                </a:lnTo>
                <a:lnTo>
                  <a:pt x="1074" y="698"/>
                </a:lnTo>
                <a:lnTo>
                  <a:pt x="1074" y="696"/>
                </a:lnTo>
                <a:lnTo>
                  <a:pt x="1074" y="696"/>
                </a:lnTo>
                <a:lnTo>
                  <a:pt x="1074" y="696"/>
                </a:lnTo>
                <a:lnTo>
                  <a:pt x="1074" y="693"/>
                </a:lnTo>
                <a:lnTo>
                  <a:pt x="1074" y="693"/>
                </a:lnTo>
                <a:lnTo>
                  <a:pt x="1074" y="693"/>
                </a:lnTo>
                <a:lnTo>
                  <a:pt x="1074" y="691"/>
                </a:lnTo>
                <a:lnTo>
                  <a:pt x="1074" y="691"/>
                </a:lnTo>
                <a:lnTo>
                  <a:pt x="1077" y="691"/>
                </a:lnTo>
                <a:lnTo>
                  <a:pt x="1077" y="691"/>
                </a:lnTo>
                <a:lnTo>
                  <a:pt x="1077" y="691"/>
                </a:lnTo>
                <a:lnTo>
                  <a:pt x="1077" y="691"/>
                </a:lnTo>
                <a:lnTo>
                  <a:pt x="1079" y="689"/>
                </a:lnTo>
                <a:lnTo>
                  <a:pt x="1079" y="689"/>
                </a:lnTo>
                <a:lnTo>
                  <a:pt x="1079" y="689"/>
                </a:lnTo>
                <a:lnTo>
                  <a:pt x="1079" y="686"/>
                </a:lnTo>
                <a:lnTo>
                  <a:pt x="1079" y="686"/>
                </a:lnTo>
                <a:lnTo>
                  <a:pt x="1077" y="684"/>
                </a:lnTo>
                <a:lnTo>
                  <a:pt x="1077" y="684"/>
                </a:lnTo>
                <a:lnTo>
                  <a:pt x="1074" y="682"/>
                </a:lnTo>
                <a:lnTo>
                  <a:pt x="1074" y="682"/>
                </a:lnTo>
                <a:lnTo>
                  <a:pt x="1072" y="684"/>
                </a:lnTo>
                <a:lnTo>
                  <a:pt x="1072" y="684"/>
                </a:lnTo>
                <a:lnTo>
                  <a:pt x="1072" y="684"/>
                </a:lnTo>
                <a:lnTo>
                  <a:pt x="1069" y="684"/>
                </a:lnTo>
                <a:lnTo>
                  <a:pt x="1065" y="684"/>
                </a:lnTo>
                <a:lnTo>
                  <a:pt x="1065" y="684"/>
                </a:lnTo>
                <a:lnTo>
                  <a:pt x="1060" y="679"/>
                </a:lnTo>
                <a:lnTo>
                  <a:pt x="1046" y="672"/>
                </a:lnTo>
                <a:lnTo>
                  <a:pt x="1046" y="672"/>
                </a:lnTo>
                <a:lnTo>
                  <a:pt x="1043" y="672"/>
                </a:lnTo>
                <a:lnTo>
                  <a:pt x="1043" y="672"/>
                </a:lnTo>
                <a:lnTo>
                  <a:pt x="1043" y="670"/>
                </a:lnTo>
                <a:lnTo>
                  <a:pt x="1043" y="670"/>
                </a:lnTo>
                <a:lnTo>
                  <a:pt x="1043" y="670"/>
                </a:lnTo>
                <a:lnTo>
                  <a:pt x="1043" y="667"/>
                </a:lnTo>
                <a:lnTo>
                  <a:pt x="1043" y="667"/>
                </a:lnTo>
                <a:lnTo>
                  <a:pt x="1043" y="665"/>
                </a:lnTo>
                <a:lnTo>
                  <a:pt x="1041" y="665"/>
                </a:lnTo>
                <a:lnTo>
                  <a:pt x="1041" y="665"/>
                </a:lnTo>
                <a:lnTo>
                  <a:pt x="1041" y="665"/>
                </a:lnTo>
                <a:lnTo>
                  <a:pt x="1041" y="663"/>
                </a:lnTo>
                <a:lnTo>
                  <a:pt x="1041" y="663"/>
                </a:lnTo>
                <a:lnTo>
                  <a:pt x="1041" y="660"/>
                </a:lnTo>
                <a:lnTo>
                  <a:pt x="1041" y="658"/>
                </a:lnTo>
                <a:lnTo>
                  <a:pt x="1043" y="658"/>
                </a:lnTo>
                <a:lnTo>
                  <a:pt x="1043" y="658"/>
                </a:lnTo>
                <a:lnTo>
                  <a:pt x="1043" y="658"/>
                </a:lnTo>
                <a:lnTo>
                  <a:pt x="1043" y="656"/>
                </a:lnTo>
                <a:lnTo>
                  <a:pt x="1043" y="656"/>
                </a:lnTo>
                <a:lnTo>
                  <a:pt x="1043" y="656"/>
                </a:lnTo>
                <a:lnTo>
                  <a:pt x="1043" y="656"/>
                </a:lnTo>
                <a:lnTo>
                  <a:pt x="1046" y="653"/>
                </a:lnTo>
                <a:lnTo>
                  <a:pt x="1046" y="653"/>
                </a:lnTo>
                <a:lnTo>
                  <a:pt x="1046" y="653"/>
                </a:lnTo>
                <a:lnTo>
                  <a:pt x="1046" y="651"/>
                </a:lnTo>
                <a:lnTo>
                  <a:pt x="1046" y="651"/>
                </a:lnTo>
                <a:lnTo>
                  <a:pt x="1046" y="649"/>
                </a:lnTo>
                <a:lnTo>
                  <a:pt x="1046" y="649"/>
                </a:lnTo>
                <a:lnTo>
                  <a:pt x="1046" y="649"/>
                </a:lnTo>
                <a:lnTo>
                  <a:pt x="1048" y="649"/>
                </a:lnTo>
                <a:lnTo>
                  <a:pt x="1048" y="646"/>
                </a:lnTo>
                <a:lnTo>
                  <a:pt x="1051" y="646"/>
                </a:lnTo>
                <a:lnTo>
                  <a:pt x="1051" y="649"/>
                </a:lnTo>
                <a:lnTo>
                  <a:pt x="1051" y="649"/>
                </a:lnTo>
                <a:lnTo>
                  <a:pt x="1051" y="651"/>
                </a:lnTo>
                <a:lnTo>
                  <a:pt x="1051" y="651"/>
                </a:lnTo>
                <a:lnTo>
                  <a:pt x="1053" y="651"/>
                </a:lnTo>
                <a:lnTo>
                  <a:pt x="1055" y="651"/>
                </a:lnTo>
                <a:lnTo>
                  <a:pt x="1055" y="651"/>
                </a:lnTo>
                <a:lnTo>
                  <a:pt x="1055" y="651"/>
                </a:lnTo>
                <a:lnTo>
                  <a:pt x="1058" y="649"/>
                </a:lnTo>
                <a:lnTo>
                  <a:pt x="1058" y="646"/>
                </a:lnTo>
                <a:lnTo>
                  <a:pt x="1060" y="646"/>
                </a:lnTo>
                <a:lnTo>
                  <a:pt x="1060" y="644"/>
                </a:lnTo>
                <a:lnTo>
                  <a:pt x="1060" y="644"/>
                </a:lnTo>
                <a:lnTo>
                  <a:pt x="1062" y="641"/>
                </a:lnTo>
                <a:lnTo>
                  <a:pt x="1062" y="637"/>
                </a:lnTo>
                <a:lnTo>
                  <a:pt x="1062" y="634"/>
                </a:lnTo>
                <a:lnTo>
                  <a:pt x="1062" y="632"/>
                </a:lnTo>
                <a:lnTo>
                  <a:pt x="1065" y="632"/>
                </a:lnTo>
                <a:lnTo>
                  <a:pt x="1065" y="632"/>
                </a:lnTo>
                <a:lnTo>
                  <a:pt x="1067" y="634"/>
                </a:lnTo>
                <a:lnTo>
                  <a:pt x="1067" y="634"/>
                </a:lnTo>
                <a:lnTo>
                  <a:pt x="1067" y="634"/>
                </a:lnTo>
                <a:lnTo>
                  <a:pt x="1067" y="634"/>
                </a:lnTo>
                <a:lnTo>
                  <a:pt x="1069" y="634"/>
                </a:lnTo>
                <a:lnTo>
                  <a:pt x="1069" y="634"/>
                </a:lnTo>
                <a:lnTo>
                  <a:pt x="1069" y="632"/>
                </a:lnTo>
                <a:lnTo>
                  <a:pt x="1069" y="632"/>
                </a:lnTo>
                <a:lnTo>
                  <a:pt x="1072" y="632"/>
                </a:lnTo>
                <a:lnTo>
                  <a:pt x="1074" y="634"/>
                </a:lnTo>
                <a:lnTo>
                  <a:pt x="1077" y="634"/>
                </a:lnTo>
                <a:lnTo>
                  <a:pt x="1079" y="634"/>
                </a:lnTo>
                <a:lnTo>
                  <a:pt x="1081" y="634"/>
                </a:lnTo>
                <a:lnTo>
                  <a:pt x="1081" y="634"/>
                </a:lnTo>
                <a:lnTo>
                  <a:pt x="1081" y="632"/>
                </a:lnTo>
                <a:lnTo>
                  <a:pt x="1081" y="632"/>
                </a:lnTo>
                <a:lnTo>
                  <a:pt x="1081" y="632"/>
                </a:lnTo>
                <a:lnTo>
                  <a:pt x="1081" y="632"/>
                </a:lnTo>
                <a:lnTo>
                  <a:pt x="1086" y="634"/>
                </a:lnTo>
                <a:lnTo>
                  <a:pt x="1088" y="634"/>
                </a:lnTo>
                <a:lnTo>
                  <a:pt x="1086" y="634"/>
                </a:lnTo>
                <a:lnTo>
                  <a:pt x="1088" y="632"/>
                </a:lnTo>
                <a:lnTo>
                  <a:pt x="1088" y="632"/>
                </a:lnTo>
                <a:lnTo>
                  <a:pt x="1088" y="632"/>
                </a:lnTo>
                <a:lnTo>
                  <a:pt x="1088" y="632"/>
                </a:lnTo>
                <a:lnTo>
                  <a:pt x="1088" y="630"/>
                </a:lnTo>
                <a:lnTo>
                  <a:pt x="1091" y="630"/>
                </a:lnTo>
                <a:lnTo>
                  <a:pt x="1091" y="627"/>
                </a:lnTo>
                <a:lnTo>
                  <a:pt x="1091" y="627"/>
                </a:lnTo>
                <a:lnTo>
                  <a:pt x="1091" y="627"/>
                </a:lnTo>
                <a:lnTo>
                  <a:pt x="1091" y="627"/>
                </a:lnTo>
                <a:lnTo>
                  <a:pt x="1088" y="627"/>
                </a:lnTo>
                <a:lnTo>
                  <a:pt x="1086" y="627"/>
                </a:lnTo>
                <a:lnTo>
                  <a:pt x="1086" y="625"/>
                </a:lnTo>
                <a:lnTo>
                  <a:pt x="1086" y="625"/>
                </a:lnTo>
                <a:lnTo>
                  <a:pt x="1084" y="625"/>
                </a:lnTo>
                <a:lnTo>
                  <a:pt x="1084" y="625"/>
                </a:lnTo>
                <a:lnTo>
                  <a:pt x="1084" y="625"/>
                </a:lnTo>
                <a:lnTo>
                  <a:pt x="1081" y="622"/>
                </a:lnTo>
                <a:lnTo>
                  <a:pt x="1081" y="622"/>
                </a:lnTo>
                <a:lnTo>
                  <a:pt x="1081" y="622"/>
                </a:lnTo>
                <a:lnTo>
                  <a:pt x="1081" y="622"/>
                </a:lnTo>
                <a:lnTo>
                  <a:pt x="1081" y="620"/>
                </a:lnTo>
                <a:lnTo>
                  <a:pt x="1081" y="620"/>
                </a:lnTo>
                <a:lnTo>
                  <a:pt x="1081" y="618"/>
                </a:lnTo>
                <a:lnTo>
                  <a:pt x="1081" y="618"/>
                </a:lnTo>
                <a:lnTo>
                  <a:pt x="1081" y="618"/>
                </a:lnTo>
                <a:lnTo>
                  <a:pt x="1081" y="615"/>
                </a:lnTo>
                <a:lnTo>
                  <a:pt x="1079" y="615"/>
                </a:lnTo>
                <a:lnTo>
                  <a:pt x="1079" y="615"/>
                </a:lnTo>
                <a:lnTo>
                  <a:pt x="1079" y="615"/>
                </a:lnTo>
                <a:lnTo>
                  <a:pt x="1079" y="615"/>
                </a:lnTo>
                <a:lnTo>
                  <a:pt x="1077" y="615"/>
                </a:lnTo>
                <a:lnTo>
                  <a:pt x="1077" y="615"/>
                </a:lnTo>
                <a:lnTo>
                  <a:pt x="1077" y="615"/>
                </a:lnTo>
                <a:lnTo>
                  <a:pt x="1077" y="615"/>
                </a:lnTo>
                <a:lnTo>
                  <a:pt x="1074" y="615"/>
                </a:lnTo>
                <a:lnTo>
                  <a:pt x="1074" y="618"/>
                </a:lnTo>
                <a:lnTo>
                  <a:pt x="1074" y="618"/>
                </a:lnTo>
                <a:lnTo>
                  <a:pt x="1074" y="618"/>
                </a:lnTo>
                <a:lnTo>
                  <a:pt x="1072" y="618"/>
                </a:lnTo>
                <a:lnTo>
                  <a:pt x="1072" y="615"/>
                </a:lnTo>
                <a:lnTo>
                  <a:pt x="1069" y="615"/>
                </a:lnTo>
                <a:lnTo>
                  <a:pt x="1067" y="615"/>
                </a:lnTo>
                <a:lnTo>
                  <a:pt x="1067" y="615"/>
                </a:lnTo>
                <a:lnTo>
                  <a:pt x="1067" y="615"/>
                </a:lnTo>
                <a:lnTo>
                  <a:pt x="1065" y="613"/>
                </a:lnTo>
                <a:lnTo>
                  <a:pt x="1065" y="613"/>
                </a:lnTo>
                <a:lnTo>
                  <a:pt x="1065" y="611"/>
                </a:lnTo>
                <a:lnTo>
                  <a:pt x="1062" y="611"/>
                </a:lnTo>
                <a:lnTo>
                  <a:pt x="1060" y="611"/>
                </a:lnTo>
                <a:lnTo>
                  <a:pt x="1060" y="606"/>
                </a:lnTo>
                <a:lnTo>
                  <a:pt x="1060" y="606"/>
                </a:lnTo>
                <a:lnTo>
                  <a:pt x="1055" y="601"/>
                </a:lnTo>
                <a:lnTo>
                  <a:pt x="1053" y="599"/>
                </a:lnTo>
                <a:lnTo>
                  <a:pt x="1051" y="599"/>
                </a:lnTo>
                <a:lnTo>
                  <a:pt x="1048" y="599"/>
                </a:lnTo>
                <a:lnTo>
                  <a:pt x="1048" y="599"/>
                </a:lnTo>
                <a:lnTo>
                  <a:pt x="1046" y="599"/>
                </a:lnTo>
                <a:lnTo>
                  <a:pt x="1046" y="599"/>
                </a:lnTo>
                <a:lnTo>
                  <a:pt x="1046" y="599"/>
                </a:lnTo>
                <a:lnTo>
                  <a:pt x="1043" y="596"/>
                </a:lnTo>
                <a:lnTo>
                  <a:pt x="1043" y="596"/>
                </a:lnTo>
                <a:lnTo>
                  <a:pt x="1043" y="596"/>
                </a:lnTo>
                <a:lnTo>
                  <a:pt x="1043" y="596"/>
                </a:lnTo>
                <a:lnTo>
                  <a:pt x="1043" y="594"/>
                </a:lnTo>
                <a:lnTo>
                  <a:pt x="1043" y="594"/>
                </a:lnTo>
                <a:lnTo>
                  <a:pt x="1043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3" y="592"/>
                </a:lnTo>
                <a:lnTo>
                  <a:pt x="1043" y="587"/>
                </a:lnTo>
                <a:lnTo>
                  <a:pt x="1046" y="585"/>
                </a:lnTo>
                <a:lnTo>
                  <a:pt x="1046" y="585"/>
                </a:lnTo>
                <a:lnTo>
                  <a:pt x="1048" y="582"/>
                </a:lnTo>
                <a:lnTo>
                  <a:pt x="1048" y="582"/>
                </a:lnTo>
                <a:lnTo>
                  <a:pt x="1046" y="582"/>
                </a:lnTo>
                <a:lnTo>
                  <a:pt x="1046" y="582"/>
                </a:lnTo>
                <a:lnTo>
                  <a:pt x="1046" y="582"/>
                </a:lnTo>
                <a:lnTo>
                  <a:pt x="1046" y="582"/>
                </a:lnTo>
                <a:lnTo>
                  <a:pt x="1046" y="582"/>
                </a:lnTo>
                <a:lnTo>
                  <a:pt x="1046" y="580"/>
                </a:lnTo>
                <a:lnTo>
                  <a:pt x="1048" y="580"/>
                </a:lnTo>
                <a:lnTo>
                  <a:pt x="1048" y="578"/>
                </a:lnTo>
                <a:lnTo>
                  <a:pt x="1048" y="578"/>
                </a:lnTo>
                <a:lnTo>
                  <a:pt x="1051" y="578"/>
                </a:lnTo>
                <a:lnTo>
                  <a:pt x="1051" y="575"/>
                </a:lnTo>
                <a:lnTo>
                  <a:pt x="1051" y="575"/>
                </a:lnTo>
                <a:lnTo>
                  <a:pt x="1051" y="575"/>
                </a:lnTo>
                <a:lnTo>
                  <a:pt x="1053" y="575"/>
                </a:lnTo>
                <a:lnTo>
                  <a:pt x="1055" y="575"/>
                </a:lnTo>
                <a:lnTo>
                  <a:pt x="1055" y="573"/>
                </a:lnTo>
                <a:lnTo>
                  <a:pt x="1055" y="573"/>
                </a:lnTo>
                <a:lnTo>
                  <a:pt x="1055" y="570"/>
                </a:lnTo>
                <a:lnTo>
                  <a:pt x="1058" y="570"/>
                </a:lnTo>
                <a:lnTo>
                  <a:pt x="1058" y="568"/>
                </a:lnTo>
                <a:lnTo>
                  <a:pt x="1058" y="568"/>
                </a:lnTo>
                <a:lnTo>
                  <a:pt x="1060" y="566"/>
                </a:lnTo>
                <a:lnTo>
                  <a:pt x="1060" y="566"/>
                </a:lnTo>
                <a:lnTo>
                  <a:pt x="1062" y="566"/>
                </a:lnTo>
                <a:lnTo>
                  <a:pt x="1062" y="566"/>
                </a:lnTo>
                <a:lnTo>
                  <a:pt x="1062" y="566"/>
                </a:lnTo>
                <a:lnTo>
                  <a:pt x="1062" y="566"/>
                </a:lnTo>
                <a:lnTo>
                  <a:pt x="1062" y="566"/>
                </a:lnTo>
                <a:lnTo>
                  <a:pt x="1062" y="566"/>
                </a:lnTo>
                <a:lnTo>
                  <a:pt x="1065" y="566"/>
                </a:lnTo>
                <a:lnTo>
                  <a:pt x="1065" y="566"/>
                </a:lnTo>
                <a:lnTo>
                  <a:pt x="1065" y="563"/>
                </a:lnTo>
                <a:lnTo>
                  <a:pt x="1065" y="561"/>
                </a:lnTo>
                <a:lnTo>
                  <a:pt x="1062" y="561"/>
                </a:lnTo>
                <a:lnTo>
                  <a:pt x="1062" y="559"/>
                </a:lnTo>
                <a:lnTo>
                  <a:pt x="1058" y="559"/>
                </a:lnTo>
                <a:lnTo>
                  <a:pt x="1058" y="559"/>
                </a:lnTo>
                <a:lnTo>
                  <a:pt x="1058" y="559"/>
                </a:lnTo>
                <a:lnTo>
                  <a:pt x="1058" y="559"/>
                </a:lnTo>
                <a:lnTo>
                  <a:pt x="1058" y="561"/>
                </a:lnTo>
                <a:lnTo>
                  <a:pt x="1058" y="561"/>
                </a:lnTo>
                <a:lnTo>
                  <a:pt x="1055" y="561"/>
                </a:lnTo>
                <a:lnTo>
                  <a:pt x="1055" y="559"/>
                </a:lnTo>
                <a:lnTo>
                  <a:pt x="1055" y="559"/>
                </a:lnTo>
                <a:lnTo>
                  <a:pt x="1055" y="559"/>
                </a:lnTo>
                <a:lnTo>
                  <a:pt x="1055" y="556"/>
                </a:lnTo>
                <a:lnTo>
                  <a:pt x="1058" y="554"/>
                </a:lnTo>
                <a:lnTo>
                  <a:pt x="1058" y="551"/>
                </a:lnTo>
                <a:lnTo>
                  <a:pt x="1058" y="551"/>
                </a:lnTo>
                <a:lnTo>
                  <a:pt x="1060" y="549"/>
                </a:lnTo>
                <a:lnTo>
                  <a:pt x="1060" y="551"/>
                </a:lnTo>
                <a:lnTo>
                  <a:pt x="1060" y="551"/>
                </a:lnTo>
                <a:lnTo>
                  <a:pt x="1060" y="554"/>
                </a:lnTo>
                <a:lnTo>
                  <a:pt x="1060" y="554"/>
                </a:lnTo>
                <a:lnTo>
                  <a:pt x="1060" y="554"/>
                </a:lnTo>
                <a:lnTo>
                  <a:pt x="1062" y="556"/>
                </a:lnTo>
                <a:lnTo>
                  <a:pt x="1062" y="556"/>
                </a:lnTo>
                <a:lnTo>
                  <a:pt x="1065" y="556"/>
                </a:lnTo>
                <a:lnTo>
                  <a:pt x="1065" y="556"/>
                </a:lnTo>
                <a:lnTo>
                  <a:pt x="1065" y="559"/>
                </a:lnTo>
                <a:lnTo>
                  <a:pt x="1065" y="559"/>
                </a:lnTo>
                <a:lnTo>
                  <a:pt x="1067" y="559"/>
                </a:lnTo>
                <a:lnTo>
                  <a:pt x="1067" y="559"/>
                </a:lnTo>
                <a:lnTo>
                  <a:pt x="1067" y="559"/>
                </a:lnTo>
                <a:lnTo>
                  <a:pt x="1069" y="559"/>
                </a:lnTo>
                <a:lnTo>
                  <a:pt x="1069" y="559"/>
                </a:lnTo>
                <a:lnTo>
                  <a:pt x="1069" y="561"/>
                </a:lnTo>
                <a:lnTo>
                  <a:pt x="1069" y="561"/>
                </a:lnTo>
                <a:lnTo>
                  <a:pt x="1072" y="561"/>
                </a:lnTo>
                <a:lnTo>
                  <a:pt x="1072" y="561"/>
                </a:lnTo>
                <a:lnTo>
                  <a:pt x="1072" y="561"/>
                </a:lnTo>
                <a:lnTo>
                  <a:pt x="1074" y="563"/>
                </a:lnTo>
                <a:lnTo>
                  <a:pt x="1074" y="563"/>
                </a:lnTo>
                <a:lnTo>
                  <a:pt x="1072" y="563"/>
                </a:lnTo>
                <a:lnTo>
                  <a:pt x="1074" y="563"/>
                </a:lnTo>
                <a:lnTo>
                  <a:pt x="1074" y="563"/>
                </a:lnTo>
                <a:lnTo>
                  <a:pt x="1074" y="563"/>
                </a:lnTo>
                <a:lnTo>
                  <a:pt x="1074" y="566"/>
                </a:lnTo>
                <a:lnTo>
                  <a:pt x="1074" y="566"/>
                </a:lnTo>
                <a:lnTo>
                  <a:pt x="1074" y="566"/>
                </a:lnTo>
                <a:lnTo>
                  <a:pt x="1077" y="566"/>
                </a:lnTo>
                <a:lnTo>
                  <a:pt x="1077" y="568"/>
                </a:lnTo>
                <a:lnTo>
                  <a:pt x="1077" y="568"/>
                </a:lnTo>
                <a:lnTo>
                  <a:pt x="1074" y="568"/>
                </a:lnTo>
                <a:lnTo>
                  <a:pt x="1074" y="570"/>
                </a:lnTo>
                <a:lnTo>
                  <a:pt x="1072" y="570"/>
                </a:lnTo>
                <a:lnTo>
                  <a:pt x="1074" y="570"/>
                </a:lnTo>
                <a:lnTo>
                  <a:pt x="1079" y="570"/>
                </a:lnTo>
                <a:lnTo>
                  <a:pt x="1079" y="570"/>
                </a:lnTo>
                <a:lnTo>
                  <a:pt x="1081" y="570"/>
                </a:lnTo>
                <a:lnTo>
                  <a:pt x="1081" y="573"/>
                </a:lnTo>
                <a:lnTo>
                  <a:pt x="1081" y="573"/>
                </a:lnTo>
                <a:lnTo>
                  <a:pt x="1081" y="573"/>
                </a:lnTo>
                <a:lnTo>
                  <a:pt x="1084" y="573"/>
                </a:lnTo>
                <a:lnTo>
                  <a:pt x="1084" y="570"/>
                </a:lnTo>
                <a:lnTo>
                  <a:pt x="1084" y="570"/>
                </a:lnTo>
                <a:lnTo>
                  <a:pt x="1086" y="570"/>
                </a:lnTo>
                <a:lnTo>
                  <a:pt x="1088" y="573"/>
                </a:lnTo>
                <a:lnTo>
                  <a:pt x="1091" y="573"/>
                </a:lnTo>
                <a:lnTo>
                  <a:pt x="1093" y="573"/>
                </a:lnTo>
                <a:lnTo>
                  <a:pt x="1093" y="573"/>
                </a:lnTo>
                <a:lnTo>
                  <a:pt x="1093" y="570"/>
                </a:lnTo>
                <a:lnTo>
                  <a:pt x="1093" y="570"/>
                </a:lnTo>
                <a:lnTo>
                  <a:pt x="1091" y="570"/>
                </a:lnTo>
                <a:lnTo>
                  <a:pt x="1091" y="570"/>
                </a:lnTo>
                <a:lnTo>
                  <a:pt x="1091" y="568"/>
                </a:lnTo>
                <a:lnTo>
                  <a:pt x="1091" y="570"/>
                </a:lnTo>
                <a:lnTo>
                  <a:pt x="1091" y="570"/>
                </a:lnTo>
                <a:lnTo>
                  <a:pt x="1091" y="570"/>
                </a:lnTo>
                <a:lnTo>
                  <a:pt x="1091" y="568"/>
                </a:lnTo>
                <a:lnTo>
                  <a:pt x="1088" y="568"/>
                </a:lnTo>
                <a:lnTo>
                  <a:pt x="1088" y="566"/>
                </a:lnTo>
                <a:lnTo>
                  <a:pt x="1086" y="566"/>
                </a:lnTo>
                <a:lnTo>
                  <a:pt x="1086" y="566"/>
                </a:lnTo>
                <a:lnTo>
                  <a:pt x="1086" y="563"/>
                </a:lnTo>
                <a:lnTo>
                  <a:pt x="1086" y="563"/>
                </a:lnTo>
                <a:lnTo>
                  <a:pt x="1086" y="561"/>
                </a:lnTo>
                <a:lnTo>
                  <a:pt x="1088" y="561"/>
                </a:lnTo>
                <a:lnTo>
                  <a:pt x="1088" y="561"/>
                </a:lnTo>
                <a:lnTo>
                  <a:pt x="1088" y="561"/>
                </a:lnTo>
                <a:lnTo>
                  <a:pt x="1088" y="561"/>
                </a:lnTo>
                <a:lnTo>
                  <a:pt x="1091" y="561"/>
                </a:lnTo>
                <a:lnTo>
                  <a:pt x="1091" y="563"/>
                </a:lnTo>
                <a:lnTo>
                  <a:pt x="1091" y="563"/>
                </a:lnTo>
                <a:lnTo>
                  <a:pt x="1091" y="563"/>
                </a:lnTo>
                <a:lnTo>
                  <a:pt x="1093" y="563"/>
                </a:lnTo>
                <a:lnTo>
                  <a:pt x="1093" y="563"/>
                </a:lnTo>
                <a:lnTo>
                  <a:pt x="1093" y="566"/>
                </a:lnTo>
                <a:lnTo>
                  <a:pt x="1093" y="566"/>
                </a:lnTo>
                <a:lnTo>
                  <a:pt x="1093" y="566"/>
                </a:lnTo>
                <a:lnTo>
                  <a:pt x="1093" y="566"/>
                </a:lnTo>
                <a:lnTo>
                  <a:pt x="1095" y="566"/>
                </a:lnTo>
                <a:lnTo>
                  <a:pt x="1095" y="568"/>
                </a:lnTo>
                <a:lnTo>
                  <a:pt x="1095" y="568"/>
                </a:lnTo>
                <a:lnTo>
                  <a:pt x="1098" y="568"/>
                </a:lnTo>
                <a:lnTo>
                  <a:pt x="1095" y="568"/>
                </a:lnTo>
                <a:lnTo>
                  <a:pt x="1095" y="568"/>
                </a:lnTo>
                <a:lnTo>
                  <a:pt x="1095" y="568"/>
                </a:lnTo>
                <a:lnTo>
                  <a:pt x="1095" y="570"/>
                </a:lnTo>
                <a:lnTo>
                  <a:pt x="1095" y="570"/>
                </a:lnTo>
                <a:lnTo>
                  <a:pt x="1095" y="573"/>
                </a:lnTo>
                <a:lnTo>
                  <a:pt x="1095" y="573"/>
                </a:lnTo>
                <a:lnTo>
                  <a:pt x="1098" y="578"/>
                </a:lnTo>
                <a:lnTo>
                  <a:pt x="1098" y="578"/>
                </a:lnTo>
                <a:lnTo>
                  <a:pt x="1098" y="578"/>
                </a:lnTo>
                <a:lnTo>
                  <a:pt x="1103" y="580"/>
                </a:lnTo>
                <a:lnTo>
                  <a:pt x="1103" y="580"/>
                </a:lnTo>
                <a:lnTo>
                  <a:pt x="1103" y="582"/>
                </a:lnTo>
                <a:lnTo>
                  <a:pt x="1103" y="582"/>
                </a:lnTo>
                <a:lnTo>
                  <a:pt x="1103" y="582"/>
                </a:lnTo>
                <a:lnTo>
                  <a:pt x="1105" y="585"/>
                </a:lnTo>
                <a:lnTo>
                  <a:pt x="1107" y="585"/>
                </a:lnTo>
                <a:lnTo>
                  <a:pt x="1107" y="587"/>
                </a:lnTo>
                <a:lnTo>
                  <a:pt x="1110" y="587"/>
                </a:lnTo>
                <a:lnTo>
                  <a:pt x="1110" y="587"/>
                </a:lnTo>
                <a:lnTo>
                  <a:pt x="1110" y="587"/>
                </a:lnTo>
                <a:lnTo>
                  <a:pt x="1112" y="585"/>
                </a:lnTo>
                <a:lnTo>
                  <a:pt x="1112" y="585"/>
                </a:lnTo>
                <a:lnTo>
                  <a:pt x="1112" y="587"/>
                </a:lnTo>
                <a:lnTo>
                  <a:pt x="1112" y="587"/>
                </a:lnTo>
                <a:lnTo>
                  <a:pt x="1112" y="587"/>
                </a:lnTo>
                <a:lnTo>
                  <a:pt x="1114" y="587"/>
                </a:lnTo>
                <a:lnTo>
                  <a:pt x="1114" y="587"/>
                </a:lnTo>
                <a:lnTo>
                  <a:pt x="1114" y="587"/>
                </a:lnTo>
                <a:lnTo>
                  <a:pt x="1117" y="587"/>
                </a:lnTo>
                <a:lnTo>
                  <a:pt x="1117" y="587"/>
                </a:lnTo>
                <a:lnTo>
                  <a:pt x="1117" y="587"/>
                </a:lnTo>
                <a:lnTo>
                  <a:pt x="1117" y="587"/>
                </a:lnTo>
                <a:lnTo>
                  <a:pt x="1117" y="587"/>
                </a:lnTo>
                <a:lnTo>
                  <a:pt x="1119" y="589"/>
                </a:lnTo>
                <a:lnTo>
                  <a:pt x="1119" y="589"/>
                </a:lnTo>
                <a:lnTo>
                  <a:pt x="1119" y="589"/>
                </a:lnTo>
                <a:lnTo>
                  <a:pt x="1119" y="587"/>
                </a:lnTo>
                <a:lnTo>
                  <a:pt x="1119" y="587"/>
                </a:lnTo>
                <a:lnTo>
                  <a:pt x="1119" y="587"/>
                </a:lnTo>
                <a:lnTo>
                  <a:pt x="1121" y="585"/>
                </a:lnTo>
                <a:lnTo>
                  <a:pt x="1124" y="582"/>
                </a:lnTo>
                <a:lnTo>
                  <a:pt x="1124" y="582"/>
                </a:lnTo>
                <a:lnTo>
                  <a:pt x="1124" y="582"/>
                </a:lnTo>
                <a:lnTo>
                  <a:pt x="1121" y="582"/>
                </a:lnTo>
                <a:lnTo>
                  <a:pt x="1121" y="582"/>
                </a:lnTo>
                <a:lnTo>
                  <a:pt x="1121" y="582"/>
                </a:lnTo>
                <a:lnTo>
                  <a:pt x="1121" y="580"/>
                </a:lnTo>
                <a:lnTo>
                  <a:pt x="1121" y="580"/>
                </a:lnTo>
                <a:lnTo>
                  <a:pt x="1121" y="580"/>
                </a:lnTo>
                <a:lnTo>
                  <a:pt x="1124" y="580"/>
                </a:lnTo>
                <a:lnTo>
                  <a:pt x="1121" y="580"/>
                </a:lnTo>
                <a:lnTo>
                  <a:pt x="1121" y="580"/>
                </a:lnTo>
                <a:lnTo>
                  <a:pt x="1121" y="578"/>
                </a:lnTo>
                <a:lnTo>
                  <a:pt x="1121" y="578"/>
                </a:lnTo>
                <a:lnTo>
                  <a:pt x="1121" y="578"/>
                </a:lnTo>
                <a:lnTo>
                  <a:pt x="1121" y="578"/>
                </a:lnTo>
                <a:lnTo>
                  <a:pt x="1121" y="578"/>
                </a:lnTo>
                <a:lnTo>
                  <a:pt x="1124" y="578"/>
                </a:lnTo>
                <a:lnTo>
                  <a:pt x="1124" y="578"/>
                </a:lnTo>
                <a:lnTo>
                  <a:pt x="1124" y="575"/>
                </a:lnTo>
                <a:lnTo>
                  <a:pt x="1124" y="575"/>
                </a:lnTo>
                <a:lnTo>
                  <a:pt x="1124" y="573"/>
                </a:lnTo>
                <a:lnTo>
                  <a:pt x="1124" y="573"/>
                </a:lnTo>
                <a:lnTo>
                  <a:pt x="1126" y="573"/>
                </a:lnTo>
                <a:lnTo>
                  <a:pt x="1126" y="575"/>
                </a:lnTo>
                <a:lnTo>
                  <a:pt x="1126" y="575"/>
                </a:lnTo>
                <a:lnTo>
                  <a:pt x="1126" y="578"/>
                </a:lnTo>
                <a:lnTo>
                  <a:pt x="1126" y="578"/>
                </a:lnTo>
                <a:lnTo>
                  <a:pt x="1126" y="578"/>
                </a:lnTo>
                <a:lnTo>
                  <a:pt x="1126" y="578"/>
                </a:lnTo>
                <a:lnTo>
                  <a:pt x="1126" y="578"/>
                </a:lnTo>
                <a:lnTo>
                  <a:pt x="1129" y="578"/>
                </a:lnTo>
                <a:lnTo>
                  <a:pt x="1129" y="578"/>
                </a:lnTo>
                <a:lnTo>
                  <a:pt x="1129" y="578"/>
                </a:lnTo>
                <a:lnTo>
                  <a:pt x="1129" y="580"/>
                </a:lnTo>
                <a:lnTo>
                  <a:pt x="1129" y="580"/>
                </a:lnTo>
                <a:lnTo>
                  <a:pt x="1131" y="580"/>
                </a:lnTo>
                <a:lnTo>
                  <a:pt x="1131" y="582"/>
                </a:lnTo>
                <a:lnTo>
                  <a:pt x="1131" y="582"/>
                </a:lnTo>
                <a:lnTo>
                  <a:pt x="1131" y="582"/>
                </a:lnTo>
                <a:lnTo>
                  <a:pt x="1131" y="585"/>
                </a:lnTo>
                <a:lnTo>
                  <a:pt x="1131" y="585"/>
                </a:lnTo>
                <a:lnTo>
                  <a:pt x="1131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3" y="587"/>
                </a:lnTo>
                <a:lnTo>
                  <a:pt x="1136" y="587"/>
                </a:lnTo>
                <a:lnTo>
                  <a:pt x="1133" y="589"/>
                </a:lnTo>
                <a:lnTo>
                  <a:pt x="1133" y="589"/>
                </a:lnTo>
                <a:lnTo>
                  <a:pt x="1133" y="589"/>
                </a:lnTo>
                <a:lnTo>
                  <a:pt x="1133" y="589"/>
                </a:lnTo>
                <a:lnTo>
                  <a:pt x="1133" y="589"/>
                </a:lnTo>
                <a:lnTo>
                  <a:pt x="1136" y="589"/>
                </a:lnTo>
                <a:lnTo>
                  <a:pt x="1136" y="592"/>
                </a:lnTo>
                <a:lnTo>
                  <a:pt x="1133" y="596"/>
                </a:lnTo>
                <a:lnTo>
                  <a:pt x="1133" y="596"/>
                </a:lnTo>
                <a:lnTo>
                  <a:pt x="1133" y="601"/>
                </a:lnTo>
                <a:lnTo>
                  <a:pt x="1133" y="606"/>
                </a:lnTo>
                <a:lnTo>
                  <a:pt x="1136" y="608"/>
                </a:lnTo>
                <a:lnTo>
                  <a:pt x="1133" y="611"/>
                </a:lnTo>
                <a:lnTo>
                  <a:pt x="1133" y="615"/>
                </a:lnTo>
                <a:lnTo>
                  <a:pt x="1133" y="618"/>
                </a:lnTo>
                <a:lnTo>
                  <a:pt x="1133" y="620"/>
                </a:lnTo>
                <a:lnTo>
                  <a:pt x="1133" y="620"/>
                </a:lnTo>
                <a:lnTo>
                  <a:pt x="1133" y="622"/>
                </a:lnTo>
                <a:lnTo>
                  <a:pt x="1133" y="625"/>
                </a:lnTo>
                <a:lnTo>
                  <a:pt x="1133" y="627"/>
                </a:lnTo>
                <a:lnTo>
                  <a:pt x="1133" y="627"/>
                </a:lnTo>
                <a:lnTo>
                  <a:pt x="1136" y="627"/>
                </a:lnTo>
                <a:lnTo>
                  <a:pt x="1136" y="627"/>
                </a:lnTo>
                <a:lnTo>
                  <a:pt x="1138" y="627"/>
                </a:lnTo>
                <a:lnTo>
                  <a:pt x="1150" y="632"/>
                </a:lnTo>
                <a:lnTo>
                  <a:pt x="1159" y="634"/>
                </a:lnTo>
                <a:lnTo>
                  <a:pt x="1162" y="634"/>
                </a:lnTo>
                <a:lnTo>
                  <a:pt x="1164" y="634"/>
                </a:lnTo>
                <a:lnTo>
                  <a:pt x="1169" y="634"/>
                </a:lnTo>
                <a:lnTo>
                  <a:pt x="1174" y="634"/>
                </a:lnTo>
                <a:lnTo>
                  <a:pt x="1176" y="634"/>
                </a:lnTo>
                <a:lnTo>
                  <a:pt x="1176" y="634"/>
                </a:lnTo>
                <a:lnTo>
                  <a:pt x="1178" y="634"/>
                </a:lnTo>
                <a:lnTo>
                  <a:pt x="1178" y="634"/>
                </a:lnTo>
                <a:lnTo>
                  <a:pt x="1181" y="634"/>
                </a:lnTo>
                <a:lnTo>
                  <a:pt x="1181" y="634"/>
                </a:lnTo>
                <a:lnTo>
                  <a:pt x="1181" y="634"/>
                </a:lnTo>
                <a:lnTo>
                  <a:pt x="1183" y="634"/>
                </a:lnTo>
                <a:lnTo>
                  <a:pt x="1183" y="634"/>
                </a:lnTo>
                <a:lnTo>
                  <a:pt x="1183" y="634"/>
                </a:lnTo>
                <a:lnTo>
                  <a:pt x="1183" y="634"/>
                </a:lnTo>
                <a:lnTo>
                  <a:pt x="1185" y="634"/>
                </a:lnTo>
                <a:lnTo>
                  <a:pt x="1185" y="637"/>
                </a:lnTo>
                <a:lnTo>
                  <a:pt x="1188" y="637"/>
                </a:lnTo>
                <a:lnTo>
                  <a:pt x="1192" y="634"/>
                </a:lnTo>
                <a:lnTo>
                  <a:pt x="1192" y="634"/>
                </a:lnTo>
                <a:lnTo>
                  <a:pt x="1195" y="634"/>
                </a:lnTo>
                <a:lnTo>
                  <a:pt x="1202" y="632"/>
                </a:lnTo>
                <a:lnTo>
                  <a:pt x="1207" y="634"/>
                </a:lnTo>
                <a:lnTo>
                  <a:pt x="1207" y="632"/>
                </a:lnTo>
                <a:lnTo>
                  <a:pt x="1207" y="632"/>
                </a:lnTo>
                <a:lnTo>
                  <a:pt x="1209" y="632"/>
                </a:lnTo>
                <a:lnTo>
                  <a:pt x="1211" y="634"/>
                </a:lnTo>
                <a:lnTo>
                  <a:pt x="1218" y="637"/>
                </a:lnTo>
                <a:lnTo>
                  <a:pt x="1221" y="637"/>
                </a:lnTo>
                <a:lnTo>
                  <a:pt x="1221" y="637"/>
                </a:lnTo>
                <a:lnTo>
                  <a:pt x="1223" y="637"/>
                </a:lnTo>
                <a:lnTo>
                  <a:pt x="1223" y="637"/>
                </a:lnTo>
                <a:lnTo>
                  <a:pt x="1223" y="637"/>
                </a:lnTo>
                <a:lnTo>
                  <a:pt x="1223" y="634"/>
                </a:lnTo>
                <a:lnTo>
                  <a:pt x="1226" y="634"/>
                </a:lnTo>
                <a:lnTo>
                  <a:pt x="1226" y="634"/>
                </a:lnTo>
                <a:lnTo>
                  <a:pt x="1226" y="634"/>
                </a:lnTo>
                <a:lnTo>
                  <a:pt x="1226" y="637"/>
                </a:lnTo>
                <a:lnTo>
                  <a:pt x="1228" y="637"/>
                </a:lnTo>
                <a:lnTo>
                  <a:pt x="1228" y="637"/>
                </a:lnTo>
                <a:lnTo>
                  <a:pt x="1230" y="637"/>
                </a:lnTo>
                <a:lnTo>
                  <a:pt x="1230" y="637"/>
                </a:lnTo>
                <a:lnTo>
                  <a:pt x="1230" y="637"/>
                </a:lnTo>
                <a:lnTo>
                  <a:pt x="1230" y="634"/>
                </a:lnTo>
                <a:lnTo>
                  <a:pt x="1233" y="634"/>
                </a:lnTo>
                <a:lnTo>
                  <a:pt x="1233" y="637"/>
                </a:lnTo>
                <a:lnTo>
                  <a:pt x="1233" y="637"/>
                </a:lnTo>
                <a:lnTo>
                  <a:pt x="1233" y="634"/>
                </a:lnTo>
                <a:lnTo>
                  <a:pt x="1233" y="634"/>
                </a:lnTo>
                <a:lnTo>
                  <a:pt x="1235" y="634"/>
                </a:lnTo>
                <a:lnTo>
                  <a:pt x="1235" y="634"/>
                </a:lnTo>
                <a:lnTo>
                  <a:pt x="1237" y="634"/>
                </a:lnTo>
                <a:lnTo>
                  <a:pt x="1242" y="634"/>
                </a:lnTo>
                <a:lnTo>
                  <a:pt x="1247" y="634"/>
                </a:lnTo>
                <a:lnTo>
                  <a:pt x="1247" y="634"/>
                </a:lnTo>
                <a:lnTo>
                  <a:pt x="1249" y="634"/>
                </a:lnTo>
                <a:lnTo>
                  <a:pt x="1249" y="634"/>
                </a:lnTo>
                <a:lnTo>
                  <a:pt x="1252" y="634"/>
                </a:lnTo>
                <a:lnTo>
                  <a:pt x="1254" y="634"/>
                </a:lnTo>
                <a:lnTo>
                  <a:pt x="1254" y="634"/>
                </a:lnTo>
                <a:lnTo>
                  <a:pt x="1254" y="637"/>
                </a:lnTo>
                <a:lnTo>
                  <a:pt x="1254" y="637"/>
                </a:lnTo>
                <a:lnTo>
                  <a:pt x="1254" y="637"/>
                </a:lnTo>
                <a:lnTo>
                  <a:pt x="1256" y="637"/>
                </a:lnTo>
                <a:lnTo>
                  <a:pt x="1256" y="637"/>
                </a:lnTo>
                <a:lnTo>
                  <a:pt x="1256" y="637"/>
                </a:lnTo>
                <a:lnTo>
                  <a:pt x="1256" y="637"/>
                </a:lnTo>
                <a:lnTo>
                  <a:pt x="1256" y="637"/>
                </a:lnTo>
                <a:lnTo>
                  <a:pt x="1259" y="637"/>
                </a:lnTo>
                <a:lnTo>
                  <a:pt x="1259" y="637"/>
                </a:lnTo>
                <a:lnTo>
                  <a:pt x="1259" y="639"/>
                </a:lnTo>
                <a:lnTo>
                  <a:pt x="1259" y="639"/>
                </a:lnTo>
                <a:lnTo>
                  <a:pt x="1261" y="639"/>
                </a:lnTo>
                <a:lnTo>
                  <a:pt x="1261" y="639"/>
                </a:lnTo>
                <a:lnTo>
                  <a:pt x="1263" y="639"/>
                </a:lnTo>
                <a:lnTo>
                  <a:pt x="1263" y="639"/>
                </a:lnTo>
                <a:lnTo>
                  <a:pt x="1266" y="641"/>
                </a:lnTo>
                <a:lnTo>
                  <a:pt x="1266" y="641"/>
                </a:lnTo>
                <a:lnTo>
                  <a:pt x="1268" y="644"/>
                </a:lnTo>
                <a:lnTo>
                  <a:pt x="1268" y="644"/>
                </a:lnTo>
                <a:lnTo>
                  <a:pt x="1268" y="644"/>
                </a:lnTo>
                <a:lnTo>
                  <a:pt x="1268" y="644"/>
                </a:lnTo>
                <a:lnTo>
                  <a:pt x="1268" y="644"/>
                </a:lnTo>
                <a:lnTo>
                  <a:pt x="1271" y="644"/>
                </a:lnTo>
                <a:lnTo>
                  <a:pt x="1271" y="644"/>
                </a:lnTo>
                <a:lnTo>
                  <a:pt x="1271" y="644"/>
                </a:lnTo>
                <a:lnTo>
                  <a:pt x="1271" y="644"/>
                </a:lnTo>
                <a:lnTo>
                  <a:pt x="1271" y="646"/>
                </a:lnTo>
                <a:lnTo>
                  <a:pt x="1271" y="646"/>
                </a:lnTo>
                <a:lnTo>
                  <a:pt x="1273" y="646"/>
                </a:lnTo>
                <a:lnTo>
                  <a:pt x="1273" y="646"/>
                </a:lnTo>
                <a:lnTo>
                  <a:pt x="1273" y="646"/>
                </a:lnTo>
                <a:lnTo>
                  <a:pt x="1273" y="646"/>
                </a:lnTo>
                <a:lnTo>
                  <a:pt x="1273" y="646"/>
                </a:lnTo>
                <a:lnTo>
                  <a:pt x="1273" y="646"/>
                </a:lnTo>
                <a:lnTo>
                  <a:pt x="1273" y="646"/>
                </a:lnTo>
                <a:lnTo>
                  <a:pt x="1273" y="649"/>
                </a:lnTo>
                <a:lnTo>
                  <a:pt x="1273" y="649"/>
                </a:lnTo>
                <a:lnTo>
                  <a:pt x="1273" y="649"/>
                </a:lnTo>
                <a:lnTo>
                  <a:pt x="1273" y="649"/>
                </a:lnTo>
                <a:lnTo>
                  <a:pt x="1273" y="649"/>
                </a:lnTo>
                <a:lnTo>
                  <a:pt x="1275" y="651"/>
                </a:lnTo>
                <a:lnTo>
                  <a:pt x="1273" y="651"/>
                </a:lnTo>
                <a:lnTo>
                  <a:pt x="1273" y="651"/>
                </a:lnTo>
                <a:lnTo>
                  <a:pt x="1271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8" y="653"/>
                </a:lnTo>
                <a:lnTo>
                  <a:pt x="1263" y="651"/>
                </a:lnTo>
                <a:lnTo>
                  <a:pt x="1263" y="651"/>
                </a:lnTo>
                <a:lnTo>
                  <a:pt x="1261" y="649"/>
                </a:lnTo>
                <a:lnTo>
                  <a:pt x="1261" y="651"/>
                </a:lnTo>
                <a:lnTo>
                  <a:pt x="1259" y="651"/>
                </a:lnTo>
                <a:lnTo>
                  <a:pt x="1259" y="653"/>
                </a:lnTo>
                <a:lnTo>
                  <a:pt x="1259" y="653"/>
                </a:lnTo>
                <a:lnTo>
                  <a:pt x="1261" y="653"/>
                </a:lnTo>
                <a:lnTo>
                  <a:pt x="1261" y="653"/>
                </a:lnTo>
                <a:lnTo>
                  <a:pt x="1261" y="656"/>
                </a:lnTo>
                <a:lnTo>
                  <a:pt x="1261" y="656"/>
                </a:lnTo>
                <a:lnTo>
                  <a:pt x="1261" y="658"/>
                </a:lnTo>
                <a:lnTo>
                  <a:pt x="1259" y="665"/>
                </a:lnTo>
                <a:lnTo>
                  <a:pt x="1256" y="667"/>
                </a:lnTo>
                <a:lnTo>
                  <a:pt x="1256" y="667"/>
                </a:lnTo>
                <a:lnTo>
                  <a:pt x="1256" y="670"/>
                </a:lnTo>
                <a:lnTo>
                  <a:pt x="1256" y="670"/>
                </a:lnTo>
                <a:lnTo>
                  <a:pt x="1256" y="670"/>
                </a:lnTo>
                <a:lnTo>
                  <a:pt x="1256" y="670"/>
                </a:lnTo>
                <a:lnTo>
                  <a:pt x="1254" y="672"/>
                </a:lnTo>
                <a:lnTo>
                  <a:pt x="1254" y="672"/>
                </a:lnTo>
                <a:lnTo>
                  <a:pt x="1254" y="672"/>
                </a:lnTo>
                <a:lnTo>
                  <a:pt x="1254" y="677"/>
                </a:lnTo>
                <a:lnTo>
                  <a:pt x="1254" y="677"/>
                </a:lnTo>
                <a:lnTo>
                  <a:pt x="1254" y="679"/>
                </a:lnTo>
                <a:lnTo>
                  <a:pt x="1252" y="679"/>
                </a:lnTo>
                <a:lnTo>
                  <a:pt x="1249" y="679"/>
                </a:lnTo>
                <a:lnTo>
                  <a:pt x="1244" y="679"/>
                </a:lnTo>
                <a:lnTo>
                  <a:pt x="1244" y="682"/>
                </a:lnTo>
                <a:lnTo>
                  <a:pt x="1247" y="682"/>
                </a:lnTo>
                <a:lnTo>
                  <a:pt x="1247" y="684"/>
                </a:lnTo>
                <a:lnTo>
                  <a:pt x="1247" y="682"/>
                </a:lnTo>
                <a:lnTo>
                  <a:pt x="1244" y="682"/>
                </a:lnTo>
                <a:lnTo>
                  <a:pt x="1244" y="682"/>
                </a:lnTo>
                <a:lnTo>
                  <a:pt x="1242" y="682"/>
                </a:lnTo>
                <a:lnTo>
                  <a:pt x="1242" y="684"/>
                </a:lnTo>
                <a:lnTo>
                  <a:pt x="1244" y="686"/>
                </a:lnTo>
                <a:lnTo>
                  <a:pt x="1244" y="686"/>
                </a:lnTo>
                <a:lnTo>
                  <a:pt x="1242" y="691"/>
                </a:lnTo>
                <a:lnTo>
                  <a:pt x="1242" y="691"/>
                </a:lnTo>
                <a:lnTo>
                  <a:pt x="1242" y="693"/>
                </a:lnTo>
                <a:lnTo>
                  <a:pt x="1240" y="693"/>
                </a:lnTo>
                <a:lnTo>
                  <a:pt x="1237" y="691"/>
                </a:lnTo>
                <a:lnTo>
                  <a:pt x="1237" y="691"/>
                </a:lnTo>
                <a:lnTo>
                  <a:pt x="1237" y="689"/>
                </a:lnTo>
                <a:lnTo>
                  <a:pt x="1237" y="689"/>
                </a:lnTo>
                <a:lnTo>
                  <a:pt x="1237" y="689"/>
                </a:lnTo>
                <a:lnTo>
                  <a:pt x="1235" y="689"/>
                </a:lnTo>
                <a:lnTo>
                  <a:pt x="1233" y="689"/>
                </a:lnTo>
                <a:lnTo>
                  <a:pt x="1235" y="689"/>
                </a:lnTo>
                <a:lnTo>
                  <a:pt x="1235" y="691"/>
                </a:lnTo>
                <a:lnTo>
                  <a:pt x="1235" y="691"/>
                </a:lnTo>
                <a:lnTo>
                  <a:pt x="1233" y="693"/>
                </a:lnTo>
                <a:lnTo>
                  <a:pt x="1233" y="693"/>
                </a:lnTo>
                <a:lnTo>
                  <a:pt x="1233" y="693"/>
                </a:lnTo>
                <a:lnTo>
                  <a:pt x="1230" y="693"/>
                </a:lnTo>
                <a:lnTo>
                  <a:pt x="1230" y="691"/>
                </a:lnTo>
                <a:lnTo>
                  <a:pt x="1230" y="689"/>
                </a:lnTo>
                <a:lnTo>
                  <a:pt x="1228" y="689"/>
                </a:lnTo>
                <a:lnTo>
                  <a:pt x="1228" y="689"/>
                </a:lnTo>
                <a:lnTo>
                  <a:pt x="1228" y="693"/>
                </a:lnTo>
                <a:lnTo>
                  <a:pt x="1228" y="693"/>
                </a:lnTo>
                <a:lnTo>
                  <a:pt x="1228" y="696"/>
                </a:lnTo>
                <a:lnTo>
                  <a:pt x="1226" y="696"/>
                </a:lnTo>
                <a:lnTo>
                  <a:pt x="1226" y="696"/>
                </a:lnTo>
                <a:lnTo>
                  <a:pt x="1223" y="696"/>
                </a:lnTo>
                <a:lnTo>
                  <a:pt x="1221" y="696"/>
                </a:lnTo>
                <a:lnTo>
                  <a:pt x="1216" y="696"/>
                </a:lnTo>
                <a:lnTo>
                  <a:pt x="1214" y="696"/>
                </a:lnTo>
                <a:lnTo>
                  <a:pt x="1214" y="696"/>
                </a:lnTo>
                <a:lnTo>
                  <a:pt x="1214" y="698"/>
                </a:lnTo>
                <a:lnTo>
                  <a:pt x="1214" y="701"/>
                </a:lnTo>
                <a:lnTo>
                  <a:pt x="1214" y="703"/>
                </a:lnTo>
                <a:lnTo>
                  <a:pt x="1211" y="703"/>
                </a:lnTo>
                <a:lnTo>
                  <a:pt x="1211" y="701"/>
                </a:lnTo>
                <a:lnTo>
                  <a:pt x="1211" y="701"/>
                </a:lnTo>
                <a:lnTo>
                  <a:pt x="1211" y="701"/>
                </a:lnTo>
                <a:lnTo>
                  <a:pt x="1211" y="703"/>
                </a:lnTo>
                <a:lnTo>
                  <a:pt x="1209" y="703"/>
                </a:lnTo>
                <a:lnTo>
                  <a:pt x="1209" y="703"/>
                </a:lnTo>
                <a:lnTo>
                  <a:pt x="1207" y="705"/>
                </a:lnTo>
                <a:lnTo>
                  <a:pt x="1207" y="708"/>
                </a:lnTo>
                <a:lnTo>
                  <a:pt x="1207" y="708"/>
                </a:lnTo>
                <a:lnTo>
                  <a:pt x="1207" y="710"/>
                </a:lnTo>
                <a:lnTo>
                  <a:pt x="1209" y="710"/>
                </a:lnTo>
                <a:lnTo>
                  <a:pt x="1207" y="710"/>
                </a:lnTo>
                <a:lnTo>
                  <a:pt x="1207" y="715"/>
                </a:lnTo>
                <a:lnTo>
                  <a:pt x="1207" y="715"/>
                </a:lnTo>
                <a:lnTo>
                  <a:pt x="1204" y="715"/>
                </a:lnTo>
                <a:lnTo>
                  <a:pt x="1204" y="715"/>
                </a:lnTo>
                <a:lnTo>
                  <a:pt x="1204" y="717"/>
                </a:lnTo>
                <a:lnTo>
                  <a:pt x="1202" y="717"/>
                </a:lnTo>
                <a:lnTo>
                  <a:pt x="1202" y="719"/>
                </a:lnTo>
                <a:lnTo>
                  <a:pt x="1204" y="719"/>
                </a:lnTo>
                <a:lnTo>
                  <a:pt x="1204" y="719"/>
                </a:lnTo>
                <a:lnTo>
                  <a:pt x="1204" y="719"/>
                </a:lnTo>
                <a:lnTo>
                  <a:pt x="1204" y="722"/>
                </a:lnTo>
                <a:lnTo>
                  <a:pt x="1204" y="722"/>
                </a:lnTo>
                <a:lnTo>
                  <a:pt x="1204" y="722"/>
                </a:lnTo>
                <a:lnTo>
                  <a:pt x="1202" y="722"/>
                </a:lnTo>
                <a:lnTo>
                  <a:pt x="1204" y="724"/>
                </a:lnTo>
                <a:lnTo>
                  <a:pt x="1204" y="727"/>
                </a:lnTo>
                <a:lnTo>
                  <a:pt x="1204" y="727"/>
                </a:lnTo>
                <a:lnTo>
                  <a:pt x="1207" y="729"/>
                </a:lnTo>
                <a:lnTo>
                  <a:pt x="1207" y="729"/>
                </a:lnTo>
                <a:lnTo>
                  <a:pt x="1207" y="731"/>
                </a:lnTo>
                <a:lnTo>
                  <a:pt x="1207" y="731"/>
                </a:lnTo>
                <a:lnTo>
                  <a:pt x="1207" y="731"/>
                </a:lnTo>
                <a:lnTo>
                  <a:pt x="1209" y="731"/>
                </a:lnTo>
                <a:lnTo>
                  <a:pt x="1209" y="734"/>
                </a:lnTo>
                <a:lnTo>
                  <a:pt x="1209" y="736"/>
                </a:lnTo>
                <a:lnTo>
                  <a:pt x="1209" y="736"/>
                </a:lnTo>
                <a:lnTo>
                  <a:pt x="1209" y="738"/>
                </a:lnTo>
                <a:lnTo>
                  <a:pt x="1211" y="738"/>
                </a:lnTo>
                <a:lnTo>
                  <a:pt x="1211" y="738"/>
                </a:lnTo>
                <a:lnTo>
                  <a:pt x="1211" y="738"/>
                </a:lnTo>
                <a:lnTo>
                  <a:pt x="1211" y="738"/>
                </a:lnTo>
                <a:lnTo>
                  <a:pt x="1209" y="738"/>
                </a:lnTo>
                <a:lnTo>
                  <a:pt x="1209" y="741"/>
                </a:lnTo>
                <a:lnTo>
                  <a:pt x="1211" y="741"/>
                </a:lnTo>
                <a:lnTo>
                  <a:pt x="1211" y="741"/>
                </a:lnTo>
                <a:lnTo>
                  <a:pt x="1211" y="750"/>
                </a:lnTo>
                <a:lnTo>
                  <a:pt x="1211" y="753"/>
                </a:lnTo>
                <a:lnTo>
                  <a:pt x="1214" y="755"/>
                </a:lnTo>
                <a:lnTo>
                  <a:pt x="1216" y="755"/>
                </a:lnTo>
                <a:lnTo>
                  <a:pt x="1216" y="753"/>
                </a:lnTo>
                <a:lnTo>
                  <a:pt x="1214" y="748"/>
                </a:lnTo>
                <a:lnTo>
                  <a:pt x="1214" y="746"/>
                </a:lnTo>
                <a:lnTo>
                  <a:pt x="1214" y="743"/>
                </a:lnTo>
                <a:lnTo>
                  <a:pt x="1216" y="743"/>
                </a:lnTo>
                <a:lnTo>
                  <a:pt x="1216" y="743"/>
                </a:lnTo>
                <a:lnTo>
                  <a:pt x="1218" y="743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6"/>
                </a:lnTo>
                <a:lnTo>
                  <a:pt x="1218" y="748"/>
                </a:lnTo>
                <a:lnTo>
                  <a:pt x="1221" y="748"/>
                </a:lnTo>
                <a:lnTo>
                  <a:pt x="1221" y="748"/>
                </a:lnTo>
                <a:lnTo>
                  <a:pt x="1221" y="750"/>
                </a:lnTo>
                <a:lnTo>
                  <a:pt x="1221" y="750"/>
                </a:lnTo>
                <a:lnTo>
                  <a:pt x="1221" y="755"/>
                </a:lnTo>
                <a:lnTo>
                  <a:pt x="1223" y="755"/>
                </a:lnTo>
                <a:lnTo>
                  <a:pt x="1223" y="755"/>
                </a:lnTo>
                <a:lnTo>
                  <a:pt x="1223" y="755"/>
                </a:lnTo>
                <a:lnTo>
                  <a:pt x="1223" y="755"/>
                </a:lnTo>
                <a:lnTo>
                  <a:pt x="1223" y="757"/>
                </a:lnTo>
                <a:lnTo>
                  <a:pt x="1223" y="757"/>
                </a:lnTo>
                <a:lnTo>
                  <a:pt x="1223" y="760"/>
                </a:lnTo>
                <a:lnTo>
                  <a:pt x="1226" y="760"/>
                </a:lnTo>
                <a:lnTo>
                  <a:pt x="1226" y="760"/>
                </a:lnTo>
                <a:lnTo>
                  <a:pt x="1226" y="760"/>
                </a:lnTo>
                <a:lnTo>
                  <a:pt x="1226" y="760"/>
                </a:lnTo>
                <a:lnTo>
                  <a:pt x="1226" y="762"/>
                </a:lnTo>
                <a:lnTo>
                  <a:pt x="1226" y="762"/>
                </a:lnTo>
                <a:lnTo>
                  <a:pt x="1228" y="760"/>
                </a:lnTo>
                <a:lnTo>
                  <a:pt x="1228" y="760"/>
                </a:lnTo>
                <a:lnTo>
                  <a:pt x="1228" y="760"/>
                </a:lnTo>
                <a:lnTo>
                  <a:pt x="1228" y="760"/>
                </a:lnTo>
                <a:lnTo>
                  <a:pt x="1228" y="760"/>
                </a:lnTo>
                <a:lnTo>
                  <a:pt x="1228" y="760"/>
                </a:lnTo>
                <a:lnTo>
                  <a:pt x="1230" y="760"/>
                </a:lnTo>
                <a:lnTo>
                  <a:pt x="1230" y="760"/>
                </a:lnTo>
                <a:lnTo>
                  <a:pt x="1230" y="760"/>
                </a:lnTo>
                <a:lnTo>
                  <a:pt x="1230" y="760"/>
                </a:lnTo>
                <a:lnTo>
                  <a:pt x="1233" y="760"/>
                </a:lnTo>
                <a:lnTo>
                  <a:pt x="1233" y="757"/>
                </a:lnTo>
                <a:lnTo>
                  <a:pt x="1233" y="757"/>
                </a:lnTo>
                <a:lnTo>
                  <a:pt x="1235" y="757"/>
                </a:lnTo>
                <a:lnTo>
                  <a:pt x="1235" y="757"/>
                </a:lnTo>
                <a:lnTo>
                  <a:pt x="1235" y="755"/>
                </a:lnTo>
                <a:lnTo>
                  <a:pt x="1235" y="755"/>
                </a:lnTo>
                <a:lnTo>
                  <a:pt x="1235" y="755"/>
                </a:lnTo>
                <a:lnTo>
                  <a:pt x="1235" y="755"/>
                </a:lnTo>
                <a:lnTo>
                  <a:pt x="1235" y="755"/>
                </a:lnTo>
                <a:lnTo>
                  <a:pt x="1235" y="755"/>
                </a:lnTo>
                <a:lnTo>
                  <a:pt x="1237" y="755"/>
                </a:lnTo>
                <a:lnTo>
                  <a:pt x="1237" y="755"/>
                </a:lnTo>
                <a:lnTo>
                  <a:pt x="1237" y="753"/>
                </a:lnTo>
                <a:lnTo>
                  <a:pt x="1237" y="753"/>
                </a:lnTo>
                <a:lnTo>
                  <a:pt x="1237" y="753"/>
                </a:lnTo>
                <a:lnTo>
                  <a:pt x="1237" y="750"/>
                </a:lnTo>
                <a:lnTo>
                  <a:pt x="1235" y="746"/>
                </a:lnTo>
                <a:lnTo>
                  <a:pt x="1235" y="746"/>
                </a:lnTo>
                <a:lnTo>
                  <a:pt x="1235" y="743"/>
                </a:lnTo>
                <a:lnTo>
                  <a:pt x="1235" y="741"/>
                </a:lnTo>
                <a:lnTo>
                  <a:pt x="1237" y="736"/>
                </a:lnTo>
                <a:lnTo>
                  <a:pt x="1240" y="736"/>
                </a:lnTo>
                <a:lnTo>
                  <a:pt x="1240" y="734"/>
                </a:lnTo>
                <a:lnTo>
                  <a:pt x="1242" y="734"/>
                </a:lnTo>
                <a:lnTo>
                  <a:pt x="1242" y="734"/>
                </a:lnTo>
                <a:lnTo>
                  <a:pt x="1244" y="731"/>
                </a:lnTo>
                <a:lnTo>
                  <a:pt x="1244" y="729"/>
                </a:lnTo>
                <a:lnTo>
                  <a:pt x="1244" y="727"/>
                </a:lnTo>
                <a:lnTo>
                  <a:pt x="1244" y="722"/>
                </a:lnTo>
                <a:lnTo>
                  <a:pt x="1244" y="719"/>
                </a:lnTo>
                <a:lnTo>
                  <a:pt x="1244" y="717"/>
                </a:lnTo>
                <a:lnTo>
                  <a:pt x="1244" y="717"/>
                </a:lnTo>
                <a:lnTo>
                  <a:pt x="1244" y="717"/>
                </a:lnTo>
                <a:lnTo>
                  <a:pt x="1244" y="717"/>
                </a:lnTo>
                <a:lnTo>
                  <a:pt x="1247" y="719"/>
                </a:lnTo>
                <a:lnTo>
                  <a:pt x="1249" y="722"/>
                </a:lnTo>
                <a:lnTo>
                  <a:pt x="1249" y="722"/>
                </a:lnTo>
                <a:lnTo>
                  <a:pt x="1252" y="722"/>
                </a:lnTo>
                <a:lnTo>
                  <a:pt x="1252" y="719"/>
                </a:lnTo>
                <a:lnTo>
                  <a:pt x="1254" y="717"/>
                </a:lnTo>
                <a:lnTo>
                  <a:pt x="1254" y="717"/>
                </a:lnTo>
                <a:lnTo>
                  <a:pt x="1256" y="717"/>
                </a:lnTo>
                <a:lnTo>
                  <a:pt x="1256" y="717"/>
                </a:lnTo>
                <a:lnTo>
                  <a:pt x="1259" y="719"/>
                </a:lnTo>
                <a:lnTo>
                  <a:pt x="1259" y="722"/>
                </a:lnTo>
                <a:lnTo>
                  <a:pt x="1259" y="719"/>
                </a:lnTo>
                <a:lnTo>
                  <a:pt x="1261" y="717"/>
                </a:lnTo>
                <a:lnTo>
                  <a:pt x="1261" y="717"/>
                </a:lnTo>
                <a:lnTo>
                  <a:pt x="1261" y="717"/>
                </a:lnTo>
                <a:lnTo>
                  <a:pt x="1261" y="717"/>
                </a:lnTo>
                <a:lnTo>
                  <a:pt x="1261" y="719"/>
                </a:lnTo>
                <a:lnTo>
                  <a:pt x="1261" y="722"/>
                </a:lnTo>
                <a:lnTo>
                  <a:pt x="1261" y="724"/>
                </a:lnTo>
                <a:lnTo>
                  <a:pt x="1263" y="729"/>
                </a:lnTo>
                <a:lnTo>
                  <a:pt x="1263" y="734"/>
                </a:lnTo>
                <a:lnTo>
                  <a:pt x="1263" y="734"/>
                </a:lnTo>
                <a:lnTo>
                  <a:pt x="1263" y="734"/>
                </a:lnTo>
                <a:lnTo>
                  <a:pt x="1266" y="734"/>
                </a:lnTo>
                <a:lnTo>
                  <a:pt x="1266" y="736"/>
                </a:lnTo>
                <a:lnTo>
                  <a:pt x="1266" y="736"/>
                </a:lnTo>
                <a:lnTo>
                  <a:pt x="1266" y="736"/>
                </a:lnTo>
                <a:lnTo>
                  <a:pt x="1266" y="736"/>
                </a:lnTo>
                <a:lnTo>
                  <a:pt x="1266" y="736"/>
                </a:lnTo>
                <a:lnTo>
                  <a:pt x="1266" y="738"/>
                </a:lnTo>
                <a:lnTo>
                  <a:pt x="1266" y="738"/>
                </a:lnTo>
                <a:lnTo>
                  <a:pt x="1266" y="738"/>
                </a:lnTo>
                <a:lnTo>
                  <a:pt x="1266" y="738"/>
                </a:lnTo>
                <a:lnTo>
                  <a:pt x="1266" y="741"/>
                </a:lnTo>
                <a:lnTo>
                  <a:pt x="1266" y="741"/>
                </a:lnTo>
                <a:lnTo>
                  <a:pt x="1266" y="741"/>
                </a:lnTo>
                <a:lnTo>
                  <a:pt x="1266" y="743"/>
                </a:lnTo>
                <a:lnTo>
                  <a:pt x="1266" y="743"/>
                </a:lnTo>
                <a:lnTo>
                  <a:pt x="1266" y="746"/>
                </a:lnTo>
                <a:lnTo>
                  <a:pt x="1266" y="746"/>
                </a:lnTo>
                <a:lnTo>
                  <a:pt x="1266" y="748"/>
                </a:lnTo>
                <a:lnTo>
                  <a:pt x="1266" y="757"/>
                </a:lnTo>
                <a:lnTo>
                  <a:pt x="1266" y="760"/>
                </a:lnTo>
                <a:lnTo>
                  <a:pt x="1268" y="762"/>
                </a:lnTo>
                <a:lnTo>
                  <a:pt x="1268" y="764"/>
                </a:lnTo>
                <a:lnTo>
                  <a:pt x="1271" y="764"/>
                </a:lnTo>
                <a:lnTo>
                  <a:pt x="1271" y="764"/>
                </a:lnTo>
                <a:lnTo>
                  <a:pt x="1271" y="769"/>
                </a:lnTo>
                <a:lnTo>
                  <a:pt x="1271" y="772"/>
                </a:lnTo>
                <a:lnTo>
                  <a:pt x="1273" y="772"/>
                </a:lnTo>
                <a:lnTo>
                  <a:pt x="1273" y="774"/>
                </a:lnTo>
                <a:lnTo>
                  <a:pt x="1273" y="774"/>
                </a:lnTo>
                <a:lnTo>
                  <a:pt x="1275" y="776"/>
                </a:lnTo>
                <a:lnTo>
                  <a:pt x="1275" y="779"/>
                </a:lnTo>
                <a:lnTo>
                  <a:pt x="1275" y="783"/>
                </a:lnTo>
                <a:lnTo>
                  <a:pt x="1275" y="783"/>
                </a:lnTo>
                <a:lnTo>
                  <a:pt x="1275" y="786"/>
                </a:lnTo>
                <a:lnTo>
                  <a:pt x="1275" y="786"/>
                </a:lnTo>
                <a:lnTo>
                  <a:pt x="1278" y="805"/>
                </a:lnTo>
                <a:lnTo>
                  <a:pt x="1278" y="807"/>
                </a:lnTo>
                <a:lnTo>
                  <a:pt x="1278" y="807"/>
                </a:lnTo>
                <a:lnTo>
                  <a:pt x="1278" y="807"/>
                </a:lnTo>
                <a:lnTo>
                  <a:pt x="1275" y="807"/>
                </a:lnTo>
                <a:lnTo>
                  <a:pt x="1278" y="812"/>
                </a:lnTo>
                <a:lnTo>
                  <a:pt x="1278" y="814"/>
                </a:lnTo>
                <a:lnTo>
                  <a:pt x="1278" y="814"/>
                </a:lnTo>
                <a:lnTo>
                  <a:pt x="1278" y="817"/>
                </a:lnTo>
                <a:lnTo>
                  <a:pt x="1280" y="817"/>
                </a:lnTo>
                <a:lnTo>
                  <a:pt x="1280" y="814"/>
                </a:lnTo>
                <a:lnTo>
                  <a:pt x="1280" y="814"/>
                </a:lnTo>
                <a:lnTo>
                  <a:pt x="1280" y="814"/>
                </a:lnTo>
                <a:lnTo>
                  <a:pt x="1280" y="814"/>
                </a:lnTo>
                <a:lnTo>
                  <a:pt x="1280" y="814"/>
                </a:lnTo>
                <a:lnTo>
                  <a:pt x="1282" y="814"/>
                </a:lnTo>
                <a:lnTo>
                  <a:pt x="1282" y="814"/>
                </a:lnTo>
                <a:lnTo>
                  <a:pt x="1282" y="812"/>
                </a:lnTo>
                <a:lnTo>
                  <a:pt x="1282" y="812"/>
                </a:lnTo>
                <a:lnTo>
                  <a:pt x="1282" y="812"/>
                </a:lnTo>
                <a:lnTo>
                  <a:pt x="1282" y="809"/>
                </a:lnTo>
                <a:lnTo>
                  <a:pt x="1282" y="809"/>
                </a:lnTo>
                <a:lnTo>
                  <a:pt x="1282" y="809"/>
                </a:lnTo>
                <a:lnTo>
                  <a:pt x="1282" y="809"/>
                </a:lnTo>
                <a:lnTo>
                  <a:pt x="1282" y="809"/>
                </a:lnTo>
                <a:lnTo>
                  <a:pt x="1285" y="809"/>
                </a:lnTo>
                <a:lnTo>
                  <a:pt x="1282" y="807"/>
                </a:lnTo>
                <a:lnTo>
                  <a:pt x="1282" y="807"/>
                </a:lnTo>
                <a:lnTo>
                  <a:pt x="1285" y="805"/>
                </a:lnTo>
                <a:lnTo>
                  <a:pt x="1285" y="807"/>
                </a:lnTo>
                <a:lnTo>
                  <a:pt x="1289" y="809"/>
                </a:lnTo>
                <a:lnTo>
                  <a:pt x="1292" y="812"/>
                </a:lnTo>
                <a:lnTo>
                  <a:pt x="1292" y="814"/>
                </a:lnTo>
                <a:lnTo>
                  <a:pt x="1294" y="814"/>
                </a:lnTo>
                <a:lnTo>
                  <a:pt x="1294" y="817"/>
                </a:lnTo>
                <a:lnTo>
                  <a:pt x="1294" y="817"/>
                </a:lnTo>
                <a:lnTo>
                  <a:pt x="1294" y="817"/>
                </a:lnTo>
                <a:lnTo>
                  <a:pt x="1294" y="814"/>
                </a:lnTo>
                <a:lnTo>
                  <a:pt x="1297" y="814"/>
                </a:lnTo>
                <a:lnTo>
                  <a:pt x="1297" y="814"/>
                </a:lnTo>
                <a:lnTo>
                  <a:pt x="1297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4"/>
                </a:lnTo>
                <a:lnTo>
                  <a:pt x="1299" y="812"/>
                </a:lnTo>
                <a:lnTo>
                  <a:pt x="1299" y="812"/>
                </a:lnTo>
                <a:lnTo>
                  <a:pt x="1299" y="812"/>
                </a:lnTo>
                <a:lnTo>
                  <a:pt x="1299" y="809"/>
                </a:lnTo>
                <a:lnTo>
                  <a:pt x="1301" y="809"/>
                </a:lnTo>
                <a:lnTo>
                  <a:pt x="1301" y="809"/>
                </a:lnTo>
                <a:lnTo>
                  <a:pt x="1301" y="807"/>
                </a:lnTo>
                <a:lnTo>
                  <a:pt x="1301" y="807"/>
                </a:lnTo>
                <a:lnTo>
                  <a:pt x="1301" y="805"/>
                </a:lnTo>
                <a:lnTo>
                  <a:pt x="1301" y="802"/>
                </a:lnTo>
                <a:lnTo>
                  <a:pt x="1301" y="802"/>
                </a:lnTo>
                <a:lnTo>
                  <a:pt x="1304" y="802"/>
                </a:lnTo>
                <a:lnTo>
                  <a:pt x="1304" y="802"/>
                </a:lnTo>
                <a:lnTo>
                  <a:pt x="1304" y="802"/>
                </a:lnTo>
                <a:lnTo>
                  <a:pt x="1306" y="802"/>
                </a:lnTo>
                <a:lnTo>
                  <a:pt x="1306" y="805"/>
                </a:lnTo>
                <a:lnTo>
                  <a:pt x="1306" y="805"/>
                </a:lnTo>
                <a:lnTo>
                  <a:pt x="1308" y="805"/>
                </a:lnTo>
                <a:lnTo>
                  <a:pt x="1306" y="802"/>
                </a:lnTo>
                <a:lnTo>
                  <a:pt x="1306" y="802"/>
                </a:lnTo>
                <a:lnTo>
                  <a:pt x="1306" y="802"/>
                </a:lnTo>
                <a:lnTo>
                  <a:pt x="1308" y="802"/>
                </a:lnTo>
                <a:lnTo>
                  <a:pt x="1308" y="800"/>
                </a:lnTo>
                <a:lnTo>
                  <a:pt x="1308" y="800"/>
                </a:lnTo>
                <a:lnTo>
                  <a:pt x="1308" y="800"/>
                </a:lnTo>
                <a:lnTo>
                  <a:pt x="1311" y="800"/>
                </a:lnTo>
                <a:lnTo>
                  <a:pt x="1311" y="800"/>
                </a:lnTo>
                <a:lnTo>
                  <a:pt x="1308" y="793"/>
                </a:lnTo>
                <a:lnTo>
                  <a:pt x="1308" y="790"/>
                </a:lnTo>
                <a:lnTo>
                  <a:pt x="1306" y="788"/>
                </a:lnTo>
                <a:lnTo>
                  <a:pt x="1306" y="788"/>
                </a:lnTo>
                <a:lnTo>
                  <a:pt x="1306" y="786"/>
                </a:lnTo>
                <a:lnTo>
                  <a:pt x="1306" y="783"/>
                </a:lnTo>
                <a:lnTo>
                  <a:pt x="1306" y="781"/>
                </a:lnTo>
                <a:lnTo>
                  <a:pt x="1306" y="781"/>
                </a:lnTo>
                <a:lnTo>
                  <a:pt x="1306" y="779"/>
                </a:lnTo>
                <a:lnTo>
                  <a:pt x="1306" y="779"/>
                </a:lnTo>
                <a:lnTo>
                  <a:pt x="1304" y="776"/>
                </a:lnTo>
                <a:lnTo>
                  <a:pt x="1304" y="776"/>
                </a:lnTo>
                <a:lnTo>
                  <a:pt x="1304" y="772"/>
                </a:lnTo>
                <a:lnTo>
                  <a:pt x="1306" y="769"/>
                </a:lnTo>
                <a:lnTo>
                  <a:pt x="1306" y="769"/>
                </a:lnTo>
                <a:lnTo>
                  <a:pt x="1306" y="769"/>
                </a:lnTo>
                <a:lnTo>
                  <a:pt x="1308" y="767"/>
                </a:lnTo>
                <a:lnTo>
                  <a:pt x="1311" y="764"/>
                </a:lnTo>
                <a:lnTo>
                  <a:pt x="1311" y="764"/>
                </a:lnTo>
                <a:lnTo>
                  <a:pt x="1308" y="762"/>
                </a:lnTo>
                <a:lnTo>
                  <a:pt x="1308" y="760"/>
                </a:lnTo>
                <a:lnTo>
                  <a:pt x="1308" y="760"/>
                </a:lnTo>
                <a:lnTo>
                  <a:pt x="1308" y="757"/>
                </a:lnTo>
                <a:lnTo>
                  <a:pt x="1308" y="757"/>
                </a:lnTo>
                <a:lnTo>
                  <a:pt x="1308" y="755"/>
                </a:lnTo>
                <a:lnTo>
                  <a:pt x="1311" y="755"/>
                </a:lnTo>
                <a:lnTo>
                  <a:pt x="1311" y="755"/>
                </a:lnTo>
                <a:lnTo>
                  <a:pt x="1311" y="755"/>
                </a:lnTo>
                <a:lnTo>
                  <a:pt x="1313" y="757"/>
                </a:lnTo>
                <a:lnTo>
                  <a:pt x="1313" y="757"/>
                </a:lnTo>
                <a:lnTo>
                  <a:pt x="1315" y="757"/>
                </a:lnTo>
                <a:lnTo>
                  <a:pt x="1315" y="757"/>
                </a:lnTo>
                <a:lnTo>
                  <a:pt x="1318" y="755"/>
                </a:lnTo>
                <a:lnTo>
                  <a:pt x="1318" y="755"/>
                </a:lnTo>
                <a:lnTo>
                  <a:pt x="1320" y="750"/>
                </a:lnTo>
                <a:lnTo>
                  <a:pt x="1320" y="750"/>
                </a:lnTo>
                <a:lnTo>
                  <a:pt x="1320" y="750"/>
                </a:lnTo>
                <a:lnTo>
                  <a:pt x="1320" y="748"/>
                </a:lnTo>
                <a:lnTo>
                  <a:pt x="1320" y="746"/>
                </a:lnTo>
                <a:lnTo>
                  <a:pt x="1320" y="743"/>
                </a:lnTo>
                <a:lnTo>
                  <a:pt x="1320" y="741"/>
                </a:lnTo>
                <a:lnTo>
                  <a:pt x="1320" y="741"/>
                </a:lnTo>
                <a:lnTo>
                  <a:pt x="1323" y="738"/>
                </a:lnTo>
                <a:lnTo>
                  <a:pt x="1323" y="738"/>
                </a:lnTo>
                <a:lnTo>
                  <a:pt x="1323" y="738"/>
                </a:lnTo>
                <a:lnTo>
                  <a:pt x="1323" y="736"/>
                </a:lnTo>
                <a:lnTo>
                  <a:pt x="1323" y="734"/>
                </a:lnTo>
                <a:lnTo>
                  <a:pt x="1323" y="731"/>
                </a:lnTo>
                <a:lnTo>
                  <a:pt x="1323" y="722"/>
                </a:lnTo>
                <a:lnTo>
                  <a:pt x="1323" y="719"/>
                </a:lnTo>
                <a:lnTo>
                  <a:pt x="1323" y="719"/>
                </a:lnTo>
                <a:lnTo>
                  <a:pt x="1323" y="717"/>
                </a:lnTo>
                <a:lnTo>
                  <a:pt x="1323" y="717"/>
                </a:lnTo>
                <a:lnTo>
                  <a:pt x="1320" y="717"/>
                </a:lnTo>
                <a:lnTo>
                  <a:pt x="1320" y="710"/>
                </a:lnTo>
                <a:lnTo>
                  <a:pt x="1320" y="708"/>
                </a:lnTo>
                <a:lnTo>
                  <a:pt x="1320" y="708"/>
                </a:lnTo>
                <a:lnTo>
                  <a:pt x="1318" y="705"/>
                </a:lnTo>
                <a:lnTo>
                  <a:pt x="1318" y="705"/>
                </a:lnTo>
                <a:lnTo>
                  <a:pt x="1318" y="705"/>
                </a:lnTo>
                <a:lnTo>
                  <a:pt x="1318" y="703"/>
                </a:lnTo>
                <a:lnTo>
                  <a:pt x="1318" y="703"/>
                </a:lnTo>
                <a:lnTo>
                  <a:pt x="1315" y="701"/>
                </a:lnTo>
                <a:lnTo>
                  <a:pt x="1315" y="701"/>
                </a:lnTo>
                <a:lnTo>
                  <a:pt x="1315" y="698"/>
                </a:lnTo>
                <a:lnTo>
                  <a:pt x="1315" y="698"/>
                </a:lnTo>
                <a:lnTo>
                  <a:pt x="1318" y="698"/>
                </a:lnTo>
                <a:lnTo>
                  <a:pt x="1318" y="696"/>
                </a:lnTo>
                <a:lnTo>
                  <a:pt x="1318" y="696"/>
                </a:lnTo>
                <a:lnTo>
                  <a:pt x="1320" y="696"/>
                </a:lnTo>
                <a:lnTo>
                  <a:pt x="1320" y="698"/>
                </a:lnTo>
                <a:lnTo>
                  <a:pt x="1323" y="701"/>
                </a:lnTo>
                <a:lnTo>
                  <a:pt x="1323" y="701"/>
                </a:lnTo>
                <a:lnTo>
                  <a:pt x="1325" y="703"/>
                </a:lnTo>
                <a:lnTo>
                  <a:pt x="1325" y="703"/>
                </a:lnTo>
                <a:lnTo>
                  <a:pt x="1325" y="703"/>
                </a:lnTo>
                <a:lnTo>
                  <a:pt x="1325" y="703"/>
                </a:lnTo>
                <a:lnTo>
                  <a:pt x="1327" y="703"/>
                </a:lnTo>
                <a:lnTo>
                  <a:pt x="1327" y="703"/>
                </a:lnTo>
                <a:lnTo>
                  <a:pt x="1330" y="703"/>
                </a:lnTo>
                <a:lnTo>
                  <a:pt x="1330" y="703"/>
                </a:lnTo>
                <a:lnTo>
                  <a:pt x="1330" y="703"/>
                </a:lnTo>
                <a:lnTo>
                  <a:pt x="1330" y="703"/>
                </a:lnTo>
                <a:lnTo>
                  <a:pt x="1330" y="703"/>
                </a:lnTo>
                <a:lnTo>
                  <a:pt x="1330" y="703"/>
                </a:lnTo>
                <a:lnTo>
                  <a:pt x="1332" y="703"/>
                </a:lnTo>
                <a:lnTo>
                  <a:pt x="1332" y="703"/>
                </a:lnTo>
                <a:lnTo>
                  <a:pt x="1332" y="701"/>
                </a:lnTo>
                <a:lnTo>
                  <a:pt x="1332" y="701"/>
                </a:lnTo>
                <a:lnTo>
                  <a:pt x="1334" y="701"/>
                </a:lnTo>
                <a:lnTo>
                  <a:pt x="1337" y="701"/>
                </a:lnTo>
                <a:lnTo>
                  <a:pt x="1339" y="701"/>
                </a:lnTo>
                <a:lnTo>
                  <a:pt x="1341" y="705"/>
                </a:lnTo>
                <a:lnTo>
                  <a:pt x="1341" y="705"/>
                </a:lnTo>
                <a:lnTo>
                  <a:pt x="1346" y="705"/>
                </a:lnTo>
                <a:lnTo>
                  <a:pt x="1349" y="705"/>
                </a:lnTo>
                <a:lnTo>
                  <a:pt x="1351" y="705"/>
                </a:lnTo>
                <a:lnTo>
                  <a:pt x="1351" y="705"/>
                </a:lnTo>
                <a:lnTo>
                  <a:pt x="1353" y="705"/>
                </a:lnTo>
                <a:lnTo>
                  <a:pt x="1356" y="708"/>
                </a:lnTo>
                <a:lnTo>
                  <a:pt x="1356" y="708"/>
                </a:lnTo>
                <a:lnTo>
                  <a:pt x="1358" y="710"/>
                </a:lnTo>
                <a:lnTo>
                  <a:pt x="1358" y="710"/>
                </a:lnTo>
                <a:lnTo>
                  <a:pt x="1358" y="710"/>
                </a:lnTo>
                <a:lnTo>
                  <a:pt x="1360" y="710"/>
                </a:lnTo>
                <a:lnTo>
                  <a:pt x="1360" y="708"/>
                </a:lnTo>
                <a:lnTo>
                  <a:pt x="1360" y="708"/>
                </a:lnTo>
                <a:lnTo>
                  <a:pt x="1360" y="705"/>
                </a:lnTo>
                <a:lnTo>
                  <a:pt x="1360" y="705"/>
                </a:lnTo>
                <a:lnTo>
                  <a:pt x="1363" y="701"/>
                </a:lnTo>
                <a:lnTo>
                  <a:pt x="1363" y="701"/>
                </a:lnTo>
                <a:lnTo>
                  <a:pt x="1363" y="698"/>
                </a:lnTo>
                <a:lnTo>
                  <a:pt x="1363" y="698"/>
                </a:lnTo>
                <a:lnTo>
                  <a:pt x="1365" y="698"/>
                </a:lnTo>
                <a:lnTo>
                  <a:pt x="1365" y="696"/>
                </a:lnTo>
                <a:lnTo>
                  <a:pt x="1365" y="693"/>
                </a:lnTo>
                <a:lnTo>
                  <a:pt x="1365" y="691"/>
                </a:lnTo>
                <a:lnTo>
                  <a:pt x="1367" y="686"/>
                </a:lnTo>
                <a:lnTo>
                  <a:pt x="1367" y="684"/>
                </a:lnTo>
                <a:lnTo>
                  <a:pt x="1367" y="684"/>
                </a:lnTo>
                <a:lnTo>
                  <a:pt x="1367" y="682"/>
                </a:lnTo>
                <a:lnTo>
                  <a:pt x="1370" y="682"/>
                </a:lnTo>
                <a:lnTo>
                  <a:pt x="1370" y="682"/>
                </a:lnTo>
                <a:lnTo>
                  <a:pt x="1370" y="682"/>
                </a:lnTo>
                <a:lnTo>
                  <a:pt x="1370" y="679"/>
                </a:lnTo>
                <a:lnTo>
                  <a:pt x="1370" y="679"/>
                </a:lnTo>
                <a:lnTo>
                  <a:pt x="1370" y="679"/>
                </a:lnTo>
                <a:lnTo>
                  <a:pt x="1370" y="677"/>
                </a:lnTo>
                <a:lnTo>
                  <a:pt x="1372" y="677"/>
                </a:lnTo>
                <a:lnTo>
                  <a:pt x="1372" y="677"/>
                </a:lnTo>
                <a:lnTo>
                  <a:pt x="1372" y="675"/>
                </a:lnTo>
                <a:lnTo>
                  <a:pt x="1372" y="675"/>
                </a:lnTo>
                <a:lnTo>
                  <a:pt x="1372" y="675"/>
                </a:lnTo>
                <a:lnTo>
                  <a:pt x="1375" y="672"/>
                </a:lnTo>
                <a:lnTo>
                  <a:pt x="1375" y="670"/>
                </a:lnTo>
                <a:lnTo>
                  <a:pt x="1375" y="670"/>
                </a:lnTo>
                <a:lnTo>
                  <a:pt x="1375" y="670"/>
                </a:lnTo>
                <a:lnTo>
                  <a:pt x="1377" y="667"/>
                </a:lnTo>
                <a:lnTo>
                  <a:pt x="1379" y="665"/>
                </a:lnTo>
                <a:lnTo>
                  <a:pt x="1379" y="663"/>
                </a:lnTo>
                <a:lnTo>
                  <a:pt x="1379" y="660"/>
                </a:lnTo>
                <a:lnTo>
                  <a:pt x="1382" y="660"/>
                </a:lnTo>
                <a:lnTo>
                  <a:pt x="1382" y="660"/>
                </a:lnTo>
                <a:lnTo>
                  <a:pt x="1382" y="660"/>
                </a:lnTo>
                <a:lnTo>
                  <a:pt x="1382" y="660"/>
                </a:lnTo>
                <a:lnTo>
                  <a:pt x="1384" y="660"/>
                </a:lnTo>
                <a:lnTo>
                  <a:pt x="1384" y="658"/>
                </a:lnTo>
                <a:lnTo>
                  <a:pt x="1384" y="658"/>
                </a:lnTo>
                <a:lnTo>
                  <a:pt x="1384" y="656"/>
                </a:lnTo>
                <a:lnTo>
                  <a:pt x="1384" y="656"/>
                </a:lnTo>
                <a:lnTo>
                  <a:pt x="1386" y="651"/>
                </a:lnTo>
                <a:lnTo>
                  <a:pt x="1386" y="651"/>
                </a:lnTo>
                <a:lnTo>
                  <a:pt x="1389" y="646"/>
                </a:lnTo>
                <a:lnTo>
                  <a:pt x="1389" y="644"/>
                </a:lnTo>
                <a:lnTo>
                  <a:pt x="1391" y="641"/>
                </a:lnTo>
                <a:lnTo>
                  <a:pt x="1391" y="639"/>
                </a:lnTo>
                <a:lnTo>
                  <a:pt x="1389" y="637"/>
                </a:lnTo>
                <a:lnTo>
                  <a:pt x="1389" y="637"/>
                </a:lnTo>
                <a:lnTo>
                  <a:pt x="1386" y="634"/>
                </a:lnTo>
                <a:lnTo>
                  <a:pt x="1384" y="634"/>
                </a:lnTo>
                <a:lnTo>
                  <a:pt x="1384" y="634"/>
                </a:lnTo>
                <a:lnTo>
                  <a:pt x="1382" y="632"/>
                </a:lnTo>
                <a:lnTo>
                  <a:pt x="1382" y="630"/>
                </a:lnTo>
                <a:lnTo>
                  <a:pt x="1384" y="622"/>
                </a:lnTo>
                <a:lnTo>
                  <a:pt x="1386" y="620"/>
                </a:lnTo>
                <a:lnTo>
                  <a:pt x="1386" y="618"/>
                </a:lnTo>
                <a:lnTo>
                  <a:pt x="1386" y="618"/>
                </a:lnTo>
                <a:lnTo>
                  <a:pt x="1389" y="618"/>
                </a:lnTo>
                <a:lnTo>
                  <a:pt x="1391" y="615"/>
                </a:lnTo>
                <a:lnTo>
                  <a:pt x="1391" y="615"/>
                </a:lnTo>
                <a:lnTo>
                  <a:pt x="1393" y="615"/>
                </a:lnTo>
                <a:lnTo>
                  <a:pt x="1393" y="615"/>
                </a:lnTo>
                <a:lnTo>
                  <a:pt x="1396" y="613"/>
                </a:lnTo>
                <a:lnTo>
                  <a:pt x="1396" y="613"/>
                </a:lnTo>
                <a:lnTo>
                  <a:pt x="1396" y="611"/>
                </a:lnTo>
                <a:lnTo>
                  <a:pt x="1398" y="611"/>
                </a:lnTo>
                <a:lnTo>
                  <a:pt x="1398" y="611"/>
                </a:lnTo>
                <a:lnTo>
                  <a:pt x="1398" y="611"/>
                </a:lnTo>
                <a:lnTo>
                  <a:pt x="1398" y="611"/>
                </a:lnTo>
                <a:lnTo>
                  <a:pt x="1398" y="611"/>
                </a:lnTo>
                <a:lnTo>
                  <a:pt x="1398" y="611"/>
                </a:lnTo>
                <a:lnTo>
                  <a:pt x="1398" y="611"/>
                </a:lnTo>
                <a:lnTo>
                  <a:pt x="1398" y="611"/>
                </a:lnTo>
                <a:lnTo>
                  <a:pt x="1403" y="604"/>
                </a:lnTo>
                <a:lnTo>
                  <a:pt x="1403" y="601"/>
                </a:lnTo>
                <a:lnTo>
                  <a:pt x="1403" y="601"/>
                </a:lnTo>
                <a:lnTo>
                  <a:pt x="1405" y="601"/>
                </a:lnTo>
                <a:lnTo>
                  <a:pt x="1405" y="601"/>
                </a:lnTo>
                <a:lnTo>
                  <a:pt x="1405" y="601"/>
                </a:lnTo>
                <a:lnTo>
                  <a:pt x="1405" y="599"/>
                </a:lnTo>
                <a:lnTo>
                  <a:pt x="1405" y="594"/>
                </a:lnTo>
                <a:lnTo>
                  <a:pt x="1405" y="592"/>
                </a:lnTo>
                <a:lnTo>
                  <a:pt x="1405" y="592"/>
                </a:lnTo>
                <a:lnTo>
                  <a:pt x="1405" y="589"/>
                </a:lnTo>
                <a:lnTo>
                  <a:pt x="1408" y="589"/>
                </a:lnTo>
                <a:lnTo>
                  <a:pt x="1408" y="589"/>
                </a:lnTo>
                <a:lnTo>
                  <a:pt x="1410" y="587"/>
                </a:lnTo>
                <a:lnTo>
                  <a:pt x="1412" y="585"/>
                </a:lnTo>
                <a:lnTo>
                  <a:pt x="1412" y="585"/>
                </a:lnTo>
                <a:lnTo>
                  <a:pt x="1412" y="582"/>
                </a:lnTo>
                <a:lnTo>
                  <a:pt x="1412" y="582"/>
                </a:lnTo>
                <a:lnTo>
                  <a:pt x="1410" y="580"/>
                </a:lnTo>
                <a:lnTo>
                  <a:pt x="1410" y="580"/>
                </a:lnTo>
                <a:lnTo>
                  <a:pt x="1410" y="578"/>
                </a:lnTo>
                <a:lnTo>
                  <a:pt x="1410" y="575"/>
                </a:lnTo>
                <a:lnTo>
                  <a:pt x="1410" y="575"/>
                </a:lnTo>
                <a:lnTo>
                  <a:pt x="1410" y="575"/>
                </a:lnTo>
                <a:lnTo>
                  <a:pt x="1410" y="575"/>
                </a:lnTo>
                <a:lnTo>
                  <a:pt x="1410" y="575"/>
                </a:lnTo>
                <a:lnTo>
                  <a:pt x="1410" y="575"/>
                </a:lnTo>
                <a:lnTo>
                  <a:pt x="1408" y="575"/>
                </a:lnTo>
                <a:lnTo>
                  <a:pt x="1408" y="573"/>
                </a:lnTo>
                <a:lnTo>
                  <a:pt x="1408" y="573"/>
                </a:lnTo>
                <a:lnTo>
                  <a:pt x="1408" y="570"/>
                </a:lnTo>
                <a:lnTo>
                  <a:pt x="1408" y="568"/>
                </a:lnTo>
                <a:lnTo>
                  <a:pt x="1408" y="566"/>
                </a:lnTo>
                <a:lnTo>
                  <a:pt x="1408" y="563"/>
                </a:lnTo>
                <a:lnTo>
                  <a:pt x="1408" y="563"/>
                </a:lnTo>
                <a:lnTo>
                  <a:pt x="1408" y="561"/>
                </a:lnTo>
                <a:lnTo>
                  <a:pt x="1408" y="559"/>
                </a:lnTo>
                <a:lnTo>
                  <a:pt x="1408" y="559"/>
                </a:lnTo>
                <a:lnTo>
                  <a:pt x="1408" y="559"/>
                </a:lnTo>
                <a:lnTo>
                  <a:pt x="1410" y="556"/>
                </a:lnTo>
                <a:lnTo>
                  <a:pt x="1410" y="556"/>
                </a:lnTo>
                <a:lnTo>
                  <a:pt x="1410" y="554"/>
                </a:lnTo>
                <a:lnTo>
                  <a:pt x="1412" y="554"/>
                </a:lnTo>
                <a:lnTo>
                  <a:pt x="1412" y="554"/>
                </a:lnTo>
                <a:lnTo>
                  <a:pt x="1412" y="554"/>
                </a:lnTo>
                <a:lnTo>
                  <a:pt x="1412" y="551"/>
                </a:lnTo>
                <a:lnTo>
                  <a:pt x="1412" y="551"/>
                </a:lnTo>
                <a:lnTo>
                  <a:pt x="1412" y="549"/>
                </a:lnTo>
                <a:lnTo>
                  <a:pt x="1412" y="549"/>
                </a:lnTo>
                <a:lnTo>
                  <a:pt x="1415" y="549"/>
                </a:lnTo>
                <a:lnTo>
                  <a:pt x="1415" y="549"/>
                </a:lnTo>
                <a:lnTo>
                  <a:pt x="1415" y="549"/>
                </a:lnTo>
                <a:lnTo>
                  <a:pt x="1415" y="549"/>
                </a:lnTo>
                <a:lnTo>
                  <a:pt x="1415" y="547"/>
                </a:lnTo>
                <a:lnTo>
                  <a:pt x="1417" y="547"/>
                </a:lnTo>
                <a:lnTo>
                  <a:pt x="1417" y="549"/>
                </a:lnTo>
                <a:lnTo>
                  <a:pt x="1417" y="549"/>
                </a:lnTo>
                <a:lnTo>
                  <a:pt x="1420" y="549"/>
                </a:lnTo>
                <a:lnTo>
                  <a:pt x="1420" y="549"/>
                </a:lnTo>
                <a:lnTo>
                  <a:pt x="1422" y="547"/>
                </a:lnTo>
                <a:lnTo>
                  <a:pt x="1427" y="547"/>
                </a:lnTo>
                <a:lnTo>
                  <a:pt x="1427" y="544"/>
                </a:lnTo>
                <a:lnTo>
                  <a:pt x="1429" y="544"/>
                </a:lnTo>
                <a:lnTo>
                  <a:pt x="1429" y="542"/>
                </a:lnTo>
                <a:lnTo>
                  <a:pt x="1431" y="540"/>
                </a:lnTo>
                <a:lnTo>
                  <a:pt x="1434" y="540"/>
                </a:lnTo>
                <a:lnTo>
                  <a:pt x="1434" y="540"/>
                </a:lnTo>
                <a:lnTo>
                  <a:pt x="1436" y="540"/>
                </a:lnTo>
                <a:lnTo>
                  <a:pt x="1436" y="537"/>
                </a:lnTo>
                <a:lnTo>
                  <a:pt x="1436" y="537"/>
                </a:lnTo>
                <a:lnTo>
                  <a:pt x="1438" y="535"/>
                </a:lnTo>
                <a:lnTo>
                  <a:pt x="1438" y="535"/>
                </a:lnTo>
                <a:lnTo>
                  <a:pt x="1438" y="535"/>
                </a:lnTo>
                <a:lnTo>
                  <a:pt x="1441" y="535"/>
                </a:lnTo>
                <a:lnTo>
                  <a:pt x="1441" y="535"/>
                </a:lnTo>
                <a:lnTo>
                  <a:pt x="1443" y="533"/>
                </a:lnTo>
                <a:lnTo>
                  <a:pt x="1443" y="530"/>
                </a:lnTo>
                <a:lnTo>
                  <a:pt x="1446" y="528"/>
                </a:lnTo>
                <a:lnTo>
                  <a:pt x="1448" y="528"/>
                </a:lnTo>
                <a:lnTo>
                  <a:pt x="1450" y="528"/>
                </a:lnTo>
                <a:lnTo>
                  <a:pt x="1453" y="525"/>
                </a:lnTo>
                <a:lnTo>
                  <a:pt x="1453" y="525"/>
                </a:lnTo>
                <a:lnTo>
                  <a:pt x="1455" y="523"/>
                </a:lnTo>
                <a:lnTo>
                  <a:pt x="1457" y="521"/>
                </a:lnTo>
                <a:lnTo>
                  <a:pt x="1457" y="516"/>
                </a:lnTo>
                <a:lnTo>
                  <a:pt x="1462" y="514"/>
                </a:lnTo>
                <a:lnTo>
                  <a:pt x="1464" y="514"/>
                </a:lnTo>
                <a:lnTo>
                  <a:pt x="1479" y="511"/>
                </a:lnTo>
                <a:lnTo>
                  <a:pt x="1483" y="511"/>
                </a:lnTo>
                <a:lnTo>
                  <a:pt x="1483" y="511"/>
                </a:lnTo>
                <a:lnTo>
                  <a:pt x="1483" y="511"/>
                </a:lnTo>
                <a:lnTo>
                  <a:pt x="1486" y="511"/>
                </a:lnTo>
                <a:lnTo>
                  <a:pt x="1486" y="511"/>
                </a:lnTo>
                <a:lnTo>
                  <a:pt x="1488" y="509"/>
                </a:lnTo>
                <a:lnTo>
                  <a:pt x="1488" y="509"/>
                </a:lnTo>
                <a:lnTo>
                  <a:pt x="1488" y="507"/>
                </a:lnTo>
                <a:lnTo>
                  <a:pt x="1490" y="509"/>
                </a:lnTo>
                <a:lnTo>
                  <a:pt x="1490" y="509"/>
                </a:lnTo>
                <a:lnTo>
                  <a:pt x="1490" y="509"/>
                </a:lnTo>
                <a:lnTo>
                  <a:pt x="1490" y="509"/>
                </a:lnTo>
                <a:lnTo>
                  <a:pt x="1490" y="509"/>
                </a:lnTo>
                <a:lnTo>
                  <a:pt x="1493" y="509"/>
                </a:lnTo>
                <a:lnTo>
                  <a:pt x="1493" y="507"/>
                </a:lnTo>
                <a:lnTo>
                  <a:pt x="1493" y="507"/>
                </a:lnTo>
                <a:lnTo>
                  <a:pt x="1495" y="507"/>
                </a:lnTo>
                <a:lnTo>
                  <a:pt x="1495" y="507"/>
                </a:lnTo>
                <a:lnTo>
                  <a:pt x="1498" y="509"/>
                </a:lnTo>
                <a:lnTo>
                  <a:pt x="1498" y="509"/>
                </a:lnTo>
                <a:lnTo>
                  <a:pt x="1500" y="509"/>
                </a:lnTo>
                <a:lnTo>
                  <a:pt x="1500" y="511"/>
                </a:lnTo>
                <a:lnTo>
                  <a:pt x="1500" y="511"/>
                </a:lnTo>
                <a:lnTo>
                  <a:pt x="1502" y="514"/>
                </a:lnTo>
                <a:lnTo>
                  <a:pt x="1502" y="514"/>
                </a:lnTo>
                <a:lnTo>
                  <a:pt x="1502" y="516"/>
                </a:lnTo>
                <a:lnTo>
                  <a:pt x="1502" y="516"/>
                </a:lnTo>
                <a:lnTo>
                  <a:pt x="1502" y="516"/>
                </a:lnTo>
                <a:lnTo>
                  <a:pt x="1502" y="518"/>
                </a:lnTo>
                <a:lnTo>
                  <a:pt x="1509" y="521"/>
                </a:lnTo>
                <a:lnTo>
                  <a:pt x="1509" y="521"/>
                </a:lnTo>
                <a:lnTo>
                  <a:pt x="1512" y="523"/>
                </a:lnTo>
                <a:lnTo>
                  <a:pt x="1512" y="523"/>
                </a:lnTo>
                <a:lnTo>
                  <a:pt x="1512" y="523"/>
                </a:lnTo>
                <a:lnTo>
                  <a:pt x="1512" y="523"/>
                </a:lnTo>
                <a:lnTo>
                  <a:pt x="1514" y="523"/>
                </a:lnTo>
                <a:lnTo>
                  <a:pt x="1514" y="523"/>
                </a:lnTo>
                <a:lnTo>
                  <a:pt x="1514" y="523"/>
                </a:lnTo>
                <a:lnTo>
                  <a:pt x="1514" y="523"/>
                </a:lnTo>
                <a:lnTo>
                  <a:pt x="1514" y="523"/>
                </a:lnTo>
                <a:lnTo>
                  <a:pt x="1516" y="523"/>
                </a:lnTo>
                <a:lnTo>
                  <a:pt x="1516" y="523"/>
                </a:lnTo>
                <a:lnTo>
                  <a:pt x="1516" y="523"/>
                </a:lnTo>
                <a:lnTo>
                  <a:pt x="1516" y="521"/>
                </a:lnTo>
                <a:lnTo>
                  <a:pt x="1516" y="521"/>
                </a:lnTo>
                <a:lnTo>
                  <a:pt x="1516" y="521"/>
                </a:lnTo>
                <a:lnTo>
                  <a:pt x="1516" y="521"/>
                </a:lnTo>
                <a:lnTo>
                  <a:pt x="1516" y="518"/>
                </a:lnTo>
                <a:lnTo>
                  <a:pt x="1516" y="518"/>
                </a:lnTo>
                <a:lnTo>
                  <a:pt x="1514" y="518"/>
                </a:lnTo>
                <a:lnTo>
                  <a:pt x="1514" y="518"/>
                </a:lnTo>
                <a:lnTo>
                  <a:pt x="1514" y="516"/>
                </a:lnTo>
                <a:lnTo>
                  <a:pt x="1514" y="516"/>
                </a:lnTo>
                <a:lnTo>
                  <a:pt x="1505" y="504"/>
                </a:lnTo>
                <a:lnTo>
                  <a:pt x="1505" y="502"/>
                </a:lnTo>
                <a:lnTo>
                  <a:pt x="1502" y="502"/>
                </a:lnTo>
                <a:lnTo>
                  <a:pt x="1505" y="499"/>
                </a:lnTo>
                <a:lnTo>
                  <a:pt x="1505" y="499"/>
                </a:lnTo>
                <a:lnTo>
                  <a:pt x="1505" y="497"/>
                </a:lnTo>
                <a:lnTo>
                  <a:pt x="1505" y="497"/>
                </a:lnTo>
                <a:lnTo>
                  <a:pt x="1505" y="497"/>
                </a:lnTo>
                <a:lnTo>
                  <a:pt x="1502" y="495"/>
                </a:lnTo>
                <a:lnTo>
                  <a:pt x="1502" y="495"/>
                </a:lnTo>
                <a:lnTo>
                  <a:pt x="1502" y="495"/>
                </a:lnTo>
                <a:lnTo>
                  <a:pt x="1502" y="492"/>
                </a:lnTo>
                <a:lnTo>
                  <a:pt x="1502" y="492"/>
                </a:lnTo>
                <a:lnTo>
                  <a:pt x="1505" y="490"/>
                </a:lnTo>
                <a:lnTo>
                  <a:pt x="1505" y="490"/>
                </a:lnTo>
                <a:lnTo>
                  <a:pt x="1507" y="488"/>
                </a:lnTo>
                <a:lnTo>
                  <a:pt x="1507" y="488"/>
                </a:lnTo>
                <a:lnTo>
                  <a:pt x="1509" y="485"/>
                </a:lnTo>
                <a:lnTo>
                  <a:pt x="1509" y="485"/>
                </a:lnTo>
                <a:lnTo>
                  <a:pt x="1512" y="485"/>
                </a:lnTo>
                <a:lnTo>
                  <a:pt x="1512" y="485"/>
                </a:lnTo>
                <a:lnTo>
                  <a:pt x="1512" y="485"/>
                </a:lnTo>
                <a:lnTo>
                  <a:pt x="1514" y="485"/>
                </a:lnTo>
                <a:lnTo>
                  <a:pt x="1514" y="483"/>
                </a:lnTo>
                <a:lnTo>
                  <a:pt x="1514" y="483"/>
                </a:lnTo>
                <a:lnTo>
                  <a:pt x="1514" y="483"/>
                </a:lnTo>
                <a:lnTo>
                  <a:pt x="1514" y="483"/>
                </a:lnTo>
                <a:lnTo>
                  <a:pt x="1514" y="483"/>
                </a:lnTo>
                <a:lnTo>
                  <a:pt x="1516" y="480"/>
                </a:lnTo>
                <a:lnTo>
                  <a:pt x="1516" y="480"/>
                </a:lnTo>
                <a:lnTo>
                  <a:pt x="1516" y="480"/>
                </a:lnTo>
                <a:lnTo>
                  <a:pt x="1516" y="480"/>
                </a:lnTo>
                <a:lnTo>
                  <a:pt x="1519" y="478"/>
                </a:lnTo>
                <a:lnTo>
                  <a:pt x="1521" y="476"/>
                </a:lnTo>
                <a:lnTo>
                  <a:pt x="1521" y="476"/>
                </a:lnTo>
                <a:lnTo>
                  <a:pt x="1521" y="476"/>
                </a:lnTo>
                <a:lnTo>
                  <a:pt x="1524" y="476"/>
                </a:lnTo>
                <a:lnTo>
                  <a:pt x="1524" y="476"/>
                </a:lnTo>
                <a:lnTo>
                  <a:pt x="1524" y="476"/>
                </a:lnTo>
                <a:lnTo>
                  <a:pt x="1526" y="476"/>
                </a:lnTo>
                <a:lnTo>
                  <a:pt x="1526" y="476"/>
                </a:lnTo>
                <a:lnTo>
                  <a:pt x="1526" y="476"/>
                </a:lnTo>
                <a:lnTo>
                  <a:pt x="1526" y="476"/>
                </a:lnTo>
                <a:lnTo>
                  <a:pt x="1528" y="476"/>
                </a:lnTo>
                <a:lnTo>
                  <a:pt x="1528" y="476"/>
                </a:lnTo>
                <a:lnTo>
                  <a:pt x="1528" y="473"/>
                </a:lnTo>
                <a:lnTo>
                  <a:pt x="1528" y="473"/>
                </a:lnTo>
                <a:lnTo>
                  <a:pt x="1528" y="473"/>
                </a:lnTo>
                <a:lnTo>
                  <a:pt x="1528" y="471"/>
                </a:lnTo>
                <a:lnTo>
                  <a:pt x="1528" y="469"/>
                </a:lnTo>
                <a:lnTo>
                  <a:pt x="1528" y="469"/>
                </a:lnTo>
                <a:close/>
                <a:moveTo>
                  <a:pt x="1367" y="1283"/>
                </a:moveTo>
                <a:lnTo>
                  <a:pt x="1367" y="1283"/>
                </a:lnTo>
                <a:lnTo>
                  <a:pt x="1367" y="1283"/>
                </a:lnTo>
                <a:lnTo>
                  <a:pt x="1367" y="1283"/>
                </a:lnTo>
                <a:lnTo>
                  <a:pt x="1367" y="1283"/>
                </a:lnTo>
                <a:close/>
                <a:moveTo>
                  <a:pt x="1349" y="1621"/>
                </a:moveTo>
                <a:lnTo>
                  <a:pt x="1349" y="1621"/>
                </a:lnTo>
                <a:lnTo>
                  <a:pt x="1349" y="1621"/>
                </a:lnTo>
                <a:lnTo>
                  <a:pt x="1346" y="1619"/>
                </a:lnTo>
                <a:lnTo>
                  <a:pt x="1346" y="1619"/>
                </a:lnTo>
                <a:lnTo>
                  <a:pt x="1346" y="1616"/>
                </a:lnTo>
                <a:lnTo>
                  <a:pt x="1346" y="1614"/>
                </a:lnTo>
                <a:lnTo>
                  <a:pt x="1346" y="1614"/>
                </a:lnTo>
                <a:lnTo>
                  <a:pt x="1346" y="1612"/>
                </a:lnTo>
                <a:lnTo>
                  <a:pt x="1346" y="1612"/>
                </a:lnTo>
                <a:lnTo>
                  <a:pt x="1344" y="1612"/>
                </a:lnTo>
                <a:lnTo>
                  <a:pt x="1344" y="1609"/>
                </a:lnTo>
                <a:lnTo>
                  <a:pt x="1341" y="1612"/>
                </a:lnTo>
                <a:lnTo>
                  <a:pt x="1341" y="1612"/>
                </a:lnTo>
                <a:lnTo>
                  <a:pt x="1341" y="1612"/>
                </a:lnTo>
                <a:lnTo>
                  <a:pt x="1339" y="1612"/>
                </a:lnTo>
                <a:lnTo>
                  <a:pt x="1339" y="1612"/>
                </a:lnTo>
                <a:lnTo>
                  <a:pt x="1339" y="1612"/>
                </a:lnTo>
                <a:lnTo>
                  <a:pt x="1339" y="1614"/>
                </a:lnTo>
                <a:lnTo>
                  <a:pt x="1339" y="1614"/>
                </a:lnTo>
                <a:lnTo>
                  <a:pt x="1337" y="1614"/>
                </a:lnTo>
                <a:lnTo>
                  <a:pt x="1337" y="1614"/>
                </a:lnTo>
                <a:lnTo>
                  <a:pt x="1337" y="1614"/>
                </a:lnTo>
                <a:lnTo>
                  <a:pt x="1334" y="1616"/>
                </a:lnTo>
                <a:lnTo>
                  <a:pt x="1334" y="1616"/>
                </a:lnTo>
                <a:lnTo>
                  <a:pt x="1334" y="1624"/>
                </a:lnTo>
                <a:lnTo>
                  <a:pt x="1334" y="1621"/>
                </a:lnTo>
                <a:lnTo>
                  <a:pt x="1337" y="1621"/>
                </a:lnTo>
                <a:lnTo>
                  <a:pt x="1337" y="1624"/>
                </a:lnTo>
                <a:lnTo>
                  <a:pt x="1339" y="1624"/>
                </a:lnTo>
                <a:lnTo>
                  <a:pt x="1339" y="1626"/>
                </a:lnTo>
                <a:lnTo>
                  <a:pt x="1339" y="1626"/>
                </a:lnTo>
                <a:lnTo>
                  <a:pt x="1339" y="1628"/>
                </a:lnTo>
                <a:lnTo>
                  <a:pt x="1341" y="1628"/>
                </a:lnTo>
                <a:lnTo>
                  <a:pt x="1341" y="1628"/>
                </a:lnTo>
                <a:lnTo>
                  <a:pt x="1341" y="1628"/>
                </a:lnTo>
                <a:lnTo>
                  <a:pt x="1341" y="1628"/>
                </a:lnTo>
                <a:lnTo>
                  <a:pt x="1341" y="1628"/>
                </a:lnTo>
                <a:lnTo>
                  <a:pt x="1341" y="1631"/>
                </a:lnTo>
                <a:lnTo>
                  <a:pt x="1341" y="1631"/>
                </a:lnTo>
                <a:lnTo>
                  <a:pt x="1341" y="1631"/>
                </a:lnTo>
                <a:lnTo>
                  <a:pt x="1341" y="1631"/>
                </a:lnTo>
                <a:lnTo>
                  <a:pt x="1341" y="1631"/>
                </a:lnTo>
                <a:lnTo>
                  <a:pt x="1341" y="1633"/>
                </a:lnTo>
                <a:lnTo>
                  <a:pt x="1344" y="1633"/>
                </a:lnTo>
                <a:lnTo>
                  <a:pt x="1344" y="1633"/>
                </a:lnTo>
                <a:lnTo>
                  <a:pt x="1344" y="1635"/>
                </a:lnTo>
                <a:lnTo>
                  <a:pt x="1344" y="1635"/>
                </a:lnTo>
                <a:lnTo>
                  <a:pt x="1344" y="1635"/>
                </a:lnTo>
                <a:lnTo>
                  <a:pt x="1344" y="1635"/>
                </a:lnTo>
                <a:lnTo>
                  <a:pt x="1344" y="1635"/>
                </a:lnTo>
                <a:lnTo>
                  <a:pt x="1346" y="1633"/>
                </a:lnTo>
                <a:lnTo>
                  <a:pt x="1346" y="1633"/>
                </a:lnTo>
                <a:lnTo>
                  <a:pt x="1346" y="1633"/>
                </a:lnTo>
                <a:lnTo>
                  <a:pt x="1346" y="1633"/>
                </a:lnTo>
                <a:lnTo>
                  <a:pt x="1349" y="1633"/>
                </a:lnTo>
                <a:lnTo>
                  <a:pt x="1349" y="1633"/>
                </a:lnTo>
                <a:lnTo>
                  <a:pt x="1349" y="1633"/>
                </a:lnTo>
                <a:lnTo>
                  <a:pt x="1349" y="1633"/>
                </a:lnTo>
                <a:lnTo>
                  <a:pt x="1346" y="1633"/>
                </a:lnTo>
                <a:lnTo>
                  <a:pt x="1346" y="1631"/>
                </a:lnTo>
                <a:lnTo>
                  <a:pt x="1346" y="1631"/>
                </a:lnTo>
                <a:lnTo>
                  <a:pt x="1349" y="1626"/>
                </a:lnTo>
                <a:lnTo>
                  <a:pt x="1349" y="1626"/>
                </a:lnTo>
                <a:lnTo>
                  <a:pt x="1349" y="1624"/>
                </a:lnTo>
                <a:lnTo>
                  <a:pt x="1349" y="1621"/>
                </a:lnTo>
                <a:close/>
                <a:moveTo>
                  <a:pt x="1306" y="1349"/>
                </a:moveTo>
                <a:lnTo>
                  <a:pt x="1306" y="1349"/>
                </a:lnTo>
                <a:lnTo>
                  <a:pt x="1306" y="1349"/>
                </a:lnTo>
                <a:lnTo>
                  <a:pt x="1306" y="1349"/>
                </a:lnTo>
                <a:lnTo>
                  <a:pt x="1306" y="1349"/>
                </a:lnTo>
                <a:lnTo>
                  <a:pt x="1306" y="1349"/>
                </a:lnTo>
                <a:lnTo>
                  <a:pt x="1306" y="1349"/>
                </a:lnTo>
                <a:lnTo>
                  <a:pt x="1304" y="1349"/>
                </a:lnTo>
                <a:lnTo>
                  <a:pt x="1304" y="1349"/>
                </a:lnTo>
                <a:lnTo>
                  <a:pt x="1304" y="1351"/>
                </a:lnTo>
                <a:lnTo>
                  <a:pt x="1304" y="1351"/>
                </a:lnTo>
                <a:lnTo>
                  <a:pt x="1304" y="1351"/>
                </a:lnTo>
                <a:lnTo>
                  <a:pt x="1304" y="1354"/>
                </a:lnTo>
                <a:lnTo>
                  <a:pt x="1304" y="1354"/>
                </a:lnTo>
                <a:lnTo>
                  <a:pt x="1306" y="1354"/>
                </a:lnTo>
                <a:lnTo>
                  <a:pt x="1306" y="1354"/>
                </a:lnTo>
                <a:lnTo>
                  <a:pt x="1306" y="1354"/>
                </a:lnTo>
                <a:lnTo>
                  <a:pt x="1306" y="1354"/>
                </a:lnTo>
                <a:lnTo>
                  <a:pt x="1306" y="1351"/>
                </a:lnTo>
                <a:lnTo>
                  <a:pt x="1306" y="1351"/>
                </a:lnTo>
                <a:lnTo>
                  <a:pt x="1306" y="1349"/>
                </a:lnTo>
                <a:close/>
                <a:moveTo>
                  <a:pt x="1289" y="1505"/>
                </a:moveTo>
                <a:lnTo>
                  <a:pt x="1289" y="1505"/>
                </a:lnTo>
                <a:lnTo>
                  <a:pt x="1287" y="1505"/>
                </a:lnTo>
                <a:lnTo>
                  <a:pt x="1287" y="1505"/>
                </a:lnTo>
                <a:lnTo>
                  <a:pt x="1287" y="1505"/>
                </a:lnTo>
                <a:lnTo>
                  <a:pt x="1287" y="1505"/>
                </a:lnTo>
                <a:lnTo>
                  <a:pt x="1287" y="1508"/>
                </a:lnTo>
                <a:lnTo>
                  <a:pt x="1285" y="1508"/>
                </a:lnTo>
                <a:lnTo>
                  <a:pt x="1285" y="1508"/>
                </a:lnTo>
                <a:lnTo>
                  <a:pt x="1285" y="1510"/>
                </a:lnTo>
                <a:lnTo>
                  <a:pt x="1287" y="1510"/>
                </a:lnTo>
                <a:lnTo>
                  <a:pt x="1287" y="1512"/>
                </a:lnTo>
                <a:lnTo>
                  <a:pt x="1289" y="1512"/>
                </a:lnTo>
                <a:lnTo>
                  <a:pt x="1292" y="1510"/>
                </a:lnTo>
                <a:lnTo>
                  <a:pt x="1292" y="1508"/>
                </a:lnTo>
                <a:lnTo>
                  <a:pt x="1292" y="1505"/>
                </a:lnTo>
                <a:lnTo>
                  <a:pt x="1289" y="1505"/>
                </a:lnTo>
                <a:close/>
                <a:moveTo>
                  <a:pt x="1282" y="1314"/>
                </a:moveTo>
                <a:lnTo>
                  <a:pt x="1282" y="1314"/>
                </a:lnTo>
                <a:lnTo>
                  <a:pt x="1285" y="1316"/>
                </a:lnTo>
                <a:lnTo>
                  <a:pt x="1285" y="1316"/>
                </a:lnTo>
                <a:lnTo>
                  <a:pt x="1285" y="1316"/>
                </a:lnTo>
                <a:lnTo>
                  <a:pt x="1285" y="1316"/>
                </a:lnTo>
                <a:lnTo>
                  <a:pt x="1285" y="1316"/>
                </a:lnTo>
                <a:lnTo>
                  <a:pt x="1285" y="1314"/>
                </a:lnTo>
                <a:lnTo>
                  <a:pt x="1285" y="1314"/>
                </a:lnTo>
                <a:lnTo>
                  <a:pt x="1287" y="1314"/>
                </a:lnTo>
                <a:lnTo>
                  <a:pt x="1287" y="1311"/>
                </a:lnTo>
                <a:lnTo>
                  <a:pt x="1287" y="1309"/>
                </a:lnTo>
                <a:lnTo>
                  <a:pt x="1287" y="1309"/>
                </a:lnTo>
                <a:lnTo>
                  <a:pt x="1287" y="1306"/>
                </a:lnTo>
                <a:lnTo>
                  <a:pt x="1287" y="1306"/>
                </a:lnTo>
                <a:lnTo>
                  <a:pt x="1287" y="1306"/>
                </a:lnTo>
                <a:lnTo>
                  <a:pt x="1287" y="1306"/>
                </a:lnTo>
                <a:lnTo>
                  <a:pt x="1285" y="1306"/>
                </a:lnTo>
                <a:lnTo>
                  <a:pt x="1285" y="1306"/>
                </a:lnTo>
                <a:lnTo>
                  <a:pt x="1285" y="1306"/>
                </a:lnTo>
                <a:lnTo>
                  <a:pt x="1285" y="1306"/>
                </a:lnTo>
                <a:lnTo>
                  <a:pt x="1285" y="1309"/>
                </a:lnTo>
                <a:lnTo>
                  <a:pt x="1285" y="1309"/>
                </a:lnTo>
                <a:lnTo>
                  <a:pt x="1285" y="1311"/>
                </a:lnTo>
                <a:lnTo>
                  <a:pt x="1282" y="1314"/>
                </a:lnTo>
                <a:close/>
                <a:moveTo>
                  <a:pt x="1308" y="1560"/>
                </a:moveTo>
                <a:lnTo>
                  <a:pt x="1308" y="1557"/>
                </a:lnTo>
                <a:lnTo>
                  <a:pt x="1306" y="1557"/>
                </a:lnTo>
                <a:lnTo>
                  <a:pt x="1306" y="1557"/>
                </a:lnTo>
                <a:lnTo>
                  <a:pt x="1306" y="1555"/>
                </a:lnTo>
                <a:lnTo>
                  <a:pt x="1306" y="1553"/>
                </a:lnTo>
                <a:lnTo>
                  <a:pt x="1306" y="1553"/>
                </a:lnTo>
                <a:lnTo>
                  <a:pt x="1306" y="1553"/>
                </a:lnTo>
                <a:lnTo>
                  <a:pt x="1304" y="1553"/>
                </a:lnTo>
                <a:lnTo>
                  <a:pt x="1304" y="1553"/>
                </a:lnTo>
                <a:lnTo>
                  <a:pt x="1304" y="1555"/>
                </a:lnTo>
                <a:lnTo>
                  <a:pt x="1304" y="1555"/>
                </a:lnTo>
                <a:lnTo>
                  <a:pt x="1304" y="1557"/>
                </a:lnTo>
                <a:lnTo>
                  <a:pt x="1306" y="1557"/>
                </a:lnTo>
                <a:lnTo>
                  <a:pt x="1306" y="1560"/>
                </a:lnTo>
                <a:lnTo>
                  <a:pt x="1306" y="1560"/>
                </a:lnTo>
                <a:lnTo>
                  <a:pt x="1308" y="1560"/>
                </a:lnTo>
                <a:lnTo>
                  <a:pt x="1308" y="1560"/>
                </a:lnTo>
                <a:lnTo>
                  <a:pt x="1311" y="1560"/>
                </a:lnTo>
                <a:lnTo>
                  <a:pt x="1311" y="1560"/>
                </a:lnTo>
                <a:lnTo>
                  <a:pt x="1308" y="1560"/>
                </a:lnTo>
                <a:close/>
                <a:moveTo>
                  <a:pt x="1285" y="1392"/>
                </a:moveTo>
                <a:lnTo>
                  <a:pt x="1285" y="1392"/>
                </a:lnTo>
                <a:lnTo>
                  <a:pt x="1285" y="1389"/>
                </a:lnTo>
                <a:lnTo>
                  <a:pt x="1285" y="1389"/>
                </a:lnTo>
                <a:lnTo>
                  <a:pt x="1285" y="1389"/>
                </a:lnTo>
                <a:lnTo>
                  <a:pt x="1285" y="1387"/>
                </a:lnTo>
                <a:lnTo>
                  <a:pt x="1285" y="1387"/>
                </a:lnTo>
                <a:lnTo>
                  <a:pt x="1282" y="1385"/>
                </a:lnTo>
                <a:lnTo>
                  <a:pt x="1282" y="1385"/>
                </a:lnTo>
                <a:lnTo>
                  <a:pt x="1280" y="1387"/>
                </a:lnTo>
                <a:lnTo>
                  <a:pt x="1282" y="1389"/>
                </a:lnTo>
                <a:lnTo>
                  <a:pt x="1282" y="1389"/>
                </a:lnTo>
                <a:lnTo>
                  <a:pt x="1282" y="1389"/>
                </a:lnTo>
                <a:lnTo>
                  <a:pt x="1280" y="1392"/>
                </a:lnTo>
                <a:lnTo>
                  <a:pt x="1280" y="1392"/>
                </a:lnTo>
                <a:lnTo>
                  <a:pt x="1280" y="1392"/>
                </a:lnTo>
                <a:lnTo>
                  <a:pt x="1280" y="1392"/>
                </a:lnTo>
                <a:lnTo>
                  <a:pt x="1280" y="1392"/>
                </a:lnTo>
                <a:lnTo>
                  <a:pt x="1280" y="1392"/>
                </a:lnTo>
                <a:lnTo>
                  <a:pt x="1280" y="1394"/>
                </a:lnTo>
                <a:lnTo>
                  <a:pt x="1280" y="1394"/>
                </a:lnTo>
                <a:lnTo>
                  <a:pt x="1282" y="1394"/>
                </a:lnTo>
                <a:lnTo>
                  <a:pt x="1282" y="1394"/>
                </a:lnTo>
                <a:lnTo>
                  <a:pt x="1282" y="1394"/>
                </a:lnTo>
                <a:lnTo>
                  <a:pt x="1285" y="1392"/>
                </a:lnTo>
                <a:lnTo>
                  <a:pt x="1285" y="1392"/>
                </a:lnTo>
                <a:lnTo>
                  <a:pt x="1285" y="1392"/>
                </a:lnTo>
                <a:lnTo>
                  <a:pt x="1285" y="1392"/>
                </a:lnTo>
                <a:close/>
                <a:moveTo>
                  <a:pt x="1299" y="1335"/>
                </a:moveTo>
                <a:lnTo>
                  <a:pt x="1299" y="1335"/>
                </a:lnTo>
                <a:lnTo>
                  <a:pt x="1299" y="1335"/>
                </a:lnTo>
                <a:lnTo>
                  <a:pt x="1299" y="1332"/>
                </a:lnTo>
                <a:lnTo>
                  <a:pt x="1299" y="1332"/>
                </a:lnTo>
                <a:lnTo>
                  <a:pt x="1301" y="1332"/>
                </a:lnTo>
                <a:lnTo>
                  <a:pt x="1301" y="1330"/>
                </a:lnTo>
                <a:lnTo>
                  <a:pt x="1299" y="1328"/>
                </a:lnTo>
                <a:lnTo>
                  <a:pt x="1299" y="1325"/>
                </a:lnTo>
                <a:lnTo>
                  <a:pt x="1299" y="1325"/>
                </a:lnTo>
                <a:lnTo>
                  <a:pt x="1301" y="1323"/>
                </a:lnTo>
                <a:lnTo>
                  <a:pt x="1301" y="1321"/>
                </a:lnTo>
                <a:lnTo>
                  <a:pt x="1299" y="1321"/>
                </a:lnTo>
                <a:lnTo>
                  <a:pt x="1299" y="1318"/>
                </a:lnTo>
                <a:lnTo>
                  <a:pt x="1299" y="1318"/>
                </a:lnTo>
                <a:lnTo>
                  <a:pt x="1299" y="1316"/>
                </a:lnTo>
                <a:lnTo>
                  <a:pt x="1299" y="1316"/>
                </a:lnTo>
                <a:lnTo>
                  <a:pt x="1299" y="1314"/>
                </a:lnTo>
                <a:lnTo>
                  <a:pt x="1299" y="1314"/>
                </a:lnTo>
                <a:lnTo>
                  <a:pt x="1297" y="1311"/>
                </a:lnTo>
                <a:lnTo>
                  <a:pt x="1297" y="1311"/>
                </a:lnTo>
                <a:lnTo>
                  <a:pt x="1297" y="1311"/>
                </a:lnTo>
                <a:lnTo>
                  <a:pt x="1297" y="1311"/>
                </a:lnTo>
                <a:lnTo>
                  <a:pt x="1297" y="1311"/>
                </a:lnTo>
                <a:lnTo>
                  <a:pt x="1297" y="1311"/>
                </a:lnTo>
                <a:lnTo>
                  <a:pt x="1297" y="1311"/>
                </a:lnTo>
                <a:lnTo>
                  <a:pt x="1294" y="1311"/>
                </a:lnTo>
                <a:lnTo>
                  <a:pt x="1294" y="1311"/>
                </a:lnTo>
                <a:lnTo>
                  <a:pt x="1294" y="1311"/>
                </a:lnTo>
                <a:lnTo>
                  <a:pt x="1294" y="1311"/>
                </a:lnTo>
                <a:lnTo>
                  <a:pt x="1294" y="1311"/>
                </a:lnTo>
                <a:lnTo>
                  <a:pt x="1294" y="1309"/>
                </a:lnTo>
                <a:lnTo>
                  <a:pt x="1297" y="1306"/>
                </a:lnTo>
                <a:lnTo>
                  <a:pt x="1297" y="1306"/>
                </a:lnTo>
                <a:lnTo>
                  <a:pt x="1297" y="1306"/>
                </a:lnTo>
                <a:lnTo>
                  <a:pt x="1297" y="1306"/>
                </a:lnTo>
                <a:lnTo>
                  <a:pt x="1297" y="1306"/>
                </a:lnTo>
                <a:lnTo>
                  <a:pt x="1297" y="1309"/>
                </a:lnTo>
                <a:lnTo>
                  <a:pt x="1297" y="1309"/>
                </a:lnTo>
                <a:lnTo>
                  <a:pt x="1299" y="1309"/>
                </a:lnTo>
                <a:lnTo>
                  <a:pt x="1299" y="1306"/>
                </a:lnTo>
                <a:lnTo>
                  <a:pt x="1299" y="1306"/>
                </a:lnTo>
                <a:lnTo>
                  <a:pt x="1297" y="1306"/>
                </a:lnTo>
                <a:lnTo>
                  <a:pt x="1297" y="1304"/>
                </a:lnTo>
                <a:lnTo>
                  <a:pt x="1297" y="1304"/>
                </a:lnTo>
                <a:lnTo>
                  <a:pt x="1297" y="1302"/>
                </a:lnTo>
                <a:lnTo>
                  <a:pt x="1299" y="1302"/>
                </a:lnTo>
                <a:lnTo>
                  <a:pt x="1299" y="1302"/>
                </a:lnTo>
                <a:lnTo>
                  <a:pt x="1299" y="1302"/>
                </a:lnTo>
                <a:lnTo>
                  <a:pt x="1299" y="1302"/>
                </a:lnTo>
                <a:lnTo>
                  <a:pt x="1299" y="1304"/>
                </a:lnTo>
                <a:lnTo>
                  <a:pt x="1299" y="1304"/>
                </a:lnTo>
                <a:lnTo>
                  <a:pt x="1299" y="1304"/>
                </a:lnTo>
                <a:lnTo>
                  <a:pt x="1299" y="1304"/>
                </a:lnTo>
                <a:lnTo>
                  <a:pt x="1299" y="1304"/>
                </a:lnTo>
                <a:lnTo>
                  <a:pt x="1301" y="1304"/>
                </a:lnTo>
                <a:lnTo>
                  <a:pt x="1301" y="1304"/>
                </a:lnTo>
                <a:lnTo>
                  <a:pt x="1301" y="1304"/>
                </a:lnTo>
                <a:lnTo>
                  <a:pt x="1304" y="1302"/>
                </a:lnTo>
                <a:lnTo>
                  <a:pt x="1304" y="1302"/>
                </a:lnTo>
                <a:lnTo>
                  <a:pt x="1304" y="1299"/>
                </a:lnTo>
                <a:lnTo>
                  <a:pt x="1304" y="1295"/>
                </a:lnTo>
                <a:lnTo>
                  <a:pt x="1304" y="1295"/>
                </a:lnTo>
                <a:lnTo>
                  <a:pt x="1304" y="1292"/>
                </a:lnTo>
                <a:lnTo>
                  <a:pt x="1304" y="1292"/>
                </a:lnTo>
                <a:lnTo>
                  <a:pt x="1304" y="1290"/>
                </a:lnTo>
                <a:lnTo>
                  <a:pt x="1304" y="1290"/>
                </a:lnTo>
                <a:lnTo>
                  <a:pt x="1301" y="1290"/>
                </a:lnTo>
                <a:lnTo>
                  <a:pt x="1301" y="1290"/>
                </a:lnTo>
                <a:lnTo>
                  <a:pt x="1301" y="1290"/>
                </a:lnTo>
                <a:lnTo>
                  <a:pt x="1299" y="1287"/>
                </a:lnTo>
                <a:lnTo>
                  <a:pt x="1299" y="1287"/>
                </a:lnTo>
                <a:lnTo>
                  <a:pt x="1299" y="1287"/>
                </a:lnTo>
                <a:lnTo>
                  <a:pt x="1301" y="1287"/>
                </a:lnTo>
                <a:lnTo>
                  <a:pt x="1301" y="1287"/>
                </a:lnTo>
                <a:lnTo>
                  <a:pt x="1301" y="1287"/>
                </a:lnTo>
                <a:lnTo>
                  <a:pt x="1301" y="1287"/>
                </a:lnTo>
                <a:lnTo>
                  <a:pt x="1301" y="1287"/>
                </a:lnTo>
                <a:lnTo>
                  <a:pt x="1304" y="1287"/>
                </a:lnTo>
                <a:lnTo>
                  <a:pt x="1304" y="1287"/>
                </a:lnTo>
                <a:lnTo>
                  <a:pt x="1304" y="1285"/>
                </a:lnTo>
                <a:lnTo>
                  <a:pt x="1304" y="1285"/>
                </a:lnTo>
                <a:lnTo>
                  <a:pt x="1304" y="1285"/>
                </a:lnTo>
                <a:lnTo>
                  <a:pt x="1304" y="1285"/>
                </a:lnTo>
                <a:lnTo>
                  <a:pt x="1304" y="1285"/>
                </a:lnTo>
                <a:lnTo>
                  <a:pt x="1304" y="1285"/>
                </a:lnTo>
                <a:lnTo>
                  <a:pt x="1304" y="1280"/>
                </a:lnTo>
                <a:lnTo>
                  <a:pt x="1304" y="1280"/>
                </a:lnTo>
                <a:lnTo>
                  <a:pt x="1304" y="1278"/>
                </a:lnTo>
                <a:lnTo>
                  <a:pt x="1304" y="1276"/>
                </a:lnTo>
                <a:lnTo>
                  <a:pt x="1304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6"/>
                </a:lnTo>
                <a:lnTo>
                  <a:pt x="1301" y="1278"/>
                </a:lnTo>
                <a:lnTo>
                  <a:pt x="1301" y="1278"/>
                </a:lnTo>
                <a:lnTo>
                  <a:pt x="1301" y="1276"/>
                </a:lnTo>
                <a:lnTo>
                  <a:pt x="1299" y="1276"/>
                </a:lnTo>
                <a:lnTo>
                  <a:pt x="1299" y="1276"/>
                </a:lnTo>
                <a:lnTo>
                  <a:pt x="1299" y="1276"/>
                </a:lnTo>
                <a:lnTo>
                  <a:pt x="1299" y="1278"/>
                </a:lnTo>
                <a:lnTo>
                  <a:pt x="1299" y="1278"/>
                </a:lnTo>
                <a:lnTo>
                  <a:pt x="1299" y="1278"/>
                </a:lnTo>
                <a:lnTo>
                  <a:pt x="1297" y="1278"/>
                </a:lnTo>
                <a:lnTo>
                  <a:pt x="1297" y="1280"/>
                </a:lnTo>
                <a:lnTo>
                  <a:pt x="1297" y="1280"/>
                </a:lnTo>
                <a:lnTo>
                  <a:pt x="1297" y="1280"/>
                </a:lnTo>
                <a:lnTo>
                  <a:pt x="1297" y="1280"/>
                </a:lnTo>
                <a:lnTo>
                  <a:pt x="1294" y="1283"/>
                </a:lnTo>
                <a:lnTo>
                  <a:pt x="1294" y="1283"/>
                </a:lnTo>
                <a:lnTo>
                  <a:pt x="1294" y="1283"/>
                </a:lnTo>
                <a:lnTo>
                  <a:pt x="1294" y="1285"/>
                </a:lnTo>
                <a:lnTo>
                  <a:pt x="1294" y="1285"/>
                </a:lnTo>
                <a:lnTo>
                  <a:pt x="1294" y="1285"/>
                </a:lnTo>
                <a:lnTo>
                  <a:pt x="1292" y="1287"/>
                </a:lnTo>
                <a:lnTo>
                  <a:pt x="1292" y="1290"/>
                </a:lnTo>
                <a:lnTo>
                  <a:pt x="1292" y="1290"/>
                </a:lnTo>
                <a:lnTo>
                  <a:pt x="1292" y="1290"/>
                </a:lnTo>
                <a:lnTo>
                  <a:pt x="1292" y="1290"/>
                </a:lnTo>
                <a:lnTo>
                  <a:pt x="1294" y="1292"/>
                </a:lnTo>
                <a:lnTo>
                  <a:pt x="1294" y="1295"/>
                </a:lnTo>
                <a:lnTo>
                  <a:pt x="1292" y="1295"/>
                </a:lnTo>
                <a:lnTo>
                  <a:pt x="1292" y="1295"/>
                </a:lnTo>
                <a:lnTo>
                  <a:pt x="1292" y="1297"/>
                </a:lnTo>
                <a:lnTo>
                  <a:pt x="1292" y="1297"/>
                </a:lnTo>
                <a:lnTo>
                  <a:pt x="1292" y="1297"/>
                </a:lnTo>
                <a:lnTo>
                  <a:pt x="1292" y="1297"/>
                </a:lnTo>
                <a:lnTo>
                  <a:pt x="1292" y="1299"/>
                </a:lnTo>
                <a:lnTo>
                  <a:pt x="1292" y="1299"/>
                </a:lnTo>
                <a:lnTo>
                  <a:pt x="1292" y="1299"/>
                </a:lnTo>
                <a:lnTo>
                  <a:pt x="1292" y="1302"/>
                </a:lnTo>
                <a:lnTo>
                  <a:pt x="1289" y="1304"/>
                </a:lnTo>
                <a:lnTo>
                  <a:pt x="1289" y="1304"/>
                </a:lnTo>
                <a:lnTo>
                  <a:pt x="1292" y="1306"/>
                </a:lnTo>
                <a:lnTo>
                  <a:pt x="1292" y="1306"/>
                </a:lnTo>
                <a:lnTo>
                  <a:pt x="1292" y="1306"/>
                </a:lnTo>
                <a:lnTo>
                  <a:pt x="1292" y="1309"/>
                </a:lnTo>
                <a:lnTo>
                  <a:pt x="1292" y="1311"/>
                </a:lnTo>
                <a:lnTo>
                  <a:pt x="1289" y="1311"/>
                </a:lnTo>
                <a:lnTo>
                  <a:pt x="1289" y="1314"/>
                </a:lnTo>
                <a:lnTo>
                  <a:pt x="1289" y="1314"/>
                </a:lnTo>
                <a:lnTo>
                  <a:pt x="1289" y="1314"/>
                </a:lnTo>
                <a:lnTo>
                  <a:pt x="1287" y="1316"/>
                </a:lnTo>
                <a:lnTo>
                  <a:pt x="1287" y="1316"/>
                </a:lnTo>
                <a:lnTo>
                  <a:pt x="1287" y="1316"/>
                </a:lnTo>
                <a:lnTo>
                  <a:pt x="1287" y="1316"/>
                </a:lnTo>
                <a:lnTo>
                  <a:pt x="1287" y="1318"/>
                </a:lnTo>
                <a:lnTo>
                  <a:pt x="1287" y="1323"/>
                </a:lnTo>
                <a:lnTo>
                  <a:pt x="1287" y="1323"/>
                </a:lnTo>
                <a:lnTo>
                  <a:pt x="1289" y="1323"/>
                </a:lnTo>
                <a:lnTo>
                  <a:pt x="1289" y="1323"/>
                </a:lnTo>
                <a:lnTo>
                  <a:pt x="1289" y="1323"/>
                </a:lnTo>
                <a:lnTo>
                  <a:pt x="1289" y="1325"/>
                </a:lnTo>
                <a:lnTo>
                  <a:pt x="1289" y="1325"/>
                </a:lnTo>
                <a:lnTo>
                  <a:pt x="1287" y="1325"/>
                </a:lnTo>
                <a:lnTo>
                  <a:pt x="1287" y="1325"/>
                </a:lnTo>
                <a:lnTo>
                  <a:pt x="1287" y="1325"/>
                </a:lnTo>
                <a:lnTo>
                  <a:pt x="1287" y="1325"/>
                </a:lnTo>
                <a:lnTo>
                  <a:pt x="1287" y="1328"/>
                </a:lnTo>
                <a:lnTo>
                  <a:pt x="1287" y="1328"/>
                </a:lnTo>
                <a:lnTo>
                  <a:pt x="1285" y="1340"/>
                </a:lnTo>
                <a:lnTo>
                  <a:pt x="1287" y="1342"/>
                </a:lnTo>
                <a:lnTo>
                  <a:pt x="1287" y="1342"/>
                </a:lnTo>
                <a:lnTo>
                  <a:pt x="1287" y="1342"/>
                </a:lnTo>
                <a:lnTo>
                  <a:pt x="1289" y="1342"/>
                </a:lnTo>
                <a:lnTo>
                  <a:pt x="1289" y="1342"/>
                </a:lnTo>
                <a:lnTo>
                  <a:pt x="1289" y="1344"/>
                </a:lnTo>
                <a:lnTo>
                  <a:pt x="1289" y="1344"/>
                </a:lnTo>
                <a:lnTo>
                  <a:pt x="1289" y="1344"/>
                </a:lnTo>
                <a:lnTo>
                  <a:pt x="1289" y="1344"/>
                </a:lnTo>
                <a:lnTo>
                  <a:pt x="1289" y="1344"/>
                </a:lnTo>
                <a:lnTo>
                  <a:pt x="1287" y="1344"/>
                </a:lnTo>
                <a:lnTo>
                  <a:pt x="1287" y="1344"/>
                </a:lnTo>
                <a:lnTo>
                  <a:pt x="1287" y="1344"/>
                </a:lnTo>
                <a:lnTo>
                  <a:pt x="1287" y="1347"/>
                </a:lnTo>
                <a:lnTo>
                  <a:pt x="1289" y="1347"/>
                </a:lnTo>
                <a:lnTo>
                  <a:pt x="1289" y="1347"/>
                </a:lnTo>
                <a:lnTo>
                  <a:pt x="1289" y="1347"/>
                </a:lnTo>
                <a:lnTo>
                  <a:pt x="1289" y="1349"/>
                </a:lnTo>
                <a:lnTo>
                  <a:pt x="1289" y="1349"/>
                </a:lnTo>
                <a:lnTo>
                  <a:pt x="1289" y="1349"/>
                </a:lnTo>
                <a:lnTo>
                  <a:pt x="1289" y="1349"/>
                </a:lnTo>
                <a:lnTo>
                  <a:pt x="1287" y="1349"/>
                </a:lnTo>
                <a:lnTo>
                  <a:pt x="1287" y="1349"/>
                </a:lnTo>
                <a:lnTo>
                  <a:pt x="1287" y="1349"/>
                </a:lnTo>
                <a:lnTo>
                  <a:pt x="1287" y="1349"/>
                </a:lnTo>
                <a:lnTo>
                  <a:pt x="1287" y="1349"/>
                </a:lnTo>
                <a:lnTo>
                  <a:pt x="1287" y="1349"/>
                </a:lnTo>
                <a:lnTo>
                  <a:pt x="1287" y="1349"/>
                </a:lnTo>
                <a:lnTo>
                  <a:pt x="1285" y="1349"/>
                </a:lnTo>
                <a:lnTo>
                  <a:pt x="1287" y="1349"/>
                </a:lnTo>
                <a:lnTo>
                  <a:pt x="1287" y="1347"/>
                </a:lnTo>
                <a:lnTo>
                  <a:pt x="1285" y="1347"/>
                </a:lnTo>
                <a:lnTo>
                  <a:pt x="1285" y="1347"/>
                </a:lnTo>
                <a:lnTo>
                  <a:pt x="1285" y="1349"/>
                </a:lnTo>
                <a:lnTo>
                  <a:pt x="1285" y="1349"/>
                </a:lnTo>
                <a:lnTo>
                  <a:pt x="1285" y="1347"/>
                </a:lnTo>
                <a:lnTo>
                  <a:pt x="1282" y="1349"/>
                </a:lnTo>
                <a:lnTo>
                  <a:pt x="1282" y="1351"/>
                </a:lnTo>
                <a:lnTo>
                  <a:pt x="1282" y="1351"/>
                </a:lnTo>
                <a:lnTo>
                  <a:pt x="1282" y="1358"/>
                </a:lnTo>
                <a:lnTo>
                  <a:pt x="1282" y="1358"/>
                </a:lnTo>
                <a:lnTo>
                  <a:pt x="1280" y="1358"/>
                </a:lnTo>
                <a:lnTo>
                  <a:pt x="1280" y="1361"/>
                </a:lnTo>
                <a:lnTo>
                  <a:pt x="1280" y="1361"/>
                </a:lnTo>
                <a:lnTo>
                  <a:pt x="1280" y="1361"/>
                </a:lnTo>
                <a:lnTo>
                  <a:pt x="1282" y="1363"/>
                </a:lnTo>
                <a:lnTo>
                  <a:pt x="1280" y="1363"/>
                </a:lnTo>
                <a:lnTo>
                  <a:pt x="1280" y="1366"/>
                </a:lnTo>
                <a:lnTo>
                  <a:pt x="1280" y="1366"/>
                </a:lnTo>
                <a:lnTo>
                  <a:pt x="1280" y="1366"/>
                </a:lnTo>
                <a:lnTo>
                  <a:pt x="1280" y="1366"/>
                </a:lnTo>
                <a:lnTo>
                  <a:pt x="1280" y="1366"/>
                </a:lnTo>
                <a:lnTo>
                  <a:pt x="1280" y="1366"/>
                </a:lnTo>
                <a:lnTo>
                  <a:pt x="1280" y="1366"/>
                </a:lnTo>
                <a:lnTo>
                  <a:pt x="1280" y="1366"/>
                </a:lnTo>
                <a:lnTo>
                  <a:pt x="1278" y="1363"/>
                </a:lnTo>
                <a:lnTo>
                  <a:pt x="1278" y="1363"/>
                </a:lnTo>
                <a:lnTo>
                  <a:pt x="1278" y="1363"/>
                </a:lnTo>
                <a:lnTo>
                  <a:pt x="1278" y="1366"/>
                </a:lnTo>
                <a:lnTo>
                  <a:pt x="1275" y="1366"/>
                </a:lnTo>
                <a:lnTo>
                  <a:pt x="1275" y="1366"/>
                </a:lnTo>
                <a:lnTo>
                  <a:pt x="1275" y="1366"/>
                </a:lnTo>
                <a:lnTo>
                  <a:pt x="1275" y="1368"/>
                </a:lnTo>
                <a:lnTo>
                  <a:pt x="1275" y="1368"/>
                </a:lnTo>
                <a:lnTo>
                  <a:pt x="1275" y="1368"/>
                </a:lnTo>
                <a:lnTo>
                  <a:pt x="1275" y="1368"/>
                </a:lnTo>
                <a:lnTo>
                  <a:pt x="1275" y="1368"/>
                </a:lnTo>
                <a:lnTo>
                  <a:pt x="1278" y="1368"/>
                </a:lnTo>
                <a:lnTo>
                  <a:pt x="1278" y="1368"/>
                </a:lnTo>
                <a:lnTo>
                  <a:pt x="1278" y="1368"/>
                </a:lnTo>
                <a:lnTo>
                  <a:pt x="1278" y="1368"/>
                </a:lnTo>
                <a:lnTo>
                  <a:pt x="1278" y="1370"/>
                </a:lnTo>
                <a:lnTo>
                  <a:pt x="1278" y="1373"/>
                </a:lnTo>
                <a:lnTo>
                  <a:pt x="1278" y="1375"/>
                </a:lnTo>
                <a:lnTo>
                  <a:pt x="1278" y="1375"/>
                </a:lnTo>
                <a:lnTo>
                  <a:pt x="1280" y="1375"/>
                </a:lnTo>
                <a:lnTo>
                  <a:pt x="1280" y="1375"/>
                </a:lnTo>
                <a:lnTo>
                  <a:pt x="1280" y="1375"/>
                </a:lnTo>
                <a:lnTo>
                  <a:pt x="1280" y="1375"/>
                </a:lnTo>
                <a:lnTo>
                  <a:pt x="1280" y="1375"/>
                </a:lnTo>
                <a:lnTo>
                  <a:pt x="1280" y="1377"/>
                </a:lnTo>
                <a:lnTo>
                  <a:pt x="1280" y="1377"/>
                </a:lnTo>
                <a:lnTo>
                  <a:pt x="1280" y="1377"/>
                </a:lnTo>
                <a:lnTo>
                  <a:pt x="1282" y="1377"/>
                </a:lnTo>
                <a:lnTo>
                  <a:pt x="1282" y="1377"/>
                </a:lnTo>
                <a:lnTo>
                  <a:pt x="1282" y="1380"/>
                </a:lnTo>
                <a:lnTo>
                  <a:pt x="1282" y="1380"/>
                </a:lnTo>
                <a:lnTo>
                  <a:pt x="1282" y="1380"/>
                </a:lnTo>
                <a:lnTo>
                  <a:pt x="1280" y="1380"/>
                </a:lnTo>
                <a:lnTo>
                  <a:pt x="1280" y="1380"/>
                </a:lnTo>
                <a:lnTo>
                  <a:pt x="1280" y="1380"/>
                </a:lnTo>
                <a:lnTo>
                  <a:pt x="1280" y="1380"/>
                </a:lnTo>
                <a:lnTo>
                  <a:pt x="1282" y="1382"/>
                </a:lnTo>
                <a:lnTo>
                  <a:pt x="1282" y="1382"/>
                </a:lnTo>
                <a:lnTo>
                  <a:pt x="1282" y="1382"/>
                </a:lnTo>
                <a:lnTo>
                  <a:pt x="1282" y="1382"/>
                </a:lnTo>
                <a:lnTo>
                  <a:pt x="1282" y="1382"/>
                </a:lnTo>
                <a:lnTo>
                  <a:pt x="1282" y="1385"/>
                </a:lnTo>
                <a:lnTo>
                  <a:pt x="1285" y="1385"/>
                </a:lnTo>
                <a:lnTo>
                  <a:pt x="1285" y="1385"/>
                </a:lnTo>
                <a:lnTo>
                  <a:pt x="1285" y="1385"/>
                </a:lnTo>
                <a:lnTo>
                  <a:pt x="1285" y="1385"/>
                </a:lnTo>
                <a:lnTo>
                  <a:pt x="1285" y="1387"/>
                </a:lnTo>
                <a:lnTo>
                  <a:pt x="1287" y="1385"/>
                </a:lnTo>
                <a:lnTo>
                  <a:pt x="1287" y="1385"/>
                </a:lnTo>
                <a:lnTo>
                  <a:pt x="1287" y="1382"/>
                </a:lnTo>
                <a:lnTo>
                  <a:pt x="1287" y="1382"/>
                </a:lnTo>
                <a:lnTo>
                  <a:pt x="1287" y="1380"/>
                </a:lnTo>
                <a:lnTo>
                  <a:pt x="1287" y="1380"/>
                </a:lnTo>
                <a:lnTo>
                  <a:pt x="1289" y="1380"/>
                </a:lnTo>
                <a:lnTo>
                  <a:pt x="1289" y="1380"/>
                </a:lnTo>
                <a:lnTo>
                  <a:pt x="1287" y="1377"/>
                </a:lnTo>
                <a:lnTo>
                  <a:pt x="1287" y="1377"/>
                </a:lnTo>
                <a:lnTo>
                  <a:pt x="1287" y="1375"/>
                </a:lnTo>
                <a:lnTo>
                  <a:pt x="1287" y="1377"/>
                </a:lnTo>
                <a:lnTo>
                  <a:pt x="1287" y="1377"/>
                </a:lnTo>
                <a:lnTo>
                  <a:pt x="1287" y="1377"/>
                </a:lnTo>
                <a:lnTo>
                  <a:pt x="1287" y="1377"/>
                </a:lnTo>
                <a:lnTo>
                  <a:pt x="1285" y="1377"/>
                </a:lnTo>
                <a:lnTo>
                  <a:pt x="1285" y="1377"/>
                </a:lnTo>
                <a:lnTo>
                  <a:pt x="1285" y="1380"/>
                </a:lnTo>
                <a:lnTo>
                  <a:pt x="1285" y="1380"/>
                </a:lnTo>
                <a:lnTo>
                  <a:pt x="1285" y="1380"/>
                </a:lnTo>
                <a:lnTo>
                  <a:pt x="1285" y="1380"/>
                </a:lnTo>
                <a:lnTo>
                  <a:pt x="1285" y="1380"/>
                </a:lnTo>
                <a:lnTo>
                  <a:pt x="1285" y="1380"/>
                </a:lnTo>
                <a:lnTo>
                  <a:pt x="1285" y="1377"/>
                </a:lnTo>
                <a:lnTo>
                  <a:pt x="1285" y="1377"/>
                </a:lnTo>
                <a:lnTo>
                  <a:pt x="1287" y="1375"/>
                </a:lnTo>
                <a:lnTo>
                  <a:pt x="1287" y="1375"/>
                </a:lnTo>
                <a:lnTo>
                  <a:pt x="1287" y="1375"/>
                </a:lnTo>
                <a:lnTo>
                  <a:pt x="1287" y="1375"/>
                </a:lnTo>
                <a:lnTo>
                  <a:pt x="1289" y="1366"/>
                </a:lnTo>
                <a:lnTo>
                  <a:pt x="1289" y="1366"/>
                </a:lnTo>
                <a:lnTo>
                  <a:pt x="1289" y="1363"/>
                </a:lnTo>
                <a:lnTo>
                  <a:pt x="1289" y="1363"/>
                </a:lnTo>
                <a:lnTo>
                  <a:pt x="1289" y="1363"/>
                </a:lnTo>
                <a:lnTo>
                  <a:pt x="1287" y="1363"/>
                </a:lnTo>
                <a:lnTo>
                  <a:pt x="1287" y="1363"/>
                </a:lnTo>
                <a:lnTo>
                  <a:pt x="1287" y="1363"/>
                </a:lnTo>
                <a:lnTo>
                  <a:pt x="1287" y="1366"/>
                </a:lnTo>
                <a:lnTo>
                  <a:pt x="1287" y="1366"/>
                </a:lnTo>
                <a:lnTo>
                  <a:pt x="1287" y="1361"/>
                </a:lnTo>
                <a:lnTo>
                  <a:pt x="1287" y="1361"/>
                </a:lnTo>
                <a:lnTo>
                  <a:pt x="1287" y="1358"/>
                </a:lnTo>
                <a:lnTo>
                  <a:pt x="1289" y="1358"/>
                </a:lnTo>
                <a:lnTo>
                  <a:pt x="1287" y="1358"/>
                </a:lnTo>
                <a:lnTo>
                  <a:pt x="1287" y="1358"/>
                </a:lnTo>
                <a:lnTo>
                  <a:pt x="1289" y="1358"/>
                </a:lnTo>
                <a:lnTo>
                  <a:pt x="1289" y="1358"/>
                </a:lnTo>
                <a:lnTo>
                  <a:pt x="1289" y="1358"/>
                </a:lnTo>
                <a:lnTo>
                  <a:pt x="1289" y="1356"/>
                </a:lnTo>
                <a:lnTo>
                  <a:pt x="1287" y="1356"/>
                </a:lnTo>
                <a:lnTo>
                  <a:pt x="1289" y="1354"/>
                </a:lnTo>
                <a:lnTo>
                  <a:pt x="1289" y="1354"/>
                </a:lnTo>
                <a:lnTo>
                  <a:pt x="1289" y="1354"/>
                </a:lnTo>
                <a:lnTo>
                  <a:pt x="1289" y="1354"/>
                </a:lnTo>
                <a:lnTo>
                  <a:pt x="1289" y="1354"/>
                </a:lnTo>
                <a:lnTo>
                  <a:pt x="1292" y="1354"/>
                </a:lnTo>
                <a:lnTo>
                  <a:pt x="1292" y="1354"/>
                </a:lnTo>
                <a:lnTo>
                  <a:pt x="1292" y="1354"/>
                </a:lnTo>
                <a:lnTo>
                  <a:pt x="1292" y="1351"/>
                </a:lnTo>
                <a:lnTo>
                  <a:pt x="1292" y="1351"/>
                </a:lnTo>
                <a:lnTo>
                  <a:pt x="1294" y="1351"/>
                </a:lnTo>
                <a:lnTo>
                  <a:pt x="1294" y="1349"/>
                </a:lnTo>
                <a:lnTo>
                  <a:pt x="1294" y="1349"/>
                </a:lnTo>
                <a:lnTo>
                  <a:pt x="1294" y="1349"/>
                </a:lnTo>
                <a:lnTo>
                  <a:pt x="1294" y="1349"/>
                </a:lnTo>
                <a:lnTo>
                  <a:pt x="1294" y="1349"/>
                </a:lnTo>
                <a:lnTo>
                  <a:pt x="1294" y="1347"/>
                </a:lnTo>
                <a:lnTo>
                  <a:pt x="1294" y="1347"/>
                </a:lnTo>
                <a:lnTo>
                  <a:pt x="1294" y="1347"/>
                </a:lnTo>
                <a:lnTo>
                  <a:pt x="1294" y="1347"/>
                </a:lnTo>
                <a:lnTo>
                  <a:pt x="1294" y="1344"/>
                </a:lnTo>
                <a:lnTo>
                  <a:pt x="1297" y="1344"/>
                </a:lnTo>
                <a:lnTo>
                  <a:pt x="1297" y="1344"/>
                </a:lnTo>
                <a:lnTo>
                  <a:pt x="1294" y="1344"/>
                </a:lnTo>
                <a:lnTo>
                  <a:pt x="1294" y="1344"/>
                </a:lnTo>
                <a:lnTo>
                  <a:pt x="1294" y="1344"/>
                </a:lnTo>
                <a:lnTo>
                  <a:pt x="1294" y="1342"/>
                </a:lnTo>
                <a:lnTo>
                  <a:pt x="1294" y="1342"/>
                </a:lnTo>
                <a:lnTo>
                  <a:pt x="1294" y="1342"/>
                </a:lnTo>
                <a:lnTo>
                  <a:pt x="1294" y="1342"/>
                </a:lnTo>
                <a:lnTo>
                  <a:pt x="1297" y="1342"/>
                </a:lnTo>
                <a:lnTo>
                  <a:pt x="1297" y="1342"/>
                </a:lnTo>
                <a:lnTo>
                  <a:pt x="1297" y="1342"/>
                </a:lnTo>
                <a:lnTo>
                  <a:pt x="1297" y="1342"/>
                </a:lnTo>
                <a:lnTo>
                  <a:pt x="1297" y="1340"/>
                </a:lnTo>
                <a:lnTo>
                  <a:pt x="1294" y="1340"/>
                </a:lnTo>
                <a:lnTo>
                  <a:pt x="1294" y="1340"/>
                </a:lnTo>
                <a:lnTo>
                  <a:pt x="1294" y="1340"/>
                </a:lnTo>
                <a:lnTo>
                  <a:pt x="1294" y="1340"/>
                </a:lnTo>
                <a:lnTo>
                  <a:pt x="1292" y="1337"/>
                </a:lnTo>
                <a:lnTo>
                  <a:pt x="1292" y="1337"/>
                </a:lnTo>
                <a:lnTo>
                  <a:pt x="1292" y="1337"/>
                </a:lnTo>
                <a:lnTo>
                  <a:pt x="1294" y="1337"/>
                </a:lnTo>
                <a:lnTo>
                  <a:pt x="1297" y="1337"/>
                </a:lnTo>
                <a:lnTo>
                  <a:pt x="1294" y="1335"/>
                </a:lnTo>
                <a:lnTo>
                  <a:pt x="1294" y="1335"/>
                </a:lnTo>
                <a:lnTo>
                  <a:pt x="1297" y="1335"/>
                </a:lnTo>
                <a:lnTo>
                  <a:pt x="1297" y="1335"/>
                </a:lnTo>
                <a:lnTo>
                  <a:pt x="1297" y="1337"/>
                </a:lnTo>
                <a:lnTo>
                  <a:pt x="1297" y="1337"/>
                </a:lnTo>
                <a:lnTo>
                  <a:pt x="1297" y="1337"/>
                </a:lnTo>
                <a:lnTo>
                  <a:pt x="1297" y="1337"/>
                </a:lnTo>
                <a:lnTo>
                  <a:pt x="1299" y="1335"/>
                </a:lnTo>
                <a:lnTo>
                  <a:pt x="1299" y="1335"/>
                </a:lnTo>
                <a:close/>
                <a:moveTo>
                  <a:pt x="1304" y="1361"/>
                </a:moveTo>
                <a:lnTo>
                  <a:pt x="1304" y="1361"/>
                </a:lnTo>
                <a:lnTo>
                  <a:pt x="1304" y="1361"/>
                </a:lnTo>
                <a:lnTo>
                  <a:pt x="1301" y="1358"/>
                </a:lnTo>
                <a:lnTo>
                  <a:pt x="1301" y="1358"/>
                </a:lnTo>
                <a:lnTo>
                  <a:pt x="1301" y="1358"/>
                </a:lnTo>
                <a:lnTo>
                  <a:pt x="1299" y="1358"/>
                </a:lnTo>
                <a:lnTo>
                  <a:pt x="1299" y="1358"/>
                </a:lnTo>
                <a:lnTo>
                  <a:pt x="1299" y="1358"/>
                </a:lnTo>
                <a:lnTo>
                  <a:pt x="1299" y="1361"/>
                </a:lnTo>
                <a:lnTo>
                  <a:pt x="1299" y="1361"/>
                </a:lnTo>
                <a:lnTo>
                  <a:pt x="1299" y="1361"/>
                </a:lnTo>
                <a:lnTo>
                  <a:pt x="1299" y="1361"/>
                </a:lnTo>
                <a:lnTo>
                  <a:pt x="1299" y="1361"/>
                </a:lnTo>
                <a:lnTo>
                  <a:pt x="1301" y="1361"/>
                </a:lnTo>
                <a:lnTo>
                  <a:pt x="1301" y="1363"/>
                </a:lnTo>
                <a:lnTo>
                  <a:pt x="1301" y="1363"/>
                </a:lnTo>
                <a:lnTo>
                  <a:pt x="1301" y="1363"/>
                </a:lnTo>
                <a:lnTo>
                  <a:pt x="1301" y="1363"/>
                </a:lnTo>
                <a:lnTo>
                  <a:pt x="1301" y="1363"/>
                </a:lnTo>
                <a:lnTo>
                  <a:pt x="1304" y="1366"/>
                </a:lnTo>
                <a:lnTo>
                  <a:pt x="1304" y="1366"/>
                </a:lnTo>
                <a:lnTo>
                  <a:pt x="1304" y="1361"/>
                </a:lnTo>
                <a:close/>
                <a:moveTo>
                  <a:pt x="1280" y="1425"/>
                </a:moveTo>
                <a:lnTo>
                  <a:pt x="1278" y="1425"/>
                </a:lnTo>
                <a:lnTo>
                  <a:pt x="1278" y="1422"/>
                </a:lnTo>
                <a:lnTo>
                  <a:pt x="1278" y="1420"/>
                </a:lnTo>
                <a:lnTo>
                  <a:pt x="1278" y="1420"/>
                </a:lnTo>
                <a:lnTo>
                  <a:pt x="1275" y="1418"/>
                </a:lnTo>
                <a:lnTo>
                  <a:pt x="1273" y="1418"/>
                </a:lnTo>
                <a:lnTo>
                  <a:pt x="1271" y="1420"/>
                </a:lnTo>
                <a:lnTo>
                  <a:pt x="1271" y="1422"/>
                </a:lnTo>
                <a:lnTo>
                  <a:pt x="1271" y="1422"/>
                </a:lnTo>
                <a:lnTo>
                  <a:pt x="1271" y="1425"/>
                </a:lnTo>
                <a:lnTo>
                  <a:pt x="1268" y="1425"/>
                </a:lnTo>
                <a:lnTo>
                  <a:pt x="1268" y="1425"/>
                </a:lnTo>
                <a:lnTo>
                  <a:pt x="1268" y="1425"/>
                </a:lnTo>
                <a:lnTo>
                  <a:pt x="1268" y="1425"/>
                </a:lnTo>
                <a:lnTo>
                  <a:pt x="1268" y="1427"/>
                </a:lnTo>
                <a:lnTo>
                  <a:pt x="1268" y="1429"/>
                </a:lnTo>
                <a:lnTo>
                  <a:pt x="1268" y="1429"/>
                </a:lnTo>
                <a:lnTo>
                  <a:pt x="1271" y="1432"/>
                </a:lnTo>
                <a:lnTo>
                  <a:pt x="1271" y="1432"/>
                </a:lnTo>
                <a:lnTo>
                  <a:pt x="1271" y="1434"/>
                </a:lnTo>
                <a:lnTo>
                  <a:pt x="1268" y="1434"/>
                </a:lnTo>
                <a:lnTo>
                  <a:pt x="1268" y="1437"/>
                </a:lnTo>
                <a:lnTo>
                  <a:pt x="1268" y="1437"/>
                </a:lnTo>
                <a:lnTo>
                  <a:pt x="1271" y="1437"/>
                </a:lnTo>
                <a:lnTo>
                  <a:pt x="1271" y="1437"/>
                </a:lnTo>
                <a:lnTo>
                  <a:pt x="1271" y="1437"/>
                </a:lnTo>
                <a:lnTo>
                  <a:pt x="1273" y="1437"/>
                </a:lnTo>
                <a:lnTo>
                  <a:pt x="1273" y="1439"/>
                </a:lnTo>
                <a:lnTo>
                  <a:pt x="1275" y="1439"/>
                </a:lnTo>
                <a:lnTo>
                  <a:pt x="1275" y="1437"/>
                </a:lnTo>
                <a:lnTo>
                  <a:pt x="1278" y="1437"/>
                </a:lnTo>
                <a:lnTo>
                  <a:pt x="1278" y="1434"/>
                </a:lnTo>
                <a:lnTo>
                  <a:pt x="1278" y="1434"/>
                </a:lnTo>
                <a:lnTo>
                  <a:pt x="1278" y="1434"/>
                </a:lnTo>
                <a:lnTo>
                  <a:pt x="1278" y="1432"/>
                </a:lnTo>
                <a:lnTo>
                  <a:pt x="1278" y="1432"/>
                </a:lnTo>
                <a:lnTo>
                  <a:pt x="1278" y="1432"/>
                </a:lnTo>
                <a:lnTo>
                  <a:pt x="1278" y="1432"/>
                </a:lnTo>
                <a:lnTo>
                  <a:pt x="1280" y="1429"/>
                </a:lnTo>
                <a:lnTo>
                  <a:pt x="1280" y="1427"/>
                </a:lnTo>
                <a:lnTo>
                  <a:pt x="1280" y="1427"/>
                </a:lnTo>
                <a:lnTo>
                  <a:pt x="1280" y="1425"/>
                </a:lnTo>
                <a:close/>
                <a:moveTo>
                  <a:pt x="1301" y="1271"/>
                </a:moveTo>
                <a:lnTo>
                  <a:pt x="1304" y="1271"/>
                </a:lnTo>
                <a:lnTo>
                  <a:pt x="1304" y="1271"/>
                </a:lnTo>
                <a:lnTo>
                  <a:pt x="1304" y="1271"/>
                </a:lnTo>
                <a:lnTo>
                  <a:pt x="1301" y="1269"/>
                </a:lnTo>
                <a:lnTo>
                  <a:pt x="1301" y="1269"/>
                </a:lnTo>
                <a:lnTo>
                  <a:pt x="1301" y="1271"/>
                </a:lnTo>
                <a:lnTo>
                  <a:pt x="1301" y="1271"/>
                </a:lnTo>
                <a:lnTo>
                  <a:pt x="1301" y="1271"/>
                </a:lnTo>
                <a:close/>
              </a:path>
            </a:pathLst>
          </a:custGeom>
          <a:solidFill>
            <a:schemeClr val="accent3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FC258FEB-A6E4-8270-B7A2-2BE6BF0F703D}"/>
              </a:ext>
            </a:extLst>
          </p:cNvPr>
          <p:cNvSpPr>
            <a:spLocks noEditPoints="1"/>
          </p:cNvSpPr>
          <p:nvPr/>
        </p:nvSpPr>
        <p:spPr bwMode="auto">
          <a:xfrm>
            <a:off x="3612918" y="6121872"/>
            <a:ext cx="104081" cy="44173"/>
          </a:xfrm>
          <a:custGeom>
            <a:avLst/>
            <a:gdLst>
              <a:gd name="T0" fmla="*/ 19 w 172"/>
              <a:gd name="T1" fmla="*/ 56 h 73"/>
              <a:gd name="T2" fmla="*/ 7 w 172"/>
              <a:gd name="T3" fmla="*/ 61 h 73"/>
              <a:gd name="T4" fmla="*/ 2 w 172"/>
              <a:gd name="T5" fmla="*/ 68 h 73"/>
              <a:gd name="T6" fmla="*/ 7 w 172"/>
              <a:gd name="T7" fmla="*/ 66 h 73"/>
              <a:gd name="T8" fmla="*/ 12 w 172"/>
              <a:gd name="T9" fmla="*/ 68 h 73"/>
              <a:gd name="T10" fmla="*/ 12 w 172"/>
              <a:gd name="T11" fmla="*/ 71 h 73"/>
              <a:gd name="T12" fmla="*/ 14 w 172"/>
              <a:gd name="T13" fmla="*/ 73 h 73"/>
              <a:gd name="T14" fmla="*/ 16 w 172"/>
              <a:gd name="T15" fmla="*/ 71 h 73"/>
              <a:gd name="T16" fmla="*/ 16 w 172"/>
              <a:gd name="T17" fmla="*/ 68 h 73"/>
              <a:gd name="T18" fmla="*/ 19 w 172"/>
              <a:gd name="T19" fmla="*/ 66 h 73"/>
              <a:gd name="T20" fmla="*/ 21 w 172"/>
              <a:gd name="T21" fmla="*/ 61 h 73"/>
              <a:gd name="T22" fmla="*/ 78 w 172"/>
              <a:gd name="T23" fmla="*/ 9 h 73"/>
              <a:gd name="T24" fmla="*/ 83 w 172"/>
              <a:gd name="T25" fmla="*/ 9 h 73"/>
              <a:gd name="T26" fmla="*/ 85 w 172"/>
              <a:gd name="T27" fmla="*/ 2 h 73"/>
              <a:gd name="T28" fmla="*/ 80 w 172"/>
              <a:gd name="T29" fmla="*/ 4 h 73"/>
              <a:gd name="T30" fmla="*/ 78 w 172"/>
              <a:gd name="T31" fmla="*/ 9 h 73"/>
              <a:gd name="T32" fmla="*/ 168 w 172"/>
              <a:gd name="T33" fmla="*/ 11 h 73"/>
              <a:gd name="T34" fmla="*/ 165 w 172"/>
              <a:gd name="T35" fmla="*/ 11 h 73"/>
              <a:gd name="T36" fmla="*/ 161 w 172"/>
              <a:gd name="T37" fmla="*/ 11 h 73"/>
              <a:gd name="T38" fmla="*/ 146 w 172"/>
              <a:gd name="T39" fmla="*/ 14 h 73"/>
              <a:gd name="T40" fmla="*/ 142 w 172"/>
              <a:gd name="T41" fmla="*/ 16 h 73"/>
              <a:gd name="T42" fmla="*/ 132 w 172"/>
              <a:gd name="T43" fmla="*/ 19 h 73"/>
              <a:gd name="T44" fmla="*/ 125 w 172"/>
              <a:gd name="T45" fmla="*/ 16 h 73"/>
              <a:gd name="T46" fmla="*/ 120 w 172"/>
              <a:gd name="T47" fmla="*/ 16 h 73"/>
              <a:gd name="T48" fmla="*/ 111 w 172"/>
              <a:gd name="T49" fmla="*/ 21 h 73"/>
              <a:gd name="T50" fmla="*/ 106 w 172"/>
              <a:gd name="T51" fmla="*/ 21 h 73"/>
              <a:gd name="T52" fmla="*/ 87 w 172"/>
              <a:gd name="T53" fmla="*/ 21 h 73"/>
              <a:gd name="T54" fmla="*/ 80 w 172"/>
              <a:gd name="T55" fmla="*/ 23 h 73"/>
              <a:gd name="T56" fmla="*/ 71 w 172"/>
              <a:gd name="T57" fmla="*/ 23 h 73"/>
              <a:gd name="T58" fmla="*/ 64 w 172"/>
              <a:gd name="T59" fmla="*/ 26 h 73"/>
              <a:gd name="T60" fmla="*/ 57 w 172"/>
              <a:gd name="T61" fmla="*/ 28 h 73"/>
              <a:gd name="T62" fmla="*/ 54 w 172"/>
              <a:gd name="T63" fmla="*/ 37 h 73"/>
              <a:gd name="T64" fmla="*/ 47 w 172"/>
              <a:gd name="T65" fmla="*/ 45 h 73"/>
              <a:gd name="T66" fmla="*/ 47 w 172"/>
              <a:gd name="T67" fmla="*/ 49 h 73"/>
              <a:gd name="T68" fmla="*/ 49 w 172"/>
              <a:gd name="T69" fmla="*/ 49 h 73"/>
              <a:gd name="T70" fmla="*/ 54 w 172"/>
              <a:gd name="T71" fmla="*/ 47 h 73"/>
              <a:gd name="T72" fmla="*/ 57 w 172"/>
              <a:gd name="T73" fmla="*/ 47 h 73"/>
              <a:gd name="T74" fmla="*/ 59 w 172"/>
              <a:gd name="T75" fmla="*/ 52 h 73"/>
              <a:gd name="T76" fmla="*/ 59 w 172"/>
              <a:gd name="T77" fmla="*/ 56 h 73"/>
              <a:gd name="T78" fmla="*/ 57 w 172"/>
              <a:gd name="T79" fmla="*/ 56 h 73"/>
              <a:gd name="T80" fmla="*/ 54 w 172"/>
              <a:gd name="T81" fmla="*/ 56 h 73"/>
              <a:gd name="T82" fmla="*/ 49 w 172"/>
              <a:gd name="T83" fmla="*/ 56 h 73"/>
              <a:gd name="T84" fmla="*/ 52 w 172"/>
              <a:gd name="T85" fmla="*/ 63 h 73"/>
              <a:gd name="T86" fmla="*/ 52 w 172"/>
              <a:gd name="T87" fmla="*/ 66 h 73"/>
              <a:gd name="T88" fmla="*/ 57 w 172"/>
              <a:gd name="T89" fmla="*/ 71 h 73"/>
              <a:gd name="T90" fmla="*/ 64 w 172"/>
              <a:gd name="T91" fmla="*/ 68 h 73"/>
              <a:gd name="T92" fmla="*/ 68 w 172"/>
              <a:gd name="T93" fmla="*/ 61 h 73"/>
              <a:gd name="T94" fmla="*/ 83 w 172"/>
              <a:gd name="T95" fmla="*/ 56 h 73"/>
              <a:gd name="T96" fmla="*/ 92 w 172"/>
              <a:gd name="T97" fmla="*/ 54 h 73"/>
              <a:gd name="T98" fmla="*/ 97 w 172"/>
              <a:gd name="T99" fmla="*/ 52 h 73"/>
              <a:gd name="T100" fmla="*/ 111 w 172"/>
              <a:gd name="T101" fmla="*/ 47 h 73"/>
              <a:gd name="T102" fmla="*/ 132 w 172"/>
              <a:gd name="T103" fmla="*/ 37 h 73"/>
              <a:gd name="T104" fmla="*/ 137 w 172"/>
              <a:gd name="T105" fmla="*/ 35 h 73"/>
              <a:gd name="T106" fmla="*/ 149 w 172"/>
              <a:gd name="T107" fmla="*/ 33 h 73"/>
              <a:gd name="T108" fmla="*/ 161 w 172"/>
              <a:gd name="T109" fmla="*/ 26 h 73"/>
              <a:gd name="T110" fmla="*/ 172 w 172"/>
              <a:gd name="T111" fmla="*/ 1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2" h="73">
                <a:moveTo>
                  <a:pt x="23" y="56"/>
                </a:moveTo>
                <a:lnTo>
                  <a:pt x="21" y="56"/>
                </a:lnTo>
                <a:lnTo>
                  <a:pt x="21" y="56"/>
                </a:lnTo>
                <a:lnTo>
                  <a:pt x="19" y="56"/>
                </a:lnTo>
                <a:lnTo>
                  <a:pt x="19" y="56"/>
                </a:lnTo>
                <a:lnTo>
                  <a:pt x="14" y="59"/>
                </a:lnTo>
                <a:lnTo>
                  <a:pt x="9" y="59"/>
                </a:lnTo>
                <a:lnTo>
                  <a:pt x="9" y="59"/>
                </a:lnTo>
                <a:lnTo>
                  <a:pt x="9" y="61"/>
                </a:lnTo>
                <a:lnTo>
                  <a:pt x="7" y="61"/>
                </a:lnTo>
                <a:lnTo>
                  <a:pt x="7" y="61"/>
                </a:lnTo>
                <a:lnTo>
                  <a:pt x="5" y="61"/>
                </a:lnTo>
                <a:lnTo>
                  <a:pt x="2" y="63"/>
                </a:lnTo>
                <a:lnTo>
                  <a:pt x="0" y="63"/>
                </a:lnTo>
                <a:lnTo>
                  <a:pt x="2" y="68"/>
                </a:lnTo>
                <a:lnTo>
                  <a:pt x="5" y="68"/>
                </a:lnTo>
                <a:lnTo>
                  <a:pt x="5" y="68"/>
                </a:lnTo>
                <a:lnTo>
                  <a:pt x="7" y="68"/>
                </a:lnTo>
                <a:lnTo>
                  <a:pt x="7" y="66"/>
                </a:lnTo>
                <a:lnTo>
                  <a:pt x="7" y="66"/>
                </a:lnTo>
                <a:lnTo>
                  <a:pt x="9" y="66"/>
                </a:lnTo>
                <a:lnTo>
                  <a:pt x="9" y="66"/>
                </a:lnTo>
                <a:lnTo>
                  <a:pt x="9" y="66"/>
                </a:lnTo>
                <a:lnTo>
                  <a:pt x="12" y="66"/>
                </a:lnTo>
                <a:lnTo>
                  <a:pt x="12" y="68"/>
                </a:lnTo>
                <a:lnTo>
                  <a:pt x="12" y="68"/>
                </a:lnTo>
                <a:lnTo>
                  <a:pt x="12" y="68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3"/>
                </a:lnTo>
                <a:lnTo>
                  <a:pt x="12" y="73"/>
                </a:lnTo>
                <a:lnTo>
                  <a:pt x="12" y="73"/>
                </a:lnTo>
                <a:lnTo>
                  <a:pt x="12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6" y="71"/>
                </a:lnTo>
                <a:lnTo>
                  <a:pt x="16" y="71"/>
                </a:lnTo>
                <a:lnTo>
                  <a:pt x="16" y="71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6"/>
                </a:lnTo>
                <a:lnTo>
                  <a:pt x="16" y="66"/>
                </a:lnTo>
                <a:lnTo>
                  <a:pt x="19" y="66"/>
                </a:lnTo>
                <a:lnTo>
                  <a:pt x="19" y="66"/>
                </a:lnTo>
                <a:lnTo>
                  <a:pt x="19" y="66"/>
                </a:lnTo>
                <a:lnTo>
                  <a:pt x="19" y="63"/>
                </a:lnTo>
                <a:lnTo>
                  <a:pt x="21" y="63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59"/>
                </a:lnTo>
                <a:lnTo>
                  <a:pt x="23" y="56"/>
                </a:lnTo>
                <a:lnTo>
                  <a:pt x="23" y="56"/>
                </a:lnTo>
                <a:lnTo>
                  <a:pt x="23" y="56"/>
                </a:lnTo>
                <a:close/>
                <a:moveTo>
                  <a:pt x="78" y="9"/>
                </a:moveTo>
                <a:lnTo>
                  <a:pt x="78" y="9"/>
                </a:lnTo>
                <a:lnTo>
                  <a:pt x="80" y="9"/>
                </a:lnTo>
                <a:lnTo>
                  <a:pt x="80" y="9"/>
                </a:lnTo>
                <a:lnTo>
                  <a:pt x="80" y="11"/>
                </a:lnTo>
                <a:lnTo>
                  <a:pt x="83" y="9"/>
                </a:lnTo>
                <a:lnTo>
                  <a:pt x="83" y="9"/>
                </a:lnTo>
                <a:lnTo>
                  <a:pt x="83" y="9"/>
                </a:lnTo>
                <a:lnTo>
                  <a:pt x="83" y="7"/>
                </a:lnTo>
                <a:lnTo>
                  <a:pt x="85" y="2"/>
                </a:lnTo>
                <a:lnTo>
                  <a:pt x="85" y="2"/>
                </a:lnTo>
                <a:lnTo>
                  <a:pt x="85" y="0"/>
                </a:lnTo>
                <a:lnTo>
                  <a:pt x="83" y="2"/>
                </a:lnTo>
                <a:lnTo>
                  <a:pt x="83" y="2"/>
                </a:lnTo>
                <a:lnTo>
                  <a:pt x="80" y="4"/>
                </a:lnTo>
                <a:lnTo>
                  <a:pt x="80" y="4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9"/>
                </a:lnTo>
                <a:lnTo>
                  <a:pt x="78" y="9"/>
                </a:lnTo>
                <a:close/>
                <a:moveTo>
                  <a:pt x="172" y="14"/>
                </a:moveTo>
                <a:lnTo>
                  <a:pt x="170" y="14"/>
                </a:lnTo>
                <a:lnTo>
                  <a:pt x="168" y="14"/>
                </a:lnTo>
                <a:lnTo>
                  <a:pt x="168" y="11"/>
                </a:lnTo>
                <a:lnTo>
                  <a:pt x="168" y="11"/>
                </a:lnTo>
                <a:lnTo>
                  <a:pt x="168" y="11"/>
                </a:lnTo>
                <a:lnTo>
                  <a:pt x="168" y="11"/>
                </a:lnTo>
                <a:lnTo>
                  <a:pt x="165" y="11"/>
                </a:lnTo>
                <a:lnTo>
                  <a:pt x="165" y="11"/>
                </a:lnTo>
                <a:lnTo>
                  <a:pt x="163" y="11"/>
                </a:lnTo>
                <a:lnTo>
                  <a:pt x="163" y="14"/>
                </a:lnTo>
                <a:lnTo>
                  <a:pt x="161" y="14"/>
                </a:lnTo>
                <a:lnTo>
                  <a:pt x="161" y="14"/>
                </a:lnTo>
                <a:lnTo>
                  <a:pt x="161" y="11"/>
                </a:lnTo>
                <a:lnTo>
                  <a:pt x="156" y="11"/>
                </a:lnTo>
                <a:lnTo>
                  <a:pt x="156" y="9"/>
                </a:lnTo>
                <a:lnTo>
                  <a:pt x="154" y="9"/>
                </a:lnTo>
                <a:lnTo>
                  <a:pt x="154" y="11"/>
                </a:lnTo>
                <a:lnTo>
                  <a:pt x="146" y="14"/>
                </a:lnTo>
                <a:lnTo>
                  <a:pt x="146" y="16"/>
                </a:lnTo>
                <a:lnTo>
                  <a:pt x="144" y="16"/>
                </a:lnTo>
                <a:lnTo>
                  <a:pt x="142" y="16"/>
                </a:lnTo>
                <a:lnTo>
                  <a:pt x="142" y="16"/>
                </a:lnTo>
                <a:lnTo>
                  <a:pt x="142" y="16"/>
                </a:lnTo>
                <a:lnTo>
                  <a:pt x="142" y="16"/>
                </a:lnTo>
                <a:lnTo>
                  <a:pt x="139" y="16"/>
                </a:lnTo>
                <a:lnTo>
                  <a:pt x="139" y="16"/>
                </a:lnTo>
                <a:lnTo>
                  <a:pt x="135" y="19"/>
                </a:lnTo>
                <a:lnTo>
                  <a:pt x="132" y="19"/>
                </a:lnTo>
                <a:lnTo>
                  <a:pt x="130" y="19"/>
                </a:lnTo>
                <a:lnTo>
                  <a:pt x="130" y="16"/>
                </a:lnTo>
                <a:lnTo>
                  <a:pt x="128" y="16"/>
                </a:lnTo>
                <a:lnTo>
                  <a:pt x="128" y="16"/>
                </a:lnTo>
                <a:lnTo>
                  <a:pt x="125" y="16"/>
                </a:lnTo>
                <a:lnTo>
                  <a:pt x="125" y="16"/>
                </a:lnTo>
                <a:lnTo>
                  <a:pt x="125" y="16"/>
                </a:lnTo>
                <a:lnTo>
                  <a:pt x="123" y="16"/>
                </a:lnTo>
                <a:lnTo>
                  <a:pt x="123" y="16"/>
                </a:lnTo>
                <a:lnTo>
                  <a:pt x="120" y="16"/>
                </a:lnTo>
                <a:lnTo>
                  <a:pt x="120" y="19"/>
                </a:lnTo>
                <a:lnTo>
                  <a:pt x="118" y="19"/>
                </a:lnTo>
                <a:lnTo>
                  <a:pt x="116" y="19"/>
                </a:lnTo>
                <a:lnTo>
                  <a:pt x="113" y="21"/>
                </a:lnTo>
                <a:lnTo>
                  <a:pt x="111" y="21"/>
                </a:lnTo>
                <a:lnTo>
                  <a:pt x="111" y="21"/>
                </a:lnTo>
                <a:lnTo>
                  <a:pt x="111" y="21"/>
                </a:lnTo>
                <a:lnTo>
                  <a:pt x="109" y="21"/>
                </a:lnTo>
                <a:lnTo>
                  <a:pt x="106" y="21"/>
                </a:lnTo>
                <a:lnTo>
                  <a:pt x="106" y="21"/>
                </a:lnTo>
                <a:lnTo>
                  <a:pt x="104" y="21"/>
                </a:lnTo>
                <a:lnTo>
                  <a:pt x="99" y="19"/>
                </a:lnTo>
                <a:lnTo>
                  <a:pt x="97" y="19"/>
                </a:lnTo>
                <a:lnTo>
                  <a:pt x="90" y="21"/>
                </a:lnTo>
                <a:lnTo>
                  <a:pt x="87" y="21"/>
                </a:lnTo>
                <a:lnTo>
                  <a:pt x="85" y="21"/>
                </a:lnTo>
                <a:lnTo>
                  <a:pt x="85" y="21"/>
                </a:lnTo>
                <a:lnTo>
                  <a:pt x="83" y="23"/>
                </a:lnTo>
                <a:lnTo>
                  <a:pt x="83" y="23"/>
                </a:lnTo>
                <a:lnTo>
                  <a:pt x="80" y="23"/>
                </a:lnTo>
                <a:lnTo>
                  <a:pt x="80" y="23"/>
                </a:lnTo>
                <a:lnTo>
                  <a:pt x="78" y="23"/>
                </a:lnTo>
                <a:lnTo>
                  <a:pt x="75" y="23"/>
                </a:lnTo>
                <a:lnTo>
                  <a:pt x="73" y="23"/>
                </a:lnTo>
                <a:lnTo>
                  <a:pt x="71" y="23"/>
                </a:lnTo>
                <a:lnTo>
                  <a:pt x="68" y="26"/>
                </a:lnTo>
                <a:lnTo>
                  <a:pt x="66" y="26"/>
                </a:lnTo>
                <a:lnTo>
                  <a:pt x="66" y="26"/>
                </a:lnTo>
                <a:lnTo>
                  <a:pt x="64" y="26"/>
                </a:lnTo>
                <a:lnTo>
                  <a:pt x="64" y="26"/>
                </a:lnTo>
                <a:lnTo>
                  <a:pt x="61" y="26"/>
                </a:lnTo>
                <a:lnTo>
                  <a:pt x="59" y="26"/>
                </a:lnTo>
                <a:lnTo>
                  <a:pt x="59" y="28"/>
                </a:lnTo>
                <a:lnTo>
                  <a:pt x="59" y="28"/>
                </a:lnTo>
                <a:lnTo>
                  <a:pt x="57" y="28"/>
                </a:lnTo>
                <a:lnTo>
                  <a:pt x="57" y="30"/>
                </a:lnTo>
                <a:lnTo>
                  <a:pt x="57" y="35"/>
                </a:lnTo>
                <a:lnTo>
                  <a:pt x="57" y="35"/>
                </a:lnTo>
                <a:lnTo>
                  <a:pt x="57" y="35"/>
                </a:lnTo>
                <a:lnTo>
                  <a:pt x="54" y="37"/>
                </a:lnTo>
                <a:lnTo>
                  <a:pt x="52" y="37"/>
                </a:lnTo>
                <a:lnTo>
                  <a:pt x="52" y="37"/>
                </a:lnTo>
                <a:lnTo>
                  <a:pt x="49" y="42"/>
                </a:lnTo>
                <a:lnTo>
                  <a:pt x="49" y="42"/>
                </a:lnTo>
                <a:lnTo>
                  <a:pt x="47" y="45"/>
                </a:lnTo>
                <a:lnTo>
                  <a:pt x="47" y="45"/>
                </a:lnTo>
                <a:lnTo>
                  <a:pt x="47" y="45"/>
                </a:lnTo>
                <a:lnTo>
                  <a:pt x="47" y="47"/>
                </a:lnTo>
                <a:lnTo>
                  <a:pt x="47" y="49"/>
                </a:lnTo>
                <a:lnTo>
                  <a:pt x="47" y="49"/>
                </a:lnTo>
                <a:lnTo>
                  <a:pt x="47" y="49"/>
                </a:lnTo>
                <a:lnTo>
                  <a:pt x="47" y="49"/>
                </a:lnTo>
                <a:lnTo>
                  <a:pt x="49" y="49"/>
                </a:lnTo>
                <a:lnTo>
                  <a:pt x="49" y="49"/>
                </a:lnTo>
                <a:lnTo>
                  <a:pt x="49" y="49"/>
                </a:lnTo>
                <a:lnTo>
                  <a:pt x="52" y="49"/>
                </a:lnTo>
                <a:lnTo>
                  <a:pt x="54" y="47"/>
                </a:lnTo>
                <a:lnTo>
                  <a:pt x="54" y="47"/>
                </a:lnTo>
                <a:lnTo>
                  <a:pt x="54" y="47"/>
                </a:lnTo>
                <a:lnTo>
                  <a:pt x="54" y="47"/>
                </a:lnTo>
                <a:lnTo>
                  <a:pt x="54" y="45"/>
                </a:lnTo>
                <a:lnTo>
                  <a:pt x="57" y="45"/>
                </a:lnTo>
                <a:lnTo>
                  <a:pt x="57" y="45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9" y="47"/>
                </a:lnTo>
                <a:lnTo>
                  <a:pt x="59" y="49"/>
                </a:lnTo>
                <a:lnTo>
                  <a:pt x="59" y="49"/>
                </a:lnTo>
                <a:lnTo>
                  <a:pt x="59" y="52"/>
                </a:lnTo>
                <a:lnTo>
                  <a:pt x="59" y="54"/>
                </a:lnTo>
                <a:lnTo>
                  <a:pt x="59" y="54"/>
                </a:lnTo>
                <a:lnTo>
                  <a:pt x="59" y="54"/>
                </a:lnTo>
                <a:lnTo>
                  <a:pt x="59" y="56"/>
                </a:lnTo>
                <a:lnTo>
                  <a:pt x="59" y="56"/>
                </a:lnTo>
                <a:lnTo>
                  <a:pt x="59" y="56"/>
                </a:lnTo>
                <a:lnTo>
                  <a:pt x="59" y="56"/>
                </a:lnTo>
                <a:lnTo>
                  <a:pt x="57" y="56"/>
                </a:lnTo>
                <a:lnTo>
                  <a:pt x="57" y="56"/>
                </a:lnTo>
                <a:lnTo>
                  <a:pt x="57" y="56"/>
                </a:lnTo>
                <a:lnTo>
                  <a:pt x="57" y="56"/>
                </a:lnTo>
                <a:lnTo>
                  <a:pt x="54" y="56"/>
                </a:lnTo>
                <a:lnTo>
                  <a:pt x="54" y="56"/>
                </a:lnTo>
                <a:lnTo>
                  <a:pt x="54" y="56"/>
                </a:lnTo>
                <a:lnTo>
                  <a:pt x="54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49" y="56"/>
                </a:lnTo>
                <a:lnTo>
                  <a:pt x="49" y="56"/>
                </a:lnTo>
                <a:lnTo>
                  <a:pt x="49" y="59"/>
                </a:lnTo>
                <a:lnTo>
                  <a:pt x="49" y="61"/>
                </a:lnTo>
                <a:lnTo>
                  <a:pt x="49" y="61"/>
                </a:lnTo>
                <a:lnTo>
                  <a:pt x="49" y="61"/>
                </a:lnTo>
                <a:lnTo>
                  <a:pt x="52" y="63"/>
                </a:lnTo>
                <a:lnTo>
                  <a:pt x="52" y="63"/>
                </a:lnTo>
                <a:lnTo>
                  <a:pt x="52" y="63"/>
                </a:lnTo>
                <a:lnTo>
                  <a:pt x="52" y="66"/>
                </a:lnTo>
                <a:lnTo>
                  <a:pt x="52" y="66"/>
                </a:lnTo>
                <a:lnTo>
                  <a:pt x="52" y="66"/>
                </a:lnTo>
                <a:lnTo>
                  <a:pt x="54" y="68"/>
                </a:lnTo>
                <a:lnTo>
                  <a:pt x="54" y="68"/>
                </a:lnTo>
                <a:lnTo>
                  <a:pt x="54" y="73"/>
                </a:lnTo>
                <a:lnTo>
                  <a:pt x="57" y="71"/>
                </a:lnTo>
                <a:lnTo>
                  <a:pt x="57" y="71"/>
                </a:lnTo>
                <a:lnTo>
                  <a:pt x="59" y="68"/>
                </a:lnTo>
                <a:lnTo>
                  <a:pt x="59" y="68"/>
                </a:lnTo>
                <a:lnTo>
                  <a:pt x="61" y="68"/>
                </a:lnTo>
                <a:lnTo>
                  <a:pt x="61" y="68"/>
                </a:lnTo>
                <a:lnTo>
                  <a:pt x="64" y="68"/>
                </a:lnTo>
                <a:lnTo>
                  <a:pt x="64" y="68"/>
                </a:lnTo>
                <a:lnTo>
                  <a:pt x="64" y="66"/>
                </a:lnTo>
                <a:lnTo>
                  <a:pt x="66" y="66"/>
                </a:lnTo>
                <a:lnTo>
                  <a:pt x="66" y="63"/>
                </a:lnTo>
                <a:lnTo>
                  <a:pt x="68" y="61"/>
                </a:lnTo>
                <a:lnTo>
                  <a:pt x="71" y="61"/>
                </a:lnTo>
                <a:lnTo>
                  <a:pt x="78" y="59"/>
                </a:lnTo>
                <a:lnTo>
                  <a:pt x="80" y="59"/>
                </a:lnTo>
                <a:lnTo>
                  <a:pt x="80" y="56"/>
                </a:lnTo>
                <a:lnTo>
                  <a:pt x="83" y="56"/>
                </a:lnTo>
                <a:lnTo>
                  <a:pt x="83" y="56"/>
                </a:lnTo>
                <a:lnTo>
                  <a:pt x="85" y="56"/>
                </a:lnTo>
                <a:lnTo>
                  <a:pt x="87" y="56"/>
                </a:lnTo>
                <a:lnTo>
                  <a:pt x="90" y="54"/>
                </a:lnTo>
                <a:lnTo>
                  <a:pt x="92" y="54"/>
                </a:lnTo>
                <a:lnTo>
                  <a:pt x="94" y="54"/>
                </a:lnTo>
                <a:lnTo>
                  <a:pt x="94" y="54"/>
                </a:lnTo>
                <a:lnTo>
                  <a:pt x="94" y="54"/>
                </a:lnTo>
                <a:lnTo>
                  <a:pt x="97" y="52"/>
                </a:lnTo>
                <a:lnTo>
                  <a:pt x="97" y="52"/>
                </a:lnTo>
                <a:lnTo>
                  <a:pt x="99" y="54"/>
                </a:lnTo>
                <a:lnTo>
                  <a:pt x="101" y="54"/>
                </a:lnTo>
                <a:lnTo>
                  <a:pt x="106" y="49"/>
                </a:lnTo>
                <a:lnTo>
                  <a:pt x="111" y="47"/>
                </a:lnTo>
                <a:lnTo>
                  <a:pt x="111" y="47"/>
                </a:lnTo>
                <a:lnTo>
                  <a:pt x="113" y="45"/>
                </a:lnTo>
                <a:lnTo>
                  <a:pt x="125" y="45"/>
                </a:lnTo>
                <a:lnTo>
                  <a:pt x="128" y="42"/>
                </a:lnTo>
                <a:lnTo>
                  <a:pt x="130" y="42"/>
                </a:lnTo>
                <a:lnTo>
                  <a:pt x="132" y="37"/>
                </a:lnTo>
                <a:lnTo>
                  <a:pt x="135" y="35"/>
                </a:lnTo>
                <a:lnTo>
                  <a:pt x="135" y="35"/>
                </a:lnTo>
                <a:lnTo>
                  <a:pt x="135" y="35"/>
                </a:lnTo>
                <a:lnTo>
                  <a:pt x="137" y="35"/>
                </a:lnTo>
                <a:lnTo>
                  <a:pt x="137" y="35"/>
                </a:lnTo>
                <a:lnTo>
                  <a:pt x="137" y="35"/>
                </a:lnTo>
                <a:lnTo>
                  <a:pt x="139" y="35"/>
                </a:lnTo>
                <a:lnTo>
                  <a:pt x="139" y="33"/>
                </a:lnTo>
                <a:lnTo>
                  <a:pt x="149" y="33"/>
                </a:lnTo>
                <a:lnTo>
                  <a:pt x="149" y="33"/>
                </a:lnTo>
                <a:lnTo>
                  <a:pt x="154" y="30"/>
                </a:lnTo>
                <a:lnTo>
                  <a:pt x="156" y="30"/>
                </a:lnTo>
                <a:lnTo>
                  <a:pt x="156" y="28"/>
                </a:lnTo>
                <a:lnTo>
                  <a:pt x="158" y="28"/>
                </a:lnTo>
                <a:lnTo>
                  <a:pt x="161" y="26"/>
                </a:lnTo>
                <a:lnTo>
                  <a:pt x="165" y="21"/>
                </a:lnTo>
                <a:lnTo>
                  <a:pt x="168" y="19"/>
                </a:lnTo>
                <a:lnTo>
                  <a:pt x="172" y="16"/>
                </a:lnTo>
                <a:lnTo>
                  <a:pt x="172" y="16"/>
                </a:lnTo>
                <a:lnTo>
                  <a:pt x="172" y="14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 30">
            <a:extLst>
              <a:ext uri="{FF2B5EF4-FFF2-40B4-BE49-F238E27FC236}">
                <a16:creationId xmlns:a16="http://schemas.microsoft.com/office/drawing/2014/main" id="{148EC577-E1AA-5E51-4804-B8FBAC861B60}"/>
              </a:ext>
            </a:extLst>
          </p:cNvPr>
          <p:cNvSpPr>
            <a:spLocks noEditPoints="1"/>
          </p:cNvSpPr>
          <p:nvPr/>
        </p:nvSpPr>
        <p:spPr bwMode="auto">
          <a:xfrm>
            <a:off x="2017218" y="3857515"/>
            <a:ext cx="1936383" cy="1504932"/>
          </a:xfrm>
          <a:custGeom>
            <a:avLst/>
            <a:gdLst>
              <a:gd name="T0" fmla="*/ 2114 w 3200"/>
              <a:gd name="T1" fmla="*/ 2125 h 2487"/>
              <a:gd name="T2" fmla="*/ 2126 w 3200"/>
              <a:gd name="T3" fmla="*/ 2132 h 2487"/>
              <a:gd name="T4" fmla="*/ 1927 w 3200"/>
              <a:gd name="T5" fmla="*/ 2220 h 2487"/>
              <a:gd name="T6" fmla="*/ 1870 w 3200"/>
              <a:gd name="T7" fmla="*/ 2262 h 2487"/>
              <a:gd name="T8" fmla="*/ 1887 w 3200"/>
              <a:gd name="T9" fmla="*/ 2352 h 2487"/>
              <a:gd name="T10" fmla="*/ 1956 w 3200"/>
              <a:gd name="T11" fmla="*/ 2277 h 2487"/>
              <a:gd name="T12" fmla="*/ 2053 w 3200"/>
              <a:gd name="T13" fmla="*/ 2156 h 2487"/>
              <a:gd name="T14" fmla="*/ 3107 w 3200"/>
              <a:gd name="T15" fmla="*/ 457 h 2487"/>
              <a:gd name="T16" fmla="*/ 2880 w 3200"/>
              <a:gd name="T17" fmla="*/ 334 h 2487"/>
              <a:gd name="T18" fmla="*/ 2734 w 3200"/>
              <a:gd name="T19" fmla="*/ 62 h 2487"/>
              <a:gd name="T20" fmla="*/ 2466 w 3200"/>
              <a:gd name="T21" fmla="*/ 123 h 2487"/>
              <a:gd name="T22" fmla="*/ 2310 w 3200"/>
              <a:gd name="T23" fmla="*/ 341 h 2487"/>
              <a:gd name="T24" fmla="*/ 2228 w 3200"/>
              <a:gd name="T25" fmla="*/ 620 h 2487"/>
              <a:gd name="T26" fmla="*/ 1163 w 3200"/>
              <a:gd name="T27" fmla="*/ 817 h 2487"/>
              <a:gd name="T28" fmla="*/ 842 w 3200"/>
              <a:gd name="T29" fmla="*/ 471 h 2487"/>
              <a:gd name="T30" fmla="*/ 574 w 3200"/>
              <a:gd name="T31" fmla="*/ 540 h 2487"/>
              <a:gd name="T32" fmla="*/ 345 w 3200"/>
              <a:gd name="T33" fmla="*/ 897 h 2487"/>
              <a:gd name="T34" fmla="*/ 11 w 3200"/>
              <a:gd name="T35" fmla="*/ 1077 h 2487"/>
              <a:gd name="T36" fmla="*/ 123 w 3200"/>
              <a:gd name="T37" fmla="*/ 1280 h 2487"/>
              <a:gd name="T38" fmla="*/ 253 w 3200"/>
              <a:gd name="T39" fmla="*/ 1545 h 2487"/>
              <a:gd name="T40" fmla="*/ 418 w 3200"/>
              <a:gd name="T41" fmla="*/ 1657 h 2487"/>
              <a:gd name="T42" fmla="*/ 598 w 3200"/>
              <a:gd name="T43" fmla="*/ 1761 h 2487"/>
              <a:gd name="T44" fmla="*/ 761 w 3200"/>
              <a:gd name="T45" fmla="*/ 1803 h 2487"/>
              <a:gd name="T46" fmla="*/ 998 w 3200"/>
              <a:gd name="T47" fmla="*/ 1799 h 2487"/>
              <a:gd name="T48" fmla="*/ 1246 w 3200"/>
              <a:gd name="T49" fmla="*/ 1777 h 2487"/>
              <a:gd name="T50" fmla="*/ 1263 w 3200"/>
              <a:gd name="T51" fmla="*/ 1967 h 2487"/>
              <a:gd name="T52" fmla="*/ 1336 w 3200"/>
              <a:gd name="T53" fmla="*/ 2137 h 2487"/>
              <a:gd name="T54" fmla="*/ 1459 w 3200"/>
              <a:gd name="T55" fmla="*/ 2130 h 2487"/>
              <a:gd name="T56" fmla="*/ 1636 w 3200"/>
              <a:gd name="T57" fmla="*/ 2078 h 2487"/>
              <a:gd name="T58" fmla="*/ 1788 w 3200"/>
              <a:gd name="T59" fmla="*/ 2163 h 2487"/>
              <a:gd name="T60" fmla="*/ 1823 w 3200"/>
              <a:gd name="T61" fmla="*/ 2156 h 2487"/>
              <a:gd name="T62" fmla="*/ 1847 w 3200"/>
              <a:gd name="T63" fmla="*/ 2165 h 2487"/>
              <a:gd name="T64" fmla="*/ 1889 w 3200"/>
              <a:gd name="T65" fmla="*/ 2210 h 2487"/>
              <a:gd name="T66" fmla="*/ 1920 w 3200"/>
              <a:gd name="T67" fmla="*/ 2208 h 2487"/>
              <a:gd name="T68" fmla="*/ 1963 w 3200"/>
              <a:gd name="T69" fmla="*/ 2175 h 2487"/>
              <a:gd name="T70" fmla="*/ 2060 w 3200"/>
              <a:gd name="T71" fmla="*/ 2149 h 2487"/>
              <a:gd name="T72" fmla="*/ 2095 w 3200"/>
              <a:gd name="T73" fmla="*/ 2102 h 2487"/>
              <a:gd name="T74" fmla="*/ 2124 w 3200"/>
              <a:gd name="T75" fmla="*/ 2120 h 2487"/>
              <a:gd name="T76" fmla="*/ 2164 w 3200"/>
              <a:gd name="T77" fmla="*/ 2106 h 2487"/>
              <a:gd name="T78" fmla="*/ 2244 w 3200"/>
              <a:gd name="T79" fmla="*/ 2076 h 2487"/>
              <a:gd name="T80" fmla="*/ 2327 w 3200"/>
              <a:gd name="T81" fmla="*/ 2014 h 2487"/>
              <a:gd name="T82" fmla="*/ 2374 w 3200"/>
              <a:gd name="T83" fmla="*/ 1976 h 2487"/>
              <a:gd name="T84" fmla="*/ 2407 w 3200"/>
              <a:gd name="T85" fmla="*/ 1950 h 2487"/>
              <a:gd name="T86" fmla="*/ 2414 w 3200"/>
              <a:gd name="T87" fmla="*/ 1893 h 2487"/>
              <a:gd name="T88" fmla="*/ 2438 w 3200"/>
              <a:gd name="T89" fmla="*/ 1863 h 2487"/>
              <a:gd name="T90" fmla="*/ 2457 w 3200"/>
              <a:gd name="T91" fmla="*/ 1792 h 2487"/>
              <a:gd name="T92" fmla="*/ 2507 w 3200"/>
              <a:gd name="T93" fmla="*/ 1742 h 2487"/>
              <a:gd name="T94" fmla="*/ 2516 w 3200"/>
              <a:gd name="T95" fmla="*/ 1709 h 2487"/>
              <a:gd name="T96" fmla="*/ 2507 w 3200"/>
              <a:gd name="T97" fmla="*/ 1631 h 2487"/>
              <a:gd name="T98" fmla="*/ 2471 w 3200"/>
              <a:gd name="T99" fmla="*/ 1515 h 2487"/>
              <a:gd name="T100" fmla="*/ 2436 w 3200"/>
              <a:gd name="T101" fmla="*/ 1314 h 2487"/>
              <a:gd name="T102" fmla="*/ 2507 w 3200"/>
              <a:gd name="T103" fmla="*/ 1259 h 2487"/>
              <a:gd name="T104" fmla="*/ 2509 w 3200"/>
              <a:gd name="T105" fmla="*/ 1212 h 2487"/>
              <a:gd name="T106" fmla="*/ 2332 w 3200"/>
              <a:gd name="T107" fmla="*/ 1101 h 2487"/>
              <a:gd name="T108" fmla="*/ 2519 w 3200"/>
              <a:gd name="T109" fmla="*/ 985 h 2487"/>
              <a:gd name="T110" fmla="*/ 2485 w 3200"/>
              <a:gd name="T111" fmla="*/ 1122 h 2487"/>
              <a:gd name="T112" fmla="*/ 2618 w 3200"/>
              <a:gd name="T113" fmla="*/ 1053 h 2487"/>
              <a:gd name="T114" fmla="*/ 2791 w 3200"/>
              <a:gd name="T115" fmla="*/ 921 h 2487"/>
              <a:gd name="T116" fmla="*/ 2937 w 3200"/>
              <a:gd name="T117" fmla="*/ 861 h 2487"/>
              <a:gd name="T118" fmla="*/ 3077 w 3200"/>
              <a:gd name="T119" fmla="*/ 677 h 2487"/>
              <a:gd name="T120" fmla="*/ 2523 w 3200"/>
              <a:gd name="T121" fmla="*/ 1678 h 2487"/>
              <a:gd name="T122" fmla="*/ 2533 w 3200"/>
              <a:gd name="T123" fmla="*/ 1680 h 2487"/>
              <a:gd name="T124" fmla="*/ 2490 w 3200"/>
              <a:gd name="T125" fmla="*/ 1794 h 2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00" h="2487">
                <a:moveTo>
                  <a:pt x="2086" y="2094"/>
                </a:moveTo>
                <a:lnTo>
                  <a:pt x="2083" y="2092"/>
                </a:lnTo>
                <a:lnTo>
                  <a:pt x="2081" y="2092"/>
                </a:lnTo>
                <a:lnTo>
                  <a:pt x="2081" y="2094"/>
                </a:lnTo>
                <a:lnTo>
                  <a:pt x="2081" y="2094"/>
                </a:lnTo>
                <a:lnTo>
                  <a:pt x="2083" y="2097"/>
                </a:lnTo>
                <a:lnTo>
                  <a:pt x="2083" y="2097"/>
                </a:lnTo>
                <a:lnTo>
                  <a:pt x="2086" y="2097"/>
                </a:lnTo>
                <a:lnTo>
                  <a:pt x="2086" y="2097"/>
                </a:lnTo>
                <a:lnTo>
                  <a:pt x="2086" y="2097"/>
                </a:lnTo>
                <a:lnTo>
                  <a:pt x="2086" y="2099"/>
                </a:lnTo>
                <a:lnTo>
                  <a:pt x="2086" y="2099"/>
                </a:lnTo>
                <a:lnTo>
                  <a:pt x="2088" y="2099"/>
                </a:lnTo>
                <a:lnTo>
                  <a:pt x="2088" y="2099"/>
                </a:lnTo>
                <a:lnTo>
                  <a:pt x="2088" y="2099"/>
                </a:lnTo>
                <a:lnTo>
                  <a:pt x="2088" y="2102"/>
                </a:lnTo>
                <a:lnTo>
                  <a:pt x="2090" y="2102"/>
                </a:lnTo>
                <a:lnTo>
                  <a:pt x="2090" y="2102"/>
                </a:lnTo>
                <a:lnTo>
                  <a:pt x="2090" y="2102"/>
                </a:lnTo>
                <a:lnTo>
                  <a:pt x="2093" y="2102"/>
                </a:lnTo>
                <a:lnTo>
                  <a:pt x="2093" y="2102"/>
                </a:lnTo>
                <a:lnTo>
                  <a:pt x="2090" y="2099"/>
                </a:lnTo>
                <a:lnTo>
                  <a:pt x="2090" y="2099"/>
                </a:lnTo>
                <a:lnTo>
                  <a:pt x="2090" y="2097"/>
                </a:lnTo>
                <a:lnTo>
                  <a:pt x="2090" y="2097"/>
                </a:lnTo>
                <a:lnTo>
                  <a:pt x="2088" y="2097"/>
                </a:lnTo>
                <a:lnTo>
                  <a:pt x="2088" y="2097"/>
                </a:lnTo>
                <a:lnTo>
                  <a:pt x="2086" y="2094"/>
                </a:lnTo>
                <a:lnTo>
                  <a:pt x="2086" y="2094"/>
                </a:lnTo>
                <a:close/>
                <a:moveTo>
                  <a:pt x="2086" y="2104"/>
                </a:moveTo>
                <a:lnTo>
                  <a:pt x="2086" y="2104"/>
                </a:lnTo>
                <a:lnTo>
                  <a:pt x="2088" y="2106"/>
                </a:lnTo>
                <a:lnTo>
                  <a:pt x="2090" y="2106"/>
                </a:lnTo>
                <a:lnTo>
                  <a:pt x="2093" y="2111"/>
                </a:lnTo>
                <a:lnTo>
                  <a:pt x="2093" y="2111"/>
                </a:lnTo>
                <a:lnTo>
                  <a:pt x="2093" y="2111"/>
                </a:lnTo>
                <a:lnTo>
                  <a:pt x="2093" y="2109"/>
                </a:lnTo>
                <a:lnTo>
                  <a:pt x="2093" y="2106"/>
                </a:lnTo>
                <a:lnTo>
                  <a:pt x="2093" y="2106"/>
                </a:lnTo>
                <a:lnTo>
                  <a:pt x="2090" y="2104"/>
                </a:lnTo>
                <a:lnTo>
                  <a:pt x="2090" y="2104"/>
                </a:lnTo>
                <a:lnTo>
                  <a:pt x="2090" y="2104"/>
                </a:lnTo>
                <a:lnTo>
                  <a:pt x="2090" y="2104"/>
                </a:lnTo>
                <a:lnTo>
                  <a:pt x="2088" y="2102"/>
                </a:lnTo>
                <a:lnTo>
                  <a:pt x="2088" y="2102"/>
                </a:lnTo>
                <a:lnTo>
                  <a:pt x="2086" y="2104"/>
                </a:lnTo>
                <a:lnTo>
                  <a:pt x="2086" y="2104"/>
                </a:lnTo>
                <a:lnTo>
                  <a:pt x="2086" y="2104"/>
                </a:lnTo>
                <a:close/>
                <a:moveTo>
                  <a:pt x="2088" y="2090"/>
                </a:moveTo>
                <a:lnTo>
                  <a:pt x="2086" y="2090"/>
                </a:lnTo>
                <a:lnTo>
                  <a:pt x="2086" y="2092"/>
                </a:lnTo>
                <a:lnTo>
                  <a:pt x="2088" y="2094"/>
                </a:lnTo>
                <a:lnTo>
                  <a:pt x="2088" y="2094"/>
                </a:lnTo>
                <a:lnTo>
                  <a:pt x="2088" y="2094"/>
                </a:lnTo>
                <a:lnTo>
                  <a:pt x="2088" y="2092"/>
                </a:lnTo>
                <a:lnTo>
                  <a:pt x="2088" y="2092"/>
                </a:lnTo>
                <a:lnTo>
                  <a:pt x="2088" y="2092"/>
                </a:lnTo>
                <a:lnTo>
                  <a:pt x="2088" y="2090"/>
                </a:lnTo>
                <a:lnTo>
                  <a:pt x="2088" y="2090"/>
                </a:lnTo>
                <a:close/>
                <a:moveTo>
                  <a:pt x="2088" y="2139"/>
                </a:moveTo>
                <a:lnTo>
                  <a:pt x="2088" y="2137"/>
                </a:lnTo>
                <a:lnTo>
                  <a:pt x="2088" y="2137"/>
                </a:lnTo>
                <a:lnTo>
                  <a:pt x="2088" y="2137"/>
                </a:lnTo>
                <a:lnTo>
                  <a:pt x="2088" y="2137"/>
                </a:lnTo>
                <a:lnTo>
                  <a:pt x="2086" y="2137"/>
                </a:lnTo>
                <a:lnTo>
                  <a:pt x="2083" y="2139"/>
                </a:lnTo>
                <a:lnTo>
                  <a:pt x="2086" y="2139"/>
                </a:lnTo>
                <a:lnTo>
                  <a:pt x="2086" y="2139"/>
                </a:lnTo>
                <a:lnTo>
                  <a:pt x="2086" y="2139"/>
                </a:lnTo>
                <a:lnTo>
                  <a:pt x="2086" y="2139"/>
                </a:lnTo>
                <a:lnTo>
                  <a:pt x="2086" y="2139"/>
                </a:lnTo>
                <a:lnTo>
                  <a:pt x="2088" y="2139"/>
                </a:lnTo>
                <a:lnTo>
                  <a:pt x="2088" y="2139"/>
                </a:lnTo>
                <a:lnTo>
                  <a:pt x="2088" y="2139"/>
                </a:lnTo>
                <a:lnTo>
                  <a:pt x="2088" y="2139"/>
                </a:lnTo>
                <a:close/>
                <a:moveTo>
                  <a:pt x="2090" y="2137"/>
                </a:move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5"/>
                </a:lnTo>
                <a:lnTo>
                  <a:pt x="2090" y="2135"/>
                </a:lnTo>
                <a:lnTo>
                  <a:pt x="2090" y="2135"/>
                </a:lnTo>
                <a:lnTo>
                  <a:pt x="2090" y="2135"/>
                </a:lnTo>
                <a:lnTo>
                  <a:pt x="2090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7"/>
                </a:lnTo>
                <a:lnTo>
                  <a:pt x="2088" y="2137"/>
                </a:lnTo>
                <a:lnTo>
                  <a:pt x="2088" y="2137"/>
                </a:lnTo>
                <a:lnTo>
                  <a:pt x="2088" y="2137"/>
                </a:lnTo>
                <a:lnTo>
                  <a:pt x="2088" y="2137"/>
                </a:lnTo>
                <a:lnTo>
                  <a:pt x="2088" y="2139"/>
                </a:lnTo>
                <a:lnTo>
                  <a:pt x="2088" y="2139"/>
                </a:lnTo>
                <a:lnTo>
                  <a:pt x="2088" y="2139"/>
                </a:lnTo>
                <a:lnTo>
                  <a:pt x="2088" y="2139"/>
                </a:lnTo>
                <a:lnTo>
                  <a:pt x="2088" y="2139"/>
                </a:lnTo>
                <a:lnTo>
                  <a:pt x="2090" y="2137"/>
                </a:lnTo>
                <a:lnTo>
                  <a:pt x="2090" y="2139"/>
                </a:lnTo>
                <a:lnTo>
                  <a:pt x="2090" y="2139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lnTo>
                  <a:pt x="2090" y="2137"/>
                </a:lnTo>
                <a:close/>
                <a:moveTo>
                  <a:pt x="2088" y="2132"/>
                </a:move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5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90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90" y="2132"/>
                </a:lnTo>
                <a:lnTo>
                  <a:pt x="2090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close/>
                <a:moveTo>
                  <a:pt x="2114" y="2125"/>
                </a:moveTo>
                <a:lnTo>
                  <a:pt x="2114" y="2125"/>
                </a:lnTo>
                <a:lnTo>
                  <a:pt x="2114" y="2125"/>
                </a:lnTo>
                <a:lnTo>
                  <a:pt x="2112" y="2125"/>
                </a:lnTo>
                <a:lnTo>
                  <a:pt x="2112" y="2128"/>
                </a:lnTo>
                <a:lnTo>
                  <a:pt x="2112" y="2128"/>
                </a:lnTo>
                <a:lnTo>
                  <a:pt x="2112" y="2128"/>
                </a:lnTo>
                <a:lnTo>
                  <a:pt x="2109" y="2128"/>
                </a:lnTo>
                <a:lnTo>
                  <a:pt x="2109" y="2128"/>
                </a:lnTo>
                <a:lnTo>
                  <a:pt x="2109" y="2128"/>
                </a:lnTo>
                <a:lnTo>
                  <a:pt x="2109" y="2128"/>
                </a:lnTo>
                <a:lnTo>
                  <a:pt x="2107" y="2128"/>
                </a:lnTo>
                <a:lnTo>
                  <a:pt x="2107" y="2128"/>
                </a:lnTo>
                <a:lnTo>
                  <a:pt x="2107" y="2128"/>
                </a:lnTo>
                <a:lnTo>
                  <a:pt x="2107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0"/>
                </a:lnTo>
                <a:lnTo>
                  <a:pt x="2105" y="2132"/>
                </a:lnTo>
                <a:lnTo>
                  <a:pt x="2105" y="2132"/>
                </a:lnTo>
                <a:lnTo>
                  <a:pt x="2105" y="2132"/>
                </a:lnTo>
                <a:lnTo>
                  <a:pt x="2105" y="2132"/>
                </a:lnTo>
                <a:lnTo>
                  <a:pt x="2105" y="2132"/>
                </a:lnTo>
                <a:lnTo>
                  <a:pt x="2105" y="2132"/>
                </a:lnTo>
                <a:lnTo>
                  <a:pt x="2105" y="2132"/>
                </a:lnTo>
                <a:lnTo>
                  <a:pt x="2107" y="2132"/>
                </a:lnTo>
                <a:lnTo>
                  <a:pt x="2107" y="2132"/>
                </a:lnTo>
                <a:lnTo>
                  <a:pt x="2107" y="2132"/>
                </a:lnTo>
                <a:lnTo>
                  <a:pt x="2107" y="2132"/>
                </a:lnTo>
                <a:lnTo>
                  <a:pt x="2107" y="2132"/>
                </a:lnTo>
                <a:lnTo>
                  <a:pt x="2109" y="2132"/>
                </a:lnTo>
                <a:lnTo>
                  <a:pt x="2109" y="2132"/>
                </a:lnTo>
                <a:lnTo>
                  <a:pt x="2109" y="2132"/>
                </a:lnTo>
                <a:lnTo>
                  <a:pt x="2109" y="2132"/>
                </a:lnTo>
                <a:lnTo>
                  <a:pt x="2109" y="2132"/>
                </a:lnTo>
                <a:lnTo>
                  <a:pt x="2109" y="2132"/>
                </a:lnTo>
                <a:lnTo>
                  <a:pt x="2109" y="2130"/>
                </a:lnTo>
                <a:lnTo>
                  <a:pt x="2112" y="2130"/>
                </a:lnTo>
                <a:lnTo>
                  <a:pt x="2112" y="2132"/>
                </a:lnTo>
                <a:lnTo>
                  <a:pt x="2112" y="2132"/>
                </a:lnTo>
                <a:lnTo>
                  <a:pt x="2112" y="2132"/>
                </a:lnTo>
                <a:lnTo>
                  <a:pt x="2114" y="2132"/>
                </a:lnTo>
                <a:lnTo>
                  <a:pt x="2112" y="2130"/>
                </a:lnTo>
                <a:lnTo>
                  <a:pt x="2114" y="2130"/>
                </a:lnTo>
                <a:lnTo>
                  <a:pt x="2112" y="2130"/>
                </a:lnTo>
                <a:lnTo>
                  <a:pt x="2112" y="2130"/>
                </a:lnTo>
                <a:lnTo>
                  <a:pt x="2114" y="2130"/>
                </a:lnTo>
                <a:lnTo>
                  <a:pt x="2114" y="2128"/>
                </a:lnTo>
                <a:lnTo>
                  <a:pt x="2114" y="2128"/>
                </a:lnTo>
                <a:lnTo>
                  <a:pt x="2114" y="2128"/>
                </a:lnTo>
                <a:lnTo>
                  <a:pt x="2114" y="2128"/>
                </a:lnTo>
                <a:lnTo>
                  <a:pt x="2114" y="2128"/>
                </a:lnTo>
                <a:lnTo>
                  <a:pt x="2114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6" y="2125"/>
                </a:lnTo>
                <a:lnTo>
                  <a:pt x="2114" y="2125"/>
                </a:lnTo>
                <a:lnTo>
                  <a:pt x="2114" y="2125"/>
                </a:lnTo>
                <a:close/>
                <a:moveTo>
                  <a:pt x="2093" y="2120"/>
                </a:moveTo>
                <a:lnTo>
                  <a:pt x="2093" y="2120"/>
                </a:lnTo>
                <a:lnTo>
                  <a:pt x="2093" y="2120"/>
                </a:lnTo>
                <a:lnTo>
                  <a:pt x="2093" y="2120"/>
                </a:lnTo>
                <a:lnTo>
                  <a:pt x="2093" y="2123"/>
                </a:lnTo>
                <a:lnTo>
                  <a:pt x="2093" y="2123"/>
                </a:lnTo>
                <a:lnTo>
                  <a:pt x="2093" y="2123"/>
                </a:lnTo>
                <a:lnTo>
                  <a:pt x="2093" y="2123"/>
                </a:lnTo>
                <a:lnTo>
                  <a:pt x="2093" y="2120"/>
                </a:lnTo>
                <a:lnTo>
                  <a:pt x="2095" y="2120"/>
                </a:lnTo>
                <a:lnTo>
                  <a:pt x="2095" y="2120"/>
                </a:lnTo>
                <a:lnTo>
                  <a:pt x="2095" y="2120"/>
                </a:lnTo>
                <a:lnTo>
                  <a:pt x="2095" y="2120"/>
                </a:lnTo>
                <a:lnTo>
                  <a:pt x="2093" y="2120"/>
                </a:lnTo>
                <a:close/>
                <a:moveTo>
                  <a:pt x="2100" y="2144"/>
                </a:moveTo>
                <a:lnTo>
                  <a:pt x="2100" y="2144"/>
                </a:lnTo>
                <a:lnTo>
                  <a:pt x="2100" y="2144"/>
                </a:lnTo>
                <a:lnTo>
                  <a:pt x="2100" y="2144"/>
                </a:lnTo>
                <a:lnTo>
                  <a:pt x="2100" y="2147"/>
                </a:lnTo>
                <a:lnTo>
                  <a:pt x="2100" y="2147"/>
                </a:lnTo>
                <a:lnTo>
                  <a:pt x="2100" y="2144"/>
                </a:lnTo>
                <a:lnTo>
                  <a:pt x="2100" y="2144"/>
                </a:lnTo>
                <a:lnTo>
                  <a:pt x="2100" y="2144"/>
                </a:lnTo>
                <a:close/>
                <a:moveTo>
                  <a:pt x="2332" y="2000"/>
                </a:moveTo>
                <a:lnTo>
                  <a:pt x="2329" y="2000"/>
                </a:lnTo>
                <a:lnTo>
                  <a:pt x="2329" y="2000"/>
                </a:lnTo>
                <a:lnTo>
                  <a:pt x="2327" y="2000"/>
                </a:lnTo>
                <a:lnTo>
                  <a:pt x="2327" y="2000"/>
                </a:lnTo>
                <a:lnTo>
                  <a:pt x="2327" y="2000"/>
                </a:lnTo>
                <a:lnTo>
                  <a:pt x="2327" y="2002"/>
                </a:lnTo>
                <a:lnTo>
                  <a:pt x="2325" y="2002"/>
                </a:lnTo>
                <a:lnTo>
                  <a:pt x="2325" y="2005"/>
                </a:lnTo>
                <a:lnTo>
                  <a:pt x="2327" y="2005"/>
                </a:lnTo>
                <a:lnTo>
                  <a:pt x="2327" y="2002"/>
                </a:lnTo>
                <a:lnTo>
                  <a:pt x="2327" y="2005"/>
                </a:lnTo>
                <a:lnTo>
                  <a:pt x="2327" y="2005"/>
                </a:lnTo>
                <a:lnTo>
                  <a:pt x="2327" y="2005"/>
                </a:lnTo>
                <a:lnTo>
                  <a:pt x="2325" y="2005"/>
                </a:lnTo>
                <a:lnTo>
                  <a:pt x="2325" y="2005"/>
                </a:lnTo>
                <a:lnTo>
                  <a:pt x="2325" y="2005"/>
                </a:lnTo>
                <a:lnTo>
                  <a:pt x="2327" y="2007"/>
                </a:lnTo>
                <a:lnTo>
                  <a:pt x="2327" y="2007"/>
                </a:lnTo>
                <a:lnTo>
                  <a:pt x="2327" y="2007"/>
                </a:lnTo>
                <a:lnTo>
                  <a:pt x="2329" y="2007"/>
                </a:lnTo>
                <a:lnTo>
                  <a:pt x="2329" y="2007"/>
                </a:lnTo>
                <a:lnTo>
                  <a:pt x="2329" y="2005"/>
                </a:lnTo>
                <a:lnTo>
                  <a:pt x="2329" y="2005"/>
                </a:lnTo>
                <a:lnTo>
                  <a:pt x="2332" y="2005"/>
                </a:lnTo>
                <a:lnTo>
                  <a:pt x="2332" y="2005"/>
                </a:lnTo>
                <a:lnTo>
                  <a:pt x="2332" y="2002"/>
                </a:lnTo>
                <a:lnTo>
                  <a:pt x="2332" y="2002"/>
                </a:lnTo>
                <a:lnTo>
                  <a:pt x="2332" y="2002"/>
                </a:lnTo>
                <a:lnTo>
                  <a:pt x="2332" y="2000"/>
                </a:lnTo>
                <a:close/>
                <a:moveTo>
                  <a:pt x="2294" y="2045"/>
                </a:moveTo>
                <a:lnTo>
                  <a:pt x="2294" y="2045"/>
                </a:lnTo>
                <a:lnTo>
                  <a:pt x="2291" y="2045"/>
                </a:lnTo>
                <a:lnTo>
                  <a:pt x="2291" y="2045"/>
                </a:lnTo>
                <a:lnTo>
                  <a:pt x="2291" y="2045"/>
                </a:lnTo>
                <a:lnTo>
                  <a:pt x="2291" y="2045"/>
                </a:lnTo>
                <a:lnTo>
                  <a:pt x="2289" y="2045"/>
                </a:lnTo>
                <a:lnTo>
                  <a:pt x="2289" y="2045"/>
                </a:lnTo>
                <a:lnTo>
                  <a:pt x="2289" y="2045"/>
                </a:lnTo>
                <a:lnTo>
                  <a:pt x="2289" y="2045"/>
                </a:lnTo>
                <a:lnTo>
                  <a:pt x="2289" y="2047"/>
                </a:lnTo>
                <a:lnTo>
                  <a:pt x="2287" y="2049"/>
                </a:lnTo>
                <a:lnTo>
                  <a:pt x="2287" y="2049"/>
                </a:lnTo>
                <a:lnTo>
                  <a:pt x="2287" y="2049"/>
                </a:lnTo>
                <a:lnTo>
                  <a:pt x="2289" y="2049"/>
                </a:lnTo>
                <a:lnTo>
                  <a:pt x="2289" y="2049"/>
                </a:lnTo>
                <a:lnTo>
                  <a:pt x="2289" y="2049"/>
                </a:lnTo>
                <a:lnTo>
                  <a:pt x="2289" y="2049"/>
                </a:lnTo>
                <a:lnTo>
                  <a:pt x="2289" y="2049"/>
                </a:lnTo>
                <a:lnTo>
                  <a:pt x="2289" y="2052"/>
                </a:lnTo>
                <a:lnTo>
                  <a:pt x="2287" y="2054"/>
                </a:lnTo>
                <a:lnTo>
                  <a:pt x="2287" y="2057"/>
                </a:lnTo>
                <a:lnTo>
                  <a:pt x="2289" y="2057"/>
                </a:lnTo>
                <a:lnTo>
                  <a:pt x="2291" y="2054"/>
                </a:lnTo>
                <a:lnTo>
                  <a:pt x="2291" y="2054"/>
                </a:lnTo>
                <a:lnTo>
                  <a:pt x="2291" y="2054"/>
                </a:lnTo>
                <a:lnTo>
                  <a:pt x="2291" y="2052"/>
                </a:lnTo>
                <a:lnTo>
                  <a:pt x="2291" y="2052"/>
                </a:lnTo>
                <a:lnTo>
                  <a:pt x="2291" y="2049"/>
                </a:lnTo>
                <a:lnTo>
                  <a:pt x="2294" y="2049"/>
                </a:lnTo>
                <a:lnTo>
                  <a:pt x="2294" y="2052"/>
                </a:lnTo>
                <a:lnTo>
                  <a:pt x="2294" y="2049"/>
                </a:lnTo>
                <a:lnTo>
                  <a:pt x="2294" y="2049"/>
                </a:lnTo>
                <a:lnTo>
                  <a:pt x="2294" y="2047"/>
                </a:lnTo>
                <a:lnTo>
                  <a:pt x="2296" y="2047"/>
                </a:lnTo>
                <a:lnTo>
                  <a:pt x="2296" y="2047"/>
                </a:lnTo>
                <a:lnTo>
                  <a:pt x="2296" y="2047"/>
                </a:lnTo>
                <a:lnTo>
                  <a:pt x="2296" y="2045"/>
                </a:lnTo>
                <a:lnTo>
                  <a:pt x="2294" y="2045"/>
                </a:lnTo>
                <a:close/>
                <a:moveTo>
                  <a:pt x="2403" y="1962"/>
                </a:moveTo>
                <a:lnTo>
                  <a:pt x="2403" y="1962"/>
                </a:lnTo>
                <a:lnTo>
                  <a:pt x="2403" y="1962"/>
                </a:lnTo>
                <a:lnTo>
                  <a:pt x="2403" y="1962"/>
                </a:lnTo>
                <a:lnTo>
                  <a:pt x="2400" y="1962"/>
                </a:lnTo>
                <a:lnTo>
                  <a:pt x="2400" y="1962"/>
                </a:lnTo>
                <a:lnTo>
                  <a:pt x="2400" y="1960"/>
                </a:lnTo>
                <a:lnTo>
                  <a:pt x="2400" y="1960"/>
                </a:lnTo>
                <a:lnTo>
                  <a:pt x="2400" y="1960"/>
                </a:lnTo>
                <a:lnTo>
                  <a:pt x="2400" y="1960"/>
                </a:lnTo>
                <a:lnTo>
                  <a:pt x="2398" y="1960"/>
                </a:lnTo>
                <a:lnTo>
                  <a:pt x="2398" y="1960"/>
                </a:lnTo>
                <a:lnTo>
                  <a:pt x="2398" y="1960"/>
                </a:lnTo>
                <a:lnTo>
                  <a:pt x="2398" y="1960"/>
                </a:lnTo>
                <a:lnTo>
                  <a:pt x="2398" y="1960"/>
                </a:lnTo>
                <a:lnTo>
                  <a:pt x="2398" y="1962"/>
                </a:lnTo>
                <a:lnTo>
                  <a:pt x="2398" y="1962"/>
                </a:lnTo>
                <a:lnTo>
                  <a:pt x="2398" y="1962"/>
                </a:lnTo>
                <a:lnTo>
                  <a:pt x="2400" y="1962"/>
                </a:lnTo>
                <a:lnTo>
                  <a:pt x="2400" y="1962"/>
                </a:lnTo>
                <a:lnTo>
                  <a:pt x="2400" y="1962"/>
                </a:lnTo>
                <a:lnTo>
                  <a:pt x="2400" y="1962"/>
                </a:lnTo>
                <a:lnTo>
                  <a:pt x="2400" y="1962"/>
                </a:lnTo>
                <a:lnTo>
                  <a:pt x="2400" y="1964"/>
                </a:lnTo>
                <a:lnTo>
                  <a:pt x="2400" y="1964"/>
                </a:lnTo>
                <a:lnTo>
                  <a:pt x="2403" y="1964"/>
                </a:lnTo>
                <a:lnTo>
                  <a:pt x="2403" y="1964"/>
                </a:lnTo>
                <a:lnTo>
                  <a:pt x="2403" y="1964"/>
                </a:lnTo>
                <a:lnTo>
                  <a:pt x="2403" y="1964"/>
                </a:lnTo>
                <a:lnTo>
                  <a:pt x="2403" y="1962"/>
                </a:lnTo>
                <a:lnTo>
                  <a:pt x="2403" y="1962"/>
                </a:lnTo>
                <a:lnTo>
                  <a:pt x="2405" y="1962"/>
                </a:lnTo>
                <a:lnTo>
                  <a:pt x="2403" y="1962"/>
                </a:lnTo>
                <a:lnTo>
                  <a:pt x="2403" y="1962"/>
                </a:lnTo>
                <a:close/>
                <a:moveTo>
                  <a:pt x="2417" y="1941"/>
                </a:moveTo>
                <a:lnTo>
                  <a:pt x="2417" y="1941"/>
                </a:lnTo>
                <a:lnTo>
                  <a:pt x="2417" y="1941"/>
                </a:lnTo>
                <a:lnTo>
                  <a:pt x="2417" y="1938"/>
                </a:lnTo>
                <a:lnTo>
                  <a:pt x="2417" y="1938"/>
                </a:lnTo>
                <a:lnTo>
                  <a:pt x="2417" y="1938"/>
                </a:lnTo>
                <a:lnTo>
                  <a:pt x="2414" y="1938"/>
                </a:lnTo>
                <a:lnTo>
                  <a:pt x="2414" y="1938"/>
                </a:lnTo>
                <a:lnTo>
                  <a:pt x="2414" y="1938"/>
                </a:lnTo>
                <a:lnTo>
                  <a:pt x="2414" y="1936"/>
                </a:lnTo>
                <a:lnTo>
                  <a:pt x="2414" y="1936"/>
                </a:lnTo>
                <a:lnTo>
                  <a:pt x="2414" y="1936"/>
                </a:lnTo>
                <a:lnTo>
                  <a:pt x="2414" y="1936"/>
                </a:lnTo>
                <a:lnTo>
                  <a:pt x="2412" y="1936"/>
                </a:lnTo>
                <a:lnTo>
                  <a:pt x="2412" y="1936"/>
                </a:lnTo>
                <a:lnTo>
                  <a:pt x="2412" y="1938"/>
                </a:lnTo>
                <a:lnTo>
                  <a:pt x="2410" y="1938"/>
                </a:lnTo>
                <a:lnTo>
                  <a:pt x="2410" y="1941"/>
                </a:lnTo>
                <a:lnTo>
                  <a:pt x="2412" y="1941"/>
                </a:lnTo>
                <a:lnTo>
                  <a:pt x="2412" y="1941"/>
                </a:lnTo>
                <a:lnTo>
                  <a:pt x="2412" y="1941"/>
                </a:lnTo>
                <a:lnTo>
                  <a:pt x="2412" y="1941"/>
                </a:lnTo>
                <a:lnTo>
                  <a:pt x="2412" y="1941"/>
                </a:lnTo>
                <a:lnTo>
                  <a:pt x="2412" y="1943"/>
                </a:lnTo>
                <a:lnTo>
                  <a:pt x="2412" y="1943"/>
                </a:lnTo>
                <a:lnTo>
                  <a:pt x="2412" y="1943"/>
                </a:lnTo>
                <a:lnTo>
                  <a:pt x="2414" y="1943"/>
                </a:lnTo>
                <a:lnTo>
                  <a:pt x="2414" y="1943"/>
                </a:lnTo>
                <a:lnTo>
                  <a:pt x="2414" y="1945"/>
                </a:lnTo>
                <a:lnTo>
                  <a:pt x="2414" y="1945"/>
                </a:lnTo>
                <a:lnTo>
                  <a:pt x="2410" y="1945"/>
                </a:lnTo>
                <a:lnTo>
                  <a:pt x="2410" y="1945"/>
                </a:lnTo>
                <a:lnTo>
                  <a:pt x="2410" y="1945"/>
                </a:lnTo>
                <a:lnTo>
                  <a:pt x="2410" y="1945"/>
                </a:lnTo>
                <a:lnTo>
                  <a:pt x="2410" y="1945"/>
                </a:lnTo>
                <a:lnTo>
                  <a:pt x="2410" y="1945"/>
                </a:lnTo>
                <a:lnTo>
                  <a:pt x="2410" y="1945"/>
                </a:lnTo>
                <a:lnTo>
                  <a:pt x="2412" y="1945"/>
                </a:lnTo>
                <a:lnTo>
                  <a:pt x="2412" y="1945"/>
                </a:lnTo>
                <a:lnTo>
                  <a:pt x="2412" y="1945"/>
                </a:lnTo>
                <a:lnTo>
                  <a:pt x="2412" y="1948"/>
                </a:lnTo>
                <a:lnTo>
                  <a:pt x="2412" y="1948"/>
                </a:lnTo>
                <a:lnTo>
                  <a:pt x="2412" y="1948"/>
                </a:lnTo>
                <a:lnTo>
                  <a:pt x="2410" y="1948"/>
                </a:lnTo>
                <a:lnTo>
                  <a:pt x="2410" y="1948"/>
                </a:lnTo>
                <a:lnTo>
                  <a:pt x="2410" y="1948"/>
                </a:lnTo>
                <a:lnTo>
                  <a:pt x="2412" y="1950"/>
                </a:lnTo>
                <a:lnTo>
                  <a:pt x="2412" y="1950"/>
                </a:lnTo>
                <a:lnTo>
                  <a:pt x="2412" y="1950"/>
                </a:lnTo>
                <a:lnTo>
                  <a:pt x="2414" y="1950"/>
                </a:lnTo>
                <a:lnTo>
                  <a:pt x="2414" y="1950"/>
                </a:lnTo>
                <a:lnTo>
                  <a:pt x="2414" y="1950"/>
                </a:lnTo>
                <a:lnTo>
                  <a:pt x="2414" y="1950"/>
                </a:lnTo>
                <a:lnTo>
                  <a:pt x="2414" y="1948"/>
                </a:lnTo>
                <a:lnTo>
                  <a:pt x="2417" y="1948"/>
                </a:lnTo>
                <a:lnTo>
                  <a:pt x="2417" y="1948"/>
                </a:lnTo>
                <a:lnTo>
                  <a:pt x="2419" y="1948"/>
                </a:lnTo>
                <a:lnTo>
                  <a:pt x="2419" y="1945"/>
                </a:lnTo>
                <a:lnTo>
                  <a:pt x="2417" y="1945"/>
                </a:lnTo>
                <a:lnTo>
                  <a:pt x="2417" y="1945"/>
                </a:lnTo>
                <a:lnTo>
                  <a:pt x="2417" y="1943"/>
                </a:lnTo>
                <a:lnTo>
                  <a:pt x="2417" y="1943"/>
                </a:lnTo>
                <a:lnTo>
                  <a:pt x="2417" y="1943"/>
                </a:lnTo>
                <a:lnTo>
                  <a:pt x="2419" y="1943"/>
                </a:lnTo>
                <a:lnTo>
                  <a:pt x="2419" y="1943"/>
                </a:lnTo>
                <a:lnTo>
                  <a:pt x="2419" y="1943"/>
                </a:lnTo>
                <a:lnTo>
                  <a:pt x="2419" y="1941"/>
                </a:lnTo>
                <a:lnTo>
                  <a:pt x="2417" y="1941"/>
                </a:lnTo>
                <a:close/>
                <a:moveTo>
                  <a:pt x="2268" y="2059"/>
                </a:moveTo>
                <a:lnTo>
                  <a:pt x="2268" y="2059"/>
                </a:lnTo>
                <a:lnTo>
                  <a:pt x="2270" y="2057"/>
                </a:lnTo>
                <a:lnTo>
                  <a:pt x="2270" y="2057"/>
                </a:lnTo>
                <a:lnTo>
                  <a:pt x="2270" y="2057"/>
                </a:lnTo>
                <a:lnTo>
                  <a:pt x="2270" y="2057"/>
                </a:lnTo>
                <a:lnTo>
                  <a:pt x="2270" y="2057"/>
                </a:lnTo>
                <a:lnTo>
                  <a:pt x="2270" y="2057"/>
                </a:lnTo>
                <a:lnTo>
                  <a:pt x="2268" y="2057"/>
                </a:lnTo>
                <a:lnTo>
                  <a:pt x="2268" y="2057"/>
                </a:lnTo>
                <a:lnTo>
                  <a:pt x="2268" y="2057"/>
                </a:lnTo>
                <a:lnTo>
                  <a:pt x="2268" y="2057"/>
                </a:lnTo>
                <a:lnTo>
                  <a:pt x="2268" y="2057"/>
                </a:lnTo>
                <a:lnTo>
                  <a:pt x="2268" y="2057"/>
                </a:lnTo>
                <a:lnTo>
                  <a:pt x="2265" y="2057"/>
                </a:lnTo>
                <a:lnTo>
                  <a:pt x="2265" y="2059"/>
                </a:lnTo>
                <a:lnTo>
                  <a:pt x="2268" y="2059"/>
                </a:lnTo>
                <a:lnTo>
                  <a:pt x="2268" y="2059"/>
                </a:lnTo>
                <a:close/>
                <a:moveTo>
                  <a:pt x="2124" y="2135"/>
                </a:moveTo>
                <a:lnTo>
                  <a:pt x="2124" y="2135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0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6" y="2132"/>
                </a:lnTo>
                <a:lnTo>
                  <a:pt x="2126" y="2132"/>
                </a:lnTo>
                <a:lnTo>
                  <a:pt x="2126" y="2132"/>
                </a:lnTo>
                <a:lnTo>
                  <a:pt x="2126" y="2132"/>
                </a:lnTo>
                <a:lnTo>
                  <a:pt x="2126" y="2132"/>
                </a:lnTo>
                <a:lnTo>
                  <a:pt x="2126" y="2132"/>
                </a:lnTo>
                <a:lnTo>
                  <a:pt x="2126" y="2130"/>
                </a:lnTo>
                <a:lnTo>
                  <a:pt x="2126" y="2130"/>
                </a:lnTo>
                <a:lnTo>
                  <a:pt x="2126" y="2130"/>
                </a:lnTo>
                <a:lnTo>
                  <a:pt x="2126" y="2130"/>
                </a:lnTo>
                <a:lnTo>
                  <a:pt x="2126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19" y="2128"/>
                </a:lnTo>
                <a:lnTo>
                  <a:pt x="2119" y="2128"/>
                </a:lnTo>
                <a:lnTo>
                  <a:pt x="2119" y="2128"/>
                </a:lnTo>
                <a:lnTo>
                  <a:pt x="2119" y="2128"/>
                </a:lnTo>
                <a:lnTo>
                  <a:pt x="2119" y="2128"/>
                </a:lnTo>
                <a:lnTo>
                  <a:pt x="2119" y="2130"/>
                </a:lnTo>
                <a:lnTo>
                  <a:pt x="2119" y="2130"/>
                </a:lnTo>
                <a:lnTo>
                  <a:pt x="2119" y="2130"/>
                </a:lnTo>
                <a:lnTo>
                  <a:pt x="2119" y="2130"/>
                </a:lnTo>
                <a:lnTo>
                  <a:pt x="2119" y="2130"/>
                </a:lnTo>
                <a:lnTo>
                  <a:pt x="2119" y="2130"/>
                </a:lnTo>
                <a:lnTo>
                  <a:pt x="2121" y="2130"/>
                </a:lnTo>
                <a:lnTo>
                  <a:pt x="2121" y="2130"/>
                </a:lnTo>
                <a:lnTo>
                  <a:pt x="2121" y="2132"/>
                </a:lnTo>
                <a:lnTo>
                  <a:pt x="2121" y="2132"/>
                </a:lnTo>
                <a:lnTo>
                  <a:pt x="2121" y="2132"/>
                </a:lnTo>
                <a:lnTo>
                  <a:pt x="2121" y="2132"/>
                </a:lnTo>
                <a:lnTo>
                  <a:pt x="2121" y="2130"/>
                </a:lnTo>
                <a:lnTo>
                  <a:pt x="2121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2"/>
                </a:lnTo>
                <a:lnTo>
                  <a:pt x="2124" y="2135"/>
                </a:lnTo>
                <a:close/>
                <a:moveTo>
                  <a:pt x="2275" y="2061"/>
                </a:moveTo>
                <a:lnTo>
                  <a:pt x="2275" y="2061"/>
                </a:lnTo>
                <a:lnTo>
                  <a:pt x="2275" y="2061"/>
                </a:lnTo>
                <a:lnTo>
                  <a:pt x="2275" y="2061"/>
                </a:lnTo>
                <a:lnTo>
                  <a:pt x="2275" y="2061"/>
                </a:lnTo>
                <a:lnTo>
                  <a:pt x="2273" y="2061"/>
                </a:lnTo>
                <a:lnTo>
                  <a:pt x="2273" y="2061"/>
                </a:lnTo>
                <a:lnTo>
                  <a:pt x="2273" y="2061"/>
                </a:lnTo>
                <a:lnTo>
                  <a:pt x="2273" y="2061"/>
                </a:lnTo>
                <a:lnTo>
                  <a:pt x="2273" y="2061"/>
                </a:lnTo>
                <a:lnTo>
                  <a:pt x="2273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68" y="2061"/>
                </a:lnTo>
                <a:lnTo>
                  <a:pt x="2268" y="2061"/>
                </a:lnTo>
                <a:lnTo>
                  <a:pt x="2268" y="2061"/>
                </a:lnTo>
                <a:lnTo>
                  <a:pt x="2268" y="2064"/>
                </a:lnTo>
                <a:lnTo>
                  <a:pt x="2265" y="2064"/>
                </a:lnTo>
                <a:lnTo>
                  <a:pt x="2268" y="2064"/>
                </a:lnTo>
                <a:lnTo>
                  <a:pt x="2268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70" y="2064"/>
                </a:lnTo>
                <a:lnTo>
                  <a:pt x="2273" y="2066"/>
                </a:lnTo>
                <a:lnTo>
                  <a:pt x="2275" y="2064"/>
                </a:lnTo>
                <a:lnTo>
                  <a:pt x="2275" y="2066"/>
                </a:lnTo>
                <a:lnTo>
                  <a:pt x="2277" y="2066"/>
                </a:lnTo>
                <a:lnTo>
                  <a:pt x="2277" y="2064"/>
                </a:lnTo>
                <a:lnTo>
                  <a:pt x="2277" y="2064"/>
                </a:lnTo>
                <a:lnTo>
                  <a:pt x="2277" y="2061"/>
                </a:lnTo>
                <a:lnTo>
                  <a:pt x="2275" y="2061"/>
                </a:lnTo>
                <a:close/>
                <a:moveTo>
                  <a:pt x="2445" y="1863"/>
                </a:moveTo>
                <a:lnTo>
                  <a:pt x="2445" y="1863"/>
                </a:lnTo>
                <a:lnTo>
                  <a:pt x="2445" y="1860"/>
                </a:lnTo>
                <a:lnTo>
                  <a:pt x="2445" y="1860"/>
                </a:lnTo>
                <a:lnTo>
                  <a:pt x="2445" y="1860"/>
                </a:lnTo>
                <a:lnTo>
                  <a:pt x="2445" y="1860"/>
                </a:lnTo>
                <a:lnTo>
                  <a:pt x="2445" y="1860"/>
                </a:lnTo>
                <a:lnTo>
                  <a:pt x="2445" y="1860"/>
                </a:lnTo>
                <a:lnTo>
                  <a:pt x="2445" y="1860"/>
                </a:lnTo>
                <a:lnTo>
                  <a:pt x="2443" y="1860"/>
                </a:lnTo>
                <a:lnTo>
                  <a:pt x="2443" y="1860"/>
                </a:lnTo>
                <a:lnTo>
                  <a:pt x="2443" y="1860"/>
                </a:lnTo>
                <a:lnTo>
                  <a:pt x="2443" y="1860"/>
                </a:lnTo>
                <a:lnTo>
                  <a:pt x="2443" y="1863"/>
                </a:lnTo>
                <a:lnTo>
                  <a:pt x="2445" y="1863"/>
                </a:lnTo>
                <a:lnTo>
                  <a:pt x="2448" y="1863"/>
                </a:lnTo>
                <a:lnTo>
                  <a:pt x="2448" y="1863"/>
                </a:lnTo>
                <a:lnTo>
                  <a:pt x="2445" y="1863"/>
                </a:lnTo>
                <a:close/>
                <a:moveTo>
                  <a:pt x="2121" y="2132"/>
                </a:moveTo>
                <a:lnTo>
                  <a:pt x="2121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0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2"/>
                </a:lnTo>
                <a:lnTo>
                  <a:pt x="2119" y="2135"/>
                </a:lnTo>
                <a:lnTo>
                  <a:pt x="2119" y="2135"/>
                </a:lnTo>
                <a:lnTo>
                  <a:pt x="2119" y="2135"/>
                </a:lnTo>
                <a:lnTo>
                  <a:pt x="2121" y="2135"/>
                </a:lnTo>
                <a:lnTo>
                  <a:pt x="2119" y="2135"/>
                </a:lnTo>
                <a:lnTo>
                  <a:pt x="2121" y="2132"/>
                </a:lnTo>
                <a:lnTo>
                  <a:pt x="2121" y="2132"/>
                </a:lnTo>
                <a:close/>
                <a:moveTo>
                  <a:pt x="2128" y="2139"/>
                </a:moveTo>
                <a:lnTo>
                  <a:pt x="2128" y="2142"/>
                </a:lnTo>
                <a:lnTo>
                  <a:pt x="2128" y="2142"/>
                </a:lnTo>
                <a:lnTo>
                  <a:pt x="2128" y="2142"/>
                </a:lnTo>
                <a:lnTo>
                  <a:pt x="2126" y="2142"/>
                </a:lnTo>
                <a:lnTo>
                  <a:pt x="2124" y="2142"/>
                </a:lnTo>
                <a:lnTo>
                  <a:pt x="2124" y="2142"/>
                </a:lnTo>
                <a:lnTo>
                  <a:pt x="2124" y="2144"/>
                </a:lnTo>
                <a:lnTo>
                  <a:pt x="2128" y="2142"/>
                </a:lnTo>
                <a:lnTo>
                  <a:pt x="2128" y="2142"/>
                </a:lnTo>
                <a:lnTo>
                  <a:pt x="2128" y="2142"/>
                </a:lnTo>
                <a:lnTo>
                  <a:pt x="2128" y="2142"/>
                </a:lnTo>
                <a:lnTo>
                  <a:pt x="2128" y="2139"/>
                </a:lnTo>
                <a:lnTo>
                  <a:pt x="2128" y="2139"/>
                </a:lnTo>
                <a:lnTo>
                  <a:pt x="2128" y="2139"/>
                </a:lnTo>
                <a:close/>
                <a:moveTo>
                  <a:pt x="1991" y="2442"/>
                </a:moveTo>
                <a:lnTo>
                  <a:pt x="1991" y="2442"/>
                </a:lnTo>
                <a:lnTo>
                  <a:pt x="1991" y="2442"/>
                </a:lnTo>
                <a:lnTo>
                  <a:pt x="1991" y="2442"/>
                </a:lnTo>
                <a:close/>
                <a:moveTo>
                  <a:pt x="1965" y="2487"/>
                </a:moveTo>
                <a:lnTo>
                  <a:pt x="1965" y="2487"/>
                </a:lnTo>
                <a:lnTo>
                  <a:pt x="1965" y="2487"/>
                </a:lnTo>
                <a:lnTo>
                  <a:pt x="1965" y="2487"/>
                </a:lnTo>
                <a:lnTo>
                  <a:pt x="1965" y="2487"/>
                </a:lnTo>
                <a:lnTo>
                  <a:pt x="1965" y="2487"/>
                </a:lnTo>
                <a:lnTo>
                  <a:pt x="1967" y="2487"/>
                </a:lnTo>
                <a:lnTo>
                  <a:pt x="1967" y="2487"/>
                </a:lnTo>
                <a:lnTo>
                  <a:pt x="1967" y="2487"/>
                </a:lnTo>
                <a:lnTo>
                  <a:pt x="1965" y="2487"/>
                </a:lnTo>
                <a:close/>
                <a:moveTo>
                  <a:pt x="1930" y="2189"/>
                </a:moveTo>
                <a:lnTo>
                  <a:pt x="1930" y="2189"/>
                </a:lnTo>
                <a:lnTo>
                  <a:pt x="1930" y="2189"/>
                </a:lnTo>
                <a:lnTo>
                  <a:pt x="1927" y="2189"/>
                </a:lnTo>
                <a:lnTo>
                  <a:pt x="1927" y="2189"/>
                </a:lnTo>
                <a:lnTo>
                  <a:pt x="1927" y="2189"/>
                </a:lnTo>
                <a:lnTo>
                  <a:pt x="1925" y="2189"/>
                </a:lnTo>
                <a:lnTo>
                  <a:pt x="1925" y="2189"/>
                </a:lnTo>
                <a:lnTo>
                  <a:pt x="1925" y="2191"/>
                </a:lnTo>
                <a:lnTo>
                  <a:pt x="1925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27" y="2191"/>
                </a:lnTo>
                <a:lnTo>
                  <a:pt x="1930" y="2191"/>
                </a:lnTo>
                <a:lnTo>
                  <a:pt x="1930" y="2191"/>
                </a:lnTo>
                <a:lnTo>
                  <a:pt x="1930" y="2191"/>
                </a:lnTo>
                <a:lnTo>
                  <a:pt x="1930" y="2191"/>
                </a:lnTo>
                <a:lnTo>
                  <a:pt x="1930" y="2194"/>
                </a:lnTo>
                <a:lnTo>
                  <a:pt x="1930" y="2194"/>
                </a:lnTo>
                <a:lnTo>
                  <a:pt x="1932" y="2194"/>
                </a:lnTo>
                <a:lnTo>
                  <a:pt x="1932" y="2194"/>
                </a:lnTo>
                <a:lnTo>
                  <a:pt x="1934" y="2194"/>
                </a:lnTo>
                <a:lnTo>
                  <a:pt x="1934" y="2191"/>
                </a:lnTo>
                <a:lnTo>
                  <a:pt x="1934" y="2189"/>
                </a:lnTo>
                <a:lnTo>
                  <a:pt x="1934" y="2189"/>
                </a:lnTo>
                <a:lnTo>
                  <a:pt x="1934" y="2189"/>
                </a:lnTo>
                <a:lnTo>
                  <a:pt x="1934" y="2189"/>
                </a:lnTo>
                <a:lnTo>
                  <a:pt x="1932" y="2191"/>
                </a:lnTo>
                <a:lnTo>
                  <a:pt x="1932" y="2191"/>
                </a:lnTo>
                <a:lnTo>
                  <a:pt x="1932" y="2191"/>
                </a:lnTo>
                <a:lnTo>
                  <a:pt x="1932" y="2191"/>
                </a:lnTo>
                <a:lnTo>
                  <a:pt x="1932" y="2189"/>
                </a:lnTo>
                <a:lnTo>
                  <a:pt x="1932" y="2189"/>
                </a:lnTo>
                <a:lnTo>
                  <a:pt x="1932" y="2189"/>
                </a:lnTo>
                <a:lnTo>
                  <a:pt x="1932" y="2189"/>
                </a:lnTo>
                <a:lnTo>
                  <a:pt x="1932" y="2189"/>
                </a:lnTo>
                <a:lnTo>
                  <a:pt x="1932" y="2189"/>
                </a:lnTo>
                <a:lnTo>
                  <a:pt x="1930" y="2189"/>
                </a:lnTo>
                <a:lnTo>
                  <a:pt x="1930" y="2189"/>
                </a:lnTo>
                <a:lnTo>
                  <a:pt x="1930" y="2189"/>
                </a:lnTo>
                <a:lnTo>
                  <a:pt x="1927" y="2189"/>
                </a:lnTo>
                <a:lnTo>
                  <a:pt x="1927" y="2189"/>
                </a:lnTo>
                <a:lnTo>
                  <a:pt x="1927" y="2189"/>
                </a:lnTo>
                <a:lnTo>
                  <a:pt x="1930" y="2189"/>
                </a:lnTo>
                <a:close/>
                <a:moveTo>
                  <a:pt x="1986" y="2447"/>
                </a:move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lnTo>
                  <a:pt x="1986" y="2447"/>
                </a:lnTo>
                <a:close/>
                <a:moveTo>
                  <a:pt x="1934" y="2203"/>
                </a:moveTo>
                <a:lnTo>
                  <a:pt x="1934" y="2203"/>
                </a:lnTo>
                <a:lnTo>
                  <a:pt x="1932" y="2206"/>
                </a:lnTo>
                <a:lnTo>
                  <a:pt x="1932" y="2206"/>
                </a:lnTo>
                <a:lnTo>
                  <a:pt x="1934" y="2206"/>
                </a:lnTo>
                <a:lnTo>
                  <a:pt x="1934" y="2206"/>
                </a:lnTo>
                <a:lnTo>
                  <a:pt x="1934" y="2206"/>
                </a:lnTo>
                <a:lnTo>
                  <a:pt x="1937" y="2206"/>
                </a:lnTo>
                <a:lnTo>
                  <a:pt x="1937" y="2203"/>
                </a:lnTo>
                <a:lnTo>
                  <a:pt x="1937" y="2203"/>
                </a:lnTo>
                <a:lnTo>
                  <a:pt x="1937" y="2203"/>
                </a:lnTo>
                <a:lnTo>
                  <a:pt x="1937" y="2203"/>
                </a:lnTo>
                <a:lnTo>
                  <a:pt x="1934" y="2203"/>
                </a:lnTo>
                <a:lnTo>
                  <a:pt x="1934" y="2203"/>
                </a:lnTo>
                <a:lnTo>
                  <a:pt x="1934" y="2203"/>
                </a:lnTo>
                <a:lnTo>
                  <a:pt x="1934" y="2203"/>
                </a:lnTo>
                <a:close/>
                <a:moveTo>
                  <a:pt x="1927" y="2220"/>
                </a:moveTo>
                <a:lnTo>
                  <a:pt x="1927" y="2220"/>
                </a:lnTo>
                <a:lnTo>
                  <a:pt x="1927" y="2220"/>
                </a:lnTo>
                <a:lnTo>
                  <a:pt x="1927" y="2220"/>
                </a:lnTo>
                <a:lnTo>
                  <a:pt x="1927" y="2220"/>
                </a:lnTo>
                <a:lnTo>
                  <a:pt x="1925" y="2220"/>
                </a:lnTo>
                <a:lnTo>
                  <a:pt x="1925" y="2220"/>
                </a:lnTo>
                <a:lnTo>
                  <a:pt x="1925" y="2220"/>
                </a:lnTo>
                <a:lnTo>
                  <a:pt x="1925" y="2220"/>
                </a:lnTo>
                <a:lnTo>
                  <a:pt x="1925" y="2220"/>
                </a:lnTo>
                <a:lnTo>
                  <a:pt x="1925" y="2220"/>
                </a:lnTo>
                <a:lnTo>
                  <a:pt x="1925" y="2220"/>
                </a:lnTo>
                <a:lnTo>
                  <a:pt x="1927" y="2220"/>
                </a:lnTo>
                <a:lnTo>
                  <a:pt x="1927" y="2222"/>
                </a:lnTo>
                <a:lnTo>
                  <a:pt x="1927" y="2222"/>
                </a:lnTo>
                <a:lnTo>
                  <a:pt x="1927" y="2222"/>
                </a:lnTo>
                <a:lnTo>
                  <a:pt x="1927" y="2222"/>
                </a:lnTo>
                <a:lnTo>
                  <a:pt x="1927" y="2222"/>
                </a:lnTo>
                <a:lnTo>
                  <a:pt x="1927" y="2222"/>
                </a:lnTo>
                <a:lnTo>
                  <a:pt x="1927" y="2222"/>
                </a:lnTo>
                <a:lnTo>
                  <a:pt x="1927" y="2220"/>
                </a:lnTo>
                <a:lnTo>
                  <a:pt x="1927" y="2220"/>
                </a:lnTo>
                <a:close/>
                <a:moveTo>
                  <a:pt x="1956" y="2274"/>
                </a:moveTo>
                <a:lnTo>
                  <a:pt x="1956" y="2274"/>
                </a:lnTo>
                <a:lnTo>
                  <a:pt x="1956" y="2272"/>
                </a:lnTo>
                <a:lnTo>
                  <a:pt x="1956" y="2272"/>
                </a:lnTo>
                <a:lnTo>
                  <a:pt x="1956" y="2270"/>
                </a:lnTo>
                <a:lnTo>
                  <a:pt x="1956" y="2267"/>
                </a:lnTo>
                <a:lnTo>
                  <a:pt x="1953" y="2262"/>
                </a:lnTo>
                <a:lnTo>
                  <a:pt x="1953" y="2255"/>
                </a:lnTo>
                <a:lnTo>
                  <a:pt x="1951" y="2255"/>
                </a:lnTo>
                <a:lnTo>
                  <a:pt x="1951" y="2255"/>
                </a:lnTo>
                <a:lnTo>
                  <a:pt x="1951" y="2255"/>
                </a:lnTo>
                <a:lnTo>
                  <a:pt x="1951" y="2255"/>
                </a:lnTo>
                <a:lnTo>
                  <a:pt x="1951" y="2255"/>
                </a:lnTo>
                <a:lnTo>
                  <a:pt x="1951" y="2255"/>
                </a:lnTo>
                <a:lnTo>
                  <a:pt x="1949" y="2255"/>
                </a:lnTo>
                <a:lnTo>
                  <a:pt x="1944" y="2255"/>
                </a:lnTo>
                <a:lnTo>
                  <a:pt x="1944" y="2255"/>
                </a:lnTo>
                <a:lnTo>
                  <a:pt x="1941" y="2253"/>
                </a:lnTo>
                <a:lnTo>
                  <a:pt x="1941" y="2253"/>
                </a:lnTo>
                <a:lnTo>
                  <a:pt x="1941" y="2251"/>
                </a:lnTo>
                <a:lnTo>
                  <a:pt x="1939" y="2248"/>
                </a:lnTo>
                <a:lnTo>
                  <a:pt x="1939" y="2246"/>
                </a:lnTo>
                <a:lnTo>
                  <a:pt x="1939" y="2248"/>
                </a:lnTo>
                <a:lnTo>
                  <a:pt x="1937" y="2248"/>
                </a:lnTo>
                <a:lnTo>
                  <a:pt x="1937" y="2251"/>
                </a:lnTo>
                <a:lnTo>
                  <a:pt x="1934" y="2251"/>
                </a:lnTo>
                <a:lnTo>
                  <a:pt x="1934" y="2251"/>
                </a:lnTo>
                <a:lnTo>
                  <a:pt x="1932" y="2251"/>
                </a:lnTo>
                <a:lnTo>
                  <a:pt x="1932" y="2253"/>
                </a:lnTo>
                <a:lnTo>
                  <a:pt x="1932" y="2253"/>
                </a:lnTo>
                <a:lnTo>
                  <a:pt x="1934" y="2253"/>
                </a:lnTo>
                <a:lnTo>
                  <a:pt x="1932" y="2253"/>
                </a:lnTo>
                <a:lnTo>
                  <a:pt x="1932" y="2253"/>
                </a:lnTo>
                <a:lnTo>
                  <a:pt x="1934" y="2255"/>
                </a:lnTo>
                <a:lnTo>
                  <a:pt x="1934" y="2255"/>
                </a:lnTo>
                <a:lnTo>
                  <a:pt x="1934" y="2255"/>
                </a:lnTo>
                <a:lnTo>
                  <a:pt x="1934" y="2255"/>
                </a:lnTo>
                <a:lnTo>
                  <a:pt x="1937" y="2258"/>
                </a:lnTo>
                <a:lnTo>
                  <a:pt x="1937" y="2258"/>
                </a:lnTo>
                <a:lnTo>
                  <a:pt x="1937" y="2258"/>
                </a:lnTo>
                <a:lnTo>
                  <a:pt x="1937" y="2258"/>
                </a:lnTo>
                <a:lnTo>
                  <a:pt x="1937" y="2260"/>
                </a:lnTo>
                <a:lnTo>
                  <a:pt x="1937" y="2260"/>
                </a:lnTo>
                <a:lnTo>
                  <a:pt x="1934" y="2260"/>
                </a:lnTo>
                <a:lnTo>
                  <a:pt x="1934" y="2260"/>
                </a:lnTo>
                <a:lnTo>
                  <a:pt x="1934" y="2260"/>
                </a:lnTo>
                <a:lnTo>
                  <a:pt x="1934" y="2260"/>
                </a:lnTo>
                <a:lnTo>
                  <a:pt x="1934" y="2258"/>
                </a:lnTo>
                <a:lnTo>
                  <a:pt x="1934" y="2255"/>
                </a:lnTo>
                <a:lnTo>
                  <a:pt x="1932" y="2258"/>
                </a:lnTo>
                <a:lnTo>
                  <a:pt x="1932" y="2255"/>
                </a:lnTo>
                <a:lnTo>
                  <a:pt x="1932" y="2255"/>
                </a:lnTo>
                <a:lnTo>
                  <a:pt x="1930" y="2255"/>
                </a:lnTo>
                <a:lnTo>
                  <a:pt x="1930" y="2255"/>
                </a:lnTo>
                <a:lnTo>
                  <a:pt x="1932" y="2255"/>
                </a:lnTo>
                <a:lnTo>
                  <a:pt x="1932" y="2255"/>
                </a:lnTo>
                <a:lnTo>
                  <a:pt x="1930" y="2255"/>
                </a:lnTo>
                <a:lnTo>
                  <a:pt x="1927" y="2253"/>
                </a:lnTo>
                <a:lnTo>
                  <a:pt x="1925" y="2253"/>
                </a:lnTo>
                <a:lnTo>
                  <a:pt x="1925" y="2253"/>
                </a:lnTo>
                <a:lnTo>
                  <a:pt x="1922" y="2251"/>
                </a:lnTo>
                <a:lnTo>
                  <a:pt x="1922" y="2253"/>
                </a:lnTo>
                <a:lnTo>
                  <a:pt x="1922" y="2253"/>
                </a:lnTo>
                <a:lnTo>
                  <a:pt x="1922" y="2253"/>
                </a:lnTo>
                <a:lnTo>
                  <a:pt x="1922" y="2253"/>
                </a:lnTo>
                <a:lnTo>
                  <a:pt x="1922" y="2255"/>
                </a:lnTo>
                <a:lnTo>
                  <a:pt x="1922" y="2255"/>
                </a:lnTo>
                <a:lnTo>
                  <a:pt x="1922" y="2255"/>
                </a:lnTo>
                <a:lnTo>
                  <a:pt x="1922" y="2255"/>
                </a:lnTo>
                <a:lnTo>
                  <a:pt x="1925" y="2258"/>
                </a:lnTo>
                <a:lnTo>
                  <a:pt x="1925" y="2258"/>
                </a:lnTo>
                <a:lnTo>
                  <a:pt x="1925" y="2258"/>
                </a:lnTo>
                <a:lnTo>
                  <a:pt x="1925" y="2258"/>
                </a:lnTo>
                <a:lnTo>
                  <a:pt x="1925" y="2258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60"/>
                </a:lnTo>
                <a:lnTo>
                  <a:pt x="1925" y="2258"/>
                </a:lnTo>
                <a:lnTo>
                  <a:pt x="1925" y="2258"/>
                </a:lnTo>
                <a:lnTo>
                  <a:pt x="1922" y="2255"/>
                </a:lnTo>
                <a:lnTo>
                  <a:pt x="1922" y="2255"/>
                </a:lnTo>
                <a:lnTo>
                  <a:pt x="1922" y="2255"/>
                </a:lnTo>
                <a:lnTo>
                  <a:pt x="1922" y="2255"/>
                </a:lnTo>
                <a:lnTo>
                  <a:pt x="1922" y="2253"/>
                </a:lnTo>
                <a:lnTo>
                  <a:pt x="1922" y="2253"/>
                </a:lnTo>
                <a:lnTo>
                  <a:pt x="1920" y="2253"/>
                </a:lnTo>
                <a:lnTo>
                  <a:pt x="1920" y="2253"/>
                </a:lnTo>
                <a:lnTo>
                  <a:pt x="1920" y="2253"/>
                </a:lnTo>
                <a:lnTo>
                  <a:pt x="1918" y="2253"/>
                </a:lnTo>
                <a:lnTo>
                  <a:pt x="1918" y="2253"/>
                </a:lnTo>
                <a:lnTo>
                  <a:pt x="1918" y="2253"/>
                </a:lnTo>
                <a:lnTo>
                  <a:pt x="1915" y="2253"/>
                </a:lnTo>
                <a:lnTo>
                  <a:pt x="1915" y="2253"/>
                </a:lnTo>
                <a:lnTo>
                  <a:pt x="1915" y="2253"/>
                </a:lnTo>
                <a:lnTo>
                  <a:pt x="1913" y="2253"/>
                </a:lnTo>
                <a:lnTo>
                  <a:pt x="1913" y="2253"/>
                </a:lnTo>
                <a:lnTo>
                  <a:pt x="1911" y="2253"/>
                </a:lnTo>
                <a:lnTo>
                  <a:pt x="1911" y="2253"/>
                </a:lnTo>
                <a:lnTo>
                  <a:pt x="1911" y="2255"/>
                </a:lnTo>
                <a:lnTo>
                  <a:pt x="1911" y="2255"/>
                </a:lnTo>
                <a:lnTo>
                  <a:pt x="1908" y="2255"/>
                </a:lnTo>
                <a:lnTo>
                  <a:pt x="1906" y="2258"/>
                </a:lnTo>
                <a:lnTo>
                  <a:pt x="1908" y="2258"/>
                </a:lnTo>
                <a:lnTo>
                  <a:pt x="1908" y="2258"/>
                </a:lnTo>
                <a:lnTo>
                  <a:pt x="1911" y="2255"/>
                </a:lnTo>
                <a:lnTo>
                  <a:pt x="1911" y="2255"/>
                </a:lnTo>
                <a:lnTo>
                  <a:pt x="1911" y="2255"/>
                </a:lnTo>
                <a:lnTo>
                  <a:pt x="1911" y="2255"/>
                </a:lnTo>
                <a:lnTo>
                  <a:pt x="1911" y="2258"/>
                </a:lnTo>
                <a:lnTo>
                  <a:pt x="1908" y="2258"/>
                </a:lnTo>
                <a:lnTo>
                  <a:pt x="1908" y="2258"/>
                </a:lnTo>
                <a:lnTo>
                  <a:pt x="1908" y="2258"/>
                </a:lnTo>
                <a:lnTo>
                  <a:pt x="1908" y="2258"/>
                </a:lnTo>
                <a:lnTo>
                  <a:pt x="1906" y="2258"/>
                </a:lnTo>
                <a:lnTo>
                  <a:pt x="1906" y="2258"/>
                </a:lnTo>
                <a:lnTo>
                  <a:pt x="1904" y="2258"/>
                </a:lnTo>
                <a:lnTo>
                  <a:pt x="1904" y="2260"/>
                </a:lnTo>
                <a:lnTo>
                  <a:pt x="1904" y="2260"/>
                </a:lnTo>
                <a:lnTo>
                  <a:pt x="1904" y="2260"/>
                </a:lnTo>
                <a:lnTo>
                  <a:pt x="1904" y="2260"/>
                </a:lnTo>
                <a:lnTo>
                  <a:pt x="1904" y="2260"/>
                </a:lnTo>
                <a:lnTo>
                  <a:pt x="1904" y="2260"/>
                </a:lnTo>
                <a:lnTo>
                  <a:pt x="1901" y="2260"/>
                </a:lnTo>
                <a:lnTo>
                  <a:pt x="1901" y="2260"/>
                </a:lnTo>
                <a:lnTo>
                  <a:pt x="1901" y="2260"/>
                </a:lnTo>
                <a:lnTo>
                  <a:pt x="1901" y="2260"/>
                </a:lnTo>
                <a:lnTo>
                  <a:pt x="1901" y="2258"/>
                </a:lnTo>
                <a:lnTo>
                  <a:pt x="1901" y="2258"/>
                </a:lnTo>
                <a:lnTo>
                  <a:pt x="1901" y="2258"/>
                </a:lnTo>
                <a:lnTo>
                  <a:pt x="1901" y="2258"/>
                </a:lnTo>
                <a:lnTo>
                  <a:pt x="1901" y="2258"/>
                </a:lnTo>
                <a:lnTo>
                  <a:pt x="1901" y="2255"/>
                </a:lnTo>
                <a:lnTo>
                  <a:pt x="1899" y="2255"/>
                </a:lnTo>
                <a:lnTo>
                  <a:pt x="1899" y="2255"/>
                </a:lnTo>
                <a:lnTo>
                  <a:pt x="1899" y="2258"/>
                </a:lnTo>
                <a:lnTo>
                  <a:pt x="1899" y="2258"/>
                </a:lnTo>
                <a:lnTo>
                  <a:pt x="1899" y="2255"/>
                </a:lnTo>
                <a:lnTo>
                  <a:pt x="1899" y="2255"/>
                </a:lnTo>
                <a:lnTo>
                  <a:pt x="1899" y="2258"/>
                </a:lnTo>
                <a:lnTo>
                  <a:pt x="1896" y="2258"/>
                </a:lnTo>
                <a:lnTo>
                  <a:pt x="1896" y="2258"/>
                </a:lnTo>
                <a:lnTo>
                  <a:pt x="1896" y="2258"/>
                </a:lnTo>
                <a:lnTo>
                  <a:pt x="1896" y="2260"/>
                </a:lnTo>
                <a:lnTo>
                  <a:pt x="1894" y="2260"/>
                </a:lnTo>
                <a:lnTo>
                  <a:pt x="1894" y="2260"/>
                </a:lnTo>
                <a:lnTo>
                  <a:pt x="1894" y="2258"/>
                </a:lnTo>
                <a:lnTo>
                  <a:pt x="1894" y="2258"/>
                </a:lnTo>
                <a:lnTo>
                  <a:pt x="1894" y="2258"/>
                </a:lnTo>
                <a:lnTo>
                  <a:pt x="1894" y="2255"/>
                </a:lnTo>
                <a:lnTo>
                  <a:pt x="1894" y="2258"/>
                </a:lnTo>
                <a:lnTo>
                  <a:pt x="1894" y="2258"/>
                </a:lnTo>
                <a:lnTo>
                  <a:pt x="1894" y="2258"/>
                </a:lnTo>
                <a:lnTo>
                  <a:pt x="1892" y="2258"/>
                </a:lnTo>
                <a:lnTo>
                  <a:pt x="1889" y="2258"/>
                </a:lnTo>
                <a:lnTo>
                  <a:pt x="1889" y="2258"/>
                </a:lnTo>
                <a:lnTo>
                  <a:pt x="1889" y="2258"/>
                </a:lnTo>
                <a:lnTo>
                  <a:pt x="1889" y="2258"/>
                </a:lnTo>
                <a:lnTo>
                  <a:pt x="1889" y="2258"/>
                </a:lnTo>
                <a:lnTo>
                  <a:pt x="1889" y="2258"/>
                </a:lnTo>
                <a:lnTo>
                  <a:pt x="1889" y="2258"/>
                </a:lnTo>
                <a:lnTo>
                  <a:pt x="1889" y="2255"/>
                </a:lnTo>
                <a:lnTo>
                  <a:pt x="1889" y="2255"/>
                </a:lnTo>
                <a:lnTo>
                  <a:pt x="1889" y="2255"/>
                </a:lnTo>
                <a:lnTo>
                  <a:pt x="1887" y="2255"/>
                </a:lnTo>
                <a:lnTo>
                  <a:pt x="1887" y="2255"/>
                </a:lnTo>
                <a:lnTo>
                  <a:pt x="1887" y="2255"/>
                </a:lnTo>
                <a:lnTo>
                  <a:pt x="1885" y="2255"/>
                </a:lnTo>
                <a:lnTo>
                  <a:pt x="1885" y="2255"/>
                </a:lnTo>
                <a:lnTo>
                  <a:pt x="1885" y="2255"/>
                </a:lnTo>
                <a:lnTo>
                  <a:pt x="1885" y="2255"/>
                </a:lnTo>
                <a:lnTo>
                  <a:pt x="1885" y="2255"/>
                </a:lnTo>
                <a:lnTo>
                  <a:pt x="1882" y="2255"/>
                </a:lnTo>
                <a:lnTo>
                  <a:pt x="1882" y="2255"/>
                </a:lnTo>
                <a:lnTo>
                  <a:pt x="1882" y="2258"/>
                </a:lnTo>
                <a:lnTo>
                  <a:pt x="1878" y="2258"/>
                </a:lnTo>
                <a:lnTo>
                  <a:pt x="1878" y="2260"/>
                </a:lnTo>
                <a:lnTo>
                  <a:pt x="1878" y="2260"/>
                </a:lnTo>
                <a:lnTo>
                  <a:pt x="1880" y="2260"/>
                </a:lnTo>
                <a:lnTo>
                  <a:pt x="1880" y="2260"/>
                </a:lnTo>
                <a:lnTo>
                  <a:pt x="1880" y="2260"/>
                </a:lnTo>
                <a:lnTo>
                  <a:pt x="1880" y="2260"/>
                </a:lnTo>
                <a:lnTo>
                  <a:pt x="1880" y="2260"/>
                </a:lnTo>
                <a:lnTo>
                  <a:pt x="1880" y="2260"/>
                </a:lnTo>
                <a:lnTo>
                  <a:pt x="1878" y="2260"/>
                </a:lnTo>
                <a:lnTo>
                  <a:pt x="1878" y="2260"/>
                </a:lnTo>
                <a:lnTo>
                  <a:pt x="1878" y="2262"/>
                </a:lnTo>
                <a:lnTo>
                  <a:pt x="1878" y="2262"/>
                </a:lnTo>
                <a:lnTo>
                  <a:pt x="1882" y="2262"/>
                </a:lnTo>
                <a:lnTo>
                  <a:pt x="1882" y="2265"/>
                </a:lnTo>
                <a:lnTo>
                  <a:pt x="1880" y="2265"/>
                </a:lnTo>
                <a:lnTo>
                  <a:pt x="1880" y="2265"/>
                </a:lnTo>
                <a:lnTo>
                  <a:pt x="1880" y="2265"/>
                </a:lnTo>
                <a:lnTo>
                  <a:pt x="1878" y="2262"/>
                </a:lnTo>
                <a:lnTo>
                  <a:pt x="1878" y="2265"/>
                </a:lnTo>
                <a:lnTo>
                  <a:pt x="1878" y="2265"/>
                </a:lnTo>
                <a:lnTo>
                  <a:pt x="1875" y="2265"/>
                </a:lnTo>
                <a:lnTo>
                  <a:pt x="1875" y="2265"/>
                </a:lnTo>
                <a:lnTo>
                  <a:pt x="1875" y="2265"/>
                </a:lnTo>
                <a:lnTo>
                  <a:pt x="1875" y="2265"/>
                </a:lnTo>
                <a:lnTo>
                  <a:pt x="1875" y="2262"/>
                </a:lnTo>
                <a:lnTo>
                  <a:pt x="1875" y="2262"/>
                </a:lnTo>
                <a:lnTo>
                  <a:pt x="1873" y="2262"/>
                </a:lnTo>
                <a:lnTo>
                  <a:pt x="1873" y="2262"/>
                </a:lnTo>
                <a:lnTo>
                  <a:pt x="1870" y="2262"/>
                </a:lnTo>
                <a:lnTo>
                  <a:pt x="1870" y="2262"/>
                </a:lnTo>
                <a:lnTo>
                  <a:pt x="1868" y="2262"/>
                </a:lnTo>
                <a:lnTo>
                  <a:pt x="1868" y="2262"/>
                </a:lnTo>
                <a:lnTo>
                  <a:pt x="1868" y="2262"/>
                </a:lnTo>
                <a:lnTo>
                  <a:pt x="1868" y="2260"/>
                </a:lnTo>
                <a:lnTo>
                  <a:pt x="1866" y="2260"/>
                </a:lnTo>
                <a:lnTo>
                  <a:pt x="1866" y="2260"/>
                </a:lnTo>
                <a:lnTo>
                  <a:pt x="1866" y="2262"/>
                </a:lnTo>
                <a:lnTo>
                  <a:pt x="1866" y="2262"/>
                </a:lnTo>
                <a:lnTo>
                  <a:pt x="1863" y="2262"/>
                </a:lnTo>
                <a:lnTo>
                  <a:pt x="1863" y="2262"/>
                </a:lnTo>
                <a:lnTo>
                  <a:pt x="1863" y="2262"/>
                </a:lnTo>
                <a:lnTo>
                  <a:pt x="1863" y="2262"/>
                </a:lnTo>
                <a:lnTo>
                  <a:pt x="1863" y="2265"/>
                </a:lnTo>
                <a:lnTo>
                  <a:pt x="1863" y="2265"/>
                </a:lnTo>
                <a:lnTo>
                  <a:pt x="1863" y="2265"/>
                </a:lnTo>
                <a:lnTo>
                  <a:pt x="1863" y="2265"/>
                </a:lnTo>
                <a:lnTo>
                  <a:pt x="1861" y="2265"/>
                </a:lnTo>
                <a:lnTo>
                  <a:pt x="1861" y="2265"/>
                </a:lnTo>
                <a:lnTo>
                  <a:pt x="1861" y="2265"/>
                </a:lnTo>
                <a:lnTo>
                  <a:pt x="1861" y="2265"/>
                </a:lnTo>
                <a:lnTo>
                  <a:pt x="1861" y="2265"/>
                </a:lnTo>
                <a:lnTo>
                  <a:pt x="1861" y="2267"/>
                </a:lnTo>
                <a:lnTo>
                  <a:pt x="1859" y="2267"/>
                </a:lnTo>
                <a:lnTo>
                  <a:pt x="1859" y="2267"/>
                </a:lnTo>
                <a:lnTo>
                  <a:pt x="1859" y="2270"/>
                </a:lnTo>
                <a:lnTo>
                  <a:pt x="1859" y="2272"/>
                </a:lnTo>
                <a:lnTo>
                  <a:pt x="1859" y="2272"/>
                </a:lnTo>
                <a:lnTo>
                  <a:pt x="1861" y="2272"/>
                </a:lnTo>
                <a:lnTo>
                  <a:pt x="1861" y="2270"/>
                </a:lnTo>
                <a:lnTo>
                  <a:pt x="1861" y="2270"/>
                </a:lnTo>
                <a:lnTo>
                  <a:pt x="1861" y="2270"/>
                </a:lnTo>
                <a:lnTo>
                  <a:pt x="1863" y="2270"/>
                </a:lnTo>
                <a:lnTo>
                  <a:pt x="1863" y="2267"/>
                </a:lnTo>
                <a:lnTo>
                  <a:pt x="1866" y="2267"/>
                </a:lnTo>
                <a:lnTo>
                  <a:pt x="1866" y="2267"/>
                </a:lnTo>
                <a:lnTo>
                  <a:pt x="1866" y="2267"/>
                </a:lnTo>
                <a:lnTo>
                  <a:pt x="1866" y="2267"/>
                </a:lnTo>
                <a:lnTo>
                  <a:pt x="1868" y="2267"/>
                </a:lnTo>
                <a:lnTo>
                  <a:pt x="1866" y="2267"/>
                </a:lnTo>
                <a:lnTo>
                  <a:pt x="1866" y="2267"/>
                </a:lnTo>
                <a:lnTo>
                  <a:pt x="1866" y="2270"/>
                </a:lnTo>
                <a:lnTo>
                  <a:pt x="1866" y="2270"/>
                </a:lnTo>
                <a:lnTo>
                  <a:pt x="1866" y="2270"/>
                </a:lnTo>
                <a:lnTo>
                  <a:pt x="1866" y="2270"/>
                </a:lnTo>
                <a:lnTo>
                  <a:pt x="1866" y="2270"/>
                </a:lnTo>
                <a:lnTo>
                  <a:pt x="1866" y="2270"/>
                </a:lnTo>
                <a:lnTo>
                  <a:pt x="1866" y="2272"/>
                </a:lnTo>
                <a:lnTo>
                  <a:pt x="1868" y="2272"/>
                </a:lnTo>
                <a:lnTo>
                  <a:pt x="1866" y="2272"/>
                </a:lnTo>
                <a:lnTo>
                  <a:pt x="1866" y="2272"/>
                </a:lnTo>
                <a:lnTo>
                  <a:pt x="1866" y="2272"/>
                </a:lnTo>
                <a:lnTo>
                  <a:pt x="1863" y="2270"/>
                </a:lnTo>
                <a:lnTo>
                  <a:pt x="1863" y="2272"/>
                </a:lnTo>
                <a:lnTo>
                  <a:pt x="1863" y="2272"/>
                </a:lnTo>
                <a:lnTo>
                  <a:pt x="1861" y="2272"/>
                </a:lnTo>
                <a:lnTo>
                  <a:pt x="1861" y="2272"/>
                </a:lnTo>
                <a:lnTo>
                  <a:pt x="1861" y="2272"/>
                </a:lnTo>
                <a:lnTo>
                  <a:pt x="1861" y="2274"/>
                </a:lnTo>
                <a:lnTo>
                  <a:pt x="1859" y="2274"/>
                </a:lnTo>
                <a:lnTo>
                  <a:pt x="1859" y="2277"/>
                </a:lnTo>
                <a:lnTo>
                  <a:pt x="1859" y="2277"/>
                </a:lnTo>
                <a:lnTo>
                  <a:pt x="1859" y="2277"/>
                </a:lnTo>
                <a:lnTo>
                  <a:pt x="1856" y="2277"/>
                </a:lnTo>
                <a:lnTo>
                  <a:pt x="1856" y="2277"/>
                </a:lnTo>
                <a:lnTo>
                  <a:pt x="1854" y="2277"/>
                </a:lnTo>
                <a:lnTo>
                  <a:pt x="1854" y="2277"/>
                </a:lnTo>
                <a:lnTo>
                  <a:pt x="1852" y="2279"/>
                </a:lnTo>
                <a:lnTo>
                  <a:pt x="1852" y="2279"/>
                </a:lnTo>
                <a:lnTo>
                  <a:pt x="1852" y="2279"/>
                </a:lnTo>
                <a:lnTo>
                  <a:pt x="1852" y="2279"/>
                </a:lnTo>
                <a:lnTo>
                  <a:pt x="1849" y="2281"/>
                </a:lnTo>
                <a:lnTo>
                  <a:pt x="1847" y="2284"/>
                </a:lnTo>
                <a:lnTo>
                  <a:pt x="1847" y="2284"/>
                </a:lnTo>
                <a:lnTo>
                  <a:pt x="1847" y="2284"/>
                </a:lnTo>
                <a:lnTo>
                  <a:pt x="1847" y="2284"/>
                </a:lnTo>
                <a:lnTo>
                  <a:pt x="1847" y="2284"/>
                </a:lnTo>
                <a:lnTo>
                  <a:pt x="1847" y="2284"/>
                </a:lnTo>
                <a:lnTo>
                  <a:pt x="1844" y="2286"/>
                </a:lnTo>
                <a:lnTo>
                  <a:pt x="1842" y="2286"/>
                </a:lnTo>
                <a:lnTo>
                  <a:pt x="1842" y="2286"/>
                </a:lnTo>
                <a:lnTo>
                  <a:pt x="1840" y="2289"/>
                </a:lnTo>
                <a:lnTo>
                  <a:pt x="1840" y="2289"/>
                </a:lnTo>
                <a:lnTo>
                  <a:pt x="1840" y="2289"/>
                </a:lnTo>
                <a:lnTo>
                  <a:pt x="1837" y="2289"/>
                </a:lnTo>
                <a:lnTo>
                  <a:pt x="1837" y="2291"/>
                </a:lnTo>
                <a:lnTo>
                  <a:pt x="1837" y="2291"/>
                </a:lnTo>
                <a:lnTo>
                  <a:pt x="1835" y="2291"/>
                </a:lnTo>
                <a:lnTo>
                  <a:pt x="1835" y="2291"/>
                </a:lnTo>
                <a:lnTo>
                  <a:pt x="1835" y="2291"/>
                </a:lnTo>
                <a:lnTo>
                  <a:pt x="1835" y="2291"/>
                </a:lnTo>
                <a:lnTo>
                  <a:pt x="1835" y="2291"/>
                </a:lnTo>
                <a:lnTo>
                  <a:pt x="1833" y="2291"/>
                </a:lnTo>
                <a:lnTo>
                  <a:pt x="1833" y="2293"/>
                </a:lnTo>
                <a:lnTo>
                  <a:pt x="1835" y="2293"/>
                </a:lnTo>
                <a:lnTo>
                  <a:pt x="1835" y="2293"/>
                </a:lnTo>
                <a:lnTo>
                  <a:pt x="1833" y="2293"/>
                </a:lnTo>
                <a:lnTo>
                  <a:pt x="1833" y="2293"/>
                </a:lnTo>
                <a:lnTo>
                  <a:pt x="1833" y="2293"/>
                </a:lnTo>
                <a:lnTo>
                  <a:pt x="1833" y="2293"/>
                </a:lnTo>
                <a:lnTo>
                  <a:pt x="1833" y="2293"/>
                </a:lnTo>
                <a:lnTo>
                  <a:pt x="1833" y="2293"/>
                </a:lnTo>
                <a:lnTo>
                  <a:pt x="1833" y="2293"/>
                </a:lnTo>
                <a:lnTo>
                  <a:pt x="1833" y="2296"/>
                </a:lnTo>
                <a:lnTo>
                  <a:pt x="1833" y="2296"/>
                </a:lnTo>
                <a:lnTo>
                  <a:pt x="1833" y="2296"/>
                </a:lnTo>
                <a:lnTo>
                  <a:pt x="1830" y="2296"/>
                </a:lnTo>
                <a:lnTo>
                  <a:pt x="1833" y="2298"/>
                </a:lnTo>
                <a:lnTo>
                  <a:pt x="1833" y="2298"/>
                </a:lnTo>
                <a:lnTo>
                  <a:pt x="1830" y="2298"/>
                </a:lnTo>
                <a:lnTo>
                  <a:pt x="1830" y="2298"/>
                </a:lnTo>
                <a:lnTo>
                  <a:pt x="1833" y="2300"/>
                </a:lnTo>
                <a:lnTo>
                  <a:pt x="1833" y="2300"/>
                </a:lnTo>
                <a:lnTo>
                  <a:pt x="1833" y="2300"/>
                </a:lnTo>
                <a:lnTo>
                  <a:pt x="1833" y="2300"/>
                </a:lnTo>
                <a:lnTo>
                  <a:pt x="1833" y="2303"/>
                </a:lnTo>
                <a:lnTo>
                  <a:pt x="1835" y="2303"/>
                </a:lnTo>
                <a:lnTo>
                  <a:pt x="1835" y="2303"/>
                </a:lnTo>
                <a:lnTo>
                  <a:pt x="1835" y="2303"/>
                </a:lnTo>
                <a:lnTo>
                  <a:pt x="1835" y="2303"/>
                </a:lnTo>
                <a:lnTo>
                  <a:pt x="1833" y="2303"/>
                </a:lnTo>
                <a:lnTo>
                  <a:pt x="1833" y="2303"/>
                </a:lnTo>
                <a:lnTo>
                  <a:pt x="1833" y="2305"/>
                </a:lnTo>
                <a:lnTo>
                  <a:pt x="1833" y="2305"/>
                </a:lnTo>
                <a:lnTo>
                  <a:pt x="1830" y="2305"/>
                </a:lnTo>
                <a:lnTo>
                  <a:pt x="1833" y="2310"/>
                </a:lnTo>
                <a:lnTo>
                  <a:pt x="1833" y="2312"/>
                </a:lnTo>
                <a:lnTo>
                  <a:pt x="1833" y="2312"/>
                </a:lnTo>
                <a:lnTo>
                  <a:pt x="1833" y="2312"/>
                </a:lnTo>
                <a:lnTo>
                  <a:pt x="1833" y="2312"/>
                </a:lnTo>
                <a:lnTo>
                  <a:pt x="1833" y="2315"/>
                </a:lnTo>
                <a:lnTo>
                  <a:pt x="1833" y="2315"/>
                </a:lnTo>
                <a:lnTo>
                  <a:pt x="1833" y="2317"/>
                </a:lnTo>
                <a:lnTo>
                  <a:pt x="1833" y="2319"/>
                </a:lnTo>
                <a:lnTo>
                  <a:pt x="1830" y="2319"/>
                </a:lnTo>
                <a:lnTo>
                  <a:pt x="1830" y="2319"/>
                </a:lnTo>
                <a:lnTo>
                  <a:pt x="1833" y="2322"/>
                </a:lnTo>
                <a:lnTo>
                  <a:pt x="1833" y="2322"/>
                </a:lnTo>
                <a:lnTo>
                  <a:pt x="1833" y="2322"/>
                </a:lnTo>
                <a:lnTo>
                  <a:pt x="1835" y="2324"/>
                </a:lnTo>
                <a:lnTo>
                  <a:pt x="1835" y="2326"/>
                </a:lnTo>
                <a:lnTo>
                  <a:pt x="1835" y="2329"/>
                </a:lnTo>
                <a:lnTo>
                  <a:pt x="1835" y="2333"/>
                </a:lnTo>
                <a:lnTo>
                  <a:pt x="1835" y="2333"/>
                </a:lnTo>
                <a:lnTo>
                  <a:pt x="1835" y="2333"/>
                </a:lnTo>
                <a:lnTo>
                  <a:pt x="1835" y="2336"/>
                </a:lnTo>
                <a:lnTo>
                  <a:pt x="1835" y="2336"/>
                </a:lnTo>
                <a:lnTo>
                  <a:pt x="1835" y="2338"/>
                </a:lnTo>
                <a:lnTo>
                  <a:pt x="1835" y="2338"/>
                </a:lnTo>
                <a:lnTo>
                  <a:pt x="1835" y="2338"/>
                </a:lnTo>
                <a:lnTo>
                  <a:pt x="1837" y="2338"/>
                </a:lnTo>
                <a:lnTo>
                  <a:pt x="1840" y="2338"/>
                </a:lnTo>
                <a:lnTo>
                  <a:pt x="1840" y="2338"/>
                </a:lnTo>
                <a:lnTo>
                  <a:pt x="1842" y="2341"/>
                </a:lnTo>
                <a:lnTo>
                  <a:pt x="1844" y="2341"/>
                </a:lnTo>
                <a:lnTo>
                  <a:pt x="1844" y="2343"/>
                </a:lnTo>
                <a:lnTo>
                  <a:pt x="1844" y="2343"/>
                </a:lnTo>
                <a:lnTo>
                  <a:pt x="1847" y="2343"/>
                </a:lnTo>
                <a:lnTo>
                  <a:pt x="1849" y="2343"/>
                </a:lnTo>
                <a:lnTo>
                  <a:pt x="1849" y="2345"/>
                </a:lnTo>
                <a:lnTo>
                  <a:pt x="1849" y="2345"/>
                </a:lnTo>
                <a:lnTo>
                  <a:pt x="1849" y="2345"/>
                </a:lnTo>
                <a:lnTo>
                  <a:pt x="1852" y="2345"/>
                </a:lnTo>
                <a:lnTo>
                  <a:pt x="1852" y="2345"/>
                </a:lnTo>
                <a:lnTo>
                  <a:pt x="1856" y="2345"/>
                </a:lnTo>
                <a:lnTo>
                  <a:pt x="1856" y="2345"/>
                </a:lnTo>
                <a:lnTo>
                  <a:pt x="1856" y="2345"/>
                </a:lnTo>
                <a:lnTo>
                  <a:pt x="1856" y="2345"/>
                </a:lnTo>
                <a:lnTo>
                  <a:pt x="1859" y="2345"/>
                </a:lnTo>
                <a:lnTo>
                  <a:pt x="1859" y="2348"/>
                </a:lnTo>
                <a:lnTo>
                  <a:pt x="1859" y="2348"/>
                </a:lnTo>
                <a:lnTo>
                  <a:pt x="1859" y="2348"/>
                </a:lnTo>
                <a:lnTo>
                  <a:pt x="1859" y="2348"/>
                </a:lnTo>
                <a:lnTo>
                  <a:pt x="1859" y="2350"/>
                </a:lnTo>
                <a:lnTo>
                  <a:pt x="1859" y="2350"/>
                </a:lnTo>
                <a:lnTo>
                  <a:pt x="1861" y="2350"/>
                </a:lnTo>
                <a:lnTo>
                  <a:pt x="1861" y="2350"/>
                </a:lnTo>
                <a:lnTo>
                  <a:pt x="1863" y="2350"/>
                </a:lnTo>
                <a:lnTo>
                  <a:pt x="1868" y="2350"/>
                </a:lnTo>
                <a:lnTo>
                  <a:pt x="1873" y="2350"/>
                </a:lnTo>
                <a:lnTo>
                  <a:pt x="1875" y="2350"/>
                </a:lnTo>
                <a:lnTo>
                  <a:pt x="1875" y="2352"/>
                </a:lnTo>
                <a:lnTo>
                  <a:pt x="1878" y="2352"/>
                </a:lnTo>
                <a:lnTo>
                  <a:pt x="1878" y="2352"/>
                </a:lnTo>
                <a:lnTo>
                  <a:pt x="1878" y="2352"/>
                </a:lnTo>
                <a:lnTo>
                  <a:pt x="1878" y="2352"/>
                </a:lnTo>
                <a:lnTo>
                  <a:pt x="1878" y="2352"/>
                </a:lnTo>
                <a:lnTo>
                  <a:pt x="1878" y="2352"/>
                </a:lnTo>
                <a:lnTo>
                  <a:pt x="1875" y="2355"/>
                </a:lnTo>
                <a:lnTo>
                  <a:pt x="1875" y="2355"/>
                </a:lnTo>
                <a:lnTo>
                  <a:pt x="1875" y="2355"/>
                </a:lnTo>
                <a:lnTo>
                  <a:pt x="1875" y="2355"/>
                </a:lnTo>
                <a:lnTo>
                  <a:pt x="1878" y="2355"/>
                </a:lnTo>
                <a:lnTo>
                  <a:pt x="1880" y="2355"/>
                </a:lnTo>
                <a:lnTo>
                  <a:pt x="1878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2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5"/>
                </a:lnTo>
                <a:lnTo>
                  <a:pt x="1880" y="2357"/>
                </a:lnTo>
                <a:lnTo>
                  <a:pt x="1880" y="2357"/>
                </a:lnTo>
                <a:lnTo>
                  <a:pt x="1880" y="2357"/>
                </a:lnTo>
                <a:lnTo>
                  <a:pt x="1880" y="2357"/>
                </a:lnTo>
                <a:lnTo>
                  <a:pt x="1882" y="2357"/>
                </a:lnTo>
                <a:lnTo>
                  <a:pt x="1882" y="2357"/>
                </a:lnTo>
                <a:lnTo>
                  <a:pt x="1882" y="2357"/>
                </a:lnTo>
                <a:lnTo>
                  <a:pt x="1882" y="2357"/>
                </a:lnTo>
                <a:lnTo>
                  <a:pt x="1882" y="2355"/>
                </a:lnTo>
                <a:lnTo>
                  <a:pt x="1882" y="2355"/>
                </a:lnTo>
                <a:lnTo>
                  <a:pt x="1882" y="2355"/>
                </a:lnTo>
                <a:lnTo>
                  <a:pt x="1882" y="2355"/>
                </a:lnTo>
                <a:lnTo>
                  <a:pt x="1882" y="2355"/>
                </a:lnTo>
                <a:lnTo>
                  <a:pt x="1885" y="2352"/>
                </a:lnTo>
                <a:lnTo>
                  <a:pt x="1885" y="2352"/>
                </a:lnTo>
                <a:lnTo>
                  <a:pt x="1887" y="2352"/>
                </a:lnTo>
                <a:lnTo>
                  <a:pt x="1887" y="2355"/>
                </a:lnTo>
                <a:lnTo>
                  <a:pt x="1887" y="2355"/>
                </a:lnTo>
                <a:lnTo>
                  <a:pt x="1887" y="2355"/>
                </a:lnTo>
                <a:lnTo>
                  <a:pt x="1887" y="2355"/>
                </a:lnTo>
                <a:lnTo>
                  <a:pt x="1889" y="2355"/>
                </a:lnTo>
                <a:lnTo>
                  <a:pt x="1889" y="2355"/>
                </a:lnTo>
                <a:lnTo>
                  <a:pt x="1889" y="2352"/>
                </a:lnTo>
                <a:lnTo>
                  <a:pt x="1889" y="2352"/>
                </a:lnTo>
                <a:lnTo>
                  <a:pt x="1889" y="2352"/>
                </a:lnTo>
                <a:lnTo>
                  <a:pt x="1889" y="2352"/>
                </a:lnTo>
                <a:lnTo>
                  <a:pt x="1889" y="2352"/>
                </a:lnTo>
                <a:lnTo>
                  <a:pt x="1889" y="2352"/>
                </a:lnTo>
                <a:lnTo>
                  <a:pt x="1887" y="2352"/>
                </a:lnTo>
                <a:lnTo>
                  <a:pt x="1887" y="2352"/>
                </a:lnTo>
                <a:lnTo>
                  <a:pt x="1887" y="2352"/>
                </a:lnTo>
                <a:lnTo>
                  <a:pt x="1887" y="2352"/>
                </a:lnTo>
                <a:lnTo>
                  <a:pt x="1887" y="2350"/>
                </a:lnTo>
                <a:lnTo>
                  <a:pt x="1887" y="2350"/>
                </a:lnTo>
                <a:lnTo>
                  <a:pt x="1887" y="2350"/>
                </a:lnTo>
                <a:lnTo>
                  <a:pt x="1887" y="2350"/>
                </a:lnTo>
                <a:lnTo>
                  <a:pt x="1887" y="2350"/>
                </a:lnTo>
                <a:lnTo>
                  <a:pt x="1889" y="2350"/>
                </a:lnTo>
                <a:lnTo>
                  <a:pt x="1889" y="2350"/>
                </a:lnTo>
                <a:lnTo>
                  <a:pt x="1889" y="2350"/>
                </a:lnTo>
                <a:lnTo>
                  <a:pt x="1889" y="2345"/>
                </a:lnTo>
                <a:lnTo>
                  <a:pt x="1889" y="2345"/>
                </a:lnTo>
                <a:lnTo>
                  <a:pt x="1892" y="2343"/>
                </a:lnTo>
                <a:lnTo>
                  <a:pt x="1892" y="2343"/>
                </a:lnTo>
                <a:lnTo>
                  <a:pt x="1892" y="2343"/>
                </a:lnTo>
                <a:lnTo>
                  <a:pt x="1894" y="2343"/>
                </a:lnTo>
                <a:lnTo>
                  <a:pt x="1894" y="2345"/>
                </a:lnTo>
                <a:lnTo>
                  <a:pt x="1894" y="2345"/>
                </a:lnTo>
                <a:lnTo>
                  <a:pt x="1894" y="2345"/>
                </a:lnTo>
                <a:lnTo>
                  <a:pt x="1894" y="2345"/>
                </a:lnTo>
                <a:lnTo>
                  <a:pt x="1896" y="2343"/>
                </a:lnTo>
                <a:lnTo>
                  <a:pt x="1899" y="2343"/>
                </a:lnTo>
                <a:lnTo>
                  <a:pt x="1899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1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1"/>
                </a:lnTo>
                <a:lnTo>
                  <a:pt x="1904" y="2341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4" y="2343"/>
                </a:lnTo>
                <a:lnTo>
                  <a:pt x="1901" y="2343"/>
                </a:lnTo>
                <a:lnTo>
                  <a:pt x="1901" y="2343"/>
                </a:lnTo>
                <a:lnTo>
                  <a:pt x="1901" y="2345"/>
                </a:lnTo>
                <a:lnTo>
                  <a:pt x="1904" y="2345"/>
                </a:lnTo>
                <a:lnTo>
                  <a:pt x="1904" y="2345"/>
                </a:lnTo>
                <a:lnTo>
                  <a:pt x="1906" y="2345"/>
                </a:lnTo>
                <a:lnTo>
                  <a:pt x="1906" y="2345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6" y="2343"/>
                </a:lnTo>
                <a:lnTo>
                  <a:pt x="1908" y="2341"/>
                </a:lnTo>
                <a:lnTo>
                  <a:pt x="1908" y="2341"/>
                </a:lnTo>
                <a:lnTo>
                  <a:pt x="1906" y="2338"/>
                </a:lnTo>
                <a:lnTo>
                  <a:pt x="1906" y="2338"/>
                </a:lnTo>
                <a:lnTo>
                  <a:pt x="1906" y="2338"/>
                </a:lnTo>
                <a:lnTo>
                  <a:pt x="1906" y="2338"/>
                </a:lnTo>
                <a:lnTo>
                  <a:pt x="1906" y="2338"/>
                </a:lnTo>
                <a:lnTo>
                  <a:pt x="1908" y="2338"/>
                </a:lnTo>
                <a:lnTo>
                  <a:pt x="1908" y="2336"/>
                </a:lnTo>
                <a:lnTo>
                  <a:pt x="1911" y="2336"/>
                </a:lnTo>
                <a:lnTo>
                  <a:pt x="1911" y="2333"/>
                </a:lnTo>
                <a:lnTo>
                  <a:pt x="1915" y="2331"/>
                </a:lnTo>
                <a:lnTo>
                  <a:pt x="1918" y="2329"/>
                </a:lnTo>
                <a:lnTo>
                  <a:pt x="1918" y="2329"/>
                </a:lnTo>
                <a:lnTo>
                  <a:pt x="1920" y="2329"/>
                </a:lnTo>
                <a:lnTo>
                  <a:pt x="1920" y="2329"/>
                </a:lnTo>
                <a:lnTo>
                  <a:pt x="1922" y="2329"/>
                </a:lnTo>
                <a:lnTo>
                  <a:pt x="1925" y="2326"/>
                </a:lnTo>
                <a:lnTo>
                  <a:pt x="1925" y="2326"/>
                </a:lnTo>
                <a:lnTo>
                  <a:pt x="1925" y="2329"/>
                </a:lnTo>
                <a:lnTo>
                  <a:pt x="1925" y="2329"/>
                </a:lnTo>
                <a:lnTo>
                  <a:pt x="1922" y="2329"/>
                </a:lnTo>
                <a:lnTo>
                  <a:pt x="1920" y="2329"/>
                </a:lnTo>
                <a:lnTo>
                  <a:pt x="1920" y="2329"/>
                </a:lnTo>
                <a:lnTo>
                  <a:pt x="1920" y="2329"/>
                </a:lnTo>
                <a:lnTo>
                  <a:pt x="1922" y="2329"/>
                </a:lnTo>
                <a:lnTo>
                  <a:pt x="1925" y="2329"/>
                </a:lnTo>
                <a:lnTo>
                  <a:pt x="1925" y="2329"/>
                </a:lnTo>
                <a:lnTo>
                  <a:pt x="1925" y="2329"/>
                </a:lnTo>
                <a:lnTo>
                  <a:pt x="1925" y="2329"/>
                </a:lnTo>
                <a:lnTo>
                  <a:pt x="1925" y="2326"/>
                </a:lnTo>
                <a:lnTo>
                  <a:pt x="1927" y="2324"/>
                </a:lnTo>
                <a:lnTo>
                  <a:pt x="1927" y="2324"/>
                </a:lnTo>
                <a:lnTo>
                  <a:pt x="1930" y="2324"/>
                </a:lnTo>
                <a:lnTo>
                  <a:pt x="1930" y="2324"/>
                </a:lnTo>
                <a:lnTo>
                  <a:pt x="1930" y="2324"/>
                </a:lnTo>
                <a:lnTo>
                  <a:pt x="1930" y="2324"/>
                </a:lnTo>
                <a:lnTo>
                  <a:pt x="1930" y="2324"/>
                </a:lnTo>
                <a:lnTo>
                  <a:pt x="1932" y="2324"/>
                </a:lnTo>
                <a:lnTo>
                  <a:pt x="1930" y="2319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9"/>
                </a:lnTo>
                <a:lnTo>
                  <a:pt x="1930" y="2319"/>
                </a:lnTo>
                <a:lnTo>
                  <a:pt x="1930" y="2322"/>
                </a:lnTo>
                <a:lnTo>
                  <a:pt x="1930" y="2322"/>
                </a:lnTo>
                <a:lnTo>
                  <a:pt x="1930" y="2322"/>
                </a:lnTo>
                <a:lnTo>
                  <a:pt x="1927" y="2322"/>
                </a:lnTo>
                <a:lnTo>
                  <a:pt x="1927" y="2322"/>
                </a:lnTo>
                <a:lnTo>
                  <a:pt x="1927" y="2322"/>
                </a:lnTo>
                <a:lnTo>
                  <a:pt x="1927" y="2322"/>
                </a:lnTo>
                <a:lnTo>
                  <a:pt x="1927" y="2322"/>
                </a:lnTo>
                <a:lnTo>
                  <a:pt x="1925" y="2322"/>
                </a:lnTo>
                <a:lnTo>
                  <a:pt x="1925" y="2322"/>
                </a:lnTo>
                <a:lnTo>
                  <a:pt x="1925" y="2319"/>
                </a:lnTo>
                <a:lnTo>
                  <a:pt x="1927" y="2319"/>
                </a:lnTo>
                <a:lnTo>
                  <a:pt x="1927" y="2319"/>
                </a:lnTo>
                <a:lnTo>
                  <a:pt x="1927" y="2319"/>
                </a:lnTo>
                <a:lnTo>
                  <a:pt x="1927" y="2319"/>
                </a:lnTo>
                <a:lnTo>
                  <a:pt x="1927" y="2317"/>
                </a:lnTo>
                <a:lnTo>
                  <a:pt x="1927" y="2317"/>
                </a:lnTo>
                <a:lnTo>
                  <a:pt x="1927" y="2317"/>
                </a:lnTo>
                <a:lnTo>
                  <a:pt x="1927" y="2317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7"/>
                </a:lnTo>
                <a:lnTo>
                  <a:pt x="1930" y="2315"/>
                </a:lnTo>
                <a:lnTo>
                  <a:pt x="1930" y="2315"/>
                </a:lnTo>
                <a:lnTo>
                  <a:pt x="1930" y="2312"/>
                </a:lnTo>
                <a:lnTo>
                  <a:pt x="1930" y="2312"/>
                </a:lnTo>
                <a:lnTo>
                  <a:pt x="1932" y="2310"/>
                </a:lnTo>
                <a:lnTo>
                  <a:pt x="1932" y="2310"/>
                </a:lnTo>
                <a:lnTo>
                  <a:pt x="1932" y="2307"/>
                </a:lnTo>
                <a:lnTo>
                  <a:pt x="1932" y="2307"/>
                </a:lnTo>
                <a:lnTo>
                  <a:pt x="1932" y="2305"/>
                </a:lnTo>
                <a:lnTo>
                  <a:pt x="1934" y="2303"/>
                </a:lnTo>
                <a:lnTo>
                  <a:pt x="1934" y="2303"/>
                </a:lnTo>
                <a:lnTo>
                  <a:pt x="1932" y="2305"/>
                </a:lnTo>
                <a:lnTo>
                  <a:pt x="1932" y="2307"/>
                </a:lnTo>
                <a:lnTo>
                  <a:pt x="1932" y="2305"/>
                </a:lnTo>
                <a:lnTo>
                  <a:pt x="1932" y="2305"/>
                </a:lnTo>
                <a:lnTo>
                  <a:pt x="1932" y="2303"/>
                </a:lnTo>
                <a:lnTo>
                  <a:pt x="1932" y="2303"/>
                </a:lnTo>
                <a:lnTo>
                  <a:pt x="1932" y="2303"/>
                </a:lnTo>
                <a:lnTo>
                  <a:pt x="1930" y="2305"/>
                </a:lnTo>
                <a:lnTo>
                  <a:pt x="1930" y="2303"/>
                </a:lnTo>
                <a:lnTo>
                  <a:pt x="1930" y="2303"/>
                </a:lnTo>
                <a:lnTo>
                  <a:pt x="1930" y="2303"/>
                </a:lnTo>
                <a:lnTo>
                  <a:pt x="1927" y="2303"/>
                </a:lnTo>
                <a:lnTo>
                  <a:pt x="1927" y="2303"/>
                </a:lnTo>
                <a:lnTo>
                  <a:pt x="1930" y="2303"/>
                </a:lnTo>
                <a:lnTo>
                  <a:pt x="1930" y="2303"/>
                </a:lnTo>
                <a:lnTo>
                  <a:pt x="1930" y="2303"/>
                </a:lnTo>
                <a:lnTo>
                  <a:pt x="1930" y="2303"/>
                </a:lnTo>
                <a:lnTo>
                  <a:pt x="1932" y="2303"/>
                </a:lnTo>
                <a:lnTo>
                  <a:pt x="1932" y="2303"/>
                </a:lnTo>
                <a:lnTo>
                  <a:pt x="1932" y="2303"/>
                </a:lnTo>
                <a:lnTo>
                  <a:pt x="1934" y="2303"/>
                </a:lnTo>
                <a:lnTo>
                  <a:pt x="1934" y="2303"/>
                </a:lnTo>
                <a:lnTo>
                  <a:pt x="1934" y="2300"/>
                </a:lnTo>
                <a:lnTo>
                  <a:pt x="1934" y="2300"/>
                </a:lnTo>
                <a:lnTo>
                  <a:pt x="1937" y="2298"/>
                </a:lnTo>
                <a:lnTo>
                  <a:pt x="1937" y="2296"/>
                </a:lnTo>
                <a:lnTo>
                  <a:pt x="1937" y="2296"/>
                </a:lnTo>
                <a:lnTo>
                  <a:pt x="1937" y="2293"/>
                </a:lnTo>
                <a:lnTo>
                  <a:pt x="1939" y="2293"/>
                </a:lnTo>
                <a:lnTo>
                  <a:pt x="1939" y="2293"/>
                </a:lnTo>
                <a:lnTo>
                  <a:pt x="1939" y="2291"/>
                </a:lnTo>
                <a:lnTo>
                  <a:pt x="1939" y="2291"/>
                </a:lnTo>
                <a:lnTo>
                  <a:pt x="1939" y="2291"/>
                </a:lnTo>
                <a:lnTo>
                  <a:pt x="1939" y="2289"/>
                </a:lnTo>
                <a:lnTo>
                  <a:pt x="1939" y="2289"/>
                </a:lnTo>
                <a:lnTo>
                  <a:pt x="1939" y="2289"/>
                </a:lnTo>
                <a:lnTo>
                  <a:pt x="1939" y="2289"/>
                </a:lnTo>
                <a:lnTo>
                  <a:pt x="1939" y="2289"/>
                </a:lnTo>
                <a:lnTo>
                  <a:pt x="1941" y="2289"/>
                </a:lnTo>
                <a:lnTo>
                  <a:pt x="1941" y="2289"/>
                </a:lnTo>
                <a:lnTo>
                  <a:pt x="1941" y="2289"/>
                </a:lnTo>
                <a:lnTo>
                  <a:pt x="1944" y="2289"/>
                </a:lnTo>
                <a:lnTo>
                  <a:pt x="1944" y="2286"/>
                </a:lnTo>
                <a:lnTo>
                  <a:pt x="1944" y="2286"/>
                </a:lnTo>
                <a:lnTo>
                  <a:pt x="1944" y="2286"/>
                </a:lnTo>
                <a:lnTo>
                  <a:pt x="1944" y="2286"/>
                </a:lnTo>
                <a:lnTo>
                  <a:pt x="1944" y="2286"/>
                </a:lnTo>
                <a:lnTo>
                  <a:pt x="1944" y="2284"/>
                </a:lnTo>
                <a:lnTo>
                  <a:pt x="1946" y="2284"/>
                </a:lnTo>
                <a:lnTo>
                  <a:pt x="1946" y="2281"/>
                </a:lnTo>
                <a:lnTo>
                  <a:pt x="1946" y="2281"/>
                </a:lnTo>
                <a:lnTo>
                  <a:pt x="1946" y="2281"/>
                </a:lnTo>
                <a:lnTo>
                  <a:pt x="1946" y="2279"/>
                </a:lnTo>
                <a:lnTo>
                  <a:pt x="1946" y="2279"/>
                </a:lnTo>
                <a:lnTo>
                  <a:pt x="1944" y="2279"/>
                </a:lnTo>
                <a:lnTo>
                  <a:pt x="1946" y="2277"/>
                </a:lnTo>
                <a:lnTo>
                  <a:pt x="1946" y="2277"/>
                </a:lnTo>
                <a:lnTo>
                  <a:pt x="1949" y="2277"/>
                </a:lnTo>
                <a:lnTo>
                  <a:pt x="1949" y="2277"/>
                </a:lnTo>
                <a:lnTo>
                  <a:pt x="1946" y="2277"/>
                </a:lnTo>
                <a:lnTo>
                  <a:pt x="1946" y="2277"/>
                </a:lnTo>
                <a:lnTo>
                  <a:pt x="1946" y="2279"/>
                </a:lnTo>
                <a:lnTo>
                  <a:pt x="1946" y="2279"/>
                </a:lnTo>
                <a:lnTo>
                  <a:pt x="1946" y="2281"/>
                </a:lnTo>
                <a:lnTo>
                  <a:pt x="1946" y="2281"/>
                </a:lnTo>
                <a:lnTo>
                  <a:pt x="1949" y="2281"/>
                </a:lnTo>
                <a:lnTo>
                  <a:pt x="1949" y="2281"/>
                </a:lnTo>
                <a:lnTo>
                  <a:pt x="1949" y="2281"/>
                </a:lnTo>
                <a:lnTo>
                  <a:pt x="1951" y="2279"/>
                </a:lnTo>
                <a:lnTo>
                  <a:pt x="1953" y="2277"/>
                </a:lnTo>
                <a:lnTo>
                  <a:pt x="1953" y="2277"/>
                </a:lnTo>
                <a:lnTo>
                  <a:pt x="1956" y="2277"/>
                </a:lnTo>
                <a:lnTo>
                  <a:pt x="1956" y="2277"/>
                </a:lnTo>
                <a:lnTo>
                  <a:pt x="1956" y="2277"/>
                </a:lnTo>
                <a:lnTo>
                  <a:pt x="1958" y="2277"/>
                </a:lnTo>
                <a:lnTo>
                  <a:pt x="1956" y="2274"/>
                </a:lnTo>
                <a:lnTo>
                  <a:pt x="1956" y="2274"/>
                </a:lnTo>
                <a:close/>
                <a:moveTo>
                  <a:pt x="1856" y="2199"/>
                </a:moveTo>
                <a:lnTo>
                  <a:pt x="1856" y="2199"/>
                </a:lnTo>
                <a:lnTo>
                  <a:pt x="1859" y="2199"/>
                </a:lnTo>
                <a:lnTo>
                  <a:pt x="1859" y="2199"/>
                </a:lnTo>
                <a:lnTo>
                  <a:pt x="1856" y="2196"/>
                </a:lnTo>
                <a:lnTo>
                  <a:pt x="1856" y="2196"/>
                </a:lnTo>
                <a:lnTo>
                  <a:pt x="1856" y="2199"/>
                </a:lnTo>
                <a:lnTo>
                  <a:pt x="1856" y="2199"/>
                </a:lnTo>
                <a:lnTo>
                  <a:pt x="1856" y="2199"/>
                </a:lnTo>
                <a:lnTo>
                  <a:pt x="1856" y="2199"/>
                </a:lnTo>
                <a:close/>
                <a:moveTo>
                  <a:pt x="1932" y="2199"/>
                </a:moveTo>
                <a:lnTo>
                  <a:pt x="1932" y="2199"/>
                </a:lnTo>
                <a:lnTo>
                  <a:pt x="1932" y="2196"/>
                </a:lnTo>
                <a:lnTo>
                  <a:pt x="1932" y="2196"/>
                </a:lnTo>
                <a:lnTo>
                  <a:pt x="1930" y="2196"/>
                </a:lnTo>
                <a:lnTo>
                  <a:pt x="1930" y="2196"/>
                </a:lnTo>
                <a:lnTo>
                  <a:pt x="1930" y="2196"/>
                </a:lnTo>
                <a:lnTo>
                  <a:pt x="1930" y="2196"/>
                </a:lnTo>
                <a:lnTo>
                  <a:pt x="1927" y="2196"/>
                </a:lnTo>
                <a:lnTo>
                  <a:pt x="1927" y="2196"/>
                </a:lnTo>
                <a:lnTo>
                  <a:pt x="1927" y="2196"/>
                </a:lnTo>
                <a:lnTo>
                  <a:pt x="1927" y="2196"/>
                </a:lnTo>
                <a:lnTo>
                  <a:pt x="1925" y="2196"/>
                </a:lnTo>
                <a:lnTo>
                  <a:pt x="1925" y="2199"/>
                </a:lnTo>
                <a:lnTo>
                  <a:pt x="1925" y="2199"/>
                </a:lnTo>
                <a:lnTo>
                  <a:pt x="1925" y="2199"/>
                </a:lnTo>
                <a:lnTo>
                  <a:pt x="1925" y="2196"/>
                </a:lnTo>
                <a:lnTo>
                  <a:pt x="1922" y="2194"/>
                </a:lnTo>
                <a:lnTo>
                  <a:pt x="1922" y="2196"/>
                </a:lnTo>
                <a:lnTo>
                  <a:pt x="1920" y="2196"/>
                </a:lnTo>
                <a:lnTo>
                  <a:pt x="1918" y="2196"/>
                </a:lnTo>
                <a:lnTo>
                  <a:pt x="1918" y="2196"/>
                </a:lnTo>
                <a:lnTo>
                  <a:pt x="1920" y="2196"/>
                </a:lnTo>
                <a:lnTo>
                  <a:pt x="1920" y="2196"/>
                </a:lnTo>
                <a:lnTo>
                  <a:pt x="1920" y="2196"/>
                </a:lnTo>
                <a:lnTo>
                  <a:pt x="1920" y="2196"/>
                </a:lnTo>
                <a:lnTo>
                  <a:pt x="1920" y="2196"/>
                </a:lnTo>
                <a:lnTo>
                  <a:pt x="1918" y="2196"/>
                </a:lnTo>
                <a:lnTo>
                  <a:pt x="1918" y="2196"/>
                </a:lnTo>
                <a:lnTo>
                  <a:pt x="1918" y="2199"/>
                </a:lnTo>
                <a:lnTo>
                  <a:pt x="1918" y="2199"/>
                </a:lnTo>
                <a:lnTo>
                  <a:pt x="1918" y="2199"/>
                </a:lnTo>
                <a:lnTo>
                  <a:pt x="1918" y="2199"/>
                </a:lnTo>
                <a:lnTo>
                  <a:pt x="1918" y="2199"/>
                </a:lnTo>
                <a:lnTo>
                  <a:pt x="1918" y="2199"/>
                </a:lnTo>
                <a:lnTo>
                  <a:pt x="1918" y="2199"/>
                </a:lnTo>
                <a:lnTo>
                  <a:pt x="1915" y="2199"/>
                </a:lnTo>
                <a:lnTo>
                  <a:pt x="1918" y="2199"/>
                </a:lnTo>
                <a:lnTo>
                  <a:pt x="1918" y="2201"/>
                </a:lnTo>
                <a:lnTo>
                  <a:pt x="1918" y="2201"/>
                </a:lnTo>
                <a:lnTo>
                  <a:pt x="1915" y="2201"/>
                </a:lnTo>
                <a:lnTo>
                  <a:pt x="1918" y="2201"/>
                </a:lnTo>
                <a:lnTo>
                  <a:pt x="1918" y="2201"/>
                </a:lnTo>
                <a:lnTo>
                  <a:pt x="1920" y="2201"/>
                </a:lnTo>
                <a:lnTo>
                  <a:pt x="1922" y="2201"/>
                </a:lnTo>
                <a:lnTo>
                  <a:pt x="1927" y="2201"/>
                </a:lnTo>
                <a:lnTo>
                  <a:pt x="1927" y="2201"/>
                </a:lnTo>
                <a:lnTo>
                  <a:pt x="1927" y="2201"/>
                </a:lnTo>
                <a:lnTo>
                  <a:pt x="1930" y="2201"/>
                </a:lnTo>
                <a:lnTo>
                  <a:pt x="1930" y="2201"/>
                </a:lnTo>
                <a:lnTo>
                  <a:pt x="1930" y="2203"/>
                </a:lnTo>
                <a:lnTo>
                  <a:pt x="1930" y="2203"/>
                </a:lnTo>
                <a:lnTo>
                  <a:pt x="1930" y="2203"/>
                </a:lnTo>
                <a:lnTo>
                  <a:pt x="1930" y="2203"/>
                </a:lnTo>
                <a:lnTo>
                  <a:pt x="1930" y="2203"/>
                </a:lnTo>
                <a:lnTo>
                  <a:pt x="1930" y="2203"/>
                </a:lnTo>
                <a:lnTo>
                  <a:pt x="1930" y="2203"/>
                </a:lnTo>
                <a:lnTo>
                  <a:pt x="1930" y="2201"/>
                </a:lnTo>
                <a:lnTo>
                  <a:pt x="1930" y="2201"/>
                </a:lnTo>
                <a:lnTo>
                  <a:pt x="1932" y="2199"/>
                </a:lnTo>
                <a:close/>
                <a:moveTo>
                  <a:pt x="2027" y="2423"/>
                </a:moveTo>
                <a:lnTo>
                  <a:pt x="2027" y="2423"/>
                </a:lnTo>
                <a:lnTo>
                  <a:pt x="2024" y="2423"/>
                </a:lnTo>
                <a:lnTo>
                  <a:pt x="2024" y="2423"/>
                </a:lnTo>
                <a:lnTo>
                  <a:pt x="2027" y="2426"/>
                </a:lnTo>
                <a:lnTo>
                  <a:pt x="2027" y="2426"/>
                </a:lnTo>
                <a:lnTo>
                  <a:pt x="2027" y="2423"/>
                </a:lnTo>
                <a:lnTo>
                  <a:pt x="2027" y="2423"/>
                </a:lnTo>
                <a:lnTo>
                  <a:pt x="2027" y="2423"/>
                </a:lnTo>
                <a:close/>
                <a:moveTo>
                  <a:pt x="2074" y="2149"/>
                </a:moveTo>
                <a:lnTo>
                  <a:pt x="2074" y="2149"/>
                </a:lnTo>
                <a:lnTo>
                  <a:pt x="2074" y="2147"/>
                </a:lnTo>
                <a:lnTo>
                  <a:pt x="2074" y="2147"/>
                </a:lnTo>
                <a:lnTo>
                  <a:pt x="2074" y="2147"/>
                </a:lnTo>
                <a:lnTo>
                  <a:pt x="2071" y="2149"/>
                </a:lnTo>
                <a:lnTo>
                  <a:pt x="2071" y="2149"/>
                </a:lnTo>
                <a:lnTo>
                  <a:pt x="2071" y="2149"/>
                </a:lnTo>
                <a:lnTo>
                  <a:pt x="2071" y="2149"/>
                </a:lnTo>
                <a:lnTo>
                  <a:pt x="2071" y="2151"/>
                </a:lnTo>
                <a:lnTo>
                  <a:pt x="2074" y="2151"/>
                </a:lnTo>
                <a:lnTo>
                  <a:pt x="2074" y="2151"/>
                </a:lnTo>
                <a:lnTo>
                  <a:pt x="2074" y="2151"/>
                </a:lnTo>
                <a:lnTo>
                  <a:pt x="2074" y="2151"/>
                </a:lnTo>
                <a:lnTo>
                  <a:pt x="2074" y="2149"/>
                </a:lnTo>
                <a:lnTo>
                  <a:pt x="2074" y="2149"/>
                </a:lnTo>
                <a:lnTo>
                  <a:pt x="2076" y="2149"/>
                </a:lnTo>
                <a:lnTo>
                  <a:pt x="2074" y="2149"/>
                </a:lnTo>
                <a:lnTo>
                  <a:pt x="2074" y="2149"/>
                </a:lnTo>
                <a:close/>
                <a:moveTo>
                  <a:pt x="2041" y="2161"/>
                </a:moveTo>
                <a:lnTo>
                  <a:pt x="2038" y="2163"/>
                </a:lnTo>
                <a:lnTo>
                  <a:pt x="2036" y="2163"/>
                </a:lnTo>
                <a:lnTo>
                  <a:pt x="2038" y="2163"/>
                </a:lnTo>
                <a:lnTo>
                  <a:pt x="2036" y="2163"/>
                </a:lnTo>
                <a:lnTo>
                  <a:pt x="2036" y="2165"/>
                </a:lnTo>
                <a:lnTo>
                  <a:pt x="2036" y="2165"/>
                </a:lnTo>
                <a:lnTo>
                  <a:pt x="2036" y="2165"/>
                </a:lnTo>
                <a:lnTo>
                  <a:pt x="2036" y="2168"/>
                </a:lnTo>
                <a:lnTo>
                  <a:pt x="2036" y="2168"/>
                </a:lnTo>
                <a:lnTo>
                  <a:pt x="2036" y="2168"/>
                </a:lnTo>
                <a:lnTo>
                  <a:pt x="2036" y="2165"/>
                </a:lnTo>
                <a:lnTo>
                  <a:pt x="2036" y="2165"/>
                </a:lnTo>
                <a:lnTo>
                  <a:pt x="2038" y="2165"/>
                </a:lnTo>
                <a:lnTo>
                  <a:pt x="2038" y="2165"/>
                </a:lnTo>
                <a:lnTo>
                  <a:pt x="2041" y="2165"/>
                </a:lnTo>
                <a:lnTo>
                  <a:pt x="2041" y="2165"/>
                </a:lnTo>
                <a:lnTo>
                  <a:pt x="2041" y="2165"/>
                </a:lnTo>
                <a:lnTo>
                  <a:pt x="2041" y="2165"/>
                </a:lnTo>
                <a:lnTo>
                  <a:pt x="2041" y="2163"/>
                </a:lnTo>
                <a:lnTo>
                  <a:pt x="2041" y="2163"/>
                </a:lnTo>
                <a:lnTo>
                  <a:pt x="2041" y="2163"/>
                </a:lnTo>
                <a:lnTo>
                  <a:pt x="2043" y="2161"/>
                </a:lnTo>
                <a:lnTo>
                  <a:pt x="2043" y="2161"/>
                </a:lnTo>
                <a:lnTo>
                  <a:pt x="2041" y="2161"/>
                </a:lnTo>
                <a:lnTo>
                  <a:pt x="2041" y="2161"/>
                </a:lnTo>
                <a:close/>
                <a:moveTo>
                  <a:pt x="2045" y="2438"/>
                </a:moveTo>
                <a:lnTo>
                  <a:pt x="2045" y="2438"/>
                </a:lnTo>
                <a:lnTo>
                  <a:pt x="2045" y="2438"/>
                </a:lnTo>
                <a:lnTo>
                  <a:pt x="2045" y="2440"/>
                </a:lnTo>
                <a:lnTo>
                  <a:pt x="2045" y="2440"/>
                </a:lnTo>
                <a:lnTo>
                  <a:pt x="2045" y="2440"/>
                </a:lnTo>
                <a:lnTo>
                  <a:pt x="2045" y="2438"/>
                </a:lnTo>
                <a:lnTo>
                  <a:pt x="2045" y="2438"/>
                </a:lnTo>
                <a:close/>
                <a:moveTo>
                  <a:pt x="2079" y="2139"/>
                </a:moveTo>
                <a:lnTo>
                  <a:pt x="2079" y="2137"/>
                </a:lnTo>
                <a:lnTo>
                  <a:pt x="2079" y="2135"/>
                </a:lnTo>
                <a:lnTo>
                  <a:pt x="2079" y="2135"/>
                </a:lnTo>
                <a:lnTo>
                  <a:pt x="2079" y="2137"/>
                </a:lnTo>
                <a:lnTo>
                  <a:pt x="2076" y="2137"/>
                </a:lnTo>
                <a:lnTo>
                  <a:pt x="2076" y="2135"/>
                </a:lnTo>
                <a:lnTo>
                  <a:pt x="2076" y="2135"/>
                </a:lnTo>
                <a:lnTo>
                  <a:pt x="2076" y="2137"/>
                </a:lnTo>
                <a:lnTo>
                  <a:pt x="2076" y="2137"/>
                </a:lnTo>
                <a:lnTo>
                  <a:pt x="2076" y="2137"/>
                </a:lnTo>
                <a:lnTo>
                  <a:pt x="2076" y="2137"/>
                </a:lnTo>
                <a:lnTo>
                  <a:pt x="2076" y="2137"/>
                </a:lnTo>
                <a:lnTo>
                  <a:pt x="2074" y="2137"/>
                </a:lnTo>
                <a:lnTo>
                  <a:pt x="2074" y="2137"/>
                </a:lnTo>
                <a:lnTo>
                  <a:pt x="2074" y="2139"/>
                </a:lnTo>
                <a:lnTo>
                  <a:pt x="2074" y="2139"/>
                </a:lnTo>
                <a:lnTo>
                  <a:pt x="2074" y="2139"/>
                </a:lnTo>
                <a:lnTo>
                  <a:pt x="2076" y="2139"/>
                </a:lnTo>
                <a:lnTo>
                  <a:pt x="2076" y="2139"/>
                </a:lnTo>
                <a:lnTo>
                  <a:pt x="2079" y="2139"/>
                </a:lnTo>
                <a:close/>
                <a:moveTo>
                  <a:pt x="2081" y="2139"/>
                </a:moveTo>
                <a:lnTo>
                  <a:pt x="2081" y="2139"/>
                </a:lnTo>
                <a:lnTo>
                  <a:pt x="2081" y="2139"/>
                </a:lnTo>
                <a:lnTo>
                  <a:pt x="2081" y="2139"/>
                </a:lnTo>
                <a:lnTo>
                  <a:pt x="2081" y="2139"/>
                </a:lnTo>
                <a:lnTo>
                  <a:pt x="2081" y="2139"/>
                </a:lnTo>
                <a:lnTo>
                  <a:pt x="2081" y="2139"/>
                </a:lnTo>
                <a:lnTo>
                  <a:pt x="2081" y="2139"/>
                </a:lnTo>
                <a:lnTo>
                  <a:pt x="2079" y="2139"/>
                </a:lnTo>
                <a:lnTo>
                  <a:pt x="2079" y="2139"/>
                </a:lnTo>
                <a:lnTo>
                  <a:pt x="2079" y="2139"/>
                </a:lnTo>
                <a:lnTo>
                  <a:pt x="2079" y="2139"/>
                </a:lnTo>
                <a:lnTo>
                  <a:pt x="2076" y="2144"/>
                </a:lnTo>
                <a:lnTo>
                  <a:pt x="2076" y="2144"/>
                </a:lnTo>
                <a:lnTo>
                  <a:pt x="2081" y="2144"/>
                </a:lnTo>
                <a:lnTo>
                  <a:pt x="2081" y="2144"/>
                </a:lnTo>
                <a:lnTo>
                  <a:pt x="2081" y="2144"/>
                </a:lnTo>
                <a:lnTo>
                  <a:pt x="2081" y="2144"/>
                </a:lnTo>
                <a:lnTo>
                  <a:pt x="2081" y="2142"/>
                </a:lnTo>
                <a:lnTo>
                  <a:pt x="2081" y="2142"/>
                </a:lnTo>
                <a:lnTo>
                  <a:pt x="2081" y="2139"/>
                </a:lnTo>
                <a:lnTo>
                  <a:pt x="2081" y="2139"/>
                </a:lnTo>
                <a:lnTo>
                  <a:pt x="2081" y="2139"/>
                </a:lnTo>
                <a:close/>
                <a:moveTo>
                  <a:pt x="2008" y="2163"/>
                </a:moveTo>
                <a:lnTo>
                  <a:pt x="2005" y="2163"/>
                </a:lnTo>
                <a:lnTo>
                  <a:pt x="2005" y="2163"/>
                </a:lnTo>
                <a:lnTo>
                  <a:pt x="2005" y="2163"/>
                </a:lnTo>
                <a:lnTo>
                  <a:pt x="2005" y="2163"/>
                </a:lnTo>
                <a:lnTo>
                  <a:pt x="2005" y="2163"/>
                </a:lnTo>
                <a:lnTo>
                  <a:pt x="2005" y="2163"/>
                </a:lnTo>
                <a:lnTo>
                  <a:pt x="2005" y="2163"/>
                </a:lnTo>
                <a:lnTo>
                  <a:pt x="2005" y="2163"/>
                </a:lnTo>
                <a:lnTo>
                  <a:pt x="2003" y="2163"/>
                </a:lnTo>
                <a:lnTo>
                  <a:pt x="2003" y="2163"/>
                </a:lnTo>
                <a:lnTo>
                  <a:pt x="2003" y="2163"/>
                </a:lnTo>
                <a:lnTo>
                  <a:pt x="2001" y="2163"/>
                </a:lnTo>
                <a:lnTo>
                  <a:pt x="1998" y="2165"/>
                </a:lnTo>
                <a:lnTo>
                  <a:pt x="2001" y="2165"/>
                </a:lnTo>
                <a:lnTo>
                  <a:pt x="2001" y="2165"/>
                </a:lnTo>
                <a:lnTo>
                  <a:pt x="1998" y="2168"/>
                </a:lnTo>
                <a:lnTo>
                  <a:pt x="1998" y="2168"/>
                </a:lnTo>
                <a:lnTo>
                  <a:pt x="1998" y="2168"/>
                </a:lnTo>
                <a:lnTo>
                  <a:pt x="1998" y="2168"/>
                </a:lnTo>
                <a:lnTo>
                  <a:pt x="1998" y="2168"/>
                </a:lnTo>
                <a:lnTo>
                  <a:pt x="2001" y="2168"/>
                </a:lnTo>
                <a:lnTo>
                  <a:pt x="2001" y="2168"/>
                </a:lnTo>
                <a:lnTo>
                  <a:pt x="2003" y="2168"/>
                </a:lnTo>
                <a:lnTo>
                  <a:pt x="2003" y="2168"/>
                </a:lnTo>
                <a:lnTo>
                  <a:pt x="2003" y="2168"/>
                </a:lnTo>
                <a:lnTo>
                  <a:pt x="2003" y="2168"/>
                </a:lnTo>
                <a:lnTo>
                  <a:pt x="2005" y="2168"/>
                </a:lnTo>
                <a:lnTo>
                  <a:pt x="2008" y="2165"/>
                </a:lnTo>
                <a:lnTo>
                  <a:pt x="2008" y="2165"/>
                </a:lnTo>
                <a:lnTo>
                  <a:pt x="2008" y="2165"/>
                </a:lnTo>
                <a:lnTo>
                  <a:pt x="2008" y="2165"/>
                </a:lnTo>
                <a:lnTo>
                  <a:pt x="2008" y="2163"/>
                </a:lnTo>
                <a:lnTo>
                  <a:pt x="2008" y="2163"/>
                </a:lnTo>
                <a:close/>
                <a:moveTo>
                  <a:pt x="2024" y="2431"/>
                </a:moveTo>
                <a:lnTo>
                  <a:pt x="2024" y="2431"/>
                </a:lnTo>
                <a:lnTo>
                  <a:pt x="2024" y="2431"/>
                </a:lnTo>
                <a:lnTo>
                  <a:pt x="2024" y="2431"/>
                </a:lnTo>
                <a:lnTo>
                  <a:pt x="2024" y="2431"/>
                </a:lnTo>
                <a:lnTo>
                  <a:pt x="2027" y="2431"/>
                </a:lnTo>
                <a:lnTo>
                  <a:pt x="2027" y="2431"/>
                </a:lnTo>
                <a:lnTo>
                  <a:pt x="2024" y="2431"/>
                </a:lnTo>
                <a:close/>
                <a:moveTo>
                  <a:pt x="1996" y="2473"/>
                </a:moveTo>
                <a:lnTo>
                  <a:pt x="1996" y="2473"/>
                </a:lnTo>
                <a:lnTo>
                  <a:pt x="1996" y="2473"/>
                </a:lnTo>
                <a:lnTo>
                  <a:pt x="1996" y="2473"/>
                </a:lnTo>
                <a:lnTo>
                  <a:pt x="1996" y="2473"/>
                </a:lnTo>
                <a:lnTo>
                  <a:pt x="1996" y="2473"/>
                </a:lnTo>
                <a:close/>
                <a:moveTo>
                  <a:pt x="2053" y="2156"/>
                </a:moveTo>
                <a:lnTo>
                  <a:pt x="2053" y="2156"/>
                </a:lnTo>
                <a:lnTo>
                  <a:pt x="2050" y="2156"/>
                </a:lnTo>
                <a:lnTo>
                  <a:pt x="2050" y="2156"/>
                </a:lnTo>
                <a:lnTo>
                  <a:pt x="2050" y="2158"/>
                </a:lnTo>
                <a:lnTo>
                  <a:pt x="2048" y="2156"/>
                </a:lnTo>
                <a:lnTo>
                  <a:pt x="2048" y="2158"/>
                </a:lnTo>
                <a:lnTo>
                  <a:pt x="2048" y="2158"/>
                </a:lnTo>
                <a:lnTo>
                  <a:pt x="2045" y="2161"/>
                </a:lnTo>
                <a:lnTo>
                  <a:pt x="2045" y="2161"/>
                </a:lnTo>
                <a:lnTo>
                  <a:pt x="2045" y="2161"/>
                </a:lnTo>
                <a:lnTo>
                  <a:pt x="2045" y="2163"/>
                </a:lnTo>
                <a:lnTo>
                  <a:pt x="2045" y="2163"/>
                </a:lnTo>
                <a:lnTo>
                  <a:pt x="2048" y="2163"/>
                </a:lnTo>
                <a:lnTo>
                  <a:pt x="2048" y="2161"/>
                </a:lnTo>
                <a:lnTo>
                  <a:pt x="2048" y="2163"/>
                </a:lnTo>
                <a:lnTo>
                  <a:pt x="2045" y="2165"/>
                </a:lnTo>
                <a:lnTo>
                  <a:pt x="2045" y="2165"/>
                </a:lnTo>
                <a:lnTo>
                  <a:pt x="2048" y="2165"/>
                </a:lnTo>
                <a:lnTo>
                  <a:pt x="2048" y="2165"/>
                </a:lnTo>
                <a:lnTo>
                  <a:pt x="2048" y="2165"/>
                </a:lnTo>
                <a:lnTo>
                  <a:pt x="2048" y="2168"/>
                </a:lnTo>
                <a:lnTo>
                  <a:pt x="2048" y="2168"/>
                </a:lnTo>
                <a:lnTo>
                  <a:pt x="2048" y="2168"/>
                </a:lnTo>
                <a:lnTo>
                  <a:pt x="2048" y="2168"/>
                </a:lnTo>
                <a:lnTo>
                  <a:pt x="2050" y="2168"/>
                </a:lnTo>
                <a:lnTo>
                  <a:pt x="2050" y="2168"/>
                </a:lnTo>
                <a:lnTo>
                  <a:pt x="2050" y="2168"/>
                </a:lnTo>
                <a:lnTo>
                  <a:pt x="2050" y="2165"/>
                </a:lnTo>
                <a:lnTo>
                  <a:pt x="2050" y="2165"/>
                </a:lnTo>
                <a:lnTo>
                  <a:pt x="2050" y="2165"/>
                </a:lnTo>
                <a:lnTo>
                  <a:pt x="2050" y="2163"/>
                </a:lnTo>
                <a:lnTo>
                  <a:pt x="2050" y="2163"/>
                </a:lnTo>
                <a:lnTo>
                  <a:pt x="2050" y="2161"/>
                </a:lnTo>
                <a:lnTo>
                  <a:pt x="2050" y="2161"/>
                </a:lnTo>
                <a:lnTo>
                  <a:pt x="2050" y="2161"/>
                </a:lnTo>
                <a:lnTo>
                  <a:pt x="2050" y="2161"/>
                </a:lnTo>
                <a:lnTo>
                  <a:pt x="2050" y="2158"/>
                </a:lnTo>
                <a:lnTo>
                  <a:pt x="2053" y="2158"/>
                </a:lnTo>
                <a:lnTo>
                  <a:pt x="2053" y="2158"/>
                </a:lnTo>
                <a:lnTo>
                  <a:pt x="2053" y="2158"/>
                </a:lnTo>
                <a:lnTo>
                  <a:pt x="2053" y="2156"/>
                </a:lnTo>
                <a:close/>
                <a:moveTo>
                  <a:pt x="2469" y="1157"/>
                </a:moveTo>
                <a:lnTo>
                  <a:pt x="2469" y="1157"/>
                </a:lnTo>
                <a:lnTo>
                  <a:pt x="2469" y="1157"/>
                </a:lnTo>
                <a:lnTo>
                  <a:pt x="2469" y="1157"/>
                </a:lnTo>
                <a:lnTo>
                  <a:pt x="2469" y="1157"/>
                </a:lnTo>
                <a:lnTo>
                  <a:pt x="2469" y="1157"/>
                </a:lnTo>
                <a:lnTo>
                  <a:pt x="2469" y="1157"/>
                </a:lnTo>
                <a:lnTo>
                  <a:pt x="2469" y="1157"/>
                </a:lnTo>
                <a:lnTo>
                  <a:pt x="2469" y="1157"/>
                </a:lnTo>
                <a:lnTo>
                  <a:pt x="2471" y="1157"/>
                </a:lnTo>
                <a:lnTo>
                  <a:pt x="2471" y="1155"/>
                </a:lnTo>
                <a:lnTo>
                  <a:pt x="2469" y="1155"/>
                </a:lnTo>
                <a:lnTo>
                  <a:pt x="2469" y="1157"/>
                </a:lnTo>
                <a:close/>
                <a:moveTo>
                  <a:pt x="2474" y="1150"/>
                </a:moveTo>
                <a:lnTo>
                  <a:pt x="2474" y="1150"/>
                </a:lnTo>
                <a:lnTo>
                  <a:pt x="2474" y="1150"/>
                </a:lnTo>
                <a:lnTo>
                  <a:pt x="2474" y="1150"/>
                </a:lnTo>
                <a:lnTo>
                  <a:pt x="2476" y="1150"/>
                </a:lnTo>
                <a:lnTo>
                  <a:pt x="2476" y="1150"/>
                </a:lnTo>
                <a:lnTo>
                  <a:pt x="2474" y="1150"/>
                </a:lnTo>
                <a:lnTo>
                  <a:pt x="2474" y="1150"/>
                </a:lnTo>
                <a:close/>
                <a:moveTo>
                  <a:pt x="2464" y="1183"/>
                </a:moveTo>
                <a:lnTo>
                  <a:pt x="2466" y="1183"/>
                </a:lnTo>
                <a:lnTo>
                  <a:pt x="2466" y="1183"/>
                </a:lnTo>
                <a:lnTo>
                  <a:pt x="2466" y="1183"/>
                </a:lnTo>
                <a:lnTo>
                  <a:pt x="2466" y="1181"/>
                </a:lnTo>
                <a:lnTo>
                  <a:pt x="2466" y="1181"/>
                </a:lnTo>
                <a:lnTo>
                  <a:pt x="2464" y="1181"/>
                </a:lnTo>
                <a:lnTo>
                  <a:pt x="2464" y="1181"/>
                </a:lnTo>
                <a:lnTo>
                  <a:pt x="2464" y="1181"/>
                </a:lnTo>
                <a:lnTo>
                  <a:pt x="2464" y="1183"/>
                </a:lnTo>
                <a:lnTo>
                  <a:pt x="2464" y="1183"/>
                </a:lnTo>
                <a:close/>
                <a:moveTo>
                  <a:pt x="2464" y="1179"/>
                </a:moveTo>
                <a:lnTo>
                  <a:pt x="2464" y="1176"/>
                </a:lnTo>
                <a:lnTo>
                  <a:pt x="2462" y="1176"/>
                </a:lnTo>
                <a:lnTo>
                  <a:pt x="2462" y="1179"/>
                </a:lnTo>
                <a:lnTo>
                  <a:pt x="2462" y="1179"/>
                </a:lnTo>
                <a:lnTo>
                  <a:pt x="2462" y="1179"/>
                </a:lnTo>
                <a:lnTo>
                  <a:pt x="2464" y="1179"/>
                </a:lnTo>
                <a:lnTo>
                  <a:pt x="2464" y="1179"/>
                </a:lnTo>
                <a:lnTo>
                  <a:pt x="2464" y="1179"/>
                </a:lnTo>
                <a:lnTo>
                  <a:pt x="2464" y="1179"/>
                </a:lnTo>
                <a:lnTo>
                  <a:pt x="2464" y="1179"/>
                </a:lnTo>
                <a:close/>
                <a:moveTo>
                  <a:pt x="2483" y="1801"/>
                </a:moveTo>
                <a:lnTo>
                  <a:pt x="2483" y="1801"/>
                </a:lnTo>
                <a:lnTo>
                  <a:pt x="2483" y="1803"/>
                </a:lnTo>
                <a:lnTo>
                  <a:pt x="2483" y="1803"/>
                </a:lnTo>
                <a:lnTo>
                  <a:pt x="2485" y="1803"/>
                </a:lnTo>
                <a:lnTo>
                  <a:pt x="2485" y="1801"/>
                </a:lnTo>
                <a:lnTo>
                  <a:pt x="2485" y="1801"/>
                </a:lnTo>
                <a:lnTo>
                  <a:pt x="2485" y="1801"/>
                </a:lnTo>
                <a:lnTo>
                  <a:pt x="2485" y="1801"/>
                </a:lnTo>
                <a:lnTo>
                  <a:pt x="2483" y="1801"/>
                </a:lnTo>
                <a:lnTo>
                  <a:pt x="2483" y="1801"/>
                </a:lnTo>
                <a:lnTo>
                  <a:pt x="2483" y="1801"/>
                </a:lnTo>
                <a:lnTo>
                  <a:pt x="2483" y="1801"/>
                </a:lnTo>
                <a:lnTo>
                  <a:pt x="2481" y="1801"/>
                </a:lnTo>
                <a:lnTo>
                  <a:pt x="2481" y="1801"/>
                </a:lnTo>
                <a:lnTo>
                  <a:pt x="2481" y="1803"/>
                </a:lnTo>
                <a:lnTo>
                  <a:pt x="2481" y="1803"/>
                </a:lnTo>
                <a:lnTo>
                  <a:pt x="2483" y="1801"/>
                </a:lnTo>
                <a:close/>
                <a:moveTo>
                  <a:pt x="2592" y="1103"/>
                </a:moveTo>
                <a:lnTo>
                  <a:pt x="2592" y="1103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5"/>
                </a:lnTo>
                <a:lnTo>
                  <a:pt x="2592" y="1108"/>
                </a:lnTo>
                <a:lnTo>
                  <a:pt x="2592" y="1108"/>
                </a:lnTo>
                <a:lnTo>
                  <a:pt x="2592" y="1108"/>
                </a:lnTo>
                <a:lnTo>
                  <a:pt x="2592" y="1108"/>
                </a:lnTo>
                <a:lnTo>
                  <a:pt x="2594" y="1108"/>
                </a:lnTo>
                <a:lnTo>
                  <a:pt x="2594" y="1108"/>
                </a:lnTo>
                <a:lnTo>
                  <a:pt x="2594" y="1105"/>
                </a:lnTo>
                <a:lnTo>
                  <a:pt x="2594" y="1105"/>
                </a:lnTo>
                <a:lnTo>
                  <a:pt x="2592" y="1103"/>
                </a:lnTo>
                <a:close/>
                <a:moveTo>
                  <a:pt x="2552" y="1096"/>
                </a:moveTo>
                <a:lnTo>
                  <a:pt x="2552" y="1096"/>
                </a:lnTo>
                <a:lnTo>
                  <a:pt x="2552" y="1096"/>
                </a:lnTo>
                <a:lnTo>
                  <a:pt x="2549" y="1096"/>
                </a:lnTo>
                <a:lnTo>
                  <a:pt x="2549" y="1098"/>
                </a:lnTo>
                <a:lnTo>
                  <a:pt x="2547" y="1098"/>
                </a:lnTo>
                <a:lnTo>
                  <a:pt x="2549" y="1101"/>
                </a:lnTo>
                <a:lnTo>
                  <a:pt x="2549" y="1101"/>
                </a:lnTo>
                <a:lnTo>
                  <a:pt x="2552" y="1098"/>
                </a:lnTo>
                <a:lnTo>
                  <a:pt x="2552" y="1101"/>
                </a:lnTo>
                <a:lnTo>
                  <a:pt x="2552" y="1098"/>
                </a:lnTo>
                <a:lnTo>
                  <a:pt x="2552" y="1098"/>
                </a:lnTo>
                <a:lnTo>
                  <a:pt x="2552" y="1098"/>
                </a:lnTo>
                <a:lnTo>
                  <a:pt x="2552" y="1096"/>
                </a:lnTo>
                <a:lnTo>
                  <a:pt x="2552" y="1096"/>
                </a:lnTo>
                <a:close/>
                <a:moveTo>
                  <a:pt x="2582" y="1072"/>
                </a:moveTo>
                <a:lnTo>
                  <a:pt x="2582" y="1074"/>
                </a:lnTo>
                <a:lnTo>
                  <a:pt x="2582" y="1074"/>
                </a:lnTo>
                <a:lnTo>
                  <a:pt x="2582" y="1077"/>
                </a:lnTo>
                <a:lnTo>
                  <a:pt x="2585" y="1077"/>
                </a:lnTo>
                <a:lnTo>
                  <a:pt x="2585" y="1077"/>
                </a:lnTo>
                <a:lnTo>
                  <a:pt x="2585" y="1074"/>
                </a:lnTo>
                <a:lnTo>
                  <a:pt x="2585" y="1072"/>
                </a:lnTo>
                <a:lnTo>
                  <a:pt x="2582" y="1072"/>
                </a:lnTo>
                <a:close/>
                <a:moveTo>
                  <a:pt x="3200" y="483"/>
                </a:moveTo>
                <a:lnTo>
                  <a:pt x="3200" y="480"/>
                </a:lnTo>
                <a:lnTo>
                  <a:pt x="3195" y="476"/>
                </a:lnTo>
                <a:lnTo>
                  <a:pt x="3195" y="473"/>
                </a:lnTo>
                <a:lnTo>
                  <a:pt x="3195" y="473"/>
                </a:lnTo>
                <a:lnTo>
                  <a:pt x="3195" y="471"/>
                </a:lnTo>
                <a:lnTo>
                  <a:pt x="3193" y="469"/>
                </a:lnTo>
                <a:lnTo>
                  <a:pt x="3193" y="469"/>
                </a:lnTo>
                <a:lnTo>
                  <a:pt x="3193" y="469"/>
                </a:lnTo>
                <a:lnTo>
                  <a:pt x="3190" y="469"/>
                </a:lnTo>
                <a:lnTo>
                  <a:pt x="3190" y="466"/>
                </a:lnTo>
                <a:lnTo>
                  <a:pt x="3190" y="464"/>
                </a:lnTo>
                <a:lnTo>
                  <a:pt x="3188" y="462"/>
                </a:lnTo>
                <a:lnTo>
                  <a:pt x="3188" y="459"/>
                </a:lnTo>
                <a:lnTo>
                  <a:pt x="3188" y="457"/>
                </a:lnTo>
                <a:lnTo>
                  <a:pt x="3190" y="457"/>
                </a:lnTo>
                <a:lnTo>
                  <a:pt x="3193" y="452"/>
                </a:lnTo>
                <a:lnTo>
                  <a:pt x="3195" y="452"/>
                </a:lnTo>
                <a:lnTo>
                  <a:pt x="3195" y="450"/>
                </a:lnTo>
                <a:lnTo>
                  <a:pt x="3195" y="443"/>
                </a:lnTo>
                <a:lnTo>
                  <a:pt x="3195" y="440"/>
                </a:lnTo>
                <a:lnTo>
                  <a:pt x="3197" y="440"/>
                </a:lnTo>
                <a:lnTo>
                  <a:pt x="3195" y="440"/>
                </a:lnTo>
                <a:lnTo>
                  <a:pt x="3193" y="440"/>
                </a:lnTo>
                <a:lnTo>
                  <a:pt x="3190" y="438"/>
                </a:lnTo>
                <a:lnTo>
                  <a:pt x="3188" y="436"/>
                </a:lnTo>
                <a:lnTo>
                  <a:pt x="3188" y="433"/>
                </a:lnTo>
                <a:lnTo>
                  <a:pt x="3186" y="433"/>
                </a:lnTo>
                <a:lnTo>
                  <a:pt x="3186" y="433"/>
                </a:lnTo>
                <a:lnTo>
                  <a:pt x="3186" y="433"/>
                </a:lnTo>
                <a:lnTo>
                  <a:pt x="3183" y="433"/>
                </a:lnTo>
                <a:lnTo>
                  <a:pt x="3183" y="433"/>
                </a:lnTo>
                <a:lnTo>
                  <a:pt x="3181" y="431"/>
                </a:lnTo>
                <a:lnTo>
                  <a:pt x="3178" y="431"/>
                </a:lnTo>
                <a:lnTo>
                  <a:pt x="3178" y="431"/>
                </a:lnTo>
                <a:lnTo>
                  <a:pt x="3169" y="433"/>
                </a:lnTo>
                <a:lnTo>
                  <a:pt x="3164" y="436"/>
                </a:lnTo>
                <a:lnTo>
                  <a:pt x="3162" y="436"/>
                </a:lnTo>
                <a:lnTo>
                  <a:pt x="3162" y="436"/>
                </a:lnTo>
                <a:lnTo>
                  <a:pt x="3159" y="436"/>
                </a:lnTo>
                <a:lnTo>
                  <a:pt x="3157" y="438"/>
                </a:lnTo>
                <a:lnTo>
                  <a:pt x="3157" y="438"/>
                </a:lnTo>
                <a:lnTo>
                  <a:pt x="3155" y="440"/>
                </a:lnTo>
                <a:lnTo>
                  <a:pt x="3152" y="440"/>
                </a:lnTo>
                <a:lnTo>
                  <a:pt x="3152" y="440"/>
                </a:lnTo>
                <a:lnTo>
                  <a:pt x="3152" y="440"/>
                </a:lnTo>
                <a:lnTo>
                  <a:pt x="3150" y="440"/>
                </a:lnTo>
                <a:lnTo>
                  <a:pt x="3148" y="440"/>
                </a:lnTo>
                <a:lnTo>
                  <a:pt x="3145" y="440"/>
                </a:lnTo>
                <a:lnTo>
                  <a:pt x="3145" y="443"/>
                </a:lnTo>
                <a:lnTo>
                  <a:pt x="3143" y="443"/>
                </a:lnTo>
                <a:lnTo>
                  <a:pt x="3143" y="445"/>
                </a:lnTo>
                <a:lnTo>
                  <a:pt x="3143" y="445"/>
                </a:lnTo>
                <a:lnTo>
                  <a:pt x="3141" y="447"/>
                </a:lnTo>
                <a:lnTo>
                  <a:pt x="3138" y="447"/>
                </a:lnTo>
                <a:lnTo>
                  <a:pt x="3138" y="447"/>
                </a:lnTo>
                <a:lnTo>
                  <a:pt x="3138" y="447"/>
                </a:lnTo>
                <a:lnTo>
                  <a:pt x="3138" y="450"/>
                </a:lnTo>
                <a:lnTo>
                  <a:pt x="3136" y="450"/>
                </a:lnTo>
                <a:lnTo>
                  <a:pt x="3136" y="450"/>
                </a:lnTo>
                <a:lnTo>
                  <a:pt x="3136" y="452"/>
                </a:lnTo>
                <a:lnTo>
                  <a:pt x="3136" y="452"/>
                </a:lnTo>
                <a:lnTo>
                  <a:pt x="3133" y="452"/>
                </a:lnTo>
                <a:lnTo>
                  <a:pt x="3131" y="454"/>
                </a:lnTo>
                <a:lnTo>
                  <a:pt x="3131" y="454"/>
                </a:lnTo>
                <a:lnTo>
                  <a:pt x="3129" y="452"/>
                </a:lnTo>
                <a:lnTo>
                  <a:pt x="3126" y="452"/>
                </a:lnTo>
                <a:lnTo>
                  <a:pt x="3126" y="452"/>
                </a:lnTo>
                <a:lnTo>
                  <a:pt x="3124" y="452"/>
                </a:lnTo>
                <a:lnTo>
                  <a:pt x="3122" y="452"/>
                </a:lnTo>
                <a:lnTo>
                  <a:pt x="3122" y="452"/>
                </a:lnTo>
                <a:lnTo>
                  <a:pt x="3122" y="452"/>
                </a:lnTo>
                <a:lnTo>
                  <a:pt x="3122" y="452"/>
                </a:lnTo>
                <a:lnTo>
                  <a:pt x="3119" y="450"/>
                </a:lnTo>
                <a:lnTo>
                  <a:pt x="3117" y="452"/>
                </a:lnTo>
                <a:lnTo>
                  <a:pt x="3112" y="452"/>
                </a:lnTo>
                <a:lnTo>
                  <a:pt x="3110" y="452"/>
                </a:lnTo>
                <a:lnTo>
                  <a:pt x="3110" y="454"/>
                </a:lnTo>
                <a:lnTo>
                  <a:pt x="3110" y="454"/>
                </a:lnTo>
                <a:lnTo>
                  <a:pt x="3110" y="454"/>
                </a:lnTo>
                <a:lnTo>
                  <a:pt x="3110" y="454"/>
                </a:lnTo>
                <a:lnTo>
                  <a:pt x="3110" y="457"/>
                </a:lnTo>
                <a:lnTo>
                  <a:pt x="3107" y="457"/>
                </a:lnTo>
                <a:lnTo>
                  <a:pt x="3107" y="457"/>
                </a:lnTo>
                <a:lnTo>
                  <a:pt x="3103" y="459"/>
                </a:lnTo>
                <a:lnTo>
                  <a:pt x="3103" y="459"/>
                </a:lnTo>
                <a:lnTo>
                  <a:pt x="3100" y="462"/>
                </a:lnTo>
                <a:lnTo>
                  <a:pt x="3098" y="462"/>
                </a:lnTo>
                <a:lnTo>
                  <a:pt x="3098" y="464"/>
                </a:lnTo>
                <a:lnTo>
                  <a:pt x="3098" y="466"/>
                </a:lnTo>
                <a:lnTo>
                  <a:pt x="3096" y="466"/>
                </a:lnTo>
                <a:lnTo>
                  <a:pt x="3096" y="466"/>
                </a:lnTo>
                <a:lnTo>
                  <a:pt x="3096" y="466"/>
                </a:lnTo>
                <a:lnTo>
                  <a:pt x="3093" y="466"/>
                </a:lnTo>
                <a:lnTo>
                  <a:pt x="3093" y="464"/>
                </a:lnTo>
                <a:lnTo>
                  <a:pt x="3093" y="464"/>
                </a:lnTo>
                <a:lnTo>
                  <a:pt x="3091" y="464"/>
                </a:lnTo>
                <a:lnTo>
                  <a:pt x="3091" y="464"/>
                </a:lnTo>
                <a:lnTo>
                  <a:pt x="3091" y="464"/>
                </a:lnTo>
                <a:lnTo>
                  <a:pt x="3089" y="464"/>
                </a:lnTo>
                <a:lnTo>
                  <a:pt x="3089" y="466"/>
                </a:lnTo>
                <a:lnTo>
                  <a:pt x="3089" y="466"/>
                </a:lnTo>
                <a:lnTo>
                  <a:pt x="3089" y="466"/>
                </a:lnTo>
                <a:lnTo>
                  <a:pt x="3089" y="466"/>
                </a:lnTo>
                <a:lnTo>
                  <a:pt x="3089" y="469"/>
                </a:lnTo>
                <a:lnTo>
                  <a:pt x="3089" y="469"/>
                </a:lnTo>
                <a:lnTo>
                  <a:pt x="3089" y="469"/>
                </a:lnTo>
                <a:lnTo>
                  <a:pt x="3089" y="471"/>
                </a:lnTo>
                <a:lnTo>
                  <a:pt x="3089" y="471"/>
                </a:lnTo>
                <a:lnTo>
                  <a:pt x="3086" y="473"/>
                </a:lnTo>
                <a:lnTo>
                  <a:pt x="3084" y="476"/>
                </a:lnTo>
                <a:lnTo>
                  <a:pt x="3084" y="476"/>
                </a:lnTo>
                <a:lnTo>
                  <a:pt x="3084" y="478"/>
                </a:lnTo>
                <a:lnTo>
                  <a:pt x="3084" y="478"/>
                </a:lnTo>
                <a:lnTo>
                  <a:pt x="3084" y="478"/>
                </a:lnTo>
                <a:lnTo>
                  <a:pt x="3084" y="480"/>
                </a:lnTo>
                <a:lnTo>
                  <a:pt x="3084" y="480"/>
                </a:lnTo>
                <a:lnTo>
                  <a:pt x="3084" y="480"/>
                </a:lnTo>
                <a:lnTo>
                  <a:pt x="3084" y="483"/>
                </a:lnTo>
                <a:lnTo>
                  <a:pt x="3084" y="483"/>
                </a:lnTo>
                <a:lnTo>
                  <a:pt x="3081" y="483"/>
                </a:lnTo>
                <a:lnTo>
                  <a:pt x="3081" y="483"/>
                </a:lnTo>
                <a:lnTo>
                  <a:pt x="3079" y="483"/>
                </a:lnTo>
                <a:lnTo>
                  <a:pt x="3079" y="483"/>
                </a:lnTo>
                <a:lnTo>
                  <a:pt x="3074" y="483"/>
                </a:lnTo>
                <a:lnTo>
                  <a:pt x="3074" y="480"/>
                </a:lnTo>
                <a:lnTo>
                  <a:pt x="3072" y="480"/>
                </a:lnTo>
                <a:lnTo>
                  <a:pt x="3067" y="483"/>
                </a:lnTo>
                <a:lnTo>
                  <a:pt x="3067" y="483"/>
                </a:lnTo>
                <a:lnTo>
                  <a:pt x="3065" y="483"/>
                </a:lnTo>
                <a:lnTo>
                  <a:pt x="3065" y="485"/>
                </a:lnTo>
                <a:lnTo>
                  <a:pt x="3063" y="485"/>
                </a:lnTo>
                <a:lnTo>
                  <a:pt x="3060" y="485"/>
                </a:lnTo>
                <a:lnTo>
                  <a:pt x="3060" y="485"/>
                </a:lnTo>
                <a:lnTo>
                  <a:pt x="3055" y="485"/>
                </a:lnTo>
                <a:lnTo>
                  <a:pt x="3053" y="485"/>
                </a:lnTo>
                <a:lnTo>
                  <a:pt x="3053" y="485"/>
                </a:lnTo>
                <a:lnTo>
                  <a:pt x="3051" y="485"/>
                </a:lnTo>
                <a:lnTo>
                  <a:pt x="3051" y="488"/>
                </a:lnTo>
                <a:lnTo>
                  <a:pt x="3051" y="488"/>
                </a:lnTo>
                <a:lnTo>
                  <a:pt x="3048" y="488"/>
                </a:lnTo>
                <a:lnTo>
                  <a:pt x="3048" y="485"/>
                </a:lnTo>
                <a:lnTo>
                  <a:pt x="3048" y="485"/>
                </a:lnTo>
                <a:lnTo>
                  <a:pt x="3046" y="485"/>
                </a:lnTo>
                <a:lnTo>
                  <a:pt x="3046" y="485"/>
                </a:lnTo>
                <a:lnTo>
                  <a:pt x="3044" y="485"/>
                </a:lnTo>
                <a:lnTo>
                  <a:pt x="3044" y="485"/>
                </a:lnTo>
                <a:lnTo>
                  <a:pt x="3039" y="485"/>
                </a:lnTo>
                <a:lnTo>
                  <a:pt x="3039" y="485"/>
                </a:lnTo>
                <a:lnTo>
                  <a:pt x="3034" y="488"/>
                </a:lnTo>
                <a:lnTo>
                  <a:pt x="3034" y="488"/>
                </a:lnTo>
                <a:lnTo>
                  <a:pt x="3034" y="488"/>
                </a:lnTo>
                <a:lnTo>
                  <a:pt x="3034" y="488"/>
                </a:lnTo>
                <a:lnTo>
                  <a:pt x="3034" y="488"/>
                </a:lnTo>
                <a:lnTo>
                  <a:pt x="3032" y="488"/>
                </a:lnTo>
                <a:lnTo>
                  <a:pt x="3032" y="488"/>
                </a:lnTo>
                <a:lnTo>
                  <a:pt x="3029" y="483"/>
                </a:lnTo>
                <a:lnTo>
                  <a:pt x="3029" y="483"/>
                </a:lnTo>
                <a:lnTo>
                  <a:pt x="3027" y="480"/>
                </a:lnTo>
                <a:lnTo>
                  <a:pt x="3025" y="480"/>
                </a:lnTo>
                <a:lnTo>
                  <a:pt x="3025" y="480"/>
                </a:lnTo>
                <a:lnTo>
                  <a:pt x="3013" y="483"/>
                </a:lnTo>
                <a:lnTo>
                  <a:pt x="3010" y="485"/>
                </a:lnTo>
                <a:lnTo>
                  <a:pt x="3008" y="485"/>
                </a:lnTo>
                <a:lnTo>
                  <a:pt x="3008" y="485"/>
                </a:lnTo>
                <a:lnTo>
                  <a:pt x="3006" y="485"/>
                </a:lnTo>
                <a:lnTo>
                  <a:pt x="3003" y="485"/>
                </a:lnTo>
                <a:lnTo>
                  <a:pt x="3003" y="485"/>
                </a:lnTo>
                <a:lnTo>
                  <a:pt x="3001" y="485"/>
                </a:lnTo>
                <a:lnTo>
                  <a:pt x="3001" y="483"/>
                </a:lnTo>
                <a:lnTo>
                  <a:pt x="2999" y="483"/>
                </a:lnTo>
                <a:lnTo>
                  <a:pt x="2999" y="480"/>
                </a:lnTo>
                <a:lnTo>
                  <a:pt x="2999" y="478"/>
                </a:lnTo>
                <a:lnTo>
                  <a:pt x="2999" y="476"/>
                </a:lnTo>
                <a:lnTo>
                  <a:pt x="2996" y="469"/>
                </a:lnTo>
                <a:lnTo>
                  <a:pt x="2994" y="466"/>
                </a:lnTo>
                <a:lnTo>
                  <a:pt x="2984" y="457"/>
                </a:lnTo>
                <a:lnTo>
                  <a:pt x="2984" y="457"/>
                </a:lnTo>
                <a:lnTo>
                  <a:pt x="2984" y="454"/>
                </a:lnTo>
                <a:lnTo>
                  <a:pt x="2984" y="452"/>
                </a:lnTo>
                <a:lnTo>
                  <a:pt x="2984" y="452"/>
                </a:lnTo>
                <a:lnTo>
                  <a:pt x="2984" y="450"/>
                </a:lnTo>
                <a:lnTo>
                  <a:pt x="2987" y="447"/>
                </a:lnTo>
                <a:lnTo>
                  <a:pt x="2987" y="447"/>
                </a:lnTo>
                <a:lnTo>
                  <a:pt x="2989" y="447"/>
                </a:lnTo>
                <a:lnTo>
                  <a:pt x="2989" y="445"/>
                </a:lnTo>
                <a:lnTo>
                  <a:pt x="2989" y="443"/>
                </a:lnTo>
                <a:lnTo>
                  <a:pt x="2989" y="443"/>
                </a:lnTo>
                <a:lnTo>
                  <a:pt x="2989" y="443"/>
                </a:lnTo>
                <a:lnTo>
                  <a:pt x="2992" y="438"/>
                </a:lnTo>
                <a:lnTo>
                  <a:pt x="2994" y="438"/>
                </a:lnTo>
                <a:lnTo>
                  <a:pt x="2994" y="436"/>
                </a:lnTo>
                <a:lnTo>
                  <a:pt x="2994" y="436"/>
                </a:lnTo>
                <a:lnTo>
                  <a:pt x="2992" y="433"/>
                </a:lnTo>
                <a:lnTo>
                  <a:pt x="2992" y="433"/>
                </a:lnTo>
                <a:lnTo>
                  <a:pt x="2992" y="433"/>
                </a:lnTo>
                <a:lnTo>
                  <a:pt x="2992" y="433"/>
                </a:lnTo>
                <a:lnTo>
                  <a:pt x="2989" y="433"/>
                </a:lnTo>
                <a:lnTo>
                  <a:pt x="2989" y="431"/>
                </a:lnTo>
                <a:lnTo>
                  <a:pt x="2989" y="428"/>
                </a:lnTo>
                <a:lnTo>
                  <a:pt x="2989" y="426"/>
                </a:lnTo>
                <a:lnTo>
                  <a:pt x="2989" y="426"/>
                </a:lnTo>
                <a:lnTo>
                  <a:pt x="2989" y="424"/>
                </a:lnTo>
                <a:lnTo>
                  <a:pt x="2989" y="424"/>
                </a:lnTo>
                <a:lnTo>
                  <a:pt x="2989" y="421"/>
                </a:lnTo>
                <a:lnTo>
                  <a:pt x="2987" y="421"/>
                </a:lnTo>
                <a:lnTo>
                  <a:pt x="2982" y="424"/>
                </a:lnTo>
                <a:lnTo>
                  <a:pt x="2982" y="424"/>
                </a:lnTo>
                <a:lnTo>
                  <a:pt x="2982" y="421"/>
                </a:lnTo>
                <a:lnTo>
                  <a:pt x="2982" y="421"/>
                </a:lnTo>
                <a:lnTo>
                  <a:pt x="2982" y="419"/>
                </a:lnTo>
                <a:lnTo>
                  <a:pt x="2982" y="419"/>
                </a:lnTo>
                <a:lnTo>
                  <a:pt x="2982" y="417"/>
                </a:lnTo>
                <a:lnTo>
                  <a:pt x="2982" y="417"/>
                </a:lnTo>
                <a:lnTo>
                  <a:pt x="2982" y="417"/>
                </a:lnTo>
                <a:lnTo>
                  <a:pt x="2980" y="414"/>
                </a:lnTo>
                <a:lnTo>
                  <a:pt x="2980" y="414"/>
                </a:lnTo>
                <a:lnTo>
                  <a:pt x="2977" y="414"/>
                </a:lnTo>
                <a:lnTo>
                  <a:pt x="2977" y="412"/>
                </a:lnTo>
                <a:lnTo>
                  <a:pt x="2977" y="412"/>
                </a:lnTo>
                <a:lnTo>
                  <a:pt x="2982" y="398"/>
                </a:lnTo>
                <a:lnTo>
                  <a:pt x="2984" y="395"/>
                </a:lnTo>
                <a:lnTo>
                  <a:pt x="2984" y="393"/>
                </a:lnTo>
                <a:lnTo>
                  <a:pt x="2984" y="393"/>
                </a:lnTo>
                <a:lnTo>
                  <a:pt x="2984" y="393"/>
                </a:lnTo>
                <a:lnTo>
                  <a:pt x="2982" y="393"/>
                </a:lnTo>
                <a:lnTo>
                  <a:pt x="2982" y="393"/>
                </a:lnTo>
                <a:lnTo>
                  <a:pt x="2980" y="393"/>
                </a:lnTo>
                <a:lnTo>
                  <a:pt x="2977" y="393"/>
                </a:lnTo>
                <a:lnTo>
                  <a:pt x="2977" y="393"/>
                </a:lnTo>
                <a:lnTo>
                  <a:pt x="2975" y="393"/>
                </a:lnTo>
                <a:lnTo>
                  <a:pt x="2975" y="391"/>
                </a:lnTo>
                <a:lnTo>
                  <a:pt x="2975" y="391"/>
                </a:lnTo>
                <a:lnTo>
                  <a:pt x="2973" y="391"/>
                </a:lnTo>
                <a:lnTo>
                  <a:pt x="2970" y="391"/>
                </a:lnTo>
                <a:lnTo>
                  <a:pt x="2968" y="391"/>
                </a:lnTo>
                <a:lnTo>
                  <a:pt x="2966" y="393"/>
                </a:lnTo>
                <a:lnTo>
                  <a:pt x="2963" y="393"/>
                </a:lnTo>
                <a:lnTo>
                  <a:pt x="2961" y="391"/>
                </a:lnTo>
                <a:lnTo>
                  <a:pt x="2951" y="383"/>
                </a:lnTo>
                <a:lnTo>
                  <a:pt x="2949" y="381"/>
                </a:lnTo>
                <a:lnTo>
                  <a:pt x="2949" y="381"/>
                </a:lnTo>
                <a:lnTo>
                  <a:pt x="2947" y="379"/>
                </a:lnTo>
                <a:lnTo>
                  <a:pt x="2944" y="379"/>
                </a:lnTo>
                <a:lnTo>
                  <a:pt x="2944" y="376"/>
                </a:lnTo>
                <a:lnTo>
                  <a:pt x="2947" y="376"/>
                </a:lnTo>
                <a:lnTo>
                  <a:pt x="2944" y="374"/>
                </a:lnTo>
                <a:lnTo>
                  <a:pt x="2942" y="374"/>
                </a:lnTo>
                <a:lnTo>
                  <a:pt x="2942" y="374"/>
                </a:lnTo>
                <a:lnTo>
                  <a:pt x="2942" y="369"/>
                </a:lnTo>
                <a:lnTo>
                  <a:pt x="2942" y="369"/>
                </a:lnTo>
                <a:lnTo>
                  <a:pt x="2940" y="367"/>
                </a:lnTo>
                <a:lnTo>
                  <a:pt x="2937" y="367"/>
                </a:lnTo>
                <a:lnTo>
                  <a:pt x="2937" y="367"/>
                </a:lnTo>
                <a:lnTo>
                  <a:pt x="2937" y="367"/>
                </a:lnTo>
                <a:lnTo>
                  <a:pt x="2937" y="365"/>
                </a:lnTo>
                <a:lnTo>
                  <a:pt x="2935" y="362"/>
                </a:lnTo>
                <a:lnTo>
                  <a:pt x="2935" y="360"/>
                </a:lnTo>
                <a:lnTo>
                  <a:pt x="2932" y="360"/>
                </a:lnTo>
                <a:lnTo>
                  <a:pt x="2930" y="360"/>
                </a:lnTo>
                <a:lnTo>
                  <a:pt x="2928" y="360"/>
                </a:lnTo>
                <a:lnTo>
                  <a:pt x="2925" y="360"/>
                </a:lnTo>
                <a:lnTo>
                  <a:pt x="2925" y="357"/>
                </a:lnTo>
                <a:lnTo>
                  <a:pt x="2925" y="357"/>
                </a:lnTo>
                <a:lnTo>
                  <a:pt x="2925" y="353"/>
                </a:lnTo>
                <a:lnTo>
                  <a:pt x="2925" y="350"/>
                </a:lnTo>
                <a:lnTo>
                  <a:pt x="2925" y="350"/>
                </a:lnTo>
                <a:lnTo>
                  <a:pt x="2923" y="348"/>
                </a:lnTo>
                <a:lnTo>
                  <a:pt x="2923" y="348"/>
                </a:lnTo>
                <a:lnTo>
                  <a:pt x="2921" y="348"/>
                </a:lnTo>
                <a:lnTo>
                  <a:pt x="2918" y="348"/>
                </a:lnTo>
                <a:lnTo>
                  <a:pt x="2918" y="348"/>
                </a:lnTo>
                <a:lnTo>
                  <a:pt x="2916" y="348"/>
                </a:lnTo>
                <a:lnTo>
                  <a:pt x="2916" y="353"/>
                </a:lnTo>
                <a:lnTo>
                  <a:pt x="2916" y="355"/>
                </a:lnTo>
                <a:lnTo>
                  <a:pt x="2916" y="355"/>
                </a:lnTo>
                <a:lnTo>
                  <a:pt x="2914" y="355"/>
                </a:lnTo>
                <a:lnTo>
                  <a:pt x="2911" y="353"/>
                </a:lnTo>
                <a:lnTo>
                  <a:pt x="2911" y="350"/>
                </a:lnTo>
                <a:lnTo>
                  <a:pt x="2909" y="350"/>
                </a:lnTo>
                <a:lnTo>
                  <a:pt x="2909" y="350"/>
                </a:lnTo>
                <a:lnTo>
                  <a:pt x="2906" y="353"/>
                </a:lnTo>
                <a:lnTo>
                  <a:pt x="2904" y="353"/>
                </a:lnTo>
                <a:lnTo>
                  <a:pt x="2904" y="355"/>
                </a:lnTo>
                <a:lnTo>
                  <a:pt x="2902" y="353"/>
                </a:lnTo>
                <a:lnTo>
                  <a:pt x="2902" y="353"/>
                </a:lnTo>
                <a:lnTo>
                  <a:pt x="2899" y="353"/>
                </a:lnTo>
                <a:lnTo>
                  <a:pt x="2899" y="348"/>
                </a:lnTo>
                <a:lnTo>
                  <a:pt x="2897" y="346"/>
                </a:lnTo>
                <a:lnTo>
                  <a:pt x="2895" y="346"/>
                </a:lnTo>
                <a:lnTo>
                  <a:pt x="2892" y="343"/>
                </a:lnTo>
                <a:lnTo>
                  <a:pt x="2892" y="343"/>
                </a:lnTo>
                <a:lnTo>
                  <a:pt x="2890" y="343"/>
                </a:lnTo>
                <a:lnTo>
                  <a:pt x="2887" y="346"/>
                </a:lnTo>
                <a:lnTo>
                  <a:pt x="2885" y="346"/>
                </a:lnTo>
                <a:lnTo>
                  <a:pt x="2885" y="343"/>
                </a:lnTo>
                <a:lnTo>
                  <a:pt x="2885" y="343"/>
                </a:lnTo>
                <a:lnTo>
                  <a:pt x="2885" y="341"/>
                </a:lnTo>
                <a:lnTo>
                  <a:pt x="2885" y="341"/>
                </a:lnTo>
                <a:lnTo>
                  <a:pt x="2885" y="341"/>
                </a:lnTo>
                <a:lnTo>
                  <a:pt x="2887" y="341"/>
                </a:lnTo>
                <a:lnTo>
                  <a:pt x="2887" y="338"/>
                </a:lnTo>
                <a:lnTo>
                  <a:pt x="2887" y="338"/>
                </a:lnTo>
                <a:lnTo>
                  <a:pt x="2887" y="338"/>
                </a:lnTo>
                <a:lnTo>
                  <a:pt x="2887" y="336"/>
                </a:lnTo>
                <a:lnTo>
                  <a:pt x="2887" y="336"/>
                </a:lnTo>
                <a:lnTo>
                  <a:pt x="2885" y="336"/>
                </a:lnTo>
                <a:lnTo>
                  <a:pt x="2885" y="336"/>
                </a:lnTo>
                <a:lnTo>
                  <a:pt x="2883" y="336"/>
                </a:lnTo>
                <a:lnTo>
                  <a:pt x="2880" y="334"/>
                </a:lnTo>
                <a:lnTo>
                  <a:pt x="2880" y="334"/>
                </a:lnTo>
                <a:lnTo>
                  <a:pt x="2880" y="334"/>
                </a:lnTo>
                <a:lnTo>
                  <a:pt x="2878" y="336"/>
                </a:lnTo>
                <a:lnTo>
                  <a:pt x="2878" y="336"/>
                </a:lnTo>
                <a:lnTo>
                  <a:pt x="2873" y="334"/>
                </a:lnTo>
                <a:lnTo>
                  <a:pt x="2866" y="336"/>
                </a:lnTo>
                <a:lnTo>
                  <a:pt x="2864" y="336"/>
                </a:lnTo>
                <a:lnTo>
                  <a:pt x="2864" y="336"/>
                </a:lnTo>
                <a:lnTo>
                  <a:pt x="2864" y="338"/>
                </a:lnTo>
                <a:lnTo>
                  <a:pt x="2864" y="338"/>
                </a:lnTo>
                <a:lnTo>
                  <a:pt x="2861" y="338"/>
                </a:lnTo>
                <a:lnTo>
                  <a:pt x="2859" y="336"/>
                </a:lnTo>
                <a:lnTo>
                  <a:pt x="2859" y="338"/>
                </a:lnTo>
                <a:lnTo>
                  <a:pt x="2857" y="338"/>
                </a:lnTo>
                <a:lnTo>
                  <a:pt x="2854" y="338"/>
                </a:lnTo>
                <a:lnTo>
                  <a:pt x="2850" y="338"/>
                </a:lnTo>
                <a:lnTo>
                  <a:pt x="2850" y="338"/>
                </a:lnTo>
                <a:lnTo>
                  <a:pt x="2847" y="336"/>
                </a:lnTo>
                <a:lnTo>
                  <a:pt x="2845" y="334"/>
                </a:lnTo>
                <a:lnTo>
                  <a:pt x="2845" y="334"/>
                </a:lnTo>
                <a:lnTo>
                  <a:pt x="2843" y="334"/>
                </a:lnTo>
                <a:lnTo>
                  <a:pt x="2843" y="334"/>
                </a:lnTo>
                <a:lnTo>
                  <a:pt x="2843" y="334"/>
                </a:lnTo>
                <a:lnTo>
                  <a:pt x="2843" y="334"/>
                </a:lnTo>
                <a:lnTo>
                  <a:pt x="2843" y="336"/>
                </a:lnTo>
                <a:lnTo>
                  <a:pt x="2840" y="336"/>
                </a:lnTo>
                <a:lnTo>
                  <a:pt x="2840" y="336"/>
                </a:lnTo>
                <a:lnTo>
                  <a:pt x="2838" y="336"/>
                </a:lnTo>
                <a:lnTo>
                  <a:pt x="2835" y="334"/>
                </a:lnTo>
                <a:lnTo>
                  <a:pt x="2835" y="334"/>
                </a:lnTo>
                <a:lnTo>
                  <a:pt x="2833" y="331"/>
                </a:lnTo>
                <a:lnTo>
                  <a:pt x="2833" y="331"/>
                </a:lnTo>
                <a:lnTo>
                  <a:pt x="2831" y="329"/>
                </a:lnTo>
                <a:lnTo>
                  <a:pt x="2831" y="329"/>
                </a:lnTo>
                <a:lnTo>
                  <a:pt x="2828" y="327"/>
                </a:lnTo>
                <a:lnTo>
                  <a:pt x="2828" y="327"/>
                </a:lnTo>
                <a:lnTo>
                  <a:pt x="2828" y="324"/>
                </a:lnTo>
                <a:lnTo>
                  <a:pt x="2828" y="322"/>
                </a:lnTo>
                <a:lnTo>
                  <a:pt x="2826" y="320"/>
                </a:lnTo>
                <a:lnTo>
                  <a:pt x="2821" y="320"/>
                </a:lnTo>
                <a:lnTo>
                  <a:pt x="2819" y="315"/>
                </a:lnTo>
                <a:lnTo>
                  <a:pt x="2819" y="315"/>
                </a:lnTo>
                <a:lnTo>
                  <a:pt x="2819" y="312"/>
                </a:lnTo>
                <a:lnTo>
                  <a:pt x="2819" y="310"/>
                </a:lnTo>
                <a:lnTo>
                  <a:pt x="2821" y="310"/>
                </a:lnTo>
                <a:lnTo>
                  <a:pt x="2821" y="308"/>
                </a:lnTo>
                <a:lnTo>
                  <a:pt x="2821" y="305"/>
                </a:lnTo>
                <a:lnTo>
                  <a:pt x="2819" y="303"/>
                </a:lnTo>
                <a:lnTo>
                  <a:pt x="2819" y="298"/>
                </a:lnTo>
                <a:lnTo>
                  <a:pt x="2819" y="296"/>
                </a:lnTo>
                <a:lnTo>
                  <a:pt x="2824" y="291"/>
                </a:lnTo>
                <a:lnTo>
                  <a:pt x="2824" y="289"/>
                </a:lnTo>
                <a:lnTo>
                  <a:pt x="2824" y="289"/>
                </a:lnTo>
                <a:lnTo>
                  <a:pt x="2824" y="286"/>
                </a:lnTo>
                <a:lnTo>
                  <a:pt x="2824" y="284"/>
                </a:lnTo>
                <a:lnTo>
                  <a:pt x="2824" y="284"/>
                </a:lnTo>
                <a:lnTo>
                  <a:pt x="2814" y="279"/>
                </a:lnTo>
                <a:lnTo>
                  <a:pt x="2812" y="277"/>
                </a:lnTo>
                <a:lnTo>
                  <a:pt x="2809" y="275"/>
                </a:lnTo>
                <a:lnTo>
                  <a:pt x="2809" y="275"/>
                </a:lnTo>
                <a:lnTo>
                  <a:pt x="2809" y="272"/>
                </a:lnTo>
                <a:lnTo>
                  <a:pt x="2812" y="272"/>
                </a:lnTo>
                <a:lnTo>
                  <a:pt x="2812" y="272"/>
                </a:lnTo>
                <a:lnTo>
                  <a:pt x="2812" y="270"/>
                </a:lnTo>
                <a:lnTo>
                  <a:pt x="2812" y="270"/>
                </a:lnTo>
                <a:lnTo>
                  <a:pt x="2812" y="267"/>
                </a:lnTo>
                <a:lnTo>
                  <a:pt x="2812" y="267"/>
                </a:lnTo>
                <a:lnTo>
                  <a:pt x="2809" y="265"/>
                </a:lnTo>
                <a:lnTo>
                  <a:pt x="2807" y="263"/>
                </a:lnTo>
                <a:lnTo>
                  <a:pt x="2809" y="263"/>
                </a:lnTo>
                <a:lnTo>
                  <a:pt x="2809" y="263"/>
                </a:lnTo>
                <a:lnTo>
                  <a:pt x="2809" y="260"/>
                </a:lnTo>
                <a:lnTo>
                  <a:pt x="2809" y="258"/>
                </a:lnTo>
                <a:lnTo>
                  <a:pt x="2812" y="258"/>
                </a:lnTo>
                <a:lnTo>
                  <a:pt x="2812" y="256"/>
                </a:lnTo>
                <a:lnTo>
                  <a:pt x="2812" y="253"/>
                </a:lnTo>
                <a:lnTo>
                  <a:pt x="2812" y="251"/>
                </a:lnTo>
                <a:lnTo>
                  <a:pt x="2812" y="251"/>
                </a:lnTo>
                <a:lnTo>
                  <a:pt x="2809" y="249"/>
                </a:lnTo>
                <a:lnTo>
                  <a:pt x="2807" y="246"/>
                </a:lnTo>
                <a:lnTo>
                  <a:pt x="2807" y="246"/>
                </a:lnTo>
                <a:lnTo>
                  <a:pt x="2807" y="246"/>
                </a:lnTo>
                <a:lnTo>
                  <a:pt x="2807" y="246"/>
                </a:lnTo>
                <a:lnTo>
                  <a:pt x="2807" y="244"/>
                </a:lnTo>
                <a:lnTo>
                  <a:pt x="2807" y="244"/>
                </a:lnTo>
                <a:lnTo>
                  <a:pt x="2807" y="244"/>
                </a:lnTo>
                <a:lnTo>
                  <a:pt x="2807" y="244"/>
                </a:lnTo>
                <a:lnTo>
                  <a:pt x="2809" y="241"/>
                </a:lnTo>
                <a:lnTo>
                  <a:pt x="2809" y="241"/>
                </a:lnTo>
                <a:lnTo>
                  <a:pt x="2807" y="239"/>
                </a:lnTo>
                <a:lnTo>
                  <a:pt x="2807" y="239"/>
                </a:lnTo>
                <a:lnTo>
                  <a:pt x="2805" y="239"/>
                </a:lnTo>
                <a:lnTo>
                  <a:pt x="2805" y="237"/>
                </a:lnTo>
                <a:lnTo>
                  <a:pt x="2800" y="227"/>
                </a:lnTo>
                <a:lnTo>
                  <a:pt x="2798" y="225"/>
                </a:lnTo>
                <a:lnTo>
                  <a:pt x="2795" y="223"/>
                </a:lnTo>
                <a:lnTo>
                  <a:pt x="2795" y="223"/>
                </a:lnTo>
                <a:lnTo>
                  <a:pt x="2793" y="218"/>
                </a:lnTo>
                <a:lnTo>
                  <a:pt x="2791" y="215"/>
                </a:lnTo>
                <a:lnTo>
                  <a:pt x="2788" y="213"/>
                </a:lnTo>
                <a:lnTo>
                  <a:pt x="2788" y="213"/>
                </a:lnTo>
                <a:lnTo>
                  <a:pt x="2788" y="211"/>
                </a:lnTo>
                <a:lnTo>
                  <a:pt x="2788" y="208"/>
                </a:lnTo>
                <a:lnTo>
                  <a:pt x="2788" y="206"/>
                </a:lnTo>
                <a:lnTo>
                  <a:pt x="2788" y="204"/>
                </a:lnTo>
                <a:lnTo>
                  <a:pt x="2788" y="201"/>
                </a:lnTo>
                <a:lnTo>
                  <a:pt x="2788" y="201"/>
                </a:lnTo>
                <a:lnTo>
                  <a:pt x="2788" y="201"/>
                </a:lnTo>
                <a:lnTo>
                  <a:pt x="2791" y="199"/>
                </a:lnTo>
                <a:lnTo>
                  <a:pt x="2791" y="196"/>
                </a:lnTo>
                <a:lnTo>
                  <a:pt x="2791" y="194"/>
                </a:lnTo>
                <a:lnTo>
                  <a:pt x="2793" y="194"/>
                </a:lnTo>
                <a:lnTo>
                  <a:pt x="2791" y="192"/>
                </a:lnTo>
                <a:lnTo>
                  <a:pt x="2791" y="192"/>
                </a:lnTo>
                <a:lnTo>
                  <a:pt x="2791" y="192"/>
                </a:lnTo>
                <a:lnTo>
                  <a:pt x="2788" y="192"/>
                </a:lnTo>
                <a:lnTo>
                  <a:pt x="2788" y="192"/>
                </a:lnTo>
                <a:lnTo>
                  <a:pt x="2788" y="194"/>
                </a:lnTo>
                <a:lnTo>
                  <a:pt x="2788" y="194"/>
                </a:lnTo>
                <a:lnTo>
                  <a:pt x="2786" y="194"/>
                </a:lnTo>
                <a:lnTo>
                  <a:pt x="2786" y="194"/>
                </a:lnTo>
                <a:lnTo>
                  <a:pt x="2788" y="196"/>
                </a:lnTo>
                <a:lnTo>
                  <a:pt x="2788" y="196"/>
                </a:lnTo>
                <a:lnTo>
                  <a:pt x="2788" y="196"/>
                </a:lnTo>
                <a:lnTo>
                  <a:pt x="2786" y="199"/>
                </a:lnTo>
                <a:lnTo>
                  <a:pt x="2786" y="199"/>
                </a:lnTo>
                <a:lnTo>
                  <a:pt x="2783" y="196"/>
                </a:lnTo>
                <a:lnTo>
                  <a:pt x="2783" y="196"/>
                </a:lnTo>
                <a:lnTo>
                  <a:pt x="2783" y="194"/>
                </a:lnTo>
                <a:lnTo>
                  <a:pt x="2783" y="192"/>
                </a:lnTo>
                <a:lnTo>
                  <a:pt x="2783" y="192"/>
                </a:lnTo>
                <a:lnTo>
                  <a:pt x="2786" y="189"/>
                </a:lnTo>
                <a:lnTo>
                  <a:pt x="2786" y="189"/>
                </a:lnTo>
                <a:lnTo>
                  <a:pt x="2786" y="189"/>
                </a:lnTo>
                <a:lnTo>
                  <a:pt x="2788" y="189"/>
                </a:lnTo>
                <a:lnTo>
                  <a:pt x="2788" y="187"/>
                </a:lnTo>
                <a:lnTo>
                  <a:pt x="2788" y="187"/>
                </a:lnTo>
                <a:lnTo>
                  <a:pt x="2788" y="187"/>
                </a:lnTo>
                <a:lnTo>
                  <a:pt x="2788" y="185"/>
                </a:lnTo>
                <a:lnTo>
                  <a:pt x="2786" y="185"/>
                </a:lnTo>
                <a:lnTo>
                  <a:pt x="2783" y="185"/>
                </a:lnTo>
                <a:lnTo>
                  <a:pt x="2783" y="185"/>
                </a:lnTo>
                <a:lnTo>
                  <a:pt x="2781" y="182"/>
                </a:lnTo>
                <a:lnTo>
                  <a:pt x="2781" y="182"/>
                </a:lnTo>
                <a:lnTo>
                  <a:pt x="2783" y="180"/>
                </a:lnTo>
                <a:lnTo>
                  <a:pt x="2783" y="178"/>
                </a:lnTo>
                <a:lnTo>
                  <a:pt x="2783" y="175"/>
                </a:lnTo>
                <a:lnTo>
                  <a:pt x="2781" y="173"/>
                </a:lnTo>
                <a:lnTo>
                  <a:pt x="2776" y="173"/>
                </a:lnTo>
                <a:lnTo>
                  <a:pt x="2776" y="170"/>
                </a:lnTo>
                <a:lnTo>
                  <a:pt x="2776" y="170"/>
                </a:lnTo>
                <a:lnTo>
                  <a:pt x="2776" y="168"/>
                </a:lnTo>
                <a:lnTo>
                  <a:pt x="2779" y="166"/>
                </a:lnTo>
                <a:lnTo>
                  <a:pt x="2779" y="166"/>
                </a:lnTo>
                <a:lnTo>
                  <a:pt x="2779" y="163"/>
                </a:lnTo>
                <a:lnTo>
                  <a:pt x="2776" y="161"/>
                </a:lnTo>
                <a:lnTo>
                  <a:pt x="2779" y="161"/>
                </a:lnTo>
                <a:lnTo>
                  <a:pt x="2779" y="161"/>
                </a:lnTo>
                <a:lnTo>
                  <a:pt x="2779" y="161"/>
                </a:lnTo>
                <a:lnTo>
                  <a:pt x="2779" y="161"/>
                </a:lnTo>
                <a:lnTo>
                  <a:pt x="2779" y="161"/>
                </a:lnTo>
                <a:lnTo>
                  <a:pt x="2779" y="159"/>
                </a:lnTo>
                <a:lnTo>
                  <a:pt x="2779" y="159"/>
                </a:lnTo>
                <a:lnTo>
                  <a:pt x="2774" y="159"/>
                </a:lnTo>
                <a:lnTo>
                  <a:pt x="2774" y="156"/>
                </a:lnTo>
                <a:lnTo>
                  <a:pt x="2765" y="137"/>
                </a:lnTo>
                <a:lnTo>
                  <a:pt x="2765" y="135"/>
                </a:lnTo>
                <a:lnTo>
                  <a:pt x="2765" y="135"/>
                </a:lnTo>
                <a:lnTo>
                  <a:pt x="2765" y="133"/>
                </a:lnTo>
                <a:lnTo>
                  <a:pt x="2767" y="133"/>
                </a:lnTo>
                <a:lnTo>
                  <a:pt x="2767" y="133"/>
                </a:lnTo>
                <a:lnTo>
                  <a:pt x="2767" y="130"/>
                </a:lnTo>
                <a:lnTo>
                  <a:pt x="2767" y="130"/>
                </a:lnTo>
                <a:lnTo>
                  <a:pt x="2769" y="125"/>
                </a:lnTo>
                <a:lnTo>
                  <a:pt x="2769" y="125"/>
                </a:lnTo>
                <a:lnTo>
                  <a:pt x="2769" y="123"/>
                </a:lnTo>
                <a:lnTo>
                  <a:pt x="2767" y="121"/>
                </a:lnTo>
                <a:lnTo>
                  <a:pt x="2765" y="121"/>
                </a:lnTo>
                <a:lnTo>
                  <a:pt x="2760" y="118"/>
                </a:lnTo>
                <a:lnTo>
                  <a:pt x="2757" y="118"/>
                </a:lnTo>
                <a:lnTo>
                  <a:pt x="2757" y="118"/>
                </a:lnTo>
                <a:lnTo>
                  <a:pt x="2757" y="118"/>
                </a:lnTo>
                <a:lnTo>
                  <a:pt x="2757" y="116"/>
                </a:lnTo>
                <a:lnTo>
                  <a:pt x="2762" y="114"/>
                </a:lnTo>
                <a:lnTo>
                  <a:pt x="2765" y="111"/>
                </a:lnTo>
                <a:lnTo>
                  <a:pt x="2762" y="111"/>
                </a:lnTo>
                <a:lnTo>
                  <a:pt x="2757" y="109"/>
                </a:lnTo>
                <a:lnTo>
                  <a:pt x="2757" y="109"/>
                </a:lnTo>
                <a:lnTo>
                  <a:pt x="2757" y="104"/>
                </a:lnTo>
                <a:lnTo>
                  <a:pt x="2760" y="104"/>
                </a:lnTo>
                <a:lnTo>
                  <a:pt x="2757" y="102"/>
                </a:lnTo>
                <a:lnTo>
                  <a:pt x="2757" y="99"/>
                </a:lnTo>
                <a:lnTo>
                  <a:pt x="2755" y="99"/>
                </a:lnTo>
                <a:lnTo>
                  <a:pt x="2755" y="97"/>
                </a:lnTo>
                <a:lnTo>
                  <a:pt x="2755" y="97"/>
                </a:lnTo>
                <a:lnTo>
                  <a:pt x="2753" y="95"/>
                </a:lnTo>
                <a:lnTo>
                  <a:pt x="2753" y="95"/>
                </a:lnTo>
                <a:lnTo>
                  <a:pt x="2750" y="95"/>
                </a:lnTo>
                <a:lnTo>
                  <a:pt x="2750" y="95"/>
                </a:lnTo>
                <a:lnTo>
                  <a:pt x="2750" y="92"/>
                </a:lnTo>
                <a:lnTo>
                  <a:pt x="2753" y="90"/>
                </a:lnTo>
                <a:lnTo>
                  <a:pt x="2750" y="88"/>
                </a:lnTo>
                <a:lnTo>
                  <a:pt x="2746" y="85"/>
                </a:lnTo>
                <a:lnTo>
                  <a:pt x="2743" y="85"/>
                </a:lnTo>
                <a:lnTo>
                  <a:pt x="2743" y="85"/>
                </a:lnTo>
                <a:lnTo>
                  <a:pt x="2743" y="85"/>
                </a:lnTo>
                <a:lnTo>
                  <a:pt x="2743" y="88"/>
                </a:lnTo>
                <a:lnTo>
                  <a:pt x="2743" y="88"/>
                </a:lnTo>
                <a:lnTo>
                  <a:pt x="2741" y="88"/>
                </a:lnTo>
                <a:lnTo>
                  <a:pt x="2741" y="88"/>
                </a:lnTo>
                <a:lnTo>
                  <a:pt x="2741" y="85"/>
                </a:lnTo>
                <a:lnTo>
                  <a:pt x="2738" y="83"/>
                </a:lnTo>
                <a:lnTo>
                  <a:pt x="2738" y="81"/>
                </a:lnTo>
                <a:lnTo>
                  <a:pt x="2738" y="81"/>
                </a:lnTo>
                <a:lnTo>
                  <a:pt x="2741" y="78"/>
                </a:lnTo>
                <a:lnTo>
                  <a:pt x="2741" y="78"/>
                </a:lnTo>
                <a:lnTo>
                  <a:pt x="2743" y="78"/>
                </a:lnTo>
                <a:lnTo>
                  <a:pt x="2743" y="78"/>
                </a:lnTo>
                <a:lnTo>
                  <a:pt x="2743" y="76"/>
                </a:lnTo>
                <a:lnTo>
                  <a:pt x="2743" y="73"/>
                </a:lnTo>
                <a:lnTo>
                  <a:pt x="2743" y="73"/>
                </a:lnTo>
                <a:lnTo>
                  <a:pt x="2743" y="71"/>
                </a:lnTo>
                <a:lnTo>
                  <a:pt x="2746" y="71"/>
                </a:lnTo>
                <a:lnTo>
                  <a:pt x="2746" y="69"/>
                </a:lnTo>
                <a:lnTo>
                  <a:pt x="2743" y="69"/>
                </a:lnTo>
                <a:lnTo>
                  <a:pt x="2741" y="69"/>
                </a:lnTo>
                <a:lnTo>
                  <a:pt x="2741" y="69"/>
                </a:lnTo>
                <a:lnTo>
                  <a:pt x="2741" y="71"/>
                </a:lnTo>
                <a:lnTo>
                  <a:pt x="2738" y="71"/>
                </a:lnTo>
                <a:lnTo>
                  <a:pt x="2734" y="62"/>
                </a:lnTo>
                <a:lnTo>
                  <a:pt x="2734" y="62"/>
                </a:lnTo>
                <a:lnTo>
                  <a:pt x="2734" y="62"/>
                </a:lnTo>
                <a:lnTo>
                  <a:pt x="2734" y="62"/>
                </a:lnTo>
                <a:lnTo>
                  <a:pt x="2734" y="59"/>
                </a:lnTo>
                <a:lnTo>
                  <a:pt x="2734" y="59"/>
                </a:lnTo>
                <a:lnTo>
                  <a:pt x="2734" y="59"/>
                </a:lnTo>
                <a:lnTo>
                  <a:pt x="2731" y="57"/>
                </a:lnTo>
                <a:lnTo>
                  <a:pt x="2727" y="59"/>
                </a:lnTo>
                <a:lnTo>
                  <a:pt x="2724" y="59"/>
                </a:lnTo>
                <a:lnTo>
                  <a:pt x="2724" y="59"/>
                </a:lnTo>
                <a:lnTo>
                  <a:pt x="2722" y="59"/>
                </a:lnTo>
                <a:lnTo>
                  <a:pt x="2722" y="59"/>
                </a:lnTo>
                <a:lnTo>
                  <a:pt x="2722" y="57"/>
                </a:lnTo>
                <a:lnTo>
                  <a:pt x="2724" y="54"/>
                </a:lnTo>
                <a:lnTo>
                  <a:pt x="2724" y="54"/>
                </a:lnTo>
                <a:lnTo>
                  <a:pt x="2724" y="54"/>
                </a:lnTo>
                <a:lnTo>
                  <a:pt x="2727" y="54"/>
                </a:lnTo>
                <a:lnTo>
                  <a:pt x="2727" y="54"/>
                </a:lnTo>
                <a:lnTo>
                  <a:pt x="2727" y="52"/>
                </a:lnTo>
                <a:lnTo>
                  <a:pt x="2724" y="50"/>
                </a:lnTo>
                <a:lnTo>
                  <a:pt x="2722" y="47"/>
                </a:lnTo>
                <a:lnTo>
                  <a:pt x="2722" y="45"/>
                </a:lnTo>
                <a:lnTo>
                  <a:pt x="2720" y="45"/>
                </a:lnTo>
                <a:lnTo>
                  <a:pt x="2720" y="45"/>
                </a:lnTo>
                <a:lnTo>
                  <a:pt x="2715" y="45"/>
                </a:lnTo>
                <a:lnTo>
                  <a:pt x="2715" y="45"/>
                </a:lnTo>
                <a:lnTo>
                  <a:pt x="2712" y="43"/>
                </a:lnTo>
                <a:lnTo>
                  <a:pt x="2712" y="43"/>
                </a:lnTo>
                <a:lnTo>
                  <a:pt x="2710" y="43"/>
                </a:lnTo>
                <a:lnTo>
                  <a:pt x="2696" y="31"/>
                </a:lnTo>
                <a:lnTo>
                  <a:pt x="2691" y="31"/>
                </a:lnTo>
                <a:lnTo>
                  <a:pt x="2689" y="31"/>
                </a:lnTo>
                <a:lnTo>
                  <a:pt x="2684" y="33"/>
                </a:lnTo>
                <a:lnTo>
                  <a:pt x="2682" y="33"/>
                </a:lnTo>
                <a:lnTo>
                  <a:pt x="2682" y="36"/>
                </a:lnTo>
                <a:lnTo>
                  <a:pt x="2682" y="36"/>
                </a:lnTo>
                <a:lnTo>
                  <a:pt x="2682" y="38"/>
                </a:lnTo>
                <a:lnTo>
                  <a:pt x="2682" y="40"/>
                </a:lnTo>
                <a:lnTo>
                  <a:pt x="2682" y="40"/>
                </a:lnTo>
                <a:lnTo>
                  <a:pt x="2679" y="40"/>
                </a:lnTo>
                <a:lnTo>
                  <a:pt x="2679" y="38"/>
                </a:lnTo>
                <a:lnTo>
                  <a:pt x="2677" y="36"/>
                </a:lnTo>
                <a:lnTo>
                  <a:pt x="2675" y="38"/>
                </a:lnTo>
                <a:lnTo>
                  <a:pt x="2675" y="38"/>
                </a:lnTo>
                <a:lnTo>
                  <a:pt x="2672" y="36"/>
                </a:lnTo>
                <a:lnTo>
                  <a:pt x="2672" y="36"/>
                </a:lnTo>
                <a:lnTo>
                  <a:pt x="2672" y="33"/>
                </a:lnTo>
                <a:lnTo>
                  <a:pt x="2672" y="33"/>
                </a:lnTo>
                <a:lnTo>
                  <a:pt x="2672" y="33"/>
                </a:lnTo>
                <a:lnTo>
                  <a:pt x="2672" y="33"/>
                </a:lnTo>
                <a:lnTo>
                  <a:pt x="2670" y="31"/>
                </a:lnTo>
                <a:lnTo>
                  <a:pt x="2670" y="31"/>
                </a:lnTo>
                <a:lnTo>
                  <a:pt x="2663" y="31"/>
                </a:lnTo>
                <a:lnTo>
                  <a:pt x="2663" y="31"/>
                </a:lnTo>
                <a:lnTo>
                  <a:pt x="2660" y="31"/>
                </a:lnTo>
                <a:lnTo>
                  <a:pt x="2658" y="28"/>
                </a:lnTo>
                <a:lnTo>
                  <a:pt x="2656" y="28"/>
                </a:lnTo>
                <a:lnTo>
                  <a:pt x="2656" y="26"/>
                </a:lnTo>
                <a:lnTo>
                  <a:pt x="2653" y="26"/>
                </a:lnTo>
                <a:lnTo>
                  <a:pt x="2653" y="24"/>
                </a:lnTo>
                <a:lnTo>
                  <a:pt x="2653" y="24"/>
                </a:lnTo>
                <a:lnTo>
                  <a:pt x="2651" y="21"/>
                </a:lnTo>
                <a:lnTo>
                  <a:pt x="2651" y="19"/>
                </a:lnTo>
                <a:lnTo>
                  <a:pt x="2651" y="19"/>
                </a:lnTo>
                <a:lnTo>
                  <a:pt x="2649" y="17"/>
                </a:lnTo>
                <a:lnTo>
                  <a:pt x="2649" y="17"/>
                </a:lnTo>
                <a:lnTo>
                  <a:pt x="2646" y="17"/>
                </a:lnTo>
                <a:lnTo>
                  <a:pt x="2646" y="17"/>
                </a:lnTo>
                <a:lnTo>
                  <a:pt x="2644" y="17"/>
                </a:lnTo>
                <a:lnTo>
                  <a:pt x="2644" y="19"/>
                </a:lnTo>
                <a:lnTo>
                  <a:pt x="2642" y="19"/>
                </a:lnTo>
                <a:lnTo>
                  <a:pt x="2642" y="19"/>
                </a:lnTo>
                <a:lnTo>
                  <a:pt x="2639" y="17"/>
                </a:lnTo>
                <a:lnTo>
                  <a:pt x="2639" y="14"/>
                </a:lnTo>
                <a:lnTo>
                  <a:pt x="2637" y="14"/>
                </a:lnTo>
                <a:lnTo>
                  <a:pt x="2637" y="14"/>
                </a:lnTo>
                <a:lnTo>
                  <a:pt x="2637" y="14"/>
                </a:lnTo>
                <a:lnTo>
                  <a:pt x="2634" y="12"/>
                </a:lnTo>
                <a:lnTo>
                  <a:pt x="2634" y="10"/>
                </a:lnTo>
                <a:lnTo>
                  <a:pt x="2630" y="7"/>
                </a:lnTo>
                <a:lnTo>
                  <a:pt x="2627" y="7"/>
                </a:lnTo>
                <a:lnTo>
                  <a:pt x="2623" y="5"/>
                </a:lnTo>
                <a:lnTo>
                  <a:pt x="2620" y="5"/>
                </a:lnTo>
                <a:lnTo>
                  <a:pt x="2618" y="5"/>
                </a:lnTo>
                <a:lnTo>
                  <a:pt x="2618" y="2"/>
                </a:lnTo>
                <a:lnTo>
                  <a:pt x="2615" y="0"/>
                </a:lnTo>
                <a:lnTo>
                  <a:pt x="2615" y="0"/>
                </a:lnTo>
                <a:lnTo>
                  <a:pt x="2613" y="5"/>
                </a:lnTo>
                <a:lnTo>
                  <a:pt x="2611" y="5"/>
                </a:lnTo>
                <a:lnTo>
                  <a:pt x="2611" y="5"/>
                </a:lnTo>
                <a:lnTo>
                  <a:pt x="2611" y="2"/>
                </a:lnTo>
                <a:lnTo>
                  <a:pt x="2611" y="2"/>
                </a:lnTo>
                <a:lnTo>
                  <a:pt x="2613" y="2"/>
                </a:lnTo>
                <a:lnTo>
                  <a:pt x="2611" y="2"/>
                </a:lnTo>
                <a:lnTo>
                  <a:pt x="2611" y="0"/>
                </a:lnTo>
                <a:lnTo>
                  <a:pt x="2608" y="0"/>
                </a:lnTo>
                <a:lnTo>
                  <a:pt x="2608" y="2"/>
                </a:lnTo>
                <a:lnTo>
                  <a:pt x="2608" y="5"/>
                </a:lnTo>
                <a:lnTo>
                  <a:pt x="2608" y="5"/>
                </a:lnTo>
                <a:lnTo>
                  <a:pt x="2608" y="5"/>
                </a:lnTo>
                <a:lnTo>
                  <a:pt x="2606" y="2"/>
                </a:lnTo>
                <a:lnTo>
                  <a:pt x="2606" y="2"/>
                </a:lnTo>
                <a:lnTo>
                  <a:pt x="2604" y="2"/>
                </a:lnTo>
                <a:lnTo>
                  <a:pt x="2604" y="2"/>
                </a:lnTo>
                <a:lnTo>
                  <a:pt x="2601" y="0"/>
                </a:lnTo>
                <a:lnTo>
                  <a:pt x="2599" y="0"/>
                </a:lnTo>
                <a:lnTo>
                  <a:pt x="2599" y="0"/>
                </a:lnTo>
                <a:lnTo>
                  <a:pt x="2597" y="0"/>
                </a:lnTo>
                <a:lnTo>
                  <a:pt x="2597" y="0"/>
                </a:lnTo>
                <a:lnTo>
                  <a:pt x="2594" y="2"/>
                </a:lnTo>
                <a:lnTo>
                  <a:pt x="2592" y="2"/>
                </a:lnTo>
                <a:lnTo>
                  <a:pt x="2592" y="5"/>
                </a:lnTo>
                <a:lnTo>
                  <a:pt x="2592" y="5"/>
                </a:lnTo>
                <a:lnTo>
                  <a:pt x="2585" y="5"/>
                </a:lnTo>
                <a:lnTo>
                  <a:pt x="2575" y="10"/>
                </a:lnTo>
                <a:lnTo>
                  <a:pt x="2556" y="10"/>
                </a:lnTo>
                <a:lnTo>
                  <a:pt x="2554" y="10"/>
                </a:lnTo>
                <a:lnTo>
                  <a:pt x="2552" y="10"/>
                </a:lnTo>
                <a:lnTo>
                  <a:pt x="2552" y="10"/>
                </a:lnTo>
                <a:lnTo>
                  <a:pt x="2549" y="7"/>
                </a:lnTo>
                <a:lnTo>
                  <a:pt x="2549" y="7"/>
                </a:lnTo>
                <a:lnTo>
                  <a:pt x="2547" y="7"/>
                </a:lnTo>
                <a:lnTo>
                  <a:pt x="2547" y="7"/>
                </a:lnTo>
                <a:lnTo>
                  <a:pt x="2542" y="10"/>
                </a:lnTo>
                <a:lnTo>
                  <a:pt x="2540" y="10"/>
                </a:lnTo>
                <a:lnTo>
                  <a:pt x="2540" y="10"/>
                </a:lnTo>
                <a:lnTo>
                  <a:pt x="2537" y="12"/>
                </a:lnTo>
                <a:lnTo>
                  <a:pt x="2535" y="12"/>
                </a:lnTo>
                <a:lnTo>
                  <a:pt x="2533" y="12"/>
                </a:lnTo>
                <a:lnTo>
                  <a:pt x="2526" y="12"/>
                </a:lnTo>
                <a:lnTo>
                  <a:pt x="2511" y="17"/>
                </a:lnTo>
                <a:lnTo>
                  <a:pt x="2507" y="21"/>
                </a:lnTo>
                <a:lnTo>
                  <a:pt x="2502" y="21"/>
                </a:lnTo>
                <a:lnTo>
                  <a:pt x="2500" y="21"/>
                </a:lnTo>
                <a:lnTo>
                  <a:pt x="2500" y="21"/>
                </a:lnTo>
                <a:lnTo>
                  <a:pt x="2497" y="21"/>
                </a:lnTo>
                <a:lnTo>
                  <a:pt x="2497" y="21"/>
                </a:lnTo>
                <a:lnTo>
                  <a:pt x="2495" y="21"/>
                </a:lnTo>
                <a:lnTo>
                  <a:pt x="2495" y="24"/>
                </a:lnTo>
                <a:lnTo>
                  <a:pt x="2493" y="24"/>
                </a:lnTo>
                <a:lnTo>
                  <a:pt x="2490" y="26"/>
                </a:lnTo>
                <a:lnTo>
                  <a:pt x="2488" y="26"/>
                </a:lnTo>
                <a:lnTo>
                  <a:pt x="2481" y="24"/>
                </a:lnTo>
                <a:lnTo>
                  <a:pt x="2471" y="26"/>
                </a:lnTo>
                <a:lnTo>
                  <a:pt x="2471" y="26"/>
                </a:lnTo>
                <a:lnTo>
                  <a:pt x="2469" y="26"/>
                </a:lnTo>
                <a:lnTo>
                  <a:pt x="2469" y="28"/>
                </a:lnTo>
                <a:lnTo>
                  <a:pt x="2469" y="28"/>
                </a:lnTo>
                <a:lnTo>
                  <a:pt x="2466" y="31"/>
                </a:lnTo>
                <a:lnTo>
                  <a:pt x="2464" y="33"/>
                </a:lnTo>
                <a:lnTo>
                  <a:pt x="2462" y="38"/>
                </a:lnTo>
                <a:lnTo>
                  <a:pt x="2459" y="40"/>
                </a:lnTo>
                <a:lnTo>
                  <a:pt x="2455" y="45"/>
                </a:lnTo>
                <a:lnTo>
                  <a:pt x="2450" y="50"/>
                </a:lnTo>
                <a:lnTo>
                  <a:pt x="2448" y="54"/>
                </a:lnTo>
                <a:lnTo>
                  <a:pt x="2445" y="54"/>
                </a:lnTo>
                <a:lnTo>
                  <a:pt x="2445" y="54"/>
                </a:lnTo>
                <a:lnTo>
                  <a:pt x="2445" y="57"/>
                </a:lnTo>
                <a:lnTo>
                  <a:pt x="2445" y="57"/>
                </a:lnTo>
                <a:lnTo>
                  <a:pt x="2445" y="57"/>
                </a:lnTo>
                <a:lnTo>
                  <a:pt x="2443" y="59"/>
                </a:lnTo>
                <a:lnTo>
                  <a:pt x="2443" y="59"/>
                </a:lnTo>
                <a:lnTo>
                  <a:pt x="2443" y="59"/>
                </a:lnTo>
                <a:lnTo>
                  <a:pt x="2440" y="62"/>
                </a:lnTo>
                <a:lnTo>
                  <a:pt x="2440" y="62"/>
                </a:lnTo>
                <a:lnTo>
                  <a:pt x="2440" y="62"/>
                </a:lnTo>
                <a:lnTo>
                  <a:pt x="2440" y="62"/>
                </a:lnTo>
                <a:lnTo>
                  <a:pt x="2438" y="64"/>
                </a:lnTo>
                <a:lnTo>
                  <a:pt x="2436" y="66"/>
                </a:lnTo>
                <a:lnTo>
                  <a:pt x="2436" y="66"/>
                </a:lnTo>
                <a:lnTo>
                  <a:pt x="2431" y="69"/>
                </a:lnTo>
                <a:lnTo>
                  <a:pt x="2429" y="71"/>
                </a:lnTo>
                <a:lnTo>
                  <a:pt x="2429" y="73"/>
                </a:lnTo>
                <a:lnTo>
                  <a:pt x="2429" y="73"/>
                </a:lnTo>
                <a:lnTo>
                  <a:pt x="2429" y="76"/>
                </a:lnTo>
                <a:lnTo>
                  <a:pt x="2429" y="76"/>
                </a:lnTo>
                <a:lnTo>
                  <a:pt x="2429" y="78"/>
                </a:lnTo>
                <a:lnTo>
                  <a:pt x="2429" y="78"/>
                </a:lnTo>
                <a:lnTo>
                  <a:pt x="2429" y="81"/>
                </a:lnTo>
                <a:lnTo>
                  <a:pt x="2429" y="83"/>
                </a:lnTo>
                <a:lnTo>
                  <a:pt x="2429" y="83"/>
                </a:lnTo>
                <a:lnTo>
                  <a:pt x="2429" y="85"/>
                </a:lnTo>
                <a:lnTo>
                  <a:pt x="2431" y="85"/>
                </a:lnTo>
                <a:lnTo>
                  <a:pt x="2433" y="85"/>
                </a:lnTo>
                <a:lnTo>
                  <a:pt x="2436" y="85"/>
                </a:lnTo>
                <a:lnTo>
                  <a:pt x="2436" y="85"/>
                </a:lnTo>
                <a:lnTo>
                  <a:pt x="2438" y="83"/>
                </a:lnTo>
                <a:lnTo>
                  <a:pt x="2440" y="83"/>
                </a:lnTo>
                <a:lnTo>
                  <a:pt x="2445" y="83"/>
                </a:lnTo>
                <a:lnTo>
                  <a:pt x="2448" y="83"/>
                </a:lnTo>
                <a:lnTo>
                  <a:pt x="2450" y="81"/>
                </a:lnTo>
                <a:lnTo>
                  <a:pt x="2450" y="81"/>
                </a:lnTo>
                <a:lnTo>
                  <a:pt x="2450" y="81"/>
                </a:lnTo>
                <a:lnTo>
                  <a:pt x="2452" y="83"/>
                </a:lnTo>
                <a:lnTo>
                  <a:pt x="2455" y="83"/>
                </a:lnTo>
                <a:lnTo>
                  <a:pt x="2459" y="88"/>
                </a:lnTo>
                <a:lnTo>
                  <a:pt x="2462" y="88"/>
                </a:lnTo>
                <a:lnTo>
                  <a:pt x="2464" y="88"/>
                </a:lnTo>
                <a:lnTo>
                  <a:pt x="2464" y="90"/>
                </a:lnTo>
                <a:lnTo>
                  <a:pt x="2464" y="92"/>
                </a:lnTo>
                <a:lnTo>
                  <a:pt x="2464" y="92"/>
                </a:lnTo>
                <a:lnTo>
                  <a:pt x="2464" y="92"/>
                </a:lnTo>
                <a:lnTo>
                  <a:pt x="2464" y="95"/>
                </a:lnTo>
                <a:lnTo>
                  <a:pt x="2462" y="95"/>
                </a:lnTo>
                <a:lnTo>
                  <a:pt x="2462" y="95"/>
                </a:lnTo>
                <a:lnTo>
                  <a:pt x="2462" y="97"/>
                </a:lnTo>
                <a:lnTo>
                  <a:pt x="2462" y="99"/>
                </a:lnTo>
                <a:lnTo>
                  <a:pt x="2462" y="102"/>
                </a:lnTo>
                <a:lnTo>
                  <a:pt x="2462" y="104"/>
                </a:lnTo>
                <a:lnTo>
                  <a:pt x="2462" y="104"/>
                </a:lnTo>
                <a:lnTo>
                  <a:pt x="2459" y="104"/>
                </a:lnTo>
                <a:lnTo>
                  <a:pt x="2459" y="104"/>
                </a:lnTo>
                <a:lnTo>
                  <a:pt x="2459" y="104"/>
                </a:lnTo>
                <a:lnTo>
                  <a:pt x="2459" y="107"/>
                </a:lnTo>
                <a:lnTo>
                  <a:pt x="2459" y="107"/>
                </a:lnTo>
                <a:lnTo>
                  <a:pt x="2459" y="107"/>
                </a:lnTo>
                <a:lnTo>
                  <a:pt x="2459" y="109"/>
                </a:lnTo>
                <a:lnTo>
                  <a:pt x="2462" y="109"/>
                </a:lnTo>
                <a:lnTo>
                  <a:pt x="2464" y="114"/>
                </a:lnTo>
                <a:lnTo>
                  <a:pt x="2466" y="116"/>
                </a:lnTo>
                <a:lnTo>
                  <a:pt x="2466" y="116"/>
                </a:lnTo>
                <a:lnTo>
                  <a:pt x="2466" y="118"/>
                </a:lnTo>
                <a:lnTo>
                  <a:pt x="2466" y="118"/>
                </a:lnTo>
                <a:lnTo>
                  <a:pt x="2466" y="118"/>
                </a:lnTo>
                <a:lnTo>
                  <a:pt x="2466" y="121"/>
                </a:lnTo>
                <a:lnTo>
                  <a:pt x="2466" y="121"/>
                </a:lnTo>
                <a:lnTo>
                  <a:pt x="2466" y="121"/>
                </a:lnTo>
                <a:lnTo>
                  <a:pt x="2466" y="121"/>
                </a:lnTo>
                <a:lnTo>
                  <a:pt x="2466" y="123"/>
                </a:lnTo>
                <a:lnTo>
                  <a:pt x="2466" y="123"/>
                </a:lnTo>
                <a:lnTo>
                  <a:pt x="2466" y="123"/>
                </a:lnTo>
                <a:lnTo>
                  <a:pt x="2466" y="123"/>
                </a:lnTo>
                <a:lnTo>
                  <a:pt x="2466" y="125"/>
                </a:lnTo>
                <a:lnTo>
                  <a:pt x="2466" y="125"/>
                </a:lnTo>
                <a:lnTo>
                  <a:pt x="2466" y="125"/>
                </a:lnTo>
                <a:lnTo>
                  <a:pt x="2466" y="128"/>
                </a:lnTo>
                <a:lnTo>
                  <a:pt x="2466" y="128"/>
                </a:lnTo>
                <a:lnTo>
                  <a:pt x="2464" y="130"/>
                </a:lnTo>
                <a:lnTo>
                  <a:pt x="2464" y="130"/>
                </a:lnTo>
                <a:lnTo>
                  <a:pt x="2464" y="130"/>
                </a:lnTo>
                <a:lnTo>
                  <a:pt x="2464" y="130"/>
                </a:lnTo>
                <a:lnTo>
                  <a:pt x="2462" y="133"/>
                </a:lnTo>
                <a:lnTo>
                  <a:pt x="2464" y="133"/>
                </a:lnTo>
                <a:lnTo>
                  <a:pt x="2464" y="135"/>
                </a:lnTo>
                <a:lnTo>
                  <a:pt x="2464" y="135"/>
                </a:lnTo>
                <a:lnTo>
                  <a:pt x="2464" y="137"/>
                </a:lnTo>
                <a:lnTo>
                  <a:pt x="2464" y="137"/>
                </a:lnTo>
                <a:lnTo>
                  <a:pt x="2462" y="140"/>
                </a:lnTo>
                <a:lnTo>
                  <a:pt x="2462" y="142"/>
                </a:lnTo>
                <a:lnTo>
                  <a:pt x="2459" y="142"/>
                </a:lnTo>
                <a:lnTo>
                  <a:pt x="2459" y="144"/>
                </a:lnTo>
                <a:lnTo>
                  <a:pt x="2457" y="144"/>
                </a:lnTo>
                <a:lnTo>
                  <a:pt x="2457" y="144"/>
                </a:lnTo>
                <a:lnTo>
                  <a:pt x="2455" y="144"/>
                </a:lnTo>
                <a:lnTo>
                  <a:pt x="2455" y="144"/>
                </a:lnTo>
                <a:lnTo>
                  <a:pt x="2455" y="144"/>
                </a:lnTo>
                <a:lnTo>
                  <a:pt x="2455" y="147"/>
                </a:lnTo>
                <a:lnTo>
                  <a:pt x="2452" y="147"/>
                </a:lnTo>
                <a:lnTo>
                  <a:pt x="2452" y="147"/>
                </a:lnTo>
                <a:lnTo>
                  <a:pt x="2452" y="147"/>
                </a:lnTo>
                <a:lnTo>
                  <a:pt x="2452" y="147"/>
                </a:lnTo>
                <a:lnTo>
                  <a:pt x="2452" y="147"/>
                </a:lnTo>
                <a:lnTo>
                  <a:pt x="2452" y="149"/>
                </a:lnTo>
                <a:lnTo>
                  <a:pt x="2450" y="149"/>
                </a:lnTo>
                <a:lnTo>
                  <a:pt x="2450" y="149"/>
                </a:lnTo>
                <a:lnTo>
                  <a:pt x="2450" y="149"/>
                </a:lnTo>
                <a:lnTo>
                  <a:pt x="2448" y="149"/>
                </a:lnTo>
                <a:lnTo>
                  <a:pt x="2445" y="152"/>
                </a:lnTo>
                <a:lnTo>
                  <a:pt x="2443" y="154"/>
                </a:lnTo>
                <a:lnTo>
                  <a:pt x="2436" y="163"/>
                </a:lnTo>
                <a:lnTo>
                  <a:pt x="2436" y="163"/>
                </a:lnTo>
                <a:lnTo>
                  <a:pt x="2433" y="163"/>
                </a:lnTo>
                <a:lnTo>
                  <a:pt x="2433" y="163"/>
                </a:lnTo>
                <a:lnTo>
                  <a:pt x="2431" y="163"/>
                </a:lnTo>
                <a:lnTo>
                  <a:pt x="2431" y="163"/>
                </a:lnTo>
                <a:lnTo>
                  <a:pt x="2431" y="166"/>
                </a:lnTo>
                <a:lnTo>
                  <a:pt x="2431" y="168"/>
                </a:lnTo>
                <a:lnTo>
                  <a:pt x="2429" y="170"/>
                </a:lnTo>
                <a:lnTo>
                  <a:pt x="2429" y="170"/>
                </a:lnTo>
                <a:lnTo>
                  <a:pt x="2429" y="173"/>
                </a:lnTo>
                <a:lnTo>
                  <a:pt x="2429" y="175"/>
                </a:lnTo>
                <a:lnTo>
                  <a:pt x="2426" y="178"/>
                </a:lnTo>
                <a:lnTo>
                  <a:pt x="2426" y="180"/>
                </a:lnTo>
                <a:lnTo>
                  <a:pt x="2426" y="180"/>
                </a:lnTo>
                <a:lnTo>
                  <a:pt x="2426" y="182"/>
                </a:lnTo>
                <a:lnTo>
                  <a:pt x="2426" y="182"/>
                </a:lnTo>
                <a:lnTo>
                  <a:pt x="2424" y="185"/>
                </a:lnTo>
                <a:lnTo>
                  <a:pt x="2424" y="185"/>
                </a:lnTo>
                <a:lnTo>
                  <a:pt x="2424" y="185"/>
                </a:lnTo>
                <a:lnTo>
                  <a:pt x="2424" y="187"/>
                </a:lnTo>
                <a:lnTo>
                  <a:pt x="2424" y="187"/>
                </a:lnTo>
                <a:lnTo>
                  <a:pt x="2422" y="187"/>
                </a:lnTo>
                <a:lnTo>
                  <a:pt x="2422" y="189"/>
                </a:lnTo>
                <a:lnTo>
                  <a:pt x="2422" y="189"/>
                </a:lnTo>
                <a:lnTo>
                  <a:pt x="2422" y="192"/>
                </a:lnTo>
                <a:lnTo>
                  <a:pt x="2422" y="192"/>
                </a:lnTo>
                <a:lnTo>
                  <a:pt x="2422" y="192"/>
                </a:lnTo>
                <a:lnTo>
                  <a:pt x="2419" y="196"/>
                </a:lnTo>
                <a:lnTo>
                  <a:pt x="2419" y="196"/>
                </a:lnTo>
                <a:lnTo>
                  <a:pt x="2417" y="196"/>
                </a:lnTo>
                <a:lnTo>
                  <a:pt x="2417" y="196"/>
                </a:lnTo>
                <a:lnTo>
                  <a:pt x="2417" y="196"/>
                </a:lnTo>
                <a:lnTo>
                  <a:pt x="2417" y="199"/>
                </a:lnTo>
                <a:lnTo>
                  <a:pt x="2417" y="201"/>
                </a:lnTo>
                <a:lnTo>
                  <a:pt x="2417" y="201"/>
                </a:lnTo>
                <a:lnTo>
                  <a:pt x="2417" y="201"/>
                </a:lnTo>
                <a:lnTo>
                  <a:pt x="2417" y="201"/>
                </a:lnTo>
                <a:lnTo>
                  <a:pt x="2414" y="201"/>
                </a:lnTo>
                <a:lnTo>
                  <a:pt x="2414" y="201"/>
                </a:lnTo>
                <a:lnTo>
                  <a:pt x="2414" y="204"/>
                </a:lnTo>
                <a:lnTo>
                  <a:pt x="2414" y="206"/>
                </a:lnTo>
                <a:lnTo>
                  <a:pt x="2414" y="206"/>
                </a:lnTo>
                <a:lnTo>
                  <a:pt x="2414" y="206"/>
                </a:lnTo>
                <a:lnTo>
                  <a:pt x="2414" y="206"/>
                </a:lnTo>
                <a:lnTo>
                  <a:pt x="2414" y="208"/>
                </a:lnTo>
                <a:lnTo>
                  <a:pt x="2414" y="208"/>
                </a:lnTo>
                <a:lnTo>
                  <a:pt x="2414" y="211"/>
                </a:lnTo>
                <a:lnTo>
                  <a:pt x="2414" y="211"/>
                </a:lnTo>
                <a:lnTo>
                  <a:pt x="2414" y="213"/>
                </a:lnTo>
                <a:lnTo>
                  <a:pt x="2412" y="213"/>
                </a:lnTo>
                <a:lnTo>
                  <a:pt x="2412" y="213"/>
                </a:lnTo>
                <a:lnTo>
                  <a:pt x="2412" y="213"/>
                </a:lnTo>
                <a:lnTo>
                  <a:pt x="2412" y="215"/>
                </a:lnTo>
                <a:lnTo>
                  <a:pt x="2410" y="218"/>
                </a:lnTo>
                <a:lnTo>
                  <a:pt x="2405" y="220"/>
                </a:lnTo>
                <a:lnTo>
                  <a:pt x="2405" y="223"/>
                </a:lnTo>
                <a:lnTo>
                  <a:pt x="2405" y="225"/>
                </a:lnTo>
                <a:lnTo>
                  <a:pt x="2400" y="227"/>
                </a:lnTo>
                <a:lnTo>
                  <a:pt x="2403" y="230"/>
                </a:lnTo>
                <a:lnTo>
                  <a:pt x="2403" y="230"/>
                </a:lnTo>
                <a:lnTo>
                  <a:pt x="2400" y="232"/>
                </a:lnTo>
                <a:lnTo>
                  <a:pt x="2400" y="232"/>
                </a:lnTo>
                <a:lnTo>
                  <a:pt x="2400" y="234"/>
                </a:lnTo>
                <a:lnTo>
                  <a:pt x="2400" y="237"/>
                </a:lnTo>
                <a:lnTo>
                  <a:pt x="2400" y="239"/>
                </a:lnTo>
                <a:lnTo>
                  <a:pt x="2400" y="241"/>
                </a:lnTo>
                <a:lnTo>
                  <a:pt x="2398" y="244"/>
                </a:lnTo>
                <a:lnTo>
                  <a:pt x="2398" y="246"/>
                </a:lnTo>
                <a:lnTo>
                  <a:pt x="2396" y="246"/>
                </a:lnTo>
                <a:lnTo>
                  <a:pt x="2396" y="246"/>
                </a:lnTo>
                <a:lnTo>
                  <a:pt x="2396" y="246"/>
                </a:lnTo>
                <a:lnTo>
                  <a:pt x="2393" y="246"/>
                </a:lnTo>
                <a:lnTo>
                  <a:pt x="2393" y="249"/>
                </a:lnTo>
                <a:lnTo>
                  <a:pt x="2393" y="249"/>
                </a:lnTo>
                <a:lnTo>
                  <a:pt x="2393" y="249"/>
                </a:lnTo>
                <a:lnTo>
                  <a:pt x="2393" y="251"/>
                </a:lnTo>
                <a:lnTo>
                  <a:pt x="2391" y="251"/>
                </a:lnTo>
                <a:lnTo>
                  <a:pt x="2391" y="251"/>
                </a:lnTo>
                <a:lnTo>
                  <a:pt x="2391" y="251"/>
                </a:lnTo>
                <a:lnTo>
                  <a:pt x="2391" y="253"/>
                </a:lnTo>
                <a:lnTo>
                  <a:pt x="2388" y="253"/>
                </a:lnTo>
                <a:lnTo>
                  <a:pt x="2388" y="253"/>
                </a:lnTo>
                <a:lnTo>
                  <a:pt x="2388" y="253"/>
                </a:lnTo>
                <a:lnTo>
                  <a:pt x="2388" y="258"/>
                </a:lnTo>
                <a:lnTo>
                  <a:pt x="2388" y="260"/>
                </a:lnTo>
                <a:lnTo>
                  <a:pt x="2388" y="260"/>
                </a:lnTo>
                <a:lnTo>
                  <a:pt x="2388" y="260"/>
                </a:lnTo>
                <a:lnTo>
                  <a:pt x="2388" y="260"/>
                </a:lnTo>
                <a:lnTo>
                  <a:pt x="2388" y="260"/>
                </a:lnTo>
                <a:lnTo>
                  <a:pt x="2388" y="260"/>
                </a:lnTo>
                <a:lnTo>
                  <a:pt x="2388" y="260"/>
                </a:lnTo>
                <a:lnTo>
                  <a:pt x="2388" y="263"/>
                </a:lnTo>
                <a:lnTo>
                  <a:pt x="2388" y="263"/>
                </a:lnTo>
                <a:lnTo>
                  <a:pt x="2386" y="265"/>
                </a:lnTo>
                <a:lnTo>
                  <a:pt x="2386" y="267"/>
                </a:lnTo>
                <a:lnTo>
                  <a:pt x="2386" y="267"/>
                </a:lnTo>
                <a:lnTo>
                  <a:pt x="2384" y="267"/>
                </a:lnTo>
                <a:lnTo>
                  <a:pt x="2384" y="267"/>
                </a:lnTo>
                <a:lnTo>
                  <a:pt x="2381" y="267"/>
                </a:lnTo>
                <a:lnTo>
                  <a:pt x="2381" y="267"/>
                </a:lnTo>
                <a:lnTo>
                  <a:pt x="2381" y="270"/>
                </a:lnTo>
                <a:lnTo>
                  <a:pt x="2381" y="270"/>
                </a:lnTo>
                <a:lnTo>
                  <a:pt x="2381" y="270"/>
                </a:lnTo>
                <a:lnTo>
                  <a:pt x="2384" y="270"/>
                </a:lnTo>
                <a:lnTo>
                  <a:pt x="2384" y="272"/>
                </a:lnTo>
                <a:lnTo>
                  <a:pt x="2384" y="272"/>
                </a:lnTo>
                <a:lnTo>
                  <a:pt x="2384" y="272"/>
                </a:lnTo>
                <a:lnTo>
                  <a:pt x="2386" y="272"/>
                </a:lnTo>
                <a:lnTo>
                  <a:pt x="2386" y="272"/>
                </a:lnTo>
                <a:lnTo>
                  <a:pt x="2386" y="272"/>
                </a:lnTo>
                <a:lnTo>
                  <a:pt x="2386" y="275"/>
                </a:lnTo>
                <a:lnTo>
                  <a:pt x="2388" y="275"/>
                </a:lnTo>
                <a:lnTo>
                  <a:pt x="2391" y="272"/>
                </a:lnTo>
                <a:lnTo>
                  <a:pt x="2391" y="272"/>
                </a:lnTo>
                <a:lnTo>
                  <a:pt x="2393" y="272"/>
                </a:lnTo>
                <a:lnTo>
                  <a:pt x="2393" y="275"/>
                </a:lnTo>
                <a:lnTo>
                  <a:pt x="2393" y="275"/>
                </a:lnTo>
                <a:lnTo>
                  <a:pt x="2393" y="277"/>
                </a:lnTo>
                <a:lnTo>
                  <a:pt x="2393" y="277"/>
                </a:lnTo>
                <a:lnTo>
                  <a:pt x="2393" y="277"/>
                </a:lnTo>
                <a:lnTo>
                  <a:pt x="2391" y="277"/>
                </a:lnTo>
                <a:lnTo>
                  <a:pt x="2391" y="279"/>
                </a:lnTo>
                <a:lnTo>
                  <a:pt x="2391" y="284"/>
                </a:lnTo>
                <a:lnTo>
                  <a:pt x="2391" y="284"/>
                </a:lnTo>
                <a:lnTo>
                  <a:pt x="2393" y="284"/>
                </a:lnTo>
                <a:lnTo>
                  <a:pt x="2393" y="286"/>
                </a:lnTo>
                <a:lnTo>
                  <a:pt x="2393" y="286"/>
                </a:lnTo>
                <a:lnTo>
                  <a:pt x="2393" y="289"/>
                </a:lnTo>
                <a:lnTo>
                  <a:pt x="2391" y="291"/>
                </a:lnTo>
                <a:lnTo>
                  <a:pt x="2391" y="294"/>
                </a:lnTo>
                <a:lnTo>
                  <a:pt x="2391" y="294"/>
                </a:lnTo>
                <a:lnTo>
                  <a:pt x="2391" y="296"/>
                </a:lnTo>
                <a:lnTo>
                  <a:pt x="2388" y="298"/>
                </a:lnTo>
                <a:lnTo>
                  <a:pt x="2386" y="301"/>
                </a:lnTo>
                <a:lnTo>
                  <a:pt x="2386" y="301"/>
                </a:lnTo>
                <a:lnTo>
                  <a:pt x="2384" y="301"/>
                </a:lnTo>
                <a:lnTo>
                  <a:pt x="2379" y="303"/>
                </a:lnTo>
                <a:lnTo>
                  <a:pt x="2374" y="303"/>
                </a:lnTo>
                <a:lnTo>
                  <a:pt x="2372" y="303"/>
                </a:lnTo>
                <a:lnTo>
                  <a:pt x="2372" y="303"/>
                </a:lnTo>
                <a:lnTo>
                  <a:pt x="2372" y="303"/>
                </a:lnTo>
                <a:lnTo>
                  <a:pt x="2370" y="303"/>
                </a:lnTo>
                <a:lnTo>
                  <a:pt x="2370" y="303"/>
                </a:lnTo>
                <a:lnTo>
                  <a:pt x="2370" y="303"/>
                </a:lnTo>
                <a:lnTo>
                  <a:pt x="2370" y="303"/>
                </a:lnTo>
                <a:lnTo>
                  <a:pt x="2362" y="305"/>
                </a:lnTo>
                <a:lnTo>
                  <a:pt x="2360" y="305"/>
                </a:lnTo>
                <a:lnTo>
                  <a:pt x="2360" y="305"/>
                </a:lnTo>
                <a:lnTo>
                  <a:pt x="2358" y="305"/>
                </a:lnTo>
                <a:lnTo>
                  <a:pt x="2355" y="305"/>
                </a:lnTo>
                <a:lnTo>
                  <a:pt x="2353" y="308"/>
                </a:lnTo>
                <a:lnTo>
                  <a:pt x="2351" y="308"/>
                </a:lnTo>
                <a:lnTo>
                  <a:pt x="2351" y="308"/>
                </a:lnTo>
                <a:lnTo>
                  <a:pt x="2348" y="310"/>
                </a:lnTo>
                <a:lnTo>
                  <a:pt x="2348" y="312"/>
                </a:lnTo>
                <a:lnTo>
                  <a:pt x="2348" y="312"/>
                </a:lnTo>
                <a:lnTo>
                  <a:pt x="2348" y="312"/>
                </a:lnTo>
                <a:lnTo>
                  <a:pt x="2346" y="315"/>
                </a:lnTo>
                <a:lnTo>
                  <a:pt x="2346" y="315"/>
                </a:lnTo>
                <a:lnTo>
                  <a:pt x="2346" y="315"/>
                </a:lnTo>
                <a:lnTo>
                  <a:pt x="2343" y="317"/>
                </a:lnTo>
                <a:lnTo>
                  <a:pt x="2341" y="317"/>
                </a:lnTo>
                <a:lnTo>
                  <a:pt x="2341" y="320"/>
                </a:lnTo>
                <a:lnTo>
                  <a:pt x="2341" y="320"/>
                </a:lnTo>
                <a:lnTo>
                  <a:pt x="2339" y="320"/>
                </a:lnTo>
                <a:lnTo>
                  <a:pt x="2339" y="320"/>
                </a:lnTo>
                <a:lnTo>
                  <a:pt x="2334" y="324"/>
                </a:lnTo>
                <a:lnTo>
                  <a:pt x="2334" y="324"/>
                </a:lnTo>
                <a:lnTo>
                  <a:pt x="2334" y="324"/>
                </a:lnTo>
                <a:lnTo>
                  <a:pt x="2332" y="327"/>
                </a:lnTo>
                <a:lnTo>
                  <a:pt x="2332" y="327"/>
                </a:lnTo>
                <a:lnTo>
                  <a:pt x="2332" y="329"/>
                </a:lnTo>
                <a:lnTo>
                  <a:pt x="2327" y="329"/>
                </a:lnTo>
                <a:lnTo>
                  <a:pt x="2327" y="331"/>
                </a:lnTo>
                <a:lnTo>
                  <a:pt x="2325" y="331"/>
                </a:lnTo>
                <a:lnTo>
                  <a:pt x="2325" y="334"/>
                </a:lnTo>
                <a:lnTo>
                  <a:pt x="2322" y="334"/>
                </a:lnTo>
                <a:lnTo>
                  <a:pt x="2317" y="336"/>
                </a:lnTo>
                <a:lnTo>
                  <a:pt x="2317" y="338"/>
                </a:lnTo>
                <a:lnTo>
                  <a:pt x="2315" y="338"/>
                </a:lnTo>
                <a:lnTo>
                  <a:pt x="2315" y="341"/>
                </a:lnTo>
                <a:lnTo>
                  <a:pt x="2313" y="341"/>
                </a:lnTo>
                <a:lnTo>
                  <a:pt x="2313" y="341"/>
                </a:lnTo>
                <a:lnTo>
                  <a:pt x="2313" y="341"/>
                </a:lnTo>
                <a:lnTo>
                  <a:pt x="2313" y="341"/>
                </a:lnTo>
                <a:lnTo>
                  <a:pt x="2313" y="341"/>
                </a:lnTo>
                <a:lnTo>
                  <a:pt x="2310" y="341"/>
                </a:lnTo>
                <a:lnTo>
                  <a:pt x="2310" y="341"/>
                </a:lnTo>
                <a:lnTo>
                  <a:pt x="2310" y="341"/>
                </a:lnTo>
                <a:lnTo>
                  <a:pt x="2310" y="341"/>
                </a:lnTo>
                <a:lnTo>
                  <a:pt x="2310" y="341"/>
                </a:lnTo>
                <a:lnTo>
                  <a:pt x="2294" y="334"/>
                </a:lnTo>
                <a:lnTo>
                  <a:pt x="2282" y="331"/>
                </a:lnTo>
                <a:lnTo>
                  <a:pt x="2273" y="329"/>
                </a:lnTo>
                <a:lnTo>
                  <a:pt x="2256" y="317"/>
                </a:lnTo>
                <a:lnTo>
                  <a:pt x="2254" y="315"/>
                </a:lnTo>
                <a:lnTo>
                  <a:pt x="2242" y="341"/>
                </a:lnTo>
                <a:lnTo>
                  <a:pt x="2242" y="343"/>
                </a:lnTo>
                <a:lnTo>
                  <a:pt x="2230" y="367"/>
                </a:lnTo>
                <a:lnTo>
                  <a:pt x="2218" y="393"/>
                </a:lnTo>
                <a:lnTo>
                  <a:pt x="2218" y="393"/>
                </a:lnTo>
                <a:lnTo>
                  <a:pt x="2221" y="395"/>
                </a:lnTo>
                <a:lnTo>
                  <a:pt x="2221" y="398"/>
                </a:lnTo>
                <a:lnTo>
                  <a:pt x="2218" y="400"/>
                </a:lnTo>
                <a:lnTo>
                  <a:pt x="2206" y="419"/>
                </a:lnTo>
                <a:lnTo>
                  <a:pt x="2206" y="421"/>
                </a:lnTo>
                <a:lnTo>
                  <a:pt x="2206" y="421"/>
                </a:lnTo>
                <a:lnTo>
                  <a:pt x="2206" y="424"/>
                </a:lnTo>
                <a:lnTo>
                  <a:pt x="2206" y="440"/>
                </a:lnTo>
                <a:lnTo>
                  <a:pt x="2206" y="443"/>
                </a:lnTo>
                <a:lnTo>
                  <a:pt x="2206" y="443"/>
                </a:lnTo>
                <a:lnTo>
                  <a:pt x="2192" y="450"/>
                </a:lnTo>
                <a:lnTo>
                  <a:pt x="2192" y="450"/>
                </a:lnTo>
                <a:lnTo>
                  <a:pt x="2192" y="452"/>
                </a:lnTo>
                <a:lnTo>
                  <a:pt x="2194" y="462"/>
                </a:lnTo>
                <a:lnTo>
                  <a:pt x="2194" y="466"/>
                </a:lnTo>
                <a:lnTo>
                  <a:pt x="2194" y="469"/>
                </a:lnTo>
                <a:lnTo>
                  <a:pt x="2197" y="469"/>
                </a:lnTo>
                <a:lnTo>
                  <a:pt x="2209" y="483"/>
                </a:lnTo>
                <a:lnTo>
                  <a:pt x="2213" y="485"/>
                </a:lnTo>
                <a:lnTo>
                  <a:pt x="2216" y="483"/>
                </a:lnTo>
                <a:lnTo>
                  <a:pt x="2221" y="476"/>
                </a:lnTo>
                <a:lnTo>
                  <a:pt x="2228" y="473"/>
                </a:lnTo>
                <a:lnTo>
                  <a:pt x="2230" y="471"/>
                </a:lnTo>
                <a:lnTo>
                  <a:pt x="2239" y="473"/>
                </a:lnTo>
                <a:lnTo>
                  <a:pt x="2244" y="473"/>
                </a:lnTo>
                <a:lnTo>
                  <a:pt x="2256" y="471"/>
                </a:lnTo>
                <a:lnTo>
                  <a:pt x="2261" y="471"/>
                </a:lnTo>
                <a:lnTo>
                  <a:pt x="2261" y="471"/>
                </a:lnTo>
                <a:lnTo>
                  <a:pt x="2268" y="473"/>
                </a:lnTo>
                <a:lnTo>
                  <a:pt x="2273" y="476"/>
                </a:lnTo>
                <a:lnTo>
                  <a:pt x="2273" y="476"/>
                </a:lnTo>
                <a:lnTo>
                  <a:pt x="2287" y="488"/>
                </a:lnTo>
                <a:lnTo>
                  <a:pt x="2289" y="488"/>
                </a:lnTo>
                <a:lnTo>
                  <a:pt x="2291" y="485"/>
                </a:lnTo>
                <a:lnTo>
                  <a:pt x="2291" y="483"/>
                </a:lnTo>
                <a:lnTo>
                  <a:pt x="2294" y="480"/>
                </a:lnTo>
                <a:lnTo>
                  <a:pt x="2296" y="478"/>
                </a:lnTo>
                <a:lnTo>
                  <a:pt x="2308" y="462"/>
                </a:lnTo>
                <a:lnTo>
                  <a:pt x="2310" y="462"/>
                </a:lnTo>
                <a:lnTo>
                  <a:pt x="2313" y="459"/>
                </a:lnTo>
                <a:lnTo>
                  <a:pt x="2320" y="462"/>
                </a:lnTo>
                <a:lnTo>
                  <a:pt x="2322" y="462"/>
                </a:lnTo>
                <a:lnTo>
                  <a:pt x="2325" y="459"/>
                </a:lnTo>
                <a:lnTo>
                  <a:pt x="2329" y="459"/>
                </a:lnTo>
                <a:lnTo>
                  <a:pt x="2332" y="459"/>
                </a:lnTo>
                <a:lnTo>
                  <a:pt x="2332" y="459"/>
                </a:lnTo>
                <a:lnTo>
                  <a:pt x="2334" y="462"/>
                </a:lnTo>
                <a:lnTo>
                  <a:pt x="2336" y="462"/>
                </a:lnTo>
                <a:lnTo>
                  <a:pt x="2346" y="462"/>
                </a:lnTo>
                <a:lnTo>
                  <a:pt x="2351" y="464"/>
                </a:lnTo>
                <a:lnTo>
                  <a:pt x="2353" y="466"/>
                </a:lnTo>
                <a:lnTo>
                  <a:pt x="2360" y="476"/>
                </a:lnTo>
                <a:lnTo>
                  <a:pt x="2362" y="480"/>
                </a:lnTo>
                <a:lnTo>
                  <a:pt x="2372" y="485"/>
                </a:lnTo>
                <a:lnTo>
                  <a:pt x="2377" y="485"/>
                </a:lnTo>
                <a:lnTo>
                  <a:pt x="2379" y="488"/>
                </a:lnTo>
                <a:lnTo>
                  <a:pt x="2379" y="488"/>
                </a:lnTo>
                <a:lnTo>
                  <a:pt x="2379" y="490"/>
                </a:lnTo>
                <a:lnTo>
                  <a:pt x="2381" y="495"/>
                </a:lnTo>
                <a:lnTo>
                  <a:pt x="2381" y="497"/>
                </a:lnTo>
                <a:lnTo>
                  <a:pt x="2381" y="497"/>
                </a:lnTo>
                <a:lnTo>
                  <a:pt x="2381" y="497"/>
                </a:lnTo>
                <a:lnTo>
                  <a:pt x="2388" y="499"/>
                </a:lnTo>
                <a:lnTo>
                  <a:pt x="2388" y="502"/>
                </a:lnTo>
                <a:lnTo>
                  <a:pt x="2391" y="502"/>
                </a:lnTo>
                <a:lnTo>
                  <a:pt x="2391" y="502"/>
                </a:lnTo>
                <a:lnTo>
                  <a:pt x="2391" y="504"/>
                </a:lnTo>
                <a:lnTo>
                  <a:pt x="2388" y="504"/>
                </a:lnTo>
                <a:lnTo>
                  <a:pt x="2388" y="507"/>
                </a:lnTo>
                <a:lnTo>
                  <a:pt x="2391" y="507"/>
                </a:lnTo>
                <a:lnTo>
                  <a:pt x="2398" y="514"/>
                </a:lnTo>
                <a:lnTo>
                  <a:pt x="2400" y="516"/>
                </a:lnTo>
                <a:lnTo>
                  <a:pt x="2400" y="516"/>
                </a:lnTo>
                <a:lnTo>
                  <a:pt x="2400" y="518"/>
                </a:lnTo>
                <a:lnTo>
                  <a:pt x="2403" y="518"/>
                </a:lnTo>
                <a:lnTo>
                  <a:pt x="2405" y="521"/>
                </a:lnTo>
                <a:lnTo>
                  <a:pt x="2407" y="521"/>
                </a:lnTo>
                <a:lnTo>
                  <a:pt x="2410" y="525"/>
                </a:lnTo>
                <a:lnTo>
                  <a:pt x="2412" y="528"/>
                </a:lnTo>
                <a:lnTo>
                  <a:pt x="2414" y="530"/>
                </a:lnTo>
                <a:lnTo>
                  <a:pt x="2414" y="533"/>
                </a:lnTo>
                <a:lnTo>
                  <a:pt x="2414" y="537"/>
                </a:lnTo>
                <a:lnTo>
                  <a:pt x="2414" y="537"/>
                </a:lnTo>
                <a:lnTo>
                  <a:pt x="2414" y="537"/>
                </a:lnTo>
                <a:lnTo>
                  <a:pt x="2414" y="540"/>
                </a:lnTo>
                <a:lnTo>
                  <a:pt x="2414" y="540"/>
                </a:lnTo>
                <a:lnTo>
                  <a:pt x="2417" y="542"/>
                </a:lnTo>
                <a:lnTo>
                  <a:pt x="2417" y="542"/>
                </a:lnTo>
                <a:lnTo>
                  <a:pt x="2417" y="542"/>
                </a:lnTo>
                <a:lnTo>
                  <a:pt x="2419" y="544"/>
                </a:lnTo>
                <a:lnTo>
                  <a:pt x="2419" y="544"/>
                </a:lnTo>
                <a:lnTo>
                  <a:pt x="2419" y="544"/>
                </a:lnTo>
                <a:lnTo>
                  <a:pt x="2419" y="544"/>
                </a:lnTo>
                <a:lnTo>
                  <a:pt x="2419" y="544"/>
                </a:lnTo>
                <a:lnTo>
                  <a:pt x="2422" y="544"/>
                </a:lnTo>
                <a:lnTo>
                  <a:pt x="2422" y="547"/>
                </a:lnTo>
                <a:lnTo>
                  <a:pt x="2422" y="547"/>
                </a:lnTo>
                <a:lnTo>
                  <a:pt x="2422" y="547"/>
                </a:lnTo>
                <a:lnTo>
                  <a:pt x="2419" y="547"/>
                </a:lnTo>
                <a:lnTo>
                  <a:pt x="2419" y="549"/>
                </a:lnTo>
                <a:lnTo>
                  <a:pt x="2422" y="549"/>
                </a:lnTo>
                <a:lnTo>
                  <a:pt x="2422" y="549"/>
                </a:lnTo>
                <a:lnTo>
                  <a:pt x="2422" y="549"/>
                </a:lnTo>
                <a:lnTo>
                  <a:pt x="2422" y="549"/>
                </a:lnTo>
                <a:lnTo>
                  <a:pt x="2422" y="549"/>
                </a:lnTo>
                <a:lnTo>
                  <a:pt x="2422" y="551"/>
                </a:lnTo>
                <a:lnTo>
                  <a:pt x="2422" y="551"/>
                </a:lnTo>
                <a:lnTo>
                  <a:pt x="2422" y="551"/>
                </a:lnTo>
                <a:lnTo>
                  <a:pt x="2422" y="554"/>
                </a:lnTo>
                <a:lnTo>
                  <a:pt x="2422" y="556"/>
                </a:lnTo>
                <a:lnTo>
                  <a:pt x="2422" y="556"/>
                </a:lnTo>
                <a:lnTo>
                  <a:pt x="2422" y="559"/>
                </a:lnTo>
                <a:lnTo>
                  <a:pt x="2422" y="559"/>
                </a:lnTo>
                <a:lnTo>
                  <a:pt x="2422" y="559"/>
                </a:lnTo>
                <a:lnTo>
                  <a:pt x="2422" y="561"/>
                </a:lnTo>
                <a:lnTo>
                  <a:pt x="2422" y="561"/>
                </a:lnTo>
                <a:lnTo>
                  <a:pt x="2422" y="561"/>
                </a:lnTo>
                <a:lnTo>
                  <a:pt x="2419" y="563"/>
                </a:lnTo>
                <a:lnTo>
                  <a:pt x="2419" y="563"/>
                </a:lnTo>
                <a:lnTo>
                  <a:pt x="2417" y="566"/>
                </a:lnTo>
                <a:lnTo>
                  <a:pt x="2417" y="566"/>
                </a:lnTo>
                <a:lnTo>
                  <a:pt x="2417" y="563"/>
                </a:lnTo>
                <a:lnTo>
                  <a:pt x="2414" y="563"/>
                </a:lnTo>
                <a:lnTo>
                  <a:pt x="2414" y="566"/>
                </a:lnTo>
                <a:lnTo>
                  <a:pt x="2414" y="566"/>
                </a:lnTo>
                <a:lnTo>
                  <a:pt x="2412" y="568"/>
                </a:lnTo>
                <a:lnTo>
                  <a:pt x="2412" y="568"/>
                </a:lnTo>
                <a:lnTo>
                  <a:pt x="2410" y="568"/>
                </a:lnTo>
                <a:lnTo>
                  <a:pt x="2410" y="568"/>
                </a:lnTo>
                <a:lnTo>
                  <a:pt x="2410" y="568"/>
                </a:lnTo>
                <a:lnTo>
                  <a:pt x="2407" y="568"/>
                </a:lnTo>
                <a:lnTo>
                  <a:pt x="2405" y="568"/>
                </a:lnTo>
                <a:lnTo>
                  <a:pt x="2405" y="568"/>
                </a:lnTo>
                <a:lnTo>
                  <a:pt x="2400" y="566"/>
                </a:lnTo>
                <a:lnTo>
                  <a:pt x="2398" y="566"/>
                </a:lnTo>
                <a:lnTo>
                  <a:pt x="2393" y="568"/>
                </a:lnTo>
                <a:lnTo>
                  <a:pt x="2391" y="568"/>
                </a:lnTo>
                <a:lnTo>
                  <a:pt x="2377" y="563"/>
                </a:lnTo>
                <a:lnTo>
                  <a:pt x="2377" y="563"/>
                </a:lnTo>
                <a:lnTo>
                  <a:pt x="2374" y="563"/>
                </a:lnTo>
                <a:lnTo>
                  <a:pt x="2374" y="559"/>
                </a:lnTo>
                <a:lnTo>
                  <a:pt x="2372" y="559"/>
                </a:lnTo>
                <a:lnTo>
                  <a:pt x="2372" y="559"/>
                </a:lnTo>
                <a:lnTo>
                  <a:pt x="2370" y="559"/>
                </a:lnTo>
                <a:lnTo>
                  <a:pt x="2370" y="561"/>
                </a:lnTo>
                <a:lnTo>
                  <a:pt x="2370" y="561"/>
                </a:lnTo>
                <a:lnTo>
                  <a:pt x="2367" y="559"/>
                </a:lnTo>
                <a:lnTo>
                  <a:pt x="2367" y="559"/>
                </a:lnTo>
                <a:lnTo>
                  <a:pt x="2367" y="556"/>
                </a:lnTo>
                <a:lnTo>
                  <a:pt x="2367" y="556"/>
                </a:lnTo>
                <a:lnTo>
                  <a:pt x="2365" y="556"/>
                </a:lnTo>
                <a:lnTo>
                  <a:pt x="2362" y="559"/>
                </a:lnTo>
                <a:lnTo>
                  <a:pt x="2362" y="561"/>
                </a:lnTo>
                <a:lnTo>
                  <a:pt x="2360" y="563"/>
                </a:lnTo>
                <a:lnTo>
                  <a:pt x="2358" y="561"/>
                </a:lnTo>
                <a:lnTo>
                  <a:pt x="2355" y="561"/>
                </a:lnTo>
                <a:lnTo>
                  <a:pt x="2353" y="561"/>
                </a:lnTo>
                <a:lnTo>
                  <a:pt x="2353" y="561"/>
                </a:lnTo>
                <a:lnTo>
                  <a:pt x="2351" y="561"/>
                </a:lnTo>
                <a:lnTo>
                  <a:pt x="2351" y="561"/>
                </a:lnTo>
                <a:lnTo>
                  <a:pt x="2346" y="561"/>
                </a:lnTo>
                <a:lnTo>
                  <a:pt x="2343" y="561"/>
                </a:lnTo>
                <a:lnTo>
                  <a:pt x="2341" y="561"/>
                </a:lnTo>
                <a:lnTo>
                  <a:pt x="2339" y="559"/>
                </a:lnTo>
                <a:lnTo>
                  <a:pt x="2336" y="559"/>
                </a:lnTo>
                <a:lnTo>
                  <a:pt x="2336" y="559"/>
                </a:lnTo>
                <a:lnTo>
                  <a:pt x="2334" y="559"/>
                </a:lnTo>
                <a:lnTo>
                  <a:pt x="2332" y="561"/>
                </a:lnTo>
                <a:lnTo>
                  <a:pt x="2332" y="563"/>
                </a:lnTo>
                <a:lnTo>
                  <a:pt x="2329" y="563"/>
                </a:lnTo>
                <a:lnTo>
                  <a:pt x="2327" y="563"/>
                </a:lnTo>
                <a:lnTo>
                  <a:pt x="2327" y="563"/>
                </a:lnTo>
                <a:lnTo>
                  <a:pt x="2322" y="566"/>
                </a:lnTo>
                <a:lnTo>
                  <a:pt x="2320" y="566"/>
                </a:lnTo>
                <a:lnTo>
                  <a:pt x="2317" y="568"/>
                </a:lnTo>
                <a:lnTo>
                  <a:pt x="2317" y="568"/>
                </a:lnTo>
                <a:lnTo>
                  <a:pt x="2315" y="568"/>
                </a:lnTo>
                <a:lnTo>
                  <a:pt x="2315" y="570"/>
                </a:lnTo>
                <a:lnTo>
                  <a:pt x="2313" y="573"/>
                </a:lnTo>
                <a:lnTo>
                  <a:pt x="2313" y="575"/>
                </a:lnTo>
                <a:lnTo>
                  <a:pt x="2310" y="575"/>
                </a:lnTo>
                <a:lnTo>
                  <a:pt x="2306" y="575"/>
                </a:lnTo>
                <a:lnTo>
                  <a:pt x="2306" y="575"/>
                </a:lnTo>
                <a:lnTo>
                  <a:pt x="2303" y="573"/>
                </a:lnTo>
                <a:lnTo>
                  <a:pt x="2301" y="573"/>
                </a:lnTo>
                <a:lnTo>
                  <a:pt x="2301" y="568"/>
                </a:lnTo>
                <a:lnTo>
                  <a:pt x="2299" y="568"/>
                </a:lnTo>
                <a:lnTo>
                  <a:pt x="2299" y="568"/>
                </a:lnTo>
                <a:lnTo>
                  <a:pt x="2296" y="570"/>
                </a:lnTo>
                <a:lnTo>
                  <a:pt x="2296" y="570"/>
                </a:lnTo>
                <a:lnTo>
                  <a:pt x="2296" y="570"/>
                </a:lnTo>
                <a:lnTo>
                  <a:pt x="2294" y="570"/>
                </a:lnTo>
                <a:lnTo>
                  <a:pt x="2289" y="570"/>
                </a:lnTo>
                <a:lnTo>
                  <a:pt x="2291" y="573"/>
                </a:lnTo>
                <a:lnTo>
                  <a:pt x="2291" y="575"/>
                </a:lnTo>
                <a:lnTo>
                  <a:pt x="2291" y="575"/>
                </a:lnTo>
                <a:lnTo>
                  <a:pt x="2289" y="578"/>
                </a:lnTo>
                <a:lnTo>
                  <a:pt x="2289" y="580"/>
                </a:lnTo>
                <a:lnTo>
                  <a:pt x="2289" y="585"/>
                </a:lnTo>
                <a:lnTo>
                  <a:pt x="2287" y="587"/>
                </a:lnTo>
                <a:lnTo>
                  <a:pt x="2284" y="587"/>
                </a:lnTo>
                <a:lnTo>
                  <a:pt x="2268" y="587"/>
                </a:lnTo>
                <a:lnTo>
                  <a:pt x="2261" y="585"/>
                </a:lnTo>
                <a:lnTo>
                  <a:pt x="2261" y="585"/>
                </a:lnTo>
                <a:lnTo>
                  <a:pt x="2258" y="585"/>
                </a:lnTo>
                <a:lnTo>
                  <a:pt x="2258" y="587"/>
                </a:lnTo>
                <a:lnTo>
                  <a:pt x="2256" y="589"/>
                </a:lnTo>
                <a:lnTo>
                  <a:pt x="2254" y="589"/>
                </a:lnTo>
                <a:lnTo>
                  <a:pt x="2251" y="589"/>
                </a:lnTo>
                <a:lnTo>
                  <a:pt x="2249" y="589"/>
                </a:lnTo>
                <a:lnTo>
                  <a:pt x="2247" y="592"/>
                </a:lnTo>
                <a:lnTo>
                  <a:pt x="2247" y="592"/>
                </a:lnTo>
                <a:lnTo>
                  <a:pt x="2247" y="594"/>
                </a:lnTo>
                <a:lnTo>
                  <a:pt x="2247" y="596"/>
                </a:lnTo>
                <a:lnTo>
                  <a:pt x="2244" y="596"/>
                </a:lnTo>
                <a:lnTo>
                  <a:pt x="2235" y="606"/>
                </a:lnTo>
                <a:lnTo>
                  <a:pt x="2228" y="620"/>
                </a:lnTo>
                <a:lnTo>
                  <a:pt x="2228" y="622"/>
                </a:lnTo>
                <a:lnTo>
                  <a:pt x="2228" y="625"/>
                </a:lnTo>
                <a:lnTo>
                  <a:pt x="2230" y="627"/>
                </a:lnTo>
                <a:lnTo>
                  <a:pt x="2230" y="630"/>
                </a:lnTo>
                <a:lnTo>
                  <a:pt x="2230" y="632"/>
                </a:lnTo>
                <a:lnTo>
                  <a:pt x="2225" y="637"/>
                </a:lnTo>
                <a:lnTo>
                  <a:pt x="2225" y="637"/>
                </a:lnTo>
                <a:lnTo>
                  <a:pt x="2223" y="639"/>
                </a:lnTo>
                <a:lnTo>
                  <a:pt x="2221" y="639"/>
                </a:lnTo>
                <a:lnTo>
                  <a:pt x="2221" y="639"/>
                </a:lnTo>
                <a:lnTo>
                  <a:pt x="2218" y="639"/>
                </a:lnTo>
                <a:lnTo>
                  <a:pt x="2218" y="639"/>
                </a:lnTo>
                <a:lnTo>
                  <a:pt x="2216" y="639"/>
                </a:lnTo>
                <a:lnTo>
                  <a:pt x="2204" y="649"/>
                </a:lnTo>
                <a:lnTo>
                  <a:pt x="2202" y="653"/>
                </a:lnTo>
                <a:lnTo>
                  <a:pt x="2199" y="656"/>
                </a:lnTo>
                <a:lnTo>
                  <a:pt x="2199" y="656"/>
                </a:lnTo>
                <a:lnTo>
                  <a:pt x="2190" y="658"/>
                </a:lnTo>
                <a:lnTo>
                  <a:pt x="2183" y="658"/>
                </a:lnTo>
                <a:lnTo>
                  <a:pt x="2171" y="658"/>
                </a:lnTo>
                <a:lnTo>
                  <a:pt x="2161" y="660"/>
                </a:lnTo>
                <a:lnTo>
                  <a:pt x="2159" y="660"/>
                </a:lnTo>
                <a:lnTo>
                  <a:pt x="2152" y="656"/>
                </a:lnTo>
                <a:lnTo>
                  <a:pt x="2150" y="656"/>
                </a:lnTo>
                <a:lnTo>
                  <a:pt x="2147" y="658"/>
                </a:lnTo>
                <a:lnTo>
                  <a:pt x="2140" y="660"/>
                </a:lnTo>
                <a:lnTo>
                  <a:pt x="2140" y="660"/>
                </a:lnTo>
                <a:lnTo>
                  <a:pt x="2140" y="660"/>
                </a:lnTo>
                <a:lnTo>
                  <a:pt x="2140" y="665"/>
                </a:lnTo>
                <a:lnTo>
                  <a:pt x="2138" y="665"/>
                </a:lnTo>
                <a:lnTo>
                  <a:pt x="2138" y="670"/>
                </a:lnTo>
                <a:lnTo>
                  <a:pt x="2135" y="675"/>
                </a:lnTo>
                <a:lnTo>
                  <a:pt x="2124" y="684"/>
                </a:lnTo>
                <a:lnTo>
                  <a:pt x="2121" y="686"/>
                </a:lnTo>
                <a:lnTo>
                  <a:pt x="2121" y="686"/>
                </a:lnTo>
                <a:lnTo>
                  <a:pt x="2119" y="686"/>
                </a:lnTo>
                <a:lnTo>
                  <a:pt x="2119" y="689"/>
                </a:lnTo>
                <a:lnTo>
                  <a:pt x="2116" y="691"/>
                </a:lnTo>
                <a:lnTo>
                  <a:pt x="2116" y="693"/>
                </a:lnTo>
                <a:lnTo>
                  <a:pt x="2114" y="693"/>
                </a:lnTo>
                <a:lnTo>
                  <a:pt x="2112" y="693"/>
                </a:lnTo>
                <a:lnTo>
                  <a:pt x="2107" y="693"/>
                </a:lnTo>
                <a:lnTo>
                  <a:pt x="2107" y="696"/>
                </a:lnTo>
                <a:lnTo>
                  <a:pt x="2105" y="698"/>
                </a:lnTo>
                <a:lnTo>
                  <a:pt x="2098" y="703"/>
                </a:lnTo>
                <a:lnTo>
                  <a:pt x="2095" y="705"/>
                </a:lnTo>
                <a:lnTo>
                  <a:pt x="2093" y="708"/>
                </a:lnTo>
                <a:lnTo>
                  <a:pt x="2093" y="708"/>
                </a:lnTo>
                <a:lnTo>
                  <a:pt x="2088" y="708"/>
                </a:lnTo>
                <a:lnTo>
                  <a:pt x="2088" y="708"/>
                </a:lnTo>
                <a:lnTo>
                  <a:pt x="2086" y="705"/>
                </a:lnTo>
                <a:lnTo>
                  <a:pt x="2086" y="705"/>
                </a:lnTo>
                <a:lnTo>
                  <a:pt x="2067" y="703"/>
                </a:lnTo>
                <a:lnTo>
                  <a:pt x="2062" y="701"/>
                </a:lnTo>
                <a:lnTo>
                  <a:pt x="2060" y="701"/>
                </a:lnTo>
                <a:lnTo>
                  <a:pt x="2048" y="698"/>
                </a:lnTo>
                <a:lnTo>
                  <a:pt x="2041" y="696"/>
                </a:lnTo>
                <a:lnTo>
                  <a:pt x="2038" y="693"/>
                </a:lnTo>
                <a:lnTo>
                  <a:pt x="2038" y="693"/>
                </a:lnTo>
                <a:lnTo>
                  <a:pt x="2036" y="689"/>
                </a:lnTo>
                <a:lnTo>
                  <a:pt x="2031" y="684"/>
                </a:lnTo>
                <a:lnTo>
                  <a:pt x="2029" y="684"/>
                </a:lnTo>
                <a:lnTo>
                  <a:pt x="2027" y="684"/>
                </a:lnTo>
                <a:lnTo>
                  <a:pt x="2012" y="684"/>
                </a:lnTo>
                <a:lnTo>
                  <a:pt x="2008" y="682"/>
                </a:lnTo>
                <a:lnTo>
                  <a:pt x="2008" y="682"/>
                </a:lnTo>
                <a:lnTo>
                  <a:pt x="2005" y="682"/>
                </a:lnTo>
                <a:lnTo>
                  <a:pt x="2005" y="682"/>
                </a:lnTo>
                <a:lnTo>
                  <a:pt x="2005" y="682"/>
                </a:lnTo>
                <a:lnTo>
                  <a:pt x="2005" y="684"/>
                </a:lnTo>
                <a:lnTo>
                  <a:pt x="2003" y="684"/>
                </a:lnTo>
                <a:lnTo>
                  <a:pt x="2003" y="684"/>
                </a:lnTo>
                <a:lnTo>
                  <a:pt x="2001" y="684"/>
                </a:lnTo>
                <a:lnTo>
                  <a:pt x="2001" y="686"/>
                </a:lnTo>
                <a:lnTo>
                  <a:pt x="1996" y="689"/>
                </a:lnTo>
                <a:lnTo>
                  <a:pt x="1996" y="689"/>
                </a:lnTo>
                <a:lnTo>
                  <a:pt x="1993" y="691"/>
                </a:lnTo>
                <a:lnTo>
                  <a:pt x="1984" y="710"/>
                </a:lnTo>
                <a:lnTo>
                  <a:pt x="1984" y="712"/>
                </a:lnTo>
                <a:lnTo>
                  <a:pt x="1984" y="715"/>
                </a:lnTo>
                <a:lnTo>
                  <a:pt x="1984" y="717"/>
                </a:lnTo>
                <a:lnTo>
                  <a:pt x="1984" y="717"/>
                </a:lnTo>
                <a:lnTo>
                  <a:pt x="1984" y="719"/>
                </a:lnTo>
                <a:lnTo>
                  <a:pt x="1984" y="719"/>
                </a:lnTo>
                <a:lnTo>
                  <a:pt x="1982" y="722"/>
                </a:lnTo>
                <a:lnTo>
                  <a:pt x="1982" y="724"/>
                </a:lnTo>
                <a:lnTo>
                  <a:pt x="1979" y="724"/>
                </a:lnTo>
                <a:lnTo>
                  <a:pt x="1979" y="727"/>
                </a:lnTo>
                <a:lnTo>
                  <a:pt x="1979" y="727"/>
                </a:lnTo>
                <a:lnTo>
                  <a:pt x="1977" y="729"/>
                </a:lnTo>
                <a:lnTo>
                  <a:pt x="1977" y="731"/>
                </a:lnTo>
                <a:lnTo>
                  <a:pt x="1977" y="734"/>
                </a:lnTo>
                <a:lnTo>
                  <a:pt x="1977" y="736"/>
                </a:lnTo>
                <a:lnTo>
                  <a:pt x="1977" y="738"/>
                </a:lnTo>
                <a:lnTo>
                  <a:pt x="1979" y="741"/>
                </a:lnTo>
                <a:lnTo>
                  <a:pt x="1982" y="741"/>
                </a:lnTo>
                <a:lnTo>
                  <a:pt x="1982" y="743"/>
                </a:lnTo>
                <a:lnTo>
                  <a:pt x="1982" y="746"/>
                </a:lnTo>
                <a:lnTo>
                  <a:pt x="1982" y="748"/>
                </a:lnTo>
                <a:lnTo>
                  <a:pt x="1984" y="750"/>
                </a:lnTo>
                <a:lnTo>
                  <a:pt x="1989" y="757"/>
                </a:lnTo>
                <a:lnTo>
                  <a:pt x="1991" y="757"/>
                </a:lnTo>
                <a:lnTo>
                  <a:pt x="1996" y="762"/>
                </a:lnTo>
                <a:lnTo>
                  <a:pt x="1998" y="764"/>
                </a:lnTo>
                <a:lnTo>
                  <a:pt x="2001" y="767"/>
                </a:lnTo>
                <a:lnTo>
                  <a:pt x="2005" y="774"/>
                </a:lnTo>
                <a:lnTo>
                  <a:pt x="2005" y="776"/>
                </a:lnTo>
                <a:lnTo>
                  <a:pt x="2005" y="779"/>
                </a:lnTo>
                <a:lnTo>
                  <a:pt x="2005" y="781"/>
                </a:lnTo>
                <a:lnTo>
                  <a:pt x="2005" y="783"/>
                </a:lnTo>
                <a:lnTo>
                  <a:pt x="2003" y="783"/>
                </a:lnTo>
                <a:lnTo>
                  <a:pt x="2003" y="783"/>
                </a:lnTo>
                <a:lnTo>
                  <a:pt x="2001" y="786"/>
                </a:lnTo>
                <a:lnTo>
                  <a:pt x="1996" y="786"/>
                </a:lnTo>
                <a:lnTo>
                  <a:pt x="1996" y="786"/>
                </a:lnTo>
                <a:lnTo>
                  <a:pt x="1986" y="795"/>
                </a:lnTo>
                <a:lnTo>
                  <a:pt x="1986" y="798"/>
                </a:lnTo>
                <a:lnTo>
                  <a:pt x="1984" y="798"/>
                </a:lnTo>
                <a:lnTo>
                  <a:pt x="1977" y="798"/>
                </a:lnTo>
                <a:lnTo>
                  <a:pt x="1977" y="800"/>
                </a:lnTo>
                <a:lnTo>
                  <a:pt x="1972" y="802"/>
                </a:lnTo>
                <a:lnTo>
                  <a:pt x="1960" y="807"/>
                </a:lnTo>
                <a:lnTo>
                  <a:pt x="1953" y="812"/>
                </a:lnTo>
                <a:lnTo>
                  <a:pt x="1951" y="812"/>
                </a:lnTo>
                <a:lnTo>
                  <a:pt x="1944" y="824"/>
                </a:lnTo>
                <a:lnTo>
                  <a:pt x="1939" y="828"/>
                </a:lnTo>
                <a:lnTo>
                  <a:pt x="1939" y="831"/>
                </a:lnTo>
                <a:lnTo>
                  <a:pt x="1937" y="833"/>
                </a:lnTo>
                <a:lnTo>
                  <a:pt x="1934" y="838"/>
                </a:lnTo>
                <a:lnTo>
                  <a:pt x="1932" y="840"/>
                </a:lnTo>
                <a:lnTo>
                  <a:pt x="1927" y="843"/>
                </a:lnTo>
                <a:lnTo>
                  <a:pt x="1927" y="845"/>
                </a:lnTo>
                <a:lnTo>
                  <a:pt x="1925" y="850"/>
                </a:lnTo>
                <a:lnTo>
                  <a:pt x="1925" y="850"/>
                </a:lnTo>
                <a:lnTo>
                  <a:pt x="1911" y="857"/>
                </a:lnTo>
                <a:lnTo>
                  <a:pt x="1908" y="857"/>
                </a:lnTo>
                <a:lnTo>
                  <a:pt x="1908" y="857"/>
                </a:lnTo>
                <a:lnTo>
                  <a:pt x="1908" y="859"/>
                </a:lnTo>
                <a:lnTo>
                  <a:pt x="1906" y="859"/>
                </a:lnTo>
                <a:lnTo>
                  <a:pt x="1906" y="859"/>
                </a:lnTo>
                <a:lnTo>
                  <a:pt x="1906" y="859"/>
                </a:lnTo>
                <a:lnTo>
                  <a:pt x="1904" y="859"/>
                </a:lnTo>
                <a:lnTo>
                  <a:pt x="1899" y="859"/>
                </a:lnTo>
                <a:lnTo>
                  <a:pt x="1885" y="866"/>
                </a:lnTo>
                <a:lnTo>
                  <a:pt x="1878" y="871"/>
                </a:lnTo>
                <a:lnTo>
                  <a:pt x="1878" y="871"/>
                </a:lnTo>
                <a:lnTo>
                  <a:pt x="1878" y="871"/>
                </a:lnTo>
                <a:lnTo>
                  <a:pt x="1878" y="871"/>
                </a:lnTo>
                <a:lnTo>
                  <a:pt x="1878" y="871"/>
                </a:lnTo>
                <a:lnTo>
                  <a:pt x="1878" y="873"/>
                </a:lnTo>
                <a:lnTo>
                  <a:pt x="1875" y="873"/>
                </a:lnTo>
                <a:lnTo>
                  <a:pt x="1868" y="873"/>
                </a:lnTo>
                <a:lnTo>
                  <a:pt x="1866" y="873"/>
                </a:lnTo>
                <a:lnTo>
                  <a:pt x="1863" y="873"/>
                </a:lnTo>
                <a:lnTo>
                  <a:pt x="1852" y="873"/>
                </a:lnTo>
                <a:lnTo>
                  <a:pt x="1849" y="873"/>
                </a:lnTo>
                <a:lnTo>
                  <a:pt x="1844" y="876"/>
                </a:lnTo>
                <a:lnTo>
                  <a:pt x="1842" y="876"/>
                </a:lnTo>
                <a:lnTo>
                  <a:pt x="1840" y="876"/>
                </a:lnTo>
                <a:lnTo>
                  <a:pt x="1826" y="873"/>
                </a:lnTo>
                <a:lnTo>
                  <a:pt x="1816" y="873"/>
                </a:lnTo>
                <a:lnTo>
                  <a:pt x="1811" y="873"/>
                </a:lnTo>
                <a:lnTo>
                  <a:pt x="1809" y="871"/>
                </a:lnTo>
                <a:lnTo>
                  <a:pt x="1802" y="873"/>
                </a:lnTo>
                <a:lnTo>
                  <a:pt x="1778" y="876"/>
                </a:lnTo>
                <a:lnTo>
                  <a:pt x="1757" y="880"/>
                </a:lnTo>
                <a:lnTo>
                  <a:pt x="1733" y="883"/>
                </a:lnTo>
                <a:lnTo>
                  <a:pt x="1710" y="895"/>
                </a:lnTo>
                <a:lnTo>
                  <a:pt x="1686" y="904"/>
                </a:lnTo>
                <a:lnTo>
                  <a:pt x="1667" y="916"/>
                </a:lnTo>
                <a:lnTo>
                  <a:pt x="1662" y="918"/>
                </a:lnTo>
                <a:lnTo>
                  <a:pt x="1660" y="918"/>
                </a:lnTo>
                <a:lnTo>
                  <a:pt x="1660" y="918"/>
                </a:lnTo>
                <a:lnTo>
                  <a:pt x="1658" y="921"/>
                </a:lnTo>
                <a:lnTo>
                  <a:pt x="1655" y="921"/>
                </a:lnTo>
                <a:lnTo>
                  <a:pt x="1653" y="921"/>
                </a:lnTo>
                <a:lnTo>
                  <a:pt x="1653" y="923"/>
                </a:lnTo>
                <a:lnTo>
                  <a:pt x="1643" y="932"/>
                </a:lnTo>
                <a:lnTo>
                  <a:pt x="1641" y="932"/>
                </a:lnTo>
                <a:lnTo>
                  <a:pt x="1639" y="930"/>
                </a:lnTo>
                <a:lnTo>
                  <a:pt x="1636" y="930"/>
                </a:lnTo>
                <a:lnTo>
                  <a:pt x="1636" y="930"/>
                </a:lnTo>
                <a:lnTo>
                  <a:pt x="1620" y="928"/>
                </a:lnTo>
                <a:lnTo>
                  <a:pt x="1615" y="928"/>
                </a:lnTo>
                <a:lnTo>
                  <a:pt x="1615" y="928"/>
                </a:lnTo>
                <a:lnTo>
                  <a:pt x="1615" y="914"/>
                </a:lnTo>
                <a:lnTo>
                  <a:pt x="1596" y="918"/>
                </a:lnTo>
                <a:lnTo>
                  <a:pt x="1575" y="921"/>
                </a:lnTo>
                <a:lnTo>
                  <a:pt x="1572" y="921"/>
                </a:lnTo>
                <a:lnTo>
                  <a:pt x="1558" y="914"/>
                </a:lnTo>
                <a:lnTo>
                  <a:pt x="1542" y="904"/>
                </a:lnTo>
                <a:lnTo>
                  <a:pt x="1542" y="904"/>
                </a:lnTo>
                <a:lnTo>
                  <a:pt x="1542" y="904"/>
                </a:lnTo>
                <a:lnTo>
                  <a:pt x="1542" y="904"/>
                </a:lnTo>
                <a:lnTo>
                  <a:pt x="1523" y="899"/>
                </a:lnTo>
                <a:lnTo>
                  <a:pt x="1504" y="895"/>
                </a:lnTo>
                <a:lnTo>
                  <a:pt x="1487" y="892"/>
                </a:lnTo>
                <a:lnTo>
                  <a:pt x="1483" y="890"/>
                </a:lnTo>
                <a:lnTo>
                  <a:pt x="1478" y="885"/>
                </a:lnTo>
                <a:lnTo>
                  <a:pt x="1471" y="871"/>
                </a:lnTo>
                <a:lnTo>
                  <a:pt x="1466" y="869"/>
                </a:lnTo>
                <a:lnTo>
                  <a:pt x="1459" y="866"/>
                </a:lnTo>
                <a:lnTo>
                  <a:pt x="1454" y="866"/>
                </a:lnTo>
                <a:lnTo>
                  <a:pt x="1445" y="866"/>
                </a:lnTo>
                <a:lnTo>
                  <a:pt x="1423" y="864"/>
                </a:lnTo>
                <a:lnTo>
                  <a:pt x="1402" y="859"/>
                </a:lnTo>
                <a:lnTo>
                  <a:pt x="1381" y="857"/>
                </a:lnTo>
                <a:lnTo>
                  <a:pt x="1378" y="857"/>
                </a:lnTo>
                <a:lnTo>
                  <a:pt x="1360" y="861"/>
                </a:lnTo>
                <a:lnTo>
                  <a:pt x="1352" y="864"/>
                </a:lnTo>
                <a:lnTo>
                  <a:pt x="1331" y="861"/>
                </a:lnTo>
                <a:lnTo>
                  <a:pt x="1310" y="859"/>
                </a:lnTo>
                <a:lnTo>
                  <a:pt x="1289" y="857"/>
                </a:lnTo>
                <a:lnTo>
                  <a:pt x="1267" y="852"/>
                </a:lnTo>
                <a:lnTo>
                  <a:pt x="1251" y="850"/>
                </a:lnTo>
                <a:lnTo>
                  <a:pt x="1232" y="850"/>
                </a:lnTo>
                <a:lnTo>
                  <a:pt x="1232" y="850"/>
                </a:lnTo>
                <a:lnTo>
                  <a:pt x="1215" y="850"/>
                </a:lnTo>
                <a:lnTo>
                  <a:pt x="1196" y="852"/>
                </a:lnTo>
                <a:lnTo>
                  <a:pt x="1189" y="854"/>
                </a:lnTo>
                <a:lnTo>
                  <a:pt x="1189" y="852"/>
                </a:lnTo>
                <a:lnTo>
                  <a:pt x="1189" y="852"/>
                </a:lnTo>
                <a:lnTo>
                  <a:pt x="1189" y="852"/>
                </a:lnTo>
                <a:lnTo>
                  <a:pt x="1189" y="843"/>
                </a:lnTo>
                <a:lnTo>
                  <a:pt x="1187" y="840"/>
                </a:lnTo>
                <a:lnTo>
                  <a:pt x="1187" y="840"/>
                </a:lnTo>
                <a:lnTo>
                  <a:pt x="1187" y="838"/>
                </a:lnTo>
                <a:lnTo>
                  <a:pt x="1166" y="819"/>
                </a:lnTo>
                <a:lnTo>
                  <a:pt x="1163" y="817"/>
                </a:lnTo>
                <a:lnTo>
                  <a:pt x="1163" y="814"/>
                </a:lnTo>
                <a:lnTo>
                  <a:pt x="1163" y="809"/>
                </a:lnTo>
                <a:lnTo>
                  <a:pt x="1163" y="807"/>
                </a:lnTo>
                <a:lnTo>
                  <a:pt x="1161" y="805"/>
                </a:lnTo>
                <a:lnTo>
                  <a:pt x="1154" y="788"/>
                </a:lnTo>
                <a:lnTo>
                  <a:pt x="1149" y="772"/>
                </a:lnTo>
                <a:lnTo>
                  <a:pt x="1147" y="764"/>
                </a:lnTo>
                <a:lnTo>
                  <a:pt x="1144" y="762"/>
                </a:lnTo>
                <a:lnTo>
                  <a:pt x="1142" y="762"/>
                </a:lnTo>
                <a:lnTo>
                  <a:pt x="1140" y="762"/>
                </a:lnTo>
                <a:lnTo>
                  <a:pt x="1135" y="762"/>
                </a:lnTo>
                <a:lnTo>
                  <a:pt x="1135" y="760"/>
                </a:lnTo>
                <a:lnTo>
                  <a:pt x="1135" y="757"/>
                </a:lnTo>
                <a:lnTo>
                  <a:pt x="1135" y="755"/>
                </a:lnTo>
                <a:lnTo>
                  <a:pt x="1135" y="750"/>
                </a:lnTo>
                <a:lnTo>
                  <a:pt x="1135" y="750"/>
                </a:lnTo>
                <a:lnTo>
                  <a:pt x="1135" y="750"/>
                </a:lnTo>
                <a:lnTo>
                  <a:pt x="1135" y="748"/>
                </a:lnTo>
                <a:lnTo>
                  <a:pt x="1137" y="746"/>
                </a:lnTo>
                <a:lnTo>
                  <a:pt x="1137" y="746"/>
                </a:lnTo>
                <a:lnTo>
                  <a:pt x="1140" y="743"/>
                </a:lnTo>
                <a:lnTo>
                  <a:pt x="1140" y="741"/>
                </a:lnTo>
                <a:lnTo>
                  <a:pt x="1137" y="741"/>
                </a:lnTo>
                <a:lnTo>
                  <a:pt x="1121" y="743"/>
                </a:lnTo>
                <a:lnTo>
                  <a:pt x="1118" y="743"/>
                </a:lnTo>
                <a:lnTo>
                  <a:pt x="1114" y="741"/>
                </a:lnTo>
                <a:lnTo>
                  <a:pt x="1104" y="736"/>
                </a:lnTo>
                <a:lnTo>
                  <a:pt x="1102" y="736"/>
                </a:lnTo>
                <a:lnTo>
                  <a:pt x="1102" y="736"/>
                </a:lnTo>
                <a:lnTo>
                  <a:pt x="1102" y="734"/>
                </a:lnTo>
                <a:lnTo>
                  <a:pt x="1099" y="734"/>
                </a:lnTo>
                <a:lnTo>
                  <a:pt x="1097" y="729"/>
                </a:lnTo>
                <a:lnTo>
                  <a:pt x="1090" y="727"/>
                </a:lnTo>
                <a:lnTo>
                  <a:pt x="1088" y="724"/>
                </a:lnTo>
                <a:lnTo>
                  <a:pt x="1085" y="724"/>
                </a:lnTo>
                <a:lnTo>
                  <a:pt x="1083" y="724"/>
                </a:lnTo>
                <a:lnTo>
                  <a:pt x="1083" y="722"/>
                </a:lnTo>
                <a:lnTo>
                  <a:pt x="1080" y="719"/>
                </a:lnTo>
                <a:lnTo>
                  <a:pt x="1080" y="719"/>
                </a:lnTo>
                <a:lnTo>
                  <a:pt x="1076" y="715"/>
                </a:lnTo>
                <a:lnTo>
                  <a:pt x="1076" y="712"/>
                </a:lnTo>
                <a:lnTo>
                  <a:pt x="1073" y="712"/>
                </a:lnTo>
                <a:lnTo>
                  <a:pt x="1073" y="712"/>
                </a:lnTo>
                <a:lnTo>
                  <a:pt x="1071" y="715"/>
                </a:lnTo>
                <a:lnTo>
                  <a:pt x="1069" y="715"/>
                </a:lnTo>
                <a:lnTo>
                  <a:pt x="1064" y="712"/>
                </a:lnTo>
                <a:lnTo>
                  <a:pt x="1062" y="712"/>
                </a:lnTo>
                <a:lnTo>
                  <a:pt x="1059" y="710"/>
                </a:lnTo>
                <a:lnTo>
                  <a:pt x="1052" y="698"/>
                </a:lnTo>
                <a:lnTo>
                  <a:pt x="1050" y="696"/>
                </a:lnTo>
                <a:lnTo>
                  <a:pt x="1040" y="691"/>
                </a:lnTo>
                <a:lnTo>
                  <a:pt x="1036" y="691"/>
                </a:lnTo>
                <a:lnTo>
                  <a:pt x="1036" y="691"/>
                </a:lnTo>
                <a:lnTo>
                  <a:pt x="1033" y="689"/>
                </a:lnTo>
                <a:lnTo>
                  <a:pt x="1031" y="689"/>
                </a:lnTo>
                <a:lnTo>
                  <a:pt x="1031" y="689"/>
                </a:lnTo>
                <a:lnTo>
                  <a:pt x="1028" y="689"/>
                </a:lnTo>
                <a:lnTo>
                  <a:pt x="1026" y="689"/>
                </a:lnTo>
                <a:lnTo>
                  <a:pt x="1021" y="689"/>
                </a:lnTo>
                <a:lnTo>
                  <a:pt x="1021" y="686"/>
                </a:lnTo>
                <a:lnTo>
                  <a:pt x="1017" y="689"/>
                </a:lnTo>
                <a:lnTo>
                  <a:pt x="1017" y="689"/>
                </a:lnTo>
                <a:lnTo>
                  <a:pt x="1014" y="689"/>
                </a:lnTo>
                <a:lnTo>
                  <a:pt x="1014" y="689"/>
                </a:lnTo>
                <a:lnTo>
                  <a:pt x="1014" y="689"/>
                </a:lnTo>
                <a:lnTo>
                  <a:pt x="1012" y="689"/>
                </a:lnTo>
                <a:lnTo>
                  <a:pt x="1010" y="689"/>
                </a:lnTo>
                <a:lnTo>
                  <a:pt x="1010" y="686"/>
                </a:lnTo>
                <a:lnTo>
                  <a:pt x="1007" y="686"/>
                </a:lnTo>
                <a:lnTo>
                  <a:pt x="1005" y="686"/>
                </a:lnTo>
                <a:lnTo>
                  <a:pt x="1005" y="686"/>
                </a:lnTo>
                <a:lnTo>
                  <a:pt x="1002" y="686"/>
                </a:lnTo>
                <a:lnTo>
                  <a:pt x="1000" y="686"/>
                </a:lnTo>
                <a:lnTo>
                  <a:pt x="995" y="686"/>
                </a:lnTo>
                <a:lnTo>
                  <a:pt x="991" y="686"/>
                </a:lnTo>
                <a:lnTo>
                  <a:pt x="986" y="689"/>
                </a:lnTo>
                <a:lnTo>
                  <a:pt x="986" y="689"/>
                </a:lnTo>
                <a:lnTo>
                  <a:pt x="984" y="686"/>
                </a:lnTo>
                <a:lnTo>
                  <a:pt x="981" y="686"/>
                </a:lnTo>
                <a:lnTo>
                  <a:pt x="979" y="689"/>
                </a:lnTo>
                <a:lnTo>
                  <a:pt x="979" y="689"/>
                </a:lnTo>
                <a:lnTo>
                  <a:pt x="976" y="686"/>
                </a:lnTo>
                <a:lnTo>
                  <a:pt x="976" y="686"/>
                </a:lnTo>
                <a:lnTo>
                  <a:pt x="972" y="686"/>
                </a:lnTo>
                <a:lnTo>
                  <a:pt x="972" y="686"/>
                </a:lnTo>
                <a:lnTo>
                  <a:pt x="967" y="684"/>
                </a:lnTo>
                <a:lnTo>
                  <a:pt x="965" y="684"/>
                </a:lnTo>
                <a:lnTo>
                  <a:pt x="965" y="682"/>
                </a:lnTo>
                <a:lnTo>
                  <a:pt x="962" y="682"/>
                </a:lnTo>
                <a:lnTo>
                  <a:pt x="960" y="684"/>
                </a:lnTo>
                <a:lnTo>
                  <a:pt x="957" y="684"/>
                </a:lnTo>
                <a:lnTo>
                  <a:pt x="948" y="684"/>
                </a:lnTo>
                <a:lnTo>
                  <a:pt x="946" y="684"/>
                </a:lnTo>
                <a:lnTo>
                  <a:pt x="946" y="684"/>
                </a:lnTo>
                <a:lnTo>
                  <a:pt x="943" y="684"/>
                </a:lnTo>
                <a:lnTo>
                  <a:pt x="939" y="682"/>
                </a:lnTo>
                <a:lnTo>
                  <a:pt x="939" y="682"/>
                </a:lnTo>
                <a:lnTo>
                  <a:pt x="936" y="684"/>
                </a:lnTo>
                <a:lnTo>
                  <a:pt x="936" y="684"/>
                </a:lnTo>
                <a:lnTo>
                  <a:pt x="936" y="682"/>
                </a:lnTo>
                <a:lnTo>
                  <a:pt x="934" y="679"/>
                </a:lnTo>
                <a:lnTo>
                  <a:pt x="931" y="677"/>
                </a:lnTo>
                <a:lnTo>
                  <a:pt x="931" y="677"/>
                </a:lnTo>
                <a:lnTo>
                  <a:pt x="929" y="679"/>
                </a:lnTo>
                <a:lnTo>
                  <a:pt x="929" y="679"/>
                </a:lnTo>
                <a:lnTo>
                  <a:pt x="929" y="679"/>
                </a:lnTo>
                <a:lnTo>
                  <a:pt x="927" y="679"/>
                </a:lnTo>
                <a:lnTo>
                  <a:pt x="922" y="679"/>
                </a:lnTo>
                <a:lnTo>
                  <a:pt x="920" y="677"/>
                </a:lnTo>
                <a:lnTo>
                  <a:pt x="917" y="677"/>
                </a:lnTo>
                <a:lnTo>
                  <a:pt x="917" y="675"/>
                </a:lnTo>
                <a:lnTo>
                  <a:pt x="915" y="675"/>
                </a:lnTo>
                <a:lnTo>
                  <a:pt x="915" y="672"/>
                </a:lnTo>
                <a:lnTo>
                  <a:pt x="913" y="672"/>
                </a:lnTo>
                <a:lnTo>
                  <a:pt x="910" y="672"/>
                </a:lnTo>
                <a:lnTo>
                  <a:pt x="908" y="672"/>
                </a:lnTo>
                <a:lnTo>
                  <a:pt x="903" y="675"/>
                </a:lnTo>
                <a:lnTo>
                  <a:pt x="903" y="675"/>
                </a:lnTo>
                <a:lnTo>
                  <a:pt x="901" y="672"/>
                </a:lnTo>
                <a:lnTo>
                  <a:pt x="901" y="672"/>
                </a:lnTo>
                <a:lnTo>
                  <a:pt x="901" y="670"/>
                </a:lnTo>
                <a:lnTo>
                  <a:pt x="903" y="670"/>
                </a:lnTo>
                <a:lnTo>
                  <a:pt x="901" y="667"/>
                </a:lnTo>
                <a:lnTo>
                  <a:pt x="901" y="667"/>
                </a:lnTo>
                <a:lnTo>
                  <a:pt x="898" y="667"/>
                </a:lnTo>
                <a:lnTo>
                  <a:pt x="898" y="665"/>
                </a:lnTo>
                <a:lnTo>
                  <a:pt x="898" y="663"/>
                </a:lnTo>
                <a:lnTo>
                  <a:pt x="898" y="660"/>
                </a:lnTo>
                <a:lnTo>
                  <a:pt x="896" y="660"/>
                </a:lnTo>
                <a:lnTo>
                  <a:pt x="896" y="658"/>
                </a:lnTo>
                <a:lnTo>
                  <a:pt x="896" y="656"/>
                </a:lnTo>
                <a:lnTo>
                  <a:pt x="891" y="653"/>
                </a:lnTo>
                <a:lnTo>
                  <a:pt x="891" y="651"/>
                </a:lnTo>
                <a:lnTo>
                  <a:pt x="894" y="634"/>
                </a:lnTo>
                <a:lnTo>
                  <a:pt x="894" y="632"/>
                </a:lnTo>
                <a:lnTo>
                  <a:pt x="905" y="618"/>
                </a:lnTo>
                <a:lnTo>
                  <a:pt x="908" y="615"/>
                </a:lnTo>
                <a:lnTo>
                  <a:pt x="908" y="615"/>
                </a:lnTo>
                <a:lnTo>
                  <a:pt x="910" y="613"/>
                </a:lnTo>
                <a:lnTo>
                  <a:pt x="910" y="608"/>
                </a:lnTo>
                <a:lnTo>
                  <a:pt x="908" y="606"/>
                </a:lnTo>
                <a:lnTo>
                  <a:pt x="908" y="604"/>
                </a:lnTo>
                <a:lnTo>
                  <a:pt x="905" y="601"/>
                </a:lnTo>
                <a:lnTo>
                  <a:pt x="903" y="592"/>
                </a:lnTo>
                <a:lnTo>
                  <a:pt x="903" y="592"/>
                </a:lnTo>
                <a:lnTo>
                  <a:pt x="903" y="589"/>
                </a:lnTo>
                <a:lnTo>
                  <a:pt x="905" y="587"/>
                </a:lnTo>
                <a:lnTo>
                  <a:pt x="908" y="582"/>
                </a:lnTo>
                <a:lnTo>
                  <a:pt x="908" y="580"/>
                </a:lnTo>
                <a:lnTo>
                  <a:pt x="908" y="578"/>
                </a:lnTo>
                <a:lnTo>
                  <a:pt x="910" y="578"/>
                </a:lnTo>
                <a:lnTo>
                  <a:pt x="910" y="573"/>
                </a:lnTo>
                <a:lnTo>
                  <a:pt x="910" y="573"/>
                </a:lnTo>
                <a:lnTo>
                  <a:pt x="913" y="570"/>
                </a:lnTo>
                <a:lnTo>
                  <a:pt x="910" y="570"/>
                </a:lnTo>
                <a:lnTo>
                  <a:pt x="910" y="570"/>
                </a:lnTo>
                <a:lnTo>
                  <a:pt x="908" y="568"/>
                </a:lnTo>
                <a:lnTo>
                  <a:pt x="908" y="568"/>
                </a:lnTo>
                <a:lnTo>
                  <a:pt x="910" y="563"/>
                </a:lnTo>
                <a:lnTo>
                  <a:pt x="910" y="561"/>
                </a:lnTo>
                <a:lnTo>
                  <a:pt x="910" y="561"/>
                </a:lnTo>
                <a:lnTo>
                  <a:pt x="910" y="559"/>
                </a:lnTo>
                <a:lnTo>
                  <a:pt x="908" y="556"/>
                </a:lnTo>
                <a:lnTo>
                  <a:pt x="905" y="554"/>
                </a:lnTo>
                <a:lnTo>
                  <a:pt x="905" y="551"/>
                </a:lnTo>
                <a:lnTo>
                  <a:pt x="905" y="551"/>
                </a:lnTo>
                <a:lnTo>
                  <a:pt x="905" y="549"/>
                </a:lnTo>
                <a:lnTo>
                  <a:pt x="905" y="549"/>
                </a:lnTo>
                <a:lnTo>
                  <a:pt x="905" y="549"/>
                </a:lnTo>
                <a:lnTo>
                  <a:pt x="905" y="547"/>
                </a:lnTo>
                <a:lnTo>
                  <a:pt x="905" y="547"/>
                </a:lnTo>
                <a:lnTo>
                  <a:pt x="905" y="547"/>
                </a:lnTo>
                <a:lnTo>
                  <a:pt x="903" y="547"/>
                </a:lnTo>
                <a:lnTo>
                  <a:pt x="903" y="544"/>
                </a:lnTo>
                <a:lnTo>
                  <a:pt x="903" y="544"/>
                </a:lnTo>
                <a:lnTo>
                  <a:pt x="903" y="542"/>
                </a:lnTo>
                <a:lnTo>
                  <a:pt x="903" y="542"/>
                </a:lnTo>
                <a:lnTo>
                  <a:pt x="901" y="540"/>
                </a:lnTo>
                <a:lnTo>
                  <a:pt x="901" y="540"/>
                </a:lnTo>
                <a:lnTo>
                  <a:pt x="898" y="540"/>
                </a:lnTo>
                <a:lnTo>
                  <a:pt x="898" y="540"/>
                </a:lnTo>
                <a:lnTo>
                  <a:pt x="896" y="540"/>
                </a:lnTo>
                <a:lnTo>
                  <a:pt x="894" y="537"/>
                </a:lnTo>
                <a:lnTo>
                  <a:pt x="882" y="514"/>
                </a:lnTo>
                <a:lnTo>
                  <a:pt x="882" y="514"/>
                </a:lnTo>
                <a:lnTo>
                  <a:pt x="882" y="514"/>
                </a:lnTo>
                <a:lnTo>
                  <a:pt x="882" y="514"/>
                </a:lnTo>
                <a:lnTo>
                  <a:pt x="882" y="511"/>
                </a:lnTo>
                <a:lnTo>
                  <a:pt x="882" y="511"/>
                </a:lnTo>
                <a:lnTo>
                  <a:pt x="882" y="509"/>
                </a:lnTo>
                <a:lnTo>
                  <a:pt x="882" y="509"/>
                </a:lnTo>
                <a:lnTo>
                  <a:pt x="879" y="507"/>
                </a:lnTo>
                <a:lnTo>
                  <a:pt x="879" y="504"/>
                </a:lnTo>
                <a:lnTo>
                  <a:pt x="879" y="502"/>
                </a:lnTo>
                <a:lnTo>
                  <a:pt x="879" y="499"/>
                </a:lnTo>
                <a:lnTo>
                  <a:pt x="879" y="499"/>
                </a:lnTo>
                <a:lnTo>
                  <a:pt x="877" y="497"/>
                </a:lnTo>
                <a:lnTo>
                  <a:pt x="877" y="497"/>
                </a:lnTo>
                <a:lnTo>
                  <a:pt x="875" y="492"/>
                </a:lnTo>
                <a:lnTo>
                  <a:pt x="875" y="492"/>
                </a:lnTo>
                <a:lnTo>
                  <a:pt x="875" y="490"/>
                </a:lnTo>
                <a:lnTo>
                  <a:pt x="875" y="490"/>
                </a:lnTo>
                <a:lnTo>
                  <a:pt x="875" y="488"/>
                </a:lnTo>
                <a:lnTo>
                  <a:pt x="875" y="488"/>
                </a:lnTo>
                <a:lnTo>
                  <a:pt x="872" y="485"/>
                </a:lnTo>
                <a:lnTo>
                  <a:pt x="872" y="485"/>
                </a:lnTo>
                <a:lnTo>
                  <a:pt x="868" y="485"/>
                </a:lnTo>
                <a:lnTo>
                  <a:pt x="865" y="483"/>
                </a:lnTo>
                <a:lnTo>
                  <a:pt x="863" y="483"/>
                </a:lnTo>
                <a:lnTo>
                  <a:pt x="861" y="480"/>
                </a:lnTo>
                <a:lnTo>
                  <a:pt x="861" y="478"/>
                </a:lnTo>
                <a:lnTo>
                  <a:pt x="861" y="478"/>
                </a:lnTo>
                <a:lnTo>
                  <a:pt x="858" y="476"/>
                </a:lnTo>
                <a:lnTo>
                  <a:pt x="861" y="473"/>
                </a:lnTo>
                <a:lnTo>
                  <a:pt x="861" y="473"/>
                </a:lnTo>
                <a:lnTo>
                  <a:pt x="861" y="471"/>
                </a:lnTo>
                <a:lnTo>
                  <a:pt x="858" y="471"/>
                </a:lnTo>
                <a:lnTo>
                  <a:pt x="856" y="471"/>
                </a:lnTo>
                <a:lnTo>
                  <a:pt x="856" y="469"/>
                </a:lnTo>
                <a:lnTo>
                  <a:pt x="853" y="469"/>
                </a:lnTo>
                <a:lnTo>
                  <a:pt x="853" y="471"/>
                </a:lnTo>
                <a:lnTo>
                  <a:pt x="853" y="471"/>
                </a:lnTo>
                <a:lnTo>
                  <a:pt x="853" y="473"/>
                </a:lnTo>
                <a:lnTo>
                  <a:pt x="853" y="473"/>
                </a:lnTo>
                <a:lnTo>
                  <a:pt x="851" y="473"/>
                </a:lnTo>
                <a:lnTo>
                  <a:pt x="846" y="476"/>
                </a:lnTo>
                <a:lnTo>
                  <a:pt x="844" y="473"/>
                </a:lnTo>
                <a:lnTo>
                  <a:pt x="844" y="473"/>
                </a:lnTo>
                <a:lnTo>
                  <a:pt x="842" y="471"/>
                </a:lnTo>
                <a:lnTo>
                  <a:pt x="842" y="471"/>
                </a:lnTo>
                <a:lnTo>
                  <a:pt x="842" y="469"/>
                </a:lnTo>
                <a:lnTo>
                  <a:pt x="839" y="469"/>
                </a:lnTo>
                <a:lnTo>
                  <a:pt x="839" y="469"/>
                </a:lnTo>
                <a:lnTo>
                  <a:pt x="837" y="469"/>
                </a:lnTo>
                <a:lnTo>
                  <a:pt x="837" y="466"/>
                </a:lnTo>
                <a:lnTo>
                  <a:pt x="837" y="464"/>
                </a:lnTo>
                <a:lnTo>
                  <a:pt x="837" y="464"/>
                </a:lnTo>
                <a:lnTo>
                  <a:pt x="834" y="464"/>
                </a:lnTo>
                <a:lnTo>
                  <a:pt x="834" y="464"/>
                </a:lnTo>
                <a:lnTo>
                  <a:pt x="834" y="462"/>
                </a:lnTo>
                <a:lnTo>
                  <a:pt x="834" y="462"/>
                </a:lnTo>
                <a:lnTo>
                  <a:pt x="834" y="459"/>
                </a:lnTo>
                <a:lnTo>
                  <a:pt x="832" y="459"/>
                </a:lnTo>
                <a:lnTo>
                  <a:pt x="830" y="459"/>
                </a:lnTo>
                <a:lnTo>
                  <a:pt x="830" y="459"/>
                </a:lnTo>
                <a:lnTo>
                  <a:pt x="827" y="459"/>
                </a:lnTo>
                <a:lnTo>
                  <a:pt x="825" y="459"/>
                </a:lnTo>
                <a:lnTo>
                  <a:pt x="823" y="457"/>
                </a:lnTo>
                <a:lnTo>
                  <a:pt x="823" y="457"/>
                </a:lnTo>
                <a:lnTo>
                  <a:pt x="823" y="459"/>
                </a:lnTo>
                <a:lnTo>
                  <a:pt x="820" y="459"/>
                </a:lnTo>
                <a:lnTo>
                  <a:pt x="818" y="462"/>
                </a:lnTo>
                <a:lnTo>
                  <a:pt x="818" y="462"/>
                </a:lnTo>
                <a:lnTo>
                  <a:pt x="816" y="462"/>
                </a:lnTo>
                <a:lnTo>
                  <a:pt x="813" y="462"/>
                </a:lnTo>
                <a:lnTo>
                  <a:pt x="808" y="462"/>
                </a:lnTo>
                <a:lnTo>
                  <a:pt x="806" y="462"/>
                </a:lnTo>
                <a:lnTo>
                  <a:pt x="806" y="462"/>
                </a:lnTo>
                <a:lnTo>
                  <a:pt x="806" y="462"/>
                </a:lnTo>
                <a:lnTo>
                  <a:pt x="801" y="452"/>
                </a:lnTo>
                <a:lnTo>
                  <a:pt x="799" y="452"/>
                </a:lnTo>
                <a:lnTo>
                  <a:pt x="799" y="452"/>
                </a:lnTo>
                <a:lnTo>
                  <a:pt x="794" y="452"/>
                </a:lnTo>
                <a:lnTo>
                  <a:pt x="794" y="452"/>
                </a:lnTo>
                <a:lnTo>
                  <a:pt x="792" y="452"/>
                </a:lnTo>
                <a:lnTo>
                  <a:pt x="790" y="447"/>
                </a:lnTo>
                <a:lnTo>
                  <a:pt x="787" y="447"/>
                </a:lnTo>
                <a:lnTo>
                  <a:pt x="787" y="447"/>
                </a:lnTo>
                <a:lnTo>
                  <a:pt x="785" y="447"/>
                </a:lnTo>
                <a:lnTo>
                  <a:pt x="782" y="445"/>
                </a:lnTo>
                <a:lnTo>
                  <a:pt x="782" y="445"/>
                </a:lnTo>
                <a:lnTo>
                  <a:pt x="782" y="443"/>
                </a:lnTo>
                <a:lnTo>
                  <a:pt x="782" y="440"/>
                </a:lnTo>
                <a:lnTo>
                  <a:pt x="782" y="440"/>
                </a:lnTo>
                <a:lnTo>
                  <a:pt x="780" y="438"/>
                </a:lnTo>
                <a:lnTo>
                  <a:pt x="782" y="436"/>
                </a:lnTo>
                <a:lnTo>
                  <a:pt x="782" y="433"/>
                </a:lnTo>
                <a:lnTo>
                  <a:pt x="778" y="431"/>
                </a:lnTo>
                <a:lnTo>
                  <a:pt x="778" y="428"/>
                </a:lnTo>
                <a:lnTo>
                  <a:pt x="775" y="428"/>
                </a:lnTo>
                <a:lnTo>
                  <a:pt x="775" y="431"/>
                </a:lnTo>
                <a:lnTo>
                  <a:pt x="773" y="431"/>
                </a:lnTo>
                <a:lnTo>
                  <a:pt x="773" y="428"/>
                </a:lnTo>
                <a:lnTo>
                  <a:pt x="768" y="426"/>
                </a:lnTo>
                <a:lnTo>
                  <a:pt x="768" y="424"/>
                </a:lnTo>
                <a:lnTo>
                  <a:pt x="764" y="421"/>
                </a:lnTo>
                <a:lnTo>
                  <a:pt x="764" y="421"/>
                </a:lnTo>
                <a:lnTo>
                  <a:pt x="761" y="421"/>
                </a:lnTo>
                <a:lnTo>
                  <a:pt x="761" y="421"/>
                </a:lnTo>
                <a:lnTo>
                  <a:pt x="759" y="421"/>
                </a:lnTo>
                <a:lnTo>
                  <a:pt x="759" y="421"/>
                </a:lnTo>
                <a:lnTo>
                  <a:pt x="756" y="419"/>
                </a:lnTo>
                <a:lnTo>
                  <a:pt x="756" y="419"/>
                </a:lnTo>
                <a:lnTo>
                  <a:pt x="754" y="419"/>
                </a:lnTo>
                <a:lnTo>
                  <a:pt x="754" y="419"/>
                </a:lnTo>
                <a:lnTo>
                  <a:pt x="754" y="419"/>
                </a:lnTo>
                <a:lnTo>
                  <a:pt x="752" y="419"/>
                </a:lnTo>
                <a:lnTo>
                  <a:pt x="752" y="417"/>
                </a:lnTo>
                <a:lnTo>
                  <a:pt x="749" y="417"/>
                </a:lnTo>
                <a:lnTo>
                  <a:pt x="749" y="414"/>
                </a:lnTo>
                <a:lnTo>
                  <a:pt x="752" y="412"/>
                </a:lnTo>
                <a:lnTo>
                  <a:pt x="752" y="412"/>
                </a:lnTo>
                <a:lnTo>
                  <a:pt x="752" y="412"/>
                </a:lnTo>
                <a:lnTo>
                  <a:pt x="752" y="409"/>
                </a:lnTo>
                <a:lnTo>
                  <a:pt x="752" y="409"/>
                </a:lnTo>
                <a:lnTo>
                  <a:pt x="754" y="407"/>
                </a:lnTo>
                <a:lnTo>
                  <a:pt x="754" y="407"/>
                </a:lnTo>
                <a:lnTo>
                  <a:pt x="754" y="405"/>
                </a:lnTo>
                <a:lnTo>
                  <a:pt x="754" y="402"/>
                </a:lnTo>
                <a:lnTo>
                  <a:pt x="752" y="402"/>
                </a:lnTo>
                <a:lnTo>
                  <a:pt x="749" y="400"/>
                </a:lnTo>
                <a:lnTo>
                  <a:pt x="747" y="400"/>
                </a:lnTo>
                <a:lnTo>
                  <a:pt x="745" y="400"/>
                </a:lnTo>
                <a:lnTo>
                  <a:pt x="742" y="398"/>
                </a:lnTo>
                <a:lnTo>
                  <a:pt x="742" y="398"/>
                </a:lnTo>
                <a:lnTo>
                  <a:pt x="742" y="398"/>
                </a:lnTo>
                <a:lnTo>
                  <a:pt x="742" y="395"/>
                </a:lnTo>
                <a:lnTo>
                  <a:pt x="742" y="395"/>
                </a:lnTo>
                <a:lnTo>
                  <a:pt x="740" y="395"/>
                </a:lnTo>
                <a:lnTo>
                  <a:pt x="740" y="393"/>
                </a:lnTo>
                <a:lnTo>
                  <a:pt x="740" y="393"/>
                </a:lnTo>
                <a:lnTo>
                  <a:pt x="738" y="393"/>
                </a:lnTo>
                <a:lnTo>
                  <a:pt x="738" y="391"/>
                </a:lnTo>
                <a:lnTo>
                  <a:pt x="738" y="391"/>
                </a:lnTo>
                <a:lnTo>
                  <a:pt x="740" y="388"/>
                </a:lnTo>
                <a:lnTo>
                  <a:pt x="742" y="386"/>
                </a:lnTo>
                <a:lnTo>
                  <a:pt x="745" y="383"/>
                </a:lnTo>
                <a:lnTo>
                  <a:pt x="745" y="381"/>
                </a:lnTo>
                <a:lnTo>
                  <a:pt x="745" y="381"/>
                </a:lnTo>
                <a:lnTo>
                  <a:pt x="742" y="381"/>
                </a:lnTo>
                <a:lnTo>
                  <a:pt x="742" y="379"/>
                </a:lnTo>
                <a:lnTo>
                  <a:pt x="742" y="379"/>
                </a:lnTo>
                <a:lnTo>
                  <a:pt x="742" y="376"/>
                </a:lnTo>
                <a:lnTo>
                  <a:pt x="742" y="374"/>
                </a:lnTo>
                <a:lnTo>
                  <a:pt x="742" y="374"/>
                </a:lnTo>
                <a:lnTo>
                  <a:pt x="742" y="372"/>
                </a:lnTo>
                <a:lnTo>
                  <a:pt x="742" y="369"/>
                </a:lnTo>
                <a:lnTo>
                  <a:pt x="742" y="369"/>
                </a:lnTo>
                <a:lnTo>
                  <a:pt x="738" y="369"/>
                </a:lnTo>
                <a:lnTo>
                  <a:pt x="728" y="372"/>
                </a:lnTo>
                <a:lnTo>
                  <a:pt x="726" y="372"/>
                </a:lnTo>
                <a:lnTo>
                  <a:pt x="726" y="372"/>
                </a:lnTo>
                <a:lnTo>
                  <a:pt x="726" y="372"/>
                </a:lnTo>
                <a:lnTo>
                  <a:pt x="726" y="374"/>
                </a:lnTo>
                <a:lnTo>
                  <a:pt x="726" y="374"/>
                </a:lnTo>
                <a:lnTo>
                  <a:pt x="726" y="374"/>
                </a:lnTo>
                <a:lnTo>
                  <a:pt x="723" y="374"/>
                </a:lnTo>
                <a:lnTo>
                  <a:pt x="723" y="376"/>
                </a:lnTo>
                <a:lnTo>
                  <a:pt x="721" y="376"/>
                </a:lnTo>
                <a:lnTo>
                  <a:pt x="719" y="376"/>
                </a:lnTo>
                <a:lnTo>
                  <a:pt x="716" y="374"/>
                </a:lnTo>
                <a:lnTo>
                  <a:pt x="709" y="374"/>
                </a:lnTo>
                <a:lnTo>
                  <a:pt x="709" y="372"/>
                </a:lnTo>
                <a:lnTo>
                  <a:pt x="707" y="372"/>
                </a:lnTo>
                <a:lnTo>
                  <a:pt x="697" y="374"/>
                </a:lnTo>
                <a:lnTo>
                  <a:pt x="697" y="374"/>
                </a:lnTo>
                <a:lnTo>
                  <a:pt x="693" y="374"/>
                </a:lnTo>
                <a:lnTo>
                  <a:pt x="693" y="374"/>
                </a:lnTo>
                <a:lnTo>
                  <a:pt x="690" y="374"/>
                </a:lnTo>
                <a:lnTo>
                  <a:pt x="690" y="376"/>
                </a:lnTo>
                <a:lnTo>
                  <a:pt x="690" y="379"/>
                </a:lnTo>
                <a:lnTo>
                  <a:pt x="688" y="381"/>
                </a:lnTo>
                <a:lnTo>
                  <a:pt x="685" y="381"/>
                </a:lnTo>
                <a:lnTo>
                  <a:pt x="685" y="383"/>
                </a:lnTo>
                <a:lnTo>
                  <a:pt x="685" y="383"/>
                </a:lnTo>
                <a:lnTo>
                  <a:pt x="685" y="386"/>
                </a:lnTo>
                <a:lnTo>
                  <a:pt x="685" y="386"/>
                </a:lnTo>
                <a:lnTo>
                  <a:pt x="685" y="388"/>
                </a:lnTo>
                <a:lnTo>
                  <a:pt x="685" y="391"/>
                </a:lnTo>
                <a:lnTo>
                  <a:pt x="688" y="393"/>
                </a:lnTo>
                <a:lnTo>
                  <a:pt x="688" y="395"/>
                </a:lnTo>
                <a:lnTo>
                  <a:pt x="688" y="398"/>
                </a:lnTo>
                <a:lnTo>
                  <a:pt x="685" y="398"/>
                </a:lnTo>
                <a:lnTo>
                  <a:pt x="685" y="400"/>
                </a:lnTo>
                <a:lnTo>
                  <a:pt x="685" y="400"/>
                </a:lnTo>
                <a:lnTo>
                  <a:pt x="685" y="402"/>
                </a:lnTo>
                <a:lnTo>
                  <a:pt x="685" y="405"/>
                </a:lnTo>
                <a:lnTo>
                  <a:pt x="685" y="405"/>
                </a:lnTo>
                <a:lnTo>
                  <a:pt x="683" y="412"/>
                </a:lnTo>
                <a:lnTo>
                  <a:pt x="681" y="414"/>
                </a:lnTo>
                <a:lnTo>
                  <a:pt x="678" y="414"/>
                </a:lnTo>
                <a:lnTo>
                  <a:pt x="678" y="417"/>
                </a:lnTo>
                <a:lnTo>
                  <a:pt x="678" y="419"/>
                </a:lnTo>
                <a:lnTo>
                  <a:pt x="676" y="419"/>
                </a:lnTo>
                <a:lnTo>
                  <a:pt x="676" y="421"/>
                </a:lnTo>
                <a:lnTo>
                  <a:pt x="669" y="424"/>
                </a:lnTo>
                <a:lnTo>
                  <a:pt x="664" y="421"/>
                </a:lnTo>
                <a:lnTo>
                  <a:pt x="664" y="424"/>
                </a:lnTo>
                <a:lnTo>
                  <a:pt x="662" y="424"/>
                </a:lnTo>
                <a:lnTo>
                  <a:pt x="659" y="426"/>
                </a:lnTo>
                <a:lnTo>
                  <a:pt x="657" y="428"/>
                </a:lnTo>
                <a:lnTo>
                  <a:pt x="648" y="426"/>
                </a:lnTo>
                <a:lnTo>
                  <a:pt x="636" y="428"/>
                </a:lnTo>
                <a:lnTo>
                  <a:pt x="633" y="431"/>
                </a:lnTo>
                <a:lnTo>
                  <a:pt x="633" y="433"/>
                </a:lnTo>
                <a:lnTo>
                  <a:pt x="626" y="450"/>
                </a:lnTo>
                <a:lnTo>
                  <a:pt x="624" y="459"/>
                </a:lnTo>
                <a:lnTo>
                  <a:pt x="624" y="462"/>
                </a:lnTo>
                <a:lnTo>
                  <a:pt x="622" y="464"/>
                </a:lnTo>
                <a:lnTo>
                  <a:pt x="622" y="464"/>
                </a:lnTo>
                <a:lnTo>
                  <a:pt x="622" y="466"/>
                </a:lnTo>
                <a:lnTo>
                  <a:pt x="626" y="490"/>
                </a:lnTo>
                <a:lnTo>
                  <a:pt x="626" y="492"/>
                </a:lnTo>
                <a:lnTo>
                  <a:pt x="626" y="497"/>
                </a:lnTo>
                <a:lnTo>
                  <a:pt x="626" y="499"/>
                </a:lnTo>
                <a:lnTo>
                  <a:pt x="626" y="499"/>
                </a:lnTo>
                <a:lnTo>
                  <a:pt x="626" y="502"/>
                </a:lnTo>
                <a:lnTo>
                  <a:pt x="631" y="509"/>
                </a:lnTo>
                <a:lnTo>
                  <a:pt x="631" y="509"/>
                </a:lnTo>
                <a:lnTo>
                  <a:pt x="631" y="511"/>
                </a:lnTo>
                <a:lnTo>
                  <a:pt x="629" y="514"/>
                </a:lnTo>
                <a:lnTo>
                  <a:pt x="631" y="514"/>
                </a:lnTo>
                <a:lnTo>
                  <a:pt x="631" y="516"/>
                </a:lnTo>
                <a:lnTo>
                  <a:pt x="631" y="516"/>
                </a:lnTo>
                <a:lnTo>
                  <a:pt x="631" y="518"/>
                </a:lnTo>
                <a:lnTo>
                  <a:pt x="629" y="521"/>
                </a:lnTo>
                <a:lnTo>
                  <a:pt x="629" y="523"/>
                </a:lnTo>
                <a:lnTo>
                  <a:pt x="629" y="523"/>
                </a:lnTo>
                <a:lnTo>
                  <a:pt x="626" y="523"/>
                </a:lnTo>
                <a:lnTo>
                  <a:pt x="624" y="523"/>
                </a:lnTo>
                <a:lnTo>
                  <a:pt x="624" y="525"/>
                </a:lnTo>
                <a:lnTo>
                  <a:pt x="624" y="525"/>
                </a:lnTo>
                <a:lnTo>
                  <a:pt x="624" y="528"/>
                </a:lnTo>
                <a:lnTo>
                  <a:pt x="624" y="528"/>
                </a:lnTo>
                <a:lnTo>
                  <a:pt x="622" y="530"/>
                </a:lnTo>
                <a:lnTo>
                  <a:pt x="622" y="530"/>
                </a:lnTo>
                <a:lnTo>
                  <a:pt x="622" y="533"/>
                </a:lnTo>
                <a:lnTo>
                  <a:pt x="622" y="533"/>
                </a:lnTo>
                <a:lnTo>
                  <a:pt x="622" y="535"/>
                </a:lnTo>
                <a:lnTo>
                  <a:pt x="617" y="535"/>
                </a:lnTo>
                <a:lnTo>
                  <a:pt x="610" y="535"/>
                </a:lnTo>
                <a:lnTo>
                  <a:pt x="607" y="535"/>
                </a:lnTo>
                <a:lnTo>
                  <a:pt x="607" y="535"/>
                </a:lnTo>
                <a:lnTo>
                  <a:pt x="605" y="535"/>
                </a:lnTo>
                <a:lnTo>
                  <a:pt x="605" y="537"/>
                </a:lnTo>
                <a:lnTo>
                  <a:pt x="603" y="540"/>
                </a:lnTo>
                <a:lnTo>
                  <a:pt x="603" y="540"/>
                </a:lnTo>
                <a:lnTo>
                  <a:pt x="598" y="542"/>
                </a:lnTo>
                <a:lnTo>
                  <a:pt x="598" y="544"/>
                </a:lnTo>
                <a:lnTo>
                  <a:pt x="596" y="544"/>
                </a:lnTo>
                <a:lnTo>
                  <a:pt x="593" y="544"/>
                </a:lnTo>
                <a:lnTo>
                  <a:pt x="593" y="544"/>
                </a:lnTo>
                <a:lnTo>
                  <a:pt x="593" y="547"/>
                </a:lnTo>
                <a:lnTo>
                  <a:pt x="591" y="549"/>
                </a:lnTo>
                <a:lnTo>
                  <a:pt x="591" y="549"/>
                </a:lnTo>
                <a:lnTo>
                  <a:pt x="586" y="549"/>
                </a:lnTo>
                <a:lnTo>
                  <a:pt x="584" y="551"/>
                </a:lnTo>
                <a:lnTo>
                  <a:pt x="581" y="551"/>
                </a:lnTo>
                <a:lnTo>
                  <a:pt x="581" y="551"/>
                </a:lnTo>
                <a:lnTo>
                  <a:pt x="579" y="551"/>
                </a:lnTo>
                <a:lnTo>
                  <a:pt x="581" y="549"/>
                </a:lnTo>
                <a:lnTo>
                  <a:pt x="581" y="549"/>
                </a:lnTo>
                <a:lnTo>
                  <a:pt x="581" y="547"/>
                </a:lnTo>
                <a:lnTo>
                  <a:pt x="581" y="544"/>
                </a:lnTo>
                <a:lnTo>
                  <a:pt x="581" y="542"/>
                </a:lnTo>
                <a:lnTo>
                  <a:pt x="579" y="540"/>
                </a:lnTo>
                <a:lnTo>
                  <a:pt x="577" y="540"/>
                </a:lnTo>
                <a:lnTo>
                  <a:pt x="574" y="540"/>
                </a:lnTo>
                <a:lnTo>
                  <a:pt x="570" y="540"/>
                </a:lnTo>
                <a:lnTo>
                  <a:pt x="567" y="540"/>
                </a:lnTo>
                <a:lnTo>
                  <a:pt x="565" y="540"/>
                </a:lnTo>
                <a:lnTo>
                  <a:pt x="565" y="537"/>
                </a:lnTo>
                <a:lnTo>
                  <a:pt x="562" y="540"/>
                </a:lnTo>
                <a:lnTo>
                  <a:pt x="562" y="540"/>
                </a:lnTo>
                <a:lnTo>
                  <a:pt x="555" y="537"/>
                </a:lnTo>
                <a:lnTo>
                  <a:pt x="551" y="540"/>
                </a:lnTo>
                <a:lnTo>
                  <a:pt x="551" y="540"/>
                </a:lnTo>
                <a:lnTo>
                  <a:pt x="551" y="540"/>
                </a:lnTo>
                <a:lnTo>
                  <a:pt x="551" y="540"/>
                </a:lnTo>
                <a:lnTo>
                  <a:pt x="548" y="540"/>
                </a:lnTo>
                <a:lnTo>
                  <a:pt x="546" y="540"/>
                </a:lnTo>
                <a:lnTo>
                  <a:pt x="544" y="540"/>
                </a:lnTo>
                <a:lnTo>
                  <a:pt x="536" y="540"/>
                </a:lnTo>
                <a:lnTo>
                  <a:pt x="518" y="533"/>
                </a:lnTo>
                <a:lnTo>
                  <a:pt x="508" y="528"/>
                </a:lnTo>
                <a:lnTo>
                  <a:pt x="506" y="525"/>
                </a:lnTo>
                <a:lnTo>
                  <a:pt x="501" y="525"/>
                </a:lnTo>
                <a:lnTo>
                  <a:pt x="501" y="523"/>
                </a:lnTo>
                <a:lnTo>
                  <a:pt x="499" y="521"/>
                </a:lnTo>
                <a:lnTo>
                  <a:pt x="496" y="521"/>
                </a:lnTo>
                <a:lnTo>
                  <a:pt x="496" y="521"/>
                </a:lnTo>
                <a:lnTo>
                  <a:pt x="494" y="521"/>
                </a:lnTo>
                <a:lnTo>
                  <a:pt x="492" y="521"/>
                </a:lnTo>
                <a:lnTo>
                  <a:pt x="492" y="523"/>
                </a:lnTo>
                <a:lnTo>
                  <a:pt x="492" y="523"/>
                </a:lnTo>
                <a:lnTo>
                  <a:pt x="492" y="525"/>
                </a:lnTo>
                <a:lnTo>
                  <a:pt x="492" y="528"/>
                </a:lnTo>
                <a:lnTo>
                  <a:pt x="489" y="528"/>
                </a:lnTo>
                <a:lnTo>
                  <a:pt x="489" y="530"/>
                </a:lnTo>
                <a:lnTo>
                  <a:pt x="489" y="530"/>
                </a:lnTo>
                <a:lnTo>
                  <a:pt x="492" y="533"/>
                </a:lnTo>
                <a:lnTo>
                  <a:pt x="492" y="533"/>
                </a:lnTo>
                <a:lnTo>
                  <a:pt x="489" y="535"/>
                </a:lnTo>
                <a:lnTo>
                  <a:pt x="489" y="537"/>
                </a:lnTo>
                <a:lnTo>
                  <a:pt x="489" y="540"/>
                </a:lnTo>
                <a:lnTo>
                  <a:pt x="489" y="540"/>
                </a:lnTo>
                <a:lnTo>
                  <a:pt x="489" y="542"/>
                </a:lnTo>
                <a:lnTo>
                  <a:pt x="489" y="542"/>
                </a:lnTo>
                <a:lnTo>
                  <a:pt x="482" y="559"/>
                </a:lnTo>
                <a:lnTo>
                  <a:pt x="477" y="578"/>
                </a:lnTo>
                <a:lnTo>
                  <a:pt x="475" y="580"/>
                </a:lnTo>
                <a:lnTo>
                  <a:pt x="475" y="582"/>
                </a:lnTo>
                <a:lnTo>
                  <a:pt x="475" y="587"/>
                </a:lnTo>
                <a:lnTo>
                  <a:pt x="473" y="589"/>
                </a:lnTo>
                <a:lnTo>
                  <a:pt x="470" y="594"/>
                </a:lnTo>
                <a:lnTo>
                  <a:pt x="468" y="599"/>
                </a:lnTo>
                <a:lnTo>
                  <a:pt x="466" y="604"/>
                </a:lnTo>
                <a:lnTo>
                  <a:pt x="466" y="615"/>
                </a:lnTo>
                <a:lnTo>
                  <a:pt x="466" y="615"/>
                </a:lnTo>
                <a:lnTo>
                  <a:pt x="463" y="620"/>
                </a:lnTo>
                <a:lnTo>
                  <a:pt x="463" y="622"/>
                </a:lnTo>
                <a:lnTo>
                  <a:pt x="461" y="627"/>
                </a:lnTo>
                <a:lnTo>
                  <a:pt x="458" y="634"/>
                </a:lnTo>
                <a:lnTo>
                  <a:pt x="456" y="641"/>
                </a:lnTo>
                <a:lnTo>
                  <a:pt x="454" y="646"/>
                </a:lnTo>
                <a:lnTo>
                  <a:pt x="454" y="646"/>
                </a:lnTo>
                <a:lnTo>
                  <a:pt x="454" y="649"/>
                </a:lnTo>
                <a:lnTo>
                  <a:pt x="456" y="651"/>
                </a:lnTo>
                <a:lnTo>
                  <a:pt x="456" y="651"/>
                </a:lnTo>
                <a:lnTo>
                  <a:pt x="456" y="651"/>
                </a:lnTo>
                <a:lnTo>
                  <a:pt x="456" y="653"/>
                </a:lnTo>
                <a:lnTo>
                  <a:pt x="466" y="653"/>
                </a:lnTo>
                <a:lnTo>
                  <a:pt x="470" y="656"/>
                </a:lnTo>
                <a:lnTo>
                  <a:pt x="470" y="658"/>
                </a:lnTo>
                <a:lnTo>
                  <a:pt x="470" y="660"/>
                </a:lnTo>
                <a:lnTo>
                  <a:pt x="470" y="663"/>
                </a:lnTo>
                <a:lnTo>
                  <a:pt x="470" y="670"/>
                </a:lnTo>
                <a:lnTo>
                  <a:pt x="468" y="675"/>
                </a:lnTo>
                <a:lnTo>
                  <a:pt x="466" y="679"/>
                </a:lnTo>
                <a:lnTo>
                  <a:pt x="463" y="679"/>
                </a:lnTo>
                <a:lnTo>
                  <a:pt x="461" y="679"/>
                </a:lnTo>
                <a:lnTo>
                  <a:pt x="456" y="672"/>
                </a:lnTo>
                <a:lnTo>
                  <a:pt x="454" y="672"/>
                </a:lnTo>
                <a:lnTo>
                  <a:pt x="451" y="672"/>
                </a:lnTo>
                <a:lnTo>
                  <a:pt x="449" y="672"/>
                </a:lnTo>
                <a:lnTo>
                  <a:pt x="437" y="677"/>
                </a:lnTo>
                <a:lnTo>
                  <a:pt x="435" y="677"/>
                </a:lnTo>
                <a:lnTo>
                  <a:pt x="432" y="677"/>
                </a:lnTo>
                <a:lnTo>
                  <a:pt x="432" y="675"/>
                </a:lnTo>
                <a:lnTo>
                  <a:pt x="432" y="675"/>
                </a:lnTo>
                <a:lnTo>
                  <a:pt x="428" y="675"/>
                </a:lnTo>
                <a:lnTo>
                  <a:pt x="428" y="675"/>
                </a:lnTo>
                <a:lnTo>
                  <a:pt x="428" y="672"/>
                </a:lnTo>
                <a:lnTo>
                  <a:pt x="428" y="672"/>
                </a:lnTo>
                <a:lnTo>
                  <a:pt x="428" y="667"/>
                </a:lnTo>
                <a:lnTo>
                  <a:pt x="425" y="665"/>
                </a:lnTo>
                <a:lnTo>
                  <a:pt x="425" y="663"/>
                </a:lnTo>
                <a:lnTo>
                  <a:pt x="423" y="663"/>
                </a:lnTo>
                <a:lnTo>
                  <a:pt x="421" y="663"/>
                </a:lnTo>
                <a:lnTo>
                  <a:pt x="418" y="663"/>
                </a:lnTo>
                <a:lnTo>
                  <a:pt x="413" y="667"/>
                </a:lnTo>
                <a:lnTo>
                  <a:pt x="392" y="672"/>
                </a:lnTo>
                <a:lnTo>
                  <a:pt x="390" y="675"/>
                </a:lnTo>
                <a:lnTo>
                  <a:pt x="387" y="677"/>
                </a:lnTo>
                <a:lnTo>
                  <a:pt x="385" y="677"/>
                </a:lnTo>
                <a:lnTo>
                  <a:pt x="378" y="679"/>
                </a:lnTo>
                <a:lnTo>
                  <a:pt x="376" y="679"/>
                </a:lnTo>
                <a:lnTo>
                  <a:pt x="373" y="677"/>
                </a:lnTo>
                <a:lnTo>
                  <a:pt x="371" y="677"/>
                </a:lnTo>
                <a:lnTo>
                  <a:pt x="361" y="682"/>
                </a:lnTo>
                <a:lnTo>
                  <a:pt x="357" y="679"/>
                </a:lnTo>
                <a:lnTo>
                  <a:pt x="357" y="682"/>
                </a:lnTo>
                <a:lnTo>
                  <a:pt x="354" y="682"/>
                </a:lnTo>
                <a:lnTo>
                  <a:pt x="354" y="684"/>
                </a:lnTo>
                <a:lnTo>
                  <a:pt x="354" y="684"/>
                </a:lnTo>
                <a:lnTo>
                  <a:pt x="352" y="684"/>
                </a:lnTo>
                <a:lnTo>
                  <a:pt x="350" y="684"/>
                </a:lnTo>
                <a:lnTo>
                  <a:pt x="345" y="686"/>
                </a:lnTo>
                <a:lnTo>
                  <a:pt x="340" y="686"/>
                </a:lnTo>
                <a:lnTo>
                  <a:pt x="338" y="686"/>
                </a:lnTo>
                <a:lnTo>
                  <a:pt x="335" y="686"/>
                </a:lnTo>
                <a:lnTo>
                  <a:pt x="335" y="689"/>
                </a:lnTo>
                <a:lnTo>
                  <a:pt x="335" y="689"/>
                </a:lnTo>
                <a:lnTo>
                  <a:pt x="328" y="693"/>
                </a:lnTo>
                <a:lnTo>
                  <a:pt x="326" y="693"/>
                </a:lnTo>
                <a:lnTo>
                  <a:pt x="326" y="696"/>
                </a:lnTo>
                <a:lnTo>
                  <a:pt x="326" y="698"/>
                </a:lnTo>
                <a:lnTo>
                  <a:pt x="326" y="698"/>
                </a:lnTo>
                <a:lnTo>
                  <a:pt x="333" y="703"/>
                </a:lnTo>
                <a:lnTo>
                  <a:pt x="335" y="703"/>
                </a:lnTo>
                <a:lnTo>
                  <a:pt x="345" y="701"/>
                </a:lnTo>
                <a:lnTo>
                  <a:pt x="347" y="703"/>
                </a:lnTo>
                <a:lnTo>
                  <a:pt x="347" y="703"/>
                </a:lnTo>
                <a:lnTo>
                  <a:pt x="350" y="705"/>
                </a:lnTo>
                <a:lnTo>
                  <a:pt x="359" y="708"/>
                </a:lnTo>
                <a:lnTo>
                  <a:pt x="359" y="708"/>
                </a:lnTo>
                <a:lnTo>
                  <a:pt x="359" y="710"/>
                </a:lnTo>
                <a:lnTo>
                  <a:pt x="359" y="710"/>
                </a:lnTo>
                <a:lnTo>
                  <a:pt x="359" y="710"/>
                </a:lnTo>
                <a:lnTo>
                  <a:pt x="354" y="712"/>
                </a:lnTo>
                <a:lnTo>
                  <a:pt x="352" y="712"/>
                </a:lnTo>
                <a:lnTo>
                  <a:pt x="352" y="715"/>
                </a:lnTo>
                <a:lnTo>
                  <a:pt x="352" y="715"/>
                </a:lnTo>
                <a:lnTo>
                  <a:pt x="352" y="715"/>
                </a:lnTo>
                <a:lnTo>
                  <a:pt x="352" y="717"/>
                </a:lnTo>
                <a:lnTo>
                  <a:pt x="354" y="717"/>
                </a:lnTo>
                <a:lnTo>
                  <a:pt x="352" y="717"/>
                </a:lnTo>
                <a:lnTo>
                  <a:pt x="352" y="719"/>
                </a:lnTo>
                <a:lnTo>
                  <a:pt x="352" y="727"/>
                </a:lnTo>
                <a:lnTo>
                  <a:pt x="350" y="729"/>
                </a:lnTo>
                <a:lnTo>
                  <a:pt x="350" y="731"/>
                </a:lnTo>
                <a:lnTo>
                  <a:pt x="352" y="741"/>
                </a:lnTo>
                <a:lnTo>
                  <a:pt x="352" y="746"/>
                </a:lnTo>
                <a:lnTo>
                  <a:pt x="352" y="750"/>
                </a:lnTo>
                <a:lnTo>
                  <a:pt x="352" y="753"/>
                </a:lnTo>
                <a:lnTo>
                  <a:pt x="352" y="755"/>
                </a:lnTo>
                <a:lnTo>
                  <a:pt x="352" y="755"/>
                </a:lnTo>
                <a:lnTo>
                  <a:pt x="354" y="757"/>
                </a:lnTo>
                <a:lnTo>
                  <a:pt x="354" y="757"/>
                </a:lnTo>
                <a:lnTo>
                  <a:pt x="354" y="760"/>
                </a:lnTo>
                <a:lnTo>
                  <a:pt x="354" y="760"/>
                </a:lnTo>
                <a:lnTo>
                  <a:pt x="354" y="762"/>
                </a:lnTo>
                <a:lnTo>
                  <a:pt x="354" y="762"/>
                </a:lnTo>
                <a:lnTo>
                  <a:pt x="354" y="764"/>
                </a:lnTo>
                <a:lnTo>
                  <a:pt x="357" y="764"/>
                </a:lnTo>
                <a:lnTo>
                  <a:pt x="359" y="767"/>
                </a:lnTo>
                <a:lnTo>
                  <a:pt x="364" y="783"/>
                </a:lnTo>
                <a:lnTo>
                  <a:pt x="371" y="800"/>
                </a:lnTo>
                <a:lnTo>
                  <a:pt x="371" y="802"/>
                </a:lnTo>
                <a:lnTo>
                  <a:pt x="369" y="805"/>
                </a:lnTo>
                <a:lnTo>
                  <a:pt x="366" y="809"/>
                </a:lnTo>
                <a:lnTo>
                  <a:pt x="369" y="812"/>
                </a:lnTo>
                <a:lnTo>
                  <a:pt x="369" y="812"/>
                </a:lnTo>
                <a:lnTo>
                  <a:pt x="371" y="812"/>
                </a:lnTo>
                <a:lnTo>
                  <a:pt x="373" y="814"/>
                </a:lnTo>
                <a:lnTo>
                  <a:pt x="373" y="814"/>
                </a:lnTo>
                <a:lnTo>
                  <a:pt x="373" y="817"/>
                </a:lnTo>
                <a:lnTo>
                  <a:pt x="373" y="819"/>
                </a:lnTo>
                <a:lnTo>
                  <a:pt x="373" y="819"/>
                </a:lnTo>
                <a:lnTo>
                  <a:pt x="376" y="821"/>
                </a:lnTo>
                <a:lnTo>
                  <a:pt x="376" y="824"/>
                </a:lnTo>
                <a:lnTo>
                  <a:pt x="376" y="824"/>
                </a:lnTo>
                <a:lnTo>
                  <a:pt x="373" y="826"/>
                </a:lnTo>
                <a:lnTo>
                  <a:pt x="373" y="826"/>
                </a:lnTo>
                <a:lnTo>
                  <a:pt x="371" y="826"/>
                </a:lnTo>
                <a:lnTo>
                  <a:pt x="371" y="826"/>
                </a:lnTo>
                <a:lnTo>
                  <a:pt x="369" y="824"/>
                </a:lnTo>
                <a:lnTo>
                  <a:pt x="366" y="824"/>
                </a:lnTo>
                <a:lnTo>
                  <a:pt x="364" y="826"/>
                </a:lnTo>
                <a:lnTo>
                  <a:pt x="359" y="828"/>
                </a:lnTo>
                <a:lnTo>
                  <a:pt x="354" y="831"/>
                </a:lnTo>
                <a:lnTo>
                  <a:pt x="352" y="831"/>
                </a:lnTo>
                <a:lnTo>
                  <a:pt x="352" y="833"/>
                </a:lnTo>
                <a:lnTo>
                  <a:pt x="352" y="835"/>
                </a:lnTo>
                <a:lnTo>
                  <a:pt x="354" y="835"/>
                </a:lnTo>
                <a:lnTo>
                  <a:pt x="359" y="838"/>
                </a:lnTo>
                <a:lnTo>
                  <a:pt x="361" y="838"/>
                </a:lnTo>
                <a:lnTo>
                  <a:pt x="361" y="840"/>
                </a:lnTo>
                <a:lnTo>
                  <a:pt x="361" y="840"/>
                </a:lnTo>
                <a:lnTo>
                  <a:pt x="361" y="843"/>
                </a:lnTo>
                <a:lnTo>
                  <a:pt x="361" y="843"/>
                </a:lnTo>
                <a:lnTo>
                  <a:pt x="359" y="843"/>
                </a:lnTo>
                <a:lnTo>
                  <a:pt x="354" y="845"/>
                </a:lnTo>
                <a:lnTo>
                  <a:pt x="354" y="845"/>
                </a:lnTo>
                <a:lnTo>
                  <a:pt x="350" y="847"/>
                </a:lnTo>
                <a:lnTo>
                  <a:pt x="350" y="847"/>
                </a:lnTo>
                <a:lnTo>
                  <a:pt x="347" y="845"/>
                </a:lnTo>
                <a:lnTo>
                  <a:pt x="347" y="845"/>
                </a:lnTo>
                <a:lnTo>
                  <a:pt x="347" y="847"/>
                </a:lnTo>
                <a:lnTo>
                  <a:pt x="345" y="847"/>
                </a:lnTo>
                <a:lnTo>
                  <a:pt x="345" y="852"/>
                </a:lnTo>
                <a:lnTo>
                  <a:pt x="343" y="854"/>
                </a:lnTo>
                <a:lnTo>
                  <a:pt x="340" y="857"/>
                </a:lnTo>
                <a:lnTo>
                  <a:pt x="340" y="859"/>
                </a:lnTo>
                <a:lnTo>
                  <a:pt x="340" y="859"/>
                </a:lnTo>
                <a:lnTo>
                  <a:pt x="340" y="861"/>
                </a:lnTo>
                <a:lnTo>
                  <a:pt x="340" y="861"/>
                </a:lnTo>
                <a:lnTo>
                  <a:pt x="343" y="866"/>
                </a:lnTo>
                <a:lnTo>
                  <a:pt x="343" y="866"/>
                </a:lnTo>
                <a:lnTo>
                  <a:pt x="345" y="869"/>
                </a:lnTo>
                <a:lnTo>
                  <a:pt x="345" y="869"/>
                </a:lnTo>
                <a:lnTo>
                  <a:pt x="345" y="871"/>
                </a:lnTo>
                <a:lnTo>
                  <a:pt x="345" y="871"/>
                </a:lnTo>
                <a:lnTo>
                  <a:pt x="343" y="873"/>
                </a:lnTo>
                <a:lnTo>
                  <a:pt x="343" y="873"/>
                </a:lnTo>
                <a:lnTo>
                  <a:pt x="345" y="878"/>
                </a:lnTo>
                <a:lnTo>
                  <a:pt x="345" y="880"/>
                </a:lnTo>
                <a:lnTo>
                  <a:pt x="345" y="880"/>
                </a:lnTo>
                <a:lnTo>
                  <a:pt x="347" y="883"/>
                </a:lnTo>
                <a:lnTo>
                  <a:pt x="347" y="888"/>
                </a:lnTo>
                <a:lnTo>
                  <a:pt x="347" y="890"/>
                </a:lnTo>
                <a:lnTo>
                  <a:pt x="347" y="890"/>
                </a:lnTo>
                <a:lnTo>
                  <a:pt x="345" y="890"/>
                </a:lnTo>
                <a:lnTo>
                  <a:pt x="345" y="892"/>
                </a:lnTo>
                <a:lnTo>
                  <a:pt x="345" y="895"/>
                </a:lnTo>
                <a:lnTo>
                  <a:pt x="345" y="895"/>
                </a:lnTo>
                <a:lnTo>
                  <a:pt x="345" y="897"/>
                </a:lnTo>
                <a:lnTo>
                  <a:pt x="347" y="897"/>
                </a:lnTo>
                <a:lnTo>
                  <a:pt x="347" y="899"/>
                </a:lnTo>
                <a:lnTo>
                  <a:pt x="347" y="899"/>
                </a:lnTo>
                <a:lnTo>
                  <a:pt x="345" y="902"/>
                </a:lnTo>
                <a:lnTo>
                  <a:pt x="343" y="902"/>
                </a:lnTo>
                <a:lnTo>
                  <a:pt x="331" y="902"/>
                </a:lnTo>
                <a:lnTo>
                  <a:pt x="326" y="904"/>
                </a:lnTo>
                <a:lnTo>
                  <a:pt x="326" y="904"/>
                </a:lnTo>
                <a:lnTo>
                  <a:pt x="324" y="904"/>
                </a:lnTo>
                <a:lnTo>
                  <a:pt x="324" y="906"/>
                </a:lnTo>
                <a:lnTo>
                  <a:pt x="324" y="906"/>
                </a:lnTo>
                <a:lnTo>
                  <a:pt x="321" y="909"/>
                </a:lnTo>
                <a:lnTo>
                  <a:pt x="321" y="911"/>
                </a:lnTo>
                <a:lnTo>
                  <a:pt x="321" y="914"/>
                </a:lnTo>
                <a:lnTo>
                  <a:pt x="319" y="914"/>
                </a:lnTo>
                <a:lnTo>
                  <a:pt x="314" y="914"/>
                </a:lnTo>
                <a:lnTo>
                  <a:pt x="312" y="914"/>
                </a:lnTo>
                <a:lnTo>
                  <a:pt x="309" y="916"/>
                </a:lnTo>
                <a:lnTo>
                  <a:pt x="307" y="916"/>
                </a:lnTo>
                <a:lnTo>
                  <a:pt x="302" y="921"/>
                </a:lnTo>
                <a:lnTo>
                  <a:pt x="302" y="921"/>
                </a:lnTo>
                <a:lnTo>
                  <a:pt x="300" y="921"/>
                </a:lnTo>
                <a:lnTo>
                  <a:pt x="298" y="918"/>
                </a:lnTo>
                <a:lnTo>
                  <a:pt x="295" y="918"/>
                </a:lnTo>
                <a:lnTo>
                  <a:pt x="295" y="921"/>
                </a:lnTo>
                <a:lnTo>
                  <a:pt x="293" y="923"/>
                </a:lnTo>
                <a:lnTo>
                  <a:pt x="290" y="923"/>
                </a:lnTo>
                <a:lnTo>
                  <a:pt x="290" y="923"/>
                </a:lnTo>
                <a:lnTo>
                  <a:pt x="288" y="923"/>
                </a:lnTo>
                <a:lnTo>
                  <a:pt x="286" y="925"/>
                </a:lnTo>
                <a:lnTo>
                  <a:pt x="279" y="930"/>
                </a:lnTo>
                <a:lnTo>
                  <a:pt x="276" y="930"/>
                </a:lnTo>
                <a:lnTo>
                  <a:pt x="276" y="930"/>
                </a:lnTo>
                <a:lnTo>
                  <a:pt x="272" y="932"/>
                </a:lnTo>
                <a:lnTo>
                  <a:pt x="264" y="937"/>
                </a:lnTo>
                <a:lnTo>
                  <a:pt x="262" y="937"/>
                </a:lnTo>
                <a:lnTo>
                  <a:pt x="262" y="937"/>
                </a:lnTo>
                <a:lnTo>
                  <a:pt x="262" y="937"/>
                </a:lnTo>
                <a:lnTo>
                  <a:pt x="262" y="940"/>
                </a:lnTo>
                <a:lnTo>
                  <a:pt x="262" y="940"/>
                </a:lnTo>
                <a:lnTo>
                  <a:pt x="260" y="942"/>
                </a:lnTo>
                <a:lnTo>
                  <a:pt x="255" y="942"/>
                </a:lnTo>
                <a:lnTo>
                  <a:pt x="250" y="947"/>
                </a:lnTo>
                <a:lnTo>
                  <a:pt x="248" y="947"/>
                </a:lnTo>
                <a:lnTo>
                  <a:pt x="248" y="947"/>
                </a:lnTo>
                <a:lnTo>
                  <a:pt x="246" y="949"/>
                </a:lnTo>
                <a:lnTo>
                  <a:pt x="246" y="949"/>
                </a:lnTo>
                <a:lnTo>
                  <a:pt x="248" y="951"/>
                </a:lnTo>
                <a:lnTo>
                  <a:pt x="248" y="954"/>
                </a:lnTo>
                <a:lnTo>
                  <a:pt x="248" y="956"/>
                </a:lnTo>
                <a:lnTo>
                  <a:pt x="246" y="956"/>
                </a:lnTo>
                <a:lnTo>
                  <a:pt x="243" y="956"/>
                </a:lnTo>
                <a:lnTo>
                  <a:pt x="243" y="959"/>
                </a:lnTo>
                <a:lnTo>
                  <a:pt x="241" y="961"/>
                </a:lnTo>
                <a:lnTo>
                  <a:pt x="241" y="961"/>
                </a:lnTo>
                <a:lnTo>
                  <a:pt x="238" y="966"/>
                </a:lnTo>
                <a:lnTo>
                  <a:pt x="238" y="966"/>
                </a:lnTo>
                <a:lnTo>
                  <a:pt x="238" y="966"/>
                </a:lnTo>
                <a:lnTo>
                  <a:pt x="231" y="970"/>
                </a:lnTo>
                <a:lnTo>
                  <a:pt x="231" y="970"/>
                </a:lnTo>
                <a:lnTo>
                  <a:pt x="231" y="970"/>
                </a:lnTo>
                <a:lnTo>
                  <a:pt x="229" y="970"/>
                </a:lnTo>
                <a:lnTo>
                  <a:pt x="222" y="970"/>
                </a:lnTo>
                <a:lnTo>
                  <a:pt x="220" y="970"/>
                </a:lnTo>
                <a:lnTo>
                  <a:pt x="217" y="970"/>
                </a:lnTo>
                <a:lnTo>
                  <a:pt x="210" y="973"/>
                </a:lnTo>
                <a:lnTo>
                  <a:pt x="210" y="975"/>
                </a:lnTo>
                <a:lnTo>
                  <a:pt x="210" y="975"/>
                </a:lnTo>
                <a:lnTo>
                  <a:pt x="208" y="975"/>
                </a:lnTo>
                <a:lnTo>
                  <a:pt x="203" y="975"/>
                </a:lnTo>
                <a:lnTo>
                  <a:pt x="201" y="975"/>
                </a:lnTo>
                <a:lnTo>
                  <a:pt x="201" y="975"/>
                </a:lnTo>
                <a:lnTo>
                  <a:pt x="196" y="973"/>
                </a:lnTo>
                <a:lnTo>
                  <a:pt x="194" y="973"/>
                </a:lnTo>
                <a:lnTo>
                  <a:pt x="191" y="973"/>
                </a:lnTo>
                <a:lnTo>
                  <a:pt x="189" y="973"/>
                </a:lnTo>
                <a:lnTo>
                  <a:pt x="182" y="973"/>
                </a:lnTo>
                <a:lnTo>
                  <a:pt x="182" y="973"/>
                </a:lnTo>
                <a:lnTo>
                  <a:pt x="177" y="970"/>
                </a:lnTo>
                <a:lnTo>
                  <a:pt x="177" y="970"/>
                </a:lnTo>
                <a:lnTo>
                  <a:pt x="172" y="973"/>
                </a:lnTo>
                <a:lnTo>
                  <a:pt x="170" y="973"/>
                </a:lnTo>
                <a:lnTo>
                  <a:pt x="168" y="975"/>
                </a:lnTo>
                <a:lnTo>
                  <a:pt x="168" y="975"/>
                </a:lnTo>
                <a:lnTo>
                  <a:pt x="165" y="977"/>
                </a:lnTo>
                <a:lnTo>
                  <a:pt x="165" y="977"/>
                </a:lnTo>
                <a:lnTo>
                  <a:pt x="163" y="980"/>
                </a:lnTo>
                <a:lnTo>
                  <a:pt x="163" y="980"/>
                </a:lnTo>
                <a:lnTo>
                  <a:pt x="165" y="982"/>
                </a:lnTo>
                <a:lnTo>
                  <a:pt x="165" y="982"/>
                </a:lnTo>
                <a:lnTo>
                  <a:pt x="163" y="985"/>
                </a:lnTo>
                <a:lnTo>
                  <a:pt x="163" y="985"/>
                </a:lnTo>
                <a:lnTo>
                  <a:pt x="160" y="987"/>
                </a:lnTo>
                <a:lnTo>
                  <a:pt x="160" y="987"/>
                </a:lnTo>
                <a:lnTo>
                  <a:pt x="158" y="989"/>
                </a:lnTo>
                <a:lnTo>
                  <a:pt x="158" y="992"/>
                </a:lnTo>
                <a:lnTo>
                  <a:pt x="156" y="999"/>
                </a:lnTo>
                <a:lnTo>
                  <a:pt x="156" y="1001"/>
                </a:lnTo>
                <a:lnTo>
                  <a:pt x="156" y="1001"/>
                </a:lnTo>
                <a:lnTo>
                  <a:pt x="153" y="1003"/>
                </a:lnTo>
                <a:lnTo>
                  <a:pt x="151" y="1006"/>
                </a:lnTo>
                <a:lnTo>
                  <a:pt x="151" y="1011"/>
                </a:lnTo>
                <a:lnTo>
                  <a:pt x="149" y="1013"/>
                </a:lnTo>
                <a:lnTo>
                  <a:pt x="149" y="1013"/>
                </a:lnTo>
                <a:lnTo>
                  <a:pt x="144" y="1018"/>
                </a:lnTo>
                <a:lnTo>
                  <a:pt x="141" y="1018"/>
                </a:lnTo>
                <a:lnTo>
                  <a:pt x="141" y="1020"/>
                </a:lnTo>
                <a:lnTo>
                  <a:pt x="139" y="1018"/>
                </a:lnTo>
                <a:lnTo>
                  <a:pt x="139" y="1013"/>
                </a:lnTo>
                <a:lnTo>
                  <a:pt x="139" y="1013"/>
                </a:lnTo>
                <a:lnTo>
                  <a:pt x="137" y="1013"/>
                </a:lnTo>
                <a:lnTo>
                  <a:pt x="134" y="1013"/>
                </a:lnTo>
                <a:lnTo>
                  <a:pt x="134" y="1015"/>
                </a:lnTo>
                <a:lnTo>
                  <a:pt x="132" y="1018"/>
                </a:lnTo>
                <a:lnTo>
                  <a:pt x="132" y="1018"/>
                </a:lnTo>
                <a:lnTo>
                  <a:pt x="130" y="1015"/>
                </a:lnTo>
                <a:lnTo>
                  <a:pt x="127" y="1015"/>
                </a:lnTo>
                <a:lnTo>
                  <a:pt x="127" y="1015"/>
                </a:lnTo>
                <a:lnTo>
                  <a:pt x="123" y="1018"/>
                </a:lnTo>
                <a:lnTo>
                  <a:pt x="120" y="1020"/>
                </a:lnTo>
                <a:lnTo>
                  <a:pt x="120" y="1020"/>
                </a:lnTo>
                <a:lnTo>
                  <a:pt x="120" y="1022"/>
                </a:lnTo>
                <a:lnTo>
                  <a:pt x="118" y="1022"/>
                </a:lnTo>
                <a:lnTo>
                  <a:pt x="118" y="1022"/>
                </a:lnTo>
                <a:lnTo>
                  <a:pt x="115" y="1022"/>
                </a:lnTo>
                <a:lnTo>
                  <a:pt x="113" y="1022"/>
                </a:lnTo>
                <a:lnTo>
                  <a:pt x="113" y="1020"/>
                </a:lnTo>
                <a:lnTo>
                  <a:pt x="111" y="1022"/>
                </a:lnTo>
                <a:lnTo>
                  <a:pt x="108" y="1022"/>
                </a:lnTo>
                <a:lnTo>
                  <a:pt x="108" y="1022"/>
                </a:lnTo>
                <a:lnTo>
                  <a:pt x="106" y="1022"/>
                </a:lnTo>
                <a:lnTo>
                  <a:pt x="106" y="1020"/>
                </a:lnTo>
                <a:lnTo>
                  <a:pt x="106" y="1018"/>
                </a:lnTo>
                <a:lnTo>
                  <a:pt x="106" y="1015"/>
                </a:lnTo>
                <a:lnTo>
                  <a:pt x="106" y="1015"/>
                </a:lnTo>
                <a:lnTo>
                  <a:pt x="106" y="1013"/>
                </a:lnTo>
                <a:lnTo>
                  <a:pt x="106" y="1013"/>
                </a:lnTo>
                <a:lnTo>
                  <a:pt x="106" y="1011"/>
                </a:lnTo>
                <a:lnTo>
                  <a:pt x="106" y="1011"/>
                </a:lnTo>
                <a:lnTo>
                  <a:pt x="104" y="1011"/>
                </a:lnTo>
                <a:lnTo>
                  <a:pt x="104" y="1008"/>
                </a:lnTo>
                <a:lnTo>
                  <a:pt x="104" y="1008"/>
                </a:lnTo>
                <a:lnTo>
                  <a:pt x="104" y="1003"/>
                </a:lnTo>
                <a:lnTo>
                  <a:pt x="101" y="1001"/>
                </a:lnTo>
                <a:lnTo>
                  <a:pt x="101" y="999"/>
                </a:lnTo>
                <a:lnTo>
                  <a:pt x="99" y="999"/>
                </a:lnTo>
                <a:lnTo>
                  <a:pt x="97" y="1001"/>
                </a:lnTo>
                <a:lnTo>
                  <a:pt x="85" y="1011"/>
                </a:lnTo>
                <a:lnTo>
                  <a:pt x="85" y="1011"/>
                </a:lnTo>
                <a:lnTo>
                  <a:pt x="85" y="1011"/>
                </a:lnTo>
                <a:lnTo>
                  <a:pt x="85" y="1011"/>
                </a:lnTo>
                <a:lnTo>
                  <a:pt x="82" y="1011"/>
                </a:lnTo>
                <a:lnTo>
                  <a:pt x="82" y="1011"/>
                </a:lnTo>
                <a:lnTo>
                  <a:pt x="82" y="1013"/>
                </a:lnTo>
                <a:lnTo>
                  <a:pt x="82" y="1013"/>
                </a:lnTo>
                <a:lnTo>
                  <a:pt x="80" y="1011"/>
                </a:lnTo>
                <a:lnTo>
                  <a:pt x="80" y="1011"/>
                </a:lnTo>
                <a:lnTo>
                  <a:pt x="80" y="1011"/>
                </a:lnTo>
                <a:lnTo>
                  <a:pt x="78" y="1011"/>
                </a:lnTo>
                <a:lnTo>
                  <a:pt x="75" y="1013"/>
                </a:lnTo>
                <a:lnTo>
                  <a:pt x="73" y="1013"/>
                </a:lnTo>
                <a:lnTo>
                  <a:pt x="73" y="1013"/>
                </a:lnTo>
                <a:lnTo>
                  <a:pt x="71" y="1011"/>
                </a:lnTo>
                <a:lnTo>
                  <a:pt x="66" y="1008"/>
                </a:lnTo>
                <a:lnTo>
                  <a:pt x="63" y="1008"/>
                </a:lnTo>
                <a:lnTo>
                  <a:pt x="63" y="1008"/>
                </a:lnTo>
                <a:lnTo>
                  <a:pt x="63" y="1008"/>
                </a:lnTo>
                <a:lnTo>
                  <a:pt x="61" y="1008"/>
                </a:lnTo>
                <a:lnTo>
                  <a:pt x="61" y="1008"/>
                </a:lnTo>
                <a:lnTo>
                  <a:pt x="61" y="1011"/>
                </a:lnTo>
                <a:lnTo>
                  <a:pt x="61" y="1011"/>
                </a:lnTo>
                <a:lnTo>
                  <a:pt x="61" y="1013"/>
                </a:lnTo>
                <a:lnTo>
                  <a:pt x="61" y="1013"/>
                </a:lnTo>
                <a:lnTo>
                  <a:pt x="61" y="1015"/>
                </a:lnTo>
                <a:lnTo>
                  <a:pt x="63" y="1018"/>
                </a:lnTo>
                <a:lnTo>
                  <a:pt x="63" y="1018"/>
                </a:lnTo>
                <a:lnTo>
                  <a:pt x="63" y="1020"/>
                </a:lnTo>
                <a:lnTo>
                  <a:pt x="63" y="1020"/>
                </a:lnTo>
                <a:lnTo>
                  <a:pt x="59" y="1020"/>
                </a:lnTo>
                <a:lnTo>
                  <a:pt x="56" y="1020"/>
                </a:lnTo>
                <a:lnTo>
                  <a:pt x="56" y="1020"/>
                </a:lnTo>
                <a:lnTo>
                  <a:pt x="54" y="1022"/>
                </a:lnTo>
                <a:lnTo>
                  <a:pt x="52" y="1022"/>
                </a:lnTo>
                <a:lnTo>
                  <a:pt x="52" y="1025"/>
                </a:lnTo>
                <a:lnTo>
                  <a:pt x="49" y="1025"/>
                </a:lnTo>
                <a:lnTo>
                  <a:pt x="45" y="1030"/>
                </a:lnTo>
                <a:lnTo>
                  <a:pt x="40" y="1034"/>
                </a:lnTo>
                <a:lnTo>
                  <a:pt x="37" y="1037"/>
                </a:lnTo>
                <a:lnTo>
                  <a:pt x="35" y="1037"/>
                </a:lnTo>
                <a:lnTo>
                  <a:pt x="33" y="1037"/>
                </a:lnTo>
                <a:lnTo>
                  <a:pt x="33" y="1034"/>
                </a:lnTo>
                <a:lnTo>
                  <a:pt x="30" y="1034"/>
                </a:lnTo>
                <a:lnTo>
                  <a:pt x="28" y="1034"/>
                </a:lnTo>
                <a:lnTo>
                  <a:pt x="26" y="1037"/>
                </a:lnTo>
                <a:lnTo>
                  <a:pt x="26" y="1037"/>
                </a:lnTo>
                <a:lnTo>
                  <a:pt x="23" y="1037"/>
                </a:lnTo>
                <a:lnTo>
                  <a:pt x="18" y="1039"/>
                </a:lnTo>
                <a:lnTo>
                  <a:pt x="18" y="1039"/>
                </a:lnTo>
                <a:lnTo>
                  <a:pt x="18" y="1039"/>
                </a:lnTo>
                <a:lnTo>
                  <a:pt x="16" y="1041"/>
                </a:lnTo>
                <a:lnTo>
                  <a:pt x="16" y="1041"/>
                </a:lnTo>
                <a:lnTo>
                  <a:pt x="16" y="1044"/>
                </a:lnTo>
                <a:lnTo>
                  <a:pt x="16" y="1044"/>
                </a:lnTo>
                <a:lnTo>
                  <a:pt x="16" y="1046"/>
                </a:lnTo>
                <a:lnTo>
                  <a:pt x="14" y="1046"/>
                </a:lnTo>
                <a:lnTo>
                  <a:pt x="14" y="1048"/>
                </a:lnTo>
                <a:lnTo>
                  <a:pt x="14" y="1051"/>
                </a:lnTo>
                <a:lnTo>
                  <a:pt x="14" y="1051"/>
                </a:lnTo>
                <a:lnTo>
                  <a:pt x="14" y="1053"/>
                </a:lnTo>
                <a:lnTo>
                  <a:pt x="11" y="1053"/>
                </a:lnTo>
                <a:lnTo>
                  <a:pt x="11" y="1053"/>
                </a:lnTo>
                <a:lnTo>
                  <a:pt x="9" y="1056"/>
                </a:lnTo>
                <a:lnTo>
                  <a:pt x="9" y="1058"/>
                </a:lnTo>
                <a:lnTo>
                  <a:pt x="9" y="1058"/>
                </a:lnTo>
                <a:lnTo>
                  <a:pt x="11" y="1060"/>
                </a:lnTo>
                <a:lnTo>
                  <a:pt x="11" y="1060"/>
                </a:lnTo>
                <a:lnTo>
                  <a:pt x="11" y="1060"/>
                </a:lnTo>
                <a:lnTo>
                  <a:pt x="14" y="1060"/>
                </a:lnTo>
                <a:lnTo>
                  <a:pt x="14" y="1063"/>
                </a:lnTo>
                <a:lnTo>
                  <a:pt x="14" y="1063"/>
                </a:lnTo>
                <a:lnTo>
                  <a:pt x="14" y="1067"/>
                </a:lnTo>
                <a:lnTo>
                  <a:pt x="16" y="1070"/>
                </a:lnTo>
                <a:lnTo>
                  <a:pt x="16" y="1070"/>
                </a:lnTo>
                <a:lnTo>
                  <a:pt x="14" y="1072"/>
                </a:lnTo>
                <a:lnTo>
                  <a:pt x="14" y="1072"/>
                </a:lnTo>
                <a:lnTo>
                  <a:pt x="11" y="1072"/>
                </a:lnTo>
                <a:lnTo>
                  <a:pt x="11" y="1074"/>
                </a:lnTo>
                <a:lnTo>
                  <a:pt x="11" y="1077"/>
                </a:lnTo>
                <a:lnTo>
                  <a:pt x="11" y="1077"/>
                </a:lnTo>
                <a:lnTo>
                  <a:pt x="9" y="1079"/>
                </a:lnTo>
                <a:lnTo>
                  <a:pt x="0" y="1079"/>
                </a:lnTo>
                <a:lnTo>
                  <a:pt x="0" y="1082"/>
                </a:lnTo>
                <a:lnTo>
                  <a:pt x="0" y="1084"/>
                </a:lnTo>
                <a:lnTo>
                  <a:pt x="0" y="1086"/>
                </a:lnTo>
                <a:lnTo>
                  <a:pt x="0" y="1086"/>
                </a:lnTo>
                <a:lnTo>
                  <a:pt x="0" y="1091"/>
                </a:lnTo>
                <a:lnTo>
                  <a:pt x="0" y="1093"/>
                </a:lnTo>
                <a:lnTo>
                  <a:pt x="0" y="1096"/>
                </a:lnTo>
                <a:lnTo>
                  <a:pt x="0" y="1098"/>
                </a:lnTo>
                <a:lnTo>
                  <a:pt x="2" y="1101"/>
                </a:lnTo>
                <a:lnTo>
                  <a:pt x="2" y="1101"/>
                </a:lnTo>
                <a:lnTo>
                  <a:pt x="4" y="1103"/>
                </a:lnTo>
                <a:lnTo>
                  <a:pt x="4" y="1105"/>
                </a:lnTo>
                <a:lnTo>
                  <a:pt x="4" y="1105"/>
                </a:lnTo>
                <a:lnTo>
                  <a:pt x="7" y="1108"/>
                </a:lnTo>
                <a:lnTo>
                  <a:pt x="9" y="1110"/>
                </a:lnTo>
                <a:lnTo>
                  <a:pt x="9" y="1110"/>
                </a:lnTo>
                <a:lnTo>
                  <a:pt x="9" y="1112"/>
                </a:lnTo>
                <a:lnTo>
                  <a:pt x="11" y="1112"/>
                </a:lnTo>
                <a:lnTo>
                  <a:pt x="9" y="1115"/>
                </a:lnTo>
                <a:lnTo>
                  <a:pt x="9" y="1115"/>
                </a:lnTo>
                <a:lnTo>
                  <a:pt x="9" y="1115"/>
                </a:lnTo>
                <a:lnTo>
                  <a:pt x="7" y="1115"/>
                </a:lnTo>
                <a:lnTo>
                  <a:pt x="4" y="1115"/>
                </a:lnTo>
                <a:lnTo>
                  <a:pt x="4" y="1117"/>
                </a:lnTo>
                <a:lnTo>
                  <a:pt x="2" y="1117"/>
                </a:lnTo>
                <a:lnTo>
                  <a:pt x="2" y="1119"/>
                </a:lnTo>
                <a:lnTo>
                  <a:pt x="2" y="1119"/>
                </a:lnTo>
                <a:lnTo>
                  <a:pt x="4" y="1122"/>
                </a:lnTo>
                <a:lnTo>
                  <a:pt x="4" y="1122"/>
                </a:lnTo>
                <a:lnTo>
                  <a:pt x="4" y="1124"/>
                </a:lnTo>
                <a:lnTo>
                  <a:pt x="7" y="1124"/>
                </a:lnTo>
                <a:lnTo>
                  <a:pt x="4" y="1127"/>
                </a:lnTo>
                <a:lnTo>
                  <a:pt x="7" y="1129"/>
                </a:lnTo>
                <a:lnTo>
                  <a:pt x="7" y="1131"/>
                </a:lnTo>
                <a:lnTo>
                  <a:pt x="7" y="1134"/>
                </a:lnTo>
                <a:lnTo>
                  <a:pt x="9" y="1136"/>
                </a:lnTo>
                <a:lnTo>
                  <a:pt x="9" y="1136"/>
                </a:lnTo>
                <a:lnTo>
                  <a:pt x="9" y="1138"/>
                </a:lnTo>
                <a:lnTo>
                  <a:pt x="11" y="1138"/>
                </a:lnTo>
                <a:lnTo>
                  <a:pt x="11" y="1138"/>
                </a:lnTo>
                <a:lnTo>
                  <a:pt x="14" y="1138"/>
                </a:lnTo>
                <a:lnTo>
                  <a:pt x="16" y="1141"/>
                </a:lnTo>
                <a:lnTo>
                  <a:pt x="16" y="1141"/>
                </a:lnTo>
                <a:lnTo>
                  <a:pt x="21" y="1141"/>
                </a:lnTo>
                <a:lnTo>
                  <a:pt x="21" y="1141"/>
                </a:lnTo>
                <a:lnTo>
                  <a:pt x="23" y="1141"/>
                </a:lnTo>
                <a:lnTo>
                  <a:pt x="21" y="1138"/>
                </a:lnTo>
                <a:lnTo>
                  <a:pt x="21" y="1138"/>
                </a:lnTo>
                <a:lnTo>
                  <a:pt x="21" y="1136"/>
                </a:lnTo>
                <a:lnTo>
                  <a:pt x="21" y="1136"/>
                </a:lnTo>
                <a:lnTo>
                  <a:pt x="23" y="1136"/>
                </a:lnTo>
                <a:lnTo>
                  <a:pt x="23" y="1136"/>
                </a:lnTo>
                <a:lnTo>
                  <a:pt x="23" y="1134"/>
                </a:lnTo>
                <a:lnTo>
                  <a:pt x="23" y="1134"/>
                </a:lnTo>
                <a:lnTo>
                  <a:pt x="23" y="1134"/>
                </a:lnTo>
                <a:lnTo>
                  <a:pt x="26" y="1134"/>
                </a:lnTo>
                <a:lnTo>
                  <a:pt x="26" y="1131"/>
                </a:lnTo>
                <a:lnTo>
                  <a:pt x="26" y="1131"/>
                </a:lnTo>
                <a:lnTo>
                  <a:pt x="30" y="1134"/>
                </a:lnTo>
                <a:lnTo>
                  <a:pt x="30" y="1134"/>
                </a:lnTo>
                <a:lnTo>
                  <a:pt x="33" y="1134"/>
                </a:lnTo>
                <a:lnTo>
                  <a:pt x="35" y="1131"/>
                </a:lnTo>
                <a:lnTo>
                  <a:pt x="37" y="1131"/>
                </a:lnTo>
                <a:lnTo>
                  <a:pt x="45" y="1136"/>
                </a:lnTo>
                <a:lnTo>
                  <a:pt x="54" y="1138"/>
                </a:lnTo>
                <a:lnTo>
                  <a:pt x="54" y="1141"/>
                </a:lnTo>
                <a:lnTo>
                  <a:pt x="54" y="1141"/>
                </a:lnTo>
                <a:lnTo>
                  <a:pt x="56" y="1141"/>
                </a:lnTo>
                <a:lnTo>
                  <a:pt x="56" y="1143"/>
                </a:lnTo>
                <a:lnTo>
                  <a:pt x="59" y="1141"/>
                </a:lnTo>
                <a:lnTo>
                  <a:pt x="59" y="1143"/>
                </a:lnTo>
                <a:lnTo>
                  <a:pt x="61" y="1143"/>
                </a:lnTo>
                <a:lnTo>
                  <a:pt x="61" y="1143"/>
                </a:lnTo>
                <a:lnTo>
                  <a:pt x="61" y="1143"/>
                </a:lnTo>
                <a:lnTo>
                  <a:pt x="61" y="1143"/>
                </a:lnTo>
                <a:lnTo>
                  <a:pt x="61" y="1143"/>
                </a:lnTo>
                <a:lnTo>
                  <a:pt x="61" y="1145"/>
                </a:lnTo>
                <a:lnTo>
                  <a:pt x="61" y="1145"/>
                </a:lnTo>
                <a:lnTo>
                  <a:pt x="63" y="1145"/>
                </a:lnTo>
                <a:lnTo>
                  <a:pt x="63" y="1145"/>
                </a:lnTo>
                <a:lnTo>
                  <a:pt x="63" y="1145"/>
                </a:lnTo>
                <a:lnTo>
                  <a:pt x="63" y="1148"/>
                </a:lnTo>
                <a:lnTo>
                  <a:pt x="63" y="1148"/>
                </a:lnTo>
                <a:lnTo>
                  <a:pt x="63" y="1150"/>
                </a:lnTo>
                <a:lnTo>
                  <a:pt x="63" y="1153"/>
                </a:lnTo>
                <a:lnTo>
                  <a:pt x="63" y="1153"/>
                </a:lnTo>
                <a:lnTo>
                  <a:pt x="61" y="1155"/>
                </a:lnTo>
                <a:lnTo>
                  <a:pt x="59" y="1155"/>
                </a:lnTo>
                <a:lnTo>
                  <a:pt x="59" y="1157"/>
                </a:lnTo>
                <a:lnTo>
                  <a:pt x="59" y="1164"/>
                </a:lnTo>
                <a:lnTo>
                  <a:pt x="61" y="1172"/>
                </a:lnTo>
                <a:lnTo>
                  <a:pt x="61" y="1174"/>
                </a:lnTo>
                <a:lnTo>
                  <a:pt x="66" y="1176"/>
                </a:lnTo>
                <a:lnTo>
                  <a:pt x="66" y="1176"/>
                </a:lnTo>
                <a:lnTo>
                  <a:pt x="66" y="1181"/>
                </a:lnTo>
                <a:lnTo>
                  <a:pt x="66" y="1183"/>
                </a:lnTo>
                <a:lnTo>
                  <a:pt x="66" y="1183"/>
                </a:lnTo>
                <a:lnTo>
                  <a:pt x="66" y="1183"/>
                </a:lnTo>
                <a:lnTo>
                  <a:pt x="66" y="1183"/>
                </a:lnTo>
                <a:lnTo>
                  <a:pt x="68" y="1183"/>
                </a:lnTo>
                <a:lnTo>
                  <a:pt x="68" y="1186"/>
                </a:lnTo>
                <a:lnTo>
                  <a:pt x="66" y="1186"/>
                </a:lnTo>
                <a:lnTo>
                  <a:pt x="66" y="1186"/>
                </a:lnTo>
                <a:lnTo>
                  <a:pt x="66" y="1186"/>
                </a:lnTo>
                <a:lnTo>
                  <a:pt x="66" y="1188"/>
                </a:lnTo>
                <a:lnTo>
                  <a:pt x="66" y="1188"/>
                </a:lnTo>
                <a:lnTo>
                  <a:pt x="66" y="1188"/>
                </a:lnTo>
                <a:lnTo>
                  <a:pt x="68" y="1190"/>
                </a:lnTo>
                <a:lnTo>
                  <a:pt x="71" y="1190"/>
                </a:lnTo>
                <a:lnTo>
                  <a:pt x="71" y="1193"/>
                </a:lnTo>
                <a:lnTo>
                  <a:pt x="71" y="1193"/>
                </a:lnTo>
                <a:lnTo>
                  <a:pt x="68" y="1193"/>
                </a:lnTo>
                <a:lnTo>
                  <a:pt x="68" y="1195"/>
                </a:lnTo>
                <a:lnTo>
                  <a:pt x="68" y="1195"/>
                </a:lnTo>
                <a:lnTo>
                  <a:pt x="68" y="1195"/>
                </a:lnTo>
                <a:lnTo>
                  <a:pt x="68" y="1195"/>
                </a:lnTo>
                <a:lnTo>
                  <a:pt x="68" y="1198"/>
                </a:lnTo>
                <a:lnTo>
                  <a:pt x="66" y="1198"/>
                </a:lnTo>
                <a:lnTo>
                  <a:pt x="66" y="1198"/>
                </a:lnTo>
                <a:lnTo>
                  <a:pt x="66" y="1200"/>
                </a:lnTo>
                <a:lnTo>
                  <a:pt x="66" y="1200"/>
                </a:lnTo>
                <a:lnTo>
                  <a:pt x="66" y="1202"/>
                </a:lnTo>
                <a:lnTo>
                  <a:pt x="68" y="1205"/>
                </a:lnTo>
                <a:lnTo>
                  <a:pt x="68" y="1207"/>
                </a:lnTo>
                <a:lnTo>
                  <a:pt x="73" y="1209"/>
                </a:lnTo>
                <a:lnTo>
                  <a:pt x="75" y="1209"/>
                </a:lnTo>
                <a:lnTo>
                  <a:pt x="78" y="1214"/>
                </a:lnTo>
                <a:lnTo>
                  <a:pt x="78" y="1214"/>
                </a:lnTo>
                <a:lnTo>
                  <a:pt x="80" y="1216"/>
                </a:lnTo>
                <a:lnTo>
                  <a:pt x="78" y="1216"/>
                </a:lnTo>
                <a:lnTo>
                  <a:pt x="75" y="1216"/>
                </a:lnTo>
                <a:lnTo>
                  <a:pt x="75" y="1219"/>
                </a:lnTo>
                <a:lnTo>
                  <a:pt x="75" y="1221"/>
                </a:lnTo>
                <a:lnTo>
                  <a:pt x="75" y="1221"/>
                </a:lnTo>
                <a:lnTo>
                  <a:pt x="71" y="1224"/>
                </a:lnTo>
                <a:lnTo>
                  <a:pt x="68" y="1224"/>
                </a:lnTo>
                <a:lnTo>
                  <a:pt x="68" y="1224"/>
                </a:lnTo>
                <a:lnTo>
                  <a:pt x="68" y="1226"/>
                </a:lnTo>
                <a:lnTo>
                  <a:pt x="68" y="1226"/>
                </a:lnTo>
                <a:lnTo>
                  <a:pt x="66" y="1228"/>
                </a:lnTo>
                <a:lnTo>
                  <a:pt x="61" y="1228"/>
                </a:lnTo>
                <a:lnTo>
                  <a:pt x="61" y="1228"/>
                </a:lnTo>
                <a:lnTo>
                  <a:pt x="61" y="1228"/>
                </a:lnTo>
                <a:lnTo>
                  <a:pt x="59" y="1224"/>
                </a:lnTo>
                <a:lnTo>
                  <a:pt x="59" y="1224"/>
                </a:lnTo>
                <a:lnTo>
                  <a:pt x="56" y="1224"/>
                </a:lnTo>
                <a:lnTo>
                  <a:pt x="56" y="1224"/>
                </a:lnTo>
                <a:lnTo>
                  <a:pt x="56" y="1224"/>
                </a:lnTo>
                <a:lnTo>
                  <a:pt x="54" y="1226"/>
                </a:lnTo>
                <a:lnTo>
                  <a:pt x="54" y="1226"/>
                </a:lnTo>
                <a:lnTo>
                  <a:pt x="54" y="1226"/>
                </a:lnTo>
                <a:lnTo>
                  <a:pt x="54" y="1226"/>
                </a:lnTo>
                <a:lnTo>
                  <a:pt x="54" y="1226"/>
                </a:lnTo>
                <a:lnTo>
                  <a:pt x="52" y="1226"/>
                </a:lnTo>
                <a:lnTo>
                  <a:pt x="52" y="1226"/>
                </a:lnTo>
                <a:lnTo>
                  <a:pt x="52" y="1228"/>
                </a:lnTo>
                <a:lnTo>
                  <a:pt x="52" y="1228"/>
                </a:lnTo>
                <a:lnTo>
                  <a:pt x="52" y="1228"/>
                </a:lnTo>
                <a:lnTo>
                  <a:pt x="52" y="1226"/>
                </a:lnTo>
                <a:lnTo>
                  <a:pt x="49" y="1226"/>
                </a:lnTo>
                <a:lnTo>
                  <a:pt x="49" y="1226"/>
                </a:lnTo>
                <a:lnTo>
                  <a:pt x="47" y="1226"/>
                </a:lnTo>
                <a:lnTo>
                  <a:pt x="45" y="1228"/>
                </a:lnTo>
                <a:lnTo>
                  <a:pt x="45" y="1228"/>
                </a:lnTo>
                <a:lnTo>
                  <a:pt x="45" y="1228"/>
                </a:lnTo>
                <a:lnTo>
                  <a:pt x="45" y="1231"/>
                </a:lnTo>
                <a:lnTo>
                  <a:pt x="42" y="1231"/>
                </a:lnTo>
                <a:lnTo>
                  <a:pt x="42" y="1231"/>
                </a:lnTo>
                <a:lnTo>
                  <a:pt x="42" y="1231"/>
                </a:lnTo>
                <a:lnTo>
                  <a:pt x="40" y="1231"/>
                </a:lnTo>
                <a:lnTo>
                  <a:pt x="37" y="1231"/>
                </a:lnTo>
                <a:lnTo>
                  <a:pt x="37" y="1233"/>
                </a:lnTo>
                <a:lnTo>
                  <a:pt x="40" y="1233"/>
                </a:lnTo>
                <a:lnTo>
                  <a:pt x="42" y="1235"/>
                </a:lnTo>
                <a:lnTo>
                  <a:pt x="45" y="1238"/>
                </a:lnTo>
                <a:lnTo>
                  <a:pt x="45" y="1238"/>
                </a:lnTo>
                <a:lnTo>
                  <a:pt x="47" y="1240"/>
                </a:lnTo>
                <a:lnTo>
                  <a:pt x="47" y="1240"/>
                </a:lnTo>
                <a:lnTo>
                  <a:pt x="47" y="1240"/>
                </a:lnTo>
                <a:lnTo>
                  <a:pt x="49" y="1240"/>
                </a:lnTo>
                <a:lnTo>
                  <a:pt x="52" y="1240"/>
                </a:lnTo>
                <a:lnTo>
                  <a:pt x="54" y="1238"/>
                </a:lnTo>
                <a:lnTo>
                  <a:pt x="54" y="1238"/>
                </a:lnTo>
                <a:lnTo>
                  <a:pt x="56" y="1240"/>
                </a:lnTo>
                <a:lnTo>
                  <a:pt x="56" y="1240"/>
                </a:lnTo>
                <a:lnTo>
                  <a:pt x="61" y="1240"/>
                </a:lnTo>
                <a:lnTo>
                  <a:pt x="63" y="1243"/>
                </a:lnTo>
                <a:lnTo>
                  <a:pt x="63" y="1243"/>
                </a:lnTo>
                <a:lnTo>
                  <a:pt x="63" y="1245"/>
                </a:lnTo>
                <a:lnTo>
                  <a:pt x="63" y="1245"/>
                </a:lnTo>
                <a:lnTo>
                  <a:pt x="66" y="1247"/>
                </a:lnTo>
                <a:lnTo>
                  <a:pt x="66" y="1247"/>
                </a:lnTo>
                <a:lnTo>
                  <a:pt x="66" y="1247"/>
                </a:lnTo>
                <a:lnTo>
                  <a:pt x="66" y="1247"/>
                </a:lnTo>
                <a:lnTo>
                  <a:pt x="66" y="1245"/>
                </a:lnTo>
                <a:lnTo>
                  <a:pt x="66" y="1245"/>
                </a:lnTo>
                <a:lnTo>
                  <a:pt x="68" y="1245"/>
                </a:lnTo>
                <a:lnTo>
                  <a:pt x="68" y="1245"/>
                </a:lnTo>
                <a:lnTo>
                  <a:pt x="71" y="1243"/>
                </a:lnTo>
                <a:lnTo>
                  <a:pt x="73" y="1243"/>
                </a:lnTo>
                <a:lnTo>
                  <a:pt x="78" y="1243"/>
                </a:lnTo>
                <a:lnTo>
                  <a:pt x="78" y="1243"/>
                </a:lnTo>
                <a:lnTo>
                  <a:pt x="78" y="1243"/>
                </a:lnTo>
                <a:lnTo>
                  <a:pt x="80" y="1245"/>
                </a:lnTo>
                <a:lnTo>
                  <a:pt x="82" y="1245"/>
                </a:lnTo>
                <a:lnTo>
                  <a:pt x="87" y="1247"/>
                </a:lnTo>
                <a:lnTo>
                  <a:pt x="89" y="1247"/>
                </a:lnTo>
                <a:lnTo>
                  <a:pt x="92" y="1250"/>
                </a:lnTo>
                <a:lnTo>
                  <a:pt x="92" y="1252"/>
                </a:lnTo>
                <a:lnTo>
                  <a:pt x="92" y="1254"/>
                </a:lnTo>
                <a:lnTo>
                  <a:pt x="92" y="1257"/>
                </a:lnTo>
                <a:lnTo>
                  <a:pt x="94" y="1259"/>
                </a:lnTo>
                <a:lnTo>
                  <a:pt x="94" y="1261"/>
                </a:lnTo>
                <a:lnTo>
                  <a:pt x="97" y="1261"/>
                </a:lnTo>
                <a:lnTo>
                  <a:pt x="97" y="1259"/>
                </a:lnTo>
                <a:lnTo>
                  <a:pt x="99" y="1259"/>
                </a:lnTo>
                <a:lnTo>
                  <a:pt x="99" y="1259"/>
                </a:lnTo>
                <a:lnTo>
                  <a:pt x="101" y="1257"/>
                </a:lnTo>
                <a:lnTo>
                  <a:pt x="106" y="1259"/>
                </a:lnTo>
                <a:lnTo>
                  <a:pt x="111" y="1261"/>
                </a:lnTo>
                <a:lnTo>
                  <a:pt x="113" y="1264"/>
                </a:lnTo>
                <a:lnTo>
                  <a:pt x="115" y="1266"/>
                </a:lnTo>
                <a:lnTo>
                  <a:pt x="118" y="1266"/>
                </a:lnTo>
                <a:lnTo>
                  <a:pt x="123" y="1278"/>
                </a:lnTo>
                <a:lnTo>
                  <a:pt x="123" y="1278"/>
                </a:lnTo>
                <a:lnTo>
                  <a:pt x="123" y="1278"/>
                </a:lnTo>
                <a:lnTo>
                  <a:pt x="123" y="1280"/>
                </a:lnTo>
                <a:lnTo>
                  <a:pt x="123" y="1285"/>
                </a:lnTo>
                <a:lnTo>
                  <a:pt x="123" y="1287"/>
                </a:lnTo>
                <a:lnTo>
                  <a:pt x="123" y="1287"/>
                </a:lnTo>
                <a:lnTo>
                  <a:pt x="125" y="1290"/>
                </a:lnTo>
                <a:lnTo>
                  <a:pt x="125" y="1292"/>
                </a:lnTo>
                <a:lnTo>
                  <a:pt x="125" y="1292"/>
                </a:lnTo>
                <a:lnTo>
                  <a:pt x="125" y="1292"/>
                </a:lnTo>
                <a:lnTo>
                  <a:pt x="123" y="1292"/>
                </a:lnTo>
                <a:lnTo>
                  <a:pt x="123" y="1295"/>
                </a:lnTo>
                <a:lnTo>
                  <a:pt x="123" y="1295"/>
                </a:lnTo>
                <a:lnTo>
                  <a:pt x="123" y="1297"/>
                </a:lnTo>
                <a:lnTo>
                  <a:pt x="123" y="1297"/>
                </a:lnTo>
                <a:lnTo>
                  <a:pt x="123" y="1297"/>
                </a:lnTo>
                <a:lnTo>
                  <a:pt x="123" y="1297"/>
                </a:lnTo>
                <a:lnTo>
                  <a:pt x="120" y="1299"/>
                </a:lnTo>
                <a:lnTo>
                  <a:pt x="118" y="1299"/>
                </a:lnTo>
                <a:lnTo>
                  <a:pt x="118" y="1302"/>
                </a:lnTo>
                <a:lnTo>
                  <a:pt x="118" y="1304"/>
                </a:lnTo>
                <a:lnTo>
                  <a:pt x="120" y="1304"/>
                </a:lnTo>
                <a:lnTo>
                  <a:pt x="123" y="1306"/>
                </a:lnTo>
                <a:lnTo>
                  <a:pt x="123" y="1306"/>
                </a:lnTo>
                <a:lnTo>
                  <a:pt x="127" y="1309"/>
                </a:lnTo>
                <a:lnTo>
                  <a:pt x="130" y="1309"/>
                </a:lnTo>
                <a:lnTo>
                  <a:pt x="130" y="1311"/>
                </a:lnTo>
                <a:lnTo>
                  <a:pt x="130" y="1314"/>
                </a:lnTo>
                <a:lnTo>
                  <a:pt x="130" y="1316"/>
                </a:lnTo>
                <a:lnTo>
                  <a:pt x="132" y="1318"/>
                </a:lnTo>
                <a:lnTo>
                  <a:pt x="132" y="1321"/>
                </a:lnTo>
                <a:lnTo>
                  <a:pt x="134" y="1321"/>
                </a:lnTo>
                <a:lnTo>
                  <a:pt x="137" y="1318"/>
                </a:lnTo>
                <a:lnTo>
                  <a:pt x="137" y="1318"/>
                </a:lnTo>
                <a:lnTo>
                  <a:pt x="139" y="1318"/>
                </a:lnTo>
                <a:lnTo>
                  <a:pt x="139" y="1318"/>
                </a:lnTo>
                <a:lnTo>
                  <a:pt x="139" y="1318"/>
                </a:lnTo>
                <a:lnTo>
                  <a:pt x="141" y="1318"/>
                </a:lnTo>
                <a:lnTo>
                  <a:pt x="144" y="1318"/>
                </a:lnTo>
                <a:lnTo>
                  <a:pt x="144" y="1318"/>
                </a:lnTo>
                <a:lnTo>
                  <a:pt x="146" y="1318"/>
                </a:lnTo>
                <a:lnTo>
                  <a:pt x="146" y="1318"/>
                </a:lnTo>
                <a:lnTo>
                  <a:pt x="146" y="1316"/>
                </a:lnTo>
                <a:lnTo>
                  <a:pt x="146" y="1316"/>
                </a:lnTo>
                <a:lnTo>
                  <a:pt x="146" y="1316"/>
                </a:lnTo>
                <a:lnTo>
                  <a:pt x="149" y="1316"/>
                </a:lnTo>
                <a:lnTo>
                  <a:pt x="149" y="1316"/>
                </a:lnTo>
                <a:lnTo>
                  <a:pt x="151" y="1316"/>
                </a:lnTo>
                <a:lnTo>
                  <a:pt x="151" y="1314"/>
                </a:lnTo>
                <a:lnTo>
                  <a:pt x="153" y="1314"/>
                </a:lnTo>
                <a:lnTo>
                  <a:pt x="153" y="1316"/>
                </a:lnTo>
                <a:lnTo>
                  <a:pt x="153" y="1321"/>
                </a:lnTo>
                <a:lnTo>
                  <a:pt x="153" y="1323"/>
                </a:lnTo>
                <a:lnTo>
                  <a:pt x="156" y="1323"/>
                </a:lnTo>
                <a:lnTo>
                  <a:pt x="160" y="1325"/>
                </a:lnTo>
                <a:lnTo>
                  <a:pt x="160" y="1328"/>
                </a:lnTo>
                <a:lnTo>
                  <a:pt x="163" y="1328"/>
                </a:lnTo>
                <a:lnTo>
                  <a:pt x="163" y="1330"/>
                </a:lnTo>
                <a:lnTo>
                  <a:pt x="163" y="1330"/>
                </a:lnTo>
                <a:lnTo>
                  <a:pt x="165" y="1330"/>
                </a:lnTo>
                <a:lnTo>
                  <a:pt x="165" y="1330"/>
                </a:lnTo>
                <a:lnTo>
                  <a:pt x="168" y="1330"/>
                </a:lnTo>
                <a:lnTo>
                  <a:pt x="168" y="1330"/>
                </a:lnTo>
                <a:lnTo>
                  <a:pt x="170" y="1330"/>
                </a:lnTo>
                <a:lnTo>
                  <a:pt x="170" y="1332"/>
                </a:lnTo>
                <a:lnTo>
                  <a:pt x="170" y="1332"/>
                </a:lnTo>
                <a:lnTo>
                  <a:pt x="172" y="1335"/>
                </a:lnTo>
                <a:lnTo>
                  <a:pt x="172" y="1335"/>
                </a:lnTo>
                <a:lnTo>
                  <a:pt x="175" y="1335"/>
                </a:lnTo>
                <a:lnTo>
                  <a:pt x="177" y="1335"/>
                </a:lnTo>
                <a:lnTo>
                  <a:pt x="179" y="1335"/>
                </a:lnTo>
                <a:lnTo>
                  <a:pt x="179" y="1335"/>
                </a:lnTo>
                <a:lnTo>
                  <a:pt x="179" y="1335"/>
                </a:lnTo>
                <a:lnTo>
                  <a:pt x="182" y="1337"/>
                </a:lnTo>
                <a:lnTo>
                  <a:pt x="182" y="1337"/>
                </a:lnTo>
                <a:lnTo>
                  <a:pt x="184" y="1337"/>
                </a:lnTo>
                <a:lnTo>
                  <a:pt x="186" y="1337"/>
                </a:lnTo>
                <a:lnTo>
                  <a:pt x="189" y="1337"/>
                </a:lnTo>
                <a:lnTo>
                  <a:pt x="191" y="1337"/>
                </a:lnTo>
                <a:lnTo>
                  <a:pt x="191" y="1337"/>
                </a:lnTo>
                <a:lnTo>
                  <a:pt x="194" y="1340"/>
                </a:lnTo>
                <a:lnTo>
                  <a:pt x="196" y="1342"/>
                </a:lnTo>
                <a:lnTo>
                  <a:pt x="198" y="1342"/>
                </a:lnTo>
                <a:lnTo>
                  <a:pt x="201" y="1342"/>
                </a:lnTo>
                <a:lnTo>
                  <a:pt x="203" y="1340"/>
                </a:lnTo>
                <a:lnTo>
                  <a:pt x="203" y="1340"/>
                </a:lnTo>
                <a:lnTo>
                  <a:pt x="210" y="1342"/>
                </a:lnTo>
                <a:lnTo>
                  <a:pt x="212" y="1342"/>
                </a:lnTo>
                <a:lnTo>
                  <a:pt x="215" y="1342"/>
                </a:lnTo>
                <a:lnTo>
                  <a:pt x="215" y="1340"/>
                </a:lnTo>
                <a:lnTo>
                  <a:pt x="217" y="1340"/>
                </a:lnTo>
                <a:lnTo>
                  <a:pt x="217" y="1340"/>
                </a:lnTo>
                <a:lnTo>
                  <a:pt x="217" y="1340"/>
                </a:lnTo>
                <a:lnTo>
                  <a:pt x="220" y="1342"/>
                </a:lnTo>
                <a:lnTo>
                  <a:pt x="220" y="1342"/>
                </a:lnTo>
                <a:lnTo>
                  <a:pt x="222" y="1344"/>
                </a:lnTo>
                <a:lnTo>
                  <a:pt x="222" y="1344"/>
                </a:lnTo>
                <a:lnTo>
                  <a:pt x="224" y="1342"/>
                </a:lnTo>
                <a:lnTo>
                  <a:pt x="227" y="1340"/>
                </a:lnTo>
                <a:lnTo>
                  <a:pt x="229" y="1340"/>
                </a:lnTo>
                <a:lnTo>
                  <a:pt x="231" y="1340"/>
                </a:lnTo>
                <a:lnTo>
                  <a:pt x="231" y="1342"/>
                </a:lnTo>
                <a:lnTo>
                  <a:pt x="231" y="1347"/>
                </a:lnTo>
                <a:lnTo>
                  <a:pt x="229" y="1349"/>
                </a:lnTo>
                <a:lnTo>
                  <a:pt x="229" y="1354"/>
                </a:lnTo>
                <a:lnTo>
                  <a:pt x="231" y="1358"/>
                </a:lnTo>
                <a:lnTo>
                  <a:pt x="236" y="1368"/>
                </a:lnTo>
                <a:lnTo>
                  <a:pt x="236" y="1370"/>
                </a:lnTo>
                <a:lnTo>
                  <a:pt x="236" y="1375"/>
                </a:lnTo>
                <a:lnTo>
                  <a:pt x="236" y="1377"/>
                </a:lnTo>
                <a:lnTo>
                  <a:pt x="238" y="1380"/>
                </a:lnTo>
                <a:lnTo>
                  <a:pt x="241" y="1380"/>
                </a:lnTo>
                <a:lnTo>
                  <a:pt x="243" y="1394"/>
                </a:lnTo>
                <a:lnTo>
                  <a:pt x="243" y="1394"/>
                </a:lnTo>
                <a:lnTo>
                  <a:pt x="246" y="1396"/>
                </a:lnTo>
                <a:lnTo>
                  <a:pt x="248" y="1399"/>
                </a:lnTo>
                <a:lnTo>
                  <a:pt x="260" y="1401"/>
                </a:lnTo>
                <a:lnTo>
                  <a:pt x="264" y="1401"/>
                </a:lnTo>
                <a:lnTo>
                  <a:pt x="267" y="1406"/>
                </a:lnTo>
                <a:lnTo>
                  <a:pt x="272" y="1408"/>
                </a:lnTo>
                <a:lnTo>
                  <a:pt x="272" y="1411"/>
                </a:lnTo>
                <a:lnTo>
                  <a:pt x="274" y="1411"/>
                </a:lnTo>
                <a:lnTo>
                  <a:pt x="276" y="1411"/>
                </a:lnTo>
                <a:lnTo>
                  <a:pt x="279" y="1413"/>
                </a:lnTo>
                <a:lnTo>
                  <a:pt x="279" y="1413"/>
                </a:lnTo>
                <a:lnTo>
                  <a:pt x="279" y="1415"/>
                </a:lnTo>
                <a:lnTo>
                  <a:pt x="281" y="1415"/>
                </a:lnTo>
                <a:lnTo>
                  <a:pt x="281" y="1418"/>
                </a:lnTo>
                <a:lnTo>
                  <a:pt x="281" y="1420"/>
                </a:lnTo>
                <a:lnTo>
                  <a:pt x="279" y="1420"/>
                </a:lnTo>
                <a:lnTo>
                  <a:pt x="276" y="1425"/>
                </a:lnTo>
                <a:lnTo>
                  <a:pt x="272" y="1427"/>
                </a:lnTo>
                <a:lnTo>
                  <a:pt x="267" y="1429"/>
                </a:lnTo>
                <a:lnTo>
                  <a:pt x="267" y="1434"/>
                </a:lnTo>
                <a:lnTo>
                  <a:pt x="269" y="1441"/>
                </a:lnTo>
                <a:lnTo>
                  <a:pt x="269" y="1446"/>
                </a:lnTo>
                <a:lnTo>
                  <a:pt x="269" y="1451"/>
                </a:lnTo>
                <a:lnTo>
                  <a:pt x="269" y="1463"/>
                </a:lnTo>
                <a:lnTo>
                  <a:pt x="272" y="1465"/>
                </a:lnTo>
                <a:lnTo>
                  <a:pt x="272" y="1467"/>
                </a:lnTo>
                <a:lnTo>
                  <a:pt x="276" y="1472"/>
                </a:lnTo>
                <a:lnTo>
                  <a:pt x="276" y="1472"/>
                </a:lnTo>
                <a:lnTo>
                  <a:pt x="279" y="1477"/>
                </a:lnTo>
                <a:lnTo>
                  <a:pt x="281" y="1479"/>
                </a:lnTo>
                <a:lnTo>
                  <a:pt x="283" y="1479"/>
                </a:lnTo>
                <a:lnTo>
                  <a:pt x="283" y="1479"/>
                </a:lnTo>
                <a:lnTo>
                  <a:pt x="283" y="1479"/>
                </a:lnTo>
                <a:lnTo>
                  <a:pt x="286" y="1482"/>
                </a:lnTo>
                <a:lnTo>
                  <a:pt x="286" y="1482"/>
                </a:lnTo>
                <a:lnTo>
                  <a:pt x="286" y="1484"/>
                </a:lnTo>
                <a:lnTo>
                  <a:pt x="286" y="1484"/>
                </a:lnTo>
                <a:lnTo>
                  <a:pt x="288" y="1482"/>
                </a:lnTo>
                <a:lnTo>
                  <a:pt x="288" y="1484"/>
                </a:lnTo>
                <a:lnTo>
                  <a:pt x="293" y="1484"/>
                </a:lnTo>
                <a:lnTo>
                  <a:pt x="295" y="1486"/>
                </a:lnTo>
                <a:lnTo>
                  <a:pt x="300" y="1486"/>
                </a:lnTo>
                <a:lnTo>
                  <a:pt x="300" y="1486"/>
                </a:lnTo>
                <a:lnTo>
                  <a:pt x="300" y="1489"/>
                </a:lnTo>
                <a:lnTo>
                  <a:pt x="300" y="1491"/>
                </a:lnTo>
                <a:lnTo>
                  <a:pt x="300" y="1491"/>
                </a:lnTo>
                <a:lnTo>
                  <a:pt x="300" y="1493"/>
                </a:lnTo>
                <a:lnTo>
                  <a:pt x="298" y="1496"/>
                </a:lnTo>
                <a:lnTo>
                  <a:pt x="298" y="1498"/>
                </a:lnTo>
                <a:lnTo>
                  <a:pt x="298" y="1500"/>
                </a:lnTo>
                <a:lnTo>
                  <a:pt x="300" y="1500"/>
                </a:lnTo>
                <a:lnTo>
                  <a:pt x="302" y="1503"/>
                </a:lnTo>
                <a:lnTo>
                  <a:pt x="305" y="1505"/>
                </a:lnTo>
                <a:lnTo>
                  <a:pt x="305" y="1508"/>
                </a:lnTo>
                <a:lnTo>
                  <a:pt x="305" y="1510"/>
                </a:lnTo>
                <a:lnTo>
                  <a:pt x="307" y="1512"/>
                </a:lnTo>
                <a:lnTo>
                  <a:pt x="307" y="1512"/>
                </a:lnTo>
                <a:lnTo>
                  <a:pt x="307" y="1515"/>
                </a:lnTo>
                <a:lnTo>
                  <a:pt x="307" y="1517"/>
                </a:lnTo>
                <a:lnTo>
                  <a:pt x="307" y="1519"/>
                </a:lnTo>
                <a:lnTo>
                  <a:pt x="305" y="1522"/>
                </a:lnTo>
                <a:lnTo>
                  <a:pt x="298" y="1526"/>
                </a:lnTo>
                <a:lnTo>
                  <a:pt x="295" y="1529"/>
                </a:lnTo>
                <a:lnTo>
                  <a:pt x="295" y="1529"/>
                </a:lnTo>
                <a:lnTo>
                  <a:pt x="295" y="1529"/>
                </a:lnTo>
                <a:lnTo>
                  <a:pt x="293" y="1526"/>
                </a:lnTo>
                <a:lnTo>
                  <a:pt x="293" y="1526"/>
                </a:lnTo>
                <a:lnTo>
                  <a:pt x="290" y="1526"/>
                </a:lnTo>
                <a:lnTo>
                  <a:pt x="290" y="1529"/>
                </a:lnTo>
                <a:lnTo>
                  <a:pt x="288" y="1529"/>
                </a:lnTo>
                <a:lnTo>
                  <a:pt x="286" y="1529"/>
                </a:lnTo>
                <a:lnTo>
                  <a:pt x="286" y="1531"/>
                </a:lnTo>
                <a:lnTo>
                  <a:pt x="286" y="1534"/>
                </a:lnTo>
                <a:lnTo>
                  <a:pt x="286" y="1536"/>
                </a:lnTo>
                <a:lnTo>
                  <a:pt x="283" y="1536"/>
                </a:lnTo>
                <a:lnTo>
                  <a:pt x="283" y="1536"/>
                </a:lnTo>
                <a:lnTo>
                  <a:pt x="283" y="1536"/>
                </a:lnTo>
                <a:lnTo>
                  <a:pt x="281" y="1536"/>
                </a:lnTo>
                <a:lnTo>
                  <a:pt x="281" y="1536"/>
                </a:lnTo>
                <a:lnTo>
                  <a:pt x="279" y="1536"/>
                </a:lnTo>
                <a:lnTo>
                  <a:pt x="279" y="1538"/>
                </a:lnTo>
                <a:lnTo>
                  <a:pt x="276" y="1536"/>
                </a:lnTo>
                <a:lnTo>
                  <a:pt x="274" y="1536"/>
                </a:lnTo>
                <a:lnTo>
                  <a:pt x="274" y="1534"/>
                </a:lnTo>
                <a:lnTo>
                  <a:pt x="269" y="1531"/>
                </a:lnTo>
                <a:lnTo>
                  <a:pt x="269" y="1529"/>
                </a:lnTo>
                <a:lnTo>
                  <a:pt x="267" y="1524"/>
                </a:lnTo>
                <a:lnTo>
                  <a:pt x="267" y="1524"/>
                </a:lnTo>
                <a:lnTo>
                  <a:pt x="267" y="1524"/>
                </a:lnTo>
                <a:lnTo>
                  <a:pt x="267" y="1522"/>
                </a:lnTo>
                <a:lnTo>
                  <a:pt x="267" y="1522"/>
                </a:lnTo>
                <a:lnTo>
                  <a:pt x="267" y="1519"/>
                </a:lnTo>
                <a:lnTo>
                  <a:pt x="267" y="1519"/>
                </a:lnTo>
                <a:lnTo>
                  <a:pt x="264" y="1519"/>
                </a:lnTo>
                <a:lnTo>
                  <a:pt x="264" y="1522"/>
                </a:lnTo>
                <a:lnTo>
                  <a:pt x="262" y="1522"/>
                </a:lnTo>
                <a:lnTo>
                  <a:pt x="262" y="1524"/>
                </a:lnTo>
                <a:lnTo>
                  <a:pt x="260" y="1524"/>
                </a:lnTo>
                <a:lnTo>
                  <a:pt x="253" y="1524"/>
                </a:lnTo>
                <a:lnTo>
                  <a:pt x="250" y="1524"/>
                </a:lnTo>
                <a:lnTo>
                  <a:pt x="248" y="1524"/>
                </a:lnTo>
                <a:lnTo>
                  <a:pt x="248" y="1526"/>
                </a:lnTo>
                <a:lnTo>
                  <a:pt x="250" y="1529"/>
                </a:lnTo>
                <a:lnTo>
                  <a:pt x="253" y="1534"/>
                </a:lnTo>
                <a:lnTo>
                  <a:pt x="253" y="1534"/>
                </a:lnTo>
                <a:lnTo>
                  <a:pt x="253" y="1534"/>
                </a:lnTo>
                <a:lnTo>
                  <a:pt x="253" y="1534"/>
                </a:lnTo>
                <a:lnTo>
                  <a:pt x="250" y="1534"/>
                </a:lnTo>
                <a:lnTo>
                  <a:pt x="250" y="1536"/>
                </a:lnTo>
                <a:lnTo>
                  <a:pt x="250" y="1536"/>
                </a:lnTo>
                <a:lnTo>
                  <a:pt x="253" y="1536"/>
                </a:lnTo>
                <a:lnTo>
                  <a:pt x="253" y="1541"/>
                </a:lnTo>
                <a:lnTo>
                  <a:pt x="253" y="1543"/>
                </a:lnTo>
                <a:lnTo>
                  <a:pt x="253" y="1543"/>
                </a:lnTo>
                <a:lnTo>
                  <a:pt x="253" y="1545"/>
                </a:lnTo>
                <a:lnTo>
                  <a:pt x="253" y="1545"/>
                </a:lnTo>
                <a:lnTo>
                  <a:pt x="253" y="1545"/>
                </a:lnTo>
                <a:lnTo>
                  <a:pt x="253" y="1545"/>
                </a:lnTo>
                <a:lnTo>
                  <a:pt x="255" y="1545"/>
                </a:lnTo>
                <a:lnTo>
                  <a:pt x="257" y="1548"/>
                </a:lnTo>
                <a:lnTo>
                  <a:pt x="257" y="1550"/>
                </a:lnTo>
                <a:lnTo>
                  <a:pt x="262" y="1557"/>
                </a:lnTo>
                <a:lnTo>
                  <a:pt x="264" y="1557"/>
                </a:lnTo>
                <a:lnTo>
                  <a:pt x="267" y="1560"/>
                </a:lnTo>
                <a:lnTo>
                  <a:pt x="267" y="1560"/>
                </a:lnTo>
                <a:lnTo>
                  <a:pt x="267" y="1562"/>
                </a:lnTo>
                <a:lnTo>
                  <a:pt x="267" y="1562"/>
                </a:lnTo>
                <a:lnTo>
                  <a:pt x="267" y="1564"/>
                </a:lnTo>
                <a:lnTo>
                  <a:pt x="267" y="1567"/>
                </a:lnTo>
                <a:lnTo>
                  <a:pt x="264" y="1569"/>
                </a:lnTo>
                <a:lnTo>
                  <a:pt x="264" y="1569"/>
                </a:lnTo>
                <a:lnTo>
                  <a:pt x="264" y="1571"/>
                </a:lnTo>
                <a:lnTo>
                  <a:pt x="264" y="1574"/>
                </a:lnTo>
                <a:lnTo>
                  <a:pt x="264" y="1574"/>
                </a:lnTo>
                <a:lnTo>
                  <a:pt x="264" y="1574"/>
                </a:lnTo>
                <a:lnTo>
                  <a:pt x="264" y="1576"/>
                </a:lnTo>
                <a:lnTo>
                  <a:pt x="264" y="1576"/>
                </a:lnTo>
                <a:lnTo>
                  <a:pt x="264" y="1576"/>
                </a:lnTo>
                <a:lnTo>
                  <a:pt x="267" y="1576"/>
                </a:lnTo>
                <a:lnTo>
                  <a:pt x="267" y="1579"/>
                </a:lnTo>
                <a:lnTo>
                  <a:pt x="267" y="1579"/>
                </a:lnTo>
                <a:lnTo>
                  <a:pt x="267" y="1579"/>
                </a:lnTo>
                <a:lnTo>
                  <a:pt x="267" y="1579"/>
                </a:lnTo>
                <a:lnTo>
                  <a:pt x="269" y="1579"/>
                </a:lnTo>
                <a:lnTo>
                  <a:pt x="269" y="1581"/>
                </a:lnTo>
                <a:lnTo>
                  <a:pt x="272" y="1583"/>
                </a:lnTo>
                <a:lnTo>
                  <a:pt x="272" y="1583"/>
                </a:lnTo>
                <a:lnTo>
                  <a:pt x="269" y="1586"/>
                </a:lnTo>
                <a:lnTo>
                  <a:pt x="264" y="1588"/>
                </a:lnTo>
                <a:lnTo>
                  <a:pt x="264" y="1590"/>
                </a:lnTo>
                <a:lnTo>
                  <a:pt x="267" y="1590"/>
                </a:lnTo>
                <a:lnTo>
                  <a:pt x="269" y="1593"/>
                </a:lnTo>
                <a:lnTo>
                  <a:pt x="269" y="1595"/>
                </a:lnTo>
                <a:lnTo>
                  <a:pt x="267" y="1597"/>
                </a:lnTo>
                <a:lnTo>
                  <a:pt x="267" y="1600"/>
                </a:lnTo>
                <a:lnTo>
                  <a:pt x="267" y="1600"/>
                </a:lnTo>
                <a:lnTo>
                  <a:pt x="267" y="1602"/>
                </a:lnTo>
                <a:lnTo>
                  <a:pt x="269" y="1602"/>
                </a:lnTo>
                <a:lnTo>
                  <a:pt x="269" y="1602"/>
                </a:lnTo>
                <a:lnTo>
                  <a:pt x="269" y="1602"/>
                </a:lnTo>
                <a:lnTo>
                  <a:pt x="272" y="1602"/>
                </a:lnTo>
                <a:lnTo>
                  <a:pt x="274" y="1602"/>
                </a:lnTo>
                <a:lnTo>
                  <a:pt x="274" y="1602"/>
                </a:lnTo>
                <a:lnTo>
                  <a:pt x="274" y="1602"/>
                </a:lnTo>
                <a:lnTo>
                  <a:pt x="274" y="1602"/>
                </a:lnTo>
                <a:lnTo>
                  <a:pt x="276" y="1600"/>
                </a:lnTo>
                <a:lnTo>
                  <a:pt x="276" y="1600"/>
                </a:lnTo>
                <a:lnTo>
                  <a:pt x="276" y="1597"/>
                </a:lnTo>
                <a:lnTo>
                  <a:pt x="279" y="1597"/>
                </a:lnTo>
                <a:lnTo>
                  <a:pt x="279" y="1600"/>
                </a:lnTo>
                <a:lnTo>
                  <a:pt x="279" y="1600"/>
                </a:lnTo>
                <a:lnTo>
                  <a:pt x="281" y="1600"/>
                </a:lnTo>
                <a:lnTo>
                  <a:pt x="281" y="1595"/>
                </a:lnTo>
                <a:lnTo>
                  <a:pt x="281" y="1593"/>
                </a:lnTo>
                <a:lnTo>
                  <a:pt x="283" y="1593"/>
                </a:lnTo>
                <a:lnTo>
                  <a:pt x="286" y="1593"/>
                </a:lnTo>
                <a:lnTo>
                  <a:pt x="286" y="1595"/>
                </a:lnTo>
                <a:lnTo>
                  <a:pt x="288" y="1595"/>
                </a:lnTo>
                <a:lnTo>
                  <a:pt x="288" y="1597"/>
                </a:lnTo>
                <a:lnTo>
                  <a:pt x="288" y="1597"/>
                </a:lnTo>
                <a:lnTo>
                  <a:pt x="290" y="1600"/>
                </a:lnTo>
                <a:lnTo>
                  <a:pt x="290" y="1600"/>
                </a:lnTo>
                <a:lnTo>
                  <a:pt x="290" y="1600"/>
                </a:lnTo>
                <a:lnTo>
                  <a:pt x="290" y="1600"/>
                </a:lnTo>
                <a:lnTo>
                  <a:pt x="290" y="1600"/>
                </a:lnTo>
                <a:lnTo>
                  <a:pt x="290" y="1600"/>
                </a:lnTo>
                <a:lnTo>
                  <a:pt x="290" y="1602"/>
                </a:lnTo>
                <a:lnTo>
                  <a:pt x="290" y="1602"/>
                </a:lnTo>
                <a:lnTo>
                  <a:pt x="290" y="1602"/>
                </a:lnTo>
                <a:lnTo>
                  <a:pt x="293" y="1602"/>
                </a:lnTo>
                <a:lnTo>
                  <a:pt x="293" y="1605"/>
                </a:lnTo>
                <a:lnTo>
                  <a:pt x="293" y="1605"/>
                </a:lnTo>
                <a:lnTo>
                  <a:pt x="293" y="1605"/>
                </a:lnTo>
                <a:lnTo>
                  <a:pt x="293" y="1605"/>
                </a:lnTo>
                <a:lnTo>
                  <a:pt x="293" y="1605"/>
                </a:lnTo>
                <a:lnTo>
                  <a:pt x="293" y="1607"/>
                </a:lnTo>
                <a:lnTo>
                  <a:pt x="295" y="1607"/>
                </a:lnTo>
                <a:lnTo>
                  <a:pt x="295" y="1607"/>
                </a:lnTo>
                <a:lnTo>
                  <a:pt x="295" y="1609"/>
                </a:lnTo>
                <a:lnTo>
                  <a:pt x="295" y="1609"/>
                </a:lnTo>
                <a:lnTo>
                  <a:pt x="295" y="1609"/>
                </a:lnTo>
                <a:lnTo>
                  <a:pt x="295" y="1612"/>
                </a:lnTo>
                <a:lnTo>
                  <a:pt x="298" y="1612"/>
                </a:lnTo>
                <a:lnTo>
                  <a:pt x="298" y="1614"/>
                </a:lnTo>
                <a:lnTo>
                  <a:pt x="300" y="1614"/>
                </a:lnTo>
                <a:lnTo>
                  <a:pt x="300" y="1614"/>
                </a:lnTo>
                <a:lnTo>
                  <a:pt x="300" y="1614"/>
                </a:lnTo>
                <a:lnTo>
                  <a:pt x="302" y="1616"/>
                </a:lnTo>
                <a:lnTo>
                  <a:pt x="302" y="1616"/>
                </a:lnTo>
                <a:lnTo>
                  <a:pt x="302" y="1619"/>
                </a:lnTo>
                <a:lnTo>
                  <a:pt x="302" y="1619"/>
                </a:lnTo>
                <a:lnTo>
                  <a:pt x="302" y="1619"/>
                </a:lnTo>
                <a:lnTo>
                  <a:pt x="305" y="1619"/>
                </a:lnTo>
                <a:lnTo>
                  <a:pt x="305" y="1619"/>
                </a:lnTo>
                <a:lnTo>
                  <a:pt x="307" y="1619"/>
                </a:lnTo>
                <a:lnTo>
                  <a:pt x="307" y="1619"/>
                </a:lnTo>
                <a:lnTo>
                  <a:pt x="307" y="1619"/>
                </a:lnTo>
                <a:lnTo>
                  <a:pt x="307" y="1619"/>
                </a:lnTo>
                <a:lnTo>
                  <a:pt x="307" y="1621"/>
                </a:lnTo>
                <a:lnTo>
                  <a:pt x="307" y="1621"/>
                </a:lnTo>
                <a:lnTo>
                  <a:pt x="307" y="1621"/>
                </a:lnTo>
                <a:lnTo>
                  <a:pt x="309" y="1624"/>
                </a:lnTo>
                <a:lnTo>
                  <a:pt x="309" y="1624"/>
                </a:lnTo>
                <a:lnTo>
                  <a:pt x="309" y="1624"/>
                </a:lnTo>
                <a:lnTo>
                  <a:pt x="312" y="1624"/>
                </a:lnTo>
                <a:lnTo>
                  <a:pt x="312" y="1624"/>
                </a:lnTo>
                <a:lnTo>
                  <a:pt x="314" y="1621"/>
                </a:lnTo>
                <a:lnTo>
                  <a:pt x="314" y="1621"/>
                </a:lnTo>
                <a:lnTo>
                  <a:pt x="317" y="1621"/>
                </a:lnTo>
                <a:lnTo>
                  <a:pt x="319" y="1621"/>
                </a:lnTo>
                <a:lnTo>
                  <a:pt x="321" y="1621"/>
                </a:lnTo>
                <a:lnTo>
                  <a:pt x="324" y="1621"/>
                </a:lnTo>
                <a:lnTo>
                  <a:pt x="326" y="1624"/>
                </a:lnTo>
                <a:lnTo>
                  <a:pt x="326" y="1624"/>
                </a:lnTo>
                <a:lnTo>
                  <a:pt x="326" y="1626"/>
                </a:lnTo>
                <a:lnTo>
                  <a:pt x="328" y="1626"/>
                </a:lnTo>
                <a:lnTo>
                  <a:pt x="328" y="1626"/>
                </a:lnTo>
                <a:lnTo>
                  <a:pt x="328" y="1626"/>
                </a:lnTo>
                <a:lnTo>
                  <a:pt x="331" y="1628"/>
                </a:lnTo>
                <a:lnTo>
                  <a:pt x="333" y="1628"/>
                </a:lnTo>
                <a:lnTo>
                  <a:pt x="335" y="1631"/>
                </a:lnTo>
                <a:lnTo>
                  <a:pt x="335" y="1631"/>
                </a:lnTo>
                <a:lnTo>
                  <a:pt x="335" y="1633"/>
                </a:lnTo>
                <a:lnTo>
                  <a:pt x="338" y="1633"/>
                </a:lnTo>
                <a:lnTo>
                  <a:pt x="340" y="1633"/>
                </a:lnTo>
                <a:lnTo>
                  <a:pt x="340" y="1633"/>
                </a:lnTo>
                <a:lnTo>
                  <a:pt x="343" y="1633"/>
                </a:lnTo>
                <a:lnTo>
                  <a:pt x="343" y="1633"/>
                </a:lnTo>
                <a:lnTo>
                  <a:pt x="343" y="1635"/>
                </a:lnTo>
                <a:lnTo>
                  <a:pt x="345" y="1635"/>
                </a:lnTo>
                <a:lnTo>
                  <a:pt x="345" y="1635"/>
                </a:lnTo>
                <a:lnTo>
                  <a:pt x="345" y="1638"/>
                </a:lnTo>
                <a:lnTo>
                  <a:pt x="345" y="1640"/>
                </a:lnTo>
                <a:lnTo>
                  <a:pt x="343" y="1640"/>
                </a:lnTo>
                <a:lnTo>
                  <a:pt x="343" y="1640"/>
                </a:lnTo>
                <a:lnTo>
                  <a:pt x="343" y="1640"/>
                </a:lnTo>
                <a:lnTo>
                  <a:pt x="343" y="1640"/>
                </a:lnTo>
                <a:lnTo>
                  <a:pt x="343" y="1640"/>
                </a:lnTo>
                <a:lnTo>
                  <a:pt x="343" y="1640"/>
                </a:lnTo>
                <a:lnTo>
                  <a:pt x="343" y="1642"/>
                </a:lnTo>
                <a:lnTo>
                  <a:pt x="345" y="1642"/>
                </a:lnTo>
                <a:lnTo>
                  <a:pt x="345" y="1645"/>
                </a:lnTo>
                <a:lnTo>
                  <a:pt x="343" y="1645"/>
                </a:lnTo>
                <a:lnTo>
                  <a:pt x="343" y="1645"/>
                </a:lnTo>
                <a:lnTo>
                  <a:pt x="343" y="1647"/>
                </a:lnTo>
                <a:lnTo>
                  <a:pt x="345" y="1647"/>
                </a:lnTo>
                <a:lnTo>
                  <a:pt x="347" y="1647"/>
                </a:lnTo>
                <a:lnTo>
                  <a:pt x="350" y="1647"/>
                </a:lnTo>
                <a:lnTo>
                  <a:pt x="354" y="1650"/>
                </a:lnTo>
                <a:lnTo>
                  <a:pt x="359" y="1652"/>
                </a:lnTo>
                <a:lnTo>
                  <a:pt x="359" y="1652"/>
                </a:lnTo>
                <a:lnTo>
                  <a:pt x="361" y="1652"/>
                </a:lnTo>
                <a:lnTo>
                  <a:pt x="361" y="1652"/>
                </a:lnTo>
                <a:lnTo>
                  <a:pt x="361" y="1652"/>
                </a:lnTo>
                <a:lnTo>
                  <a:pt x="364" y="1652"/>
                </a:lnTo>
                <a:lnTo>
                  <a:pt x="364" y="1652"/>
                </a:lnTo>
                <a:lnTo>
                  <a:pt x="369" y="1654"/>
                </a:lnTo>
                <a:lnTo>
                  <a:pt x="371" y="1657"/>
                </a:lnTo>
                <a:lnTo>
                  <a:pt x="371" y="1657"/>
                </a:lnTo>
                <a:lnTo>
                  <a:pt x="373" y="1659"/>
                </a:lnTo>
                <a:lnTo>
                  <a:pt x="373" y="1661"/>
                </a:lnTo>
                <a:lnTo>
                  <a:pt x="373" y="1661"/>
                </a:lnTo>
                <a:lnTo>
                  <a:pt x="378" y="1664"/>
                </a:lnTo>
                <a:lnTo>
                  <a:pt x="383" y="1664"/>
                </a:lnTo>
                <a:lnTo>
                  <a:pt x="385" y="1664"/>
                </a:lnTo>
                <a:lnTo>
                  <a:pt x="385" y="1666"/>
                </a:lnTo>
                <a:lnTo>
                  <a:pt x="385" y="1668"/>
                </a:lnTo>
                <a:lnTo>
                  <a:pt x="385" y="1668"/>
                </a:lnTo>
                <a:lnTo>
                  <a:pt x="385" y="1668"/>
                </a:lnTo>
                <a:lnTo>
                  <a:pt x="387" y="1671"/>
                </a:lnTo>
                <a:lnTo>
                  <a:pt x="387" y="1671"/>
                </a:lnTo>
                <a:lnTo>
                  <a:pt x="387" y="1673"/>
                </a:lnTo>
                <a:lnTo>
                  <a:pt x="390" y="1676"/>
                </a:lnTo>
                <a:lnTo>
                  <a:pt x="390" y="1676"/>
                </a:lnTo>
                <a:lnTo>
                  <a:pt x="390" y="1678"/>
                </a:lnTo>
                <a:lnTo>
                  <a:pt x="390" y="1678"/>
                </a:lnTo>
                <a:lnTo>
                  <a:pt x="390" y="1680"/>
                </a:lnTo>
                <a:lnTo>
                  <a:pt x="392" y="1678"/>
                </a:lnTo>
                <a:lnTo>
                  <a:pt x="392" y="1678"/>
                </a:lnTo>
                <a:lnTo>
                  <a:pt x="397" y="1680"/>
                </a:lnTo>
                <a:lnTo>
                  <a:pt x="397" y="1680"/>
                </a:lnTo>
                <a:lnTo>
                  <a:pt x="397" y="1678"/>
                </a:lnTo>
                <a:lnTo>
                  <a:pt x="397" y="1678"/>
                </a:lnTo>
                <a:lnTo>
                  <a:pt x="399" y="1676"/>
                </a:lnTo>
                <a:lnTo>
                  <a:pt x="399" y="1676"/>
                </a:lnTo>
                <a:lnTo>
                  <a:pt x="399" y="1676"/>
                </a:lnTo>
                <a:lnTo>
                  <a:pt x="399" y="1676"/>
                </a:lnTo>
                <a:lnTo>
                  <a:pt x="399" y="1676"/>
                </a:lnTo>
                <a:lnTo>
                  <a:pt x="399" y="1676"/>
                </a:lnTo>
                <a:lnTo>
                  <a:pt x="399" y="1673"/>
                </a:lnTo>
                <a:lnTo>
                  <a:pt x="399" y="1673"/>
                </a:lnTo>
                <a:lnTo>
                  <a:pt x="399" y="1673"/>
                </a:lnTo>
                <a:lnTo>
                  <a:pt x="399" y="1673"/>
                </a:lnTo>
                <a:lnTo>
                  <a:pt x="402" y="1673"/>
                </a:lnTo>
                <a:lnTo>
                  <a:pt x="402" y="1673"/>
                </a:lnTo>
                <a:lnTo>
                  <a:pt x="402" y="1673"/>
                </a:lnTo>
                <a:lnTo>
                  <a:pt x="404" y="1671"/>
                </a:lnTo>
                <a:lnTo>
                  <a:pt x="404" y="1671"/>
                </a:lnTo>
                <a:lnTo>
                  <a:pt x="404" y="1671"/>
                </a:lnTo>
                <a:lnTo>
                  <a:pt x="404" y="1668"/>
                </a:lnTo>
                <a:lnTo>
                  <a:pt x="404" y="1666"/>
                </a:lnTo>
                <a:lnTo>
                  <a:pt x="406" y="1666"/>
                </a:lnTo>
                <a:lnTo>
                  <a:pt x="406" y="1666"/>
                </a:lnTo>
                <a:lnTo>
                  <a:pt x="404" y="1664"/>
                </a:lnTo>
                <a:lnTo>
                  <a:pt x="404" y="1664"/>
                </a:lnTo>
                <a:lnTo>
                  <a:pt x="404" y="1661"/>
                </a:lnTo>
                <a:lnTo>
                  <a:pt x="404" y="1661"/>
                </a:lnTo>
                <a:lnTo>
                  <a:pt x="406" y="1661"/>
                </a:lnTo>
                <a:lnTo>
                  <a:pt x="406" y="1659"/>
                </a:lnTo>
                <a:lnTo>
                  <a:pt x="406" y="1659"/>
                </a:lnTo>
                <a:lnTo>
                  <a:pt x="406" y="1657"/>
                </a:lnTo>
                <a:lnTo>
                  <a:pt x="406" y="1657"/>
                </a:lnTo>
                <a:lnTo>
                  <a:pt x="409" y="1659"/>
                </a:lnTo>
                <a:lnTo>
                  <a:pt x="409" y="1659"/>
                </a:lnTo>
                <a:lnTo>
                  <a:pt x="411" y="1661"/>
                </a:lnTo>
                <a:lnTo>
                  <a:pt x="411" y="1661"/>
                </a:lnTo>
                <a:lnTo>
                  <a:pt x="413" y="1661"/>
                </a:lnTo>
                <a:lnTo>
                  <a:pt x="413" y="1659"/>
                </a:lnTo>
                <a:lnTo>
                  <a:pt x="413" y="1657"/>
                </a:lnTo>
                <a:lnTo>
                  <a:pt x="413" y="1657"/>
                </a:lnTo>
                <a:lnTo>
                  <a:pt x="416" y="1657"/>
                </a:lnTo>
                <a:lnTo>
                  <a:pt x="416" y="1657"/>
                </a:lnTo>
                <a:lnTo>
                  <a:pt x="416" y="1657"/>
                </a:lnTo>
                <a:lnTo>
                  <a:pt x="416" y="1657"/>
                </a:lnTo>
                <a:lnTo>
                  <a:pt x="416" y="1654"/>
                </a:lnTo>
                <a:lnTo>
                  <a:pt x="418" y="1654"/>
                </a:lnTo>
                <a:lnTo>
                  <a:pt x="418" y="1657"/>
                </a:lnTo>
                <a:lnTo>
                  <a:pt x="425" y="1659"/>
                </a:lnTo>
                <a:lnTo>
                  <a:pt x="425" y="1659"/>
                </a:lnTo>
                <a:lnTo>
                  <a:pt x="428" y="1659"/>
                </a:lnTo>
                <a:lnTo>
                  <a:pt x="428" y="1659"/>
                </a:lnTo>
                <a:lnTo>
                  <a:pt x="430" y="1659"/>
                </a:lnTo>
                <a:lnTo>
                  <a:pt x="432" y="1659"/>
                </a:lnTo>
                <a:lnTo>
                  <a:pt x="435" y="1659"/>
                </a:lnTo>
                <a:lnTo>
                  <a:pt x="435" y="1659"/>
                </a:lnTo>
                <a:lnTo>
                  <a:pt x="435" y="1659"/>
                </a:lnTo>
                <a:lnTo>
                  <a:pt x="435" y="1659"/>
                </a:lnTo>
                <a:lnTo>
                  <a:pt x="437" y="1661"/>
                </a:lnTo>
                <a:lnTo>
                  <a:pt x="437" y="1661"/>
                </a:lnTo>
                <a:lnTo>
                  <a:pt x="437" y="1661"/>
                </a:lnTo>
                <a:lnTo>
                  <a:pt x="437" y="1659"/>
                </a:lnTo>
                <a:lnTo>
                  <a:pt x="440" y="1659"/>
                </a:lnTo>
                <a:lnTo>
                  <a:pt x="440" y="1659"/>
                </a:lnTo>
                <a:lnTo>
                  <a:pt x="442" y="1659"/>
                </a:lnTo>
                <a:lnTo>
                  <a:pt x="442" y="1661"/>
                </a:lnTo>
                <a:lnTo>
                  <a:pt x="442" y="1661"/>
                </a:lnTo>
                <a:lnTo>
                  <a:pt x="442" y="1664"/>
                </a:lnTo>
                <a:lnTo>
                  <a:pt x="442" y="1666"/>
                </a:lnTo>
                <a:lnTo>
                  <a:pt x="442" y="1668"/>
                </a:lnTo>
                <a:lnTo>
                  <a:pt x="444" y="1668"/>
                </a:lnTo>
                <a:lnTo>
                  <a:pt x="444" y="1668"/>
                </a:lnTo>
                <a:lnTo>
                  <a:pt x="447" y="1668"/>
                </a:lnTo>
                <a:lnTo>
                  <a:pt x="447" y="1671"/>
                </a:lnTo>
                <a:lnTo>
                  <a:pt x="444" y="1673"/>
                </a:lnTo>
                <a:lnTo>
                  <a:pt x="444" y="1673"/>
                </a:lnTo>
                <a:lnTo>
                  <a:pt x="444" y="1676"/>
                </a:lnTo>
                <a:lnTo>
                  <a:pt x="447" y="1676"/>
                </a:lnTo>
                <a:lnTo>
                  <a:pt x="447" y="1678"/>
                </a:lnTo>
                <a:lnTo>
                  <a:pt x="447" y="1678"/>
                </a:lnTo>
                <a:lnTo>
                  <a:pt x="449" y="1676"/>
                </a:lnTo>
                <a:lnTo>
                  <a:pt x="449" y="1676"/>
                </a:lnTo>
                <a:lnTo>
                  <a:pt x="451" y="1678"/>
                </a:lnTo>
                <a:lnTo>
                  <a:pt x="451" y="1678"/>
                </a:lnTo>
                <a:lnTo>
                  <a:pt x="454" y="1678"/>
                </a:lnTo>
                <a:lnTo>
                  <a:pt x="454" y="1678"/>
                </a:lnTo>
                <a:lnTo>
                  <a:pt x="456" y="1678"/>
                </a:lnTo>
                <a:lnTo>
                  <a:pt x="456" y="1680"/>
                </a:lnTo>
                <a:lnTo>
                  <a:pt x="456" y="1680"/>
                </a:lnTo>
                <a:lnTo>
                  <a:pt x="456" y="1680"/>
                </a:lnTo>
                <a:lnTo>
                  <a:pt x="458" y="1680"/>
                </a:lnTo>
                <a:lnTo>
                  <a:pt x="458" y="1680"/>
                </a:lnTo>
                <a:lnTo>
                  <a:pt x="458" y="1680"/>
                </a:lnTo>
                <a:lnTo>
                  <a:pt x="461" y="1683"/>
                </a:lnTo>
                <a:lnTo>
                  <a:pt x="461" y="1683"/>
                </a:lnTo>
                <a:lnTo>
                  <a:pt x="461" y="1683"/>
                </a:lnTo>
                <a:lnTo>
                  <a:pt x="463" y="1683"/>
                </a:lnTo>
                <a:lnTo>
                  <a:pt x="466" y="1685"/>
                </a:lnTo>
                <a:lnTo>
                  <a:pt x="466" y="1685"/>
                </a:lnTo>
                <a:lnTo>
                  <a:pt x="470" y="1690"/>
                </a:lnTo>
                <a:lnTo>
                  <a:pt x="470" y="1690"/>
                </a:lnTo>
                <a:lnTo>
                  <a:pt x="473" y="1690"/>
                </a:lnTo>
                <a:lnTo>
                  <a:pt x="473" y="1690"/>
                </a:lnTo>
                <a:lnTo>
                  <a:pt x="473" y="1690"/>
                </a:lnTo>
                <a:lnTo>
                  <a:pt x="475" y="1690"/>
                </a:lnTo>
                <a:lnTo>
                  <a:pt x="475" y="1692"/>
                </a:lnTo>
                <a:lnTo>
                  <a:pt x="473" y="1692"/>
                </a:lnTo>
                <a:lnTo>
                  <a:pt x="473" y="1692"/>
                </a:lnTo>
                <a:lnTo>
                  <a:pt x="475" y="1695"/>
                </a:lnTo>
                <a:lnTo>
                  <a:pt x="477" y="1697"/>
                </a:lnTo>
                <a:lnTo>
                  <a:pt x="477" y="1697"/>
                </a:lnTo>
                <a:lnTo>
                  <a:pt x="480" y="1697"/>
                </a:lnTo>
                <a:lnTo>
                  <a:pt x="480" y="1699"/>
                </a:lnTo>
                <a:lnTo>
                  <a:pt x="480" y="1699"/>
                </a:lnTo>
                <a:lnTo>
                  <a:pt x="480" y="1699"/>
                </a:lnTo>
                <a:lnTo>
                  <a:pt x="482" y="1699"/>
                </a:lnTo>
                <a:lnTo>
                  <a:pt x="482" y="1702"/>
                </a:lnTo>
                <a:lnTo>
                  <a:pt x="482" y="1699"/>
                </a:lnTo>
                <a:lnTo>
                  <a:pt x="484" y="1699"/>
                </a:lnTo>
                <a:lnTo>
                  <a:pt x="484" y="1699"/>
                </a:lnTo>
                <a:lnTo>
                  <a:pt x="484" y="1699"/>
                </a:lnTo>
                <a:lnTo>
                  <a:pt x="487" y="1699"/>
                </a:lnTo>
                <a:lnTo>
                  <a:pt x="487" y="1702"/>
                </a:lnTo>
                <a:lnTo>
                  <a:pt x="487" y="1702"/>
                </a:lnTo>
                <a:lnTo>
                  <a:pt x="489" y="1699"/>
                </a:lnTo>
                <a:lnTo>
                  <a:pt x="489" y="1702"/>
                </a:lnTo>
                <a:lnTo>
                  <a:pt x="492" y="1704"/>
                </a:lnTo>
                <a:lnTo>
                  <a:pt x="492" y="1704"/>
                </a:lnTo>
                <a:lnTo>
                  <a:pt x="494" y="1704"/>
                </a:lnTo>
                <a:lnTo>
                  <a:pt x="494" y="1706"/>
                </a:lnTo>
                <a:lnTo>
                  <a:pt x="494" y="1706"/>
                </a:lnTo>
                <a:lnTo>
                  <a:pt x="494" y="1704"/>
                </a:lnTo>
                <a:lnTo>
                  <a:pt x="494" y="1704"/>
                </a:lnTo>
                <a:lnTo>
                  <a:pt x="496" y="1704"/>
                </a:lnTo>
                <a:lnTo>
                  <a:pt x="496" y="1704"/>
                </a:lnTo>
                <a:lnTo>
                  <a:pt x="496" y="1704"/>
                </a:lnTo>
                <a:lnTo>
                  <a:pt x="499" y="1702"/>
                </a:lnTo>
                <a:lnTo>
                  <a:pt x="499" y="1702"/>
                </a:lnTo>
                <a:lnTo>
                  <a:pt x="499" y="1704"/>
                </a:lnTo>
                <a:lnTo>
                  <a:pt x="501" y="1704"/>
                </a:lnTo>
                <a:lnTo>
                  <a:pt x="501" y="1704"/>
                </a:lnTo>
                <a:lnTo>
                  <a:pt x="501" y="1704"/>
                </a:lnTo>
                <a:lnTo>
                  <a:pt x="501" y="1704"/>
                </a:lnTo>
                <a:lnTo>
                  <a:pt x="501" y="1706"/>
                </a:lnTo>
                <a:lnTo>
                  <a:pt x="501" y="1706"/>
                </a:lnTo>
                <a:lnTo>
                  <a:pt x="503" y="1706"/>
                </a:lnTo>
                <a:lnTo>
                  <a:pt x="503" y="1706"/>
                </a:lnTo>
                <a:lnTo>
                  <a:pt x="503" y="1709"/>
                </a:lnTo>
                <a:lnTo>
                  <a:pt x="503" y="1709"/>
                </a:lnTo>
                <a:lnTo>
                  <a:pt x="503" y="1709"/>
                </a:lnTo>
                <a:lnTo>
                  <a:pt x="503" y="1709"/>
                </a:lnTo>
                <a:lnTo>
                  <a:pt x="503" y="1709"/>
                </a:lnTo>
                <a:lnTo>
                  <a:pt x="503" y="1711"/>
                </a:lnTo>
                <a:lnTo>
                  <a:pt x="503" y="1711"/>
                </a:lnTo>
                <a:lnTo>
                  <a:pt x="508" y="1711"/>
                </a:lnTo>
                <a:lnTo>
                  <a:pt x="508" y="1713"/>
                </a:lnTo>
                <a:lnTo>
                  <a:pt x="508" y="1713"/>
                </a:lnTo>
                <a:lnTo>
                  <a:pt x="508" y="1713"/>
                </a:lnTo>
                <a:lnTo>
                  <a:pt x="508" y="1716"/>
                </a:lnTo>
                <a:lnTo>
                  <a:pt x="510" y="1716"/>
                </a:lnTo>
                <a:lnTo>
                  <a:pt x="510" y="1718"/>
                </a:lnTo>
                <a:lnTo>
                  <a:pt x="510" y="1718"/>
                </a:lnTo>
                <a:lnTo>
                  <a:pt x="510" y="1718"/>
                </a:lnTo>
                <a:lnTo>
                  <a:pt x="510" y="1721"/>
                </a:lnTo>
                <a:lnTo>
                  <a:pt x="513" y="1721"/>
                </a:lnTo>
                <a:lnTo>
                  <a:pt x="513" y="1721"/>
                </a:lnTo>
                <a:lnTo>
                  <a:pt x="513" y="1723"/>
                </a:lnTo>
                <a:lnTo>
                  <a:pt x="513" y="1723"/>
                </a:lnTo>
                <a:lnTo>
                  <a:pt x="515" y="1723"/>
                </a:lnTo>
                <a:lnTo>
                  <a:pt x="515" y="1723"/>
                </a:lnTo>
                <a:lnTo>
                  <a:pt x="518" y="1725"/>
                </a:lnTo>
                <a:lnTo>
                  <a:pt x="518" y="1728"/>
                </a:lnTo>
                <a:lnTo>
                  <a:pt x="518" y="1728"/>
                </a:lnTo>
                <a:lnTo>
                  <a:pt x="518" y="1728"/>
                </a:lnTo>
                <a:lnTo>
                  <a:pt x="518" y="1730"/>
                </a:lnTo>
                <a:lnTo>
                  <a:pt x="518" y="1730"/>
                </a:lnTo>
                <a:lnTo>
                  <a:pt x="520" y="1730"/>
                </a:lnTo>
                <a:lnTo>
                  <a:pt x="520" y="1730"/>
                </a:lnTo>
                <a:lnTo>
                  <a:pt x="520" y="1730"/>
                </a:lnTo>
                <a:lnTo>
                  <a:pt x="522" y="1730"/>
                </a:lnTo>
                <a:lnTo>
                  <a:pt x="525" y="1730"/>
                </a:lnTo>
                <a:lnTo>
                  <a:pt x="525" y="1730"/>
                </a:lnTo>
                <a:lnTo>
                  <a:pt x="525" y="1730"/>
                </a:lnTo>
                <a:lnTo>
                  <a:pt x="525" y="1730"/>
                </a:lnTo>
                <a:lnTo>
                  <a:pt x="525" y="1728"/>
                </a:lnTo>
                <a:lnTo>
                  <a:pt x="525" y="1728"/>
                </a:lnTo>
                <a:lnTo>
                  <a:pt x="527" y="1728"/>
                </a:lnTo>
                <a:lnTo>
                  <a:pt x="527" y="1725"/>
                </a:lnTo>
                <a:lnTo>
                  <a:pt x="529" y="1725"/>
                </a:lnTo>
                <a:lnTo>
                  <a:pt x="532" y="1725"/>
                </a:lnTo>
                <a:lnTo>
                  <a:pt x="532" y="1725"/>
                </a:lnTo>
                <a:lnTo>
                  <a:pt x="534" y="1725"/>
                </a:lnTo>
                <a:lnTo>
                  <a:pt x="536" y="1725"/>
                </a:lnTo>
                <a:lnTo>
                  <a:pt x="536" y="1725"/>
                </a:lnTo>
                <a:lnTo>
                  <a:pt x="536" y="1723"/>
                </a:lnTo>
                <a:lnTo>
                  <a:pt x="536" y="1723"/>
                </a:lnTo>
                <a:lnTo>
                  <a:pt x="539" y="1723"/>
                </a:lnTo>
                <a:lnTo>
                  <a:pt x="539" y="1723"/>
                </a:lnTo>
                <a:lnTo>
                  <a:pt x="539" y="1723"/>
                </a:lnTo>
                <a:lnTo>
                  <a:pt x="541" y="1723"/>
                </a:lnTo>
                <a:lnTo>
                  <a:pt x="541" y="1723"/>
                </a:lnTo>
                <a:lnTo>
                  <a:pt x="541" y="1723"/>
                </a:lnTo>
                <a:lnTo>
                  <a:pt x="541" y="1725"/>
                </a:lnTo>
                <a:lnTo>
                  <a:pt x="541" y="1723"/>
                </a:lnTo>
                <a:lnTo>
                  <a:pt x="544" y="1723"/>
                </a:lnTo>
                <a:lnTo>
                  <a:pt x="544" y="1723"/>
                </a:lnTo>
                <a:lnTo>
                  <a:pt x="544" y="1725"/>
                </a:lnTo>
                <a:lnTo>
                  <a:pt x="544" y="1725"/>
                </a:lnTo>
                <a:lnTo>
                  <a:pt x="546" y="1725"/>
                </a:lnTo>
                <a:lnTo>
                  <a:pt x="546" y="1725"/>
                </a:lnTo>
                <a:lnTo>
                  <a:pt x="548" y="1725"/>
                </a:lnTo>
                <a:lnTo>
                  <a:pt x="548" y="1725"/>
                </a:lnTo>
                <a:lnTo>
                  <a:pt x="548" y="1728"/>
                </a:lnTo>
                <a:lnTo>
                  <a:pt x="548" y="1728"/>
                </a:lnTo>
                <a:lnTo>
                  <a:pt x="548" y="1728"/>
                </a:lnTo>
                <a:lnTo>
                  <a:pt x="551" y="1728"/>
                </a:lnTo>
                <a:lnTo>
                  <a:pt x="551" y="1728"/>
                </a:lnTo>
                <a:lnTo>
                  <a:pt x="551" y="1728"/>
                </a:lnTo>
                <a:lnTo>
                  <a:pt x="551" y="1730"/>
                </a:lnTo>
                <a:lnTo>
                  <a:pt x="551" y="1730"/>
                </a:lnTo>
                <a:lnTo>
                  <a:pt x="551" y="1732"/>
                </a:lnTo>
                <a:lnTo>
                  <a:pt x="551" y="1732"/>
                </a:lnTo>
                <a:lnTo>
                  <a:pt x="551" y="1735"/>
                </a:lnTo>
                <a:lnTo>
                  <a:pt x="551" y="1735"/>
                </a:lnTo>
                <a:lnTo>
                  <a:pt x="551" y="1735"/>
                </a:lnTo>
                <a:lnTo>
                  <a:pt x="551" y="1737"/>
                </a:lnTo>
                <a:lnTo>
                  <a:pt x="553" y="1737"/>
                </a:lnTo>
                <a:lnTo>
                  <a:pt x="553" y="1737"/>
                </a:lnTo>
                <a:lnTo>
                  <a:pt x="555" y="1739"/>
                </a:lnTo>
                <a:lnTo>
                  <a:pt x="553" y="1744"/>
                </a:lnTo>
                <a:lnTo>
                  <a:pt x="555" y="1744"/>
                </a:lnTo>
                <a:lnTo>
                  <a:pt x="555" y="1747"/>
                </a:lnTo>
                <a:lnTo>
                  <a:pt x="558" y="1747"/>
                </a:lnTo>
                <a:lnTo>
                  <a:pt x="560" y="1749"/>
                </a:lnTo>
                <a:lnTo>
                  <a:pt x="562" y="1749"/>
                </a:lnTo>
                <a:lnTo>
                  <a:pt x="562" y="1749"/>
                </a:lnTo>
                <a:lnTo>
                  <a:pt x="562" y="1751"/>
                </a:lnTo>
                <a:lnTo>
                  <a:pt x="565" y="1751"/>
                </a:lnTo>
                <a:lnTo>
                  <a:pt x="565" y="1751"/>
                </a:lnTo>
                <a:lnTo>
                  <a:pt x="565" y="1754"/>
                </a:lnTo>
                <a:lnTo>
                  <a:pt x="567" y="1756"/>
                </a:lnTo>
                <a:lnTo>
                  <a:pt x="567" y="1756"/>
                </a:lnTo>
                <a:lnTo>
                  <a:pt x="570" y="1756"/>
                </a:lnTo>
                <a:lnTo>
                  <a:pt x="570" y="1756"/>
                </a:lnTo>
                <a:lnTo>
                  <a:pt x="570" y="1758"/>
                </a:lnTo>
                <a:lnTo>
                  <a:pt x="572" y="1758"/>
                </a:lnTo>
                <a:lnTo>
                  <a:pt x="574" y="1758"/>
                </a:lnTo>
                <a:lnTo>
                  <a:pt x="574" y="1758"/>
                </a:lnTo>
                <a:lnTo>
                  <a:pt x="574" y="1758"/>
                </a:lnTo>
                <a:lnTo>
                  <a:pt x="577" y="1761"/>
                </a:lnTo>
                <a:lnTo>
                  <a:pt x="577" y="1761"/>
                </a:lnTo>
                <a:lnTo>
                  <a:pt x="577" y="1761"/>
                </a:lnTo>
                <a:lnTo>
                  <a:pt x="579" y="1761"/>
                </a:lnTo>
                <a:lnTo>
                  <a:pt x="579" y="1763"/>
                </a:lnTo>
                <a:lnTo>
                  <a:pt x="579" y="1763"/>
                </a:lnTo>
                <a:lnTo>
                  <a:pt x="581" y="1763"/>
                </a:lnTo>
                <a:lnTo>
                  <a:pt x="581" y="1766"/>
                </a:lnTo>
                <a:lnTo>
                  <a:pt x="584" y="1766"/>
                </a:lnTo>
                <a:lnTo>
                  <a:pt x="584" y="1768"/>
                </a:lnTo>
                <a:lnTo>
                  <a:pt x="586" y="1768"/>
                </a:lnTo>
                <a:lnTo>
                  <a:pt x="586" y="1768"/>
                </a:lnTo>
                <a:lnTo>
                  <a:pt x="589" y="1768"/>
                </a:lnTo>
                <a:lnTo>
                  <a:pt x="589" y="1768"/>
                </a:lnTo>
                <a:lnTo>
                  <a:pt x="591" y="1768"/>
                </a:lnTo>
                <a:lnTo>
                  <a:pt x="591" y="1768"/>
                </a:lnTo>
                <a:lnTo>
                  <a:pt x="591" y="1768"/>
                </a:lnTo>
                <a:lnTo>
                  <a:pt x="591" y="1768"/>
                </a:lnTo>
                <a:lnTo>
                  <a:pt x="593" y="1766"/>
                </a:lnTo>
                <a:lnTo>
                  <a:pt x="593" y="1766"/>
                </a:lnTo>
                <a:lnTo>
                  <a:pt x="593" y="1766"/>
                </a:lnTo>
                <a:lnTo>
                  <a:pt x="596" y="1766"/>
                </a:lnTo>
                <a:lnTo>
                  <a:pt x="596" y="1763"/>
                </a:lnTo>
                <a:lnTo>
                  <a:pt x="596" y="1763"/>
                </a:lnTo>
                <a:lnTo>
                  <a:pt x="596" y="1763"/>
                </a:lnTo>
                <a:lnTo>
                  <a:pt x="596" y="1763"/>
                </a:lnTo>
                <a:lnTo>
                  <a:pt x="596" y="1761"/>
                </a:lnTo>
                <a:lnTo>
                  <a:pt x="598" y="1761"/>
                </a:lnTo>
                <a:lnTo>
                  <a:pt x="598" y="1763"/>
                </a:lnTo>
                <a:lnTo>
                  <a:pt x="600" y="1763"/>
                </a:lnTo>
                <a:lnTo>
                  <a:pt x="603" y="1763"/>
                </a:lnTo>
                <a:lnTo>
                  <a:pt x="603" y="1766"/>
                </a:lnTo>
                <a:lnTo>
                  <a:pt x="603" y="1768"/>
                </a:lnTo>
                <a:lnTo>
                  <a:pt x="603" y="1768"/>
                </a:lnTo>
                <a:lnTo>
                  <a:pt x="603" y="1768"/>
                </a:lnTo>
                <a:lnTo>
                  <a:pt x="603" y="1770"/>
                </a:lnTo>
                <a:lnTo>
                  <a:pt x="600" y="1770"/>
                </a:lnTo>
                <a:lnTo>
                  <a:pt x="600" y="1770"/>
                </a:lnTo>
                <a:lnTo>
                  <a:pt x="600" y="1770"/>
                </a:lnTo>
                <a:lnTo>
                  <a:pt x="600" y="1773"/>
                </a:lnTo>
                <a:lnTo>
                  <a:pt x="600" y="1773"/>
                </a:lnTo>
                <a:lnTo>
                  <a:pt x="600" y="1773"/>
                </a:lnTo>
                <a:lnTo>
                  <a:pt x="598" y="1773"/>
                </a:lnTo>
                <a:lnTo>
                  <a:pt x="600" y="1777"/>
                </a:lnTo>
                <a:lnTo>
                  <a:pt x="600" y="1777"/>
                </a:lnTo>
                <a:lnTo>
                  <a:pt x="600" y="1780"/>
                </a:lnTo>
                <a:lnTo>
                  <a:pt x="598" y="1780"/>
                </a:lnTo>
                <a:lnTo>
                  <a:pt x="600" y="1782"/>
                </a:lnTo>
                <a:lnTo>
                  <a:pt x="600" y="1782"/>
                </a:lnTo>
                <a:lnTo>
                  <a:pt x="603" y="1782"/>
                </a:lnTo>
                <a:lnTo>
                  <a:pt x="603" y="1782"/>
                </a:lnTo>
                <a:lnTo>
                  <a:pt x="605" y="1782"/>
                </a:lnTo>
                <a:lnTo>
                  <a:pt x="605" y="1782"/>
                </a:lnTo>
                <a:lnTo>
                  <a:pt x="607" y="1784"/>
                </a:lnTo>
                <a:lnTo>
                  <a:pt x="607" y="1784"/>
                </a:lnTo>
                <a:lnTo>
                  <a:pt x="607" y="1784"/>
                </a:lnTo>
                <a:lnTo>
                  <a:pt x="610" y="1784"/>
                </a:lnTo>
                <a:lnTo>
                  <a:pt x="610" y="1782"/>
                </a:lnTo>
                <a:lnTo>
                  <a:pt x="612" y="1782"/>
                </a:lnTo>
                <a:lnTo>
                  <a:pt x="612" y="1782"/>
                </a:lnTo>
                <a:lnTo>
                  <a:pt x="612" y="1784"/>
                </a:lnTo>
                <a:lnTo>
                  <a:pt x="612" y="1784"/>
                </a:lnTo>
                <a:lnTo>
                  <a:pt x="615" y="1784"/>
                </a:lnTo>
                <a:lnTo>
                  <a:pt x="615" y="1784"/>
                </a:lnTo>
                <a:lnTo>
                  <a:pt x="617" y="1782"/>
                </a:lnTo>
                <a:lnTo>
                  <a:pt x="617" y="1782"/>
                </a:lnTo>
                <a:lnTo>
                  <a:pt x="617" y="1782"/>
                </a:lnTo>
                <a:lnTo>
                  <a:pt x="619" y="1782"/>
                </a:lnTo>
                <a:lnTo>
                  <a:pt x="619" y="1782"/>
                </a:lnTo>
                <a:lnTo>
                  <a:pt x="622" y="1782"/>
                </a:lnTo>
                <a:lnTo>
                  <a:pt x="622" y="1782"/>
                </a:lnTo>
                <a:lnTo>
                  <a:pt x="624" y="1782"/>
                </a:lnTo>
                <a:lnTo>
                  <a:pt x="624" y="1782"/>
                </a:lnTo>
                <a:lnTo>
                  <a:pt x="626" y="1784"/>
                </a:lnTo>
                <a:lnTo>
                  <a:pt x="626" y="1784"/>
                </a:lnTo>
                <a:lnTo>
                  <a:pt x="626" y="1784"/>
                </a:lnTo>
                <a:lnTo>
                  <a:pt x="629" y="1782"/>
                </a:lnTo>
                <a:lnTo>
                  <a:pt x="629" y="1782"/>
                </a:lnTo>
                <a:lnTo>
                  <a:pt x="629" y="1782"/>
                </a:lnTo>
                <a:lnTo>
                  <a:pt x="631" y="1782"/>
                </a:lnTo>
                <a:lnTo>
                  <a:pt x="631" y="1780"/>
                </a:lnTo>
                <a:lnTo>
                  <a:pt x="631" y="1780"/>
                </a:lnTo>
                <a:lnTo>
                  <a:pt x="631" y="1780"/>
                </a:lnTo>
                <a:lnTo>
                  <a:pt x="631" y="1780"/>
                </a:lnTo>
                <a:lnTo>
                  <a:pt x="631" y="1782"/>
                </a:lnTo>
                <a:lnTo>
                  <a:pt x="631" y="1784"/>
                </a:lnTo>
                <a:lnTo>
                  <a:pt x="633" y="1784"/>
                </a:lnTo>
                <a:lnTo>
                  <a:pt x="633" y="1787"/>
                </a:lnTo>
                <a:lnTo>
                  <a:pt x="633" y="1787"/>
                </a:lnTo>
                <a:lnTo>
                  <a:pt x="636" y="1789"/>
                </a:lnTo>
                <a:lnTo>
                  <a:pt x="638" y="1789"/>
                </a:lnTo>
                <a:lnTo>
                  <a:pt x="638" y="1789"/>
                </a:lnTo>
                <a:lnTo>
                  <a:pt x="641" y="1792"/>
                </a:lnTo>
                <a:lnTo>
                  <a:pt x="641" y="1792"/>
                </a:lnTo>
                <a:lnTo>
                  <a:pt x="641" y="1794"/>
                </a:lnTo>
                <a:lnTo>
                  <a:pt x="641" y="1794"/>
                </a:lnTo>
                <a:lnTo>
                  <a:pt x="641" y="1794"/>
                </a:lnTo>
                <a:lnTo>
                  <a:pt x="641" y="1796"/>
                </a:lnTo>
                <a:lnTo>
                  <a:pt x="641" y="1796"/>
                </a:lnTo>
                <a:lnTo>
                  <a:pt x="643" y="1796"/>
                </a:lnTo>
                <a:lnTo>
                  <a:pt x="643" y="1799"/>
                </a:lnTo>
                <a:lnTo>
                  <a:pt x="645" y="1799"/>
                </a:lnTo>
                <a:lnTo>
                  <a:pt x="645" y="1801"/>
                </a:lnTo>
                <a:lnTo>
                  <a:pt x="645" y="1801"/>
                </a:lnTo>
                <a:lnTo>
                  <a:pt x="645" y="1803"/>
                </a:lnTo>
                <a:lnTo>
                  <a:pt x="645" y="1803"/>
                </a:lnTo>
                <a:lnTo>
                  <a:pt x="645" y="1806"/>
                </a:lnTo>
                <a:lnTo>
                  <a:pt x="645" y="1806"/>
                </a:lnTo>
                <a:lnTo>
                  <a:pt x="648" y="1806"/>
                </a:lnTo>
                <a:lnTo>
                  <a:pt x="650" y="1806"/>
                </a:lnTo>
                <a:lnTo>
                  <a:pt x="650" y="1806"/>
                </a:lnTo>
                <a:lnTo>
                  <a:pt x="650" y="1806"/>
                </a:lnTo>
                <a:lnTo>
                  <a:pt x="652" y="1806"/>
                </a:lnTo>
                <a:lnTo>
                  <a:pt x="652" y="1803"/>
                </a:lnTo>
                <a:lnTo>
                  <a:pt x="652" y="1803"/>
                </a:lnTo>
                <a:lnTo>
                  <a:pt x="652" y="1803"/>
                </a:lnTo>
                <a:lnTo>
                  <a:pt x="652" y="1803"/>
                </a:lnTo>
                <a:lnTo>
                  <a:pt x="652" y="1803"/>
                </a:lnTo>
                <a:lnTo>
                  <a:pt x="652" y="1801"/>
                </a:lnTo>
                <a:lnTo>
                  <a:pt x="652" y="1801"/>
                </a:lnTo>
                <a:lnTo>
                  <a:pt x="652" y="1801"/>
                </a:lnTo>
                <a:lnTo>
                  <a:pt x="652" y="1801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9"/>
                </a:lnTo>
                <a:lnTo>
                  <a:pt x="652" y="1796"/>
                </a:lnTo>
                <a:lnTo>
                  <a:pt x="652" y="1796"/>
                </a:lnTo>
                <a:lnTo>
                  <a:pt x="652" y="1796"/>
                </a:lnTo>
                <a:lnTo>
                  <a:pt x="650" y="1796"/>
                </a:lnTo>
                <a:lnTo>
                  <a:pt x="650" y="1794"/>
                </a:lnTo>
                <a:lnTo>
                  <a:pt x="655" y="1789"/>
                </a:lnTo>
                <a:lnTo>
                  <a:pt x="657" y="1792"/>
                </a:lnTo>
                <a:lnTo>
                  <a:pt x="657" y="1792"/>
                </a:lnTo>
                <a:lnTo>
                  <a:pt x="657" y="1794"/>
                </a:lnTo>
                <a:lnTo>
                  <a:pt x="657" y="1794"/>
                </a:lnTo>
                <a:lnTo>
                  <a:pt x="657" y="1796"/>
                </a:lnTo>
                <a:lnTo>
                  <a:pt x="657" y="1796"/>
                </a:lnTo>
                <a:lnTo>
                  <a:pt x="657" y="1796"/>
                </a:lnTo>
                <a:lnTo>
                  <a:pt x="657" y="1796"/>
                </a:lnTo>
                <a:lnTo>
                  <a:pt x="657" y="1799"/>
                </a:lnTo>
                <a:lnTo>
                  <a:pt x="657" y="1799"/>
                </a:lnTo>
                <a:lnTo>
                  <a:pt x="659" y="1799"/>
                </a:lnTo>
                <a:lnTo>
                  <a:pt x="659" y="1799"/>
                </a:lnTo>
                <a:lnTo>
                  <a:pt x="659" y="1799"/>
                </a:lnTo>
                <a:lnTo>
                  <a:pt x="659" y="1801"/>
                </a:lnTo>
                <a:lnTo>
                  <a:pt x="662" y="1801"/>
                </a:lnTo>
                <a:lnTo>
                  <a:pt x="662" y="1801"/>
                </a:lnTo>
                <a:lnTo>
                  <a:pt x="662" y="1801"/>
                </a:lnTo>
                <a:lnTo>
                  <a:pt x="664" y="1803"/>
                </a:lnTo>
                <a:lnTo>
                  <a:pt x="664" y="1803"/>
                </a:lnTo>
                <a:lnTo>
                  <a:pt x="664" y="1803"/>
                </a:lnTo>
                <a:lnTo>
                  <a:pt x="664" y="1803"/>
                </a:lnTo>
                <a:lnTo>
                  <a:pt x="667" y="1803"/>
                </a:lnTo>
                <a:lnTo>
                  <a:pt x="667" y="1803"/>
                </a:lnTo>
                <a:lnTo>
                  <a:pt x="667" y="1803"/>
                </a:lnTo>
                <a:lnTo>
                  <a:pt x="669" y="1803"/>
                </a:lnTo>
                <a:lnTo>
                  <a:pt x="669" y="1806"/>
                </a:lnTo>
                <a:lnTo>
                  <a:pt x="671" y="1806"/>
                </a:lnTo>
                <a:lnTo>
                  <a:pt x="671" y="1803"/>
                </a:lnTo>
                <a:lnTo>
                  <a:pt x="674" y="1803"/>
                </a:lnTo>
                <a:lnTo>
                  <a:pt x="674" y="1803"/>
                </a:lnTo>
                <a:lnTo>
                  <a:pt x="674" y="1801"/>
                </a:lnTo>
                <a:lnTo>
                  <a:pt x="674" y="1801"/>
                </a:lnTo>
                <a:lnTo>
                  <a:pt x="674" y="1799"/>
                </a:lnTo>
                <a:lnTo>
                  <a:pt x="674" y="1799"/>
                </a:lnTo>
                <a:lnTo>
                  <a:pt x="674" y="1799"/>
                </a:lnTo>
                <a:lnTo>
                  <a:pt x="676" y="1796"/>
                </a:lnTo>
                <a:lnTo>
                  <a:pt x="676" y="1796"/>
                </a:lnTo>
                <a:lnTo>
                  <a:pt x="676" y="1796"/>
                </a:lnTo>
                <a:lnTo>
                  <a:pt x="676" y="1794"/>
                </a:lnTo>
                <a:lnTo>
                  <a:pt x="676" y="1794"/>
                </a:lnTo>
                <a:lnTo>
                  <a:pt x="676" y="1794"/>
                </a:lnTo>
                <a:lnTo>
                  <a:pt x="676" y="1794"/>
                </a:lnTo>
                <a:lnTo>
                  <a:pt x="678" y="1794"/>
                </a:lnTo>
                <a:lnTo>
                  <a:pt x="678" y="1794"/>
                </a:lnTo>
                <a:lnTo>
                  <a:pt x="678" y="1794"/>
                </a:lnTo>
                <a:lnTo>
                  <a:pt x="681" y="1794"/>
                </a:lnTo>
                <a:lnTo>
                  <a:pt x="681" y="1794"/>
                </a:lnTo>
                <a:lnTo>
                  <a:pt x="681" y="1794"/>
                </a:lnTo>
                <a:lnTo>
                  <a:pt x="683" y="1794"/>
                </a:lnTo>
                <a:lnTo>
                  <a:pt x="683" y="1794"/>
                </a:lnTo>
                <a:lnTo>
                  <a:pt x="685" y="1794"/>
                </a:lnTo>
                <a:lnTo>
                  <a:pt x="685" y="1794"/>
                </a:lnTo>
                <a:lnTo>
                  <a:pt x="685" y="1796"/>
                </a:lnTo>
                <a:lnTo>
                  <a:pt x="685" y="1796"/>
                </a:lnTo>
                <a:lnTo>
                  <a:pt x="685" y="1799"/>
                </a:lnTo>
                <a:lnTo>
                  <a:pt x="688" y="1799"/>
                </a:lnTo>
                <a:lnTo>
                  <a:pt x="690" y="1799"/>
                </a:lnTo>
                <a:lnTo>
                  <a:pt x="693" y="1799"/>
                </a:lnTo>
                <a:lnTo>
                  <a:pt x="693" y="1799"/>
                </a:lnTo>
                <a:lnTo>
                  <a:pt x="693" y="1801"/>
                </a:lnTo>
                <a:lnTo>
                  <a:pt x="695" y="1801"/>
                </a:lnTo>
                <a:lnTo>
                  <a:pt x="695" y="1803"/>
                </a:lnTo>
                <a:lnTo>
                  <a:pt x="697" y="1803"/>
                </a:lnTo>
                <a:lnTo>
                  <a:pt x="697" y="1803"/>
                </a:lnTo>
                <a:lnTo>
                  <a:pt x="700" y="1803"/>
                </a:lnTo>
                <a:lnTo>
                  <a:pt x="700" y="1803"/>
                </a:lnTo>
                <a:lnTo>
                  <a:pt x="700" y="1803"/>
                </a:lnTo>
                <a:lnTo>
                  <a:pt x="702" y="1803"/>
                </a:lnTo>
                <a:lnTo>
                  <a:pt x="702" y="1806"/>
                </a:lnTo>
                <a:lnTo>
                  <a:pt x="707" y="1808"/>
                </a:lnTo>
                <a:lnTo>
                  <a:pt x="707" y="1810"/>
                </a:lnTo>
                <a:lnTo>
                  <a:pt x="709" y="1810"/>
                </a:lnTo>
                <a:lnTo>
                  <a:pt x="712" y="1810"/>
                </a:lnTo>
                <a:lnTo>
                  <a:pt x="714" y="1810"/>
                </a:lnTo>
                <a:lnTo>
                  <a:pt x="716" y="1810"/>
                </a:lnTo>
                <a:lnTo>
                  <a:pt x="716" y="1808"/>
                </a:lnTo>
                <a:lnTo>
                  <a:pt x="719" y="1808"/>
                </a:lnTo>
                <a:lnTo>
                  <a:pt x="719" y="1808"/>
                </a:lnTo>
                <a:lnTo>
                  <a:pt x="719" y="1808"/>
                </a:lnTo>
                <a:lnTo>
                  <a:pt x="719" y="1810"/>
                </a:lnTo>
                <a:lnTo>
                  <a:pt x="719" y="1810"/>
                </a:lnTo>
                <a:lnTo>
                  <a:pt x="721" y="1810"/>
                </a:lnTo>
                <a:lnTo>
                  <a:pt x="723" y="1810"/>
                </a:lnTo>
                <a:lnTo>
                  <a:pt x="726" y="1808"/>
                </a:lnTo>
                <a:lnTo>
                  <a:pt x="728" y="1808"/>
                </a:lnTo>
                <a:lnTo>
                  <a:pt x="728" y="1810"/>
                </a:lnTo>
                <a:lnTo>
                  <a:pt x="728" y="1810"/>
                </a:lnTo>
                <a:lnTo>
                  <a:pt x="728" y="1810"/>
                </a:lnTo>
                <a:lnTo>
                  <a:pt x="728" y="1810"/>
                </a:lnTo>
                <a:lnTo>
                  <a:pt x="730" y="1810"/>
                </a:lnTo>
                <a:lnTo>
                  <a:pt x="730" y="1810"/>
                </a:lnTo>
                <a:lnTo>
                  <a:pt x="733" y="1810"/>
                </a:lnTo>
                <a:lnTo>
                  <a:pt x="733" y="1810"/>
                </a:lnTo>
                <a:lnTo>
                  <a:pt x="735" y="1810"/>
                </a:lnTo>
                <a:lnTo>
                  <a:pt x="735" y="1810"/>
                </a:lnTo>
                <a:lnTo>
                  <a:pt x="735" y="1810"/>
                </a:lnTo>
                <a:lnTo>
                  <a:pt x="738" y="1810"/>
                </a:lnTo>
                <a:lnTo>
                  <a:pt x="740" y="1810"/>
                </a:lnTo>
                <a:lnTo>
                  <a:pt x="740" y="1808"/>
                </a:lnTo>
                <a:lnTo>
                  <a:pt x="742" y="1808"/>
                </a:lnTo>
                <a:lnTo>
                  <a:pt x="742" y="1806"/>
                </a:lnTo>
                <a:lnTo>
                  <a:pt x="742" y="1806"/>
                </a:lnTo>
                <a:lnTo>
                  <a:pt x="742" y="1806"/>
                </a:lnTo>
                <a:lnTo>
                  <a:pt x="745" y="1806"/>
                </a:lnTo>
                <a:lnTo>
                  <a:pt x="749" y="1806"/>
                </a:lnTo>
                <a:lnTo>
                  <a:pt x="749" y="1806"/>
                </a:lnTo>
                <a:lnTo>
                  <a:pt x="749" y="1806"/>
                </a:lnTo>
                <a:lnTo>
                  <a:pt x="752" y="1806"/>
                </a:lnTo>
                <a:lnTo>
                  <a:pt x="752" y="1806"/>
                </a:lnTo>
                <a:lnTo>
                  <a:pt x="752" y="1806"/>
                </a:lnTo>
                <a:lnTo>
                  <a:pt x="754" y="1806"/>
                </a:lnTo>
                <a:lnTo>
                  <a:pt x="754" y="1806"/>
                </a:lnTo>
                <a:lnTo>
                  <a:pt x="756" y="1808"/>
                </a:lnTo>
                <a:lnTo>
                  <a:pt x="759" y="1808"/>
                </a:lnTo>
                <a:lnTo>
                  <a:pt x="756" y="1806"/>
                </a:lnTo>
                <a:lnTo>
                  <a:pt x="756" y="1806"/>
                </a:lnTo>
                <a:lnTo>
                  <a:pt x="756" y="1803"/>
                </a:lnTo>
                <a:lnTo>
                  <a:pt x="759" y="1803"/>
                </a:lnTo>
                <a:lnTo>
                  <a:pt x="759" y="1803"/>
                </a:lnTo>
                <a:lnTo>
                  <a:pt x="759" y="1803"/>
                </a:lnTo>
                <a:lnTo>
                  <a:pt x="761" y="1803"/>
                </a:lnTo>
                <a:lnTo>
                  <a:pt x="761" y="1803"/>
                </a:lnTo>
                <a:lnTo>
                  <a:pt x="761" y="1801"/>
                </a:lnTo>
                <a:lnTo>
                  <a:pt x="771" y="1801"/>
                </a:lnTo>
                <a:lnTo>
                  <a:pt x="773" y="1799"/>
                </a:lnTo>
                <a:lnTo>
                  <a:pt x="773" y="1799"/>
                </a:lnTo>
                <a:lnTo>
                  <a:pt x="773" y="1799"/>
                </a:lnTo>
                <a:lnTo>
                  <a:pt x="775" y="1799"/>
                </a:lnTo>
                <a:lnTo>
                  <a:pt x="778" y="1796"/>
                </a:lnTo>
                <a:lnTo>
                  <a:pt x="778" y="1799"/>
                </a:lnTo>
                <a:lnTo>
                  <a:pt x="780" y="1796"/>
                </a:lnTo>
                <a:lnTo>
                  <a:pt x="780" y="1796"/>
                </a:lnTo>
                <a:lnTo>
                  <a:pt x="780" y="1794"/>
                </a:lnTo>
                <a:lnTo>
                  <a:pt x="782" y="1794"/>
                </a:lnTo>
                <a:lnTo>
                  <a:pt x="785" y="1794"/>
                </a:lnTo>
                <a:lnTo>
                  <a:pt x="785" y="1794"/>
                </a:lnTo>
                <a:lnTo>
                  <a:pt x="787" y="1796"/>
                </a:lnTo>
                <a:lnTo>
                  <a:pt x="790" y="1796"/>
                </a:lnTo>
                <a:lnTo>
                  <a:pt x="790" y="1796"/>
                </a:lnTo>
                <a:lnTo>
                  <a:pt x="792" y="1799"/>
                </a:lnTo>
                <a:lnTo>
                  <a:pt x="794" y="1799"/>
                </a:lnTo>
                <a:lnTo>
                  <a:pt x="794" y="1799"/>
                </a:lnTo>
                <a:lnTo>
                  <a:pt x="794" y="1799"/>
                </a:lnTo>
                <a:lnTo>
                  <a:pt x="794" y="1799"/>
                </a:lnTo>
                <a:lnTo>
                  <a:pt x="794" y="1801"/>
                </a:lnTo>
                <a:lnTo>
                  <a:pt x="794" y="1803"/>
                </a:lnTo>
                <a:lnTo>
                  <a:pt x="794" y="1803"/>
                </a:lnTo>
                <a:lnTo>
                  <a:pt x="794" y="1803"/>
                </a:lnTo>
                <a:lnTo>
                  <a:pt x="797" y="1806"/>
                </a:lnTo>
                <a:lnTo>
                  <a:pt x="797" y="1806"/>
                </a:lnTo>
                <a:lnTo>
                  <a:pt x="797" y="1808"/>
                </a:lnTo>
                <a:lnTo>
                  <a:pt x="797" y="1808"/>
                </a:lnTo>
                <a:lnTo>
                  <a:pt x="794" y="1820"/>
                </a:lnTo>
                <a:lnTo>
                  <a:pt x="792" y="1822"/>
                </a:lnTo>
                <a:lnTo>
                  <a:pt x="792" y="1825"/>
                </a:lnTo>
                <a:lnTo>
                  <a:pt x="792" y="1825"/>
                </a:lnTo>
                <a:lnTo>
                  <a:pt x="790" y="1827"/>
                </a:lnTo>
                <a:lnTo>
                  <a:pt x="790" y="1827"/>
                </a:lnTo>
                <a:lnTo>
                  <a:pt x="792" y="1827"/>
                </a:lnTo>
                <a:lnTo>
                  <a:pt x="792" y="1829"/>
                </a:lnTo>
                <a:lnTo>
                  <a:pt x="792" y="1832"/>
                </a:lnTo>
                <a:lnTo>
                  <a:pt x="792" y="1832"/>
                </a:lnTo>
                <a:lnTo>
                  <a:pt x="792" y="1834"/>
                </a:lnTo>
                <a:lnTo>
                  <a:pt x="794" y="1837"/>
                </a:lnTo>
                <a:lnTo>
                  <a:pt x="794" y="1837"/>
                </a:lnTo>
                <a:lnTo>
                  <a:pt x="794" y="1837"/>
                </a:lnTo>
                <a:lnTo>
                  <a:pt x="794" y="1837"/>
                </a:lnTo>
                <a:lnTo>
                  <a:pt x="797" y="1839"/>
                </a:lnTo>
                <a:lnTo>
                  <a:pt x="797" y="1839"/>
                </a:lnTo>
                <a:lnTo>
                  <a:pt x="799" y="1839"/>
                </a:lnTo>
                <a:lnTo>
                  <a:pt x="799" y="1839"/>
                </a:lnTo>
                <a:lnTo>
                  <a:pt x="801" y="1839"/>
                </a:lnTo>
                <a:lnTo>
                  <a:pt x="804" y="1839"/>
                </a:lnTo>
                <a:lnTo>
                  <a:pt x="804" y="1839"/>
                </a:lnTo>
                <a:lnTo>
                  <a:pt x="804" y="1837"/>
                </a:lnTo>
                <a:lnTo>
                  <a:pt x="801" y="1834"/>
                </a:lnTo>
                <a:lnTo>
                  <a:pt x="801" y="1832"/>
                </a:lnTo>
                <a:lnTo>
                  <a:pt x="801" y="1832"/>
                </a:lnTo>
                <a:lnTo>
                  <a:pt x="801" y="1829"/>
                </a:lnTo>
                <a:lnTo>
                  <a:pt x="804" y="1829"/>
                </a:lnTo>
                <a:lnTo>
                  <a:pt x="804" y="1829"/>
                </a:lnTo>
                <a:lnTo>
                  <a:pt x="804" y="1829"/>
                </a:lnTo>
                <a:lnTo>
                  <a:pt x="804" y="1827"/>
                </a:lnTo>
                <a:lnTo>
                  <a:pt x="804" y="1827"/>
                </a:lnTo>
                <a:lnTo>
                  <a:pt x="804" y="1827"/>
                </a:lnTo>
                <a:lnTo>
                  <a:pt x="804" y="1827"/>
                </a:lnTo>
                <a:lnTo>
                  <a:pt x="804" y="1825"/>
                </a:lnTo>
                <a:lnTo>
                  <a:pt x="806" y="1825"/>
                </a:lnTo>
                <a:lnTo>
                  <a:pt x="806" y="1825"/>
                </a:lnTo>
                <a:lnTo>
                  <a:pt x="806" y="1822"/>
                </a:lnTo>
                <a:lnTo>
                  <a:pt x="806" y="1822"/>
                </a:lnTo>
                <a:lnTo>
                  <a:pt x="808" y="1822"/>
                </a:lnTo>
                <a:lnTo>
                  <a:pt x="808" y="1822"/>
                </a:lnTo>
                <a:lnTo>
                  <a:pt x="808" y="1822"/>
                </a:lnTo>
                <a:lnTo>
                  <a:pt x="811" y="1822"/>
                </a:lnTo>
                <a:lnTo>
                  <a:pt x="811" y="1822"/>
                </a:lnTo>
                <a:lnTo>
                  <a:pt x="811" y="1822"/>
                </a:lnTo>
                <a:lnTo>
                  <a:pt x="811" y="1822"/>
                </a:lnTo>
                <a:lnTo>
                  <a:pt x="811" y="1822"/>
                </a:lnTo>
                <a:lnTo>
                  <a:pt x="813" y="1820"/>
                </a:lnTo>
                <a:lnTo>
                  <a:pt x="816" y="1815"/>
                </a:lnTo>
                <a:lnTo>
                  <a:pt x="816" y="1813"/>
                </a:lnTo>
                <a:lnTo>
                  <a:pt x="816" y="1810"/>
                </a:lnTo>
                <a:lnTo>
                  <a:pt x="818" y="1810"/>
                </a:lnTo>
                <a:lnTo>
                  <a:pt x="820" y="1808"/>
                </a:lnTo>
                <a:lnTo>
                  <a:pt x="823" y="1808"/>
                </a:lnTo>
                <a:lnTo>
                  <a:pt x="823" y="1806"/>
                </a:lnTo>
                <a:lnTo>
                  <a:pt x="825" y="1801"/>
                </a:lnTo>
                <a:lnTo>
                  <a:pt x="827" y="1799"/>
                </a:lnTo>
                <a:lnTo>
                  <a:pt x="827" y="1799"/>
                </a:lnTo>
                <a:lnTo>
                  <a:pt x="827" y="1799"/>
                </a:lnTo>
                <a:lnTo>
                  <a:pt x="827" y="1796"/>
                </a:lnTo>
                <a:lnTo>
                  <a:pt x="830" y="1796"/>
                </a:lnTo>
                <a:lnTo>
                  <a:pt x="830" y="1796"/>
                </a:lnTo>
                <a:lnTo>
                  <a:pt x="832" y="1794"/>
                </a:lnTo>
                <a:lnTo>
                  <a:pt x="834" y="1792"/>
                </a:lnTo>
                <a:lnTo>
                  <a:pt x="834" y="1792"/>
                </a:lnTo>
                <a:lnTo>
                  <a:pt x="834" y="1792"/>
                </a:lnTo>
                <a:lnTo>
                  <a:pt x="842" y="1789"/>
                </a:lnTo>
                <a:lnTo>
                  <a:pt x="844" y="1789"/>
                </a:lnTo>
                <a:lnTo>
                  <a:pt x="844" y="1787"/>
                </a:lnTo>
                <a:lnTo>
                  <a:pt x="844" y="1787"/>
                </a:lnTo>
                <a:lnTo>
                  <a:pt x="846" y="1784"/>
                </a:lnTo>
                <a:lnTo>
                  <a:pt x="849" y="1784"/>
                </a:lnTo>
                <a:lnTo>
                  <a:pt x="849" y="1784"/>
                </a:lnTo>
                <a:lnTo>
                  <a:pt x="849" y="1782"/>
                </a:lnTo>
                <a:lnTo>
                  <a:pt x="849" y="1782"/>
                </a:lnTo>
                <a:lnTo>
                  <a:pt x="851" y="1782"/>
                </a:lnTo>
                <a:lnTo>
                  <a:pt x="851" y="1782"/>
                </a:lnTo>
                <a:lnTo>
                  <a:pt x="851" y="1780"/>
                </a:lnTo>
                <a:lnTo>
                  <a:pt x="853" y="1782"/>
                </a:lnTo>
                <a:lnTo>
                  <a:pt x="856" y="1780"/>
                </a:lnTo>
                <a:lnTo>
                  <a:pt x="856" y="1780"/>
                </a:lnTo>
                <a:lnTo>
                  <a:pt x="861" y="1780"/>
                </a:lnTo>
                <a:lnTo>
                  <a:pt x="863" y="1780"/>
                </a:lnTo>
                <a:lnTo>
                  <a:pt x="865" y="1780"/>
                </a:lnTo>
                <a:lnTo>
                  <a:pt x="865" y="1780"/>
                </a:lnTo>
                <a:lnTo>
                  <a:pt x="868" y="1780"/>
                </a:lnTo>
                <a:lnTo>
                  <a:pt x="868" y="1777"/>
                </a:lnTo>
                <a:lnTo>
                  <a:pt x="870" y="1780"/>
                </a:lnTo>
                <a:lnTo>
                  <a:pt x="870" y="1782"/>
                </a:lnTo>
                <a:lnTo>
                  <a:pt x="872" y="1784"/>
                </a:lnTo>
                <a:lnTo>
                  <a:pt x="875" y="1784"/>
                </a:lnTo>
                <a:lnTo>
                  <a:pt x="875" y="1782"/>
                </a:lnTo>
                <a:lnTo>
                  <a:pt x="877" y="1782"/>
                </a:lnTo>
                <a:lnTo>
                  <a:pt x="879" y="1782"/>
                </a:lnTo>
                <a:lnTo>
                  <a:pt x="879" y="1782"/>
                </a:lnTo>
                <a:lnTo>
                  <a:pt x="884" y="1784"/>
                </a:lnTo>
                <a:lnTo>
                  <a:pt x="884" y="1784"/>
                </a:lnTo>
                <a:lnTo>
                  <a:pt x="887" y="1787"/>
                </a:lnTo>
                <a:lnTo>
                  <a:pt x="889" y="1787"/>
                </a:lnTo>
                <a:lnTo>
                  <a:pt x="887" y="1789"/>
                </a:lnTo>
                <a:lnTo>
                  <a:pt x="884" y="1789"/>
                </a:lnTo>
                <a:lnTo>
                  <a:pt x="884" y="1789"/>
                </a:lnTo>
                <a:lnTo>
                  <a:pt x="882" y="1792"/>
                </a:lnTo>
                <a:lnTo>
                  <a:pt x="882" y="1796"/>
                </a:lnTo>
                <a:lnTo>
                  <a:pt x="882" y="1794"/>
                </a:lnTo>
                <a:lnTo>
                  <a:pt x="884" y="1794"/>
                </a:lnTo>
                <a:lnTo>
                  <a:pt x="887" y="1796"/>
                </a:lnTo>
                <a:lnTo>
                  <a:pt x="889" y="1796"/>
                </a:lnTo>
                <a:lnTo>
                  <a:pt x="889" y="1796"/>
                </a:lnTo>
                <a:lnTo>
                  <a:pt x="891" y="1794"/>
                </a:lnTo>
                <a:lnTo>
                  <a:pt x="891" y="1794"/>
                </a:lnTo>
                <a:lnTo>
                  <a:pt x="891" y="1794"/>
                </a:lnTo>
                <a:lnTo>
                  <a:pt x="894" y="1796"/>
                </a:lnTo>
                <a:lnTo>
                  <a:pt x="896" y="1796"/>
                </a:lnTo>
                <a:lnTo>
                  <a:pt x="898" y="1796"/>
                </a:lnTo>
                <a:lnTo>
                  <a:pt x="901" y="1796"/>
                </a:lnTo>
                <a:lnTo>
                  <a:pt x="903" y="1799"/>
                </a:lnTo>
                <a:lnTo>
                  <a:pt x="908" y="1799"/>
                </a:lnTo>
                <a:lnTo>
                  <a:pt x="908" y="1801"/>
                </a:lnTo>
                <a:lnTo>
                  <a:pt x="910" y="1801"/>
                </a:lnTo>
                <a:lnTo>
                  <a:pt x="913" y="1801"/>
                </a:lnTo>
                <a:lnTo>
                  <a:pt x="915" y="1801"/>
                </a:lnTo>
                <a:lnTo>
                  <a:pt x="915" y="1799"/>
                </a:lnTo>
                <a:lnTo>
                  <a:pt x="915" y="1799"/>
                </a:lnTo>
                <a:lnTo>
                  <a:pt x="915" y="1799"/>
                </a:lnTo>
                <a:lnTo>
                  <a:pt x="915" y="1799"/>
                </a:lnTo>
                <a:lnTo>
                  <a:pt x="917" y="1796"/>
                </a:lnTo>
                <a:lnTo>
                  <a:pt x="920" y="1796"/>
                </a:lnTo>
                <a:lnTo>
                  <a:pt x="920" y="1794"/>
                </a:lnTo>
                <a:lnTo>
                  <a:pt x="922" y="1796"/>
                </a:lnTo>
                <a:lnTo>
                  <a:pt x="922" y="1796"/>
                </a:lnTo>
                <a:lnTo>
                  <a:pt x="924" y="1794"/>
                </a:lnTo>
                <a:lnTo>
                  <a:pt x="924" y="1796"/>
                </a:lnTo>
                <a:lnTo>
                  <a:pt x="927" y="1799"/>
                </a:lnTo>
                <a:lnTo>
                  <a:pt x="931" y="1799"/>
                </a:lnTo>
                <a:lnTo>
                  <a:pt x="931" y="1801"/>
                </a:lnTo>
                <a:lnTo>
                  <a:pt x="931" y="1801"/>
                </a:lnTo>
                <a:lnTo>
                  <a:pt x="934" y="1801"/>
                </a:lnTo>
                <a:lnTo>
                  <a:pt x="934" y="1801"/>
                </a:lnTo>
                <a:lnTo>
                  <a:pt x="936" y="1801"/>
                </a:lnTo>
                <a:lnTo>
                  <a:pt x="939" y="1801"/>
                </a:lnTo>
                <a:lnTo>
                  <a:pt x="941" y="1801"/>
                </a:lnTo>
                <a:lnTo>
                  <a:pt x="941" y="1803"/>
                </a:lnTo>
                <a:lnTo>
                  <a:pt x="943" y="1803"/>
                </a:lnTo>
                <a:lnTo>
                  <a:pt x="943" y="1803"/>
                </a:lnTo>
                <a:lnTo>
                  <a:pt x="943" y="1806"/>
                </a:lnTo>
                <a:lnTo>
                  <a:pt x="943" y="1806"/>
                </a:lnTo>
                <a:lnTo>
                  <a:pt x="941" y="1808"/>
                </a:lnTo>
                <a:lnTo>
                  <a:pt x="941" y="1810"/>
                </a:lnTo>
                <a:lnTo>
                  <a:pt x="941" y="1813"/>
                </a:lnTo>
                <a:lnTo>
                  <a:pt x="950" y="1813"/>
                </a:lnTo>
                <a:lnTo>
                  <a:pt x="950" y="1813"/>
                </a:lnTo>
                <a:lnTo>
                  <a:pt x="953" y="1815"/>
                </a:lnTo>
                <a:lnTo>
                  <a:pt x="955" y="1815"/>
                </a:lnTo>
                <a:lnTo>
                  <a:pt x="957" y="1815"/>
                </a:lnTo>
                <a:lnTo>
                  <a:pt x="960" y="1815"/>
                </a:lnTo>
                <a:lnTo>
                  <a:pt x="960" y="1815"/>
                </a:lnTo>
                <a:lnTo>
                  <a:pt x="962" y="1815"/>
                </a:lnTo>
                <a:lnTo>
                  <a:pt x="965" y="1810"/>
                </a:lnTo>
                <a:lnTo>
                  <a:pt x="967" y="1810"/>
                </a:lnTo>
                <a:lnTo>
                  <a:pt x="967" y="1810"/>
                </a:lnTo>
                <a:lnTo>
                  <a:pt x="972" y="1810"/>
                </a:lnTo>
                <a:lnTo>
                  <a:pt x="972" y="1810"/>
                </a:lnTo>
                <a:lnTo>
                  <a:pt x="974" y="1810"/>
                </a:lnTo>
                <a:lnTo>
                  <a:pt x="974" y="1810"/>
                </a:lnTo>
                <a:lnTo>
                  <a:pt x="974" y="1810"/>
                </a:lnTo>
                <a:lnTo>
                  <a:pt x="974" y="1808"/>
                </a:lnTo>
                <a:lnTo>
                  <a:pt x="974" y="1808"/>
                </a:lnTo>
                <a:lnTo>
                  <a:pt x="974" y="1808"/>
                </a:lnTo>
                <a:lnTo>
                  <a:pt x="974" y="1808"/>
                </a:lnTo>
                <a:lnTo>
                  <a:pt x="974" y="1808"/>
                </a:lnTo>
                <a:lnTo>
                  <a:pt x="976" y="1810"/>
                </a:lnTo>
                <a:lnTo>
                  <a:pt x="976" y="1810"/>
                </a:lnTo>
                <a:lnTo>
                  <a:pt x="976" y="1813"/>
                </a:lnTo>
                <a:lnTo>
                  <a:pt x="979" y="1810"/>
                </a:lnTo>
                <a:lnTo>
                  <a:pt x="979" y="1808"/>
                </a:lnTo>
                <a:lnTo>
                  <a:pt x="979" y="1810"/>
                </a:lnTo>
                <a:lnTo>
                  <a:pt x="979" y="1810"/>
                </a:lnTo>
                <a:lnTo>
                  <a:pt x="979" y="1810"/>
                </a:lnTo>
                <a:lnTo>
                  <a:pt x="981" y="1810"/>
                </a:lnTo>
                <a:lnTo>
                  <a:pt x="981" y="1810"/>
                </a:lnTo>
                <a:lnTo>
                  <a:pt x="981" y="1808"/>
                </a:lnTo>
                <a:lnTo>
                  <a:pt x="981" y="1808"/>
                </a:lnTo>
                <a:lnTo>
                  <a:pt x="984" y="1808"/>
                </a:lnTo>
                <a:lnTo>
                  <a:pt x="984" y="1810"/>
                </a:lnTo>
                <a:lnTo>
                  <a:pt x="984" y="1810"/>
                </a:lnTo>
                <a:lnTo>
                  <a:pt x="984" y="1810"/>
                </a:lnTo>
                <a:lnTo>
                  <a:pt x="986" y="1808"/>
                </a:lnTo>
                <a:lnTo>
                  <a:pt x="988" y="1808"/>
                </a:lnTo>
                <a:lnTo>
                  <a:pt x="988" y="1808"/>
                </a:lnTo>
                <a:lnTo>
                  <a:pt x="991" y="1806"/>
                </a:lnTo>
                <a:lnTo>
                  <a:pt x="991" y="1806"/>
                </a:lnTo>
                <a:lnTo>
                  <a:pt x="993" y="1806"/>
                </a:lnTo>
                <a:lnTo>
                  <a:pt x="993" y="1803"/>
                </a:lnTo>
                <a:lnTo>
                  <a:pt x="995" y="1803"/>
                </a:lnTo>
                <a:lnTo>
                  <a:pt x="998" y="1801"/>
                </a:lnTo>
                <a:lnTo>
                  <a:pt x="998" y="1799"/>
                </a:lnTo>
                <a:lnTo>
                  <a:pt x="998" y="1799"/>
                </a:lnTo>
                <a:lnTo>
                  <a:pt x="998" y="1799"/>
                </a:lnTo>
                <a:lnTo>
                  <a:pt x="998" y="1799"/>
                </a:lnTo>
                <a:lnTo>
                  <a:pt x="998" y="1799"/>
                </a:lnTo>
                <a:lnTo>
                  <a:pt x="998" y="1796"/>
                </a:lnTo>
                <a:lnTo>
                  <a:pt x="998" y="1796"/>
                </a:lnTo>
                <a:lnTo>
                  <a:pt x="995" y="1796"/>
                </a:lnTo>
                <a:lnTo>
                  <a:pt x="995" y="1796"/>
                </a:lnTo>
                <a:lnTo>
                  <a:pt x="995" y="1796"/>
                </a:lnTo>
                <a:lnTo>
                  <a:pt x="995" y="1794"/>
                </a:lnTo>
                <a:lnTo>
                  <a:pt x="998" y="1792"/>
                </a:lnTo>
                <a:lnTo>
                  <a:pt x="998" y="1789"/>
                </a:lnTo>
                <a:lnTo>
                  <a:pt x="1002" y="1789"/>
                </a:lnTo>
                <a:lnTo>
                  <a:pt x="1002" y="1787"/>
                </a:lnTo>
                <a:lnTo>
                  <a:pt x="1002" y="1789"/>
                </a:lnTo>
                <a:lnTo>
                  <a:pt x="1002" y="1789"/>
                </a:lnTo>
                <a:lnTo>
                  <a:pt x="1002" y="1789"/>
                </a:lnTo>
                <a:lnTo>
                  <a:pt x="1002" y="1789"/>
                </a:lnTo>
                <a:lnTo>
                  <a:pt x="1005" y="1789"/>
                </a:lnTo>
                <a:lnTo>
                  <a:pt x="1005" y="1789"/>
                </a:lnTo>
                <a:lnTo>
                  <a:pt x="1005" y="1789"/>
                </a:lnTo>
                <a:lnTo>
                  <a:pt x="1007" y="1787"/>
                </a:lnTo>
                <a:lnTo>
                  <a:pt x="1007" y="1784"/>
                </a:lnTo>
                <a:lnTo>
                  <a:pt x="1010" y="1784"/>
                </a:lnTo>
                <a:lnTo>
                  <a:pt x="1010" y="1784"/>
                </a:lnTo>
                <a:lnTo>
                  <a:pt x="1012" y="1784"/>
                </a:lnTo>
                <a:lnTo>
                  <a:pt x="1012" y="1782"/>
                </a:lnTo>
                <a:lnTo>
                  <a:pt x="1014" y="1782"/>
                </a:lnTo>
                <a:lnTo>
                  <a:pt x="1019" y="1777"/>
                </a:lnTo>
                <a:lnTo>
                  <a:pt x="1019" y="1777"/>
                </a:lnTo>
                <a:lnTo>
                  <a:pt x="1021" y="1775"/>
                </a:lnTo>
                <a:lnTo>
                  <a:pt x="1021" y="1773"/>
                </a:lnTo>
                <a:lnTo>
                  <a:pt x="1021" y="1770"/>
                </a:lnTo>
                <a:lnTo>
                  <a:pt x="1024" y="1768"/>
                </a:lnTo>
                <a:lnTo>
                  <a:pt x="1026" y="1768"/>
                </a:lnTo>
                <a:lnTo>
                  <a:pt x="1028" y="1766"/>
                </a:lnTo>
                <a:lnTo>
                  <a:pt x="1031" y="1763"/>
                </a:lnTo>
                <a:lnTo>
                  <a:pt x="1033" y="1763"/>
                </a:lnTo>
                <a:lnTo>
                  <a:pt x="1038" y="1761"/>
                </a:lnTo>
                <a:lnTo>
                  <a:pt x="1043" y="1758"/>
                </a:lnTo>
                <a:lnTo>
                  <a:pt x="1045" y="1761"/>
                </a:lnTo>
                <a:lnTo>
                  <a:pt x="1047" y="1761"/>
                </a:lnTo>
                <a:lnTo>
                  <a:pt x="1047" y="1758"/>
                </a:lnTo>
                <a:lnTo>
                  <a:pt x="1047" y="1758"/>
                </a:lnTo>
                <a:lnTo>
                  <a:pt x="1050" y="1758"/>
                </a:lnTo>
                <a:lnTo>
                  <a:pt x="1050" y="1758"/>
                </a:lnTo>
                <a:lnTo>
                  <a:pt x="1050" y="1758"/>
                </a:lnTo>
                <a:lnTo>
                  <a:pt x="1052" y="1758"/>
                </a:lnTo>
                <a:lnTo>
                  <a:pt x="1054" y="1756"/>
                </a:lnTo>
                <a:lnTo>
                  <a:pt x="1057" y="1754"/>
                </a:lnTo>
                <a:lnTo>
                  <a:pt x="1059" y="1754"/>
                </a:lnTo>
                <a:lnTo>
                  <a:pt x="1059" y="1754"/>
                </a:lnTo>
                <a:lnTo>
                  <a:pt x="1059" y="1751"/>
                </a:lnTo>
                <a:lnTo>
                  <a:pt x="1059" y="1751"/>
                </a:lnTo>
                <a:lnTo>
                  <a:pt x="1062" y="1751"/>
                </a:lnTo>
                <a:lnTo>
                  <a:pt x="1062" y="1751"/>
                </a:lnTo>
                <a:lnTo>
                  <a:pt x="1062" y="1751"/>
                </a:lnTo>
                <a:lnTo>
                  <a:pt x="1062" y="1751"/>
                </a:lnTo>
                <a:lnTo>
                  <a:pt x="1062" y="1751"/>
                </a:lnTo>
                <a:lnTo>
                  <a:pt x="1062" y="1751"/>
                </a:lnTo>
                <a:lnTo>
                  <a:pt x="1062" y="1749"/>
                </a:lnTo>
                <a:lnTo>
                  <a:pt x="1062" y="1749"/>
                </a:lnTo>
                <a:lnTo>
                  <a:pt x="1064" y="1749"/>
                </a:lnTo>
                <a:lnTo>
                  <a:pt x="1064" y="1749"/>
                </a:lnTo>
                <a:lnTo>
                  <a:pt x="1066" y="1749"/>
                </a:lnTo>
                <a:lnTo>
                  <a:pt x="1066" y="1749"/>
                </a:lnTo>
                <a:lnTo>
                  <a:pt x="1066" y="1749"/>
                </a:lnTo>
                <a:lnTo>
                  <a:pt x="1071" y="1747"/>
                </a:lnTo>
                <a:lnTo>
                  <a:pt x="1073" y="1747"/>
                </a:lnTo>
                <a:lnTo>
                  <a:pt x="1076" y="1744"/>
                </a:lnTo>
                <a:lnTo>
                  <a:pt x="1078" y="1744"/>
                </a:lnTo>
                <a:lnTo>
                  <a:pt x="1080" y="1742"/>
                </a:lnTo>
                <a:lnTo>
                  <a:pt x="1085" y="1739"/>
                </a:lnTo>
                <a:lnTo>
                  <a:pt x="1083" y="1737"/>
                </a:lnTo>
                <a:lnTo>
                  <a:pt x="1080" y="1735"/>
                </a:lnTo>
                <a:lnTo>
                  <a:pt x="1080" y="1732"/>
                </a:lnTo>
                <a:lnTo>
                  <a:pt x="1083" y="1732"/>
                </a:lnTo>
                <a:lnTo>
                  <a:pt x="1083" y="1732"/>
                </a:lnTo>
                <a:lnTo>
                  <a:pt x="1085" y="1730"/>
                </a:lnTo>
                <a:lnTo>
                  <a:pt x="1085" y="1730"/>
                </a:lnTo>
                <a:lnTo>
                  <a:pt x="1085" y="1728"/>
                </a:lnTo>
                <a:lnTo>
                  <a:pt x="1088" y="1728"/>
                </a:lnTo>
                <a:lnTo>
                  <a:pt x="1088" y="1728"/>
                </a:lnTo>
                <a:lnTo>
                  <a:pt x="1090" y="1728"/>
                </a:lnTo>
                <a:lnTo>
                  <a:pt x="1092" y="1728"/>
                </a:lnTo>
                <a:lnTo>
                  <a:pt x="1092" y="1728"/>
                </a:lnTo>
                <a:lnTo>
                  <a:pt x="1095" y="1725"/>
                </a:lnTo>
                <a:lnTo>
                  <a:pt x="1097" y="1723"/>
                </a:lnTo>
                <a:lnTo>
                  <a:pt x="1097" y="1721"/>
                </a:lnTo>
                <a:lnTo>
                  <a:pt x="1099" y="1721"/>
                </a:lnTo>
                <a:lnTo>
                  <a:pt x="1102" y="1723"/>
                </a:lnTo>
                <a:lnTo>
                  <a:pt x="1102" y="1723"/>
                </a:lnTo>
                <a:lnTo>
                  <a:pt x="1106" y="1725"/>
                </a:lnTo>
                <a:lnTo>
                  <a:pt x="1106" y="1728"/>
                </a:lnTo>
                <a:lnTo>
                  <a:pt x="1106" y="1730"/>
                </a:lnTo>
                <a:lnTo>
                  <a:pt x="1106" y="1730"/>
                </a:lnTo>
                <a:lnTo>
                  <a:pt x="1109" y="1730"/>
                </a:lnTo>
                <a:lnTo>
                  <a:pt x="1109" y="1730"/>
                </a:lnTo>
                <a:lnTo>
                  <a:pt x="1111" y="1730"/>
                </a:lnTo>
                <a:lnTo>
                  <a:pt x="1114" y="1730"/>
                </a:lnTo>
                <a:lnTo>
                  <a:pt x="1116" y="1732"/>
                </a:lnTo>
                <a:lnTo>
                  <a:pt x="1118" y="1732"/>
                </a:lnTo>
                <a:lnTo>
                  <a:pt x="1118" y="1732"/>
                </a:lnTo>
                <a:lnTo>
                  <a:pt x="1116" y="1730"/>
                </a:lnTo>
                <a:lnTo>
                  <a:pt x="1116" y="1730"/>
                </a:lnTo>
                <a:lnTo>
                  <a:pt x="1116" y="1730"/>
                </a:lnTo>
                <a:lnTo>
                  <a:pt x="1118" y="1730"/>
                </a:lnTo>
                <a:lnTo>
                  <a:pt x="1121" y="1732"/>
                </a:lnTo>
                <a:lnTo>
                  <a:pt x="1123" y="1732"/>
                </a:lnTo>
                <a:lnTo>
                  <a:pt x="1125" y="1735"/>
                </a:lnTo>
                <a:lnTo>
                  <a:pt x="1128" y="1735"/>
                </a:lnTo>
                <a:lnTo>
                  <a:pt x="1128" y="1735"/>
                </a:lnTo>
                <a:lnTo>
                  <a:pt x="1130" y="1735"/>
                </a:lnTo>
                <a:lnTo>
                  <a:pt x="1130" y="1735"/>
                </a:lnTo>
                <a:lnTo>
                  <a:pt x="1130" y="1735"/>
                </a:lnTo>
                <a:lnTo>
                  <a:pt x="1130" y="1737"/>
                </a:lnTo>
                <a:lnTo>
                  <a:pt x="1130" y="1737"/>
                </a:lnTo>
                <a:lnTo>
                  <a:pt x="1133" y="1737"/>
                </a:lnTo>
                <a:lnTo>
                  <a:pt x="1133" y="1732"/>
                </a:lnTo>
                <a:lnTo>
                  <a:pt x="1135" y="1732"/>
                </a:lnTo>
                <a:lnTo>
                  <a:pt x="1137" y="1732"/>
                </a:lnTo>
                <a:lnTo>
                  <a:pt x="1140" y="1732"/>
                </a:lnTo>
                <a:lnTo>
                  <a:pt x="1140" y="1730"/>
                </a:lnTo>
                <a:lnTo>
                  <a:pt x="1142" y="1730"/>
                </a:lnTo>
                <a:lnTo>
                  <a:pt x="1142" y="1732"/>
                </a:lnTo>
                <a:lnTo>
                  <a:pt x="1142" y="1732"/>
                </a:lnTo>
                <a:lnTo>
                  <a:pt x="1142" y="1732"/>
                </a:lnTo>
                <a:lnTo>
                  <a:pt x="1144" y="1732"/>
                </a:lnTo>
                <a:lnTo>
                  <a:pt x="1147" y="1732"/>
                </a:lnTo>
                <a:lnTo>
                  <a:pt x="1147" y="1730"/>
                </a:lnTo>
                <a:lnTo>
                  <a:pt x="1144" y="1728"/>
                </a:lnTo>
                <a:lnTo>
                  <a:pt x="1144" y="1728"/>
                </a:lnTo>
                <a:lnTo>
                  <a:pt x="1147" y="1728"/>
                </a:lnTo>
                <a:lnTo>
                  <a:pt x="1147" y="1728"/>
                </a:lnTo>
                <a:lnTo>
                  <a:pt x="1147" y="1725"/>
                </a:lnTo>
                <a:lnTo>
                  <a:pt x="1147" y="1725"/>
                </a:lnTo>
                <a:lnTo>
                  <a:pt x="1147" y="1725"/>
                </a:lnTo>
                <a:lnTo>
                  <a:pt x="1149" y="1725"/>
                </a:lnTo>
                <a:lnTo>
                  <a:pt x="1149" y="1725"/>
                </a:lnTo>
                <a:lnTo>
                  <a:pt x="1149" y="1725"/>
                </a:lnTo>
                <a:lnTo>
                  <a:pt x="1151" y="1728"/>
                </a:lnTo>
                <a:lnTo>
                  <a:pt x="1156" y="1728"/>
                </a:lnTo>
                <a:lnTo>
                  <a:pt x="1156" y="1723"/>
                </a:lnTo>
                <a:lnTo>
                  <a:pt x="1156" y="1721"/>
                </a:lnTo>
                <a:lnTo>
                  <a:pt x="1159" y="1721"/>
                </a:lnTo>
                <a:lnTo>
                  <a:pt x="1161" y="1718"/>
                </a:lnTo>
                <a:lnTo>
                  <a:pt x="1163" y="1721"/>
                </a:lnTo>
                <a:lnTo>
                  <a:pt x="1168" y="1718"/>
                </a:lnTo>
                <a:lnTo>
                  <a:pt x="1170" y="1718"/>
                </a:lnTo>
                <a:lnTo>
                  <a:pt x="1175" y="1718"/>
                </a:lnTo>
                <a:lnTo>
                  <a:pt x="1177" y="1718"/>
                </a:lnTo>
                <a:lnTo>
                  <a:pt x="1177" y="1718"/>
                </a:lnTo>
                <a:lnTo>
                  <a:pt x="1180" y="1723"/>
                </a:lnTo>
                <a:lnTo>
                  <a:pt x="1180" y="1723"/>
                </a:lnTo>
                <a:lnTo>
                  <a:pt x="1182" y="1725"/>
                </a:lnTo>
                <a:lnTo>
                  <a:pt x="1182" y="1725"/>
                </a:lnTo>
                <a:lnTo>
                  <a:pt x="1185" y="1725"/>
                </a:lnTo>
                <a:lnTo>
                  <a:pt x="1187" y="1725"/>
                </a:lnTo>
                <a:lnTo>
                  <a:pt x="1187" y="1723"/>
                </a:lnTo>
                <a:lnTo>
                  <a:pt x="1189" y="1723"/>
                </a:lnTo>
                <a:lnTo>
                  <a:pt x="1189" y="1723"/>
                </a:lnTo>
                <a:lnTo>
                  <a:pt x="1189" y="1725"/>
                </a:lnTo>
                <a:lnTo>
                  <a:pt x="1189" y="1725"/>
                </a:lnTo>
                <a:lnTo>
                  <a:pt x="1189" y="1728"/>
                </a:lnTo>
                <a:lnTo>
                  <a:pt x="1187" y="1730"/>
                </a:lnTo>
                <a:lnTo>
                  <a:pt x="1187" y="1730"/>
                </a:lnTo>
                <a:lnTo>
                  <a:pt x="1182" y="1732"/>
                </a:lnTo>
                <a:lnTo>
                  <a:pt x="1180" y="1732"/>
                </a:lnTo>
                <a:lnTo>
                  <a:pt x="1180" y="1732"/>
                </a:lnTo>
                <a:lnTo>
                  <a:pt x="1180" y="1735"/>
                </a:lnTo>
                <a:lnTo>
                  <a:pt x="1180" y="1739"/>
                </a:lnTo>
                <a:lnTo>
                  <a:pt x="1185" y="1735"/>
                </a:lnTo>
                <a:lnTo>
                  <a:pt x="1189" y="1735"/>
                </a:lnTo>
                <a:lnTo>
                  <a:pt x="1189" y="1737"/>
                </a:lnTo>
                <a:lnTo>
                  <a:pt x="1194" y="1739"/>
                </a:lnTo>
                <a:lnTo>
                  <a:pt x="1194" y="1742"/>
                </a:lnTo>
                <a:lnTo>
                  <a:pt x="1194" y="1742"/>
                </a:lnTo>
                <a:lnTo>
                  <a:pt x="1194" y="1742"/>
                </a:lnTo>
                <a:lnTo>
                  <a:pt x="1196" y="1742"/>
                </a:lnTo>
                <a:lnTo>
                  <a:pt x="1196" y="1744"/>
                </a:lnTo>
                <a:lnTo>
                  <a:pt x="1196" y="1744"/>
                </a:lnTo>
                <a:lnTo>
                  <a:pt x="1196" y="1747"/>
                </a:lnTo>
                <a:lnTo>
                  <a:pt x="1199" y="1749"/>
                </a:lnTo>
                <a:lnTo>
                  <a:pt x="1201" y="1751"/>
                </a:lnTo>
                <a:lnTo>
                  <a:pt x="1201" y="1754"/>
                </a:lnTo>
                <a:lnTo>
                  <a:pt x="1201" y="1758"/>
                </a:lnTo>
                <a:lnTo>
                  <a:pt x="1196" y="1761"/>
                </a:lnTo>
                <a:lnTo>
                  <a:pt x="1194" y="1763"/>
                </a:lnTo>
                <a:lnTo>
                  <a:pt x="1194" y="1766"/>
                </a:lnTo>
                <a:lnTo>
                  <a:pt x="1194" y="1768"/>
                </a:lnTo>
                <a:lnTo>
                  <a:pt x="1194" y="1770"/>
                </a:lnTo>
                <a:lnTo>
                  <a:pt x="1196" y="1775"/>
                </a:lnTo>
                <a:lnTo>
                  <a:pt x="1196" y="1775"/>
                </a:lnTo>
                <a:lnTo>
                  <a:pt x="1199" y="1770"/>
                </a:lnTo>
                <a:lnTo>
                  <a:pt x="1199" y="1768"/>
                </a:lnTo>
                <a:lnTo>
                  <a:pt x="1199" y="1766"/>
                </a:lnTo>
                <a:lnTo>
                  <a:pt x="1203" y="1763"/>
                </a:lnTo>
                <a:lnTo>
                  <a:pt x="1208" y="1766"/>
                </a:lnTo>
                <a:lnTo>
                  <a:pt x="1211" y="1768"/>
                </a:lnTo>
                <a:lnTo>
                  <a:pt x="1215" y="1770"/>
                </a:lnTo>
                <a:lnTo>
                  <a:pt x="1218" y="1775"/>
                </a:lnTo>
                <a:lnTo>
                  <a:pt x="1218" y="1777"/>
                </a:lnTo>
                <a:lnTo>
                  <a:pt x="1220" y="1780"/>
                </a:lnTo>
                <a:lnTo>
                  <a:pt x="1220" y="1780"/>
                </a:lnTo>
                <a:lnTo>
                  <a:pt x="1222" y="1780"/>
                </a:lnTo>
                <a:lnTo>
                  <a:pt x="1225" y="1777"/>
                </a:lnTo>
                <a:lnTo>
                  <a:pt x="1227" y="1777"/>
                </a:lnTo>
                <a:lnTo>
                  <a:pt x="1229" y="1777"/>
                </a:lnTo>
                <a:lnTo>
                  <a:pt x="1232" y="1780"/>
                </a:lnTo>
                <a:lnTo>
                  <a:pt x="1232" y="1782"/>
                </a:lnTo>
                <a:lnTo>
                  <a:pt x="1234" y="1782"/>
                </a:lnTo>
                <a:lnTo>
                  <a:pt x="1234" y="1782"/>
                </a:lnTo>
                <a:lnTo>
                  <a:pt x="1234" y="1782"/>
                </a:lnTo>
                <a:lnTo>
                  <a:pt x="1234" y="1782"/>
                </a:lnTo>
                <a:lnTo>
                  <a:pt x="1239" y="1784"/>
                </a:lnTo>
                <a:lnTo>
                  <a:pt x="1239" y="1787"/>
                </a:lnTo>
                <a:lnTo>
                  <a:pt x="1241" y="1784"/>
                </a:lnTo>
                <a:lnTo>
                  <a:pt x="1241" y="1784"/>
                </a:lnTo>
                <a:lnTo>
                  <a:pt x="1244" y="1784"/>
                </a:lnTo>
                <a:lnTo>
                  <a:pt x="1244" y="1782"/>
                </a:lnTo>
                <a:lnTo>
                  <a:pt x="1244" y="1782"/>
                </a:lnTo>
                <a:lnTo>
                  <a:pt x="1244" y="1782"/>
                </a:lnTo>
                <a:lnTo>
                  <a:pt x="1246" y="1782"/>
                </a:lnTo>
                <a:lnTo>
                  <a:pt x="1246" y="1782"/>
                </a:lnTo>
                <a:lnTo>
                  <a:pt x="1246" y="1780"/>
                </a:lnTo>
                <a:lnTo>
                  <a:pt x="1246" y="1777"/>
                </a:lnTo>
                <a:lnTo>
                  <a:pt x="1246" y="1777"/>
                </a:lnTo>
                <a:lnTo>
                  <a:pt x="1246" y="1777"/>
                </a:lnTo>
                <a:lnTo>
                  <a:pt x="1246" y="1777"/>
                </a:lnTo>
                <a:lnTo>
                  <a:pt x="1246" y="1777"/>
                </a:lnTo>
                <a:lnTo>
                  <a:pt x="1248" y="1775"/>
                </a:lnTo>
                <a:lnTo>
                  <a:pt x="1248" y="1775"/>
                </a:lnTo>
                <a:lnTo>
                  <a:pt x="1248" y="1775"/>
                </a:lnTo>
                <a:lnTo>
                  <a:pt x="1248" y="1773"/>
                </a:lnTo>
                <a:lnTo>
                  <a:pt x="1248" y="1770"/>
                </a:lnTo>
                <a:lnTo>
                  <a:pt x="1251" y="1770"/>
                </a:lnTo>
                <a:lnTo>
                  <a:pt x="1251" y="1768"/>
                </a:lnTo>
                <a:lnTo>
                  <a:pt x="1251" y="1768"/>
                </a:lnTo>
                <a:lnTo>
                  <a:pt x="1253" y="1768"/>
                </a:lnTo>
                <a:lnTo>
                  <a:pt x="1253" y="1770"/>
                </a:lnTo>
                <a:lnTo>
                  <a:pt x="1256" y="1770"/>
                </a:lnTo>
                <a:lnTo>
                  <a:pt x="1256" y="1770"/>
                </a:lnTo>
                <a:lnTo>
                  <a:pt x="1258" y="1770"/>
                </a:lnTo>
                <a:lnTo>
                  <a:pt x="1260" y="1770"/>
                </a:lnTo>
                <a:lnTo>
                  <a:pt x="1263" y="1777"/>
                </a:lnTo>
                <a:lnTo>
                  <a:pt x="1263" y="1780"/>
                </a:lnTo>
                <a:lnTo>
                  <a:pt x="1265" y="1780"/>
                </a:lnTo>
                <a:lnTo>
                  <a:pt x="1267" y="1777"/>
                </a:lnTo>
                <a:lnTo>
                  <a:pt x="1270" y="1777"/>
                </a:lnTo>
                <a:lnTo>
                  <a:pt x="1272" y="1782"/>
                </a:lnTo>
                <a:lnTo>
                  <a:pt x="1274" y="1782"/>
                </a:lnTo>
                <a:lnTo>
                  <a:pt x="1274" y="1784"/>
                </a:lnTo>
                <a:lnTo>
                  <a:pt x="1274" y="1784"/>
                </a:lnTo>
                <a:lnTo>
                  <a:pt x="1274" y="1787"/>
                </a:lnTo>
                <a:lnTo>
                  <a:pt x="1274" y="1787"/>
                </a:lnTo>
                <a:lnTo>
                  <a:pt x="1277" y="1787"/>
                </a:lnTo>
                <a:lnTo>
                  <a:pt x="1277" y="1787"/>
                </a:lnTo>
                <a:lnTo>
                  <a:pt x="1282" y="1792"/>
                </a:lnTo>
                <a:lnTo>
                  <a:pt x="1282" y="1792"/>
                </a:lnTo>
                <a:lnTo>
                  <a:pt x="1282" y="1792"/>
                </a:lnTo>
                <a:lnTo>
                  <a:pt x="1282" y="1794"/>
                </a:lnTo>
                <a:lnTo>
                  <a:pt x="1282" y="1799"/>
                </a:lnTo>
                <a:lnTo>
                  <a:pt x="1282" y="1799"/>
                </a:lnTo>
                <a:lnTo>
                  <a:pt x="1282" y="1801"/>
                </a:lnTo>
                <a:lnTo>
                  <a:pt x="1282" y="1801"/>
                </a:lnTo>
                <a:lnTo>
                  <a:pt x="1284" y="1803"/>
                </a:lnTo>
                <a:lnTo>
                  <a:pt x="1284" y="1803"/>
                </a:lnTo>
                <a:lnTo>
                  <a:pt x="1284" y="1803"/>
                </a:lnTo>
                <a:lnTo>
                  <a:pt x="1284" y="1806"/>
                </a:lnTo>
                <a:lnTo>
                  <a:pt x="1284" y="1806"/>
                </a:lnTo>
                <a:lnTo>
                  <a:pt x="1282" y="1806"/>
                </a:lnTo>
                <a:lnTo>
                  <a:pt x="1284" y="1808"/>
                </a:lnTo>
                <a:lnTo>
                  <a:pt x="1284" y="1808"/>
                </a:lnTo>
                <a:lnTo>
                  <a:pt x="1286" y="1810"/>
                </a:lnTo>
                <a:lnTo>
                  <a:pt x="1286" y="1810"/>
                </a:lnTo>
                <a:lnTo>
                  <a:pt x="1286" y="1810"/>
                </a:lnTo>
                <a:lnTo>
                  <a:pt x="1286" y="1813"/>
                </a:lnTo>
                <a:lnTo>
                  <a:pt x="1286" y="1813"/>
                </a:lnTo>
                <a:lnTo>
                  <a:pt x="1286" y="1813"/>
                </a:lnTo>
                <a:lnTo>
                  <a:pt x="1286" y="1813"/>
                </a:lnTo>
                <a:lnTo>
                  <a:pt x="1286" y="1815"/>
                </a:lnTo>
                <a:lnTo>
                  <a:pt x="1286" y="1815"/>
                </a:lnTo>
                <a:lnTo>
                  <a:pt x="1289" y="1818"/>
                </a:lnTo>
                <a:lnTo>
                  <a:pt x="1289" y="1820"/>
                </a:lnTo>
                <a:lnTo>
                  <a:pt x="1289" y="1825"/>
                </a:lnTo>
                <a:lnTo>
                  <a:pt x="1291" y="1827"/>
                </a:lnTo>
                <a:lnTo>
                  <a:pt x="1293" y="1827"/>
                </a:lnTo>
                <a:lnTo>
                  <a:pt x="1293" y="1827"/>
                </a:lnTo>
                <a:lnTo>
                  <a:pt x="1296" y="1825"/>
                </a:lnTo>
                <a:lnTo>
                  <a:pt x="1296" y="1825"/>
                </a:lnTo>
                <a:lnTo>
                  <a:pt x="1296" y="1822"/>
                </a:lnTo>
                <a:lnTo>
                  <a:pt x="1296" y="1820"/>
                </a:lnTo>
                <a:lnTo>
                  <a:pt x="1296" y="1818"/>
                </a:lnTo>
                <a:lnTo>
                  <a:pt x="1296" y="1818"/>
                </a:lnTo>
                <a:lnTo>
                  <a:pt x="1298" y="1818"/>
                </a:lnTo>
                <a:lnTo>
                  <a:pt x="1300" y="1820"/>
                </a:lnTo>
                <a:lnTo>
                  <a:pt x="1300" y="1820"/>
                </a:lnTo>
                <a:lnTo>
                  <a:pt x="1303" y="1820"/>
                </a:lnTo>
                <a:lnTo>
                  <a:pt x="1303" y="1820"/>
                </a:lnTo>
                <a:lnTo>
                  <a:pt x="1305" y="1822"/>
                </a:lnTo>
                <a:lnTo>
                  <a:pt x="1305" y="1822"/>
                </a:lnTo>
                <a:lnTo>
                  <a:pt x="1308" y="1822"/>
                </a:lnTo>
                <a:lnTo>
                  <a:pt x="1308" y="1822"/>
                </a:lnTo>
                <a:lnTo>
                  <a:pt x="1308" y="1822"/>
                </a:lnTo>
                <a:lnTo>
                  <a:pt x="1308" y="1822"/>
                </a:lnTo>
                <a:lnTo>
                  <a:pt x="1310" y="1822"/>
                </a:lnTo>
                <a:lnTo>
                  <a:pt x="1310" y="1822"/>
                </a:lnTo>
                <a:lnTo>
                  <a:pt x="1310" y="1822"/>
                </a:lnTo>
                <a:lnTo>
                  <a:pt x="1310" y="1825"/>
                </a:lnTo>
                <a:lnTo>
                  <a:pt x="1310" y="1825"/>
                </a:lnTo>
                <a:lnTo>
                  <a:pt x="1310" y="1825"/>
                </a:lnTo>
                <a:lnTo>
                  <a:pt x="1310" y="1827"/>
                </a:lnTo>
                <a:lnTo>
                  <a:pt x="1310" y="1829"/>
                </a:lnTo>
                <a:lnTo>
                  <a:pt x="1310" y="1837"/>
                </a:lnTo>
                <a:lnTo>
                  <a:pt x="1310" y="1837"/>
                </a:lnTo>
                <a:lnTo>
                  <a:pt x="1310" y="1837"/>
                </a:lnTo>
                <a:lnTo>
                  <a:pt x="1312" y="1837"/>
                </a:lnTo>
                <a:lnTo>
                  <a:pt x="1312" y="1837"/>
                </a:lnTo>
                <a:lnTo>
                  <a:pt x="1312" y="1839"/>
                </a:lnTo>
                <a:lnTo>
                  <a:pt x="1312" y="1841"/>
                </a:lnTo>
                <a:lnTo>
                  <a:pt x="1310" y="1844"/>
                </a:lnTo>
                <a:lnTo>
                  <a:pt x="1310" y="1846"/>
                </a:lnTo>
                <a:lnTo>
                  <a:pt x="1310" y="1848"/>
                </a:lnTo>
                <a:lnTo>
                  <a:pt x="1310" y="1851"/>
                </a:lnTo>
                <a:lnTo>
                  <a:pt x="1312" y="1853"/>
                </a:lnTo>
                <a:lnTo>
                  <a:pt x="1312" y="1853"/>
                </a:lnTo>
                <a:lnTo>
                  <a:pt x="1312" y="1853"/>
                </a:lnTo>
                <a:lnTo>
                  <a:pt x="1315" y="1853"/>
                </a:lnTo>
                <a:lnTo>
                  <a:pt x="1315" y="1855"/>
                </a:lnTo>
                <a:lnTo>
                  <a:pt x="1315" y="1855"/>
                </a:lnTo>
                <a:lnTo>
                  <a:pt x="1312" y="1858"/>
                </a:lnTo>
                <a:lnTo>
                  <a:pt x="1312" y="1858"/>
                </a:lnTo>
                <a:lnTo>
                  <a:pt x="1315" y="1863"/>
                </a:lnTo>
                <a:lnTo>
                  <a:pt x="1315" y="1865"/>
                </a:lnTo>
                <a:lnTo>
                  <a:pt x="1315" y="1865"/>
                </a:lnTo>
                <a:lnTo>
                  <a:pt x="1312" y="1865"/>
                </a:lnTo>
                <a:lnTo>
                  <a:pt x="1312" y="1867"/>
                </a:lnTo>
                <a:lnTo>
                  <a:pt x="1312" y="1867"/>
                </a:lnTo>
                <a:lnTo>
                  <a:pt x="1315" y="1870"/>
                </a:lnTo>
                <a:lnTo>
                  <a:pt x="1315" y="1870"/>
                </a:lnTo>
                <a:lnTo>
                  <a:pt x="1315" y="1872"/>
                </a:lnTo>
                <a:lnTo>
                  <a:pt x="1315" y="1874"/>
                </a:lnTo>
                <a:lnTo>
                  <a:pt x="1315" y="1874"/>
                </a:lnTo>
                <a:lnTo>
                  <a:pt x="1315" y="1877"/>
                </a:lnTo>
                <a:lnTo>
                  <a:pt x="1315" y="1877"/>
                </a:lnTo>
                <a:lnTo>
                  <a:pt x="1315" y="1877"/>
                </a:lnTo>
                <a:lnTo>
                  <a:pt x="1315" y="1879"/>
                </a:lnTo>
                <a:lnTo>
                  <a:pt x="1315" y="1879"/>
                </a:lnTo>
                <a:lnTo>
                  <a:pt x="1315" y="1879"/>
                </a:lnTo>
                <a:lnTo>
                  <a:pt x="1315" y="1881"/>
                </a:lnTo>
                <a:lnTo>
                  <a:pt x="1312" y="1884"/>
                </a:lnTo>
                <a:lnTo>
                  <a:pt x="1312" y="1886"/>
                </a:lnTo>
                <a:lnTo>
                  <a:pt x="1312" y="1893"/>
                </a:lnTo>
                <a:lnTo>
                  <a:pt x="1312" y="1893"/>
                </a:lnTo>
                <a:lnTo>
                  <a:pt x="1312" y="1896"/>
                </a:lnTo>
                <a:lnTo>
                  <a:pt x="1312" y="1896"/>
                </a:lnTo>
                <a:lnTo>
                  <a:pt x="1310" y="1898"/>
                </a:lnTo>
                <a:lnTo>
                  <a:pt x="1310" y="1900"/>
                </a:lnTo>
                <a:lnTo>
                  <a:pt x="1310" y="1900"/>
                </a:lnTo>
                <a:lnTo>
                  <a:pt x="1310" y="1900"/>
                </a:lnTo>
                <a:lnTo>
                  <a:pt x="1310" y="1903"/>
                </a:lnTo>
                <a:lnTo>
                  <a:pt x="1310" y="1903"/>
                </a:lnTo>
                <a:lnTo>
                  <a:pt x="1310" y="1903"/>
                </a:lnTo>
                <a:lnTo>
                  <a:pt x="1312" y="1905"/>
                </a:lnTo>
                <a:lnTo>
                  <a:pt x="1312" y="1905"/>
                </a:lnTo>
                <a:lnTo>
                  <a:pt x="1312" y="1908"/>
                </a:lnTo>
                <a:lnTo>
                  <a:pt x="1312" y="1908"/>
                </a:lnTo>
                <a:lnTo>
                  <a:pt x="1312" y="1908"/>
                </a:lnTo>
                <a:lnTo>
                  <a:pt x="1312" y="1908"/>
                </a:lnTo>
                <a:lnTo>
                  <a:pt x="1310" y="1910"/>
                </a:lnTo>
                <a:lnTo>
                  <a:pt x="1310" y="1910"/>
                </a:lnTo>
                <a:lnTo>
                  <a:pt x="1308" y="1910"/>
                </a:lnTo>
                <a:lnTo>
                  <a:pt x="1308" y="1910"/>
                </a:lnTo>
                <a:lnTo>
                  <a:pt x="1308" y="1908"/>
                </a:lnTo>
                <a:lnTo>
                  <a:pt x="1308" y="1908"/>
                </a:lnTo>
                <a:lnTo>
                  <a:pt x="1308" y="1908"/>
                </a:lnTo>
                <a:lnTo>
                  <a:pt x="1305" y="1910"/>
                </a:lnTo>
                <a:lnTo>
                  <a:pt x="1305" y="1910"/>
                </a:lnTo>
                <a:lnTo>
                  <a:pt x="1303" y="1910"/>
                </a:lnTo>
                <a:lnTo>
                  <a:pt x="1303" y="1912"/>
                </a:lnTo>
                <a:lnTo>
                  <a:pt x="1305" y="1912"/>
                </a:lnTo>
                <a:lnTo>
                  <a:pt x="1305" y="1915"/>
                </a:lnTo>
                <a:lnTo>
                  <a:pt x="1305" y="1915"/>
                </a:lnTo>
                <a:lnTo>
                  <a:pt x="1305" y="1917"/>
                </a:lnTo>
                <a:lnTo>
                  <a:pt x="1305" y="1917"/>
                </a:lnTo>
                <a:lnTo>
                  <a:pt x="1305" y="1917"/>
                </a:lnTo>
                <a:lnTo>
                  <a:pt x="1308" y="1917"/>
                </a:lnTo>
                <a:lnTo>
                  <a:pt x="1308" y="1917"/>
                </a:lnTo>
                <a:lnTo>
                  <a:pt x="1308" y="1917"/>
                </a:lnTo>
                <a:lnTo>
                  <a:pt x="1310" y="1922"/>
                </a:lnTo>
                <a:lnTo>
                  <a:pt x="1310" y="1922"/>
                </a:lnTo>
                <a:lnTo>
                  <a:pt x="1310" y="1922"/>
                </a:lnTo>
                <a:lnTo>
                  <a:pt x="1310" y="1922"/>
                </a:lnTo>
                <a:lnTo>
                  <a:pt x="1312" y="1922"/>
                </a:lnTo>
                <a:lnTo>
                  <a:pt x="1312" y="1924"/>
                </a:lnTo>
                <a:lnTo>
                  <a:pt x="1312" y="1924"/>
                </a:lnTo>
                <a:lnTo>
                  <a:pt x="1310" y="1924"/>
                </a:lnTo>
                <a:lnTo>
                  <a:pt x="1310" y="1926"/>
                </a:lnTo>
                <a:lnTo>
                  <a:pt x="1308" y="1926"/>
                </a:lnTo>
                <a:lnTo>
                  <a:pt x="1308" y="1929"/>
                </a:lnTo>
                <a:lnTo>
                  <a:pt x="1308" y="1929"/>
                </a:lnTo>
                <a:lnTo>
                  <a:pt x="1305" y="1926"/>
                </a:lnTo>
                <a:lnTo>
                  <a:pt x="1305" y="1926"/>
                </a:lnTo>
                <a:lnTo>
                  <a:pt x="1303" y="1926"/>
                </a:lnTo>
                <a:lnTo>
                  <a:pt x="1303" y="1926"/>
                </a:lnTo>
                <a:lnTo>
                  <a:pt x="1303" y="1926"/>
                </a:lnTo>
                <a:lnTo>
                  <a:pt x="1300" y="1926"/>
                </a:lnTo>
                <a:lnTo>
                  <a:pt x="1300" y="1926"/>
                </a:lnTo>
                <a:lnTo>
                  <a:pt x="1300" y="1929"/>
                </a:lnTo>
                <a:lnTo>
                  <a:pt x="1298" y="1929"/>
                </a:lnTo>
                <a:lnTo>
                  <a:pt x="1298" y="1931"/>
                </a:lnTo>
                <a:lnTo>
                  <a:pt x="1298" y="1931"/>
                </a:lnTo>
                <a:lnTo>
                  <a:pt x="1298" y="1931"/>
                </a:lnTo>
                <a:lnTo>
                  <a:pt x="1298" y="1931"/>
                </a:lnTo>
                <a:lnTo>
                  <a:pt x="1298" y="1934"/>
                </a:lnTo>
                <a:lnTo>
                  <a:pt x="1298" y="1934"/>
                </a:lnTo>
                <a:lnTo>
                  <a:pt x="1296" y="1934"/>
                </a:lnTo>
                <a:lnTo>
                  <a:pt x="1296" y="1936"/>
                </a:lnTo>
                <a:lnTo>
                  <a:pt x="1296" y="1938"/>
                </a:lnTo>
                <a:lnTo>
                  <a:pt x="1293" y="1941"/>
                </a:lnTo>
                <a:lnTo>
                  <a:pt x="1293" y="1941"/>
                </a:lnTo>
                <a:lnTo>
                  <a:pt x="1293" y="1941"/>
                </a:lnTo>
                <a:lnTo>
                  <a:pt x="1291" y="1943"/>
                </a:lnTo>
                <a:lnTo>
                  <a:pt x="1291" y="1943"/>
                </a:lnTo>
                <a:lnTo>
                  <a:pt x="1289" y="1943"/>
                </a:lnTo>
                <a:lnTo>
                  <a:pt x="1289" y="1941"/>
                </a:lnTo>
                <a:lnTo>
                  <a:pt x="1286" y="1941"/>
                </a:lnTo>
                <a:lnTo>
                  <a:pt x="1284" y="1938"/>
                </a:lnTo>
                <a:lnTo>
                  <a:pt x="1282" y="1938"/>
                </a:lnTo>
                <a:lnTo>
                  <a:pt x="1282" y="1941"/>
                </a:lnTo>
                <a:lnTo>
                  <a:pt x="1282" y="1943"/>
                </a:lnTo>
                <a:lnTo>
                  <a:pt x="1282" y="1943"/>
                </a:lnTo>
                <a:lnTo>
                  <a:pt x="1282" y="1943"/>
                </a:lnTo>
                <a:lnTo>
                  <a:pt x="1282" y="1945"/>
                </a:lnTo>
                <a:lnTo>
                  <a:pt x="1282" y="1945"/>
                </a:lnTo>
                <a:lnTo>
                  <a:pt x="1282" y="1945"/>
                </a:lnTo>
                <a:lnTo>
                  <a:pt x="1282" y="1948"/>
                </a:lnTo>
                <a:lnTo>
                  <a:pt x="1282" y="1948"/>
                </a:lnTo>
                <a:lnTo>
                  <a:pt x="1282" y="1948"/>
                </a:lnTo>
                <a:lnTo>
                  <a:pt x="1282" y="1950"/>
                </a:lnTo>
                <a:lnTo>
                  <a:pt x="1282" y="1950"/>
                </a:lnTo>
                <a:lnTo>
                  <a:pt x="1282" y="1952"/>
                </a:lnTo>
                <a:lnTo>
                  <a:pt x="1279" y="1952"/>
                </a:lnTo>
                <a:lnTo>
                  <a:pt x="1279" y="1952"/>
                </a:lnTo>
                <a:lnTo>
                  <a:pt x="1279" y="1952"/>
                </a:lnTo>
                <a:lnTo>
                  <a:pt x="1277" y="1957"/>
                </a:lnTo>
                <a:lnTo>
                  <a:pt x="1277" y="1957"/>
                </a:lnTo>
                <a:lnTo>
                  <a:pt x="1274" y="1957"/>
                </a:lnTo>
                <a:lnTo>
                  <a:pt x="1274" y="1957"/>
                </a:lnTo>
                <a:lnTo>
                  <a:pt x="1272" y="1962"/>
                </a:lnTo>
                <a:lnTo>
                  <a:pt x="1270" y="1962"/>
                </a:lnTo>
                <a:lnTo>
                  <a:pt x="1270" y="1962"/>
                </a:lnTo>
                <a:lnTo>
                  <a:pt x="1270" y="1962"/>
                </a:lnTo>
                <a:lnTo>
                  <a:pt x="1270" y="1962"/>
                </a:lnTo>
                <a:lnTo>
                  <a:pt x="1267" y="1960"/>
                </a:lnTo>
                <a:lnTo>
                  <a:pt x="1265" y="1960"/>
                </a:lnTo>
                <a:lnTo>
                  <a:pt x="1265" y="1960"/>
                </a:lnTo>
                <a:lnTo>
                  <a:pt x="1263" y="1964"/>
                </a:lnTo>
                <a:lnTo>
                  <a:pt x="1263" y="1967"/>
                </a:lnTo>
                <a:lnTo>
                  <a:pt x="1263" y="1969"/>
                </a:lnTo>
                <a:lnTo>
                  <a:pt x="1260" y="1969"/>
                </a:lnTo>
                <a:lnTo>
                  <a:pt x="1260" y="1969"/>
                </a:lnTo>
                <a:lnTo>
                  <a:pt x="1260" y="1971"/>
                </a:lnTo>
                <a:lnTo>
                  <a:pt x="1260" y="1971"/>
                </a:lnTo>
                <a:lnTo>
                  <a:pt x="1260" y="1976"/>
                </a:lnTo>
                <a:lnTo>
                  <a:pt x="1260" y="1979"/>
                </a:lnTo>
                <a:lnTo>
                  <a:pt x="1260" y="1981"/>
                </a:lnTo>
                <a:lnTo>
                  <a:pt x="1263" y="1981"/>
                </a:lnTo>
                <a:lnTo>
                  <a:pt x="1263" y="1983"/>
                </a:lnTo>
                <a:lnTo>
                  <a:pt x="1263" y="1983"/>
                </a:lnTo>
                <a:lnTo>
                  <a:pt x="1263" y="1983"/>
                </a:lnTo>
                <a:lnTo>
                  <a:pt x="1260" y="1983"/>
                </a:lnTo>
                <a:lnTo>
                  <a:pt x="1258" y="1983"/>
                </a:lnTo>
                <a:lnTo>
                  <a:pt x="1258" y="1983"/>
                </a:lnTo>
                <a:lnTo>
                  <a:pt x="1256" y="1986"/>
                </a:lnTo>
                <a:lnTo>
                  <a:pt x="1256" y="1986"/>
                </a:lnTo>
                <a:lnTo>
                  <a:pt x="1251" y="1988"/>
                </a:lnTo>
                <a:lnTo>
                  <a:pt x="1251" y="1988"/>
                </a:lnTo>
                <a:lnTo>
                  <a:pt x="1251" y="1990"/>
                </a:lnTo>
                <a:lnTo>
                  <a:pt x="1251" y="1997"/>
                </a:lnTo>
                <a:lnTo>
                  <a:pt x="1251" y="2005"/>
                </a:lnTo>
                <a:lnTo>
                  <a:pt x="1251" y="2007"/>
                </a:lnTo>
                <a:lnTo>
                  <a:pt x="1251" y="2007"/>
                </a:lnTo>
                <a:lnTo>
                  <a:pt x="1256" y="2007"/>
                </a:lnTo>
                <a:lnTo>
                  <a:pt x="1256" y="2007"/>
                </a:lnTo>
                <a:lnTo>
                  <a:pt x="1256" y="2007"/>
                </a:lnTo>
                <a:lnTo>
                  <a:pt x="1258" y="2007"/>
                </a:lnTo>
                <a:lnTo>
                  <a:pt x="1258" y="2007"/>
                </a:lnTo>
                <a:lnTo>
                  <a:pt x="1258" y="2007"/>
                </a:lnTo>
                <a:lnTo>
                  <a:pt x="1258" y="2009"/>
                </a:lnTo>
                <a:lnTo>
                  <a:pt x="1258" y="2009"/>
                </a:lnTo>
                <a:lnTo>
                  <a:pt x="1258" y="2009"/>
                </a:lnTo>
                <a:lnTo>
                  <a:pt x="1258" y="2009"/>
                </a:lnTo>
                <a:lnTo>
                  <a:pt x="1258" y="2012"/>
                </a:lnTo>
                <a:lnTo>
                  <a:pt x="1258" y="2012"/>
                </a:lnTo>
                <a:lnTo>
                  <a:pt x="1258" y="2012"/>
                </a:lnTo>
                <a:lnTo>
                  <a:pt x="1256" y="2012"/>
                </a:lnTo>
                <a:lnTo>
                  <a:pt x="1256" y="2014"/>
                </a:lnTo>
                <a:lnTo>
                  <a:pt x="1260" y="2016"/>
                </a:lnTo>
                <a:lnTo>
                  <a:pt x="1260" y="2016"/>
                </a:lnTo>
                <a:lnTo>
                  <a:pt x="1260" y="2019"/>
                </a:lnTo>
                <a:lnTo>
                  <a:pt x="1260" y="2019"/>
                </a:lnTo>
                <a:lnTo>
                  <a:pt x="1260" y="2019"/>
                </a:lnTo>
                <a:lnTo>
                  <a:pt x="1260" y="2019"/>
                </a:lnTo>
                <a:lnTo>
                  <a:pt x="1260" y="2019"/>
                </a:lnTo>
                <a:lnTo>
                  <a:pt x="1260" y="2021"/>
                </a:lnTo>
                <a:lnTo>
                  <a:pt x="1260" y="2021"/>
                </a:lnTo>
                <a:lnTo>
                  <a:pt x="1260" y="2023"/>
                </a:lnTo>
                <a:lnTo>
                  <a:pt x="1260" y="2023"/>
                </a:lnTo>
                <a:lnTo>
                  <a:pt x="1251" y="2035"/>
                </a:lnTo>
                <a:lnTo>
                  <a:pt x="1251" y="2035"/>
                </a:lnTo>
                <a:lnTo>
                  <a:pt x="1253" y="2038"/>
                </a:lnTo>
                <a:lnTo>
                  <a:pt x="1256" y="2038"/>
                </a:lnTo>
                <a:lnTo>
                  <a:pt x="1256" y="2038"/>
                </a:lnTo>
                <a:lnTo>
                  <a:pt x="1256" y="2040"/>
                </a:lnTo>
                <a:lnTo>
                  <a:pt x="1256" y="2040"/>
                </a:lnTo>
                <a:lnTo>
                  <a:pt x="1256" y="2040"/>
                </a:lnTo>
                <a:lnTo>
                  <a:pt x="1258" y="2038"/>
                </a:lnTo>
                <a:lnTo>
                  <a:pt x="1258" y="2038"/>
                </a:lnTo>
                <a:lnTo>
                  <a:pt x="1258" y="2038"/>
                </a:lnTo>
                <a:lnTo>
                  <a:pt x="1260" y="2038"/>
                </a:lnTo>
                <a:lnTo>
                  <a:pt x="1263" y="2035"/>
                </a:lnTo>
                <a:lnTo>
                  <a:pt x="1263" y="2035"/>
                </a:lnTo>
                <a:lnTo>
                  <a:pt x="1265" y="2033"/>
                </a:lnTo>
                <a:lnTo>
                  <a:pt x="1265" y="2033"/>
                </a:lnTo>
                <a:lnTo>
                  <a:pt x="1265" y="2033"/>
                </a:lnTo>
                <a:lnTo>
                  <a:pt x="1267" y="2033"/>
                </a:lnTo>
                <a:lnTo>
                  <a:pt x="1270" y="2031"/>
                </a:lnTo>
                <a:lnTo>
                  <a:pt x="1270" y="2031"/>
                </a:lnTo>
                <a:lnTo>
                  <a:pt x="1282" y="2026"/>
                </a:lnTo>
                <a:lnTo>
                  <a:pt x="1284" y="2023"/>
                </a:lnTo>
                <a:lnTo>
                  <a:pt x="1286" y="2023"/>
                </a:lnTo>
                <a:lnTo>
                  <a:pt x="1291" y="2026"/>
                </a:lnTo>
                <a:lnTo>
                  <a:pt x="1293" y="2026"/>
                </a:lnTo>
                <a:lnTo>
                  <a:pt x="1293" y="2026"/>
                </a:lnTo>
                <a:lnTo>
                  <a:pt x="1296" y="2023"/>
                </a:lnTo>
                <a:lnTo>
                  <a:pt x="1296" y="2023"/>
                </a:lnTo>
                <a:lnTo>
                  <a:pt x="1298" y="2023"/>
                </a:lnTo>
                <a:lnTo>
                  <a:pt x="1300" y="2023"/>
                </a:lnTo>
                <a:lnTo>
                  <a:pt x="1300" y="2023"/>
                </a:lnTo>
                <a:lnTo>
                  <a:pt x="1303" y="2026"/>
                </a:lnTo>
                <a:lnTo>
                  <a:pt x="1305" y="2026"/>
                </a:lnTo>
                <a:lnTo>
                  <a:pt x="1305" y="2026"/>
                </a:lnTo>
                <a:lnTo>
                  <a:pt x="1308" y="2026"/>
                </a:lnTo>
                <a:lnTo>
                  <a:pt x="1308" y="2026"/>
                </a:lnTo>
                <a:lnTo>
                  <a:pt x="1310" y="2026"/>
                </a:lnTo>
                <a:lnTo>
                  <a:pt x="1310" y="2026"/>
                </a:lnTo>
                <a:lnTo>
                  <a:pt x="1312" y="2023"/>
                </a:lnTo>
                <a:lnTo>
                  <a:pt x="1317" y="2023"/>
                </a:lnTo>
                <a:lnTo>
                  <a:pt x="1319" y="2023"/>
                </a:lnTo>
                <a:lnTo>
                  <a:pt x="1319" y="2023"/>
                </a:lnTo>
                <a:lnTo>
                  <a:pt x="1322" y="2023"/>
                </a:lnTo>
                <a:lnTo>
                  <a:pt x="1322" y="2026"/>
                </a:lnTo>
                <a:lnTo>
                  <a:pt x="1319" y="2026"/>
                </a:lnTo>
                <a:lnTo>
                  <a:pt x="1315" y="2031"/>
                </a:lnTo>
                <a:lnTo>
                  <a:pt x="1312" y="2033"/>
                </a:lnTo>
                <a:lnTo>
                  <a:pt x="1312" y="2033"/>
                </a:lnTo>
                <a:lnTo>
                  <a:pt x="1310" y="2033"/>
                </a:lnTo>
                <a:lnTo>
                  <a:pt x="1310" y="2033"/>
                </a:lnTo>
                <a:lnTo>
                  <a:pt x="1310" y="2033"/>
                </a:lnTo>
                <a:lnTo>
                  <a:pt x="1310" y="2033"/>
                </a:lnTo>
                <a:lnTo>
                  <a:pt x="1310" y="2035"/>
                </a:lnTo>
                <a:lnTo>
                  <a:pt x="1310" y="2035"/>
                </a:lnTo>
                <a:lnTo>
                  <a:pt x="1310" y="2038"/>
                </a:lnTo>
                <a:lnTo>
                  <a:pt x="1310" y="2038"/>
                </a:lnTo>
                <a:lnTo>
                  <a:pt x="1310" y="2042"/>
                </a:lnTo>
                <a:lnTo>
                  <a:pt x="1310" y="2042"/>
                </a:lnTo>
                <a:lnTo>
                  <a:pt x="1310" y="2042"/>
                </a:lnTo>
                <a:lnTo>
                  <a:pt x="1310" y="2042"/>
                </a:lnTo>
                <a:lnTo>
                  <a:pt x="1310" y="2042"/>
                </a:lnTo>
                <a:lnTo>
                  <a:pt x="1310" y="2042"/>
                </a:lnTo>
                <a:lnTo>
                  <a:pt x="1312" y="2042"/>
                </a:lnTo>
                <a:lnTo>
                  <a:pt x="1315" y="2045"/>
                </a:lnTo>
                <a:lnTo>
                  <a:pt x="1317" y="2045"/>
                </a:lnTo>
                <a:lnTo>
                  <a:pt x="1317" y="2045"/>
                </a:lnTo>
                <a:lnTo>
                  <a:pt x="1317" y="2045"/>
                </a:lnTo>
                <a:lnTo>
                  <a:pt x="1317" y="2049"/>
                </a:lnTo>
                <a:lnTo>
                  <a:pt x="1317" y="2049"/>
                </a:lnTo>
                <a:lnTo>
                  <a:pt x="1319" y="2054"/>
                </a:lnTo>
                <a:lnTo>
                  <a:pt x="1319" y="2054"/>
                </a:lnTo>
                <a:lnTo>
                  <a:pt x="1319" y="2054"/>
                </a:lnTo>
                <a:lnTo>
                  <a:pt x="1319" y="2054"/>
                </a:lnTo>
                <a:lnTo>
                  <a:pt x="1319" y="2054"/>
                </a:lnTo>
                <a:lnTo>
                  <a:pt x="1317" y="2057"/>
                </a:lnTo>
                <a:lnTo>
                  <a:pt x="1317" y="2057"/>
                </a:lnTo>
                <a:lnTo>
                  <a:pt x="1317" y="2059"/>
                </a:lnTo>
                <a:lnTo>
                  <a:pt x="1317" y="2061"/>
                </a:lnTo>
                <a:lnTo>
                  <a:pt x="1317" y="2061"/>
                </a:lnTo>
                <a:lnTo>
                  <a:pt x="1319" y="2061"/>
                </a:lnTo>
                <a:lnTo>
                  <a:pt x="1319" y="2061"/>
                </a:lnTo>
                <a:lnTo>
                  <a:pt x="1319" y="2061"/>
                </a:lnTo>
                <a:lnTo>
                  <a:pt x="1322" y="2064"/>
                </a:lnTo>
                <a:lnTo>
                  <a:pt x="1322" y="2066"/>
                </a:lnTo>
                <a:lnTo>
                  <a:pt x="1322" y="2066"/>
                </a:lnTo>
                <a:lnTo>
                  <a:pt x="1322" y="2066"/>
                </a:lnTo>
                <a:lnTo>
                  <a:pt x="1322" y="2068"/>
                </a:lnTo>
                <a:lnTo>
                  <a:pt x="1322" y="2068"/>
                </a:lnTo>
                <a:lnTo>
                  <a:pt x="1319" y="2068"/>
                </a:lnTo>
                <a:lnTo>
                  <a:pt x="1319" y="2068"/>
                </a:lnTo>
                <a:lnTo>
                  <a:pt x="1319" y="2071"/>
                </a:lnTo>
                <a:lnTo>
                  <a:pt x="1319" y="2071"/>
                </a:lnTo>
                <a:lnTo>
                  <a:pt x="1322" y="2071"/>
                </a:lnTo>
                <a:lnTo>
                  <a:pt x="1322" y="2071"/>
                </a:lnTo>
                <a:lnTo>
                  <a:pt x="1319" y="2076"/>
                </a:lnTo>
                <a:lnTo>
                  <a:pt x="1319" y="2078"/>
                </a:lnTo>
                <a:lnTo>
                  <a:pt x="1324" y="2078"/>
                </a:lnTo>
                <a:lnTo>
                  <a:pt x="1326" y="2078"/>
                </a:lnTo>
                <a:lnTo>
                  <a:pt x="1326" y="2078"/>
                </a:lnTo>
                <a:lnTo>
                  <a:pt x="1329" y="2078"/>
                </a:lnTo>
                <a:lnTo>
                  <a:pt x="1329" y="2078"/>
                </a:lnTo>
                <a:lnTo>
                  <a:pt x="1329" y="2080"/>
                </a:lnTo>
                <a:lnTo>
                  <a:pt x="1329" y="2080"/>
                </a:lnTo>
                <a:lnTo>
                  <a:pt x="1331" y="2083"/>
                </a:lnTo>
                <a:lnTo>
                  <a:pt x="1331" y="2083"/>
                </a:lnTo>
                <a:lnTo>
                  <a:pt x="1334" y="2083"/>
                </a:lnTo>
                <a:lnTo>
                  <a:pt x="1334" y="2083"/>
                </a:lnTo>
                <a:lnTo>
                  <a:pt x="1336" y="2083"/>
                </a:lnTo>
                <a:lnTo>
                  <a:pt x="1336" y="2083"/>
                </a:lnTo>
                <a:lnTo>
                  <a:pt x="1336" y="2083"/>
                </a:lnTo>
                <a:lnTo>
                  <a:pt x="1338" y="2083"/>
                </a:lnTo>
                <a:lnTo>
                  <a:pt x="1338" y="2083"/>
                </a:lnTo>
                <a:lnTo>
                  <a:pt x="1338" y="2083"/>
                </a:lnTo>
                <a:lnTo>
                  <a:pt x="1338" y="2083"/>
                </a:lnTo>
                <a:lnTo>
                  <a:pt x="1338" y="2085"/>
                </a:lnTo>
                <a:lnTo>
                  <a:pt x="1338" y="2085"/>
                </a:lnTo>
                <a:lnTo>
                  <a:pt x="1338" y="2085"/>
                </a:lnTo>
                <a:lnTo>
                  <a:pt x="1338" y="2085"/>
                </a:lnTo>
                <a:lnTo>
                  <a:pt x="1338" y="2085"/>
                </a:lnTo>
                <a:lnTo>
                  <a:pt x="1341" y="2085"/>
                </a:lnTo>
                <a:lnTo>
                  <a:pt x="1341" y="2083"/>
                </a:lnTo>
                <a:lnTo>
                  <a:pt x="1341" y="2083"/>
                </a:lnTo>
                <a:lnTo>
                  <a:pt x="1343" y="2083"/>
                </a:lnTo>
                <a:lnTo>
                  <a:pt x="1343" y="2083"/>
                </a:lnTo>
                <a:lnTo>
                  <a:pt x="1343" y="2083"/>
                </a:lnTo>
                <a:lnTo>
                  <a:pt x="1343" y="2080"/>
                </a:lnTo>
                <a:lnTo>
                  <a:pt x="1345" y="2080"/>
                </a:lnTo>
                <a:lnTo>
                  <a:pt x="1345" y="2080"/>
                </a:lnTo>
                <a:lnTo>
                  <a:pt x="1348" y="2083"/>
                </a:lnTo>
                <a:lnTo>
                  <a:pt x="1348" y="2085"/>
                </a:lnTo>
                <a:lnTo>
                  <a:pt x="1352" y="2085"/>
                </a:lnTo>
                <a:lnTo>
                  <a:pt x="1352" y="2085"/>
                </a:lnTo>
                <a:lnTo>
                  <a:pt x="1352" y="2085"/>
                </a:lnTo>
                <a:lnTo>
                  <a:pt x="1352" y="2087"/>
                </a:lnTo>
                <a:lnTo>
                  <a:pt x="1352" y="2087"/>
                </a:lnTo>
                <a:lnTo>
                  <a:pt x="1352" y="2087"/>
                </a:lnTo>
                <a:lnTo>
                  <a:pt x="1355" y="2090"/>
                </a:lnTo>
                <a:lnTo>
                  <a:pt x="1355" y="2092"/>
                </a:lnTo>
                <a:lnTo>
                  <a:pt x="1355" y="2092"/>
                </a:lnTo>
                <a:lnTo>
                  <a:pt x="1352" y="2092"/>
                </a:lnTo>
                <a:lnTo>
                  <a:pt x="1350" y="2092"/>
                </a:lnTo>
                <a:lnTo>
                  <a:pt x="1350" y="2092"/>
                </a:lnTo>
                <a:lnTo>
                  <a:pt x="1350" y="2092"/>
                </a:lnTo>
                <a:lnTo>
                  <a:pt x="1350" y="2094"/>
                </a:lnTo>
                <a:lnTo>
                  <a:pt x="1350" y="2097"/>
                </a:lnTo>
                <a:lnTo>
                  <a:pt x="1348" y="2097"/>
                </a:lnTo>
                <a:lnTo>
                  <a:pt x="1348" y="2099"/>
                </a:lnTo>
                <a:lnTo>
                  <a:pt x="1345" y="2102"/>
                </a:lnTo>
                <a:lnTo>
                  <a:pt x="1345" y="2102"/>
                </a:lnTo>
                <a:lnTo>
                  <a:pt x="1345" y="2102"/>
                </a:lnTo>
                <a:lnTo>
                  <a:pt x="1345" y="2102"/>
                </a:lnTo>
                <a:lnTo>
                  <a:pt x="1343" y="2102"/>
                </a:lnTo>
                <a:lnTo>
                  <a:pt x="1343" y="2102"/>
                </a:lnTo>
                <a:lnTo>
                  <a:pt x="1343" y="2104"/>
                </a:lnTo>
                <a:lnTo>
                  <a:pt x="1345" y="2111"/>
                </a:lnTo>
                <a:lnTo>
                  <a:pt x="1345" y="2111"/>
                </a:lnTo>
                <a:lnTo>
                  <a:pt x="1345" y="2113"/>
                </a:lnTo>
                <a:lnTo>
                  <a:pt x="1345" y="2113"/>
                </a:lnTo>
                <a:lnTo>
                  <a:pt x="1345" y="2116"/>
                </a:lnTo>
                <a:lnTo>
                  <a:pt x="1345" y="2116"/>
                </a:lnTo>
                <a:lnTo>
                  <a:pt x="1345" y="2116"/>
                </a:lnTo>
                <a:lnTo>
                  <a:pt x="1345" y="2118"/>
                </a:lnTo>
                <a:lnTo>
                  <a:pt x="1345" y="2118"/>
                </a:lnTo>
                <a:lnTo>
                  <a:pt x="1343" y="2120"/>
                </a:lnTo>
                <a:lnTo>
                  <a:pt x="1341" y="2123"/>
                </a:lnTo>
                <a:lnTo>
                  <a:pt x="1341" y="2123"/>
                </a:lnTo>
                <a:lnTo>
                  <a:pt x="1341" y="2123"/>
                </a:lnTo>
                <a:lnTo>
                  <a:pt x="1341" y="2123"/>
                </a:lnTo>
                <a:lnTo>
                  <a:pt x="1341" y="2125"/>
                </a:lnTo>
                <a:lnTo>
                  <a:pt x="1341" y="2125"/>
                </a:lnTo>
                <a:lnTo>
                  <a:pt x="1338" y="2125"/>
                </a:lnTo>
                <a:lnTo>
                  <a:pt x="1338" y="2128"/>
                </a:lnTo>
                <a:lnTo>
                  <a:pt x="1338" y="2130"/>
                </a:lnTo>
                <a:lnTo>
                  <a:pt x="1338" y="2130"/>
                </a:lnTo>
                <a:lnTo>
                  <a:pt x="1336" y="2132"/>
                </a:lnTo>
                <a:lnTo>
                  <a:pt x="1336" y="2135"/>
                </a:lnTo>
                <a:lnTo>
                  <a:pt x="1336" y="2135"/>
                </a:lnTo>
                <a:lnTo>
                  <a:pt x="1336" y="2135"/>
                </a:lnTo>
                <a:lnTo>
                  <a:pt x="1336" y="2137"/>
                </a:lnTo>
                <a:lnTo>
                  <a:pt x="1338" y="2137"/>
                </a:lnTo>
                <a:lnTo>
                  <a:pt x="1341" y="2139"/>
                </a:lnTo>
                <a:lnTo>
                  <a:pt x="1345" y="2139"/>
                </a:lnTo>
                <a:lnTo>
                  <a:pt x="1348" y="2139"/>
                </a:lnTo>
                <a:lnTo>
                  <a:pt x="1350" y="2137"/>
                </a:lnTo>
                <a:lnTo>
                  <a:pt x="1350" y="2137"/>
                </a:lnTo>
                <a:lnTo>
                  <a:pt x="1352" y="2139"/>
                </a:lnTo>
                <a:lnTo>
                  <a:pt x="1355" y="2139"/>
                </a:lnTo>
                <a:lnTo>
                  <a:pt x="1355" y="2139"/>
                </a:lnTo>
                <a:lnTo>
                  <a:pt x="1360" y="2139"/>
                </a:lnTo>
                <a:lnTo>
                  <a:pt x="1362" y="2139"/>
                </a:lnTo>
                <a:lnTo>
                  <a:pt x="1362" y="2139"/>
                </a:lnTo>
                <a:lnTo>
                  <a:pt x="1362" y="2142"/>
                </a:lnTo>
                <a:lnTo>
                  <a:pt x="1362" y="2142"/>
                </a:lnTo>
                <a:lnTo>
                  <a:pt x="1364" y="2142"/>
                </a:lnTo>
                <a:lnTo>
                  <a:pt x="1364" y="2142"/>
                </a:lnTo>
                <a:lnTo>
                  <a:pt x="1364" y="2142"/>
                </a:lnTo>
                <a:lnTo>
                  <a:pt x="1364" y="2139"/>
                </a:lnTo>
                <a:lnTo>
                  <a:pt x="1367" y="2142"/>
                </a:lnTo>
                <a:lnTo>
                  <a:pt x="1369" y="2142"/>
                </a:lnTo>
                <a:lnTo>
                  <a:pt x="1369" y="2142"/>
                </a:lnTo>
                <a:lnTo>
                  <a:pt x="1369" y="2144"/>
                </a:lnTo>
                <a:lnTo>
                  <a:pt x="1371" y="2144"/>
                </a:lnTo>
                <a:lnTo>
                  <a:pt x="1371" y="2144"/>
                </a:lnTo>
                <a:lnTo>
                  <a:pt x="1371" y="2142"/>
                </a:lnTo>
                <a:lnTo>
                  <a:pt x="1371" y="2142"/>
                </a:lnTo>
                <a:lnTo>
                  <a:pt x="1371" y="2142"/>
                </a:lnTo>
                <a:lnTo>
                  <a:pt x="1374" y="2142"/>
                </a:lnTo>
                <a:lnTo>
                  <a:pt x="1376" y="2142"/>
                </a:lnTo>
                <a:lnTo>
                  <a:pt x="1376" y="2142"/>
                </a:lnTo>
                <a:lnTo>
                  <a:pt x="1376" y="2144"/>
                </a:lnTo>
                <a:lnTo>
                  <a:pt x="1376" y="2144"/>
                </a:lnTo>
                <a:lnTo>
                  <a:pt x="1376" y="2144"/>
                </a:lnTo>
                <a:lnTo>
                  <a:pt x="1378" y="2147"/>
                </a:lnTo>
                <a:lnTo>
                  <a:pt x="1378" y="2149"/>
                </a:lnTo>
                <a:lnTo>
                  <a:pt x="1376" y="2154"/>
                </a:lnTo>
                <a:lnTo>
                  <a:pt x="1376" y="2154"/>
                </a:lnTo>
                <a:lnTo>
                  <a:pt x="1376" y="2156"/>
                </a:lnTo>
                <a:lnTo>
                  <a:pt x="1376" y="2156"/>
                </a:lnTo>
                <a:lnTo>
                  <a:pt x="1376" y="2161"/>
                </a:lnTo>
                <a:lnTo>
                  <a:pt x="1378" y="2161"/>
                </a:lnTo>
                <a:lnTo>
                  <a:pt x="1381" y="2163"/>
                </a:lnTo>
                <a:lnTo>
                  <a:pt x="1383" y="2163"/>
                </a:lnTo>
                <a:lnTo>
                  <a:pt x="1386" y="2163"/>
                </a:lnTo>
                <a:lnTo>
                  <a:pt x="1388" y="2163"/>
                </a:lnTo>
                <a:lnTo>
                  <a:pt x="1388" y="2163"/>
                </a:lnTo>
                <a:lnTo>
                  <a:pt x="1388" y="2163"/>
                </a:lnTo>
                <a:lnTo>
                  <a:pt x="1388" y="2165"/>
                </a:lnTo>
                <a:lnTo>
                  <a:pt x="1388" y="2165"/>
                </a:lnTo>
                <a:lnTo>
                  <a:pt x="1386" y="2165"/>
                </a:lnTo>
                <a:lnTo>
                  <a:pt x="1386" y="2165"/>
                </a:lnTo>
                <a:lnTo>
                  <a:pt x="1386" y="2165"/>
                </a:lnTo>
                <a:lnTo>
                  <a:pt x="1386" y="2168"/>
                </a:lnTo>
                <a:lnTo>
                  <a:pt x="1386" y="2168"/>
                </a:lnTo>
                <a:lnTo>
                  <a:pt x="1383" y="2168"/>
                </a:lnTo>
                <a:lnTo>
                  <a:pt x="1383" y="2170"/>
                </a:lnTo>
                <a:lnTo>
                  <a:pt x="1386" y="2170"/>
                </a:lnTo>
                <a:lnTo>
                  <a:pt x="1386" y="2173"/>
                </a:lnTo>
                <a:lnTo>
                  <a:pt x="1386" y="2173"/>
                </a:lnTo>
                <a:lnTo>
                  <a:pt x="1386" y="2173"/>
                </a:lnTo>
                <a:lnTo>
                  <a:pt x="1388" y="2175"/>
                </a:lnTo>
                <a:lnTo>
                  <a:pt x="1390" y="2177"/>
                </a:lnTo>
                <a:lnTo>
                  <a:pt x="1390" y="2177"/>
                </a:lnTo>
                <a:lnTo>
                  <a:pt x="1393" y="2175"/>
                </a:lnTo>
                <a:lnTo>
                  <a:pt x="1393" y="2175"/>
                </a:lnTo>
                <a:lnTo>
                  <a:pt x="1395" y="2175"/>
                </a:lnTo>
                <a:lnTo>
                  <a:pt x="1395" y="2173"/>
                </a:lnTo>
                <a:lnTo>
                  <a:pt x="1395" y="2173"/>
                </a:lnTo>
                <a:lnTo>
                  <a:pt x="1395" y="2173"/>
                </a:lnTo>
                <a:lnTo>
                  <a:pt x="1395" y="2173"/>
                </a:lnTo>
                <a:lnTo>
                  <a:pt x="1395" y="2173"/>
                </a:lnTo>
                <a:lnTo>
                  <a:pt x="1397" y="2173"/>
                </a:lnTo>
                <a:lnTo>
                  <a:pt x="1397" y="2170"/>
                </a:lnTo>
                <a:lnTo>
                  <a:pt x="1397" y="2170"/>
                </a:lnTo>
                <a:lnTo>
                  <a:pt x="1400" y="2170"/>
                </a:lnTo>
                <a:lnTo>
                  <a:pt x="1400" y="2170"/>
                </a:lnTo>
                <a:lnTo>
                  <a:pt x="1400" y="2170"/>
                </a:lnTo>
                <a:lnTo>
                  <a:pt x="1402" y="2173"/>
                </a:lnTo>
                <a:lnTo>
                  <a:pt x="1402" y="2173"/>
                </a:lnTo>
                <a:lnTo>
                  <a:pt x="1402" y="2175"/>
                </a:lnTo>
                <a:lnTo>
                  <a:pt x="1405" y="2175"/>
                </a:lnTo>
                <a:lnTo>
                  <a:pt x="1405" y="2175"/>
                </a:lnTo>
                <a:lnTo>
                  <a:pt x="1407" y="2175"/>
                </a:lnTo>
                <a:lnTo>
                  <a:pt x="1409" y="2175"/>
                </a:lnTo>
                <a:lnTo>
                  <a:pt x="1409" y="2175"/>
                </a:lnTo>
                <a:lnTo>
                  <a:pt x="1412" y="2175"/>
                </a:lnTo>
                <a:lnTo>
                  <a:pt x="1414" y="2173"/>
                </a:lnTo>
                <a:lnTo>
                  <a:pt x="1414" y="2173"/>
                </a:lnTo>
                <a:lnTo>
                  <a:pt x="1414" y="2173"/>
                </a:lnTo>
                <a:lnTo>
                  <a:pt x="1414" y="2173"/>
                </a:lnTo>
                <a:lnTo>
                  <a:pt x="1414" y="2173"/>
                </a:lnTo>
                <a:lnTo>
                  <a:pt x="1416" y="2173"/>
                </a:lnTo>
                <a:lnTo>
                  <a:pt x="1419" y="2168"/>
                </a:lnTo>
                <a:lnTo>
                  <a:pt x="1421" y="2165"/>
                </a:lnTo>
                <a:lnTo>
                  <a:pt x="1423" y="2163"/>
                </a:lnTo>
                <a:lnTo>
                  <a:pt x="1426" y="2163"/>
                </a:lnTo>
                <a:lnTo>
                  <a:pt x="1431" y="2161"/>
                </a:lnTo>
                <a:lnTo>
                  <a:pt x="1433" y="2161"/>
                </a:lnTo>
                <a:lnTo>
                  <a:pt x="1435" y="2158"/>
                </a:lnTo>
                <a:lnTo>
                  <a:pt x="1435" y="2158"/>
                </a:lnTo>
                <a:lnTo>
                  <a:pt x="1435" y="2158"/>
                </a:lnTo>
                <a:lnTo>
                  <a:pt x="1438" y="2158"/>
                </a:lnTo>
                <a:lnTo>
                  <a:pt x="1438" y="2158"/>
                </a:lnTo>
                <a:lnTo>
                  <a:pt x="1438" y="2158"/>
                </a:lnTo>
                <a:lnTo>
                  <a:pt x="1440" y="2161"/>
                </a:lnTo>
                <a:lnTo>
                  <a:pt x="1440" y="2163"/>
                </a:lnTo>
                <a:lnTo>
                  <a:pt x="1440" y="2163"/>
                </a:lnTo>
                <a:lnTo>
                  <a:pt x="1440" y="2163"/>
                </a:lnTo>
                <a:lnTo>
                  <a:pt x="1440" y="2165"/>
                </a:lnTo>
                <a:lnTo>
                  <a:pt x="1440" y="2165"/>
                </a:lnTo>
                <a:lnTo>
                  <a:pt x="1442" y="2165"/>
                </a:lnTo>
                <a:lnTo>
                  <a:pt x="1440" y="2168"/>
                </a:lnTo>
                <a:lnTo>
                  <a:pt x="1440" y="2168"/>
                </a:lnTo>
                <a:lnTo>
                  <a:pt x="1440" y="2168"/>
                </a:lnTo>
                <a:lnTo>
                  <a:pt x="1440" y="2170"/>
                </a:lnTo>
                <a:lnTo>
                  <a:pt x="1442" y="2170"/>
                </a:lnTo>
                <a:lnTo>
                  <a:pt x="1442" y="2170"/>
                </a:lnTo>
                <a:lnTo>
                  <a:pt x="1442" y="2173"/>
                </a:lnTo>
                <a:lnTo>
                  <a:pt x="1440" y="2177"/>
                </a:lnTo>
                <a:lnTo>
                  <a:pt x="1442" y="2177"/>
                </a:lnTo>
                <a:lnTo>
                  <a:pt x="1442" y="2177"/>
                </a:lnTo>
                <a:lnTo>
                  <a:pt x="1442" y="2180"/>
                </a:lnTo>
                <a:lnTo>
                  <a:pt x="1445" y="2180"/>
                </a:lnTo>
                <a:lnTo>
                  <a:pt x="1445" y="2180"/>
                </a:lnTo>
                <a:lnTo>
                  <a:pt x="1445" y="2180"/>
                </a:lnTo>
                <a:lnTo>
                  <a:pt x="1445" y="2180"/>
                </a:lnTo>
                <a:lnTo>
                  <a:pt x="1445" y="2182"/>
                </a:lnTo>
                <a:lnTo>
                  <a:pt x="1442" y="2182"/>
                </a:lnTo>
                <a:lnTo>
                  <a:pt x="1442" y="2182"/>
                </a:lnTo>
                <a:lnTo>
                  <a:pt x="1445" y="2184"/>
                </a:lnTo>
                <a:lnTo>
                  <a:pt x="1445" y="2184"/>
                </a:lnTo>
                <a:lnTo>
                  <a:pt x="1445" y="2184"/>
                </a:lnTo>
                <a:lnTo>
                  <a:pt x="1442" y="2187"/>
                </a:lnTo>
                <a:lnTo>
                  <a:pt x="1445" y="2187"/>
                </a:lnTo>
                <a:lnTo>
                  <a:pt x="1445" y="2189"/>
                </a:lnTo>
                <a:lnTo>
                  <a:pt x="1445" y="2189"/>
                </a:lnTo>
                <a:lnTo>
                  <a:pt x="1445" y="2191"/>
                </a:lnTo>
                <a:lnTo>
                  <a:pt x="1447" y="2191"/>
                </a:lnTo>
                <a:lnTo>
                  <a:pt x="1447" y="2191"/>
                </a:lnTo>
                <a:lnTo>
                  <a:pt x="1449" y="2189"/>
                </a:lnTo>
                <a:lnTo>
                  <a:pt x="1452" y="2189"/>
                </a:lnTo>
                <a:lnTo>
                  <a:pt x="1452" y="2187"/>
                </a:lnTo>
                <a:lnTo>
                  <a:pt x="1459" y="2187"/>
                </a:lnTo>
                <a:lnTo>
                  <a:pt x="1459" y="2187"/>
                </a:lnTo>
                <a:lnTo>
                  <a:pt x="1461" y="2187"/>
                </a:lnTo>
                <a:lnTo>
                  <a:pt x="1461" y="2187"/>
                </a:lnTo>
                <a:lnTo>
                  <a:pt x="1464" y="2187"/>
                </a:lnTo>
                <a:lnTo>
                  <a:pt x="1464" y="2187"/>
                </a:lnTo>
                <a:lnTo>
                  <a:pt x="1464" y="2189"/>
                </a:lnTo>
                <a:lnTo>
                  <a:pt x="1464" y="2189"/>
                </a:lnTo>
                <a:lnTo>
                  <a:pt x="1464" y="2189"/>
                </a:lnTo>
                <a:lnTo>
                  <a:pt x="1461" y="2189"/>
                </a:lnTo>
                <a:lnTo>
                  <a:pt x="1464" y="2191"/>
                </a:lnTo>
                <a:lnTo>
                  <a:pt x="1464" y="2191"/>
                </a:lnTo>
                <a:lnTo>
                  <a:pt x="1466" y="2189"/>
                </a:lnTo>
                <a:lnTo>
                  <a:pt x="1466" y="2189"/>
                </a:lnTo>
                <a:lnTo>
                  <a:pt x="1468" y="2191"/>
                </a:lnTo>
                <a:lnTo>
                  <a:pt x="1468" y="2191"/>
                </a:lnTo>
                <a:lnTo>
                  <a:pt x="1468" y="2194"/>
                </a:lnTo>
                <a:lnTo>
                  <a:pt x="1471" y="2194"/>
                </a:lnTo>
                <a:lnTo>
                  <a:pt x="1471" y="2191"/>
                </a:lnTo>
                <a:lnTo>
                  <a:pt x="1471" y="2191"/>
                </a:lnTo>
                <a:lnTo>
                  <a:pt x="1473" y="2191"/>
                </a:lnTo>
                <a:lnTo>
                  <a:pt x="1473" y="2191"/>
                </a:lnTo>
                <a:lnTo>
                  <a:pt x="1473" y="2191"/>
                </a:lnTo>
                <a:lnTo>
                  <a:pt x="1473" y="2189"/>
                </a:lnTo>
                <a:lnTo>
                  <a:pt x="1473" y="2189"/>
                </a:lnTo>
                <a:lnTo>
                  <a:pt x="1473" y="2189"/>
                </a:lnTo>
                <a:lnTo>
                  <a:pt x="1473" y="2189"/>
                </a:lnTo>
                <a:lnTo>
                  <a:pt x="1475" y="2189"/>
                </a:lnTo>
                <a:lnTo>
                  <a:pt x="1475" y="2189"/>
                </a:lnTo>
                <a:lnTo>
                  <a:pt x="1475" y="2189"/>
                </a:lnTo>
                <a:lnTo>
                  <a:pt x="1475" y="2189"/>
                </a:lnTo>
                <a:lnTo>
                  <a:pt x="1475" y="2187"/>
                </a:lnTo>
                <a:lnTo>
                  <a:pt x="1475" y="2187"/>
                </a:lnTo>
                <a:lnTo>
                  <a:pt x="1475" y="2187"/>
                </a:lnTo>
                <a:lnTo>
                  <a:pt x="1475" y="2187"/>
                </a:lnTo>
                <a:lnTo>
                  <a:pt x="1473" y="2184"/>
                </a:lnTo>
                <a:lnTo>
                  <a:pt x="1473" y="2184"/>
                </a:lnTo>
                <a:lnTo>
                  <a:pt x="1471" y="2184"/>
                </a:lnTo>
                <a:lnTo>
                  <a:pt x="1471" y="2184"/>
                </a:lnTo>
                <a:lnTo>
                  <a:pt x="1471" y="2182"/>
                </a:lnTo>
                <a:lnTo>
                  <a:pt x="1471" y="2182"/>
                </a:lnTo>
                <a:lnTo>
                  <a:pt x="1471" y="2180"/>
                </a:lnTo>
                <a:lnTo>
                  <a:pt x="1471" y="2175"/>
                </a:lnTo>
                <a:lnTo>
                  <a:pt x="1471" y="2173"/>
                </a:lnTo>
                <a:lnTo>
                  <a:pt x="1471" y="2173"/>
                </a:lnTo>
                <a:lnTo>
                  <a:pt x="1471" y="2170"/>
                </a:lnTo>
                <a:lnTo>
                  <a:pt x="1471" y="2168"/>
                </a:lnTo>
                <a:lnTo>
                  <a:pt x="1471" y="2168"/>
                </a:lnTo>
                <a:lnTo>
                  <a:pt x="1473" y="2168"/>
                </a:lnTo>
                <a:lnTo>
                  <a:pt x="1473" y="2168"/>
                </a:lnTo>
                <a:lnTo>
                  <a:pt x="1475" y="2165"/>
                </a:lnTo>
                <a:lnTo>
                  <a:pt x="1473" y="2165"/>
                </a:lnTo>
                <a:lnTo>
                  <a:pt x="1473" y="2165"/>
                </a:lnTo>
                <a:lnTo>
                  <a:pt x="1473" y="2165"/>
                </a:lnTo>
                <a:lnTo>
                  <a:pt x="1471" y="2163"/>
                </a:lnTo>
                <a:lnTo>
                  <a:pt x="1471" y="2163"/>
                </a:lnTo>
                <a:lnTo>
                  <a:pt x="1471" y="2163"/>
                </a:lnTo>
                <a:lnTo>
                  <a:pt x="1471" y="2161"/>
                </a:lnTo>
                <a:lnTo>
                  <a:pt x="1471" y="2161"/>
                </a:lnTo>
                <a:lnTo>
                  <a:pt x="1471" y="2161"/>
                </a:lnTo>
                <a:lnTo>
                  <a:pt x="1471" y="2161"/>
                </a:lnTo>
                <a:lnTo>
                  <a:pt x="1471" y="2158"/>
                </a:lnTo>
                <a:lnTo>
                  <a:pt x="1471" y="2158"/>
                </a:lnTo>
                <a:lnTo>
                  <a:pt x="1471" y="2156"/>
                </a:lnTo>
                <a:lnTo>
                  <a:pt x="1471" y="2154"/>
                </a:lnTo>
                <a:lnTo>
                  <a:pt x="1471" y="2154"/>
                </a:lnTo>
                <a:lnTo>
                  <a:pt x="1471" y="2154"/>
                </a:lnTo>
                <a:lnTo>
                  <a:pt x="1468" y="2151"/>
                </a:lnTo>
                <a:lnTo>
                  <a:pt x="1468" y="2149"/>
                </a:lnTo>
                <a:lnTo>
                  <a:pt x="1468" y="2149"/>
                </a:lnTo>
                <a:lnTo>
                  <a:pt x="1468" y="2149"/>
                </a:lnTo>
                <a:lnTo>
                  <a:pt x="1468" y="2149"/>
                </a:lnTo>
                <a:lnTo>
                  <a:pt x="1468" y="2149"/>
                </a:lnTo>
                <a:lnTo>
                  <a:pt x="1466" y="2147"/>
                </a:lnTo>
                <a:lnTo>
                  <a:pt x="1464" y="2147"/>
                </a:lnTo>
                <a:lnTo>
                  <a:pt x="1464" y="2147"/>
                </a:lnTo>
                <a:lnTo>
                  <a:pt x="1464" y="2144"/>
                </a:lnTo>
                <a:lnTo>
                  <a:pt x="1464" y="2142"/>
                </a:lnTo>
                <a:lnTo>
                  <a:pt x="1461" y="2139"/>
                </a:lnTo>
                <a:lnTo>
                  <a:pt x="1461" y="2139"/>
                </a:lnTo>
                <a:lnTo>
                  <a:pt x="1461" y="2137"/>
                </a:lnTo>
                <a:lnTo>
                  <a:pt x="1461" y="2137"/>
                </a:lnTo>
                <a:lnTo>
                  <a:pt x="1461" y="2137"/>
                </a:lnTo>
                <a:lnTo>
                  <a:pt x="1461" y="2135"/>
                </a:lnTo>
                <a:lnTo>
                  <a:pt x="1461" y="2132"/>
                </a:lnTo>
                <a:lnTo>
                  <a:pt x="1459" y="2132"/>
                </a:lnTo>
                <a:lnTo>
                  <a:pt x="1459" y="2130"/>
                </a:lnTo>
                <a:lnTo>
                  <a:pt x="1459" y="2130"/>
                </a:lnTo>
                <a:lnTo>
                  <a:pt x="1461" y="2130"/>
                </a:lnTo>
                <a:lnTo>
                  <a:pt x="1461" y="2130"/>
                </a:lnTo>
                <a:lnTo>
                  <a:pt x="1461" y="2130"/>
                </a:lnTo>
                <a:lnTo>
                  <a:pt x="1461" y="2130"/>
                </a:lnTo>
                <a:lnTo>
                  <a:pt x="1464" y="2130"/>
                </a:lnTo>
                <a:lnTo>
                  <a:pt x="1464" y="2130"/>
                </a:lnTo>
                <a:lnTo>
                  <a:pt x="1464" y="2128"/>
                </a:lnTo>
                <a:lnTo>
                  <a:pt x="1464" y="2125"/>
                </a:lnTo>
                <a:lnTo>
                  <a:pt x="1464" y="2125"/>
                </a:lnTo>
                <a:lnTo>
                  <a:pt x="1466" y="2125"/>
                </a:lnTo>
                <a:lnTo>
                  <a:pt x="1466" y="2123"/>
                </a:lnTo>
                <a:lnTo>
                  <a:pt x="1466" y="2123"/>
                </a:lnTo>
                <a:lnTo>
                  <a:pt x="1466" y="2123"/>
                </a:lnTo>
                <a:lnTo>
                  <a:pt x="1466" y="2120"/>
                </a:lnTo>
                <a:lnTo>
                  <a:pt x="1466" y="2120"/>
                </a:lnTo>
                <a:lnTo>
                  <a:pt x="1466" y="2118"/>
                </a:lnTo>
                <a:lnTo>
                  <a:pt x="1468" y="2118"/>
                </a:lnTo>
                <a:lnTo>
                  <a:pt x="1468" y="2118"/>
                </a:lnTo>
                <a:lnTo>
                  <a:pt x="1468" y="2116"/>
                </a:lnTo>
                <a:lnTo>
                  <a:pt x="1471" y="2116"/>
                </a:lnTo>
                <a:lnTo>
                  <a:pt x="1471" y="2116"/>
                </a:lnTo>
                <a:lnTo>
                  <a:pt x="1471" y="2116"/>
                </a:lnTo>
                <a:lnTo>
                  <a:pt x="1473" y="2118"/>
                </a:lnTo>
                <a:lnTo>
                  <a:pt x="1475" y="2120"/>
                </a:lnTo>
                <a:lnTo>
                  <a:pt x="1475" y="2123"/>
                </a:lnTo>
                <a:lnTo>
                  <a:pt x="1478" y="2123"/>
                </a:lnTo>
                <a:lnTo>
                  <a:pt x="1478" y="2123"/>
                </a:lnTo>
                <a:lnTo>
                  <a:pt x="1478" y="2120"/>
                </a:lnTo>
                <a:lnTo>
                  <a:pt x="1478" y="2120"/>
                </a:lnTo>
                <a:lnTo>
                  <a:pt x="1480" y="2120"/>
                </a:lnTo>
                <a:lnTo>
                  <a:pt x="1483" y="2120"/>
                </a:lnTo>
                <a:lnTo>
                  <a:pt x="1483" y="2120"/>
                </a:lnTo>
                <a:lnTo>
                  <a:pt x="1485" y="2118"/>
                </a:lnTo>
                <a:lnTo>
                  <a:pt x="1485" y="2118"/>
                </a:lnTo>
                <a:lnTo>
                  <a:pt x="1490" y="2120"/>
                </a:lnTo>
                <a:lnTo>
                  <a:pt x="1490" y="2120"/>
                </a:lnTo>
                <a:lnTo>
                  <a:pt x="1490" y="2120"/>
                </a:lnTo>
                <a:lnTo>
                  <a:pt x="1490" y="2120"/>
                </a:lnTo>
                <a:lnTo>
                  <a:pt x="1490" y="2120"/>
                </a:lnTo>
                <a:lnTo>
                  <a:pt x="1490" y="2123"/>
                </a:lnTo>
                <a:lnTo>
                  <a:pt x="1490" y="2123"/>
                </a:lnTo>
                <a:lnTo>
                  <a:pt x="1492" y="2120"/>
                </a:lnTo>
                <a:lnTo>
                  <a:pt x="1492" y="2120"/>
                </a:lnTo>
                <a:lnTo>
                  <a:pt x="1492" y="2120"/>
                </a:lnTo>
                <a:lnTo>
                  <a:pt x="1494" y="2120"/>
                </a:lnTo>
                <a:lnTo>
                  <a:pt x="1494" y="2120"/>
                </a:lnTo>
                <a:lnTo>
                  <a:pt x="1497" y="2120"/>
                </a:lnTo>
                <a:lnTo>
                  <a:pt x="1497" y="2120"/>
                </a:lnTo>
                <a:lnTo>
                  <a:pt x="1497" y="2120"/>
                </a:lnTo>
                <a:lnTo>
                  <a:pt x="1497" y="2118"/>
                </a:lnTo>
                <a:lnTo>
                  <a:pt x="1497" y="2116"/>
                </a:lnTo>
                <a:lnTo>
                  <a:pt x="1504" y="2109"/>
                </a:lnTo>
                <a:lnTo>
                  <a:pt x="1504" y="2109"/>
                </a:lnTo>
                <a:lnTo>
                  <a:pt x="1504" y="2109"/>
                </a:lnTo>
                <a:lnTo>
                  <a:pt x="1504" y="2109"/>
                </a:lnTo>
                <a:lnTo>
                  <a:pt x="1504" y="2109"/>
                </a:lnTo>
                <a:lnTo>
                  <a:pt x="1504" y="2109"/>
                </a:lnTo>
                <a:lnTo>
                  <a:pt x="1504" y="2106"/>
                </a:lnTo>
                <a:lnTo>
                  <a:pt x="1504" y="2106"/>
                </a:lnTo>
                <a:lnTo>
                  <a:pt x="1504" y="2106"/>
                </a:lnTo>
                <a:lnTo>
                  <a:pt x="1504" y="2106"/>
                </a:lnTo>
                <a:lnTo>
                  <a:pt x="1504" y="2106"/>
                </a:lnTo>
                <a:lnTo>
                  <a:pt x="1506" y="2106"/>
                </a:lnTo>
                <a:lnTo>
                  <a:pt x="1506" y="2106"/>
                </a:lnTo>
                <a:lnTo>
                  <a:pt x="1506" y="2104"/>
                </a:lnTo>
                <a:lnTo>
                  <a:pt x="1506" y="2102"/>
                </a:lnTo>
                <a:lnTo>
                  <a:pt x="1506" y="2102"/>
                </a:lnTo>
                <a:lnTo>
                  <a:pt x="1509" y="2102"/>
                </a:lnTo>
                <a:lnTo>
                  <a:pt x="1509" y="2102"/>
                </a:lnTo>
                <a:lnTo>
                  <a:pt x="1511" y="2102"/>
                </a:lnTo>
                <a:lnTo>
                  <a:pt x="1511" y="2102"/>
                </a:lnTo>
                <a:lnTo>
                  <a:pt x="1511" y="2104"/>
                </a:lnTo>
                <a:lnTo>
                  <a:pt x="1513" y="2104"/>
                </a:lnTo>
                <a:lnTo>
                  <a:pt x="1513" y="2106"/>
                </a:lnTo>
                <a:lnTo>
                  <a:pt x="1513" y="2106"/>
                </a:lnTo>
                <a:lnTo>
                  <a:pt x="1513" y="2104"/>
                </a:lnTo>
                <a:lnTo>
                  <a:pt x="1513" y="2104"/>
                </a:lnTo>
                <a:lnTo>
                  <a:pt x="1516" y="2104"/>
                </a:lnTo>
                <a:lnTo>
                  <a:pt x="1516" y="2104"/>
                </a:lnTo>
                <a:lnTo>
                  <a:pt x="1516" y="2104"/>
                </a:lnTo>
                <a:lnTo>
                  <a:pt x="1516" y="2106"/>
                </a:lnTo>
                <a:lnTo>
                  <a:pt x="1516" y="2106"/>
                </a:lnTo>
                <a:lnTo>
                  <a:pt x="1518" y="2106"/>
                </a:lnTo>
                <a:lnTo>
                  <a:pt x="1520" y="2106"/>
                </a:lnTo>
                <a:lnTo>
                  <a:pt x="1520" y="2106"/>
                </a:lnTo>
                <a:lnTo>
                  <a:pt x="1523" y="2109"/>
                </a:lnTo>
                <a:lnTo>
                  <a:pt x="1525" y="2109"/>
                </a:lnTo>
                <a:lnTo>
                  <a:pt x="1528" y="2111"/>
                </a:lnTo>
                <a:lnTo>
                  <a:pt x="1528" y="2111"/>
                </a:lnTo>
                <a:lnTo>
                  <a:pt x="1530" y="2111"/>
                </a:lnTo>
                <a:lnTo>
                  <a:pt x="1530" y="2113"/>
                </a:lnTo>
                <a:lnTo>
                  <a:pt x="1530" y="2113"/>
                </a:lnTo>
                <a:lnTo>
                  <a:pt x="1532" y="2118"/>
                </a:lnTo>
                <a:lnTo>
                  <a:pt x="1532" y="2118"/>
                </a:lnTo>
                <a:lnTo>
                  <a:pt x="1532" y="2118"/>
                </a:lnTo>
                <a:lnTo>
                  <a:pt x="1535" y="2118"/>
                </a:lnTo>
                <a:lnTo>
                  <a:pt x="1537" y="2120"/>
                </a:lnTo>
                <a:lnTo>
                  <a:pt x="1537" y="2120"/>
                </a:lnTo>
                <a:lnTo>
                  <a:pt x="1539" y="2120"/>
                </a:lnTo>
                <a:lnTo>
                  <a:pt x="1539" y="2120"/>
                </a:lnTo>
                <a:lnTo>
                  <a:pt x="1539" y="2118"/>
                </a:lnTo>
                <a:lnTo>
                  <a:pt x="1539" y="2118"/>
                </a:lnTo>
                <a:lnTo>
                  <a:pt x="1539" y="2118"/>
                </a:lnTo>
                <a:lnTo>
                  <a:pt x="1539" y="2116"/>
                </a:lnTo>
                <a:lnTo>
                  <a:pt x="1542" y="2116"/>
                </a:lnTo>
                <a:lnTo>
                  <a:pt x="1542" y="2116"/>
                </a:lnTo>
                <a:lnTo>
                  <a:pt x="1544" y="2113"/>
                </a:lnTo>
                <a:lnTo>
                  <a:pt x="1544" y="2113"/>
                </a:lnTo>
                <a:lnTo>
                  <a:pt x="1544" y="2113"/>
                </a:lnTo>
                <a:lnTo>
                  <a:pt x="1544" y="2113"/>
                </a:lnTo>
                <a:lnTo>
                  <a:pt x="1544" y="2111"/>
                </a:lnTo>
                <a:lnTo>
                  <a:pt x="1544" y="2111"/>
                </a:lnTo>
                <a:lnTo>
                  <a:pt x="1546" y="2109"/>
                </a:lnTo>
                <a:lnTo>
                  <a:pt x="1549" y="2106"/>
                </a:lnTo>
                <a:lnTo>
                  <a:pt x="1549" y="2106"/>
                </a:lnTo>
                <a:lnTo>
                  <a:pt x="1551" y="2106"/>
                </a:lnTo>
                <a:lnTo>
                  <a:pt x="1551" y="2104"/>
                </a:lnTo>
                <a:lnTo>
                  <a:pt x="1554" y="2099"/>
                </a:lnTo>
                <a:lnTo>
                  <a:pt x="1554" y="2099"/>
                </a:lnTo>
                <a:lnTo>
                  <a:pt x="1556" y="2099"/>
                </a:lnTo>
                <a:lnTo>
                  <a:pt x="1556" y="2102"/>
                </a:lnTo>
                <a:lnTo>
                  <a:pt x="1556" y="2102"/>
                </a:lnTo>
                <a:lnTo>
                  <a:pt x="1556" y="2102"/>
                </a:lnTo>
                <a:lnTo>
                  <a:pt x="1558" y="2102"/>
                </a:lnTo>
                <a:lnTo>
                  <a:pt x="1558" y="2104"/>
                </a:lnTo>
                <a:lnTo>
                  <a:pt x="1558" y="2104"/>
                </a:lnTo>
                <a:lnTo>
                  <a:pt x="1558" y="2104"/>
                </a:lnTo>
                <a:lnTo>
                  <a:pt x="1558" y="2106"/>
                </a:lnTo>
                <a:lnTo>
                  <a:pt x="1558" y="2106"/>
                </a:lnTo>
                <a:lnTo>
                  <a:pt x="1561" y="2109"/>
                </a:lnTo>
                <a:lnTo>
                  <a:pt x="1561" y="2111"/>
                </a:lnTo>
                <a:lnTo>
                  <a:pt x="1563" y="2111"/>
                </a:lnTo>
                <a:lnTo>
                  <a:pt x="1563" y="2111"/>
                </a:lnTo>
                <a:lnTo>
                  <a:pt x="1563" y="2111"/>
                </a:lnTo>
                <a:lnTo>
                  <a:pt x="1565" y="2109"/>
                </a:lnTo>
                <a:lnTo>
                  <a:pt x="1565" y="2109"/>
                </a:lnTo>
                <a:lnTo>
                  <a:pt x="1565" y="2109"/>
                </a:lnTo>
                <a:lnTo>
                  <a:pt x="1565" y="2106"/>
                </a:lnTo>
                <a:lnTo>
                  <a:pt x="1565" y="2104"/>
                </a:lnTo>
                <a:lnTo>
                  <a:pt x="1568" y="2104"/>
                </a:lnTo>
                <a:lnTo>
                  <a:pt x="1568" y="2102"/>
                </a:lnTo>
                <a:lnTo>
                  <a:pt x="1568" y="2102"/>
                </a:lnTo>
                <a:lnTo>
                  <a:pt x="1568" y="2102"/>
                </a:lnTo>
                <a:lnTo>
                  <a:pt x="1568" y="2102"/>
                </a:lnTo>
                <a:lnTo>
                  <a:pt x="1570" y="2099"/>
                </a:lnTo>
                <a:lnTo>
                  <a:pt x="1572" y="2099"/>
                </a:lnTo>
                <a:lnTo>
                  <a:pt x="1575" y="2104"/>
                </a:lnTo>
                <a:lnTo>
                  <a:pt x="1580" y="2106"/>
                </a:lnTo>
                <a:lnTo>
                  <a:pt x="1580" y="2109"/>
                </a:lnTo>
                <a:lnTo>
                  <a:pt x="1580" y="2109"/>
                </a:lnTo>
                <a:lnTo>
                  <a:pt x="1580" y="2111"/>
                </a:lnTo>
                <a:lnTo>
                  <a:pt x="1580" y="2111"/>
                </a:lnTo>
                <a:lnTo>
                  <a:pt x="1582" y="2111"/>
                </a:lnTo>
                <a:lnTo>
                  <a:pt x="1582" y="2111"/>
                </a:lnTo>
                <a:lnTo>
                  <a:pt x="1582" y="2111"/>
                </a:lnTo>
                <a:lnTo>
                  <a:pt x="1584" y="2111"/>
                </a:lnTo>
                <a:lnTo>
                  <a:pt x="1584" y="2113"/>
                </a:lnTo>
                <a:lnTo>
                  <a:pt x="1584" y="2113"/>
                </a:lnTo>
                <a:lnTo>
                  <a:pt x="1584" y="2113"/>
                </a:lnTo>
                <a:lnTo>
                  <a:pt x="1584" y="2116"/>
                </a:lnTo>
                <a:lnTo>
                  <a:pt x="1587" y="2116"/>
                </a:lnTo>
                <a:lnTo>
                  <a:pt x="1587" y="2116"/>
                </a:lnTo>
                <a:lnTo>
                  <a:pt x="1587" y="2116"/>
                </a:lnTo>
                <a:lnTo>
                  <a:pt x="1589" y="2116"/>
                </a:lnTo>
                <a:lnTo>
                  <a:pt x="1589" y="2116"/>
                </a:lnTo>
                <a:lnTo>
                  <a:pt x="1589" y="2113"/>
                </a:lnTo>
                <a:lnTo>
                  <a:pt x="1589" y="2113"/>
                </a:lnTo>
                <a:lnTo>
                  <a:pt x="1589" y="2113"/>
                </a:lnTo>
                <a:lnTo>
                  <a:pt x="1589" y="2111"/>
                </a:lnTo>
                <a:lnTo>
                  <a:pt x="1589" y="2109"/>
                </a:lnTo>
                <a:lnTo>
                  <a:pt x="1589" y="2109"/>
                </a:lnTo>
                <a:lnTo>
                  <a:pt x="1589" y="2106"/>
                </a:lnTo>
                <a:lnTo>
                  <a:pt x="1591" y="2104"/>
                </a:lnTo>
                <a:lnTo>
                  <a:pt x="1591" y="2102"/>
                </a:lnTo>
                <a:lnTo>
                  <a:pt x="1591" y="2102"/>
                </a:lnTo>
                <a:lnTo>
                  <a:pt x="1594" y="2102"/>
                </a:lnTo>
                <a:lnTo>
                  <a:pt x="1594" y="2099"/>
                </a:lnTo>
                <a:lnTo>
                  <a:pt x="1594" y="2099"/>
                </a:lnTo>
                <a:lnTo>
                  <a:pt x="1594" y="2099"/>
                </a:lnTo>
                <a:lnTo>
                  <a:pt x="1596" y="2099"/>
                </a:lnTo>
                <a:lnTo>
                  <a:pt x="1601" y="2097"/>
                </a:lnTo>
                <a:lnTo>
                  <a:pt x="1601" y="2097"/>
                </a:lnTo>
                <a:lnTo>
                  <a:pt x="1601" y="2099"/>
                </a:lnTo>
                <a:lnTo>
                  <a:pt x="1601" y="2099"/>
                </a:lnTo>
                <a:lnTo>
                  <a:pt x="1601" y="2102"/>
                </a:lnTo>
                <a:lnTo>
                  <a:pt x="1601" y="2102"/>
                </a:lnTo>
                <a:lnTo>
                  <a:pt x="1603" y="2104"/>
                </a:lnTo>
                <a:lnTo>
                  <a:pt x="1606" y="2104"/>
                </a:lnTo>
                <a:lnTo>
                  <a:pt x="1606" y="2106"/>
                </a:lnTo>
                <a:lnTo>
                  <a:pt x="1608" y="2106"/>
                </a:lnTo>
                <a:lnTo>
                  <a:pt x="1608" y="2106"/>
                </a:lnTo>
                <a:lnTo>
                  <a:pt x="1608" y="2106"/>
                </a:lnTo>
                <a:lnTo>
                  <a:pt x="1613" y="2102"/>
                </a:lnTo>
                <a:lnTo>
                  <a:pt x="1613" y="2102"/>
                </a:lnTo>
                <a:lnTo>
                  <a:pt x="1617" y="2099"/>
                </a:lnTo>
                <a:lnTo>
                  <a:pt x="1617" y="2097"/>
                </a:lnTo>
                <a:lnTo>
                  <a:pt x="1617" y="2097"/>
                </a:lnTo>
                <a:lnTo>
                  <a:pt x="1620" y="2097"/>
                </a:lnTo>
                <a:lnTo>
                  <a:pt x="1620" y="2097"/>
                </a:lnTo>
                <a:lnTo>
                  <a:pt x="1620" y="2097"/>
                </a:lnTo>
                <a:lnTo>
                  <a:pt x="1620" y="2099"/>
                </a:lnTo>
                <a:lnTo>
                  <a:pt x="1620" y="2099"/>
                </a:lnTo>
                <a:lnTo>
                  <a:pt x="1620" y="2099"/>
                </a:lnTo>
                <a:lnTo>
                  <a:pt x="1620" y="2099"/>
                </a:lnTo>
                <a:lnTo>
                  <a:pt x="1620" y="2099"/>
                </a:lnTo>
                <a:lnTo>
                  <a:pt x="1620" y="2099"/>
                </a:lnTo>
                <a:lnTo>
                  <a:pt x="1620" y="2099"/>
                </a:lnTo>
                <a:lnTo>
                  <a:pt x="1622" y="2099"/>
                </a:lnTo>
                <a:lnTo>
                  <a:pt x="1622" y="2099"/>
                </a:lnTo>
                <a:lnTo>
                  <a:pt x="1624" y="2099"/>
                </a:lnTo>
                <a:lnTo>
                  <a:pt x="1624" y="2099"/>
                </a:lnTo>
                <a:lnTo>
                  <a:pt x="1627" y="2099"/>
                </a:lnTo>
                <a:lnTo>
                  <a:pt x="1627" y="2097"/>
                </a:lnTo>
                <a:lnTo>
                  <a:pt x="1627" y="2097"/>
                </a:lnTo>
                <a:lnTo>
                  <a:pt x="1629" y="2094"/>
                </a:lnTo>
                <a:lnTo>
                  <a:pt x="1629" y="2094"/>
                </a:lnTo>
                <a:lnTo>
                  <a:pt x="1632" y="2092"/>
                </a:lnTo>
                <a:lnTo>
                  <a:pt x="1632" y="2092"/>
                </a:lnTo>
                <a:lnTo>
                  <a:pt x="1632" y="2090"/>
                </a:lnTo>
                <a:lnTo>
                  <a:pt x="1632" y="2083"/>
                </a:lnTo>
                <a:lnTo>
                  <a:pt x="1632" y="2083"/>
                </a:lnTo>
                <a:lnTo>
                  <a:pt x="1634" y="2083"/>
                </a:lnTo>
                <a:lnTo>
                  <a:pt x="1634" y="2080"/>
                </a:lnTo>
                <a:lnTo>
                  <a:pt x="1634" y="2080"/>
                </a:lnTo>
                <a:lnTo>
                  <a:pt x="1634" y="2080"/>
                </a:lnTo>
                <a:lnTo>
                  <a:pt x="1634" y="2078"/>
                </a:lnTo>
                <a:lnTo>
                  <a:pt x="1636" y="2078"/>
                </a:lnTo>
                <a:lnTo>
                  <a:pt x="1636" y="2078"/>
                </a:lnTo>
                <a:lnTo>
                  <a:pt x="1636" y="2080"/>
                </a:lnTo>
                <a:lnTo>
                  <a:pt x="1639" y="2080"/>
                </a:lnTo>
                <a:lnTo>
                  <a:pt x="1639" y="2078"/>
                </a:lnTo>
                <a:lnTo>
                  <a:pt x="1641" y="2078"/>
                </a:lnTo>
                <a:lnTo>
                  <a:pt x="1643" y="2076"/>
                </a:lnTo>
                <a:lnTo>
                  <a:pt x="1643" y="2076"/>
                </a:lnTo>
                <a:lnTo>
                  <a:pt x="1646" y="2076"/>
                </a:lnTo>
                <a:lnTo>
                  <a:pt x="1648" y="2073"/>
                </a:lnTo>
                <a:lnTo>
                  <a:pt x="1648" y="2073"/>
                </a:lnTo>
                <a:lnTo>
                  <a:pt x="1648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0" y="2073"/>
                </a:lnTo>
                <a:lnTo>
                  <a:pt x="1653" y="2073"/>
                </a:lnTo>
                <a:lnTo>
                  <a:pt x="1653" y="2073"/>
                </a:lnTo>
                <a:lnTo>
                  <a:pt x="1653" y="2073"/>
                </a:lnTo>
                <a:lnTo>
                  <a:pt x="1653" y="2071"/>
                </a:lnTo>
                <a:lnTo>
                  <a:pt x="1653" y="2071"/>
                </a:lnTo>
                <a:lnTo>
                  <a:pt x="1655" y="2068"/>
                </a:lnTo>
                <a:lnTo>
                  <a:pt x="1655" y="2068"/>
                </a:lnTo>
                <a:lnTo>
                  <a:pt x="1658" y="2068"/>
                </a:lnTo>
                <a:lnTo>
                  <a:pt x="1658" y="2068"/>
                </a:lnTo>
                <a:lnTo>
                  <a:pt x="1658" y="2068"/>
                </a:lnTo>
                <a:lnTo>
                  <a:pt x="1658" y="2068"/>
                </a:lnTo>
                <a:lnTo>
                  <a:pt x="1660" y="2071"/>
                </a:lnTo>
                <a:lnTo>
                  <a:pt x="1660" y="2071"/>
                </a:lnTo>
                <a:lnTo>
                  <a:pt x="1660" y="2071"/>
                </a:lnTo>
                <a:lnTo>
                  <a:pt x="1662" y="2073"/>
                </a:lnTo>
                <a:lnTo>
                  <a:pt x="1662" y="2073"/>
                </a:lnTo>
                <a:lnTo>
                  <a:pt x="1662" y="2073"/>
                </a:lnTo>
                <a:lnTo>
                  <a:pt x="1662" y="2073"/>
                </a:lnTo>
                <a:lnTo>
                  <a:pt x="1662" y="2073"/>
                </a:lnTo>
                <a:lnTo>
                  <a:pt x="1665" y="2073"/>
                </a:lnTo>
                <a:lnTo>
                  <a:pt x="1665" y="2073"/>
                </a:lnTo>
                <a:lnTo>
                  <a:pt x="1665" y="2073"/>
                </a:lnTo>
                <a:lnTo>
                  <a:pt x="1665" y="2073"/>
                </a:lnTo>
                <a:lnTo>
                  <a:pt x="1665" y="2076"/>
                </a:lnTo>
                <a:lnTo>
                  <a:pt x="1667" y="2078"/>
                </a:lnTo>
                <a:lnTo>
                  <a:pt x="1669" y="2078"/>
                </a:lnTo>
                <a:lnTo>
                  <a:pt x="1669" y="2078"/>
                </a:lnTo>
                <a:lnTo>
                  <a:pt x="1669" y="2080"/>
                </a:lnTo>
                <a:lnTo>
                  <a:pt x="1669" y="2080"/>
                </a:lnTo>
                <a:lnTo>
                  <a:pt x="1669" y="2083"/>
                </a:lnTo>
                <a:lnTo>
                  <a:pt x="1669" y="2083"/>
                </a:lnTo>
                <a:lnTo>
                  <a:pt x="1669" y="2083"/>
                </a:lnTo>
                <a:lnTo>
                  <a:pt x="1669" y="2085"/>
                </a:lnTo>
                <a:lnTo>
                  <a:pt x="1672" y="2085"/>
                </a:lnTo>
                <a:lnTo>
                  <a:pt x="1674" y="2085"/>
                </a:lnTo>
                <a:lnTo>
                  <a:pt x="1677" y="2085"/>
                </a:lnTo>
                <a:lnTo>
                  <a:pt x="1677" y="2085"/>
                </a:lnTo>
                <a:lnTo>
                  <a:pt x="1679" y="2085"/>
                </a:lnTo>
                <a:lnTo>
                  <a:pt x="1679" y="2087"/>
                </a:lnTo>
                <a:lnTo>
                  <a:pt x="1679" y="2087"/>
                </a:lnTo>
                <a:lnTo>
                  <a:pt x="1681" y="2087"/>
                </a:lnTo>
                <a:lnTo>
                  <a:pt x="1681" y="2087"/>
                </a:lnTo>
                <a:lnTo>
                  <a:pt x="1681" y="2087"/>
                </a:lnTo>
                <a:lnTo>
                  <a:pt x="1681" y="2087"/>
                </a:lnTo>
                <a:lnTo>
                  <a:pt x="1681" y="2087"/>
                </a:lnTo>
                <a:lnTo>
                  <a:pt x="1681" y="2087"/>
                </a:lnTo>
                <a:lnTo>
                  <a:pt x="1681" y="2090"/>
                </a:lnTo>
                <a:lnTo>
                  <a:pt x="1686" y="2092"/>
                </a:lnTo>
                <a:lnTo>
                  <a:pt x="1686" y="2094"/>
                </a:lnTo>
                <a:lnTo>
                  <a:pt x="1686" y="2092"/>
                </a:lnTo>
                <a:lnTo>
                  <a:pt x="1686" y="2092"/>
                </a:lnTo>
                <a:lnTo>
                  <a:pt x="1686" y="2092"/>
                </a:lnTo>
                <a:lnTo>
                  <a:pt x="1688" y="2092"/>
                </a:lnTo>
                <a:lnTo>
                  <a:pt x="1688" y="2092"/>
                </a:lnTo>
                <a:lnTo>
                  <a:pt x="1688" y="2092"/>
                </a:lnTo>
                <a:lnTo>
                  <a:pt x="1688" y="2092"/>
                </a:lnTo>
                <a:lnTo>
                  <a:pt x="1691" y="2092"/>
                </a:lnTo>
                <a:lnTo>
                  <a:pt x="1691" y="2092"/>
                </a:lnTo>
                <a:lnTo>
                  <a:pt x="1693" y="2092"/>
                </a:lnTo>
                <a:lnTo>
                  <a:pt x="1693" y="2090"/>
                </a:lnTo>
                <a:lnTo>
                  <a:pt x="1693" y="2090"/>
                </a:lnTo>
                <a:lnTo>
                  <a:pt x="1698" y="2090"/>
                </a:lnTo>
                <a:lnTo>
                  <a:pt x="1700" y="2090"/>
                </a:lnTo>
                <a:lnTo>
                  <a:pt x="1703" y="2090"/>
                </a:lnTo>
                <a:lnTo>
                  <a:pt x="1705" y="2092"/>
                </a:lnTo>
                <a:lnTo>
                  <a:pt x="1705" y="2092"/>
                </a:lnTo>
                <a:lnTo>
                  <a:pt x="1705" y="2094"/>
                </a:lnTo>
                <a:lnTo>
                  <a:pt x="1707" y="2097"/>
                </a:lnTo>
                <a:lnTo>
                  <a:pt x="1707" y="2097"/>
                </a:lnTo>
                <a:lnTo>
                  <a:pt x="1707" y="2097"/>
                </a:lnTo>
                <a:lnTo>
                  <a:pt x="1710" y="2097"/>
                </a:lnTo>
                <a:lnTo>
                  <a:pt x="1710" y="2097"/>
                </a:lnTo>
                <a:lnTo>
                  <a:pt x="1717" y="2094"/>
                </a:lnTo>
                <a:lnTo>
                  <a:pt x="1719" y="2094"/>
                </a:lnTo>
                <a:lnTo>
                  <a:pt x="1719" y="2092"/>
                </a:lnTo>
                <a:lnTo>
                  <a:pt x="1719" y="2092"/>
                </a:lnTo>
                <a:lnTo>
                  <a:pt x="1719" y="2092"/>
                </a:lnTo>
                <a:lnTo>
                  <a:pt x="1721" y="2092"/>
                </a:lnTo>
                <a:lnTo>
                  <a:pt x="1724" y="2094"/>
                </a:lnTo>
                <a:lnTo>
                  <a:pt x="1724" y="2094"/>
                </a:lnTo>
                <a:lnTo>
                  <a:pt x="1724" y="2094"/>
                </a:lnTo>
                <a:lnTo>
                  <a:pt x="1726" y="2097"/>
                </a:lnTo>
                <a:lnTo>
                  <a:pt x="1726" y="2097"/>
                </a:lnTo>
                <a:lnTo>
                  <a:pt x="1726" y="2097"/>
                </a:lnTo>
                <a:lnTo>
                  <a:pt x="1726" y="2097"/>
                </a:lnTo>
                <a:lnTo>
                  <a:pt x="1729" y="2094"/>
                </a:lnTo>
                <a:lnTo>
                  <a:pt x="1729" y="2094"/>
                </a:lnTo>
                <a:lnTo>
                  <a:pt x="1729" y="2094"/>
                </a:lnTo>
                <a:lnTo>
                  <a:pt x="1729" y="2097"/>
                </a:lnTo>
                <a:lnTo>
                  <a:pt x="1729" y="2097"/>
                </a:lnTo>
                <a:lnTo>
                  <a:pt x="1731" y="2097"/>
                </a:lnTo>
                <a:lnTo>
                  <a:pt x="1733" y="2099"/>
                </a:lnTo>
                <a:lnTo>
                  <a:pt x="1731" y="2099"/>
                </a:lnTo>
                <a:lnTo>
                  <a:pt x="1733" y="2099"/>
                </a:lnTo>
                <a:lnTo>
                  <a:pt x="1733" y="2099"/>
                </a:lnTo>
                <a:lnTo>
                  <a:pt x="1736" y="2099"/>
                </a:lnTo>
                <a:lnTo>
                  <a:pt x="1736" y="2099"/>
                </a:lnTo>
                <a:lnTo>
                  <a:pt x="1736" y="2102"/>
                </a:lnTo>
                <a:lnTo>
                  <a:pt x="1733" y="2102"/>
                </a:lnTo>
                <a:lnTo>
                  <a:pt x="1733" y="2102"/>
                </a:lnTo>
                <a:lnTo>
                  <a:pt x="1733" y="2104"/>
                </a:lnTo>
                <a:lnTo>
                  <a:pt x="1733" y="2106"/>
                </a:lnTo>
                <a:lnTo>
                  <a:pt x="1731" y="2106"/>
                </a:lnTo>
                <a:lnTo>
                  <a:pt x="1731" y="2109"/>
                </a:lnTo>
                <a:lnTo>
                  <a:pt x="1731" y="2109"/>
                </a:lnTo>
                <a:lnTo>
                  <a:pt x="1729" y="2111"/>
                </a:lnTo>
                <a:lnTo>
                  <a:pt x="1729" y="2113"/>
                </a:lnTo>
                <a:lnTo>
                  <a:pt x="1729" y="2113"/>
                </a:lnTo>
                <a:lnTo>
                  <a:pt x="1726" y="2111"/>
                </a:lnTo>
                <a:lnTo>
                  <a:pt x="1726" y="2111"/>
                </a:lnTo>
                <a:lnTo>
                  <a:pt x="1726" y="2111"/>
                </a:lnTo>
                <a:lnTo>
                  <a:pt x="1724" y="2111"/>
                </a:lnTo>
                <a:lnTo>
                  <a:pt x="1724" y="2111"/>
                </a:lnTo>
                <a:lnTo>
                  <a:pt x="1724" y="2111"/>
                </a:lnTo>
                <a:lnTo>
                  <a:pt x="1721" y="2118"/>
                </a:lnTo>
                <a:lnTo>
                  <a:pt x="1721" y="2118"/>
                </a:lnTo>
                <a:lnTo>
                  <a:pt x="1721" y="2118"/>
                </a:lnTo>
                <a:lnTo>
                  <a:pt x="1721" y="2120"/>
                </a:lnTo>
                <a:lnTo>
                  <a:pt x="1721" y="2120"/>
                </a:lnTo>
                <a:lnTo>
                  <a:pt x="1721" y="2123"/>
                </a:lnTo>
                <a:lnTo>
                  <a:pt x="1721" y="2123"/>
                </a:lnTo>
                <a:lnTo>
                  <a:pt x="1721" y="2125"/>
                </a:lnTo>
                <a:lnTo>
                  <a:pt x="1721" y="2125"/>
                </a:lnTo>
                <a:lnTo>
                  <a:pt x="1724" y="2125"/>
                </a:lnTo>
                <a:lnTo>
                  <a:pt x="1724" y="2125"/>
                </a:lnTo>
                <a:lnTo>
                  <a:pt x="1726" y="2125"/>
                </a:lnTo>
                <a:lnTo>
                  <a:pt x="1726" y="2128"/>
                </a:lnTo>
                <a:lnTo>
                  <a:pt x="1726" y="2128"/>
                </a:lnTo>
                <a:lnTo>
                  <a:pt x="1729" y="2132"/>
                </a:lnTo>
                <a:lnTo>
                  <a:pt x="1729" y="2132"/>
                </a:lnTo>
                <a:lnTo>
                  <a:pt x="1729" y="2132"/>
                </a:lnTo>
                <a:lnTo>
                  <a:pt x="1726" y="2135"/>
                </a:lnTo>
                <a:lnTo>
                  <a:pt x="1729" y="2135"/>
                </a:lnTo>
                <a:lnTo>
                  <a:pt x="1729" y="2135"/>
                </a:lnTo>
                <a:lnTo>
                  <a:pt x="1729" y="2135"/>
                </a:lnTo>
                <a:lnTo>
                  <a:pt x="1729" y="2137"/>
                </a:lnTo>
                <a:lnTo>
                  <a:pt x="1729" y="2137"/>
                </a:lnTo>
                <a:lnTo>
                  <a:pt x="1729" y="2137"/>
                </a:lnTo>
                <a:lnTo>
                  <a:pt x="1729" y="2137"/>
                </a:lnTo>
                <a:lnTo>
                  <a:pt x="1729" y="2139"/>
                </a:lnTo>
                <a:lnTo>
                  <a:pt x="1729" y="2139"/>
                </a:lnTo>
                <a:lnTo>
                  <a:pt x="1729" y="2139"/>
                </a:lnTo>
                <a:lnTo>
                  <a:pt x="1729" y="2142"/>
                </a:lnTo>
                <a:lnTo>
                  <a:pt x="1729" y="2142"/>
                </a:lnTo>
                <a:lnTo>
                  <a:pt x="1729" y="2144"/>
                </a:lnTo>
                <a:lnTo>
                  <a:pt x="1729" y="2144"/>
                </a:lnTo>
                <a:lnTo>
                  <a:pt x="1729" y="2147"/>
                </a:lnTo>
                <a:lnTo>
                  <a:pt x="1729" y="2147"/>
                </a:lnTo>
                <a:lnTo>
                  <a:pt x="1729" y="2147"/>
                </a:lnTo>
                <a:lnTo>
                  <a:pt x="1729" y="2147"/>
                </a:lnTo>
                <a:lnTo>
                  <a:pt x="1731" y="2147"/>
                </a:lnTo>
                <a:lnTo>
                  <a:pt x="1731" y="2144"/>
                </a:lnTo>
                <a:lnTo>
                  <a:pt x="1731" y="2144"/>
                </a:lnTo>
                <a:lnTo>
                  <a:pt x="1733" y="2144"/>
                </a:lnTo>
                <a:lnTo>
                  <a:pt x="1733" y="2144"/>
                </a:lnTo>
                <a:lnTo>
                  <a:pt x="1733" y="2144"/>
                </a:lnTo>
                <a:lnTo>
                  <a:pt x="1733" y="2144"/>
                </a:lnTo>
                <a:lnTo>
                  <a:pt x="1736" y="2147"/>
                </a:lnTo>
                <a:lnTo>
                  <a:pt x="1736" y="2147"/>
                </a:lnTo>
                <a:lnTo>
                  <a:pt x="1738" y="2147"/>
                </a:lnTo>
                <a:lnTo>
                  <a:pt x="1738" y="2147"/>
                </a:lnTo>
                <a:lnTo>
                  <a:pt x="1740" y="2147"/>
                </a:lnTo>
                <a:lnTo>
                  <a:pt x="1740" y="2147"/>
                </a:lnTo>
                <a:lnTo>
                  <a:pt x="1740" y="2149"/>
                </a:lnTo>
                <a:lnTo>
                  <a:pt x="1743" y="2149"/>
                </a:lnTo>
                <a:lnTo>
                  <a:pt x="1743" y="2149"/>
                </a:lnTo>
                <a:lnTo>
                  <a:pt x="1743" y="2149"/>
                </a:lnTo>
                <a:lnTo>
                  <a:pt x="1745" y="2149"/>
                </a:lnTo>
                <a:lnTo>
                  <a:pt x="1745" y="2149"/>
                </a:lnTo>
                <a:lnTo>
                  <a:pt x="1747" y="2149"/>
                </a:lnTo>
                <a:lnTo>
                  <a:pt x="1747" y="2149"/>
                </a:lnTo>
                <a:lnTo>
                  <a:pt x="1747" y="2151"/>
                </a:lnTo>
                <a:lnTo>
                  <a:pt x="1747" y="2151"/>
                </a:lnTo>
                <a:lnTo>
                  <a:pt x="1745" y="2151"/>
                </a:lnTo>
                <a:lnTo>
                  <a:pt x="1745" y="2154"/>
                </a:lnTo>
                <a:lnTo>
                  <a:pt x="1745" y="2154"/>
                </a:lnTo>
                <a:lnTo>
                  <a:pt x="1747" y="2156"/>
                </a:lnTo>
                <a:lnTo>
                  <a:pt x="1747" y="2156"/>
                </a:lnTo>
                <a:lnTo>
                  <a:pt x="1750" y="2156"/>
                </a:lnTo>
                <a:lnTo>
                  <a:pt x="1752" y="2156"/>
                </a:lnTo>
                <a:lnTo>
                  <a:pt x="1755" y="2161"/>
                </a:lnTo>
                <a:lnTo>
                  <a:pt x="1757" y="2161"/>
                </a:lnTo>
                <a:lnTo>
                  <a:pt x="1759" y="2161"/>
                </a:lnTo>
                <a:lnTo>
                  <a:pt x="1759" y="2161"/>
                </a:lnTo>
                <a:lnTo>
                  <a:pt x="1762" y="2161"/>
                </a:lnTo>
                <a:lnTo>
                  <a:pt x="1764" y="2165"/>
                </a:lnTo>
                <a:lnTo>
                  <a:pt x="1764" y="2165"/>
                </a:lnTo>
                <a:lnTo>
                  <a:pt x="1764" y="2168"/>
                </a:lnTo>
                <a:lnTo>
                  <a:pt x="1766" y="2165"/>
                </a:lnTo>
                <a:lnTo>
                  <a:pt x="1769" y="2163"/>
                </a:lnTo>
                <a:lnTo>
                  <a:pt x="1769" y="2163"/>
                </a:lnTo>
                <a:lnTo>
                  <a:pt x="1769" y="2163"/>
                </a:lnTo>
                <a:lnTo>
                  <a:pt x="1771" y="2165"/>
                </a:lnTo>
                <a:lnTo>
                  <a:pt x="1771" y="2168"/>
                </a:lnTo>
                <a:lnTo>
                  <a:pt x="1771" y="2168"/>
                </a:lnTo>
                <a:lnTo>
                  <a:pt x="1771" y="2168"/>
                </a:lnTo>
                <a:lnTo>
                  <a:pt x="1773" y="2168"/>
                </a:lnTo>
                <a:lnTo>
                  <a:pt x="1773" y="2168"/>
                </a:lnTo>
                <a:lnTo>
                  <a:pt x="1773" y="2168"/>
                </a:lnTo>
                <a:lnTo>
                  <a:pt x="1773" y="2165"/>
                </a:lnTo>
                <a:lnTo>
                  <a:pt x="1773" y="2165"/>
                </a:lnTo>
                <a:lnTo>
                  <a:pt x="1776" y="2165"/>
                </a:lnTo>
                <a:lnTo>
                  <a:pt x="1778" y="2165"/>
                </a:lnTo>
                <a:lnTo>
                  <a:pt x="1778" y="2165"/>
                </a:lnTo>
                <a:lnTo>
                  <a:pt x="1781" y="2165"/>
                </a:lnTo>
                <a:lnTo>
                  <a:pt x="1783" y="2165"/>
                </a:lnTo>
                <a:lnTo>
                  <a:pt x="1785" y="2163"/>
                </a:lnTo>
                <a:lnTo>
                  <a:pt x="1785" y="2163"/>
                </a:lnTo>
                <a:lnTo>
                  <a:pt x="1785" y="2163"/>
                </a:lnTo>
                <a:lnTo>
                  <a:pt x="1788" y="2163"/>
                </a:lnTo>
                <a:lnTo>
                  <a:pt x="1788" y="2163"/>
                </a:lnTo>
                <a:lnTo>
                  <a:pt x="1790" y="2165"/>
                </a:lnTo>
                <a:lnTo>
                  <a:pt x="1790" y="2165"/>
                </a:lnTo>
                <a:lnTo>
                  <a:pt x="1790" y="2165"/>
                </a:lnTo>
                <a:lnTo>
                  <a:pt x="1790" y="2168"/>
                </a:lnTo>
                <a:lnTo>
                  <a:pt x="1792" y="2168"/>
                </a:lnTo>
                <a:lnTo>
                  <a:pt x="1792" y="2168"/>
                </a:lnTo>
                <a:lnTo>
                  <a:pt x="1795" y="2170"/>
                </a:lnTo>
                <a:lnTo>
                  <a:pt x="1795" y="2170"/>
                </a:lnTo>
                <a:lnTo>
                  <a:pt x="1797" y="2173"/>
                </a:lnTo>
                <a:lnTo>
                  <a:pt x="1797" y="2173"/>
                </a:lnTo>
                <a:lnTo>
                  <a:pt x="1797" y="2175"/>
                </a:lnTo>
                <a:lnTo>
                  <a:pt x="1797" y="2175"/>
                </a:lnTo>
                <a:lnTo>
                  <a:pt x="1797" y="2177"/>
                </a:lnTo>
                <a:lnTo>
                  <a:pt x="1797" y="2177"/>
                </a:lnTo>
                <a:lnTo>
                  <a:pt x="1800" y="2175"/>
                </a:lnTo>
                <a:lnTo>
                  <a:pt x="1802" y="2173"/>
                </a:lnTo>
                <a:lnTo>
                  <a:pt x="1802" y="2173"/>
                </a:lnTo>
                <a:lnTo>
                  <a:pt x="1802" y="2173"/>
                </a:lnTo>
                <a:lnTo>
                  <a:pt x="1802" y="2173"/>
                </a:lnTo>
                <a:lnTo>
                  <a:pt x="1802" y="2173"/>
                </a:lnTo>
                <a:lnTo>
                  <a:pt x="1800" y="2173"/>
                </a:lnTo>
                <a:lnTo>
                  <a:pt x="1800" y="2173"/>
                </a:lnTo>
                <a:lnTo>
                  <a:pt x="1800" y="2173"/>
                </a:lnTo>
                <a:lnTo>
                  <a:pt x="1800" y="2173"/>
                </a:lnTo>
                <a:lnTo>
                  <a:pt x="1800" y="2170"/>
                </a:lnTo>
                <a:lnTo>
                  <a:pt x="1800" y="2170"/>
                </a:lnTo>
                <a:lnTo>
                  <a:pt x="1800" y="2170"/>
                </a:lnTo>
                <a:lnTo>
                  <a:pt x="1797" y="2170"/>
                </a:lnTo>
                <a:lnTo>
                  <a:pt x="1800" y="2170"/>
                </a:lnTo>
                <a:lnTo>
                  <a:pt x="1800" y="2170"/>
                </a:lnTo>
                <a:lnTo>
                  <a:pt x="1800" y="2170"/>
                </a:lnTo>
                <a:lnTo>
                  <a:pt x="1802" y="2170"/>
                </a:lnTo>
                <a:lnTo>
                  <a:pt x="1802" y="2170"/>
                </a:lnTo>
                <a:lnTo>
                  <a:pt x="1802" y="2170"/>
                </a:lnTo>
                <a:lnTo>
                  <a:pt x="1802" y="2168"/>
                </a:lnTo>
                <a:lnTo>
                  <a:pt x="1802" y="2168"/>
                </a:lnTo>
                <a:lnTo>
                  <a:pt x="1804" y="2170"/>
                </a:lnTo>
                <a:lnTo>
                  <a:pt x="1804" y="2170"/>
                </a:lnTo>
                <a:lnTo>
                  <a:pt x="1804" y="2168"/>
                </a:lnTo>
                <a:lnTo>
                  <a:pt x="1804" y="2168"/>
                </a:lnTo>
                <a:lnTo>
                  <a:pt x="1804" y="2168"/>
                </a:lnTo>
                <a:lnTo>
                  <a:pt x="1807" y="2168"/>
                </a:lnTo>
                <a:lnTo>
                  <a:pt x="1804" y="2168"/>
                </a:lnTo>
                <a:lnTo>
                  <a:pt x="1807" y="2168"/>
                </a:lnTo>
                <a:lnTo>
                  <a:pt x="1807" y="2168"/>
                </a:lnTo>
                <a:lnTo>
                  <a:pt x="1807" y="2168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09" y="2165"/>
                </a:lnTo>
                <a:lnTo>
                  <a:pt x="1811" y="2165"/>
                </a:lnTo>
                <a:lnTo>
                  <a:pt x="1811" y="2165"/>
                </a:lnTo>
                <a:lnTo>
                  <a:pt x="1811" y="2165"/>
                </a:lnTo>
                <a:lnTo>
                  <a:pt x="1811" y="2165"/>
                </a:lnTo>
                <a:lnTo>
                  <a:pt x="1811" y="2165"/>
                </a:lnTo>
                <a:lnTo>
                  <a:pt x="1811" y="2168"/>
                </a:lnTo>
                <a:lnTo>
                  <a:pt x="1811" y="2168"/>
                </a:lnTo>
                <a:lnTo>
                  <a:pt x="1811" y="2168"/>
                </a:lnTo>
                <a:lnTo>
                  <a:pt x="1811" y="2168"/>
                </a:lnTo>
                <a:lnTo>
                  <a:pt x="1809" y="2170"/>
                </a:lnTo>
                <a:lnTo>
                  <a:pt x="1809" y="2173"/>
                </a:lnTo>
                <a:lnTo>
                  <a:pt x="1809" y="2173"/>
                </a:lnTo>
                <a:lnTo>
                  <a:pt x="1811" y="2173"/>
                </a:lnTo>
                <a:lnTo>
                  <a:pt x="1811" y="2170"/>
                </a:lnTo>
                <a:lnTo>
                  <a:pt x="1814" y="2170"/>
                </a:lnTo>
                <a:lnTo>
                  <a:pt x="1814" y="2170"/>
                </a:lnTo>
                <a:lnTo>
                  <a:pt x="1814" y="2170"/>
                </a:lnTo>
                <a:lnTo>
                  <a:pt x="1814" y="2170"/>
                </a:lnTo>
                <a:lnTo>
                  <a:pt x="1814" y="2168"/>
                </a:lnTo>
                <a:lnTo>
                  <a:pt x="1814" y="2168"/>
                </a:lnTo>
                <a:lnTo>
                  <a:pt x="1816" y="2168"/>
                </a:lnTo>
                <a:lnTo>
                  <a:pt x="1816" y="2168"/>
                </a:lnTo>
                <a:lnTo>
                  <a:pt x="1814" y="2168"/>
                </a:lnTo>
                <a:lnTo>
                  <a:pt x="1814" y="2168"/>
                </a:lnTo>
                <a:lnTo>
                  <a:pt x="1814" y="2168"/>
                </a:lnTo>
                <a:lnTo>
                  <a:pt x="1814" y="2165"/>
                </a:lnTo>
                <a:lnTo>
                  <a:pt x="1814" y="2165"/>
                </a:lnTo>
                <a:lnTo>
                  <a:pt x="1816" y="2165"/>
                </a:lnTo>
                <a:lnTo>
                  <a:pt x="1814" y="2165"/>
                </a:lnTo>
                <a:lnTo>
                  <a:pt x="1814" y="2165"/>
                </a:lnTo>
                <a:lnTo>
                  <a:pt x="1816" y="2165"/>
                </a:lnTo>
                <a:lnTo>
                  <a:pt x="1816" y="2163"/>
                </a:lnTo>
                <a:lnTo>
                  <a:pt x="1814" y="2163"/>
                </a:lnTo>
                <a:lnTo>
                  <a:pt x="1816" y="2161"/>
                </a:lnTo>
                <a:lnTo>
                  <a:pt x="1816" y="2161"/>
                </a:lnTo>
                <a:lnTo>
                  <a:pt x="1816" y="2161"/>
                </a:lnTo>
                <a:lnTo>
                  <a:pt x="1816" y="2161"/>
                </a:lnTo>
                <a:lnTo>
                  <a:pt x="1818" y="2163"/>
                </a:lnTo>
                <a:lnTo>
                  <a:pt x="1818" y="2163"/>
                </a:lnTo>
                <a:lnTo>
                  <a:pt x="1821" y="2163"/>
                </a:lnTo>
                <a:lnTo>
                  <a:pt x="1821" y="2163"/>
                </a:lnTo>
                <a:lnTo>
                  <a:pt x="1821" y="2163"/>
                </a:lnTo>
                <a:lnTo>
                  <a:pt x="1821" y="2163"/>
                </a:lnTo>
                <a:lnTo>
                  <a:pt x="1821" y="2163"/>
                </a:lnTo>
                <a:lnTo>
                  <a:pt x="1821" y="2161"/>
                </a:lnTo>
                <a:lnTo>
                  <a:pt x="1821" y="2161"/>
                </a:lnTo>
                <a:lnTo>
                  <a:pt x="1821" y="2161"/>
                </a:lnTo>
                <a:lnTo>
                  <a:pt x="1821" y="2163"/>
                </a:lnTo>
                <a:lnTo>
                  <a:pt x="1821" y="2163"/>
                </a:lnTo>
                <a:lnTo>
                  <a:pt x="1821" y="2163"/>
                </a:lnTo>
                <a:lnTo>
                  <a:pt x="1823" y="2163"/>
                </a:lnTo>
                <a:lnTo>
                  <a:pt x="1823" y="2163"/>
                </a:lnTo>
                <a:lnTo>
                  <a:pt x="1823" y="2163"/>
                </a:lnTo>
                <a:lnTo>
                  <a:pt x="1823" y="2163"/>
                </a:lnTo>
                <a:lnTo>
                  <a:pt x="1821" y="2163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5"/>
                </a:lnTo>
                <a:lnTo>
                  <a:pt x="1821" y="2168"/>
                </a:lnTo>
                <a:lnTo>
                  <a:pt x="1821" y="2168"/>
                </a:lnTo>
                <a:lnTo>
                  <a:pt x="1821" y="2168"/>
                </a:lnTo>
                <a:lnTo>
                  <a:pt x="1821" y="2168"/>
                </a:lnTo>
                <a:lnTo>
                  <a:pt x="1821" y="2168"/>
                </a:lnTo>
                <a:lnTo>
                  <a:pt x="1818" y="2168"/>
                </a:lnTo>
                <a:lnTo>
                  <a:pt x="1818" y="2168"/>
                </a:lnTo>
                <a:lnTo>
                  <a:pt x="1818" y="2170"/>
                </a:lnTo>
                <a:lnTo>
                  <a:pt x="1821" y="2170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5"/>
                </a:lnTo>
                <a:lnTo>
                  <a:pt x="1823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3" y="2165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3" y="2168"/>
                </a:lnTo>
                <a:lnTo>
                  <a:pt x="1826" y="2168"/>
                </a:lnTo>
                <a:lnTo>
                  <a:pt x="1826" y="2168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6" y="2165"/>
                </a:lnTo>
                <a:lnTo>
                  <a:pt x="1828" y="2165"/>
                </a:lnTo>
                <a:lnTo>
                  <a:pt x="1828" y="2163"/>
                </a:lnTo>
                <a:lnTo>
                  <a:pt x="1828" y="2163"/>
                </a:lnTo>
                <a:lnTo>
                  <a:pt x="1828" y="2163"/>
                </a:lnTo>
                <a:lnTo>
                  <a:pt x="1828" y="2163"/>
                </a:lnTo>
                <a:lnTo>
                  <a:pt x="1828" y="2163"/>
                </a:lnTo>
                <a:lnTo>
                  <a:pt x="1828" y="2163"/>
                </a:lnTo>
                <a:lnTo>
                  <a:pt x="1828" y="2161"/>
                </a:lnTo>
                <a:lnTo>
                  <a:pt x="1828" y="2161"/>
                </a:lnTo>
                <a:lnTo>
                  <a:pt x="1828" y="2163"/>
                </a:lnTo>
                <a:lnTo>
                  <a:pt x="1828" y="2163"/>
                </a:lnTo>
                <a:lnTo>
                  <a:pt x="1828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3"/>
                </a:lnTo>
                <a:lnTo>
                  <a:pt x="1826" y="2161"/>
                </a:lnTo>
                <a:lnTo>
                  <a:pt x="1826" y="2161"/>
                </a:lnTo>
                <a:lnTo>
                  <a:pt x="1823" y="2161"/>
                </a:lnTo>
                <a:lnTo>
                  <a:pt x="1823" y="2161"/>
                </a:lnTo>
                <a:lnTo>
                  <a:pt x="1823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3" y="2161"/>
                </a:lnTo>
                <a:lnTo>
                  <a:pt x="1823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6" y="2161"/>
                </a:lnTo>
                <a:lnTo>
                  <a:pt x="1823" y="2158"/>
                </a:lnTo>
                <a:lnTo>
                  <a:pt x="1823" y="2158"/>
                </a:lnTo>
                <a:lnTo>
                  <a:pt x="1823" y="2158"/>
                </a:lnTo>
                <a:lnTo>
                  <a:pt x="1823" y="2158"/>
                </a:lnTo>
                <a:lnTo>
                  <a:pt x="1823" y="2158"/>
                </a:lnTo>
                <a:lnTo>
                  <a:pt x="1823" y="2158"/>
                </a:lnTo>
                <a:lnTo>
                  <a:pt x="1823" y="2158"/>
                </a:lnTo>
                <a:lnTo>
                  <a:pt x="1823" y="2158"/>
                </a:lnTo>
                <a:lnTo>
                  <a:pt x="1826" y="2158"/>
                </a:lnTo>
                <a:lnTo>
                  <a:pt x="1826" y="2156"/>
                </a:lnTo>
                <a:lnTo>
                  <a:pt x="1826" y="2156"/>
                </a:lnTo>
                <a:lnTo>
                  <a:pt x="1826" y="2156"/>
                </a:lnTo>
                <a:lnTo>
                  <a:pt x="1826" y="2156"/>
                </a:lnTo>
                <a:lnTo>
                  <a:pt x="1823" y="2154"/>
                </a:lnTo>
                <a:lnTo>
                  <a:pt x="1823" y="2156"/>
                </a:lnTo>
                <a:lnTo>
                  <a:pt x="1823" y="2156"/>
                </a:lnTo>
                <a:lnTo>
                  <a:pt x="1823" y="2154"/>
                </a:lnTo>
                <a:lnTo>
                  <a:pt x="1823" y="2154"/>
                </a:lnTo>
                <a:lnTo>
                  <a:pt x="1823" y="2154"/>
                </a:lnTo>
                <a:lnTo>
                  <a:pt x="1823" y="2154"/>
                </a:lnTo>
                <a:lnTo>
                  <a:pt x="1823" y="2154"/>
                </a:lnTo>
                <a:lnTo>
                  <a:pt x="1823" y="2154"/>
                </a:lnTo>
                <a:lnTo>
                  <a:pt x="1823" y="2154"/>
                </a:lnTo>
                <a:lnTo>
                  <a:pt x="1823" y="2151"/>
                </a:lnTo>
                <a:lnTo>
                  <a:pt x="1823" y="2151"/>
                </a:lnTo>
                <a:lnTo>
                  <a:pt x="1823" y="2149"/>
                </a:lnTo>
                <a:lnTo>
                  <a:pt x="1823" y="2149"/>
                </a:lnTo>
                <a:lnTo>
                  <a:pt x="1823" y="2149"/>
                </a:lnTo>
                <a:lnTo>
                  <a:pt x="1823" y="2149"/>
                </a:lnTo>
                <a:lnTo>
                  <a:pt x="1823" y="2147"/>
                </a:lnTo>
                <a:lnTo>
                  <a:pt x="1823" y="2151"/>
                </a:lnTo>
                <a:lnTo>
                  <a:pt x="1823" y="2151"/>
                </a:lnTo>
                <a:lnTo>
                  <a:pt x="1823" y="2151"/>
                </a:lnTo>
                <a:lnTo>
                  <a:pt x="1823" y="2151"/>
                </a:lnTo>
                <a:lnTo>
                  <a:pt x="1823" y="2151"/>
                </a:lnTo>
                <a:lnTo>
                  <a:pt x="1826" y="2151"/>
                </a:lnTo>
                <a:lnTo>
                  <a:pt x="1826" y="2151"/>
                </a:lnTo>
                <a:lnTo>
                  <a:pt x="1826" y="2151"/>
                </a:lnTo>
                <a:lnTo>
                  <a:pt x="1826" y="2149"/>
                </a:lnTo>
                <a:lnTo>
                  <a:pt x="1826" y="2149"/>
                </a:lnTo>
                <a:lnTo>
                  <a:pt x="1826" y="2149"/>
                </a:lnTo>
                <a:lnTo>
                  <a:pt x="1826" y="2149"/>
                </a:lnTo>
                <a:lnTo>
                  <a:pt x="1826" y="2149"/>
                </a:lnTo>
                <a:lnTo>
                  <a:pt x="1826" y="2149"/>
                </a:lnTo>
                <a:lnTo>
                  <a:pt x="1826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7"/>
                </a:lnTo>
                <a:lnTo>
                  <a:pt x="1828" y="2147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7"/>
                </a:lnTo>
                <a:lnTo>
                  <a:pt x="1828" y="2147"/>
                </a:lnTo>
                <a:lnTo>
                  <a:pt x="1828" y="2147"/>
                </a:lnTo>
                <a:lnTo>
                  <a:pt x="1828" y="2147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51"/>
                </a:lnTo>
                <a:lnTo>
                  <a:pt x="1828" y="2151"/>
                </a:lnTo>
                <a:lnTo>
                  <a:pt x="1828" y="2151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28" y="2149"/>
                </a:lnTo>
                <a:lnTo>
                  <a:pt x="1830" y="2151"/>
                </a:lnTo>
                <a:lnTo>
                  <a:pt x="1830" y="2149"/>
                </a:lnTo>
                <a:lnTo>
                  <a:pt x="1830" y="2149"/>
                </a:lnTo>
                <a:lnTo>
                  <a:pt x="1830" y="2149"/>
                </a:lnTo>
                <a:lnTo>
                  <a:pt x="1830" y="2149"/>
                </a:lnTo>
                <a:lnTo>
                  <a:pt x="1830" y="2151"/>
                </a:lnTo>
                <a:lnTo>
                  <a:pt x="1833" y="2151"/>
                </a:lnTo>
                <a:lnTo>
                  <a:pt x="1833" y="2151"/>
                </a:lnTo>
                <a:lnTo>
                  <a:pt x="1830" y="2151"/>
                </a:lnTo>
                <a:lnTo>
                  <a:pt x="1830" y="2154"/>
                </a:lnTo>
                <a:lnTo>
                  <a:pt x="1830" y="2154"/>
                </a:lnTo>
                <a:lnTo>
                  <a:pt x="1828" y="2156"/>
                </a:lnTo>
                <a:lnTo>
                  <a:pt x="1828" y="2156"/>
                </a:lnTo>
                <a:lnTo>
                  <a:pt x="1828" y="2156"/>
                </a:lnTo>
                <a:lnTo>
                  <a:pt x="1830" y="2156"/>
                </a:lnTo>
                <a:lnTo>
                  <a:pt x="1830" y="2158"/>
                </a:lnTo>
                <a:lnTo>
                  <a:pt x="1830" y="2158"/>
                </a:lnTo>
                <a:lnTo>
                  <a:pt x="1830" y="2158"/>
                </a:lnTo>
                <a:lnTo>
                  <a:pt x="1830" y="2158"/>
                </a:lnTo>
                <a:lnTo>
                  <a:pt x="1833" y="2158"/>
                </a:lnTo>
                <a:lnTo>
                  <a:pt x="1830" y="2158"/>
                </a:lnTo>
                <a:lnTo>
                  <a:pt x="1830" y="2156"/>
                </a:lnTo>
                <a:lnTo>
                  <a:pt x="1830" y="2156"/>
                </a:lnTo>
                <a:lnTo>
                  <a:pt x="1830" y="2156"/>
                </a:lnTo>
                <a:lnTo>
                  <a:pt x="1830" y="2156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4"/>
                </a:lnTo>
                <a:lnTo>
                  <a:pt x="1833" y="2154"/>
                </a:lnTo>
                <a:lnTo>
                  <a:pt x="1833" y="2154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4"/>
                </a:lnTo>
                <a:lnTo>
                  <a:pt x="1835" y="2154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6"/>
                </a:lnTo>
                <a:lnTo>
                  <a:pt x="1833" y="2158"/>
                </a:lnTo>
                <a:lnTo>
                  <a:pt x="1833" y="2158"/>
                </a:lnTo>
                <a:lnTo>
                  <a:pt x="1833" y="2158"/>
                </a:lnTo>
                <a:lnTo>
                  <a:pt x="1833" y="2158"/>
                </a:lnTo>
                <a:lnTo>
                  <a:pt x="1835" y="2158"/>
                </a:lnTo>
                <a:lnTo>
                  <a:pt x="1835" y="2158"/>
                </a:lnTo>
                <a:lnTo>
                  <a:pt x="1833" y="2158"/>
                </a:lnTo>
                <a:lnTo>
                  <a:pt x="1833" y="2158"/>
                </a:lnTo>
                <a:lnTo>
                  <a:pt x="1833" y="2158"/>
                </a:lnTo>
                <a:lnTo>
                  <a:pt x="1833" y="2161"/>
                </a:lnTo>
                <a:lnTo>
                  <a:pt x="1835" y="2161"/>
                </a:lnTo>
                <a:lnTo>
                  <a:pt x="1835" y="2161"/>
                </a:lnTo>
                <a:lnTo>
                  <a:pt x="1835" y="2161"/>
                </a:lnTo>
                <a:lnTo>
                  <a:pt x="1835" y="2161"/>
                </a:lnTo>
                <a:lnTo>
                  <a:pt x="1835" y="2158"/>
                </a:lnTo>
                <a:lnTo>
                  <a:pt x="1835" y="2158"/>
                </a:lnTo>
                <a:lnTo>
                  <a:pt x="1837" y="2158"/>
                </a:lnTo>
                <a:lnTo>
                  <a:pt x="1837" y="2158"/>
                </a:lnTo>
                <a:lnTo>
                  <a:pt x="1835" y="2161"/>
                </a:lnTo>
                <a:lnTo>
                  <a:pt x="1835" y="2161"/>
                </a:lnTo>
                <a:lnTo>
                  <a:pt x="1837" y="2163"/>
                </a:lnTo>
                <a:lnTo>
                  <a:pt x="1837" y="2163"/>
                </a:lnTo>
                <a:lnTo>
                  <a:pt x="1837" y="2163"/>
                </a:lnTo>
                <a:lnTo>
                  <a:pt x="1837" y="2163"/>
                </a:lnTo>
                <a:lnTo>
                  <a:pt x="1837" y="2161"/>
                </a:lnTo>
                <a:lnTo>
                  <a:pt x="1837" y="2163"/>
                </a:lnTo>
                <a:lnTo>
                  <a:pt x="1837" y="2163"/>
                </a:lnTo>
                <a:lnTo>
                  <a:pt x="1837" y="2163"/>
                </a:lnTo>
                <a:lnTo>
                  <a:pt x="1837" y="2163"/>
                </a:lnTo>
                <a:lnTo>
                  <a:pt x="1835" y="2163"/>
                </a:lnTo>
                <a:lnTo>
                  <a:pt x="1835" y="2163"/>
                </a:lnTo>
                <a:lnTo>
                  <a:pt x="1837" y="2165"/>
                </a:lnTo>
                <a:lnTo>
                  <a:pt x="1837" y="2165"/>
                </a:lnTo>
                <a:lnTo>
                  <a:pt x="1837" y="2165"/>
                </a:lnTo>
                <a:lnTo>
                  <a:pt x="1837" y="2165"/>
                </a:lnTo>
                <a:lnTo>
                  <a:pt x="1837" y="2165"/>
                </a:lnTo>
                <a:lnTo>
                  <a:pt x="1837" y="2165"/>
                </a:lnTo>
                <a:lnTo>
                  <a:pt x="1837" y="2165"/>
                </a:lnTo>
                <a:lnTo>
                  <a:pt x="1840" y="2165"/>
                </a:lnTo>
                <a:lnTo>
                  <a:pt x="1840" y="2165"/>
                </a:lnTo>
                <a:lnTo>
                  <a:pt x="1840" y="2165"/>
                </a:lnTo>
                <a:lnTo>
                  <a:pt x="1840" y="2165"/>
                </a:lnTo>
                <a:lnTo>
                  <a:pt x="1840" y="2165"/>
                </a:lnTo>
                <a:lnTo>
                  <a:pt x="1842" y="2165"/>
                </a:lnTo>
                <a:lnTo>
                  <a:pt x="1842" y="2165"/>
                </a:lnTo>
                <a:lnTo>
                  <a:pt x="1842" y="2165"/>
                </a:lnTo>
                <a:lnTo>
                  <a:pt x="1844" y="2165"/>
                </a:lnTo>
                <a:lnTo>
                  <a:pt x="1842" y="2163"/>
                </a:lnTo>
                <a:lnTo>
                  <a:pt x="1842" y="2163"/>
                </a:lnTo>
                <a:lnTo>
                  <a:pt x="1842" y="2165"/>
                </a:lnTo>
                <a:lnTo>
                  <a:pt x="1842" y="2163"/>
                </a:lnTo>
                <a:lnTo>
                  <a:pt x="1842" y="2163"/>
                </a:lnTo>
                <a:lnTo>
                  <a:pt x="1842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61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0" y="2158"/>
                </a:lnTo>
                <a:lnTo>
                  <a:pt x="1842" y="2158"/>
                </a:lnTo>
                <a:lnTo>
                  <a:pt x="1842" y="2158"/>
                </a:lnTo>
                <a:lnTo>
                  <a:pt x="1842" y="2158"/>
                </a:lnTo>
                <a:lnTo>
                  <a:pt x="1842" y="2161"/>
                </a:lnTo>
                <a:lnTo>
                  <a:pt x="1842" y="2161"/>
                </a:lnTo>
                <a:lnTo>
                  <a:pt x="1842" y="2161"/>
                </a:lnTo>
                <a:lnTo>
                  <a:pt x="1842" y="2161"/>
                </a:lnTo>
                <a:lnTo>
                  <a:pt x="1842" y="2158"/>
                </a:lnTo>
                <a:lnTo>
                  <a:pt x="1842" y="2158"/>
                </a:lnTo>
                <a:lnTo>
                  <a:pt x="1842" y="2156"/>
                </a:lnTo>
                <a:lnTo>
                  <a:pt x="1842" y="2156"/>
                </a:lnTo>
                <a:lnTo>
                  <a:pt x="1842" y="2156"/>
                </a:lnTo>
                <a:lnTo>
                  <a:pt x="1842" y="2156"/>
                </a:lnTo>
                <a:lnTo>
                  <a:pt x="1842" y="2156"/>
                </a:lnTo>
                <a:lnTo>
                  <a:pt x="1842" y="2156"/>
                </a:lnTo>
                <a:lnTo>
                  <a:pt x="1840" y="2156"/>
                </a:lnTo>
                <a:lnTo>
                  <a:pt x="1840" y="2154"/>
                </a:lnTo>
                <a:lnTo>
                  <a:pt x="1840" y="2154"/>
                </a:lnTo>
                <a:lnTo>
                  <a:pt x="1842" y="2156"/>
                </a:lnTo>
                <a:lnTo>
                  <a:pt x="1844" y="2154"/>
                </a:lnTo>
                <a:lnTo>
                  <a:pt x="1844" y="2156"/>
                </a:lnTo>
                <a:lnTo>
                  <a:pt x="1842" y="2156"/>
                </a:lnTo>
                <a:lnTo>
                  <a:pt x="1842" y="2156"/>
                </a:lnTo>
                <a:lnTo>
                  <a:pt x="1844" y="2156"/>
                </a:lnTo>
                <a:lnTo>
                  <a:pt x="1844" y="2156"/>
                </a:lnTo>
                <a:lnTo>
                  <a:pt x="1844" y="2156"/>
                </a:lnTo>
                <a:lnTo>
                  <a:pt x="1844" y="2156"/>
                </a:lnTo>
                <a:lnTo>
                  <a:pt x="1844" y="2156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7" y="2156"/>
                </a:lnTo>
                <a:lnTo>
                  <a:pt x="1844" y="2158"/>
                </a:lnTo>
                <a:lnTo>
                  <a:pt x="1847" y="2158"/>
                </a:lnTo>
                <a:lnTo>
                  <a:pt x="1847" y="2158"/>
                </a:lnTo>
                <a:lnTo>
                  <a:pt x="1847" y="2158"/>
                </a:lnTo>
                <a:lnTo>
                  <a:pt x="1847" y="2158"/>
                </a:lnTo>
                <a:lnTo>
                  <a:pt x="1847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58"/>
                </a:lnTo>
                <a:lnTo>
                  <a:pt x="1844" y="2161"/>
                </a:lnTo>
                <a:lnTo>
                  <a:pt x="1844" y="2161"/>
                </a:lnTo>
                <a:lnTo>
                  <a:pt x="1844" y="2161"/>
                </a:lnTo>
                <a:lnTo>
                  <a:pt x="1844" y="2161"/>
                </a:lnTo>
                <a:lnTo>
                  <a:pt x="1844" y="2163"/>
                </a:lnTo>
                <a:lnTo>
                  <a:pt x="1844" y="2163"/>
                </a:lnTo>
                <a:lnTo>
                  <a:pt x="1844" y="2163"/>
                </a:lnTo>
                <a:lnTo>
                  <a:pt x="1844" y="2163"/>
                </a:lnTo>
                <a:lnTo>
                  <a:pt x="1844" y="2163"/>
                </a:lnTo>
                <a:lnTo>
                  <a:pt x="1844" y="2163"/>
                </a:lnTo>
                <a:lnTo>
                  <a:pt x="1847" y="2163"/>
                </a:lnTo>
                <a:lnTo>
                  <a:pt x="1847" y="2163"/>
                </a:lnTo>
                <a:lnTo>
                  <a:pt x="1847" y="2165"/>
                </a:lnTo>
                <a:lnTo>
                  <a:pt x="1847" y="2165"/>
                </a:lnTo>
                <a:lnTo>
                  <a:pt x="1847" y="2165"/>
                </a:lnTo>
                <a:lnTo>
                  <a:pt x="1849" y="2165"/>
                </a:lnTo>
                <a:lnTo>
                  <a:pt x="1849" y="2165"/>
                </a:lnTo>
                <a:lnTo>
                  <a:pt x="1852" y="2165"/>
                </a:lnTo>
                <a:lnTo>
                  <a:pt x="1852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5"/>
                </a:lnTo>
                <a:lnTo>
                  <a:pt x="1854" y="2168"/>
                </a:lnTo>
                <a:lnTo>
                  <a:pt x="1854" y="2168"/>
                </a:lnTo>
                <a:lnTo>
                  <a:pt x="1856" y="2168"/>
                </a:lnTo>
                <a:lnTo>
                  <a:pt x="1856" y="2165"/>
                </a:lnTo>
                <a:lnTo>
                  <a:pt x="1856" y="2165"/>
                </a:lnTo>
                <a:lnTo>
                  <a:pt x="1856" y="2168"/>
                </a:lnTo>
                <a:lnTo>
                  <a:pt x="1856" y="2168"/>
                </a:lnTo>
                <a:lnTo>
                  <a:pt x="1856" y="2168"/>
                </a:lnTo>
                <a:lnTo>
                  <a:pt x="1859" y="2165"/>
                </a:lnTo>
                <a:lnTo>
                  <a:pt x="1859" y="2165"/>
                </a:lnTo>
                <a:lnTo>
                  <a:pt x="1859" y="2170"/>
                </a:lnTo>
                <a:lnTo>
                  <a:pt x="1859" y="2173"/>
                </a:lnTo>
                <a:lnTo>
                  <a:pt x="1859" y="2173"/>
                </a:lnTo>
                <a:lnTo>
                  <a:pt x="1856" y="2173"/>
                </a:lnTo>
                <a:lnTo>
                  <a:pt x="1856" y="2173"/>
                </a:lnTo>
                <a:lnTo>
                  <a:pt x="1854" y="2173"/>
                </a:lnTo>
                <a:lnTo>
                  <a:pt x="1854" y="2175"/>
                </a:lnTo>
                <a:lnTo>
                  <a:pt x="1854" y="2175"/>
                </a:lnTo>
                <a:lnTo>
                  <a:pt x="1854" y="2175"/>
                </a:lnTo>
                <a:lnTo>
                  <a:pt x="1854" y="2177"/>
                </a:lnTo>
                <a:lnTo>
                  <a:pt x="1856" y="2177"/>
                </a:lnTo>
                <a:lnTo>
                  <a:pt x="1859" y="2177"/>
                </a:lnTo>
                <a:lnTo>
                  <a:pt x="1859" y="2177"/>
                </a:lnTo>
                <a:lnTo>
                  <a:pt x="1859" y="2177"/>
                </a:lnTo>
                <a:lnTo>
                  <a:pt x="1859" y="2177"/>
                </a:lnTo>
                <a:lnTo>
                  <a:pt x="1859" y="2177"/>
                </a:lnTo>
                <a:lnTo>
                  <a:pt x="1859" y="2175"/>
                </a:lnTo>
                <a:lnTo>
                  <a:pt x="1859" y="2177"/>
                </a:lnTo>
                <a:lnTo>
                  <a:pt x="1861" y="2177"/>
                </a:lnTo>
                <a:lnTo>
                  <a:pt x="1861" y="2177"/>
                </a:lnTo>
                <a:lnTo>
                  <a:pt x="1863" y="2175"/>
                </a:lnTo>
                <a:lnTo>
                  <a:pt x="1863" y="2175"/>
                </a:lnTo>
                <a:lnTo>
                  <a:pt x="1863" y="2173"/>
                </a:lnTo>
                <a:lnTo>
                  <a:pt x="1863" y="2175"/>
                </a:lnTo>
                <a:lnTo>
                  <a:pt x="1863" y="2177"/>
                </a:lnTo>
                <a:lnTo>
                  <a:pt x="1863" y="2177"/>
                </a:lnTo>
                <a:lnTo>
                  <a:pt x="1863" y="2175"/>
                </a:lnTo>
                <a:lnTo>
                  <a:pt x="1863" y="2175"/>
                </a:lnTo>
                <a:lnTo>
                  <a:pt x="1863" y="2175"/>
                </a:lnTo>
                <a:lnTo>
                  <a:pt x="1863" y="2175"/>
                </a:lnTo>
                <a:lnTo>
                  <a:pt x="1866" y="2175"/>
                </a:lnTo>
                <a:lnTo>
                  <a:pt x="1866" y="2175"/>
                </a:lnTo>
                <a:lnTo>
                  <a:pt x="1868" y="2175"/>
                </a:lnTo>
                <a:lnTo>
                  <a:pt x="1868" y="2173"/>
                </a:lnTo>
                <a:lnTo>
                  <a:pt x="1868" y="2175"/>
                </a:lnTo>
                <a:lnTo>
                  <a:pt x="1868" y="2175"/>
                </a:lnTo>
                <a:lnTo>
                  <a:pt x="1873" y="2175"/>
                </a:lnTo>
                <a:lnTo>
                  <a:pt x="1873" y="2175"/>
                </a:lnTo>
                <a:lnTo>
                  <a:pt x="1875" y="2175"/>
                </a:lnTo>
                <a:lnTo>
                  <a:pt x="1875" y="2175"/>
                </a:lnTo>
                <a:lnTo>
                  <a:pt x="1875" y="2173"/>
                </a:lnTo>
                <a:lnTo>
                  <a:pt x="1875" y="2173"/>
                </a:lnTo>
                <a:lnTo>
                  <a:pt x="1875" y="2173"/>
                </a:lnTo>
                <a:lnTo>
                  <a:pt x="1875" y="2173"/>
                </a:lnTo>
                <a:lnTo>
                  <a:pt x="1875" y="2173"/>
                </a:lnTo>
                <a:lnTo>
                  <a:pt x="1875" y="2175"/>
                </a:lnTo>
                <a:lnTo>
                  <a:pt x="1875" y="2175"/>
                </a:lnTo>
                <a:lnTo>
                  <a:pt x="1875" y="2175"/>
                </a:lnTo>
                <a:lnTo>
                  <a:pt x="1878" y="2173"/>
                </a:lnTo>
                <a:lnTo>
                  <a:pt x="1880" y="2173"/>
                </a:lnTo>
                <a:lnTo>
                  <a:pt x="1880" y="2173"/>
                </a:lnTo>
                <a:lnTo>
                  <a:pt x="1880" y="2170"/>
                </a:lnTo>
                <a:lnTo>
                  <a:pt x="1880" y="2170"/>
                </a:lnTo>
                <a:lnTo>
                  <a:pt x="1880" y="2170"/>
                </a:lnTo>
                <a:lnTo>
                  <a:pt x="1880" y="2168"/>
                </a:lnTo>
                <a:lnTo>
                  <a:pt x="1880" y="2168"/>
                </a:lnTo>
                <a:lnTo>
                  <a:pt x="1880" y="2168"/>
                </a:lnTo>
                <a:lnTo>
                  <a:pt x="1880" y="2168"/>
                </a:lnTo>
                <a:lnTo>
                  <a:pt x="1880" y="2165"/>
                </a:lnTo>
                <a:lnTo>
                  <a:pt x="1880" y="2165"/>
                </a:lnTo>
                <a:lnTo>
                  <a:pt x="1878" y="2165"/>
                </a:lnTo>
                <a:lnTo>
                  <a:pt x="1875" y="2163"/>
                </a:lnTo>
                <a:lnTo>
                  <a:pt x="1875" y="2163"/>
                </a:lnTo>
                <a:lnTo>
                  <a:pt x="1875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3"/>
                </a:lnTo>
                <a:lnTo>
                  <a:pt x="1878" y="2161"/>
                </a:lnTo>
                <a:lnTo>
                  <a:pt x="1878" y="2161"/>
                </a:lnTo>
                <a:lnTo>
                  <a:pt x="1878" y="2161"/>
                </a:lnTo>
                <a:lnTo>
                  <a:pt x="1878" y="2161"/>
                </a:lnTo>
                <a:lnTo>
                  <a:pt x="1880" y="2158"/>
                </a:lnTo>
                <a:lnTo>
                  <a:pt x="1880" y="2158"/>
                </a:lnTo>
                <a:lnTo>
                  <a:pt x="1880" y="2158"/>
                </a:lnTo>
                <a:lnTo>
                  <a:pt x="1882" y="2158"/>
                </a:lnTo>
                <a:lnTo>
                  <a:pt x="1882" y="2158"/>
                </a:lnTo>
                <a:lnTo>
                  <a:pt x="1882" y="2158"/>
                </a:lnTo>
                <a:lnTo>
                  <a:pt x="1882" y="2158"/>
                </a:lnTo>
                <a:lnTo>
                  <a:pt x="1880" y="2161"/>
                </a:lnTo>
                <a:lnTo>
                  <a:pt x="1880" y="2161"/>
                </a:lnTo>
                <a:lnTo>
                  <a:pt x="1880" y="2161"/>
                </a:lnTo>
                <a:lnTo>
                  <a:pt x="1880" y="2161"/>
                </a:lnTo>
                <a:lnTo>
                  <a:pt x="1880" y="2163"/>
                </a:lnTo>
                <a:lnTo>
                  <a:pt x="1880" y="2163"/>
                </a:lnTo>
                <a:lnTo>
                  <a:pt x="1880" y="2163"/>
                </a:lnTo>
                <a:lnTo>
                  <a:pt x="1882" y="2163"/>
                </a:lnTo>
                <a:lnTo>
                  <a:pt x="1882" y="2165"/>
                </a:lnTo>
                <a:lnTo>
                  <a:pt x="1882" y="2165"/>
                </a:lnTo>
                <a:lnTo>
                  <a:pt x="1882" y="2165"/>
                </a:lnTo>
                <a:lnTo>
                  <a:pt x="1882" y="2163"/>
                </a:lnTo>
                <a:lnTo>
                  <a:pt x="1882" y="2165"/>
                </a:lnTo>
                <a:lnTo>
                  <a:pt x="1882" y="2165"/>
                </a:lnTo>
                <a:lnTo>
                  <a:pt x="1882" y="2165"/>
                </a:lnTo>
                <a:lnTo>
                  <a:pt x="1882" y="2168"/>
                </a:lnTo>
                <a:lnTo>
                  <a:pt x="1882" y="2168"/>
                </a:lnTo>
                <a:lnTo>
                  <a:pt x="1882" y="2168"/>
                </a:lnTo>
                <a:lnTo>
                  <a:pt x="1882" y="2168"/>
                </a:lnTo>
                <a:lnTo>
                  <a:pt x="1882" y="2168"/>
                </a:lnTo>
                <a:lnTo>
                  <a:pt x="1882" y="2168"/>
                </a:lnTo>
                <a:lnTo>
                  <a:pt x="1885" y="2168"/>
                </a:lnTo>
                <a:lnTo>
                  <a:pt x="1885" y="2168"/>
                </a:lnTo>
                <a:lnTo>
                  <a:pt x="1885" y="2168"/>
                </a:lnTo>
                <a:lnTo>
                  <a:pt x="1885" y="2168"/>
                </a:lnTo>
                <a:lnTo>
                  <a:pt x="1885" y="2165"/>
                </a:lnTo>
                <a:lnTo>
                  <a:pt x="1887" y="2165"/>
                </a:lnTo>
                <a:lnTo>
                  <a:pt x="1887" y="2165"/>
                </a:lnTo>
                <a:lnTo>
                  <a:pt x="1887" y="2165"/>
                </a:lnTo>
                <a:lnTo>
                  <a:pt x="1887" y="2165"/>
                </a:lnTo>
                <a:lnTo>
                  <a:pt x="1887" y="2165"/>
                </a:lnTo>
                <a:lnTo>
                  <a:pt x="1887" y="2168"/>
                </a:lnTo>
                <a:lnTo>
                  <a:pt x="1887" y="2168"/>
                </a:lnTo>
                <a:lnTo>
                  <a:pt x="1887" y="2168"/>
                </a:lnTo>
                <a:lnTo>
                  <a:pt x="1885" y="2170"/>
                </a:lnTo>
                <a:lnTo>
                  <a:pt x="1885" y="2170"/>
                </a:lnTo>
                <a:lnTo>
                  <a:pt x="1885" y="2170"/>
                </a:lnTo>
                <a:lnTo>
                  <a:pt x="1887" y="2173"/>
                </a:lnTo>
                <a:lnTo>
                  <a:pt x="1889" y="2175"/>
                </a:lnTo>
                <a:lnTo>
                  <a:pt x="1892" y="2173"/>
                </a:lnTo>
                <a:lnTo>
                  <a:pt x="1892" y="2173"/>
                </a:lnTo>
                <a:lnTo>
                  <a:pt x="1892" y="2173"/>
                </a:lnTo>
                <a:lnTo>
                  <a:pt x="1892" y="2173"/>
                </a:lnTo>
                <a:lnTo>
                  <a:pt x="1892" y="2173"/>
                </a:lnTo>
                <a:lnTo>
                  <a:pt x="1892" y="2173"/>
                </a:lnTo>
                <a:lnTo>
                  <a:pt x="1889" y="2170"/>
                </a:lnTo>
                <a:lnTo>
                  <a:pt x="1889" y="2168"/>
                </a:lnTo>
                <a:lnTo>
                  <a:pt x="1889" y="2168"/>
                </a:lnTo>
                <a:lnTo>
                  <a:pt x="1892" y="2168"/>
                </a:lnTo>
                <a:lnTo>
                  <a:pt x="1892" y="2168"/>
                </a:lnTo>
                <a:lnTo>
                  <a:pt x="1892" y="2168"/>
                </a:lnTo>
                <a:lnTo>
                  <a:pt x="1892" y="2170"/>
                </a:lnTo>
                <a:lnTo>
                  <a:pt x="1892" y="2170"/>
                </a:lnTo>
                <a:lnTo>
                  <a:pt x="1892" y="2170"/>
                </a:lnTo>
                <a:lnTo>
                  <a:pt x="1892" y="2173"/>
                </a:lnTo>
                <a:lnTo>
                  <a:pt x="1892" y="2175"/>
                </a:lnTo>
                <a:lnTo>
                  <a:pt x="1894" y="2175"/>
                </a:lnTo>
                <a:lnTo>
                  <a:pt x="1894" y="2175"/>
                </a:lnTo>
                <a:lnTo>
                  <a:pt x="1894" y="2175"/>
                </a:lnTo>
                <a:lnTo>
                  <a:pt x="1894" y="2175"/>
                </a:lnTo>
                <a:lnTo>
                  <a:pt x="1894" y="2173"/>
                </a:lnTo>
                <a:lnTo>
                  <a:pt x="1894" y="2173"/>
                </a:lnTo>
                <a:lnTo>
                  <a:pt x="1894" y="2173"/>
                </a:lnTo>
                <a:lnTo>
                  <a:pt x="1894" y="2173"/>
                </a:lnTo>
                <a:lnTo>
                  <a:pt x="1894" y="2173"/>
                </a:lnTo>
                <a:lnTo>
                  <a:pt x="1896" y="2173"/>
                </a:lnTo>
                <a:lnTo>
                  <a:pt x="1896" y="2173"/>
                </a:lnTo>
                <a:lnTo>
                  <a:pt x="1899" y="2173"/>
                </a:lnTo>
                <a:lnTo>
                  <a:pt x="1901" y="2173"/>
                </a:lnTo>
                <a:lnTo>
                  <a:pt x="1901" y="2173"/>
                </a:lnTo>
                <a:lnTo>
                  <a:pt x="1899" y="2173"/>
                </a:lnTo>
                <a:lnTo>
                  <a:pt x="1899" y="2175"/>
                </a:lnTo>
                <a:lnTo>
                  <a:pt x="1899" y="2175"/>
                </a:lnTo>
                <a:lnTo>
                  <a:pt x="1901" y="2175"/>
                </a:lnTo>
                <a:lnTo>
                  <a:pt x="1901" y="2175"/>
                </a:lnTo>
                <a:lnTo>
                  <a:pt x="1899" y="2177"/>
                </a:lnTo>
                <a:lnTo>
                  <a:pt x="1899" y="2180"/>
                </a:lnTo>
                <a:lnTo>
                  <a:pt x="1899" y="2180"/>
                </a:lnTo>
                <a:lnTo>
                  <a:pt x="1899" y="2180"/>
                </a:lnTo>
                <a:lnTo>
                  <a:pt x="1894" y="2180"/>
                </a:lnTo>
                <a:lnTo>
                  <a:pt x="1894" y="2180"/>
                </a:lnTo>
                <a:lnTo>
                  <a:pt x="1894" y="2180"/>
                </a:lnTo>
                <a:lnTo>
                  <a:pt x="1894" y="2180"/>
                </a:lnTo>
                <a:lnTo>
                  <a:pt x="1892" y="2182"/>
                </a:lnTo>
                <a:lnTo>
                  <a:pt x="1892" y="2182"/>
                </a:lnTo>
                <a:lnTo>
                  <a:pt x="1892" y="2182"/>
                </a:lnTo>
                <a:lnTo>
                  <a:pt x="1892" y="2182"/>
                </a:lnTo>
                <a:lnTo>
                  <a:pt x="1892" y="2182"/>
                </a:lnTo>
                <a:lnTo>
                  <a:pt x="1892" y="2180"/>
                </a:lnTo>
                <a:lnTo>
                  <a:pt x="1892" y="2180"/>
                </a:lnTo>
                <a:lnTo>
                  <a:pt x="1892" y="2182"/>
                </a:lnTo>
                <a:lnTo>
                  <a:pt x="1892" y="2184"/>
                </a:lnTo>
                <a:lnTo>
                  <a:pt x="1892" y="2184"/>
                </a:lnTo>
                <a:lnTo>
                  <a:pt x="1892" y="2184"/>
                </a:lnTo>
                <a:lnTo>
                  <a:pt x="1892" y="2184"/>
                </a:lnTo>
                <a:lnTo>
                  <a:pt x="1892" y="2189"/>
                </a:lnTo>
                <a:lnTo>
                  <a:pt x="1892" y="2189"/>
                </a:lnTo>
                <a:lnTo>
                  <a:pt x="1889" y="2189"/>
                </a:lnTo>
                <a:lnTo>
                  <a:pt x="1889" y="2189"/>
                </a:lnTo>
                <a:lnTo>
                  <a:pt x="1889" y="2191"/>
                </a:lnTo>
                <a:lnTo>
                  <a:pt x="1889" y="2191"/>
                </a:lnTo>
                <a:lnTo>
                  <a:pt x="1889" y="2191"/>
                </a:lnTo>
                <a:lnTo>
                  <a:pt x="1889" y="2189"/>
                </a:lnTo>
                <a:lnTo>
                  <a:pt x="1887" y="2191"/>
                </a:lnTo>
                <a:lnTo>
                  <a:pt x="1887" y="2191"/>
                </a:lnTo>
                <a:lnTo>
                  <a:pt x="1887" y="2191"/>
                </a:lnTo>
                <a:lnTo>
                  <a:pt x="1887" y="2194"/>
                </a:lnTo>
                <a:lnTo>
                  <a:pt x="1887" y="2194"/>
                </a:lnTo>
                <a:lnTo>
                  <a:pt x="1887" y="2196"/>
                </a:lnTo>
                <a:lnTo>
                  <a:pt x="1887" y="2196"/>
                </a:lnTo>
                <a:lnTo>
                  <a:pt x="1887" y="2199"/>
                </a:lnTo>
                <a:lnTo>
                  <a:pt x="1887" y="2199"/>
                </a:lnTo>
                <a:lnTo>
                  <a:pt x="1887" y="2199"/>
                </a:lnTo>
                <a:lnTo>
                  <a:pt x="1887" y="2199"/>
                </a:lnTo>
                <a:lnTo>
                  <a:pt x="1887" y="2201"/>
                </a:lnTo>
                <a:lnTo>
                  <a:pt x="1887" y="2201"/>
                </a:lnTo>
                <a:lnTo>
                  <a:pt x="1887" y="2203"/>
                </a:lnTo>
                <a:lnTo>
                  <a:pt x="1885" y="2203"/>
                </a:lnTo>
                <a:lnTo>
                  <a:pt x="1885" y="2208"/>
                </a:lnTo>
                <a:lnTo>
                  <a:pt x="1887" y="2210"/>
                </a:lnTo>
                <a:lnTo>
                  <a:pt x="1889" y="2210"/>
                </a:lnTo>
                <a:lnTo>
                  <a:pt x="1887" y="2210"/>
                </a:lnTo>
                <a:lnTo>
                  <a:pt x="1887" y="2208"/>
                </a:lnTo>
                <a:lnTo>
                  <a:pt x="1889" y="2210"/>
                </a:lnTo>
                <a:lnTo>
                  <a:pt x="1889" y="2210"/>
                </a:lnTo>
                <a:lnTo>
                  <a:pt x="1889" y="2210"/>
                </a:lnTo>
                <a:lnTo>
                  <a:pt x="1889" y="2208"/>
                </a:lnTo>
                <a:lnTo>
                  <a:pt x="1889" y="2208"/>
                </a:lnTo>
                <a:lnTo>
                  <a:pt x="1889" y="2208"/>
                </a:lnTo>
                <a:lnTo>
                  <a:pt x="1889" y="2208"/>
                </a:lnTo>
                <a:lnTo>
                  <a:pt x="1892" y="2208"/>
                </a:lnTo>
                <a:lnTo>
                  <a:pt x="1892" y="2208"/>
                </a:lnTo>
                <a:lnTo>
                  <a:pt x="1889" y="2208"/>
                </a:lnTo>
                <a:lnTo>
                  <a:pt x="1889" y="2208"/>
                </a:lnTo>
                <a:lnTo>
                  <a:pt x="1892" y="2210"/>
                </a:lnTo>
                <a:lnTo>
                  <a:pt x="1892" y="2210"/>
                </a:lnTo>
                <a:lnTo>
                  <a:pt x="1892" y="2210"/>
                </a:lnTo>
                <a:lnTo>
                  <a:pt x="1889" y="2213"/>
                </a:lnTo>
                <a:lnTo>
                  <a:pt x="1892" y="2213"/>
                </a:lnTo>
                <a:lnTo>
                  <a:pt x="1892" y="2213"/>
                </a:lnTo>
                <a:lnTo>
                  <a:pt x="1889" y="2215"/>
                </a:lnTo>
                <a:lnTo>
                  <a:pt x="1892" y="2215"/>
                </a:lnTo>
                <a:lnTo>
                  <a:pt x="1892" y="2218"/>
                </a:lnTo>
                <a:lnTo>
                  <a:pt x="1892" y="2218"/>
                </a:lnTo>
                <a:lnTo>
                  <a:pt x="1892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6" y="2215"/>
                </a:lnTo>
                <a:lnTo>
                  <a:pt x="1896" y="2215"/>
                </a:lnTo>
                <a:lnTo>
                  <a:pt x="1896" y="2218"/>
                </a:lnTo>
                <a:lnTo>
                  <a:pt x="1896" y="2218"/>
                </a:lnTo>
                <a:lnTo>
                  <a:pt x="1896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4" y="2218"/>
                </a:lnTo>
                <a:lnTo>
                  <a:pt x="1892" y="2218"/>
                </a:lnTo>
                <a:lnTo>
                  <a:pt x="1892" y="2218"/>
                </a:lnTo>
                <a:lnTo>
                  <a:pt x="1892" y="2218"/>
                </a:lnTo>
                <a:lnTo>
                  <a:pt x="1892" y="2218"/>
                </a:lnTo>
                <a:lnTo>
                  <a:pt x="1892" y="2218"/>
                </a:lnTo>
                <a:lnTo>
                  <a:pt x="1889" y="2218"/>
                </a:lnTo>
                <a:lnTo>
                  <a:pt x="1889" y="2220"/>
                </a:lnTo>
                <a:lnTo>
                  <a:pt x="1889" y="2220"/>
                </a:lnTo>
                <a:lnTo>
                  <a:pt x="1889" y="2220"/>
                </a:lnTo>
                <a:lnTo>
                  <a:pt x="1892" y="2220"/>
                </a:lnTo>
                <a:lnTo>
                  <a:pt x="1892" y="2222"/>
                </a:lnTo>
                <a:lnTo>
                  <a:pt x="1894" y="2222"/>
                </a:lnTo>
                <a:lnTo>
                  <a:pt x="1894" y="2225"/>
                </a:lnTo>
                <a:lnTo>
                  <a:pt x="1894" y="2225"/>
                </a:lnTo>
                <a:lnTo>
                  <a:pt x="1894" y="2222"/>
                </a:lnTo>
                <a:lnTo>
                  <a:pt x="1894" y="2222"/>
                </a:lnTo>
                <a:lnTo>
                  <a:pt x="1894" y="2225"/>
                </a:lnTo>
                <a:lnTo>
                  <a:pt x="1894" y="2225"/>
                </a:lnTo>
                <a:lnTo>
                  <a:pt x="1894" y="2225"/>
                </a:lnTo>
                <a:lnTo>
                  <a:pt x="1894" y="2225"/>
                </a:lnTo>
                <a:lnTo>
                  <a:pt x="1894" y="2225"/>
                </a:lnTo>
                <a:lnTo>
                  <a:pt x="1894" y="2225"/>
                </a:lnTo>
                <a:lnTo>
                  <a:pt x="1894" y="2227"/>
                </a:lnTo>
                <a:lnTo>
                  <a:pt x="1894" y="2227"/>
                </a:lnTo>
                <a:lnTo>
                  <a:pt x="1894" y="2227"/>
                </a:lnTo>
                <a:lnTo>
                  <a:pt x="1894" y="2227"/>
                </a:lnTo>
                <a:lnTo>
                  <a:pt x="1894" y="2227"/>
                </a:lnTo>
                <a:lnTo>
                  <a:pt x="1896" y="2227"/>
                </a:lnTo>
                <a:lnTo>
                  <a:pt x="1896" y="2229"/>
                </a:lnTo>
                <a:lnTo>
                  <a:pt x="1899" y="2229"/>
                </a:lnTo>
                <a:lnTo>
                  <a:pt x="1899" y="2229"/>
                </a:lnTo>
                <a:lnTo>
                  <a:pt x="1899" y="2229"/>
                </a:lnTo>
                <a:lnTo>
                  <a:pt x="1899" y="2232"/>
                </a:lnTo>
                <a:lnTo>
                  <a:pt x="1899" y="2232"/>
                </a:lnTo>
                <a:lnTo>
                  <a:pt x="1899" y="2232"/>
                </a:lnTo>
                <a:lnTo>
                  <a:pt x="1899" y="2229"/>
                </a:lnTo>
                <a:lnTo>
                  <a:pt x="1899" y="2227"/>
                </a:lnTo>
                <a:lnTo>
                  <a:pt x="1899" y="2229"/>
                </a:lnTo>
                <a:lnTo>
                  <a:pt x="1899" y="2229"/>
                </a:lnTo>
                <a:lnTo>
                  <a:pt x="1901" y="2229"/>
                </a:lnTo>
                <a:lnTo>
                  <a:pt x="1901" y="2232"/>
                </a:lnTo>
                <a:lnTo>
                  <a:pt x="1901" y="2229"/>
                </a:lnTo>
                <a:lnTo>
                  <a:pt x="1901" y="2229"/>
                </a:lnTo>
                <a:lnTo>
                  <a:pt x="1901" y="2229"/>
                </a:lnTo>
                <a:lnTo>
                  <a:pt x="1901" y="2229"/>
                </a:lnTo>
                <a:lnTo>
                  <a:pt x="1901" y="2229"/>
                </a:lnTo>
                <a:lnTo>
                  <a:pt x="1901" y="2232"/>
                </a:lnTo>
                <a:lnTo>
                  <a:pt x="1904" y="2232"/>
                </a:lnTo>
                <a:lnTo>
                  <a:pt x="1904" y="2232"/>
                </a:lnTo>
                <a:lnTo>
                  <a:pt x="1904" y="2234"/>
                </a:lnTo>
                <a:lnTo>
                  <a:pt x="1904" y="2234"/>
                </a:lnTo>
                <a:lnTo>
                  <a:pt x="1904" y="2234"/>
                </a:lnTo>
                <a:lnTo>
                  <a:pt x="1901" y="2236"/>
                </a:lnTo>
                <a:lnTo>
                  <a:pt x="1901" y="2236"/>
                </a:lnTo>
                <a:lnTo>
                  <a:pt x="1901" y="2234"/>
                </a:lnTo>
                <a:lnTo>
                  <a:pt x="1901" y="2234"/>
                </a:lnTo>
                <a:lnTo>
                  <a:pt x="1899" y="2232"/>
                </a:lnTo>
                <a:lnTo>
                  <a:pt x="1899" y="2232"/>
                </a:lnTo>
                <a:lnTo>
                  <a:pt x="1899" y="2232"/>
                </a:lnTo>
                <a:lnTo>
                  <a:pt x="1896" y="2232"/>
                </a:lnTo>
                <a:lnTo>
                  <a:pt x="1896" y="2234"/>
                </a:lnTo>
                <a:lnTo>
                  <a:pt x="1896" y="2234"/>
                </a:lnTo>
                <a:lnTo>
                  <a:pt x="1896" y="2234"/>
                </a:lnTo>
                <a:lnTo>
                  <a:pt x="1896" y="2234"/>
                </a:lnTo>
                <a:lnTo>
                  <a:pt x="1896" y="2234"/>
                </a:lnTo>
                <a:lnTo>
                  <a:pt x="1896" y="2234"/>
                </a:lnTo>
                <a:lnTo>
                  <a:pt x="1896" y="2236"/>
                </a:lnTo>
                <a:lnTo>
                  <a:pt x="1899" y="2236"/>
                </a:lnTo>
                <a:lnTo>
                  <a:pt x="1899" y="2236"/>
                </a:lnTo>
                <a:lnTo>
                  <a:pt x="1899" y="2239"/>
                </a:lnTo>
                <a:lnTo>
                  <a:pt x="1899" y="2239"/>
                </a:lnTo>
                <a:lnTo>
                  <a:pt x="1899" y="2239"/>
                </a:lnTo>
                <a:lnTo>
                  <a:pt x="1899" y="2241"/>
                </a:lnTo>
                <a:lnTo>
                  <a:pt x="1899" y="2241"/>
                </a:lnTo>
                <a:lnTo>
                  <a:pt x="1899" y="2241"/>
                </a:lnTo>
                <a:lnTo>
                  <a:pt x="1899" y="2241"/>
                </a:lnTo>
                <a:lnTo>
                  <a:pt x="1899" y="2244"/>
                </a:lnTo>
                <a:lnTo>
                  <a:pt x="1899" y="2244"/>
                </a:lnTo>
                <a:lnTo>
                  <a:pt x="1899" y="2241"/>
                </a:lnTo>
                <a:lnTo>
                  <a:pt x="1901" y="2241"/>
                </a:lnTo>
                <a:lnTo>
                  <a:pt x="1901" y="2241"/>
                </a:lnTo>
                <a:lnTo>
                  <a:pt x="1901" y="2241"/>
                </a:lnTo>
                <a:lnTo>
                  <a:pt x="1901" y="2241"/>
                </a:lnTo>
                <a:lnTo>
                  <a:pt x="1904" y="2241"/>
                </a:lnTo>
                <a:lnTo>
                  <a:pt x="1904" y="2241"/>
                </a:lnTo>
                <a:lnTo>
                  <a:pt x="1904" y="2241"/>
                </a:lnTo>
                <a:lnTo>
                  <a:pt x="1904" y="2241"/>
                </a:lnTo>
                <a:lnTo>
                  <a:pt x="1904" y="2241"/>
                </a:lnTo>
                <a:lnTo>
                  <a:pt x="1904" y="2241"/>
                </a:lnTo>
                <a:lnTo>
                  <a:pt x="1904" y="2239"/>
                </a:lnTo>
                <a:lnTo>
                  <a:pt x="1904" y="2239"/>
                </a:lnTo>
                <a:lnTo>
                  <a:pt x="1906" y="2239"/>
                </a:lnTo>
                <a:lnTo>
                  <a:pt x="1906" y="2239"/>
                </a:lnTo>
                <a:lnTo>
                  <a:pt x="1906" y="2239"/>
                </a:lnTo>
                <a:lnTo>
                  <a:pt x="1906" y="2239"/>
                </a:lnTo>
                <a:lnTo>
                  <a:pt x="1906" y="2241"/>
                </a:lnTo>
                <a:lnTo>
                  <a:pt x="1906" y="2241"/>
                </a:lnTo>
                <a:lnTo>
                  <a:pt x="1908" y="2241"/>
                </a:lnTo>
                <a:lnTo>
                  <a:pt x="1908" y="2241"/>
                </a:lnTo>
                <a:lnTo>
                  <a:pt x="1908" y="2241"/>
                </a:lnTo>
                <a:lnTo>
                  <a:pt x="1908" y="2241"/>
                </a:lnTo>
                <a:lnTo>
                  <a:pt x="1911" y="2241"/>
                </a:lnTo>
                <a:lnTo>
                  <a:pt x="1913" y="2241"/>
                </a:lnTo>
                <a:lnTo>
                  <a:pt x="1913" y="2241"/>
                </a:lnTo>
                <a:lnTo>
                  <a:pt x="1913" y="2241"/>
                </a:lnTo>
                <a:lnTo>
                  <a:pt x="1913" y="2241"/>
                </a:lnTo>
                <a:lnTo>
                  <a:pt x="1913" y="2241"/>
                </a:lnTo>
                <a:lnTo>
                  <a:pt x="1915" y="2241"/>
                </a:lnTo>
                <a:lnTo>
                  <a:pt x="1915" y="2241"/>
                </a:lnTo>
                <a:lnTo>
                  <a:pt x="1918" y="2241"/>
                </a:lnTo>
                <a:lnTo>
                  <a:pt x="1918" y="2241"/>
                </a:lnTo>
                <a:lnTo>
                  <a:pt x="1918" y="2241"/>
                </a:lnTo>
                <a:lnTo>
                  <a:pt x="1918" y="2241"/>
                </a:lnTo>
                <a:lnTo>
                  <a:pt x="1920" y="2241"/>
                </a:lnTo>
                <a:lnTo>
                  <a:pt x="1920" y="2241"/>
                </a:lnTo>
                <a:lnTo>
                  <a:pt x="1922" y="2239"/>
                </a:lnTo>
                <a:lnTo>
                  <a:pt x="1922" y="2239"/>
                </a:lnTo>
                <a:lnTo>
                  <a:pt x="1922" y="2239"/>
                </a:lnTo>
                <a:lnTo>
                  <a:pt x="1925" y="2239"/>
                </a:lnTo>
                <a:lnTo>
                  <a:pt x="1925" y="2239"/>
                </a:lnTo>
                <a:lnTo>
                  <a:pt x="1927" y="2236"/>
                </a:lnTo>
                <a:lnTo>
                  <a:pt x="1927" y="2234"/>
                </a:lnTo>
                <a:lnTo>
                  <a:pt x="1930" y="2234"/>
                </a:lnTo>
                <a:lnTo>
                  <a:pt x="1930" y="2234"/>
                </a:lnTo>
                <a:lnTo>
                  <a:pt x="1930" y="2232"/>
                </a:lnTo>
                <a:lnTo>
                  <a:pt x="1932" y="2229"/>
                </a:lnTo>
                <a:lnTo>
                  <a:pt x="1930" y="2227"/>
                </a:lnTo>
                <a:lnTo>
                  <a:pt x="1930" y="2225"/>
                </a:lnTo>
                <a:lnTo>
                  <a:pt x="1927" y="2225"/>
                </a:lnTo>
                <a:lnTo>
                  <a:pt x="1927" y="2225"/>
                </a:lnTo>
                <a:lnTo>
                  <a:pt x="1927" y="2225"/>
                </a:lnTo>
                <a:lnTo>
                  <a:pt x="1927" y="2225"/>
                </a:lnTo>
                <a:lnTo>
                  <a:pt x="1927" y="2225"/>
                </a:lnTo>
                <a:lnTo>
                  <a:pt x="1925" y="2225"/>
                </a:lnTo>
                <a:lnTo>
                  <a:pt x="1925" y="2222"/>
                </a:lnTo>
                <a:lnTo>
                  <a:pt x="1925" y="2222"/>
                </a:lnTo>
                <a:lnTo>
                  <a:pt x="1925" y="2222"/>
                </a:lnTo>
                <a:lnTo>
                  <a:pt x="1925" y="2222"/>
                </a:lnTo>
                <a:lnTo>
                  <a:pt x="1922" y="2222"/>
                </a:lnTo>
                <a:lnTo>
                  <a:pt x="1922" y="2220"/>
                </a:lnTo>
                <a:lnTo>
                  <a:pt x="1922" y="2220"/>
                </a:lnTo>
                <a:lnTo>
                  <a:pt x="1922" y="2222"/>
                </a:lnTo>
                <a:lnTo>
                  <a:pt x="1922" y="2220"/>
                </a:lnTo>
                <a:lnTo>
                  <a:pt x="1922" y="2220"/>
                </a:lnTo>
                <a:lnTo>
                  <a:pt x="1920" y="2220"/>
                </a:lnTo>
                <a:lnTo>
                  <a:pt x="1920" y="2220"/>
                </a:lnTo>
                <a:lnTo>
                  <a:pt x="1920" y="2220"/>
                </a:lnTo>
                <a:lnTo>
                  <a:pt x="1920" y="2220"/>
                </a:lnTo>
                <a:lnTo>
                  <a:pt x="1920" y="2220"/>
                </a:lnTo>
                <a:lnTo>
                  <a:pt x="1920" y="2220"/>
                </a:lnTo>
                <a:lnTo>
                  <a:pt x="1920" y="2218"/>
                </a:lnTo>
                <a:lnTo>
                  <a:pt x="1920" y="2218"/>
                </a:lnTo>
                <a:lnTo>
                  <a:pt x="1920" y="2218"/>
                </a:lnTo>
                <a:lnTo>
                  <a:pt x="1920" y="2220"/>
                </a:lnTo>
                <a:lnTo>
                  <a:pt x="1920" y="2220"/>
                </a:lnTo>
                <a:lnTo>
                  <a:pt x="1918" y="2220"/>
                </a:lnTo>
                <a:lnTo>
                  <a:pt x="1920" y="2218"/>
                </a:lnTo>
                <a:lnTo>
                  <a:pt x="1920" y="2218"/>
                </a:lnTo>
                <a:lnTo>
                  <a:pt x="1920" y="2215"/>
                </a:lnTo>
                <a:lnTo>
                  <a:pt x="1920" y="2215"/>
                </a:lnTo>
                <a:lnTo>
                  <a:pt x="1920" y="2215"/>
                </a:lnTo>
                <a:lnTo>
                  <a:pt x="1920" y="2215"/>
                </a:lnTo>
                <a:lnTo>
                  <a:pt x="1920" y="2215"/>
                </a:lnTo>
                <a:lnTo>
                  <a:pt x="1920" y="2215"/>
                </a:lnTo>
                <a:lnTo>
                  <a:pt x="1920" y="2215"/>
                </a:lnTo>
                <a:lnTo>
                  <a:pt x="1920" y="2213"/>
                </a:lnTo>
                <a:lnTo>
                  <a:pt x="1920" y="2213"/>
                </a:lnTo>
                <a:lnTo>
                  <a:pt x="1920" y="2213"/>
                </a:lnTo>
                <a:lnTo>
                  <a:pt x="1920" y="2213"/>
                </a:lnTo>
                <a:lnTo>
                  <a:pt x="1920" y="2210"/>
                </a:lnTo>
                <a:lnTo>
                  <a:pt x="1920" y="2210"/>
                </a:lnTo>
                <a:lnTo>
                  <a:pt x="1920" y="2210"/>
                </a:lnTo>
                <a:lnTo>
                  <a:pt x="1922" y="2210"/>
                </a:lnTo>
                <a:lnTo>
                  <a:pt x="1922" y="2213"/>
                </a:lnTo>
                <a:lnTo>
                  <a:pt x="1922" y="2215"/>
                </a:lnTo>
                <a:lnTo>
                  <a:pt x="1922" y="2215"/>
                </a:lnTo>
                <a:lnTo>
                  <a:pt x="1922" y="2215"/>
                </a:lnTo>
                <a:lnTo>
                  <a:pt x="1922" y="2215"/>
                </a:lnTo>
                <a:lnTo>
                  <a:pt x="1925" y="2215"/>
                </a:lnTo>
                <a:lnTo>
                  <a:pt x="1925" y="2215"/>
                </a:lnTo>
                <a:lnTo>
                  <a:pt x="1925" y="2213"/>
                </a:lnTo>
                <a:lnTo>
                  <a:pt x="1922" y="2210"/>
                </a:lnTo>
                <a:lnTo>
                  <a:pt x="1922" y="2208"/>
                </a:lnTo>
                <a:lnTo>
                  <a:pt x="1922" y="2210"/>
                </a:lnTo>
                <a:lnTo>
                  <a:pt x="1922" y="2210"/>
                </a:lnTo>
                <a:lnTo>
                  <a:pt x="1922" y="2210"/>
                </a:lnTo>
                <a:lnTo>
                  <a:pt x="1922" y="2208"/>
                </a:lnTo>
                <a:lnTo>
                  <a:pt x="1920" y="2208"/>
                </a:lnTo>
                <a:lnTo>
                  <a:pt x="1920" y="2208"/>
                </a:lnTo>
                <a:lnTo>
                  <a:pt x="1920" y="2208"/>
                </a:lnTo>
                <a:lnTo>
                  <a:pt x="1918" y="2208"/>
                </a:lnTo>
                <a:lnTo>
                  <a:pt x="1918" y="2208"/>
                </a:lnTo>
                <a:lnTo>
                  <a:pt x="1915" y="2208"/>
                </a:lnTo>
                <a:lnTo>
                  <a:pt x="1913" y="2210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1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3" y="2208"/>
                </a:lnTo>
                <a:lnTo>
                  <a:pt x="1911" y="2206"/>
                </a:lnTo>
                <a:lnTo>
                  <a:pt x="1911" y="2206"/>
                </a:lnTo>
                <a:lnTo>
                  <a:pt x="1911" y="2203"/>
                </a:lnTo>
                <a:lnTo>
                  <a:pt x="1911" y="2203"/>
                </a:lnTo>
                <a:lnTo>
                  <a:pt x="1911" y="2201"/>
                </a:lnTo>
                <a:lnTo>
                  <a:pt x="1911" y="2201"/>
                </a:lnTo>
                <a:lnTo>
                  <a:pt x="1911" y="2201"/>
                </a:lnTo>
                <a:lnTo>
                  <a:pt x="1911" y="2201"/>
                </a:lnTo>
                <a:lnTo>
                  <a:pt x="1913" y="2199"/>
                </a:lnTo>
                <a:lnTo>
                  <a:pt x="1913" y="2199"/>
                </a:lnTo>
                <a:lnTo>
                  <a:pt x="1913" y="2196"/>
                </a:lnTo>
                <a:lnTo>
                  <a:pt x="1913" y="2196"/>
                </a:lnTo>
                <a:lnTo>
                  <a:pt x="1913" y="2196"/>
                </a:lnTo>
                <a:lnTo>
                  <a:pt x="1913" y="2196"/>
                </a:lnTo>
                <a:lnTo>
                  <a:pt x="1913" y="2199"/>
                </a:lnTo>
                <a:lnTo>
                  <a:pt x="1913" y="2199"/>
                </a:lnTo>
                <a:lnTo>
                  <a:pt x="1915" y="2199"/>
                </a:lnTo>
                <a:lnTo>
                  <a:pt x="1915" y="2199"/>
                </a:lnTo>
                <a:lnTo>
                  <a:pt x="1918" y="2196"/>
                </a:lnTo>
                <a:lnTo>
                  <a:pt x="1918" y="2194"/>
                </a:lnTo>
                <a:lnTo>
                  <a:pt x="1920" y="2194"/>
                </a:lnTo>
                <a:lnTo>
                  <a:pt x="1920" y="2194"/>
                </a:lnTo>
                <a:lnTo>
                  <a:pt x="1922" y="2194"/>
                </a:lnTo>
                <a:lnTo>
                  <a:pt x="1922" y="2191"/>
                </a:lnTo>
                <a:lnTo>
                  <a:pt x="1922" y="2191"/>
                </a:lnTo>
                <a:lnTo>
                  <a:pt x="1925" y="2191"/>
                </a:lnTo>
                <a:lnTo>
                  <a:pt x="1925" y="2191"/>
                </a:lnTo>
                <a:lnTo>
                  <a:pt x="1925" y="2189"/>
                </a:lnTo>
                <a:lnTo>
                  <a:pt x="1925" y="2189"/>
                </a:lnTo>
                <a:lnTo>
                  <a:pt x="1925" y="2189"/>
                </a:lnTo>
                <a:lnTo>
                  <a:pt x="1925" y="2189"/>
                </a:lnTo>
                <a:lnTo>
                  <a:pt x="1925" y="2187"/>
                </a:lnTo>
                <a:lnTo>
                  <a:pt x="1925" y="2187"/>
                </a:lnTo>
                <a:lnTo>
                  <a:pt x="1925" y="2187"/>
                </a:lnTo>
                <a:lnTo>
                  <a:pt x="1925" y="2187"/>
                </a:lnTo>
                <a:lnTo>
                  <a:pt x="1925" y="2187"/>
                </a:lnTo>
                <a:lnTo>
                  <a:pt x="1925" y="2187"/>
                </a:lnTo>
                <a:lnTo>
                  <a:pt x="1922" y="2184"/>
                </a:lnTo>
                <a:lnTo>
                  <a:pt x="1922" y="2184"/>
                </a:lnTo>
                <a:lnTo>
                  <a:pt x="1922" y="2184"/>
                </a:lnTo>
                <a:lnTo>
                  <a:pt x="1922" y="2184"/>
                </a:lnTo>
                <a:lnTo>
                  <a:pt x="1922" y="2184"/>
                </a:lnTo>
                <a:lnTo>
                  <a:pt x="1922" y="2182"/>
                </a:lnTo>
                <a:lnTo>
                  <a:pt x="1920" y="2182"/>
                </a:lnTo>
                <a:lnTo>
                  <a:pt x="1920" y="2182"/>
                </a:lnTo>
                <a:lnTo>
                  <a:pt x="1920" y="2182"/>
                </a:lnTo>
                <a:lnTo>
                  <a:pt x="1920" y="2182"/>
                </a:lnTo>
                <a:lnTo>
                  <a:pt x="1922" y="2182"/>
                </a:lnTo>
                <a:lnTo>
                  <a:pt x="1922" y="2182"/>
                </a:lnTo>
                <a:lnTo>
                  <a:pt x="1922" y="2182"/>
                </a:lnTo>
                <a:lnTo>
                  <a:pt x="1922" y="2182"/>
                </a:lnTo>
                <a:lnTo>
                  <a:pt x="1922" y="2182"/>
                </a:lnTo>
                <a:lnTo>
                  <a:pt x="1925" y="2180"/>
                </a:lnTo>
                <a:lnTo>
                  <a:pt x="1922" y="2177"/>
                </a:lnTo>
                <a:lnTo>
                  <a:pt x="1922" y="2175"/>
                </a:lnTo>
                <a:lnTo>
                  <a:pt x="1922" y="2175"/>
                </a:lnTo>
                <a:lnTo>
                  <a:pt x="1922" y="2175"/>
                </a:lnTo>
                <a:lnTo>
                  <a:pt x="1922" y="2175"/>
                </a:lnTo>
                <a:lnTo>
                  <a:pt x="1922" y="2175"/>
                </a:lnTo>
                <a:lnTo>
                  <a:pt x="1922" y="2177"/>
                </a:lnTo>
                <a:lnTo>
                  <a:pt x="1925" y="2180"/>
                </a:lnTo>
                <a:lnTo>
                  <a:pt x="1925" y="2180"/>
                </a:lnTo>
                <a:lnTo>
                  <a:pt x="1925" y="2177"/>
                </a:lnTo>
                <a:lnTo>
                  <a:pt x="1927" y="2177"/>
                </a:lnTo>
                <a:lnTo>
                  <a:pt x="1925" y="2182"/>
                </a:lnTo>
                <a:lnTo>
                  <a:pt x="1925" y="2182"/>
                </a:lnTo>
                <a:lnTo>
                  <a:pt x="1925" y="2182"/>
                </a:lnTo>
                <a:lnTo>
                  <a:pt x="1927" y="2182"/>
                </a:lnTo>
                <a:lnTo>
                  <a:pt x="1927" y="2182"/>
                </a:lnTo>
                <a:lnTo>
                  <a:pt x="1927" y="2182"/>
                </a:lnTo>
                <a:lnTo>
                  <a:pt x="1927" y="2182"/>
                </a:lnTo>
                <a:lnTo>
                  <a:pt x="1927" y="2182"/>
                </a:lnTo>
                <a:lnTo>
                  <a:pt x="1927" y="2182"/>
                </a:lnTo>
                <a:lnTo>
                  <a:pt x="1927" y="2182"/>
                </a:lnTo>
                <a:lnTo>
                  <a:pt x="1930" y="2182"/>
                </a:lnTo>
                <a:lnTo>
                  <a:pt x="1930" y="2182"/>
                </a:lnTo>
                <a:lnTo>
                  <a:pt x="1927" y="2182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30" y="2184"/>
                </a:lnTo>
                <a:lnTo>
                  <a:pt x="1930" y="2184"/>
                </a:lnTo>
                <a:lnTo>
                  <a:pt x="1930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7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5" y="2184"/>
                </a:lnTo>
                <a:lnTo>
                  <a:pt x="1927" y="2184"/>
                </a:lnTo>
                <a:lnTo>
                  <a:pt x="1925" y="2184"/>
                </a:lnTo>
                <a:lnTo>
                  <a:pt x="1925" y="2187"/>
                </a:lnTo>
                <a:lnTo>
                  <a:pt x="1925" y="2187"/>
                </a:lnTo>
                <a:lnTo>
                  <a:pt x="1927" y="2187"/>
                </a:lnTo>
                <a:lnTo>
                  <a:pt x="1925" y="2187"/>
                </a:lnTo>
                <a:lnTo>
                  <a:pt x="1925" y="2189"/>
                </a:lnTo>
                <a:lnTo>
                  <a:pt x="1925" y="2189"/>
                </a:lnTo>
                <a:lnTo>
                  <a:pt x="1925" y="2189"/>
                </a:lnTo>
                <a:lnTo>
                  <a:pt x="1927" y="2189"/>
                </a:lnTo>
                <a:lnTo>
                  <a:pt x="1927" y="2189"/>
                </a:lnTo>
                <a:lnTo>
                  <a:pt x="1927" y="2189"/>
                </a:lnTo>
                <a:lnTo>
                  <a:pt x="1934" y="2187"/>
                </a:lnTo>
                <a:lnTo>
                  <a:pt x="1934" y="2187"/>
                </a:lnTo>
                <a:lnTo>
                  <a:pt x="1934" y="2187"/>
                </a:lnTo>
                <a:lnTo>
                  <a:pt x="1934" y="2187"/>
                </a:lnTo>
                <a:lnTo>
                  <a:pt x="1934" y="2187"/>
                </a:lnTo>
                <a:lnTo>
                  <a:pt x="1934" y="2187"/>
                </a:lnTo>
                <a:lnTo>
                  <a:pt x="1937" y="2187"/>
                </a:lnTo>
                <a:lnTo>
                  <a:pt x="1937" y="2187"/>
                </a:lnTo>
                <a:lnTo>
                  <a:pt x="1937" y="2184"/>
                </a:lnTo>
                <a:lnTo>
                  <a:pt x="1934" y="2184"/>
                </a:lnTo>
                <a:lnTo>
                  <a:pt x="1934" y="2182"/>
                </a:lnTo>
                <a:lnTo>
                  <a:pt x="1937" y="2180"/>
                </a:lnTo>
                <a:lnTo>
                  <a:pt x="1941" y="2177"/>
                </a:lnTo>
                <a:lnTo>
                  <a:pt x="1944" y="2175"/>
                </a:lnTo>
                <a:lnTo>
                  <a:pt x="1944" y="2175"/>
                </a:lnTo>
                <a:lnTo>
                  <a:pt x="1944" y="2177"/>
                </a:lnTo>
                <a:lnTo>
                  <a:pt x="1941" y="2177"/>
                </a:lnTo>
                <a:lnTo>
                  <a:pt x="1939" y="2177"/>
                </a:lnTo>
                <a:lnTo>
                  <a:pt x="1939" y="2180"/>
                </a:lnTo>
                <a:lnTo>
                  <a:pt x="1937" y="2180"/>
                </a:lnTo>
                <a:lnTo>
                  <a:pt x="1937" y="2180"/>
                </a:lnTo>
                <a:lnTo>
                  <a:pt x="1937" y="2180"/>
                </a:lnTo>
                <a:lnTo>
                  <a:pt x="1937" y="2182"/>
                </a:lnTo>
                <a:lnTo>
                  <a:pt x="1937" y="2182"/>
                </a:lnTo>
                <a:lnTo>
                  <a:pt x="1937" y="2182"/>
                </a:lnTo>
                <a:lnTo>
                  <a:pt x="1937" y="2182"/>
                </a:lnTo>
                <a:lnTo>
                  <a:pt x="1937" y="2182"/>
                </a:lnTo>
                <a:lnTo>
                  <a:pt x="1939" y="2182"/>
                </a:lnTo>
                <a:lnTo>
                  <a:pt x="1939" y="2182"/>
                </a:lnTo>
                <a:lnTo>
                  <a:pt x="1939" y="2182"/>
                </a:lnTo>
                <a:lnTo>
                  <a:pt x="1937" y="2182"/>
                </a:lnTo>
                <a:lnTo>
                  <a:pt x="1937" y="2187"/>
                </a:lnTo>
                <a:lnTo>
                  <a:pt x="1937" y="2187"/>
                </a:lnTo>
                <a:lnTo>
                  <a:pt x="1939" y="2184"/>
                </a:lnTo>
                <a:lnTo>
                  <a:pt x="1939" y="2182"/>
                </a:lnTo>
                <a:lnTo>
                  <a:pt x="1939" y="2182"/>
                </a:lnTo>
                <a:lnTo>
                  <a:pt x="1939" y="2182"/>
                </a:lnTo>
                <a:lnTo>
                  <a:pt x="1941" y="2180"/>
                </a:lnTo>
                <a:lnTo>
                  <a:pt x="1944" y="2177"/>
                </a:lnTo>
                <a:lnTo>
                  <a:pt x="1944" y="2177"/>
                </a:lnTo>
                <a:lnTo>
                  <a:pt x="1946" y="2177"/>
                </a:lnTo>
                <a:lnTo>
                  <a:pt x="1946" y="2177"/>
                </a:lnTo>
                <a:lnTo>
                  <a:pt x="1946" y="2177"/>
                </a:lnTo>
                <a:lnTo>
                  <a:pt x="1949" y="2180"/>
                </a:lnTo>
                <a:lnTo>
                  <a:pt x="1949" y="2180"/>
                </a:lnTo>
                <a:lnTo>
                  <a:pt x="1949" y="2180"/>
                </a:lnTo>
                <a:lnTo>
                  <a:pt x="1949" y="2180"/>
                </a:lnTo>
                <a:lnTo>
                  <a:pt x="1951" y="2177"/>
                </a:lnTo>
                <a:lnTo>
                  <a:pt x="1951" y="2177"/>
                </a:lnTo>
                <a:lnTo>
                  <a:pt x="1951" y="2177"/>
                </a:lnTo>
                <a:lnTo>
                  <a:pt x="1953" y="2177"/>
                </a:lnTo>
                <a:lnTo>
                  <a:pt x="1953" y="2177"/>
                </a:lnTo>
                <a:lnTo>
                  <a:pt x="1956" y="2177"/>
                </a:lnTo>
                <a:lnTo>
                  <a:pt x="1958" y="2175"/>
                </a:lnTo>
                <a:lnTo>
                  <a:pt x="1958" y="2175"/>
                </a:lnTo>
                <a:lnTo>
                  <a:pt x="1958" y="2175"/>
                </a:lnTo>
                <a:lnTo>
                  <a:pt x="1958" y="2173"/>
                </a:lnTo>
                <a:lnTo>
                  <a:pt x="1958" y="2173"/>
                </a:lnTo>
                <a:lnTo>
                  <a:pt x="1958" y="2173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5"/>
                </a:lnTo>
                <a:lnTo>
                  <a:pt x="1956" y="2173"/>
                </a:lnTo>
                <a:lnTo>
                  <a:pt x="1956" y="2173"/>
                </a:lnTo>
                <a:lnTo>
                  <a:pt x="1956" y="2173"/>
                </a:lnTo>
                <a:lnTo>
                  <a:pt x="1956" y="2173"/>
                </a:lnTo>
                <a:lnTo>
                  <a:pt x="1956" y="2170"/>
                </a:lnTo>
                <a:lnTo>
                  <a:pt x="1956" y="2170"/>
                </a:lnTo>
                <a:lnTo>
                  <a:pt x="1958" y="2170"/>
                </a:lnTo>
                <a:lnTo>
                  <a:pt x="1958" y="2170"/>
                </a:lnTo>
                <a:lnTo>
                  <a:pt x="1960" y="2173"/>
                </a:lnTo>
                <a:lnTo>
                  <a:pt x="1960" y="2173"/>
                </a:lnTo>
                <a:lnTo>
                  <a:pt x="1960" y="2173"/>
                </a:lnTo>
                <a:lnTo>
                  <a:pt x="1960" y="2173"/>
                </a:lnTo>
                <a:lnTo>
                  <a:pt x="1960" y="2173"/>
                </a:lnTo>
                <a:lnTo>
                  <a:pt x="1960" y="2173"/>
                </a:lnTo>
                <a:lnTo>
                  <a:pt x="1960" y="2173"/>
                </a:lnTo>
                <a:lnTo>
                  <a:pt x="1963" y="2173"/>
                </a:lnTo>
                <a:lnTo>
                  <a:pt x="1963" y="2173"/>
                </a:lnTo>
                <a:lnTo>
                  <a:pt x="1963" y="2173"/>
                </a:lnTo>
                <a:lnTo>
                  <a:pt x="1963" y="2173"/>
                </a:lnTo>
                <a:lnTo>
                  <a:pt x="1963" y="2173"/>
                </a:lnTo>
                <a:lnTo>
                  <a:pt x="1960" y="2173"/>
                </a:lnTo>
                <a:lnTo>
                  <a:pt x="1960" y="2175"/>
                </a:lnTo>
                <a:lnTo>
                  <a:pt x="1963" y="2175"/>
                </a:lnTo>
                <a:lnTo>
                  <a:pt x="1963" y="2175"/>
                </a:lnTo>
                <a:lnTo>
                  <a:pt x="1963" y="2175"/>
                </a:lnTo>
                <a:lnTo>
                  <a:pt x="1965" y="2173"/>
                </a:lnTo>
                <a:lnTo>
                  <a:pt x="1965" y="2173"/>
                </a:lnTo>
                <a:lnTo>
                  <a:pt x="1967" y="2173"/>
                </a:lnTo>
                <a:lnTo>
                  <a:pt x="1967" y="2173"/>
                </a:lnTo>
                <a:lnTo>
                  <a:pt x="1965" y="2173"/>
                </a:lnTo>
                <a:lnTo>
                  <a:pt x="1965" y="2173"/>
                </a:lnTo>
                <a:lnTo>
                  <a:pt x="1965" y="2173"/>
                </a:lnTo>
                <a:lnTo>
                  <a:pt x="1965" y="2173"/>
                </a:lnTo>
                <a:lnTo>
                  <a:pt x="1965" y="2173"/>
                </a:lnTo>
                <a:lnTo>
                  <a:pt x="1965" y="2173"/>
                </a:lnTo>
                <a:lnTo>
                  <a:pt x="1963" y="2173"/>
                </a:lnTo>
                <a:lnTo>
                  <a:pt x="1963" y="2170"/>
                </a:lnTo>
                <a:lnTo>
                  <a:pt x="1965" y="2170"/>
                </a:lnTo>
                <a:lnTo>
                  <a:pt x="1967" y="2170"/>
                </a:lnTo>
                <a:lnTo>
                  <a:pt x="1967" y="2170"/>
                </a:lnTo>
                <a:lnTo>
                  <a:pt x="1967" y="2170"/>
                </a:lnTo>
                <a:lnTo>
                  <a:pt x="1970" y="2173"/>
                </a:lnTo>
                <a:lnTo>
                  <a:pt x="1970" y="2173"/>
                </a:lnTo>
                <a:lnTo>
                  <a:pt x="1972" y="2173"/>
                </a:lnTo>
                <a:lnTo>
                  <a:pt x="1970" y="2175"/>
                </a:lnTo>
                <a:lnTo>
                  <a:pt x="1970" y="2175"/>
                </a:lnTo>
                <a:lnTo>
                  <a:pt x="1970" y="2175"/>
                </a:lnTo>
                <a:lnTo>
                  <a:pt x="1970" y="2175"/>
                </a:lnTo>
                <a:lnTo>
                  <a:pt x="1970" y="2175"/>
                </a:lnTo>
                <a:lnTo>
                  <a:pt x="1975" y="2173"/>
                </a:lnTo>
                <a:lnTo>
                  <a:pt x="1975" y="2173"/>
                </a:lnTo>
                <a:lnTo>
                  <a:pt x="1975" y="2173"/>
                </a:lnTo>
                <a:lnTo>
                  <a:pt x="1977" y="2170"/>
                </a:lnTo>
                <a:lnTo>
                  <a:pt x="1977" y="2170"/>
                </a:lnTo>
                <a:lnTo>
                  <a:pt x="1975" y="2170"/>
                </a:lnTo>
                <a:lnTo>
                  <a:pt x="1975" y="2170"/>
                </a:lnTo>
                <a:lnTo>
                  <a:pt x="1975" y="2170"/>
                </a:lnTo>
                <a:lnTo>
                  <a:pt x="1975" y="2170"/>
                </a:lnTo>
                <a:lnTo>
                  <a:pt x="1977" y="2170"/>
                </a:lnTo>
                <a:lnTo>
                  <a:pt x="1979" y="2170"/>
                </a:lnTo>
                <a:lnTo>
                  <a:pt x="1977" y="2170"/>
                </a:lnTo>
                <a:lnTo>
                  <a:pt x="1977" y="2170"/>
                </a:lnTo>
                <a:lnTo>
                  <a:pt x="1977" y="2168"/>
                </a:lnTo>
                <a:lnTo>
                  <a:pt x="1977" y="2168"/>
                </a:lnTo>
                <a:lnTo>
                  <a:pt x="1977" y="2168"/>
                </a:lnTo>
                <a:lnTo>
                  <a:pt x="1979" y="2165"/>
                </a:lnTo>
                <a:lnTo>
                  <a:pt x="1979" y="2168"/>
                </a:lnTo>
                <a:lnTo>
                  <a:pt x="1979" y="2170"/>
                </a:lnTo>
                <a:lnTo>
                  <a:pt x="1979" y="2170"/>
                </a:lnTo>
                <a:lnTo>
                  <a:pt x="1979" y="2170"/>
                </a:lnTo>
                <a:lnTo>
                  <a:pt x="1979" y="2170"/>
                </a:lnTo>
                <a:lnTo>
                  <a:pt x="1979" y="2173"/>
                </a:lnTo>
                <a:lnTo>
                  <a:pt x="1982" y="2173"/>
                </a:lnTo>
                <a:lnTo>
                  <a:pt x="1982" y="2173"/>
                </a:lnTo>
                <a:lnTo>
                  <a:pt x="1982" y="2170"/>
                </a:lnTo>
                <a:lnTo>
                  <a:pt x="1982" y="2170"/>
                </a:lnTo>
                <a:lnTo>
                  <a:pt x="1984" y="2170"/>
                </a:lnTo>
                <a:lnTo>
                  <a:pt x="1984" y="2170"/>
                </a:lnTo>
                <a:lnTo>
                  <a:pt x="1984" y="2170"/>
                </a:lnTo>
                <a:lnTo>
                  <a:pt x="1986" y="2170"/>
                </a:lnTo>
                <a:lnTo>
                  <a:pt x="1986" y="2170"/>
                </a:lnTo>
                <a:lnTo>
                  <a:pt x="1986" y="2170"/>
                </a:lnTo>
                <a:lnTo>
                  <a:pt x="1986" y="2170"/>
                </a:lnTo>
                <a:lnTo>
                  <a:pt x="1986" y="2168"/>
                </a:lnTo>
                <a:lnTo>
                  <a:pt x="1986" y="2168"/>
                </a:lnTo>
                <a:lnTo>
                  <a:pt x="1986" y="2168"/>
                </a:lnTo>
                <a:lnTo>
                  <a:pt x="1986" y="2168"/>
                </a:lnTo>
                <a:lnTo>
                  <a:pt x="1986" y="2170"/>
                </a:lnTo>
                <a:lnTo>
                  <a:pt x="1986" y="2170"/>
                </a:lnTo>
                <a:lnTo>
                  <a:pt x="1989" y="2170"/>
                </a:lnTo>
                <a:lnTo>
                  <a:pt x="1989" y="2170"/>
                </a:lnTo>
                <a:lnTo>
                  <a:pt x="1989" y="2170"/>
                </a:lnTo>
                <a:lnTo>
                  <a:pt x="1989" y="2170"/>
                </a:lnTo>
                <a:lnTo>
                  <a:pt x="1991" y="2170"/>
                </a:lnTo>
                <a:lnTo>
                  <a:pt x="1991" y="2165"/>
                </a:lnTo>
                <a:lnTo>
                  <a:pt x="1993" y="2165"/>
                </a:lnTo>
                <a:lnTo>
                  <a:pt x="1993" y="2165"/>
                </a:lnTo>
                <a:lnTo>
                  <a:pt x="1996" y="2165"/>
                </a:lnTo>
                <a:lnTo>
                  <a:pt x="1996" y="2165"/>
                </a:lnTo>
                <a:lnTo>
                  <a:pt x="1996" y="2165"/>
                </a:lnTo>
                <a:lnTo>
                  <a:pt x="1996" y="2165"/>
                </a:lnTo>
                <a:lnTo>
                  <a:pt x="1996" y="2165"/>
                </a:lnTo>
                <a:lnTo>
                  <a:pt x="1993" y="2165"/>
                </a:lnTo>
                <a:lnTo>
                  <a:pt x="1996" y="2163"/>
                </a:lnTo>
                <a:lnTo>
                  <a:pt x="1996" y="2163"/>
                </a:lnTo>
                <a:lnTo>
                  <a:pt x="1996" y="2161"/>
                </a:lnTo>
                <a:lnTo>
                  <a:pt x="1996" y="2161"/>
                </a:lnTo>
                <a:lnTo>
                  <a:pt x="1991" y="2158"/>
                </a:lnTo>
                <a:lnTo>
                  <a:pt x="1991" y="2156"/>
                </a:lnTo>
                <a:lnTo>
                  <a:pt x="1991" y="2158"/>
                </a:lnTo>
                <a:lnTo>
                  <a:pt x="1993" y="2158"/>
                </a:lnTo>
                <a:lnTo>
                  <a:pt x="1993" y="2158"/>
                </a:lnTo>
                <a:lnTo>
                  <a:pt x="1996" y="2158"/>
                </a:lnTo>
                <a:lnTo>
                  <a:pt x="1996" y="2158"/>
                </a:lnTo>
                <a:lnTo>
                  <a:pt x="1996" y="2158"/>
                </a:lnTo>
                <a:lnTo>
                  <a:pt x="1998" y="2158"/>
                </a:lnTo>
                <a:lnTo>
                  <a:pt x="1998" y="2158"/>
                </a:lnTo>
                <a:lnTo>
                  <a:pt x="1998" y="2158"/>
                </a:lnTo>
                <a:lnTo>
                  <a:pt x="1998" y="2158"/>
                </a:lnTo>
                <a:lnTo>
                  <a:pt x="1998" y="2158"/>
                </a:lnTo>
                <a:lnTo>
                  <a:pt x="1998" y="2161"/>
                </a:lnTo>
                <a:lnTo>
                  <a:pt x="1998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2001" y="2161"/>
                </a:lnTo>
                <a:lnTo>
                  <a:pt x="1998" y="2163"/>
                </a:lnTo>
                <a:lnTo>
                  <a:pt x="2001" y="2163"/>
                </a:lnTo>
                <a:lnTo>
                  <a:pt x="2001" y="2163"/>
                </a:lnTo>
                <a:lnTo>
                  <a:pt x="2001" y="2163"/>
                </a:lnTo>
                <a:lnTo>
                  <a:pt x="2003" y="2163"/>
                </a:lnTo>
                <a:lnTo>
                  <a:pt x="2003" y="2161"/>
                </a:lnTo>
                <a:lnTo>
                  <a:pt x="2003" y="2161"/>
                </a:lnTo>
                <a:lnTo>
                  <a:pt x="2003" y="2161"/>
                </a:lnTo>
                <a:lnTo>
                  <a:pt x="2003" y="2161"/>
                </a:lnTo>
                <a:lnTo>
                  <a:pt x="2003" y="2161"/>
                </a:lnTo>
                <a:lnTo>
                  <a:pt x="2003" y="2161"/>
                </a:lnTo>
                <a:lnTo>
                  <a:pt x="2008" y="2158"/>
                </a:lnTo>
                <a:lnTo>
                  <a:pt x="2008" y="2156"/>
                </a:lnTo>
                <a:lnTo>
                  <a:pt x="2008" y="2156"/>
                </a:lnTo>
                <a:lnTo>
                  <a:pt x="2005" y="2156"/>
                </a:lnTo>
                <a:lnTo>
                  <a:pt x="2003" y="2156"/>
                </a:lnTo>
                <a:lnTo>
                  <a:pt x="2003" y="2154"/>
                </a:lnTo>
                <a:lnTo>
                  <a:pt x="2003" y="2154"/>
                </a:lnTo>
                <a:lnTo>
                  <a:pt x="2003" y="2151"/>
                </a:lnTo>
                <a:lnTo>
                  <a:pt x="2003" y="2149"/>
                </a:lnTo>
                <a:lnTo>
                  <a:pt x="2003" y="2149"/>
                </a:lnTo>
                <a:lnTo>
                  <a:pt x="2003" y="2149"/>
                </a:lnTo>
                <a:lnTo>
                  <a:pt x="2005" y="2151"/>
                </a:lnTo>
                <a:lnTo>
                  <a:pt x="2005" y="2151"/>
                </a:lnTo>
                <a:lnTo>
                  <a:pt x="2005" y="2154"/>
                </a:lnTo>
                <a:lnTo>
                  <a:pt x="2008" y="2154"/>
                </a:lnTo>
                <a:lnTo>
                  <a:pt x="2010" y="2151"/>
                </a:lnTo>
                <a:lnTo>
                  <a:pt x="2010" y="2151"/>
                </a:lnTo>
                <a:lnTo>
                  <a:pt x="2010" y="2151"/>
                </a:lnTo>
                <a:lnTo>
                  <a:pt x="2010" y="2151"/>
                </a:lnTo>
                <a:lnTo>
                  <a:pt x="2008" y="2154"/>
                </a:lnTo>
                <a:lnTo>
                  <a:pt x="2008" y="2154"/>
                </a:lnTo>
                <a:lnTo>
                  <a:pt x="2008" y="2156"/>
                </a:lnTo>
                <a:lnTo>
                  <a:pt x="2010" y="2156"/>
                </a:lnTo>
                <a:lnTo>
                  <a:pt x="2010" y="2156"/>
                </a:lnTo>
                <a:lnTo>
                  <a:pt x="2012" y="2156"/>
                </a:lnTo>
                <a:lnTo>
                  <a:pt x="2017" y="2154"/>
                </a:lnTo>
                <a:lnTo>
                  <a:pt x="2017" y="2154"/>
                </a:lnTo>
                <a:lnTo>
                  <a:pt x="2017" y="2154"/>
                </a:lnTo>
                <a:lnTo>
                  <a:pt x="2019" y="2154"/>
                </a:lnTo>
                <a:lnTo>
                  <a:pt x="2019" y="2156"/>
                </a:lnTo>
                <a:lnTo>
                  <a:pt x="2017" y="2156"/>
                </a:lnTo>
                <a:lnTo>
                  <a:pt x="2017" y="2158"/>
                </a:lnTo>
                <a:lnTo>
                  <a:pt x="2017" y="2158"/>
                </a:lnTo>
                <a:lnTo>
                  <a:pt x="2017" y="2158"/>
                </a:lnTo>
                <a:lnTo>
                  <a:pt x="2019" y="2158"/>
                </a:lnTo>
                <a:lnTo>
                  <a:pt x="2019" y="2158"/>
                </a:lnTo>
                <a:lnTo>
                  <a:pt x="2022" y="2161"/>
                </a:lnTo>
                <a:lnTo>
                  <a:pt x="2022" y="2161"/>
                </a:lnTo>
                <a:lnTo>
                  <a:pt x="2024" y="2161"/>
                </a:lnTo>
                <a:lnTo>
                  <a:pt x="2027" y="2158"/>
                </a:lnTo>
                <a:lnTo>
                  <a:pt x="2027" y="2158"/>
                </a:lnTo>
                <a:lnTo>
                  <a:pt x="2029" y="2158"/>
                </a:lnTo>
                <a:lnTo>
                  <a:pt x="2029" y="2158"/>
                </a:lnTo>
                <a:lnTo>
                  <a:pt x="2029" y="2156"/>
                </a:lnTo>
                <a:lnTo>
                  <a:pt x="2029" y="2156"/>
                </a:lnTo>
                <a:lnTo>
                  <a:pt x="2029" y="2156"/>
                </a:lnTo>
                <a:lnTo>
                  <a:pt x="2029" y="2154"/>
                </a:lnTo>
                <a:lnTo>
                  <a:pt x="2029" y="2154"/>
                </a:lnTo>
                <a:lnTo>
                  <a:pt x="2029" y="2151"/>
                </a:lnTo>
                <a:lnTo>
                  <a:pt x="2029" y="2151"/>
                </a:lnTo>
                <a:lnTo>
                  <a:pt x="2029" y="2151"/>
                </a:lnTo>
                <a:lnTo>
                  <a:pt x="2029" y="2149"/>
                </a:lnTo>
                <a:lnTo>
                  <a:pt x="2029" y="2149"/>
                </a:lnTo>
                <a:lnTo>
                  <a:pt x="2027" y="2149"/>
                </a:lnTo>
                <a:lnTo>
                  <a:pt x="2027" y="2147"/>
                </a:lnTo>
                <a:lnTo>
                  <a:pt x="2027" y="2144"/>
                </a:lnTo>
                <a:lnTo>
                  <a:pt x="2027" y="2142"/>
                </a:lnTo>
                <a:lnTo>
                  <a:pt x="2027" y="2142"/>
                </a:lnTo>
                <a:lnTo>
                  <a:pt x="2029" y="2139"/>
                </a:lnTo>
                <a:lnTo>
                  <a:pt x="2029" y="2142"/>
                </a:lnTo>
                <a:lnTo>
                  <a:pt x="2029" y="2144"/>
                </a:lnTo>
                <a:lnTo>
                  <a:pt x="2027" y="2144"/>
                </a:lnTo>
                <a:lnTo>
                  <a:pt x="2027" y="2144"/>
                </a:lnTo>
                <a:lnTo>
                  <a:pt x="2027" y="2147"/>
                </a:lnTo>
                <a:lnTo>
                  <a:pt x="2029" y="2147"/>
                </a:lnTo>
                <a:lnTo>
                  <a:pt x="2029" y="2147"/>
                </a:lnTo>
                <a:lnTo>
                  <a:pt x="2029" y="2147"/>
                </a:lnTo>
                <a:lnTo>
                  <a:pt x="2031" y="2147"/>
                </a:lnTo>
                <a:lnTo>
                  <a:pt x="2031" y="2147"/>
                </a:lnTo>
                <a:lnTo>
                  <a:pt x="2034" y="2147"/>
                </a:lnTo>
                <a:lnTo>
                  <a:pt x="2034" y="2147"/>
                </a:lnTo>
                <a:lnTo>
                  <a:pt x="2034" y="2147"/>
                </a:lnTo>
                <a:lnTo>
                  <a:pt x="2029" y="2149"/>
                </a:lnTo>
                <a:lnTo>
                  <a:pt x="2029" y="2149"/>
                </a:lnTo>
                <a:lnTo>
                  <a:pt x="2029" y="2151"/>
                </a:lnTo>
                <a:lnTo>
                  <a:pt x="2031" y="2154"/>
                </a:lnTo>
                <a:lnTo>
                  <a:pt x="2031" y="2154"/>
                </a:lnTo>
                <a:lnTo>
                  <a:pt x="2036" y="2156"/>
                </a:lnTo>
                <a:lnTo>
                  <a:pt x="2038" y="2158"/>
                </a:lnTo>
                <a:lnTo>
                  <a:pt x="2041" y="2156"/>
                </a:lnTo>
                <a:lnTo>
                  <a:pt x="2041" y="2156"/>
                </a:lnTo>
                <a:lnTo>
                  <a:pt x="2041" y="2154"/>
                </a:lnTo>
                <a:lnTo>
                  <a:pt x="2041" y="2154"/>
                </a:lnTo>
                <a:lnTo>
                  <a:pt x="2043" y="2151"/>
                </a:lnTo>
                <a:lnTo>
                  <a:pt x="2043" y="2151"/>
                </a:lnTo>
                <a:lnTo>
                  <a:pt x="2043" y="2151"/>
                </a:lnTo>
                <a:lnTo>
                  <a:pt x="2045" y="2151"/>
                </a:lnTo>
                <a:lnTo>
                  <a:pt x="2045" y="2151"/>
                </a:lnTo>
                <a:lnTo>
                  <a:pt x="2045" y="2151"/>
                </a:lnTo>
                <a:lnTo>
                  <a:pt x="2045" y="2151"/>
                </a:lnTo>
                <a:lnTo>
                  <a:pt x="2045" y="2149"/>
                </a:lnTo>
                <a:lnTo>
                  <a:pt x="2048" y="2149"/>
                </a:lnTo>
                <a:lnTo>
                  <a:pt x="2050" y="2147"/>
                </a:lnTo>
                <a:lnTo>
                  <a:pt x="2050" y="2147"/>
                </a:lnTo>
                <a:lnTo>
                  <a:pt x="2050" y="2147"/>
                </a:lnTo>
                <a:lnTo>
                  <a:pt x="2050" y="2147"/>
                </a:lnTo>
                <a:lnTo>
                  <a:pt x="2050" y="2147"/>
                </a:lnTo>
                <a:lnTo>
                  <a:pt x="2053" y="2147"/>
                </a:lnTo>
                <a:lnTo>
                  <a:pt x="2053" y="2147"/>
                </a:lnTo>
                <a:lnTo>
                  <a:pt x="2053" y="2149"/>
                </a:lnTo>
                <a:lnTo>
                  <a:pt x="2053" y="2151"/>
                </a:lnTo>
                <a:lnTo>
                  <a:pt x="2055" y="2151"/>
                </a:lnTo>
                <a:lnTo>
                  <a:pt x="2055" y="2151"/>
                </a:lnTo>
                <a:lnTo>
                  <a:pt x="2057" y="2151"/>
                </a:lnTo>
                <a:lnTo>
                  <a:pt x="2057" y="2151"/>
                </a:lnTo>
                <a:lnTo>
                  <a:pt x="2060" y="2151"/>
                </a:lnTo>
                <a:lnTo>
                  <a:pt x="2060" y="2149"/>
                </a:lnTo>
                <a:lnTo>
                  <a:pt x="2060" y="2149"/>
                </a:lnTo>
                <a:lnTo>
                  <a:pt x="2060" y="2149"/>
                </a:lnTo>
                <a:lnTo>
                  <a:pt x="2060" y="2149"/>
                </a:lnTo>
                <a:lnTo>
                  <a:pt x="2060" y="2149"/>
                </a:lnTo>
                <a:lnTo>
                  <a:pt x="2060" y="2149"/>
                </a:lnTo>
                <a:lnTo>
                  <a:pt x="2060" y="2149"/>
                </a:lnTo>
                <a:lnTo>
                  <a:pt x="2062" y="2147"/>
                </a:lnTo>
                <a:lnTo>
                  <a:pt x="2062" y="2147"/>
                </a:lnTo>
                <a:lnTo>
                  <a:pt x="2062" y="2147"/>
                </a:lnTo>
                <a:lnTo>
                  <a:pt x="2062" y="2147"/>
                </a:lnTo>
                <a:lnTo>
                  <a:pt x="2062" y="2147"/>
                </a:lnTo>
                <a:lnTo>
                  <a:pt x="2062" y="2144"/>
                </a:lnTo>
                <a:lnTo>
                  <a:pt x="2062" y="2144"/>
                </a:lnTo>
                <a:lnTo>
                  <a:pt x="2062" y="2144"/>
                </a:lnTo>
                <a:lnTo>
                  <a:pt x="2062" y="2142"/>
                </a:lnTo>
                <a:lnTo>
                  <a:pt x="2062" y="2142"/>
                </a:lnTo>
                <a:lnTo>
                  <a:pt x="2062" y="2139"/>
                </a:lnTo>
                <a:lnTo>
                  <a:pt x="2062" y="2139"/>
                </a:lnTo>
                <a:lnTo>
                  <a:pt x="2062" y="2137"/>
                </a:lnTo>
                <a:lnTo>
                  <a:pt x="2062" y="2137"/>
                </a:lnTo>
                <a:lnTo>
                  <a:pt x="2062" y="2137"/>
                </a:lnTo>
                <a:lnTo>
                  <a:pt x="2064" y="2137"/>
                </a:lnTo>
                <a:lnTo>
                  <a:pt x="2064" y="2132"/>
                </a:lnTo>
                <a:lnTo>
                  <a:pt x="2067" y="2132"/>
                </a:lnTo>
                <a:lnTo>
                  <a:pt x="2067" y="2132"/>
                </a:lnTo>
                <a:lnTo>
                  <a:pt x="2067" y="2135"/>
                </a:lnTo>
                <a:lnTo>
                  <a:pt x="2067" y="2135"/>
                </a:lnTo>
                <a:lnTo>
                  <a:pt x="2067" y="2135"/>
                </a:lnTo>
                <a:lnTo>
                  <a:pt x="2067" y="2137"/>
                </a:lnTo>
                <a:lnTo>
                  <a:pt x="2067" y="2137"/>
                </a:lnTo>
                <a:lnTo>
                  <a:pt x="2067" y="2137"/>
                </a:lnTo>
                <a:lnTo>
                  <a:pt x="2067" y="2139"/>
                </a:lnTo>
                <a:lnTo>
                  <a:pt x="2067" y="2142"/>
                </a:lnTo>
                <a:lnTo>
                  <a:pt x="2067" y="2142"/>
                </a:lnTo>
                <a:lnTo>
                  <a:pt x="2069" y="2144"/>
                </a:lnTo>
                <a:lnTo>
                  <a:pt x="2069" y="2142"/>
                </a:lnTo>
                <a:lnTo>
                  <a:pt x="2071" y="2142"/>
                </a:lnTo>
                <a:lnTo>
                  <a:pt x="2071" y="2142"/>
                </a:lnTo>
                <a:lnTo>
                  <a:pt x="2071" y="2142"/>
                </a:lnTo>
                <a:lnTo>
                  <a:pt x="2074" y="2142"/>
                </a:lnTo>
                <a:lnTo>
                  <a:pt x="2074" y="2142"/>
                </a:lnTo>
                <a:lnTo>
                  <a:pt x="2074" y="2139"/>
                </a:lnTo>
                <a:lnTo>
                  <a:pt x="2074" y="2139"/>
                </a:lnTo>
                <a:lnTo>
                  <a:pt x="2074" y="2139"/>
                </a:lnTo>
                <a:lnTo>
                  <a:pt x="2074" y="2137"/>
                </a:lnTo>
                <a:lnTo>
                  <a:pt x="2074" y="2137"/>
                </a:lnTo>
                <a:lnTo>
                  <a:pt x="2074" y="2137"/>
                </a:lnTo>
                <a:lnTo>
                  <a:pt x="2074" y="2137"/>
                </a:lnTo>
                <a:lnTo>
                  <a:pt x="2074" y="2137"/>
                </a:lnTo>
                <a:lnTo>
                  <a:pt x="2076" y="2135"/>
                </a:lnTo>
                <a:lnTo>
                  <a:pt x="2076" y="2135"/>
                </a:lnTo>
                <a:lnTo>
                  <a:pt x="2076" y="2135"/>
                </a:lnTo>
                <a:lnTo>
                  <a:pt x="2076" y="2135"/>
                </a:lnTo>
                <a:lnTo>
                  <a:pt x="2076" y="2135"/>
                </a:lnTo>
                <a:lnTo>
                  <a:pt x="2076" y="2135"/>
                </a:lnTo>
                <a:lnTo>
                  <a:pt x="2079" y="2135"/>
                </a:lnTo>
                <a:lnTo>
                  <a:pt x="2079" y="2135"/>
                </a:lnTo>
                <a:lnTo>
                  <a:pt x="2081" y="2135"/>
                </a:lnTo>
                <a:lnTo>
                  <a:pt x="2079" y="2132"/>
                </a:lnTo>
                <a:lnTo>
                  <a:pt x="2079" y="2130"/>
                </a:lnTo>
                <a:lnTo>
                  <a:pt x="2076" y="2130"/>
                </a:lnTo>
                <a:lnTo>
                  <a:pt x="2076" y="2128"/>
                </a:lnTo>
                <a:lnTo>
                  <a:pt x="2076" y="2128"/>
                </a:lnTo>
                <a:lnTo>
                  <a:pt x="2071" y="2120"/>
                </a:lnTo>
                <a:lnTo>
                  <a:pt x="2069" y="2118"/>
                </a:lnTo>
                <a:lnTo>
                  <a:pt x="2069" y="2118"/>
                </a:lnTo>
                <a:lnTo>
                  <a:pt x="2069" y="2118"/>
                </a:lnTo>
                <a:lnTo>
                  <a:pt x="2069" y="2116"/>
                </a:lnTo>
                <a:lnTo>
                  <a:pt x="2069" y="2111"/>
                </a:lnTo>
                <a:lnTo>
                  <a:pt x="2069" y="2113"/>
                </a:lnTo>
                <a:lnTo>
                  <a:pt x="2071" y="2118"/>
                </a:lnTo>
                <a:lnTo>
                  <a:pt x="2074" y="2118"/>
                </a:lnTo>
                <a:lnTo>
                  <a:pt x="2074" y="2120"/>
                </a:lnTo>
                <a:lnTo>
                  <a:pt x="2074" y="2123"/>
                </a:lnTo>
                <a:lnTo>
                  <a:pt x="2076" y="2125"/>
                </a:lnTo>
                <a:lnTo>
                  <a:pt x="2079" y="2128"/>
                </a:lnTo>
                <a:lnTo>
                  <a:pt x="2079" y="2128"/>
                </a:lnTo>
                <a:lnTo>
                  <a:pt x="2079" y="2128"/>
                </a:lnTo>
                <a:lnTo>
                  <a:pt x="2079" y="2130"/>
                </a:lnTo>
                <a:lnTo>
                  <a:pt x="2079" y="2130"/>
                </a:lnTo>
                <a:lnTo>
                  <a:pt x="2081" y="2132"/>
                </a:lnTo>
                <a:lnTo>
                  <a:pt x="2081" y="2132"/>
                </a:lnTo>
                <a:lnTo>
                  <a:pt x="2083" y="2135"/>
                </a:lnTo>
                <a:lnTo>
                  <a:pt x="2083" y="2135"/>
                </a:lnTo>
                <a:lnTo>
                  <a:pt x="2086" y="2135"/>
                </a:lnTo>
                <a:lnTo>
                  <a:pt x="2086" y="2135"/>
                </a:lnTo>
                <a:lnTo>
                  <a:pt x="2088" y="2135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88" y="2132"/>
                </a:lnTo>
                <a:lnTo>
                  <a:pt x="2090" y="2132"/>
                </a:lnTo>
                <a:lnTo>
                  <a:pt x="2090" y="2130"/>
                </a:lnTo>
                <a:lnTo>
                  <a:pt x="2090" y="2130"/>
                </a:lnTo>
                <a:lnTo>
                  <a:pt x="2090" y="2130"/>
                </a:lnTo>
                <a:lnTo>
                  <a:pt x="2090" y="2130"/>
                </a:lnTo>
                <a:lnTo>
                  <a:pt x="2090" y="2128"/>
                </a:lnTo>
                <a:lnTo>
                  <a:pt x="2090" y="2128"/>
                </a:lnTo>
                <a:lnTo>
                  <a:pt x="2090" y="2128"/>
                </a:lnTo>
                <a:lnTo>
                  <a:pt x="2090" y="2128"/>
                </a:lnTo>
                <a:lnTo>
                  <a:pt x="2090" y="2125"/>
                </a:lnTo>
                <a:lnTo>
                  <a:pt x="2090" y="2125"/>
                </a:lnTo>
                <a:lnTo>
                  <a:pt x="2090" y="2125"/>
                </a:lnTo>
                <a:lnTo>
                  <a:pt x="2093" y="2123"/>
                </a:lnTo>
                <a:lnTo>
                  <a:pt x="2090" y="2123"/>
                </a:lnTo>
                <a:lnTo>
                  <a:pt x="2090" y="2123"/>
                </a:lnTo>
                <a:lnTo>
                  <a:pt x="2088" y="2123"/>
                </a:lnTo>
                <a:lnTo>
                  <a:pt x="2088" y="2120"/>
                </a:lnTo>
                <a:lnTo>
                  <a:pt x="2090" y="2118"/>
                </a:lnTo>
                <a:lnTo>
                  <a:pt x="2090" y="2116"/>
                </a:lnTo>
                <a:lnTo>
                  <a:pt x="2090" y="2111"/>
                </a:lnTo>
                <a:lnTo>
                  <a:pt x="2090" y="2109"/>
                </a:lnTo>
                <a:lnTo>
                  <a:pt x="2088" y="2109"/>
                </a:lnTo>
                <a:lnTo>
                  <a:pt x="2088" y="2106"/>
                </a:lnTo>
                <a:lnTo>
                  <a:pt x="2086" y="2104"/>
                </a:lnTo>
                <a:lnTo>
                  <a:pt x="2086" y="2104"/>
                </a:lnTo>
                <a:lnTo>
                  <a:pt x="2083" y="2104"/>
                </a:lnTo>
                <a:lnTo>
                  <a:pt x="2081" y="2102"/>
                </a:lnTo>
                <a:lnTo>
                  <a:pt x="2081" y="2102"/>
                </a:lnTo>
                <a:lnTo>
                  <a:pt x="2083" y="2102"/>
                </a:lnTo>
                <a:lnTo>
                  <a:pt x="2083" y="2102"/>
                </a:lnTo>
                <a:lnTo>
                  <a:pt x="2083" y="2102"/>
                </a:lnTo>
                <a:lnTo>
                  <a:pt x="2083" y="2102"/>
                </a:lnTo>
                <a:lnTo>
                  <a:pt x="2086" y="2102"/>
                </a:lnTo>
                <a:lnTo>
                  <a:pt x="2083" y="2099"/>
                </a:lnTo>
                <a:lnTo>
                  <a:pt x="2083" y="2099"/>
                </a:lnTo>
                <a:lnTo>
                  <a:pt x="2079" y="2094"/>
                </a:lnTo>
                <a:lnTo>
                  <a:pt x="2079" y="2094"/>
                </a:lnTo>
                <a:lnTo>
                  <a:pt x="2079" y="2094"/>
                </a:lnTo>
                <a:lnTo>
                  <a:pt x="2076" y="2094"/>
                </a:lnTo>
                <a:lnTo>
                  <a:pt x="2076" y="2094"/>
                </a:lnTo>
                <a:lnTo>
                  <a:pt x="2074" y="2094"/>
                </a:lnTo>
                <a:lnTo>
                  <a:pt x="2074" y="2094"/>
                </a:lnTo>
                <a:lnTo>
                  <a:pt x="2074" y="2094"/>
                </a:lnTo>
                <a:lnTo>
                  <a:pt x="2071" y="2094"/>
                </a:lnTo>
                <a:lnTo>
                  <a:pt x="2071" y="2094"/>
                </a:lnTo>
                <a:lnTo>
                  <a:pt x="2071" y="2092"/>
                </a:lnTo>
                <a:lnTo>
                  <a:pt x="2076" y="2094"/>
                </a:lnTo>
                <a:lnTo>
                  <a:pt x="2079" y="2094"/>
                </a:lnTo>
                <a:lnTo>
                  <a:pt x="2083" y="2092"/>
                </a:lnTo>
                <a:lnTo>
                  <a:pt x="2083" y="2092"/>
                </a:lnTo>
                <a:lnTo>
                  <a:pt x="2086" y="2092"/>
                </a:lnTo>
                <a:lnTo>
                  <a:pt x="2086" y="2092"/>
                </a:lnTo>
                <a:lnTo>
                  <a:pt x="2086" y="2092"/>
                </a:lnTo>
                <a:lnTo>
                  <a:pt x="2086" y="2092"/>
                </a:lnTo>
                <a:lnTo>
                  <a:pt x="2086" y="2092"/>
                </a:lnTo>
                <a:lnTo>
                  <a:pt x="2086" y="2090"/>
                </a:lnTo>
                <a:lnTo>
                  <a:pt x="2086" y="2090"/>
                </a:lnTo>
                <a:lnTo>
                  <a:pt x="2086" y="2087"/>
                </a:lnTo>
                <a:lnTo>
                  <a:pt x="2086" y="2085"/>
                </a:lnTo>
                <a:lnTo>
                  <a:pt x="2083" y="2085"/>
                </a:lnTo>
                <a:lnTo>
                  <a:pt x="2081" y="2085"/>
                </a:lnTo>
                <a:lnTo>
                  <a:pt x="2081" y="2083"/>
                </a:lnTo>
                <a:lnTo>
                  <a:pt x="2081" y="2083"/>
                </a:lnTo>
                <a:lnTo>
                  <a:pt x="2083" y="2083"/>
                </a:lnTo>
                <a:lnTo>
                  <a:pt x="2086" y="2085"/>
                </a:lnTo>
                <a:lnTo>
                  <a:pt x="2086" y="2085"/>
                </a:lnTo>
                <a:lnTo>
                  <a:pt x="2088" y="2085"/>
                </a:lnTo>
                <a:lnTo>
                  <a:pt x="2088" y="2083"/>
                </a:lnTo>
                <a:lnTo>
                  <a:pt x="2088" y="2083"/>
                </a:lnTo>
                <a:lnTo>
                  <a:pt x="2088" y="2083"/>
                </a:lnTo>
                <a:lnTo>
                  <a:pt x="2090" y="2083"/>
                </a:lnTo>
                <a:lnTo>
                  <a:pt x="2090" y="2083"/>
                </a:lnTo>
                <a:lnTo>
                  <a:pt x="2093" y="2080"/>
                </a:lnTo>
                <a:lnTo>
                  <a:pt x="2095" y="2080"/>
                </a:lnTo>
                <a:lnTo>
                  <a:pt x="2098" y="2080"/>
                </a:lnTo>
                <a:lnTo>
                  <a:pt x="2098" y="2080"/>
                </a:lnTo>
                <a:lnTo>
                  <a:pt x="2100" y="2080"/>
                </a:lnTo>
                <a:lnTo>
                  <a:pt x="2100" y="2080"/>
                </a:lnTo>
                <a:lnTo>
                  <a:pt x="2102" y="2080"/>
                </a:lnTo>
                <a:lnTo>
                  <a:pt x="2102" y="2080"/>
                </a:lnTo>
                <a:lnTo>
                  <a:pt x="2105" y="2080"/>
                </a:lnTo>
                <a:lnTo>
                  <a:pt x="2102" y="2080"/>
                </a:lnTo>
                <a:lnTo>
                  <a:pt x="2102" y="2080"/>
                </a:lnTo>
                <a:lnTo>
                  <a:pt x="2100" y="2080"/>
                </a:lnTo>
                <a:lnTo>
                  <a:pt x="2100" y="2080"/>
                </a:lnTo>
                <a:lnTo>
                  <a:pt x="2098" y="2080"/>
                </a:lnTo>
                <a:lnTo>
                  <a:pt x="2098" y="2080"/>
                </a:lnTo>
                <a:lnTo>
                  <a:pt x="2098" y="2080"/>
                </a:lnTo>
                <a:lnTo>
                  <a:pt x="2093" y="2083"/>
                </a:lnTo>
                <a:lnTo>
                  <a:pt x="2090" y="2083"/>
                </a:lnTo>
                <a:lnTo>
                  <a:pt x="2090" y="2083"/>
                </a:lnTo>
                <a:lnTo>
                  <a:pt x="2088" y="2085"/>
                </a:lnTo>
                <a:lnTo>
                  <a:pt x="2088" y="2085"/>
                </a:lnTo>
                <a:lnTo>
                  <a:pt x="2088" y="2087"/>
                </a:lnTo>
                <a:lnTo>
                  <a:pt x="2088" y="2087"/>
                </a:lnTo>
                <a:lnTo>
                  <a:pt x="2088" y="2090"/>
                </a:lnTo>
                <a:lnTo>
                  <a:pt x="2088" y="2090"/>
                </a:lnTo>
                <a:lnTo>
                  <a:pt x="2090" y="2087"/>
                </a:lnTo>
                <a:lnTo>
                  <a:pt x="2090" y="2087"/>
                </a:lnTo>
                <a:lnTo>
                  <a:pt x="2090" y="2090"/>
                </a:lnTo>
                <a:lnTo>
                  <a:pt x="2090" y="2090"/>
                </a:lnTo>
                <a:lnTo>
                  <a:pt x="2090" y="2092"/>
                </a:lnTo>
                <a:lnTo>
                  <a:pt x="2090" y="2090"/>
                </a:lnTo>
                <a:lnTo>
                  <a:pt x="2090" y="2087"/>
                </a:lnTo>
                <a:lnTo>
                  <a:pt x="2093" y="2085"/>
                </a:lnTo>
                <a:lnTo>
                  <a:pt x="2093" y="2087"/>
                </a:lnTo>
                <a:lnTo>
                  <a:pt x="2093" y="2090"/>
                </a:lnTo>
                <a:lnTo>
                  <a:pt x="2093" y="2090"/>
                </a:lnTo>
                <a:lnTo>
                  <a:pt x="2090" y="2090"/>
                </a:lnTo>
                <a:lnTo>
                  <a:pt x="2090" y="2092"/>
                </a:lnTo>
                <a:lnTo>
                  <a:pt x="2090" y="2092"/>
                </a:lnTo>
                <a:lnTo>
                  <a:pt x="2090" y="2092"/>
                </a:lnTo>
                <a:lnTo>
                  <a:pt x="2093" y="2092"/>
                </a:lnTo>
                <a:lnTo>
                  <a:pt x="2093" y="2090"/>
                </a:lnTo>
                <a:lnTo>
                  <a:pt x="2093" y="2087"/>
                </a:lnTo>
                <a:lnTo>
                  <a:pt x="2093" y="2087"/>
                </a:lnTo>
                <a:lnTo>
                  <a:pt x="2093" y="2085"/>
                </a:lnTo>
                <a:lnTo>
                  <a:pt x="2093" y="2085"/>
                </a:lnTo>
                <a:lnTo>
                  <a:pt x="2093" y="2087"/>
                </a:lnTo>
                <a:lnTo>
                  <a:pt x="2093" y="2090"/>
                </a:lnTo>
                <a:lnTo>
                  <a:pt x="2093" y="2090"/>
                </a:lnTo>
                <a:lnTo>
                  <a:pt x="2093" y="2092"/>
                </a:lnTo>
                <a:lnTo>
                  <a:pt x="2090" y="2094"/>
                </a:lnTo>
                <a:lnTo>
                  <a:pt x="2090" y="2094"/>
                </a:lnTo>
                <a:lnTo>
                  <a:pt x="2090" y="2094"/>
                </a:lnTo>
                <a:lnTo>
                  <a:pt x="2093" y="2094"/>
                </a:lnTo>
                <a:lnTo>
                  <a:pt x="2093" y="2094"/>
                </a:lnTo>
                <a:lnTo>
                  <a:pt x="2093" y="2094"/>
                </a:lnTo>
                <a:lnTo>
                  <a:pt x="2093" y="2094"/>
                </a:lnTo>
                <a:lnTo>
                  <a:pt x="2093" y="2097"/>
                </a:lnTo>
                <a:lnTo>
                  <a:pt x="2093" y="2097"/>
                </a:lnTo>
                <a:lnTo>
                  <a:pt x="2093" y="2097"/>
                </a:lnTo>
                <a:lnTo>
                  <a:pt x="2093" y="2097"/>
                </a:lnTo>
                <a:lnTo>
                  <a:pt x="2093" y="2094"/>
                </a:lnTo>
                <a:lnTo>
                  <a:pt x="2093" y="2094"/>
                </a:lnTo>
                <a:lnTo>
                  <a:pt x="2093" y="2097"/>
                </a:lnTo>
                <a:lnTo>
                  <a:pt x="2093" y="2097"/>
                </a:lnTo>
                <a:lnTo>
                  <a:pt x="2095" y="2099"/>
                </a:lnTo>
                <a:lnTo>
                  <a:pt x="2095" y="2099"/>
                </a:lnTo>
                <a:lnTo>
                  <a:pt x="2095" y="2102"/>
                </a:lnTo>
                <a:lnTo>
                  <a:pt x="2095" y="2102"/>
                </a:lnTo>
                <a:lnTo>
                  <a:pt x="2095" y="2102"/>
                </a:lnTo>
                <a:lnTo>
                  <a:pt x="2095" y="2102"/>
                </a:lnTo>
                <a:lnTo>
                  <a:pt x="2098" y="2102"/>
                </a:lnTo>
                <a:lnTo>
                  <a:pt x="2098" y="2102"/>
                </a:lnTo>
                <a:lnTo>
                  <a:pt x="2098" y="2102"/>
                </a:lnTo>
                <a:lnTo>
                  <a:pt x="2098" y="2102"/>
                </a:lnTo>
                <a:lnTo>
                  <a:pt x="2100" y="2102"/>
                </a:lnTo>
                <a:lnTo>
                  <a:pt x="2100" y="2102"/>
                </a:lnTo>
                <a:lnTo>
                  <a:pt x="2100" y="2104"/>
                </a:lnTo>
                <a:lnTo>
                  <a:pt x="2100" y="2106"/>
                </a:lnTo>
                <a:lnTo>
                  <a:pt x="2102" y="2106"/>
                </a:lnTo>
                <a:lnTo>
                  <a:pt x="2102" y="2109"/>
                </a:lnTo>
                <a:lnTo>
                  <a:pt x="2102" y="2111"/>
                </a:lnTo>
                <a:lnTo>
                  <a:pt x="2102" y="2111"/>
                </a:lnTo>
                <a:lnTo>
                  <a:pt x="2105" y="2111"/>
                </a:lnTo>
                <a:lnTo>
                  <a:pt x="2105" y="2113"/>
                </a:lnTo>
                <a:lnTo>
                  <a:pt x="2107" y="2113"/>
                </a:lnTo>
                <a:lnTo>
                  <a:pt x="2107" y="2116"/>
                </a:lnTo>
                <a:lnTo>
                  <a:pt x="2107" y="2116"/>
                </a:lnTo>
                <a:lnTo>
                  <a:pt x="2105" y="2116"/>
                </a:lnTo>
                <a:lnTo>
                  <a:pt x="2105" y="2116"/>
                </a:lnTo>
                <a:lnTo>
                  <a:pt x="2107" y="2118"/>
                </a:lnTo>
                <a:lnTo>
                  <a:pt x="2107" y="2118"/>
                </a:lnTo>
                <a:lnTo>
                  <a:pt x="2107" y="2118"/>
                </a:lnTo>
                <a:lnTo>
                  <a:pt x="2107" y="2118"/>
                </a:lnTo>
                <a:lnTo>
                  <a:pt x="2107" y="2118"/>
                </a:lnTo>
                <a:lnTo>
                  <a:pt x="2107" y="2118"/>
                </a:lnTo>
                <a:lnTo>
                  <a:pt x="2107" y="2116"/>
                </a:lnTo>
                <a:lnTo>
                  <a:pt x="2109" y="2118"/>
                </a:lnTo>
                <a:lnTo>
                  <a:pt x="2109" y="2116"/>
                </a:lnTo>
                <a:lnTo>
                  <a:pt x="2109" y="2116"/>
                </a:lnTo>
                <a:lnTo>
                  <a:pt x="2109" y="2116"/>
                </a:lnTo>
                <a:lnTo>
                  <a:pt x="2109" y="2116"/>
                </a:lnTo>
                <a:lnTo>
                  <a:pt x="2109" y="2116"/>
                </a:lnTo>
                <a:lnTo>
                  <a:pt x="2109" y="2116"/>
                </a:lnTo>
                <a:lnTo>
                  <a:pt x="2112" y="2113"/>
                </a:lnTo>
                <a:lnTo>
                  <a:pt x="2112" y="2113"/>
                </a:lnTo>
                <a:lnTo>
                  <a:pt x="2112" y="2113"/>
                </a:lnTo>
                <a:lnTo>
                  <a:pt x="2112" y="2113"/>
                </a:lnTo>
                <a:lnTo>
                  <a:pt x="2112" y="2113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6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6"/>
                </a:lnTo>
                <a:lnTo>
                  <a:pt x="2114" y="2118"/>
                </a:lnTo>
                <a:lnTo>
                  <a:pt x="2114" y="2118"/>
                </a:lnTo>
                <a:lnTo>
                  <a:pt x="2114" y="2118"/>
                </a:lnTo>
                <a:lnTo>
                  <a:pt x="2114" y="2118"/>
                </a:lnTo>
                <a:lnTo>
                  <a:pt x="2114" y="2118"/>
                </a:lnTo>
                <a:lnTo>
                  <a:pt x="2114" y="2118"/>
                </a:lnTo>
                <a:lnTo>
                  <a:pt x="2114" y="2118"/>
                </a:lnTo>
                <a:lnTo>
                  <a:pt x="2112" y="2116"/>
                </a:lnTo>
                <a:lnTo>
                  <a:pt x="2112" y="2116"/>
                </a:lnTo>
                <a:lnTo>
                  <a:pt x="2112" y="2118"/>
                </a:lnTo>
                <a:lnTo>
                  <a:pt x="2109" y="2118"/>
                </a:lnTo>
                <a:lnTo>
                  <a:pt x="2109" y="2120"/>
                </a:lnTo>
                <a:lnTo>
                  <a:pt x="2109" y="2120"/>
                </a:lnTo>
                <a:lnTo>
                  <a:pt x="2107" y="2120"/>
                </a:lnTo>
                <a:lnTo>
                  <a:pt x="2107" y="2120"/>
                </a:lnTo>
                <a:lnTo>
                  <a:pt x="2107" y="2123"/>
                </a:lnTo>
                <a:lnTo>
                  <a:pt x="2109" y="2123"/>
                </a:lnTo>
                <a:lnTo>
                  <a:pt x="2107" y="2123"/>
                </a:lnTo>
                <a:lnTo>
                  <a:pt x="2109" y="2123"/>
                </a:lnTo>
                <a:lnTo>
                  <a:pt x="2109" y="2123"/>
                </a:lnTo>
                <a:lnTo>
                  <a:pt x="2109" y="2123"/>
                </a:lnTo>
                <a:lnTo>
                  <a:pt x="2109" y="2123"/>
                </a:lnTo>
                <a:lnTo>
                  <a:pt x="2112" y="2123"/>
                </a:lnTo>
                <a:lnTo>
                  <a:pt x="2112" y="2123"/>
                </a:lnTo>
                <a:lnTo>
                  <a:pt x="2112" y="2123"/>
                </a:lnTo>
                <a:lnTo>
                  <a:pt x="2112" y="2123"/>
                </a:lnTo>
                <a:lnTo>
                  <a:pt x="2112" y="2123"/>
                </a:lnTo>
                <a:lnTo>
                  <a:pt x="2112" y="2123"/>
                </a:lnTo>
                <a:lnTo>
                  <a:pt x="2112" y="2123"/>
                </a:lnTo>
                <a:lnTo>
                  <a:pt x="2112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4" y="2125"/>
                </a:lnTo>
                <a:lnTo>
                  <a:pt x="2116" y="2125"/>
                </a:lnTo>
                <a:lnTo>
                  <a:pt x="2116" y="2125"/>
                </a:lnTo>
                <a:lnTo>
                  <a:pt x="2116" y="2123"/>
                </a:lnTo>
                <a:lnTo>
                  <a:pt x="2116" y="2123"/>
                </a:lnTo>
                <a:lnTo>
                  <a:pt x="2116" y="2123"/>
                </a:lnTo>
                <a:lnTo>
                  <a:pt x="2116" y="2123"/>
                </a:lnTo>
                <a:lnTo>
                  <a:pt x="2119" y="2123"/>
                </a:lnTo>
                <a:lnTo>
                  <a:pt x="2119" y="2123"/>
                </a:lnTo>
                <a:lnTo>
                  <a:pt x="2119" y="2125"/>
                </a:lnTo>
                <a:lnTo>
                  <a:pt x="2119" y="2125"/>
                </a:lnTo>
                <a:lnTo>
                  <a:pt x="2119" y="2125"/>
                </a:lnTo>
                <a:lnTo>
                  <a:pt x="2119" y="2125"/>
                </a:lnTo>
                <a:lnTo>
                  <a:pt x="2121" y="2125"/>
                </a:lnTo>
                <a:lnTo>
                  <a:pt x="2121" y="2125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1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1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4" y="2128"/>
                </a:lnTo>
                <a:lnTo>
                  <a:pt x="2126" y="2128"/>
                </a:lnTo>
                <a:lnTo>
                  <a:pt x="2126" y="2128"/>
                </a:lnTo>
                <a:lnTo>
                  <a:pt x="2126" y="2128"/>
                </a:lnTo>
                <a:lnTo>
                  <a:pt x="2126" y="2125"/>
                </a:lnTo>
                <a:lnTo>
                  <a:pt x="2126" y="2128"/>
                </a:lnTo>
                <a:lnTo>
                  <a:pt x="2126" y="2128"/>
                </a:lnTo>
                <a:lnTo>
                  <a:pt x="2126" y="2128"/>
                </a:lnTo>
                <a:lnTo>
                  <a:pt x="2126" y="2128"/>
                </a:lnTo>
                <a:lnTo>
                  <a:pt x="2128" y="2128"/>
                </a:lnTo>
                <a:lnTo>
                  <a:pt x="2126" y="2130"/>
                </a:lnTo>
                <a:lnTo>
                  <a:pt x="2128" y="2130"/>
                </a:lnTo>
                <a:lnTo>
                  <a:pt x="2128" y="2130"/>
                </a:lnTo>
                <a:lnTo>
                  <a:pt x="2128" y="2130"/>
                </a:lnTo>
                <a:lnTo>
                  <a:pt x="2128" y="2130"/>
                </a:lnTo>
                <a:lnTo>
                  <a:pt x="2128" y="2130"/>
                </a:lnTo>
                <a:lnTo>
                  <a:pt x="2128" y="2130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8" y="2128"/>
                </a:lnTo>
                <a:lnTo>
                  <a:pt x="2126" y="2128"/>
                </a:lnTo>
                <a:lnTo>
                  <a:pt x="2126" y="2125"/>
                </a:lnTo>
                <a:lnTo>
                  <a:pt x="2126" y="2125"/>
                </a:lnTo>
                <a:lnTo>
                  <a:pt x="2126" y="2125"/>
                </a:lnTo>
                <a:lnTo>
                  <a:pt x="2126" y="2123"/>
                </a:lnTo>
                <a:lnTo>
                  <a:pt x="2126" y="2123"/>
                </a:lnTo>
                <a:lnTo>
                  <a:pt x="2126" y="2125"/>
                </a:lnTo>
                <a:lnTo>
                  <a:pt x="2126" y="2125"/>
                </a:lnTo>
                <a:lnTo>
                  <a:pt x="2128" y="2125"/>
                </a:lnTo>
                <a:lnTo>
                  <a:pt x="2126" y="2123"/>
                </a:lnTo>
                <a:lnTo>
                  <a:pt x="2126" y="2123"/>
                </a:lnTo>
                <a:lnTo>
                  <a:pt x="2126" y="2123"/>
                </a:lnTo>
                <a:lnTo>
                  <a:pt x="2128" y="2123"/>
                </a:lnTo>
                <a:lnTo>
                  <a:pt x="2128" y="2123"/>
                </a:lnTo>
                <a:lnTo>
                  <a:pt x="2128" y="2123"/>
                </a:lnTo>
                <a:lnTo>
                  <a:pt x="2128" y="2123"/>
                </a:lnTo>
                <a:lnTo>
                  <a:pt x="2128" y="2123"/>
                </a:lnTo>
                <a:lnTo>
                  <a:pt x="2131" y="2123"/>
                </a:lnTo>
                <a:lnTo>
                  <a:pt x="2131" y="2125"/>
                </a:lnTo>
                <a:lnTo>
                  <a:pt x="2131" y="2125"/>
                </a:lnTo>
                <a:lnTo>
                  <a:pt x="2131" y="2125"/>
                </a:lnTo>
                <a:lnTo>
                  <a:pt x="2131" y="2125"/>
                </a:lnTo>
                <a:lnTo>
                  <a:pt x="2131" y="2125"/>
                </a:lnTo>
                <a:lnTo>
                  <a:pt x="2131" y="2125"/>
                </a:lnTo>
                <a:lnTo>
                  <a:pt x="2131" y="2125"/>
                </a:lnTo>
                <a:lnTo>
                  <a:pt x="2133" y="2125"/>
                </a:lnTo>
                <a:lnTo>
                  <a:pt x="2133" y="2125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3"/>
                </a:lnTo>
                <a:lnTo>
                  <a:pt x="2133" y="2120"/>
                </a:lnTo>
                <a:lnTo>
                  <a:pt x="2133" y="2120"/>
                </a:lnTo>
                <a:lnTo>
                  <a:pt x="2133" y="2120"/>
                </a:lnTo>
                <a:lnTo>
                  <a:pt x="2133" y="2120"/>
                </a:lnTo>
                <a:lnTo>
                  <a:pt x="2133" y="2120"/>
                </a:lnTo>
                <a:lnTo>
                  <a:pt x="2133" y="2120"/>
                </a:lnTo>
                <a:lnTo>
                  <a:pt x="2133" y="2120"/>
                </a:lnTo>
                <a:lnTo>
                  <a:pt x="2131" y="2118"/>
                </a:lnTo>
                <a:lnTo>
                  <a:pt x="2131" y="2118"/>
                </a:lnTo>
                <a:lnTo>
                  <a:pt x="2131" y="2118"/>
                </a:lnTo>
                <a:lnTo>
                  <a:pt x="2131" y="2120"/>
                </a:lnTo>
                <a:lnTo>
                  <a:pt x="2131" y="2120"/>
                </a:lnTo>
                <a:lnTo>
                  <a:pt x="2131" y="2120"/>
                </a:lnTo>
                <a:lnTo>
                  <a:pt x="2131" y="2120"/>
                </a:lnTo>
                <a:lnTo>
                  <a:pt x="2131" y="2120"/>
                </a:lnTo>
                <a:lnTo>
                  <a:pt x="2131" y="2120"/>
                </a:lnTo>
                <a:lnTo>
                  <a:pt x="2131" y="2118"/>
                </a:lnTo>
                <a:lnTo>
                  <a:pt x="2131" y="2118"/>
                </a:lnTo>
                <a:lnTo>
                  <a:pt x="2131" y="2118"/>
                </a:lnTo>
                <a:lnTo>
                  <a:pt x="2131" y="2118"/>
                </a:lnTo>
                <a:lnTo>
                  <a:pt x="2131" y="2118"/>
                </a:lnTo>
                <a:lnTo>
                  <a:pt x="2131" y="2118"/>
                </a:lnTo>
                <a:lnTo>
                  <a:pt x="2128" y="2118"/>
                </a:lnTo>
                <a:lnTo>
                  <a:pt x="2128" y="2118"/>
                </a:lnTo>
                <a:lnTo>
                  <a:pt x="2128" y="2118"/>
                </a:lnTo>
                <a:lnTo>
                  <a:pt x="2126" y="2120"/>
                </a:lnTo>
                <a:lnTo>
                  <a:pt x="2128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6" y="2120"/>
                </a:lnTo>
                <a:lnTo>
                  <a:pt x="2124" y="2120"/>
                </a:lnTo>
                <a:lnTo>
                  <a:pt x="2124" y="2123"/>
                </a:lnTo>
                <a:lnTo>
                  <a:pt x="2124" y="2123"/>
                </a:lnTo>
                <a:lnTo>
                  <a:pt x="2124" y="2120"/>
                </a:lnTo>
                <a:lnTo>
                  <a:pt x="2124" y="2120"/>
                </a:lnTo>
                <a:lnTo>
                  <a:pt x="2124" y="2120"/>
                </a:lnTo>
                <a:lnTo>
                  <a:pt x="2124" y="2120"/>
                </a:lnTo>
                <a:lnTo>
                  <a:pt x="2121" y="2120"/>
                </a:lnTo>
                <a:lnTo>
                  <a:pt x="2121" y="2120"/>
                </a:lnTo>
                <a:lnTo>
                  <a:pt x="2121" y="2118"/>
                </a:lnTo>
                <a:lnTo>
                  <a:pt x="2121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4" y="2118"/>
                </a:lnTo>
                <a:lnTo>
                  <a:pt x="2126" y="2118"/>
                </a:lnTo>
                <a:lnTo>
                  <a:pt x="2126" y="2118"/>
                </a:lnTo>
                <a:lnTo>
                  <a:pt x="2126" y="2118"/>
                </a:lnTo>
                <a:lnTo>
                  <a:pt x="2126" y="2118"/>
                </a:lnTo>
                <a:lnTo>
                  <a:pt x="2128" y="2118"/>
                </a:lnTo>
                <a:lnTo>
                  <a:pt x="2128" y="2118"/>
                </a:lnTo>
                <a:lnTo>
                  <a:pt x="2128" y="2118"/>
                </a:lnTo>
                <a:lnTo>
                  <a:pt x="2128" y="2116"/>
                </a:lnTo>
                <a:lnTo>
                  <a:pt x="2131" y="2116"/>
                </a:lnTo>
                <a:lnTo>
                  <a:pt x="2131" y="2116"/>
                </a:lnTo>
                <a:lnTo>
                  <a:pt x="2131" y="2116"/>
                </a:lnTo>
                <a:lnTo>
                  <a:pt x="2128" y="2116"/>
                </a:lnTo>
                <a:lnTo>
                  <a:pt x="2128" y="2116"/>
                </a:lnTo>
                <a:lnTo>
                  <a:pt x="2128" y="2116"/>
                </a:lnTo>
                <a:lnTo>
                  <a:pt x="2126" y="2116"/>
                </a:lnTo>
                <a:lnTo>
                  <a:pt x="2128" y="2116"/>
                </a:lnTo>
                <a:lnTo>
                  <a:pt x="2128" y="2116"/>
                </a:lnTo>
                <a:lnTo>
                  <a:pt x="2126" y="2113"/>
                </a:lnTo>
                <a:lnTo>
                  <a:pt x="2126" y="2116"/>
                </a:lnTo>
                <a:lnTo>
                  <a:pt x="2126" y="2116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4" y="2113"/>
                </a:lnTo>
                <a:lnTo>
                  <a:pt x="2124" y="2113"/>
                </a:lnTo>
                <a:lnTo>
                  <a:pt x="2124" y="2116"/>
                </a:lnTo>
                <a:lnTo>
                  <a:pt x="2124" y="2116"/>
                </a:lnTo>
                <a:lnTo>
                  <a:pt x="2124" y="2113"/>
                </a:lnTo>
                <a:lnTo>
                  <a:pt x="2124" y="2113"/>
                </a:lnTo>
                <a:lnTo>
                  <a:pt x="2124" y="2113"/>
                </a:lnTo>
                <a:lnTo>
                  <a:pt x="2124" y="2113"/>
                </a:lnTo>
                <a:lnTo>
                  <a:pt x="2126" y="2113"/>
                </a:lnTo>
                <a:lnTo>
                  <a:pt x="2124" y="2113"/>
                </a:lnTo>
                <a:lnTo>
                  <a:pt x="2126" y="2113"/>
                </a:lnTo>
                <a:lnTo>
                  <a:pt x="2126" y="2113"/>
                </a:lnTo>
                <a:lnTo>
                  <a:pt x="2126" y="2111"/>
                </a:lnTo>
                <a:lnTo>
                  <a:pt x="2126" y="2111"/>
                </a:lnTo>
                <a:lnTo>
                  <a:pt x="2128" y="2111"/>
                </a:lnTo>
                <a:lnTo>
                  <a:pt x="2128" y="2111"/>
                </a:lnTo>
                <a:lnTo>
                  <a:pt x="2128" y="2111"/>
                </a:lnTo>
                <a:lnTo>
                  <a:pt x="2128" y="2111"/>
                </a:lnTo>
                <a:lnTo>
                  <a:pt x="2128" y="2111"/>
                </a:lnTo>
                <a:lnTo>
                  <a:pt x="2128" y="2111"/>
                </a:lnTo>
                <a:lnTo>
                  <a:pt x="2131" y="2111"/>
                </a:lnTo>
                <a:lnTo>
                  <a:pt x="2131" y="2111"/>
                </a:lnTo>
                <a:lnTo>
                  <a:pt x="2131" y="2111"/>
                </a:lnTo>
                <a:lnTo>
                  <a:pt x="2131" y="2111"/>
                </a:lnTo>
                <a:lnTo>
                  <a:pt x="2131" y="2111"/>
                </a:lnTo>
                <a:lnTo>
                  <a:pt x="2131" y="2111"/>
                </a:lnTo>
                <a:lnTo>
                  <a:pt x="2133" y="2111"/>
                </a:lnTo>
                <a:lnTo>
                  <a:pt x="2133" y="2111"/>
                </a:lnTo>
                <a:lnTo>
                  <a:pt x="2133" y="2111"/>
                </a:lnTo>
                <a:lnTo>
                  <a:pt x="2133" y="2111"/>
                </a:lnTo>
                <a:lnTo>
                  <a:pt x="2135" y="2111"/>
                </a:lnTo>
                <a:lnTo>
                  <a:pt x="2135" y="2111"/>
                </a:lnTo>
                <a:lnTo>
                  <a:pt x="2135" y="2111"/>
                </a:lnTo>
                <a:lnTo>
                  <a:pt x="2135" y="2111"/>
                </a:lnTo>
                <a:lnTo>
                  <a:pt x="2135" y="2111"/>
                </a:lnTo>
                <a:lnTo>
                  <a:pt x="2135" y="2111"/>
                </a:lnTo>
                <a:lnTo>
                  <a:pt x="2135" y="2113"/>
                </a:lnTo>
                <a:lnTo>
                  <a:pt x="2135" y="2111"/>
                </a:lnTo>
                <a:lnTo>
                  <a:pt x="2135" y="2113"/>
                </a:lnTo>
                <a:lnTo>
                  <a:pt x="2135" y="2113"/>
                </a:lnTo>
                <a:lnTo>
                  <a:pt x="2138" y="2113"/>
                </a:lnTo>
                <a:lnTo>
                  <a:pt x="2138" y="2113"/>
                </a:lnTo>
                <a:lnTo>
                  <a:pt x="2138" y="2113"/>
                </a:lnTo>
                <a:lnTo>
                  <a:pt x="2138" y="2113"/>
                </a:lnTo>
                <a:lnTo>
                  <a:pt x="2138" y="2113"/>
                </a:lnTo>
                <a:lnTo>
                  <a:pt x="2138" y="2116"/>
                </a:lnTo>
                <a:lnTo>
                  <a:pt x="2138" y="2116"/>
                </a:lnTo>
                <a:lnTo>
                  <a:pt x="2138" y="2116"/>
                </a:lnTo>
                <a:lnTo>
                  <a:pt x="2138" y="2116"/>
                </a:lnTo>
                <a:lnTo>
                  <a:pt x="2138" y="2116"/>
                </a:lnTo>
                <a:lnTo>
                  <a:pt x="2138" y="2116"/>
                </a:lnTo>
                <a:lnTo>
                  <a:pt x="2138" y="2116"/>
                </a:lnTo>
                <a:lnTo>
                  <a:pt x="2138" y="2118"/>
                </a:lnTo>
                <a:lnTo>
                  <a:pt x="2138" y="2118"/>
                </a:lnTo>
                <a:lnTo>
                  <a:pt x="2138" y="2118"/>
                </a:lnTo>
                <a:lnTo>
                  <a:pt x="2138" y="2118"/>
                </a:lnTo>
                <a:lnTo>
                  <a:pt x="2138" y="2118"/>
                </a:lnTo>
                <a:lnTo>
                  <a:pt x="2138" y="2118"/>
                </a:lnTo>
                <a:lnTo>
                  <a:pt x="2140" y="2118"/>
                </a:lnTo>
                <a:lnTo>
                  <a:pt x="2140" y="2118"/>
                </a:lnTo>
                <a:lnTo>
                  <a:pt x="2140" y="2118"/>
                </a:lnTo>
                <a:lnTo>
                  <a:pt x="2142" y="2118"/>
                </a:lnTo>
                <a:lnTo>
                  <a:pt x="2142" y="2116"/>
                </a:lnTo>
                <a:lnTo>
                  <a:pt x="2145" y="2116"/>
                </a:lnTo>
                <a:lnTo>
                  <a:pt x="2145" y="2116"/>
                </a:lnTo>
                <a:lnTo>
                  <a:pt x="2145" y="2116"/>
                </a:lnTo>
                <a:lnTo>
                  <a:pt x="2142" y="2113"/>
                </a:lnTo>
                <a:lnTo>
                  <a:pt x="2142" y="2113"/>
                </a:lnTo>
                <a:lnTo>
                  <a:pt x="2142" y="2113"/>
                </a:lnTo>
                <a:lnTo>
                  <a:pt x="2142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40" y="2113"/>
                </a:lnTo>
                <a:lnTo>
                  <a:pt x="2138" y="2113"/>
                </a:lnTo>
                <a:lnTo>
                  <a:pt x="2138" y="2113"/>
                </a:lnTo>
                <a:lnTo>
                  <a:pt x="2138" y="2111"/>
                </a:lnTo>
                <a:lnTo>
                  <a:pt x="2140" y="2111"/>
                </a:lnTo>
                <a:lnTo>
                  <a:pt x="2140" y="2111"/>
                </a:lnTo>
                <a:lnTo>
                  <a:pt x="2140" y="2111"/>
                </a:lnTo>
                <a:lnTo>
                  <a:pt x="2142" y="2111"/>
                </a:lnTo>
                <a:lnTo>
                  <a:pt x="2142" y="2109"/>
                </a:lnTo>
                <a:lnTo>
                  <a:pt x="2142" y="2109"/>
                </a:lnTo>
                <a:lnTo>
                  <a:pt x="2142" y="2109"/>
                </a:lnTo>
                <a:lnTo>
                  <a:pt x="2142" y="2109"/>
                </a:lnTo>
                <a:lnTo>
                  <a:pt x="2142" y="2109"/>
                </a:lnTo>
                <a:lnTo>
                  <a:pt x="2140" y="2109"/>
                </a:lnTo>
                <a:lnTo>
                  <a:pt x="2140" y="2109"/>
                </a:lnTo>
                <a:lnTo>
                  <a:pt x="2140" y="2109"/>
                </a:lnTo>
                <a:lnTo>
                  <a:pt x="2140" y="2109"/>
                </a:lnTo>
                <a:lnTo>
                  <a:pt x="2138" y="2109"/>
                </a:lnTo>
                <a:lnTo>
                  <a:pt x="2140" y="2106"/>
                </a:lnTo>
                <a:lnTo>
                  <a:pt x="2140" y="2106"/>
                </a:lnTo>
                <a:lnTo>
                  <a:pt x="2140" y="2106"/>
                </a:lnTo>
                <a:lnTo>
                  <a:pt x="2140" y="2104"/>
                </a:lnTo>
                <a:lnTo>
                  <a:pt x="2140" y="2104"/>
                </a:lnTo>
                <a:lnTo>
                  <a:pt x="2140" y="2106"/>
                </a:lnTo>
                <a:lnTo>
                  <a:pt x="2142" y="2106"/>
                </a:lnTo>
                <a:lnTo>
                  <a:pt x="2142" y="2104"/>
                </a:lnTo>
                <a:lnTo>
                  <a:pt x="2142" y="2104"/>
                </a:lnTo>
                <a:lnTo>
                  <a:pt x="2142" y="2104"/>
                </a:lnTo>
                <a:lnTo>
                  <a:pt x="2142" y="2104"/>
                </a:lnTo>
                <a:lnTo>
                  <a:pt x="2145" y="2102"/>
                </a:lnTo>
                <a:lnTo>
                  <a:pt x="2145" y="2102"/>
                </a:lnTo>
                <a:lnTo>
                  <a:pt x="2145" y="2102"/>
                </a:lnTo>
                <a:lnTo>
                  <a:pt x="2147" y="2102"/>
                </a:lnTo>
                <a:lnTo>
                  <a:pt x="2147" y="2102"/>
                </a:lnTo>
                <a:lnTo>
                  <a:pt x="2147" y="2099"/>
                </a:lnTo>
                <a:lnTo>
                  <a:pt x="2150" y="2099"/>
                </a:lnTo>
                <a:lnTo>
                  <a:pt x="2150" y="2099"/>
                </a:lnTo>
                <a:lnTo>
                  <a:pt x="2152" y="2102"/>
                </a:lnTo>
                <a:lnTo>
                  <a:pt x="2152" y="2099"/>
                </a:lnTo>
                <a:lnTo>
                  <a:pt x="2152" y="2099"/>
                </a:lnTo>
                <a:lnTo>
                  <a:pt x="2152" y="2099"/>
                </a:lnTo>
                <a:lnTo>
                  <a:pt x="2152" y="2099"/>
                </a:lnTo>
                <a:lnTo>
                  <a:pt x="2154" y="2099"/>
                </a:lnTo>
                <a:lnTo>
                  <a:pt x="2154" y="2099"/>
                </a:lnTo>
                <a:lnTo>
                  <a:pt x="2154" y="2099"/>
                </a:lnTo>
                <a:lnTo>
                  <a:pt x="2154" y="2099"/>
                </a:lnTo>
                <a:lnTo>
                  <a:pt x="2154" y="2099"/>
                </a:lnTo>
                <a:lnTo>
                  <a:pt x="2157" y="2099"/>
                </a:lnTo>
                <a:lnTo>
                  <a:pt x="2154" y="2102"/>
                </a:lnTo>
                <a:lnTo>
                  <a:pt x="2154" y="2102"/>
                </a:lnTo>
                <a:lnTo>
                  <a:pt x="2154" y="2102"/>
                </a:lnTo>
                <a:lnTo>
                  <a:pt x="2154" y="2102"/>
                </a:lnTo>
                <a:lnTo>
                  <a:pt x="2154" y="2102"/>
                </a:lnTo>
                <a:lnTo>
                  <a:pt x="2152" y="2102"/>
                </a:lnTo>
                <a:lnTo>
                  <a:pt x="2152" y="2104"/>
                </a:lnTo>
                <a:lnTo>
                  <a:pt x="2152" y="2104"/>
                </a:lnTo>
                <a:lnTo>
                  <a:pt x="2152" y="2106"/>
                </a:lnTo>
                <a:lnTo>
                  <a:pt x="2152" y="2106"/>
                </a:lnTo>
                <a:lnTo>
                  <a:pt x="2152" y="2106"/>
                </a:lnTo>
                <a:lnTo>
                  <a:pt x="2152" y="2109"/>
                </a:lnTo>
                <a:lnTo>
                  <a:pt x="2152" y="2109"/>
                </a:lnTo>
                <a:lnTo>
                  <a:pt x="2152" y="2111"/>
                </a:lnTo>
                <a:lnTo>
                  <a:pt x="2152" y="2111"/>
                </a:lnTo>
                <a:lnTo>
                  <a:pt x="2152" y="2111"/>
                </a:lnTo>
                <a:lnTo>
                  <a:pt x="2154" y="2111"/>
                </a:lnTo>
                <a:lnTo>
                  <a:pt x="2157" y="2111"/>
                </a:lnTo>
                <a:lnTo>
                  <a:pt x="2157" y="2111"/>
                </a:lnTo>
                <a:lnTo>
                  <a:pt x="2159" y="2111"/>
                </a:lnTo>
                <a:lnTo>
                  <a:pt x="2159" y="2111"/>
                </a:lnTo>
                <a:lnTo>
                  <a:pt x="2159" y="2113"/>
                </a:lnTo>
                <a:lnTo>
                  <a:pt x="2159" y="2113"/>
                </a:lnTo>
                <a:lnTo>
                  <a:pt x="2159" y="2113"/>
                </a:lnTo>
                <a:lnTo>
                  <a:pt x="2161" y="2113"/>
                </a:lnTo>
                <a:lnTo>
                  <a:pt x="2159" y="2111"/>
                </a:lnTo>
                <a:lnTo>
                  <a:pt x="2159" y="2111"/>
                </a:lnTo>
                <a:lnTo>
                  <a:pt x="2161" y="2109"/>
                </a:lnTo>
                <a:lnTo>
                  <a:pt x="2161" y="2106"/>
                </a:lnTo>
                <a:lnTo>
                  <a:pt x="2161" y="2106"/>
                </a:lnTo>
                <a:lnTo>
                  <a:pt x="2164" y="2106"/>
                </a:lnTo>
                <a:lnTo>
                  <a:pt x="2161" y="2106"/>
                </a:lnTo>
                <a:lnTo>
                  <a:pt x="2161" y="2106"/>
                </a:lnTo>
                <a:lnTo>
                  <a:pt x="2161" y="2104"/>
                </a:lnTo>
                <a:lnTo>
                  <a:pt x="2161" y="2104"/>
                </a:lnTo>
                <a:lnTo>
                  <a:pt x="2159" y="2104"/>
                </a:lnTo>
                <a:lnTo>
                  <a:pt x="2159" y="2104"/>
                </a:lnTo>
                <a:lnTo>
                  <a:pt x="2159" y="2104"/>
                </a:lnTo>
                <a:lnTo>
                  <a:pt x="2159" y="2104"/>
                </a:lnTo>
                <a:lnTo>
                  <a:pt x="2159" y="2104"/>
                </a:lnTo>
                <a:lnTo>
                  <a:pt x="2159" y="2104"/>
                </a:lnTo>
                <a:lnTo>
                  <a:pt x="2159" y="2102"/>
                </a:lnTo>
                <a:lnTo>
                  <a:pt x="2159" y="2102"/>
                </a:lnTo>
                <a:lnTo>
                  <a:pt x="2157" y="2102"/>
                </a:lnTo>
                <a:lnTo>
                  <a:pt x="2159" y="2102"/>
                </a:lnTo>
                <a:lnTo>
                  <a:pt x="2159" y="2102"/>
                </a:lnTo>
                <a:lnTo>
                  <a:pt x="2159" y="2102"/>
                </a:lnTo>
                <a:lnTo>
                  <a:pt x="2161" y="2102"/>
                </a:lnTo>
                <a:lnTo>
                  <a:pt x="2161" y="2102"/>
                </a:lnTo>
                <a:lnTo>
                  <a:pt x="2161" y="2102"/>
                </a:lnTo>
                <a:lnTo>
                  <a:pt x="2161" y="2102"/>
                </a:lnTo>
                <a:lnTo>
                  <a:pt x="2161" y="2104"/>
                </a:lnTo>
                <a:lnTo>
                  <a:pt x="2164" y="2104"/>
                </a:lnTo>
                <a:lnTo>
                  <a:pt x="2161" y="2104"/>
                </a:lnTo>
                <a:lnTo>
                  <a:pt x="2164" y="2106"/>
                </a:lnTo>
                <a:lnTo>
                  <a:pt x="2164" y="2106"/>
                </a:lnTo>
                <a:lnTo>
                  <a:pt x="2164" y="2106"/>
                </a:lnTo>
                <a:lnTo>
                  <a:pt x="2164" y="2106"/>
                </a:lnTo>
                <a:lnTo>
                  <a:pt x="2164" y="2106"/>
                </a:lnTo>
                <a:lnTo>
                  <a:pt x="2164" y="2104"/>
                </a:lnTo>
                <a:lnTo>
                  <a:pt x="2166" y="2104"/>
                </a:lnTo>
                <a:lnTo>
                  <a:pt x="2166" y="2104"/>
                </a:lnTo>
                <a:lnTo>
                  <a:pt x="2166" y="2104"/>
                </a:lnTo>
                <a:lnTo>
                  <a:pt x="2166" y="2104"/>
                </a:lnTo>
                <a:lnTo>
                  <a:pt x="2166" y="2104"/>
                </a:lnTo>
                <a:lnTo>
                  <a:pt x="2166" y="2104"/>
                </a:lnTo>
                <a:lnTo>
                  <a:pt x="2166" y="2102"/>
                </a:lnTo>
                <a:lnTo>
                  <a:pt x="2166" y="2102"/>
                </a:lnTo>
                <a:lnTo>
                  <a:pt x="2166" y="2102"/>
                </a:lnTo>
                <a:lnTo>
                  <a:pt x="2166" y="2102"/>
                </a:lnTo>
                <a:lnTo>
                  <a:pt x="2168" y="2099"/>
                </a:lnTo>
                <a:lnTo>
                  <a:pt x="2168" y="2099"/>
                </a:lnTo>
                <a:lnTo>
                  <a:pt x="2171" y="2099"/>
                </a:lnTo>
                <a:lnTo>
                  <a:pt x="2171" y="2099"/>
                </a:lnTo>
                <a:lnTo>
                  <a:pt x="2171" y="2099"/>
                </a:lnTo>
                <a:lnTo>
                  <a:pt x="2173" y="2099"/>
                </a:lnTo>
                <a:lnTo>
                  <a:pt x="2173" y="2099"/>
                </a:lnTo>
                <a:lnTo>
                  <a:pt x="2173" y="2099"/>
                </a:lnTo>
                <a:lnTo>
                  <a:pt x="2173" y="2099"/>
                </a:lnTo>
                <a:lnTo>
                  <a:pt x="2173" y="2099"/>
                </a:lnTo>
                <a:lnTo>
                  <a:pt x="2176" y="2097"/>
                </a:lnTo>
                <a:lnTo>
                  <a:pt x="2176" y="2097"/>
                </a:lnTo>
                <a:lnTo>
                  <a:pt x="2178" y="2097"/>
                </a:lnTo>
                <a:lnTo>
                  <a:pt x="2178" y="2097"/>
                </a:lnTo>
                <a:lnTo>
                  <a:pt x="2178" y="2097"/>
                </a:lnTo>
                <a:lnTo>
                  <a:pt x="2178" y="2094"/>
                </a:lnTo>
                <a:lnTo>
                  <a:pt x="2180" y="2094"/>
                </a:lnTo>
                <a:lnTo>
                  <a:pt x="2180" y="2094"/>
                </a:lnTo>
                <a:lnTo>
                  <a:pt x="2180" y="2094"/>
                </a:lnTo>
                <a:lnTo>
                  <a:pt x="2180" y="2094"/>
                </a:lnTo>
                <a:lnTo>
                  <a:pt x="2180" y="2094"/>
                </a:lnTo>
                <a:lnTo>
                  <a:pt x="2180" y="2097"/>
                </a:lnTo>
                <a:lnTo>
                  <a:pt x="2183" y="2097"/>
                </a:lnTo>
                <a:lnTo>
                  <a:pt x="2183" y="2097"/>
                </a:lnTo>
                <a:lnTo>
                  <a:pt x="2180" y="2097"/>
                </a:lnTo>
                <a:lnTo>
                  <a:pt x="2178" y="2099"/>
                </a:lnTo>
                <a:lnTo>
                  <a:pt x="2178" y="2099"/>
                </a:lnTo>
                <a:lnTo>
                  <a:pt x="2178" y="2099"/>
                </a:lnTo>
                <a:lnTo>
                  <a:pt x="2178" y="2099"/>
                </a:lnTo>
                <a:lnTo>
                  <a:pt x="2180" y="2099"/>
                </a:lnTo>
                <a:lnTo>
                  <a:pt x="2183" y="2099"/>
                </a:lnTo>
                <a:lnTo>
                  <a:pt x="2185" y="2102"/>
                </a:lnTo>
                <a:lnTo>
                  <a:pt x="2185" y="2102"/>
                </a:lnTo>
                <a:lnTo>
                  <a:pt x="2185" y="2099"/>
                </a:lnTo>
                <a:lnTo>
                  <a:pt x="2187" y="2099"/>
                </a:lnTo>
                <a:lnTo>
                  <a:pt x="2187" y="2102"/>
                </a:lnTo>
                <a:lnTo>
                  <a:pt x="2187" y="2102"/>
                </a:lnTo>
                <a:lnTo>
                  <a:pt x="2187" y="2102"/>
                </a:lnTo>
                <a:lnTo>
                  <a:pt x="2185" y="2102"/>
                </a:lnTo>
                <a:lnTo>
                  <a:pt x="2185" y="2102"/>
                </a:lnTo>
                <a:lnTo>
                  <a:pt x="2183" y="2102"/>
                </a:lnTo>
                <a:lnTo>
                  <a:pt x="2183" y="2102"/>
                </a:lnTo>
                <a:lnTo>
                  <a:pt x="2183" y="2104"/>
                </a:lnTo>
                <a:lnTo>
                  <a:pt x="2183" y="2104"/>
                </a:lnTo>
                <a:lnTo>
                  <a:pt x="2183" y="2104"/>
                </a:lnTo>
                <a:lnTo>
                  <a:pt x="2185" y="2106"/>
                </a:lnTo>
                <a:lnTo>
                  <a:pt x="2185" y="2106"/>
                </a:lnTo>
                <a:lnTo>
                  <a:pt x="2187" y="2106"/>
                </a:lnTo>
                <a:lnTo>
                  <a:pt x="2187" y="2104"/>
                </a:lnTo>
                <a:lnTo>
                  <a:pt x="2190" y="2104"/>
                </a:lnTo>
                <a:lnTo>
                  <a:pt x="2190" y="2106"/>
                </a:lnTo>
                <a:lnTo>
                  <a:pt x="2192" y="2106"/>
                </a:lnTo>
                <a:lnTo>
                  <a:pt x="2192" y="2106"/>
                </a:lnTo>
                <a:lnTo>
                  <a:pt x="2194" y="2106"/>
                </a:lnTo>
                <a:lnTo>
                  <a:pt x="2194" y="2106"/>
                </a:lnTo>
                <a:lnTo>
                  <a:pt x="2194" y="2104"/>
                </a:lnTo>
                <a:lnTo>
                  <a:pt x="2194" y="2104"/>
                </a:lnTo>
                <a:lnTo>
                  <a:pt x="2197" y="2104"/>
                </a:lnTo>
                <a:lnTo>
                  <a:pt x="2194" y="2102"/>
                </a:lnTo>
                <a:lnTo>
                  <a:pt x="2194" y="2102"/>
                </a:lnTo>
                <a:lnTo>
                  <a:pt x="2194" y="2104"/>
                </a:lnTo>
                <a:lnTo>
                  <a:pt x="2194" y="2104"/>
                </a:lnTo>
                <a:lnTo>
                  <a:pt x="2192" y="2102"/>
                </a:lnTo>
                <a:lnTo>
                  <a:pt x="2192" y="2102"/>
                </a:lnTo>
                <a:lnTo>
                  <a:pt x="2192" y="2099"/>
                </a:lnTo>
                <a:lnTo>
                  <a:pt x="2194" y="2099"/>
                </a:lnTo>
                <a:lnTo>
                  <a:pt x="2197" y="2097"/>
                </a:lnTo>
                <a:lnTo>
                  <a:pt x="2197" y="2097"/>
                </a:lnTo>
                <a:lnTo>
                  <a:pt x="2197" y="2097"/>
                </a:lnTo>
                <a:lnTo>
                  <a:pt x="2197" y="2097"/>
                </a:lnTo>
                <a:lnTo>
                  <a:pt x="2194" y="2097"/>
                </a:lnTo>
                <a:lnTo>
                  <a:pt x="2194" y="2097"/>
                </a:lnTo>
                <a:lnTo>
                  <a:pt x="2194" y="2097"/>
                </a:lnTo>
                <a:lnTo>
                  <a:pt x="2194" y="2097"/>
                </a:lnTo>
                <a:lnTo>
                  <a:pt x="2192" y="2097"/>
                </a:lnTo>
                <a:lnTo>
                  <a:pt x="2192" y="2097"/>
                </a:lnTo>
                <a:lnTo>
                  <a:pt x="2192" y="2097"/>
                </a:lnTo>
                <a:lnTo>
                  <a:pt x="2192" y="2097"/>
                </a:lnTo>
                <a:lnTo>
                  <a:pt x="2190" y="2097"/>
                </a:lnTo>
                <a:lnTo>
                  <a:pt x="2190" y="2097"/>
                </a:lnTo>
                <a:lnTo>
                  <a:pt x="2190" y="2097"/>
                </a:lnTo>
                <a:lnTo>
                  <a:pt x="2190" y="2097"/>
                </a:lnTo>
                <a:lnTo>
                  <a:pt x="2190" y="2094"/>
                </a:lnTo>
                <a:lnTo>
                  <a:pt x="2190" y="2094"/>
                </a:lnTo>
                <a:lnTo>
                  <a:pt x="2190" y="2092"/>
                </a:lnTo>
                <a:lnTo>
                  <a:pt x="2190" y="2092"/>
                </a:lnTo>
                <a:lnTo>
                  <a:pt x="2187" y="2094"/>
                </a:lnTo>
                <a:lnTo>
                  <a:pt x="2187" y="2094"/>
                </a:lnTo>
                <a:lnTo>
                  <a:pt x="2187" y="2094"/>
                </a:lnTo>
                <a:lnTo>
                  <a:pt x="2187" y="2092"/>
                </a:lnTo>
                <a:lnTo>
                  <a:pt x="2185" y="2092"/>
                </a:lnTo>
                <a:lnTo>
                  <a:pt x="2187" y="2092"/>
                </a:lnTo>
                <a:lnTo>
                  <a:pt x="2187" y="2092"/>
                </a:lnTo>
                <a:lnTo>
                  <a:pt x="2187" y="2092"/>
                </a:lnTo>
                <a:lnTo>
                  <a:pt x="2187" y="2092"/>
                </a:lnTo>
                <a:lnTo>
                  <a:pt x="2187" y="2092"/>
                </a:lnTo>
                <a:lnTo>
                  <a:pt x="2190" y="2092"/>
                </a:lnTo>
                <a:lnTo>
                  <a:pt x="2190" y="2094"/>
                </a:lnTo>
                <a:lnTo>
                  <a:pt x="2192" y="2094"/>
                </a:lnTo>
                <a:lnTo>
                  <a:pt x="2192" y="2094"/>
                </a:lnTo>
                <a:lnTo>
                  <a:pt x="2194" y="2094"/>
                </a:lnTo>
                <a:lnTo>
                  <a:pt x="2194" y="2094"/>
                </a:lnTo>
                <a:lnTo>
                  <a:pt x="2192" y="2094"/>
                </a:lnTo>
                <a:lnTo>
                  <a:pt x="2192" y="2097"/>
                </a:lnTo>
                <a:lnTo>
                  <a:pt x="2192" y="2097"/>
                </a:lnTo>
                <a:lnTo>
                  <a:pt x="2194" y="2097"/>
                </a:lnTo>
                <a:lnTo>
                  <a:pt x="2194" y="2097"/>
                </a:lnTo>
                <a:lnTo>
                  <a:pt x="2194" y="2094"/>
                </a:lnTo>
                <a:lnTo>
                  <a:pt x="2194" y="2094"/>
                </a:lnTo>
                <a:lnTo>
                  <a:pt x="2194" y="2094"/>
                </a:lnTo>
                <a:lnTo>
                  <a:pt x="2199" y="2094"/>
                </a:lnTo>
                <a:lnTo>
                  <a:pt x="2199" y="2094"/>
                </a:lnTo>
                <a:lnTo>
                  <a:pt x="2199" y="2094"/>
                </a:lnTo>
                <a:lnTo>
                  <a:pt x="2202" y="2092"/>
                </a:lnTo>
                <a:lnTo>
                  <a:pt x="2202" y="2092"/>
                </a:lnTo>
                <a:lnTo>
                  <a:pt x="2204" y="2092"/>
                </a:lnTo>
                <a:lnTo>
                  <a:pt x="2204" y="2092"/>
                </a:lnTo>
                <a:lnTo>
                  <a:pt x="2204" y="2092"/>
                </a:lnTo>
                <a:lnTo>
                  <a:pt x="2202" y="2094"/>
                </a:lnTo>
                <a:lnTo>
                  <a:pt x="2202" y="2094"/>
                </a:lnTo>
                <a:lnTo>
                  <a:pt x="2202" y="2092"/>
                </a:lnTo>
                <a:lnTo>
                  <a:pt x="2202" y="2094"/>
                </a:lnTo>
                <a:lnTo>
                  <a:pt x="2202" y="2094"/>
                </a:lnTo>
                <a:lnTo>
                  <a:pt x="2202" y="2094"/>
                </a:lnTo>
                <a:lnTo>
                  <a:pt x="2202" y="2094"/>
                </a:lnTo>
                <a:lnTo>
                  <a:pt x="2202" y="2097"/>
                </a:lnTo>
                <a:lnTo>
                  <a:pt x="2204" y="2097"/>
                </a:lnTo>
                <a:lnTo>
                  <a:pt x="2204" y="2097"/>
                </a:lnTo>
                <a:lnTo>
                  <a:pt x="2206" y="2097"/>
                </a:lnTo>
                <a:lnTo>
                  <a:pt x="2206" y="2097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102"/>
                </a:lnTo>
                <a:lnTo>
                  <a:pt x="2206" y="2102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099"/>
                </a:lnTo>
                <a:lnTo>
                  <a:pt x="2206" y="2102"/>
                </a:lnTo>
                <a:lnTo>
                  <a:pt x="2206" y="2102"/>
                </a:lnTo>
                <a:lnTo>
                  <a:pt x="2206" y="2102"/>
                </a:lnTo>
                <a:lnTo>
                  <a:pt x="2209" y="2102"/>
                </a:lnTo>
                <a:lnTo>
                  <a:pt x="2209" y="2102"/>
                </a:lnTo>
                <a:lnTo>
                  <a:pt x="2209" y="2102"/>
                </a:lnTo>
                <a:lnTo>
                  <a:pt x="2211" y="2099"/>
                </a:lnTo>
                <a:lnTo>
                  <a:pt x="2211" y="2099"/>
                </a:lnTo>
                <a:lnTo>
                  <a:pt x="2213" y="2099"/>
                </a:lnTo>
                <a:lnTo>
                  <a:pt x="2213" y="2099"/>
                </a:lnTo>
                <a:lnTo>
                  <a:pt x="2216" y="2099"/>
                </a:lnTo>
                <a:lnTo>
                  <a:pt x="2216" y="2099"/>
                </a:lnTo>
                <a:lnTo>
                  <a:pt x="2218" y="2097"/>
                </a:lnTo>
                <a:lnTo>
                  <a:pt x="2218" y="2097"/>
                </a:lnTo>
                <a:lnTo>
                  <a:pt x="2218" y="2097"/>
                </a:lnTo>
                <a:lnTo>
                  <a:pt x="2218" y="2097"/>
                </a:lnTo>
                <a:lnTo>
                  <a:pt x="2221" y="2097"/>
                </a:lnTo>
                <a:lnTo>
                  <a:pt x="2221" y="2097"/>
                </a:lnTo>
                <a:lnTo>
                  <a:pt x="2221" y="2094"/>
                </a:lnTo>
                <a:lnTo>
                  <a:pt x="2223" y="2094"/>
                </a:lnTo>
                <a:lnTo>
                  <a:pt x="2221" y="2094"/>
                </a:lnTo>
                <a:lnTo>
                  <a:pt x="2221" y="2092"/>
                </a:lnTo>
                <a:lnTo>
                  <a:pt x="2221" y="2092"/>
                </a:lnTo>
                <a:lnTo>
                  <a:pt x="2223" y="2094"/>
                </a:lnTo>
                <a:lnTo>
                  <a:pt x="2223" y="2094"/>
                </a:lnTo>
                <a:lnTo>
                  <a:pt x="2223" y="2094"/>
                </a:lnTo>
                <a:lnTo>
                  <a:pt x="2221" y="2097"/>
                </a:lnTo>
                <a:lnTo>
                  <a:pt x="2223" y="2097"/>
                </a:lnTo>
                <a:lnTo>
                  <a:pt x="2223" y="2097"/>
                </a:lnTo>
                <a:lnTo>
                  <a:pt x="2223" y="2097"/>
                </a:lnTo>
                <a:lnTo>
                  <a:pt x="2225" y="2097"/>
                </a:lnTo>
                <a:lnTo>
                  <a:pt x="2225" y="2097"/>
                </a:lnTo>
                <a:lnTo>
                  <a:pt x="2228" y="2094"/>
                </a:lnTo>
                <a:lnTo>
                  <a:pt x="2228" y="2092"/>
                </a:lnTo>
                <a:lnTo>
                  <a:pt x="2228" y="2092"/>
                </a:lnTo>
                <a:lnTo>
                  <a:pt x="2230" y="2092"/>
                </a:lnTo>
                <a:lnTo>
                  <a:pt x="2232" y="2090"/>
                </a:lnTo>
                <a:lnTo>
                  <a:pt x="2232" y="2090"/>
                </a:lnTo>
                <a:lnTo>
                  <a:pt x="2230" y="2090"/>
                </a:lnTo>
                <a:lnTo>
                  <a:pt x="2230" y="2090"/>
                </a:lnTo>
                <a:lnTo>
                  <a:pt x="2228" y="2090"/>
                </a:lnTo>
                <a:lnTo>
                  <a:pt x="2228" y="2090"/>
                </a:lnTo>
                <a:lnTo>
                  <a:pt x="2230" y="2090"/>
                </a:lnTo>
                <a:lnTo>
                  <a:pt x="2230" y="2090"/>
                </a:lnTo>
                <a:lnTo>
                  <a:pt x="2232" y="2090"/>
                </a:lnTo>
                <a:lnTo>
                  <a:pt x="2232" y="2090"/>
                </a:lnTo>
                <a:lnTo>
                  <a:pt x="2235" y="2090"/>
                </a:lnTo>
                <a:lnTo>
                  <a:pt x="2235" y="2092"/>
                </a:lnTo>
                <a:lnTo>
                  <a:pt x="2237" y="2092"/>
                </a:lnTo>
                <a:lnTo>
                  <a:pt x="2239" y="2092"/>
                </a:lnTo>
                <a:lnTo>
                  <a:pt x="2242" y="2092"/>
                </a:lnTo>
                <a:lnTo>
                  <a:pt x="2244" y="2092"/>
                </a:lnTo>
                <a:lnTo>
                  <a:pt x="2244" y="2090"/>
                </a:lnTo>
                <a:lnTo>
                  <a:pt x="2244" y="2087"/>
                </a:lnTo>
                <a:lnTo>
                  <a:pt x="2247" y="2087"/>
                </a:lnTo>
                <a:lnTo>
                  <a:pt x="2247" y="2087"/>
                </a:lnTo>
                <a:lnTo>
                  <a:pt x="2247" y="2085"/>
                </a:lnTo>
                <a:lnTo>
                  <a:pt x="2247" y="2085"/>
                </a:lnTo>
                <a:lnTo>
                  <a:pt x="2247" y="2083"/>
                </a:lnTo>
                <a:lnTo>
                  <a:pt x="2244" y="2083"/>
                </a:lnTo>
                <a:lnTo>
                  <a:pt x="2247" y="2080"/>
                </a:lnTo>
                <a:lnTo>
                  <a:pt x="2247" y="2078"/>
                </a:lnTo>
                <a:lnTo>
                  <a:pt x="2249" y="2078"/>
                </a:lnTo>
                <a:lnTo>
                  <a:pt x="2249" y="2076"/>
                </a:lnTo>
                <a:lnTo>
                  <a:pt x="2249" y="2076"/>
                </a:lnTo>
                <a:lnTo>
                  <a:pt x="2247" y="2076"/>
                </a:lnTo>
                <a:lnTo>
                  <a:pt x="2247" y="2076"/>
                </a:lnTo>
                <a:lnTo>
                  <a:pt x="2247" y="2076"/>
                </a:lnTo>
                <a:lnTo>
                  <a:pt x="2247" y="2076"/>
                </a:lnTo>
                <a:lnTo>
                  <a:pt x="2244" y="2076"/>
                </a:lnTo>
                <a:lnTo>
                  <a:pt x="2244" y="2076"/>
                </a:lnTo>
                <a:lnTo>
                  <a:pt x="2244" y="2076"/>
                </a:lnTo>
                <a:lnTo>
                  <a:pt x="2244" y="2076"/>
                </a:lnTo>
                <a:lnTo>
                  <a:pt x="2247" y="2073"/>
                </a:lnTo>
                <a:lnTo>
                  <a:pt x="2249" y="2073"/>
                </a:lnTo>
                <a:lnTo>
                  <a:pt x="2249" y="2076"/>
                </a:lnTo>
                <a:lnTo>
                  <a:pt x="2249" y="2076"/>
                </a:lnTo>
                <a:lnTo>
                  <a:pt x="2249" y="2076"/>
                </a:lnTo>
                <a:lnTo>
                  <a:pt x="2249" y="2078"/>
                </a:lnTo>
                <a:lnTo>
                  <a:pt x="2249" y="2078"/>
                </a:lnTo>
                <a:lnTo>
                  <a:pt x="2251" y="2078"/>
                </a:lnTo>
                <a:lnTo>
                  <a:pt x="2251" y="2078"/>
                </a:lnTo>
                <a:lnTo>
                  <a:pt x="2251" y="2078"/>
                </a:lnTo>
                <a:lnTo>
                  <a:pt x="2251" y="2078"/>
                </a:lnTo>
                <a:lnTo>
                  <a:pt x="2251" y="2076"/>
                </a:lnTo>
                <a:lnTo>
                  <a:pt x="2254" y="2076"/>
                </a:lnTo>
                <a:lnTo>
                  <a:pt x="2254" y="2076"/>
                </a:lnTo>
                <a:lnTo>
                  <a:pt x="2254" y="2073"/>
                </a:lnTo>
                <a:lnTo>
                  <a:pt x="2254" y="2073"/>
                </a:lnTo>
                <a:lnTo>
                  <a:pt x="2254" y="2073"/>
                </a:lnTo>
                <a:lnTo>
                  <a:pt x="2254" y="2073"/>
                </a:lnTo>
                <a:lnTo>
                  <a:pt x="2251" y="2073"/>
                </a:lnTo>
                <a:lnTo>
                  <a:pt x="2254" y="2073"/>
                </a:lnTo>
                <a:lnTo>
                  <a:pt x="2256" y="2073"/>
                </a:lnTo>
                <a:lnTo>
                  <a:pt x="2256" y="2076"/>
                </a:lnTo>
                <a:lnTo>
                  <a:pt x="2258" y="2076"/>
                </a:lnTo>
                <a:lnTo>
                  <a:pt x="2258" y="2076"/>
                </a:lnTo>
                <a:lnTo>
                  <a:pt x="2258" y="2076"/>
                </a:lnTo>
                <a:lnTo>
                  <a:pt x="2258" y="2076"/>
                </a:lnTo>
                <a:lnTo>
                  <a:pt x="2258" y="2076"/>
                </a:lnTo>
                <a:lnTo>
                  <a:pt x="2258" y="2073"/>
                </a:lnTo>
                <a:lnTo>
                  <a:pt x="2258" y="2071"/>
                </a:lnTo>
                <a:lnTo>
                  <a:pt x="2256" y="2068"/>
                </a:lnTo>
                <a:lnTo>
                  <a:pt x="2256" y="2068"/>
                </a:lnTo>
                <a:lnTo>
                  <a:pt x="2256" y="2071"/>
                </a:lnTo>
                <a:lnTo>
                  <a:pt x="2254" y="2071"/>
                </a:lnTo>
                <a:lnTo>
                  <a:pt x="2254" y="2068"/>
                </a:lnTo>
                <a:lnTo>
                  <a:pt x="2251" y="2068"/>
                </a:lnTo>
                <a:lnTo>
                  <a:pt x="2251" y="2071"/>
                </a:lnTo>
                <a:lnTo>
                  <a:pt x="2249" y="2071"/>
                </a:lnTo>
                <a:lnTo>
                  <a:pt x="2249" y="2071"/>
                </a:lnTo>
                <a:lnTo>
                  <a:pt x="2247" y="2071"/>
                </a:lnTo>
                <a:lnTo>
                  <a:pt x="2247" y="2068"/>
                </a:lnTo>
                <a:lnTo>
                  <a:pt x="2244" y="2068"/>
                </a:lnTo>
                <a:lnTo>
                  <a:pt x="2244" y="2066"/>
                </a:lnTo>
                <a:lnTo>
                  <a:pt x="2244" y="2064"/>
                </a:lnTo>
                <a:lnTo>
                  <a:pt x="2244" y="2064"/>
                </a:lnTo>
                <a:lnTo>
                  <a:pt x="2244" y="2064"/>
                </a:lnTo>
                <a:lnTo>
                  <a:pt x="2247" y="2064"/>
                </a:lnTo>
                <a:lnTo>
                  <a:pt x="2247" y="2064"/>
                </a:lnTo>
                <a:lnTo>
                  <a:pt x="2247" y="2066"/>
                </a:lnTo>
                <a:lnTo>
                  <a:pt x="2247" y="2066"/>
                </a:lnTo>
                <a:lnTo>
                  <a:pt x="2249" y="2066"/>
                </a:lnTo>
                <a:lnTo>
                  <a:pt x="2251" y="2068"/>
                </a:lnTo>
                <a:lnTo>
                  <a:pt x="2254" y="2068"/>
                </a:lnTo>
                <a:lnTo>
                  <a:pt x="2254" y="2068"/>
                </a:lnTo>
                <a:lnTo>
                  <a:pt x="2254" y="2068"/>
                </a:lnTo>
                <a:lnTo>
                  <a:pt x="2256" y="2068"/>
                </a:lnTo>
                <a:lnTo>
                  <a:pt x="2256" y="2068"/>
                </a:lnTo>
                <a:lnTo>
                  <a:pt x="2256" y="2068"/>
                </a:lnTo>
                <a:lnTo>
                  <a:pt x="2258" y="2068"/>
                </a:lnTo>
                <a:lnTo>
                  <a:pt x="2263" y="2061"/>
                </a:lnTo>
                <a:lnTo>
                  <a:pt x="2263" y="2061"/>
                </a:lnTo>
                <a:lnTo>
                  <a:pt x="2261" y="2059"/>
                </a:lnTo>
                <a:lnTo>
                  <a:pt x="2261" y="2059"/>
                </a:lnTo>
                <a:lnTo>
                  <a:pt x="2263" y="2059"/>
                </a:lnTo>
                <a:lnTo>
                  <a:pt x="2263" y="2057"/>
                </a:lnTo>
                <a:lnTo>
                  <a:pt x="2263" y="2057"/>
                </a:lnTo>
                <a:lnTo>
                  <a:pt x="2263" y="2057"/>
                </a:lnTo>
                <a:lnTo>
                  <a:pt x="2263" y="2054"/>
                </a:lnTo>
                <a:lnTo>
                  <a:pt x="2263" y="2054"/>
                </a:lnTo>
                <a:lnTo>
                  <a:pt x="2263" y="2054"/>
                </a:lnTo>
                <a:lnTo>
                  <a:pt x="2263" y="2054"/>
                </a:lnTo>
                <a:lnTo>
                  <a:pt x="2263" y="2052"/>
                </a:lnTo>
                <a:lnTo>
                  <a:pt x="2265" y="2052"/>
                </a:lnTo>
                <a:lnTo>
                  <a:pt x="2265" y="2052"/>
                </a:lnTo>
                <a:lnTo>
                  <a:pt x="2265" y="2052"/>
                </a:lnTo>
                <a:lnTo>
                  <a:pt x="2265" y="2049"/>
                </a:lnTo>
                <a:lnTo>
                  <a:pt x="2265" y="2049"/>
                </a:lnTo>
                <a:lnTo>
                  <a:pt x="2265" y="2049"/>
                </a:lnTo>
                <a:lnTo>
                  <a:pt x="2265" y="2052"/>
                </a:lnTo>
                <a:lnTo>
                  <a:pt x="2265" y="2052"/>
                </a:lnTo>
                <a:lnTo>
                  <a:pt x="2268" y="2054"/>
                </a:lnTo>
                <a:lnTo>
                  <a:pt x="2268" y="2054"/>
                </a:lnTo>
                <a:lnTo>
                  <a:pt x="2268" y="2052"/>
                </a:lnTo>
                <a:lnTo>
                  <a:pt x="2270" y="2052"/>
                </a:lnTo>
                <a:lnTo>
                  <a:pt x="2270" y="2052"/>
                </a:lnTo>
                <a:lnTo>
                  <a:pt x="2270" y="2049"/>
                </a:lnTo>
                <a:lnTo>
                  <a:pt x="2270" y="2049"/>
                </a:lnTo>
                <a:lnTo>
                  <a:pt x="2273" y="2052"/>
                </a:lnTo>
                <a:lnTo>
                  <a:pt x="2273" y="2052"/>
                </a:lnTo>
                <a:lnTo>
                  <a:pt x="2273" y="2052"/>
                </a:lnTo>
                <a:lnTo>
                  <a:pt x="2273" y="2052"/>
                </a:lnTo>
                <a:lnTo>
                  <a:pt x="2273" y="2052"/>
                </a:lnTo>
                <a:lnTo>
                  <a:pt x="2273" y="2054"/>
                </a:lnTo>
                <a:lnTo>
                  <a:pt x="2275" y="2054"/>
                </a:lnTo>
                <a:lnTo>
                  <a:pt x="2273" y="2057"/>
                </a:lnTo>
                <a:lnTo>
                  <a:pt x="2273" y="2057"/>
                </a:lnTo>
                <a:lnTo>
                  <a:pt x="2275" y="2057"/>
                </a:lnTo>
                <a:lnTo>
                  <a:pt x="2275" y="2057"/>
                </a:lnTo>
                <a:lnTo>
                  <a:pt x="2277" y="2057"/>
                </a:lnTo>
                <a:lnTo>
                  <a:pt x="2277" y="2054"/>
                </a:lnTo>
                <a:lnTo>
                  <a:pt x="2280" y="2054"/>
                </a:lnTo>
                <a:lnTo>
                  <a:pt x="2280" y="2052"/>
                </a:lnTo>
                <a:lnTo>
                  <a:pt x="2282" y="2052"/>
                </a:lnTo>
                <a:lnTo>
                  <a:pt x="2282" y="2052"/>
                </a:lnTo>
                <a:lnTo>
                  <a:pt x="2282" y="2052"/>
                </a:lnTo>
                <a:lnTo>
                  <a:pt x="2280" y="2049"/>
                </a:lnTo>
                <a:lnTo>
                  <a:pt x="2282" y="2049"/>
                </a:lnTo>
                <a:lnTo>
                  <a:pt x="2282" y="2049"/>
                </a:lnTo>
                <a:lnTo>
                  <a:pt x="2282" y="2049"/>
                </a:lnTo>
                <a:lnTo>
                  <a:pt x="2282" y="2052"/>
                </a:lnTo>
                <a:lnTo>
                  <a:pt x="2282" y="2052"/>
                </a:lnTo>
                <a:lnTo>
                  <a:pt x="2282" y="2052"/>
                </a:lnTo>
                <a:lnTo>
                  <a:pt x="2282" y="2054"/>
                </a:lnTo>
                <a:lnTo>
                  <a:pt x="2282" y="2054"/>
                </a:lnTo>
                <a:lnTo>
                  <a:pt x="2284" y="2052"/>
                </a:lnTo>
                <a:lnTo>
                  <a:pt x="2284" y="2052"/>
                </a:lnTo>
                <a:lnTo>
                  <a:pt x="2284" y="2049"/>
                </a:lnTo>
                <a:lnTo>
                  <a:pt x="2284" y="2049"/>
                </a:lnTo>
                <a:lnTo>
                  <a:pt x="2284" y="2047"/>
                </a:lnTo>
                <a:lnTo>
                  <a:pt x="2284" y="2045"/>
                </a:lnTo>
                <a:lnTo>
                  <a:pt x="2284" y="2045"/>
                </a:lnTo>
                <a:lnTo>
                  <a:pt x="2284" y="2045"/>
                </a:lnTo>
                <a:lnTo>
                  <a:pt x="2284" y="2042"/>
                </a:lnTo>
                <a:lnTo>
                  <a:pt x="2284" y="2045"/>
                </a:lnTo>
                <a:lnTo>
                  <a:pt x="2287" y="2045"/>
                </a:lnTo>
                <a:lnTo>
                  <a:pt x="2287" y="2045"/>
                </a:lnTo>
                <a:lnTo>
                  <a:pt x="2289" y="2045"/>
                </a:lnTo>
                <a:lnTo>
                  <a:pt x="2289" y="2042"/>
                </a:lnTo>
                <a:lnTo>
                  <a:pt x="2289" y="2042"/>
                </a:lnTo>
                <a:lnTo>
                  <a:pt x="2289" y="2042"/>
                </a:lnTo>
                <a:lnTo>
                  <a:pt x="2291" y="2045"/>
                </a:lnTo>
                <a:lnTo>
                  <a:pt x="2294" y="2042"/>
                </a:lnTo>
                <a:lnTo>
                  <a:pt x="2296" y="2040"/>
                </a:lnTo>
                <a:lnTo>
                  <a:pt x="2296" y="2038"/>
                </a:lnTo>
                <a:lnTo>
                  <a:pt x="2294" y="2035"/>
                </a:lnTo>
                <a:lnTo>
                  <a:pt x="2294" y="2035"/>
                </a:lnTo>
                <a:lnTo>
                  <a:pt x="2291" y="2035"/>
                </a:lnTo>
                <a:lnTo>
                  <a:pt x="2291" y="2035"/>
                </a:lnTo>
                <a:lnTo>
                  <a:pt x="2291" y="2035"/>
                </a:lnTo>
                <a:lnTo>
                  <a:pt x="2291" y="2035"/>
                </a:lnTo>
                <a:lnTo>
                  <a:pt x="2291" y="2035"/>
                </a:lnTo>
                <a:lnTo>
                  <a:pt x="2294" y="2035"/>
                </a:lnTo>
                <a:lnTo>
                  <a:pt x="2294" y="2035"/>
                </a:lnTo>
                <a:lnTo>
                  <a:pt x="2299" y="2035"/>
                </a:lnTo>
                <a:lnTo>
                  <a:pt x="2299" y="2035"/>
                </a:lnTo>
                <a:lnTo>
                  <a:pt x="2299" y="2038"/>
                </a:lnTo>
                <a:lnTo>
                  <a:pt x="2301" y="2038"/>
                </a:lnTo>
                <a:lnTo>
                  <a:pt x="2301" y="2038"/>
                </a:lnTo>
                <a:lnTo>
                  <a:pt x="2301" y="2040"/>
                </a:lnTo>
                <a:lnTo>
                  <a:pt x="2301" y="2040"/>
                </a:lnTo>
                <a:lnTo>
                  <a:pt x="2301" y="2042"/>
                </a:lnTo>
                <a:lnTo>
                  <a:pt x="2301" y="2045"/>
                </a:lnTo>
                <a:lnTo>
                  <a:pt x="2301" y="2045"/>
                </a:lnTo>
                <a:lnTo>
                  <a:pt x="2301" y="2047"/>
                </a:lnTo>
                <a:lnTo>
                  <a:pt x="2301" y="2045"/>
                </a:lnTo>
                <a:lnTo>
                  <a:pt x="2301" y="2045"/>
                </a:lnTo>
                <a:lnTo>
                  <a:pt x="2303" y="2042"/>
                </a:lnTo>
                <a:lnTo>
                  <a:pt x="2303" y="2042"/>
                </a:lnTo>
                <a:lnTo>
                  <a:pt x="2303" y="2040"/>
                </a:lnTo>
                <a:lnTo>
                  <a:pt x="2303" y="2038"/>
                </a:lnTo>
                <a:lnTo>
                  <a:pt x="2303" y="2035"/>
                </a:lnTo>
                <a:lnTo>
                  <a:pt x="2306" y="2035"/>
                </a:lnTo>
                <a:lnTo>
                  <a:pt x="2306" y="2033"/>
                </a:lnTo>
                <a:lnTo>
                  <a:pt x="2306" y="2033"/>
                </a:lnTo>
                <a:lnTo>
                  <a:pt x="2306" y="2031"/>
                </a:lnTo>
                <a:lnTo>
                  <a:pt x="2306" y="2028"/>
                </a:lnTo>
                <a:lnTo>
                  <a:pt x="2306" y="2028"/>
                </a:lnTo>
                <a:lnTo>
                  <a:pt x="2306" y="2028"/>
                </a:lnTo>
                <a:lnTo>
                  <a:pt x="2306" y="2028"/>
                </a:lnTo>
                <a:lnTo>
                  <a:pt x="2303" y="2028"/>
                </a:lnTo>
                <a:lnTo>
                  <a:pt x="2306" y="2028"/>
                </a:lnTo>
                <a:lnTo>
                  <a:pt x="2308" y="2028"/>
                </a:lnTo>
                <a:lnTo>
                  <a:pt x="2308" y="2028"/>
                </a:lnTo>
                <a:lnTo>
                  <a:pt x="2308" y="2028"/>
                </a:lnTo>
                <a:lnTo>
                  <a:pt x="2310" y="2028"/>
                </a:lnTo>
                <a:lnTo>
                  <a:pt x="2310" y="2028"/>
                </a:lnTo>
                <a:lnTo>
                  <a:pt x="2310" y="2028"/>
                </a:lnTo>
                <a:lnTo>
                  <a:pt x="2310" y="2028"/>
                </a:lnTo>
                <a:lnTo>
                  <a:pt x="2310" y="2031"/>
                </a:lnTo>
                <a:lnTo>
                  <a:pt x="2308" y="2031"/>
                </a:lnTo>
                <a:lnTo>
                  <a:pt x="2310" y="2031"/>
                </a:lnTo>
                <a:lnTo>
                  <a:pt x="2310" y="2031"/>
                </a:lnTo>
                <a:lnTo>
                  <a:pt x="2310" y="2031"/>
                </a:lnTo>
                <a:lnTo>
                  <a:pt x="2310" y="2031"/>
                </a:lnTo>
                <a:lnTo>
                  <a:pt x="2308" y="2033"/>
                </a:lnTo>
                <a:lnTo>
                  <a:pt x="2308" y="2035"/>
                </a:lnTo>
                <a:lnTo>
                  <a:pt x="2308" y="2035"/>
                </a:lnTo>
                <a:lnTo>
                  <a:pt x="2308" y="2038"/>
                </a:lnTo>
                <a:lnTo>
                  <a:pt x="2308" y="2035"/>
                </a:lnTo>
                <a:lnTo>
                  <a:pt x="2310" y="2035"/>
                </a:lnTo>
                <a:lnTo>
                  <a:pt x="2310" y="2035"/>
                </a:lnTo>
                <a:lnTo>
                  <a:pt x="2310" y="2033"/>
                </a:lnTo>
                <a:lnTo>
                  <a:pt x="2310" y="2033"/>
                </a:lnTo>
                <a:lnTo>
                  <a:pt x="2313" y="2031"/>
                </a:lnTo>
                <a:lnTo>
                  <a:pt x="2315" y="2028"/>
                </a:lnTo>
                <a:lnTo>
                  <a:pt x="2315" y="2031"/>
                </a:lnTo>
                <a:lnTo>
                  <a:pt x="2317" y="2028"/>
                </a:lnTo>
                <a:lnTo>
                  <a:pt x="2317" y="2028"/>
                </a:lnTo>
                <a:lnTo>
                  <a:pt x="2317" y="2028"/>
                </a:lnTo>
                <a:lnTo>
                  <a:pt x="2315" y="2028"/>
                </a:lnTo>
                <a:lnTo>
                  <a:pt x="2317" y="2026"/>
                </a:lnTo>
                <a:lnTo>
                  <a:pt x="2317" y="2026"/>
                </a:lnTo>
                <a:lnTo>
                  <a:pt x="2317" y="2023"/>
                </a:lnTo>
                <a:lnTo>
                  <a:pt x="2317" y="2021"/>
                </a:lnTo>
                <a:lnTo>
                  <a:pt x="2317" y="2021"/>
                </a:lnTo>
                <a:lnTo>
                  <a:pt x="2317" y="2021"/>
                </a:lnTo>
                <a:lnTo>
                  <a:pt x="2317" y="2021"/>
                </a:lnTo>
                <a:lnTo>
                  <a:pt x="2317" y="2019"/>
                </a:lnTo>
                <a:lnTo>
                  <a:pt x="2320" y="2019"/>
                </a:lnTo>
                <a:lnTo>
                  <a:pt x="2320" y="2019"/>
                </a:lnTo>
                <a:lnTo>
                  <a:pt x="2320" y="2021"/>
                </a:lnTo>
                <a:lnTo>
                  <a:pt x="2320" y="2021"/>
                </a:lnTo>
                <a:lnTo>
                  <a:pt x="2320" y="2021"/>
                </a:lnTo>
                <a:lnTo>
                  <a:pt x="2320" y="2021"/>
                </a:lnTo>
                <a:lnTo>
                  <a:pt x="2322" y="2021"/>
                </a:lnTo>
                <a:lnTo>
                  <a:pt x="2322" y="2021"/>
                </a:lnTo>
                <a:lnTo>
                  <a:pt x="2322" y="2021"/>
                </a:lnTo>
                <a:lnTo>
                  <a:pt x="2322" y="2019"/>
                </a:lnTo>
                <a:lnTo>
                  <a:pt x="2322" y="2019"/>
                </a:lnTo>
                <a:lnTo>
                  <a:pt x="2325" y="2019"/>
                </a:lnTo>
                <a:lnTo>
                  <a:pt x="2325" y="2016"/>
                </a:lnTo>
                <a:lnTo>
                  <a:pt x="2325" y="2016"/>
                </a:lnTo>
                <a:lnTo>
                  <a:pt x="2327" y="2016"/>
                </a:lnTo>
                <a:lnTo>
                  <a:pt x="2327" y="2016"/>
                </a:lnTo>
                <a:lnTo>
                  <a:pt x="2329" y="2016"/>
                </a:lnTo>
                <a:lnTo>
                  <a:pt x="2329" y="2016"/>
                </a:lnTo>
                <a:lnTo>
                  <a:pt x="2329" y="2016"/>
                </a:lnTo>
                <a:lnTo>
                  <a:pt x="2327" y="2014"/>
                </a:lnTo>
                <a:lnTo>
                  <a:pt x="2327" y="2014"/>
                </a:lnTo>
                <a:lnTo>
                  <a:pt x="2327" y="2014"/>
                </a:lnTo>
                <a:lnTo>
                  <a:pt x="2327" y="2014"/>
                </a:lnTo>
                <a:lnTo>
                  <a:pt x="2327" y="2012"/>
                </a:lnTo>
                <a:lnTo>
                  <a:pt x="2325" y="2012"/>
                </a:lnTo>
                <a:lnTo>
                  <a:pt x="2325" y="2012"/>
                </a:lnTo>
                <a:lnTo>
                  <a:pt x="2325" y="2012"/>
                </a:lnTo>
                <a:lnTo>
                  <a:pt x="2325" y="2012"/>
                </a:lnTo>
                <a:lnTo>
                  <a:pt x="2322" y="2012"/>
                </a:lnTo>
                <a:lnTo>
                  <a:pt x="2322" y="2012"/>
                </a:lnTo>
                <a:lnTo>
                  <a:pt x="2322" y="2012"/>
                </a:lnTo>
                <a:lnTo>
                  <a:pt x="2325" y="2012"/>
                </a:lnTo>
                <a:lnTo>
                  <a:pt x="2325" y="2012"/>
                </a:lnTo>
                <a:lnTo>
                  <a:pt x="2325" y="2009"/>
                </a:lnTo>
                <a:lnTo>
                  <a:pt x="2325" y="2009"/>
                </a:lnTo>
                <a:lnTo>
                  <a:pt x="2325" y="2009"/>
                </a:lnTo>
                <a:lnTo>
                  <a:pt x="2325" y="2007"/>
                </a:lnTo>
                <a:lnTo>
                  <a:pt x="2325" y="2007"/>
                </a:lnTo>
                <a:lnTo>
                  <a:pt x="2322" y="2007"/>
                </a:lnTo>
                <a:lnTo>
                  <a:pt x="2322" y="2009"/>
                </a:lnTo>
                <a:lnTo>
                  <a:pt x="2317" y="2009"/>
                </a:lnTo>
                <a:lnTo>
                  <a:pt x="2315" y="2009"/>
                </a:lnTo>
                <a:lnTo>
                  <a:pt x="2310" y="2005"/>
                </a:lnTo>
                <a:lnTo>
                  <a:pt x="2310" y="2005"/>
                </a:lnTo>
                <a:lnTo>
                  <a:pt x="2313" y="2005"/>
                </a:lnTo>
                <a:lnTo>
                  <a:pt x="2317" y="2005"/>
                </a:lnTo>
                <a:lnTo>
                  <a:pt x="2315" y="2005"/>
                </a:lnTo>
                <a:lnTo>
                  <a:pt x="2315" y="2005"/>
                </a:lnTo>
                <a:lnTo>
                  <a:pt x="2313" y="2005"/>
                </a:lnTo>
                <a:lnTo>
                  <a:pt x="2313" y="2005"/>
                </a:lnTo>
                <a:lnTo>
                  <a:pt x="2315" y="2002"/>
                </a:lnTo>
                <a:lnTo>
                  <a:pt x="2317" y="2005"/>
                </a:lnTo>
                <a:lnTo>
                  <a:pt x="2322" y="2007"/>
                </a:lnTo>
                <a:lnTo>
                  <a:pt x="2322" y="2007"/>
                </a:lnTo>
                <a:lnTo>
                  <a:pt x="2322" y="2005"/>
                </a:lnTo>
                <a:lnTo>
                  <a:pt x="2322" y="2005"/>
                </a:lnTo>
                <a:lnTo>
                  <a:pt x="2322" y="2005"/>
                </a:lnTo>
                <a:lnTo>
                  <a:pt x="2322" y="2005"/>
                </a:lnTo>
                <a:lnTo>
                  <a:pt x="2322" y="2005"/>
                </a:lnTo>
                <a:lnTo>
                  <a:pt x="2322" y="2005"/>
                </a:lnTo>
                <a:lnTo>
                  <a:pt x="2322" y="2005"/>
                </a:lnTo>
                <a:lnTo>
                  <a:pt x="2325" y="2002"/>
                </a:lnTo>
                <a:lnTo>
                  <a:pt x="2325" y="2002"/>
                </a:lnTo>
                <a:lnTo>
                  <a:pt x="2325" y="2002"/>
                </a:lnTo>
                <a:lnTo>
                  <a:pt x="2325" y="2002"/>
                </a:lnTo>
                <a:lnTo>
                  <a:pt x="2322" y="2000"/>
                </a:lnTo>
                <a:lnTo>
                  <a:pt x="2320" y="2000"/>
                </a:lnTo>
                <a:lnTo>
                  <a:pt x="2320" y="2000"/>
                </a:lnTo>
                <a:lnTo>
                  <a:pt x="2322" y="1997"/>
                </a:lnTo>
                <a:lnTo>
                  <a:pt x="2322" y="1997"/>
                </a:lnTo>
                <a:lnTo>
                  <a:pt x="2322" y="2000"/>
                </a:lnTo>
                <a:lnTo>
                  <a:pt x="2322" y="2000"/>
                </a:lnTo>
                <a:lnTo>
                  <a:pt x="2325" y="2000"/>
                </a:lnTo>
                <a:lnTo>
                  <a:pt x="2325" y="1997"/>
                </a:lnTo>
                <a:lnTo>
                  <a:pt x="2325" y="1997"/>
                </a:lnTo>
                <a:lnTo>
                  <a:pt x="2325" y="1995"/>
                </a:lnTo>
                <a:lnTo>
                  <a:pt x="2327" y="1997"/>
                </a:lnTo>
                <a:lnTo>
                  <a:pt x="2327" y="1997"/>
                </a:lnTo>
                <a:lnTo>
                  <a:pt x="2327" y="1997"/>
                </a:lnTo>
                <a:lnTo>
                  <a:pt x="2327" y="1997"/>
                </a:lnTo>
                <a:lnTo>
                  <a:pt x="2329" y="1997"/>
                </a:lnTo>
                <a:lnTo>
                  <a:pt x="2329" y="1995"/>
                </a:lnTo>
                <a:lnTo>
                  <a:pt x="2329" y="1995"/>
                </a:lnTo>
                <a:lnTo>
                  <a:pt x="2329" y="1993"/>
                </a:lnTo>
                <a:lnTo>
                  <a:pt x="2329" y="1993"/>
                </a:lnTo>
                <a:lnTo>
                  <a:pt x="2329" y="1993"/>
                </a:lnTo>
                <a:lnTo>
                  <a:pt x="2329" y="1993"/>
                </a:lnTo>
                <a:lnTo>
                  <a:pt x="2329" y="1993"/>
                </a:lnTo>
                <a:lnTo>
                  <a:pt x="2332" y="1993"/>
                </a:lnTo>
                <a:lnTo>
                  <a:pt x="2332" y="1993"/>
                </a:lnTo>
                <a:lnTo>
                  <a:pt x="2332" y="1995"/>
                </a:lnTo>
                <a:lnTo>
                  <a:pt x="2332" y="1995"/>
                </a:lnTo>
                <a:lnTo>
                  <a:pt x="2332" y="1995"/>
                </a:lnTo>
                <a:lnTo>
                  <a:pt x="2332" y="1995"/>
                </a:lnTo>
                <a:lnTo>
                  <a:pt x="2334" y="1995"/>
                </a:lnTo>
                <a:lnTo>
                  <a:pt x="2334" y="1997"/>
                </a:lnTo>
                <a:lnTo>
                  <a:pt x="2332" y="1997"/>
                </a:lnTo>
                <a:lnTo>
                  <a:pt x="2332" y="1997"/>
                </a:lnTo>
                <a:lnTo>
                  <a:pt x="2332" y="1997"/>
                </a:lnTo>
                <a:lnTo>
                  <a:pt x="2332" y="1997"/>
                </a:lnTo>
                <a:lnTo>
                  <a:pt x="2332" y="2000"/>
                </a:lnTo>
                <a:lnTo>
                  <a:pt x="2334" y="2000"/>
                </a:lnTo>
                <a:lnTo>
                  <a:pt x="2334" y="2000"/>
                </a:lnTo>
                <a:lnTo>
                  <a:pt x="2334" y="1997"/>
                </a:lnTo>
                <a:lnTo>
                  <a:pt x="2336" y="2000"/>
                </a:lnTo>
                <a:lnTo>
                  <a:pt x="2336" y="1997"/>
                </a:lnTo>
                <a:lnTo>
                  <a:pt x="2336" y="1997"/>
                </a:lnTo>
                <a:lnTo>
                  <a:pt x="2336" y="1997"/>
                </a:lnTo>
                <a:lnTo>
                  <a:pt x="2339" y="1997"/>
                </a:lnTo>
                <a:lnTo>
                  <a:pt x="2339" y="1997"/>
                </a:lnTo>
                <a:lnTo>
                  <a:pt x="2339" y="1997"/>
                </a:lnTo>
                <a:lnTo>
                  <a:pt x="2341" y="1997"/>
                </a:lnTo>
                <a:lnTo>
                  <a:pt x="2341" y="1997"/>
                </a:lnTo>
                <a:lnTo>
                  <a:pt x="2343" y="1997"/>
                </a:lnTo>
                <a:lnTo>
                  <a:pt x="2343" y="1995"/>
                </a:lnTo>
                <a:lnTo>
                  <a:pt x="2343" y="1993"/>
                </a:lnTo>
                <a:lnTo>
                  <a:pt x="2343" y="1993"/>
                </a:lnTo>
                <a:lnTo>
                  <a:pt x="2343" y="1993"/>
                </a:lnTo>
                <a:lnTo>
                  <a:pt x="2343" y="1990"/>
                </a:lnTo>
                <a:lnTo>
                  <a:pt x="2343" y="1993"/>
                </a:lnTo>
                <a:lnTo>
                  <a:pt x="2343" y="1993"/>
                </a:lnTo>
                <a:lnTo>
                  <a:pt x="2343" y="1995"/>
                </a:lnTo>
                <a:lnTo>
                  <a:pt x="2343" y="1995"/>
                </a:lnTo>
                <a:lnTo>
                  <a:pt x="2346" y="1995"/>
                </a:lnTo>
                <a:lnTo>
                  <a:pt x="2346" y="1995"/>
                </a:lnTo>
                <a:lnTo>
                  <a:pt x="2348" y="1997"/>
                </a:lnTo>
                <a:lnTo>
                  <a:pt x="2348" y="1997"/>
                </a:lnTo>
                <a:lnTo>
                  <a:pt x="2351" y="2000"/>
                </a:lnTo>
                <a:lnTo>
                  <a:pt x="2353" y="2000"/>
                </a:lnTo>
                <a:lnTo>
                  <a:pt x="2351" y="2000"/>
                </a:lnTo>
                <a:lnTo>
                  <a:pt x="2351" y="2000"/>
                </a:lnTo>
                <a:lnTo>
                  <a:pt x="2351" y="2000"/>
                </a:lnTo>
                <a:lnTo>
                  <a:pt x="2351" y="2000"/>
                </a:lnTo>
                <a:lnTo>
                  <a:pt x="2351" y="2002"/>
                </a:lnTo>
                <a:lnTo>
                  <a:pt x="2351" y="2002"/>
                </a:lnTo>
                <a:lnTo>
                  <a:pt x="2351" y="2002"/>
                </a:lnTo>
                <a:lnTo>
                  <a:pt x="2351" y="2002"/>
                </a:lnTo>
                <a:lnTo>
                  <a:pt x="2351" y="2002"/>
                </a:lnTo>
                <a:lnTo>
                  <a:pt x="2353" y="2002"/>
                </a:lnTo>
                <a:lnTo>
                  <a:pt x="2355" y="2000"/>
                </a:lnTo>
                <a:lnTo>
                  <a:pt x="2355" y="2000"/>
                </a:lnTo>
                <a:lnTo>
                  <a:pt x="2355" y="1997"/>
                </a:lnTo>
                <a:lnTo>
                  <a:pt x="2358" y="1997"/>
                </a:lnTo>
                <a:lnTo>
                  <a:pt x="2355" y="1995"/>
                </a:lnTo>
                <a:lnTo>
                  <a:pt x="2355" y="1995"/>
                </a:lnTo>
                <a:lnTo>
                  <a:pt x="2355" y="1995"/>
                </a:lnTo>
                <a:lnTo>
                  <a:pt x="2355" y="1995"/>
                </a:lnTo>
                <a:lnTo>
                  <a:pt x="2355" y="1993"/>
                </a:lnTo>
                <a:lnTo>
                  <a:pt x="2355" y="1993"/>
                </a:lnTo>
                <a:lnTo>
                  <a:pt x="2355" y="1993"/>
                </a:lnTo>
                <a:lnTo>
                  <a:pt x="2358" y="1993"/>
                </a:lnTo>
                <a:lnTo>
                  <a:pt x="2358" y="1993"/>
                </a:lnTo>
                <a:lnTo>
                  <a:pt x="2358" y="1993"/>
                </a:lnTo>
                <a:lnTo>
                  <a:pt x="2358" y="1993"/>
                </a:lnTo>
                <a:lnTo>
                  <a:pt x="2360" y="1990"/>
                </a:lnTo>
                <a:lnTo>
                  <a:pt x="2360" y="1990"/>
                </a:lnTo>
                <a:lnTo>
                  <a:pt x="2360" y="1990"/>
                </a:lnTo>
                <a:lnTo>
                  <a:pt x="2360" y="1990"/>
                </a:lnTo>
                <a:lnTo>
                  <a:pt x="2362" y="1988"/>
                </a:lnTo>
                <a:lnTo>
                  <a:pt x="2362" y="1988"/>
                </a:lnTo>
                <a:lnTo>
                  <a:pt x="2362" y="1988"/>
                </a:lnTo>
                <a:lnTo>
                  <a:pt x="2360" y="1988"/>
                </a:lnTo>
                <a:lnTo>
                  <a:pt x="2360" y="1988"/>
                </a:lnTo>
                <a:lnTo>
                  <a:pt x="2360" y="1988"/>
                </a:lnTo>
                <a:lnTo>
                  <a:pt x="2360" y="1986"/>
                </a:lnTo>
                <a:lnTo>
                  <a:pt x="2360" y="1986"/>
                </a:lnTo>
                <a:lnTo>
                  <a:pt x="2360" y="1986"/>
                </a:lnTo>
                <a:lnTo>
                  <a:pt x="2360" y="1986"/>
                </a:lnTo>
                <a:lnTo>
                  <a:pt x="2358" y="1986"/>
                </a:lnTo>
                <a:lnTo>
                  <a:pt x="2358" y="1986"/>
                </a:lnTo>
                <a:lnTo>
                  <a:pt x="2358" y="1986"/>
                </a:lnTo>
                <a:lnTo>
                  <a:pt x="2358" y="1986"/>
                </a:lnTo>
                <a:lnTo>
                  <a:pt x="2355" y="1986"/>
                </a:lnTo>
                <a:lnTo>
                  <a:pt x="2355" y="1986"/>
                </a:lnTo>
                <a:lnTo>
                  <a:pt x="2355" y="1986"/>
                </a:lnTo>
                <a:lnTo>
                  <a:pt x="2355" y="1986"/>
                </a:lnTo>
                <a:lnTo>
                  <a:pt x="2355" y="1988"/>
                </a:lnTo>
                <a:lnTo>
                  <a:pt x="2355" y="1988"/>
                </a:lnTo>
                <a:lnTo>
                  <a:pt x="2355" y="1986"/>
                </a:lnTo>
                <a:lnTo>
                  <a:pt x="2355" y="1986"/>
                </a:lnTo>
                <a:lnTo>
                  <a:pt x="2355" y="1983"/>
                </a:lnTo>
                <a:lnTo>
                  <a:pt x="2355" y="1983"/>
                </a:lnTo>
                <a:lnTo>
                  <a:pt x="2353" y="1983"/>
                </a:lnTo>
                <a:lnTo>
                  <a:pt x="2351" y="1981"/>
                </a:lnTo>
                <a:lnTo>
                  <a:pt x="2353" y="1981"/>
                </a:lnTo>
                <a:lnTo>
                  <a:pt x="2355" y="1981"/>
                </a:lnTo>
                <a:lnTo>
                  <a:pt x="2355" y="1981"/>
                </a:lnTo>
                <a:lnTo>
                  <a:pt x="2358" y="1981"/>
                </a:lnTo>
                <a:lnTo>
                  <a:pt x="2358" y="1981"/>
                </a:lnTo>
                <a:lnTo>
                  <a:pt x="2355" y="1981"/>
                </a:lnTo>
                <a:lnTo>
                  <a:pt x="2355" y="1979"/>
                </a:lnTo>
                <a:lnTo>
                  <a:pt x="2355" y="1979"/>
                </a:lnTo>
                <a:lnTo>
                  <a:pt x="2355" y="1979"/>
                </a:lnTo>
                <a:lnTo>
                  <a:pt x="2355" y="1979"/>
                </a:lnTo>
                <a:lnTo>
                  <a:pt x="2358" y="1976"/>
                </a:lnTo>
                <a:lnTo>
                  <a:pt x="2358" y="1979"/>
                </a:lnTo>
                <a:lnTo>
                  <a:pt x="2358" y="1979"/>
                </a:lnTo>
                <a:lnTo>
                  <a:pt x="2358" y="1979"/>
                </a:lnTo>
                <a:lnTo>
                  <a:pt x="2358" y="1979"/>
                </a:lnTo>
                <a:lnTo>
                  <a:pt x="2358" y="1979"/>
                </a:lnTo>
                <a:lnTo>
                  <a:pt x="2358" y="1981"/>
                </a:lnTo>
                <a:lnTo>
                  <a:pt x="2358" y="1981"/>
                </a:lnTo>
                <a:lnTo>
                  <a:pt x="2358" y="1979"/>
                </a:lnTo>
                <a:lnTo>
                  <a:pt x="2358" y="1979"/>
                </a:lnTo>
                <a:lnTo>
                  <a:pt x="2358" y="1979"/>
                </a:lnTo>
                <a:lnTo>
                  <a:pt x="2360" y="1979"/>
                </a:lnTo>
                <a:lnTo>
                  <a:pt x="2360" y="1981"/>
                </a:lnTo>
                <a:lnTo>
                  <a:pt x="2360" y="1981"/>
                </a:lnTo>
                <a:lnTo>
                  <a:pt x="2360" y="1981"/>
                </a:lnTo>
                <a:lnTo>
                  <a:pt x="2358" y="1981"/>
                </a:lnTo>
                <a:lnTo>
                  <a:pt x="2358" y="1981"/>
                </a:lnTo>
                <a:lnTo>
                  <a:pt x="2358" y="1983"/>
                </a:lnTo>
                <a:lnTo>
                  <a:pt x="2358" y="1983"/>
                </a:lnTo>
                <a:lnTo>
                  <a:pt x="2358" y="1983"/>
                </a:lnTo>
                <a:lnTo>
                  <a:pt x="2360" y="1983"/>
                </a:lnTo>
                <a:lnTo>
                  <a:pt x="2360" y="1983"/>
                </a:lnTo>
                <a:lnTo>
                  <a:pt x="2362" y="1983"/>
                </a:lnTo>
                <a:lnTo>
                  <a:pt x="2362" y="1981"/>
                </a:lnTo>
                <a:lnTo>
                  <a:pt x="2362" y="1981"/>
                </a:lnTo>
                <a:lnTo>
                  <a:pt x="2362" y="1981"/>
                </a:lnTo>
                <a:lnTo>
                  <a:pt x="2365" y="1981"/>
                </a:lnTo>
                <a:lnTo>
                  <a:pt x="2365" y="1981"/>
                </a:lnTo>
                <a:lnTo>
                  <a:pt x="2365" y="1981"/>
                </a:lnTo>
                <a:lnTo>
                  <a:pt x="2365" y="1981"/>
                </a:lnTo>
                <a:lnTo>
                  <a:pt x="2367" y="1981"/>
                </a:lnTo>
                <a:lnTo>
                  <a:pt x="2367" y="1981"/>
                </a:lnTo>
                <a:lnTo>
                  <a:pt x="2370" y="1981"/>
                </a:lnTo>
                <a:lnTo>
                  <a:pt x="2370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2" y="1981"/>
                </a:lnTo>
                <a:lnTo>
                  <a:pt x="2370" y="1979"/>
                </a:lnTo>
                <a:lnTo>
                  <a:pt x="2370" y="1979"/>
                </a:lnTo>
                <a:lnTo>
                  <a:pt x="2370" y="1976"/>
                </a:lnTo>
                <a:lnTo>
                  <a:pt x="2372" y="1976"/>
                </a:lnTo>
                <a:lnTo>
                  <a:pt x="2372" y="1976"/>
                </a:lnTo>
                <a:lnTo>
                  <a:pt x="2372" y="1976"/>
                </a:lnTo>
                <a:lnTo>
                  <a:pt x="2372" y="1979"/>
                </a:lnTo>
                <a:lnTo>
                  <a:pt x="2374" y="1979"/>
                </a:lnTo>
                <a:lnTo>
                  <a:pt x="2374" y="1976"/>
                </a:lnTo>
                <a:lnTo>
                  <a:pt x="2374" y="1976"/>
                </a:lnTo>
                <a:lnTo>
                  <a:pt x="2374" y="1976"/>
                </a:lnTo>
                <a:lnTo>
                  <a:pt x="2374" y="1976"/>
                </a:lnTo>
                <a:lnTo>
                  <a:pt x="2374" y="1976"/>
                </a:lnTo>
                <a:lnTo>
                  <a:pt x="2374" y="1974"/>
                </a:lnTo>
                <a:lnTo>
                  <a:pt x="2374" y="1974"/>
                </a:lnTo>
                <a:lnTo>
                  <a:pt x="2374" y="1974"/>
                </a:lnTo>
                <a:lnTo>
                  <a:pt x="2374" y="1974"/>
                </a:lnTo>
                <a:lnTo>
                  <a:pt x="2374" y="1971"/>
                </a:lnTo>
                <a:lnTo>
                  <a:pt x="2374" y="1971"/>
                </a:lnTo>
                <a:lnTo>
                  <a:pt x="2374" y="1971"/>
                </a:lnTo>
                <a:lnTo>
                  <a:pt x="2374" y="1971"/>
                </a:lnTo>
                <a:lnTo>
                  <a:pt x="2374" y="1974"/>
                </a:lnTo>
                <a:lnTo>
                  <a:pt x="2372" y="1974"/>
                </a:lnTo>
                <a:lnTo>
                  <a:pt x="2372" y="1974"/>
                </a:lnTo>
                <a:lnTo>
                  <a:pt x="2372" y="1974"/>
                </a:lnTo>
                <a:lnTo>
                  <a:pt x="2370" y="1974"/>
                </a:lnTo>
                <a:lnTo>
                  <a:pt x="2372" y="1974"/>
                </a:lnTo>
                <a:lnTo>
                  <a:pt x="2370" y="1971"/>
                </a:lnTo>
                <a:lnTo>
                  <a:pt x="2367" y="1971"/>
                </a:lnTo>
                <a:lnTo>
                  <a:pt x="2367" y="1971"/>
                </a:lnTo>
                <a:lnTo>
                  <a:pt x="2367" y="1969"/>
                </a:lnTo>
                <a:lnTo>
                  <a:pt x="2367" y="1969"/>
                </a:lnTo>
                <a:lnTo>
                  <a:pt x="2367" y="1969"/>
                </a:lnTo>
                <a:lnTo>
                  <a:pt x="2367" y="1969"/>
                </a:lnTo>
                <a:lnTo>
                  <a:pt x="2367" y="1969"/>
                </a:lnTo>
                <a:lnTo>
                  <a:pt x="2370" y="1969"/>
                </a:lnTo>
                <a:lnTo>
                  <a:pt x="2370" y="1969"/>
                </a:lnTo>
                <a:lnTo>
                  <a:pt x="2372" y="1969"/>
                </a:lnTo>
                <a:lnTo>
                  <a:pt x="2372" y="1967"/>
                </a:lnTo>
                <a:lnTo>
                  <a:pt x="2372" y="1967"/>
                </a:lnTo>
                <a:lnTo>
                  <a:pt x="2372" y="1967"/>
                </a:lnTo>
                <a:lnTo>
                  <a:pt x="2372" y="1967"/>
                </a:lnTo>
                <a:lnTo>
                  <a:pt x="2372" y="1964"/>
                </a:lnTo>
                <a:lnTo>
                  <a:pt x="2372" y="1964"/>
                </a:lnTo>
                <a:lnTo>
                  <a:pt x="2372" y="1964"/>
                </a:lnTo>
                <a:lnTo>
                  <a:pt x="2372" y="1962"/>
                </a:lnTo>
                <a:lnTo>
                  <a:pt x="2372" y="1962"/>
                </a:lnTo>
                <a:lnTo>
                  <a:pt x="2370" y="1962"/>
                </a:lnTo>
                <a:lnTo>
                  <a:pt x="2370" y="1964"/>
                </a:lnTo>
                <a:lnTo>
                  <a:pt x="2370" y="1964"/>
                </a:lnTo>
                <a:lnTo>
                  <a:pt x="2370" y="1962"/>
                </a:lnTo>
                <a:lnTo>
                  <a:pt x="2370" y="1962"/>
                </a:lnTo>
                <a:lnTo>
                  <a:pt x="2370" y="1962"/>
                </a:lnTo>
                <a:lnTo>
                  <a:pt x="2367" y="1962"/>
                </a:lnTo>
                <a:lnTo>
                  <a:pt x="2367" y="1962"/>
                </a:lnTo>
                <a:lnTo>
                  <a:pt x="2367" y="1960"/>
                </a:lnTo>
                <a:lnTo>
                  <a:pt x="2370" y="1960"/>
                </a:lnTo>
                <a:lnTo>
                  <a:pt x="2370" y="1960"/>
                </a:lnTo>
                <a:lnTo>
                  <a:pt x="2370" y="1960"/>
                </a:lnTo>
                <a:lnTo>
                  <a:pt x="2374" y="1957"/>
                </a:lnTo>
                <a:lnTo>
                  <a:pt x="2377" y="1957"/>
                </a:lnTo>
                <a:lnTo>
                  <a:pt x="2377" y="1960"/>
                </a:lnTo>
                <a:lnTo>
                  <a:pt x="2374" y="1960"/>
                </a:lnTo>
                <a:lnTo>
                  <a:pt x="2374" y="1960"/>
                </a:lnTo>
                <a:lnTo>
                  <a:pt x="2372" y="1962"/>
                </a:lnTo>
                <a:lnTo>
                  <a:pt x="2374" y="1962"/>
                </a:lnTo>
                <a:lnTo>
                  <a:pt x="2377" y="1962"/>
                </a:lnTo>
                <a:lnTo>
                  <a:pt x="2377" y="1962"/>
                </a:lnTo>
                <a:lnTo>
                  <a:pt x="2377" y="1962"/>
                </a:lnTo>
                <a:lnTo>
                  <a:pt x="2377" y="1962"/>
                </a:lnTo>
                <a:lnTo>
                  <a:pt x="2377" y="1964"/>
                </a:lnTo>
                <a:lnTo>
                  <a:pt x="2377" y="1964"/>
                </a:lnTo>
                <a:lnTo>
                  <a:pt x="2377" y="1967"/>
                </a:lnTo>
                <a:lnTo>
                  <a:pt x="2377" y="1967"/>
                </a:lnTo>
                <a:lnTo>
                  <a:pt x="2377" y="1967"/>
                </a:lnTo>
                <a:lnTo>
                  <a:pt x="2377" y="1964"/>
                </a:lnTo>
                <a:lnTo>
                  <a:pt x="2377" y="1964"/>
                </a:lnTo>
                <a:lnTo>
                  <a:pt x="2379" y="1964"/>
                </a:lnTo>
                <a:lnTo>
                  <a:pt x="2379" y="1967"/>
                </a:lnTo>
                <a:lnTo>
                  <a:pt x="2377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79" y="1967"/>
                </a:lnTo>
                <a:lnTo>
                  <a:pt x="2381" y="1967"/>
                </a:lnTo>
                <a:lnTo>
                  <a:pt x="2381" y="1967"/>
                </a:lnTo>
                <a:lnTo>
                  <a:pt x="2381" y="1967"/>
                </a:lnTo>
                <a:lnTo>
                  <a:pt x="2381" y="1967"/>
                </a:lnTo>
                <a:lnTo>
                  <a:pt x="2381" y="1967"/>
                </a:lnTo>
                <a:lnTo>
                  <a:pt x="2381" y="1967"/>
                </a:lnTo>
                <a:lnTo>
                  <a:pt x="2381" y="1964"/>
                </a:lnTo>
                <a:lnTo>
                  <a:pt x="2381" y="1964"/>
                </a:lnTo>
                <a:lnTo>
                  <a:pt x="2381" y="1964"/>
                </a:lnTo>
                <a:lnTo>
                  <a:pt x="2379" y="1964"/>
                </a:lnTo>
                <a:lnTo>
                  <a:pt x="2379" y="1964"/>
                </a:lnTo>
                <a:lnTo>
                  <a:pt x="2379" y="1962"/>
                </a:lnTo>
                <a:lnTo>
                  <a:pt x="2381" y="1962"/>
                </a:lnTo>
                <a:lnTo>
                  <a:pt x="2381" y="1962"/>
                </a:lnTo>
                <a:lnTo>
                  <a:pt x="2381" y="1962"/>
                </a:lnTo>
                <a:lnTo>
                  <a:pt x="2384" y="1962"/>
                </a:lnTo>
                <a:lnTo>
                  <a:pt x="2384" y="1964"/>
                </a:lnTo>
                <a:lnTo>
                  <a:pt x="2384" y="1964"/>
                </a:lnTo>
                <a:lnTo>
                  <a:pt x="2386" y="1964"/>
                </a:lnTo>
                <a:lnTo>
                  <a:pt x="2386" y="1962"/>
                </a:lnTo>
                <a:lnTo>
                  <a:pt x="2386" y="1962"/>
                </a:lnTo>
                <a:lnTo>
                  <a:pt x="2388" y="1964"/>
                </a:lnTo>
                <a:lnTo>
                  <a:pt x="2388" y="1964"/>
                </a:lnTo>
                <a:lnTo>
                  <a:pt x="2388" y="1964"/>
                </a:lnTo>
                <a:lnTo>
                  <a:pt x="2388" y="1960"/>
                </a:lnTo>
                <a:lnTo>
                  <a:pt x="2388" y="1960"/>
                </a:lnTo>
                <a:lnTo>
                  <a:pt x="2391" y="1960"/>
                </a:lnTo>
                <a:lnTo>
                  <a:pt x="2393" y="1960"/>
                </a:lnTo>
                <a:lnTo>
                  <a:pt x="2393" y="1960"/>
                </a:lnTo>
                <a:lnTo>
                  <a:pt x="2393" y="1960"/>
                </a:lnTo>
                <a:lnTo>
                  <a:pt x="2391" y="1957"/>
                </a:lnTo>
                <a:lnTo>
                  <a:pt x="2391" y="1957"/>
                </a:lnTo>
                <a:lnTo>
                  <a:pt x="2391" y="1957"/>
                </a:lnTo>
                <a:lnTo>
                  <a:pt x="2391" y="1957"/>
                </a:lnTo>
                <a:lnTo>
                  <a:pt x="2388" y="1955"/>
                </a:lnTo>
                <a:lnTo>
                  <a:pt x="2391" y="1955"/>
                </a:lnTo>
                <a:lnTo>
                  <a:pt x="2388" y="1955"/>
                </a:lnTo>
                <a:lnTo>
                  <a:pt x="2388" y="1955"/>
                </a:lnTo>
                <a:lnTo>
                  <a:pt x="2388" y="1955"/>
                </a:lnTo>
                <a:lnTo>
                  <a:pt x="2388" y="1955"/>
                </a:lnTo>
                <a:lnTo>
                  <a:pt x="2388" y="1955"/>
                </a:lnTo>
                <a:lnTo>
                  <a:pt x="2388" y="1955"/>
                </a:lnTo>
                <a:lnTo>
                  <a:pt x="2386" y="1955"/>
                </a:lnTo>
                <a:lnTo>
                  <a:pt x="2386" y="1957"/>
                </a:lnTo>
                <a:lnTo>
                  <a:pt x="2386" y="1957"/>
                </a:lnTo>
                <a:lnTo>
                  <a:pt x="2386" y="1957"/>
                </a:lnTo>
                <a:lnTo>
                  <a:pt x="2386" y="1960"/>
                </a:lnTo>
                <a:lnTo>
                  <a:pt x="2384" y="1960"/>
                </a:lnTo>
                <a:lnTo>
                  <a:pt x="2384" y="1960"/>
                </a:lnTo>
                <a:lnTo>
                  <a:pt x="2384" y="1957"/>
                </a:lnTo>
                <a:lnTo>
                  <a:pt x="2384" y="1957"/>
                </a:lnTo>
                <a:lnTo>
                  <a:pt x="2384" y="1957"/>
                </a:lnTo>
                <a:lnTo>
                  <a:pt x="2384" y="1957"/>
                </a:lnTo>
                <a:lnTo>
                  <a:pt x="2386" y="1955"/>
                </a:lnTo>
                <a:lnTo>
                  <a:pt x="2384" y="1952"/>
                </a:lnTo>
                <a:lnTo>
                  <a:pt x="2384" y="1952"/>
                </a:lnTo>
                <a:lnTo>
                  <a:pt x="2384" y="1955"/>
                </a:lnTo>
                <a:lnTo>
                  <a:pt x="2384" y="1955"/>
                </a:lnTo>
                <a:lnTo>
                  <a:pt x="2384" y="1955"/>
                </a:lnTo>
                <a:lnTo>
                  <a:pt x="2384" y="1955"/>
                </a:lnTo>
                <a:lnTo>
                  <a:pt x="2384" y="1955"/>
                </a:lnTo>
                <a:lnTo>
                  <a:pt x="2381" y="1952"/>
                </a:lnTo>
                <a:lnTo>
                  <a:pt x="2379" y="1950"/>
                </a:lnTo>
                <a:lnTo>
                  <a:pt x="2379" y="1950"/>
                </a:lnTo>
                <a:lnTo>
                  <a:pt x="2381" y="1950"/>
                </a:lnTo>
                <a:lnTo>
                  <a:pt x="2381" y="1950"/>
                </a:lnTo>
                <a:lnTo>
                  <a:pt x="2384" y="1948"/>
                </a:lnTo>
                <a:lnTo>
                  <a:pt x="2384" y="1948"/>
                </a:lnTo>
                <a:lnTo>
                  <a:pt x="2384" y="1948"/>
                </a:lnTo>
                <a:lnTo>
                  <a:pt x="2386" y="1948"/>
                </a:lnTo>
                <a:lnTo>
                  <a:pt x="2386" y="1948"/>
                </a:lnTo>
                <a:lnTo>
                  <a:pt x="2386" y="1945"/>
                </a:lnTo>
                <a:lnTo>
                  <a:pt x="2388" y="1945"/>
                </a:lnTo>
                <a:lnTo>
                  <a:pt x="2388" y="1943"/>
                </a:lnTo>
                <a:lnTo>
                  <a:pt x="2388" y="1943"/>
                </a:lnTo>
                <a:lnTo>
                  <a:pt x="2388" y="1941"/>
                </a:lnTo>
                <a:lnTo>
                  <a:pt x="2391" y="1941"/>
                </a:lnTo>
                <a:lnTo>
                  <a:pt x="2391" y="1941"/>
                </a:lnTo>
                <a:lnTo>
                  <a:pt x="2391" y="1938"/>
                </a:lnTo>
                <a:lnTo>
                  <a:pt x="2391" y="1938"/>
                </a:lnTo>
                <a:lnTo>
                  <a:pt x="2393" y="1938"/>
                </a:lnTo>
                <a:lnTo>
                  <a:pt x="2393" y="1941"/>
                </a:lnTo>
                <a:lnTo>
                  <a:pt x="2393" y="1941"/>
                </a:lnTo>
                <a:lnTo>
                  <a:pt x="2393" y="1941"/>
                </a:lnTo>
                <a:lnTo>
                  <a:pt x="2393" y="1941"/>
                </a:lnTo>
                <a:lnTo>
                  <a:pt x="2393" y="1941"/>
                </a:lnTo>
                <a:lnTo>
                  <a:pt x="2393" y="1941"/>
                </a:lnTo>
                <a:lnTo>
                  <a:pt x="2393" y="1943"/>
                </a:lnTo>
                <a:lnTo>
                  <a:pt x="2393" y="1943"/>
                </a:lnTo>
                <a:lnTo>
                  <a:pt x="2393" y="1943"/>
                </a:lnTo>
                <a:lnTo>
                  <a:pt x="2393" y="1943"/>
                </a:lnTo>
                <a:lnTo>
                  <a:pt x="2398" y="1945"/>
                </a:lnTo>
                <a:lnTo>
                  <a:pt x="2398" y="1945"/>
                </a:lnTo>
                <a:lnTo>
                  <a:pt x="2398" y="1945"/>
                </a:lnTo>
                <a:lnTo>
                  <a:pt x="2398" y="1948"/>
                </a:lnTo>
                <a:lnTo>
                  <a:pt x="2398" y="1948"/>
                </a:lnTo>
                <a:lnTo>
                  <a:pt x="2398" y="1948"/>
                </a:lnTo>
                <a:lnTo>
                  <a:pt x="2398" y="1948"/>
                </a:lnTo>
                <a:lnTo>
                  <a:pt x="2398" y="1948"/>
                </a:lnTo>
                <a:lnTo>
                  <a:pt x="2398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48"/>
                </a:lnTo>
                <a:lnTo>
                  <a:pt x="2400" y="1950"/>
                </a:lnTo>
                <a:lnTo>
                  <a:pt x="2400" y="1950"/>
                </a:lnTo>
                <a:lnTo>
                  <a:pt x="2400" y="1950"/>
                </a:lnTo>
                <a:lnTo>
                  <a:pt x="2400" y="1950"/>
                </a:lnTo>
                <a:lnTo>
                  <a:pt x="2400" y="1952"/>
                </a:lnTo>
                <a:lnTo>
                  <a:pt x="2400" y="1952"/>
                </a:lnTo>
                <a:lnTo>
                  <a:pt x="2400" y="1952"/>
                </a:lnTo>
                <a:lnTo>
                  <a:pt x="2403" y="1952"/>
                </a:lnTo>
                <a:lnTo>
                  <a:pt x="2403" y="1952"/>
                </a:lnTo>
                <a:lnTo>
                  <a:pt x="2403" y="1952"/>
                </a:lnTo>
                <a:lnTo>
                  <a:pt x="2403" y="1950"/>
                </a:lnTo>
                <a:lnTo>
                  <a:pt x="2403" y="1950"/>
                </a:lnTo>
                <a:lnTo>
                  <a:pt x="2403" y="1950"/>
                </a:lnTo>
                <a:lnTo>
                  <a:pt x="2403" y="1950"/>
                </a:lnTo>
                <a:lnTo>
                  <a:pt x="2403" y="1950"/>
                </a:lnTo>
                <a:lnTo>
                  <a:pt x="2403" y="1948"/>
                </a:lnTo>
                <a:lnTo>
                  <a:pt x="2403" y="1948"/>
                </a:lnTo>
                <a:lnTo>
                  <a:pt x="2403" y="1948"/>
                </a:lnTo>
                <a:lnTo>
                  <a:pt x="2403" y="1948"/>
                </a:lnTo>
                <a:lnTo>
                  <a:pt x="2403" y="1948"/>
                </a:lnTo>
                <a:lnTo>
                  <a:pt x="2403" y="1948"/>
                </a:lnTo>
                <a:lnTo>
                  <a:pt x="2403" y="1948"/>
                </a:lnTo>
                <a:lnTo>
                  <a:pt x="2405" y="1948"/>
                </a:lnTo>
                <a:lnTo>
                  <a:pt x="2405" y="1948"/>
                </a:lnTo>
                <a:lnTo>
                  <a:pt x="2405" y="1948"/>
                </a:lnTo>
                <a:lnTo>
                  <a:pt x="2405" y="1948"/>
                </a:lnTo>
                <a:lnTo>
                  <a:pt x="2405" y="1948"/>
                </a:lnTo>
                <a:lnTo>
                  <a:pt x="2405" y="1950"/>
                </a:lnTo>
                <a:lnTo>
                  <a:pt x="2405" y="1950"/>
                </a:lnTo>
                <a:lnTo>
                  <a:pt x="2405" y="1950"/>
                </a:lnTo>
                <a:lnTo>
                  <a:pt x="2405" y="1950"/>
                </a:lnTo>
                <a:lnTo>
                  <a:pt x="2405" y="1952"/>
                </a:lnTo>
                <a:lnTo>
                  <a:pt x="2405" y="1952"/>
                </a:lnTo>
                <a:lnTo>
                  <a:pt x="2405" y="1952"/>
                </a:lnTo>
                <a:lnTo>
                  <a:pt x="2405" y="1955"/>
                </a:lnTo>
                <a:lnTo>
                  <a:pt x="2405" y="1955"/>
                </a:lnTo>
                <a:lnTo>
                  <a:pt x="2405" y="1955"/>
                </a:lnTo>
                <a:lnTo>
                  <a:pt x="2407" y="1952"/>
                </a:lnTo>
                <a:lnTo>
                  <a:pt x="2407" y="1952"/>
                </a:lnTo>
                <a:lnTo>
                  <a:pt x="2407" y="1952"/>
                </a:lnTo>
                <a:lnTo>
                  <a:pt x="2407" y="1952"/>
                </a:lnTo>
                <a:lnTo>
                  <a:pt x="2407" y="1952"/>
                </a:lnTo>
                <a:lnTo>
                  <a:pt x="2407" y="1952"/>
                </a:lnTo>
                <a:lnTo>
                  <a:pt x="2407" y="1950"/>
                </a:lnTo>
                <a:lnTo>
                  <a:pt x="2407" y="1950"/>
                </a:lnTo>
                <a:lnTo>
                  <a:pt x="2407" y="1948"/>
                </a:lnTo>
                <a:lnTo>
                  <a:pt x="2407" y="1948"/>
                </a:lnTo>
                <a:lnTo>
                  <a:pt x="2407" y="1948"/>
                </a:lnTo>
                <a:lnTo>
                  <a:pt x="2407" y="1948"/>
                </a:lnTo>
                <a:lnTo>
                  <a:pt x="2407" y="1948"/>
                </a:lnTo>
                <a:lnTo>
                  <a:pt x="2407" y="1948"/>
                </a:lnTo>
                <a:lnTo>
                  <a:pt x="2405" y="1948"/>
                </a:lnTo>
                <a:lnTo>
                  <a:pt x="2405" y="1948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3" y="1945"/>
                </a:lnTo>
                <a:lnTo>
                  <a:pt x="2405" y="1945"/>
                </a:lnTo>
                <a:lnTo>
                  <a:pt x="2405" y="1945"/>
                </a:lnTo>
                <a:lnTo>
                  <a:pt x="2405" y="1943"/>
                </a:lnTo>
                <a:lnTo>
                  <a:pt x="2405" y="1943"/>
                </a:lnTo>
                <a:lnTo>
                  <a:pt x="2405" y="1943"/>
                </a:lnTo>
                <a:lnTo>
                  <a:pt x="2405" y="1943"/>
                </a:lnTo>
                <a:lnTo>
                  <a:pt x="2405" y="1941"/>
                </a:lnTo>
                <a:lnTo>
                  <a:pt x="2405" y="1941"/>
                </a:lnTo>
                <a:lnTo>
                  <a:pt x="2405" y="1941"/>
                </a:lnTo>
                <a:lnTo>
                  <a:pt x="2403" y="1941"/>
                </a:lnTo>
                <a:lnTo>
                  <a:pt x="2403" y="1941"/>
                </a:lnTo>
                <a:lnTo>
                  <a:pt x="2403" y="1941"/>
                </a:lnTo>
                <a:lnTo>
                  <a:pt x="2403" y="1941"/>
                </a:lnTo>
                <a:lnTo>
                  <a:pt x="2403" y="1941"/>
                </a:lnTo>
                <a:lnTo>
                  <a:pt x="2400" y="1943"/>
                </a:lnTo>
                <a:lnTo>
                  <a:pt x="2400" y="1941"/>
                </a:lnTo>
                <a:lnTo>
                  <a:pt x="2400" y="1941"/>
                </a:lnTo>
                <a:lnTo>
                  <a:pt x="2400" y="1938"/>
                </a:lnTo>
                <a:lnTo>
                  <a:pt x="2400" y="1938"/>
                </a:lnTo>
                <a:lnTo>
                  <a:pt x="2398" y="1938"/>
                </a:lnTo>
                <a:lnTo>
                  <a:pt x="2398" y="1938"/>
                </a:lnTo>
                <a:lnTo>
                  <a:pt x="2398" y="1936"/>
                </a:lnTo>
                <a:lnTo>
                  <a:pt x="2398" y="1934"/>
                </a:lnTo>
                <a:lnTo>
                  <a:pt x="2398" y="1934"/>
                </a:lnTo>
                <a:lnTo>
                  <a:pt x="2398" y="1934"/>
                </a:lnTo>
                <a:lnTo>
                  <a:pt x="2400" y="1936"/>
                </a:lnTo>
                <a:lnTo>
                  <a:pt x="2400" y="1934"/>
                </a:lnTo>
                <a:lnTo>
                  <a:pt x="2400" y="1934"/>
                </a:lnTo>
                <a:lnTo>
                  <a:pt x="2400" y="1934"/>
                </a:lnTo>
                <a:lnTo>
                  <a:pt x="2403" y="1934"/>
                </a:lnTo>
                <a:lnTo>
                  <a:pt x="2403" y="1934"/>
                </a:lnTo>
                <a:lnTo>
                  <a:pt x="2403" y="1934"/>
                </a:lnTo>
                <a:lnTo>
                  <a:pt x="2405" y="1936"/>
                </a:lnTo>
                <a:lnTo>
                  <a:pt x="2405" y="1936"/>
                </a:lnTo>
                <a:lnTo>
                  <a:pt x="2405" y="1936"/>
                </a:lnTo>
                <a:lnTo>
                  <a:pt x="2405" y="1934"/>
                </a:lnTo>
                <a:lnTo>
                  <a:pt x="2405" y="1934"/>
                </a:lnTo>
                <a:lnTo>
                  <a:pt x="2405" y="1934"/>
                </a:lnTo>
                <a:lnTo>
                  <a:pt x="2405" y="1934"/>
                </a:lnTo>
                <a:lnTo>
                  <a:pt x="2405" y="1934"/>
                </a:lnTo>
                <a:lnTo>
                  <a:pt x="2405" y="1931"/>
                </a:lnTo>
                <a:lnTo>
                  <a:pt x="2407" y="1931"/>
                </a:lnTo>
                <a:lnTo>
                  <a:pt x="2407" y="1931"/>
                </a:lnTo>
                <a:lnTo>
                  <a:pt x="2407" y="1929"/>
                </a:lnTo>
                <a:lnTo>
                  <a:pt x="2405" y="1929"/>
                </a:lnTo>
                <a:lnTo>
                  <a:pt x="2405" y="1929"/>
                </a:lnTo>
                <a:lnTo>
                  <a:pt x="2405" y="1929"/>
                </a:lnTo>
                <a:lnTo>
                  <a:pt x="2405" y="1926"/>
                </a:lnTo>
                <a:lnTo>
                  <a:pt x="2405" y="1926"/>
                </a:lnTo>
                <a:lnTo>
                  <a:pt x="2405" y="1926"/>
                </a:lnTo>
                <a:lnTo>
                  <a:pt x="2405" y="1926"/>
                </a:lnTo>
                <a:lnTo>
                  <a:pt x="2405" y="1924"/>
                </a:lnTo>
                <a:lnTo>
                  <a:pt x="2403" y="1924"/>
                </a:lnTo>
                <a:lnTo>
                  <a:pt x="2405" y="1924"/>
                </a:lnTo>
                <a:lnTo>
                  <a:pt x="2405" y="1924"/>
                </a:lnTo>
                <a:lnTo>
                  <a:pt x="2405" y="1926"/>
                </a:lnTo>
                <a:lnTo>
                  <a:pt x="2407" y="1922"/>
                </a:lnTo>
                <a:lnTo>
                  <a:pt x="2407" y="1922"/>
                </a:lnTo>
                <a:lnTo>
                  <a:pt x="2407" y="1922"/>
                </a:lnTo>
                <a:lnTo>
                  <a:pt x="2407" y="1922"/>
                </a:lnTo>
                <a:lnTo>
                  <a:pt x="2410" y="1922"/>
                </a:lnTo>
                <a:lnTo>
                  <a:pt x="2410" y="1922"/>
                </a:lnTo>
                <a:lnTo>
                  <a:pt x="2410" y="1917"/>
                </a:lnTo>
                <a:lnTo>
                  <a:pt x="2412" y="1917"/>
                </a:lnTo>
                <a:lnTo>
                  <a:pt x="2410" y="1917"/>
                </a:lnTo>
                <a:lnTo>
                  <a:pt x="2410" y="1917"/>
                </a:lnTo>
                <a:lnTo>
                  <a:pt x="2410" y="1915"/>
                </a:lnTo>
                <a:lnTo>
                  <a:pt x="2407" y="1915"/>
                </a:lnTo>
                <a:lnTo>
                  <a:pt x="2407" y="1915"/>
                </a:lnTo>
                <a:lnTo>
                  <a:pt x="2403" y="1912"/>
                </a:lnTo>
                <a:lnTo>
                  <a:pt x="2403" y="1915"/>
                </a:lnTo>
                <a:lnTo>
                  <a:pt x="2400" y="1915"/>
                </a:lnTo>
                <a:lnTo>
                  <a:pt x="2400" y="1915"/>
                </a:lnTo>
                <a:lnTo>
                  <a:pt x="2400" y="1915"/>
                </a:lnTo>
                <a:lnTo>
                  <a:pt x="2400" y="1915"/>
                </a:lnTo>
                <a:lnTo>
                  <a:pt x="2400" y="1917"/>
                </a:lnTo>
                <a:lnTo>
                  <a:pt x="2400" y="1917"/>
                </a:lnTo>
                <a:lnTo>
                  <a:pt x="2398" y="1919"/>
                </a:lnTo>
                <a:lnTo>
                  <a:pt x="2396" y="1919"/>
                </a:lnTo>
                <a:lnTo>
                  <a:pt x="2393" y="1919"/>
                </a:lnTo>
                <a:lnTo>
                  <a:pt x="2393" y="1919"/>
                </a:lnTo>
                <a:lnTo>
                  <a:pt x="2391" y="1919"/>
                </a:lnTo>
                <a:lnTo>
                  <a:pt x="2391" y="1919"/>
                </a:lnTo>
                <a:lnTo>
                  <a:pt x="2388" y="1919"/>
                </a:lnTo>
                <a:lnTo>
                  <a:pt x="2386" y="1919"/>
                </a:lnTo>
                <a:lnTo>
                  <a:pt x="2386" y="1917"/>
                </a:lnTo>
                <a:lnTo>
                  <a:pt x="2386" y="1917"/>
                </a:lnTo>
                <a:lnTo>
                  <a:pt x="2386" y="1915"/>
                </a:lnTo>
                <a:lnTo>
                  <a:pt x="2386" y="1915"/>
                </a:lnTo>
                <a:lnTo>
                  <a:pt x="2384" y="1912"/>
                </a:lnTo>
                <a:lnTo>
                  <a:pt x="2384" y="1912"/>
                </a:lnTo>
                <a:lnTo>
                  <a:pt x="2384" y="1910"/>
                </a:lnTo>
                <a:lnTo>
                  <a:pt x="2381" y="1912"/>
                </a:lnTo>
                <a:lnTo>
                  <a:pt x="2381" y="1910"/>
                </a:lnTo>
                <a:lnTo>
                  <a:pt x="2381" y="1910"/>
                </a:lnTo>
                <a:lnTo>
                  <a:pt x="2379" y="1908"/>
                </a:lnTo>
                <a:lnTo>
                  <a:pt x="2379" y="1908"/>
                </a:lnTo>
                <a:lnTo>
                  <a:pt x="2379" y="1908"/>
                </a:lnTo>
                <a:lnTo>
                  <a:pt x="2381" y="1908"/>
                </a:lnTo>
                <a:lnTo>
                  <a:pt x="2381" y="1910"/>
                </a:lnTo>
                <a:lnTo>
                  <a:pt x="2384" y="1910"/>
                </a:lnTo>
                <a:lnTo>
                  <a:pt x="2384" y="1910"/>
                </a:lnTo>
                <a:lnTo>
                  <a:pt x="2386" y="1910"/>
                </a:lnTo>
                <a:lnTo>
                  <a:pt x="2386" y="1912"/>
                </a:lnTo>
                <a:lnTo>
                  <a:pt x="2388" y="1912"/>
                </a:lnTo>
                <a:lnTo>
                  <a:pt x="2388" y="1912"/>
                </a:lnTo>
                <a:lnTo>
                  <a:pt x="2391" y="1915"/>
                </a:lnTo>
                <a:lnTo>
                  <a:pt x="2393" y="1915"/>
                </a:lnTo>
                <a:lnTo>
                  <a:pt x="2393" y="1915"/>
                </a:lnTo>
                <a:lnTo>
                  <a:pt x="2393" y="1915"/>
                </a:lnTo>
                <a:lnTo>
                  <a:pt x="2396" y="1915"/>
                </a:lnTo>
                <a:lnTo>
                  <a:pt x="2396" y="1917"/>
                </a:lnTo>
                <a:lnTo>
                  <a:pt x="2396" y="1917"/>
                </a:lnTo>
                <a:lnTo>
                  <a:pt x="2398" y="1917"/>
                </a:lnTo>
                <a:lnTo>
                  <a:pt x="2398" y="1917"/>
                </a:lnTo>
                <a:lnTo>
                  <a:pt x="2398" y="1917"/>
                </a:lnTo>
                <a:lnTo>
                  <a:pt x="2398" y="1917"/>
                </a:lnTo>
                <a:lnTo>
                  <a:pt x="2400" y="1915"/>
                </a:lnTo>
                <a:lnTo>
                  <a:pt x="2400" y="1912"/>
                </a:lnTo>
                <a:lnTo>
                  <a:pt x="2403" y="1910"/>
                </a:lnTo>
                <a:lnTo>
                  <a:pt x="2403" y="1910"/>
                </a:lnTo>
                <a:lnTo>
                  <a:pt x="2405" y="1908"/>
                </a:lnTo>
                <a:lnTo>
                  <a:pt x="2405" y="1908"/>
                </a:lnTo>
                <a:lnTo>
                  <a:pt x="2405" y="1905"/>
                </a:lnTo>
                <a:lnTo>
                  <a:pt x="2407" y="1905"/>
                </a:lnTo>
                <a:lnTo>
                  <a:pt x="2407" y="1905"/>
                </a:lnTo>
                <a:lnTo>
                  <a:pt x="2407" y="1905"/>
                </a:lnTo>
                <a:lnTo>
                  <a:pt x="2407" y="1905"/>
                </a:lnTo>
                <a:lnTo>
                  <a:pt x="2407" y="1903"/>
                </a:lnTo>
                <a:lnTo>
                  <a:pt x="2410" y="1903"/>
                </a:lnTo>
                <a:lnTo>
                  <a:pt x="2410" y="1903"/>
                </a:lnTo>
                <a:lnTo>
                  <a:pt x="2410" y="1903"/>
                </a:lnTo>
                <a:lnTo>
                  <a:pt x="2407" y="1903"/>
                </a:lnTo>
                <a:lnTo>
                  <a:pt x="2407" y="1900"/>
                </a:lnTo>
                <a:lnTo>
                  <a:pt x="2407" y="1900"/>
                </a:lnTo>
                <a:lnTo>
                  <a:pt x="2410" y="1900"/>
                </a:lnTo>
                <a:lnTo>
                  <a:pt x="2410" y="1900"/>
                </a:lnTo>
                <a:lnTo>
                  <a:pt x="2412" y="1900"/>
                </a:lnTo>
                <a:lnTo>
                  <a:pt x="2412" y="1900"/>
                </a:lnTo>
                <a:lnTo>
                  <a:pt x="2414" y="1900"/>
                </a:lnTo>
                <a:lnTo>
                  <a:pt x="2414" y="1898"/>
                </a:lnTo>
                <a:lnTo>
                  <a:pt x="2414" y="1900"/>
                </a:lnTo>
                <a:lnTo>
                  <a:pt x="2414" y="1900"/>
                </a:lnTo>
                <a:lnTo>
                  <a:pt x="2417" y="1900"/>
                </a:lnTo>
                <a:lnTo>
                  <a:pt x="2417" y="1900"/>
                </a:lnTo>
                <a:lnTo>
                  <a:pt x="2414" y="1898"/>
                </a:lnTo>
                <a:lnTo>
                  <a:pt x="2414" y="1898"/>
                </a:lnTo>
                <a:lnTo>
                  <a:pt x="2417" y="1898"/>
                </a:lnTo>
                <a:lnTo>
                  <a:pt x="2417" y="1898"/>
                </a:lnTo>
                <a:lnTo>
                  <a:pt x="2419" y="1898"/>
                </a:lnTo>
                <a:lnTo>
                  <a:pt x="2419" y="1898"/>
                </a:lnTo>
                <a:lnTo>
                  <a:pt x="2422" y="1898"/>
                </a:lnTo>
                <a:lnTo>
                  <a:pt x="2424" y="1896"/>
                </a:lnTo>
                <a:lnTo>
                  <a:pt x="2424" y="1896"/>
                </a:lnTo>
                <a:lnTo>
                  <a:pt x="2424" y="1896"/>
                </a:lnTo>
                <a:lnTo>
                  <a:pt x="2422" y="1896"/>
                </a:lnTo>
                <a:lnTo>
                  <a:pt x="2422" y="1896"/>
                </a:lnTo>
                <a:lnTo>
                  <a:pt x="2419" y="1896"/>
                </a:lnTo>
                <a:lnTo>
                  <a:pt x="2419" y="1893"/>
                </a:lnTo>
                <a:lnTo>
                  <a:pt x="2419" y="1893"/>
                </a:lnTo>
                <a:lnTo>
                  <a:pt x="2419" y="1893"/>
                </a:lnTo>
                <a:lnTo>
                  <a:pt x="2419" y="1893"/>
                </a:lnTo>
                <a:lnTo>
                  <a:pt x="2417" y="1893"/>
                </a:lnTo>
                <a:lnTo>
                  <a:pt x="2417" y="1891"/>
                </a:lnTo>
                <a:lnTo>
                  <a:pt x="2417" y="1893"/>
                </a:lnTo>
                <a:lnTo>
                  <a:pt x="2414" y="1893"/>
                </a:lnTo>
                <a:lnTo>
                  <a:pt x="2414" y="1893"/>
                </a:lnTo>
                <a:lnTo>
                  <a:pt x="2414" y="1893"/>
                </a:lnTo>
                <a:lnTo>
                  <a:pt x="2414" y="1896"/>
                </a:lnTo>
                <a:lnTo>
                  <a:pt x="2414" y="1896"/>
                </a:lnTo>
                <a:lnTo>
                  <a:pt x="2414" y="1896"/>
                </a:lnTo>
                <a:lnTo>
                  <a:pt x="2414" y="1896"/>
                </a:lnTo>
                <a:lnTo>
                  <a:pt x="2412" y="1898"/>
                </a:lnTo>
                <a:lnTo>
                  <a:pt x="2412" y="1898"/>
                </a:lnTo>
                <a:lnTo>
                  <a:pt x="2410" y="1898"/>
                </a:lnTo>
                <a:lnTo>
                  <a:pt x="2410" y="1898"/>
                </a:lnTo>
                <a:lnTo>
                  <a:pt x="2410" y="1898"/>
                </a:lnTo>
                <a:lnTo>
                  <a:pt x="2410" y="1898"/>
                </a:lnTo>
                <a:lnTo>
                  <a:pt x="2410" y="1896"/>
                </a:lnTo>
                <a:lnTo>
                  <a:pt x="2410" y="1896"/>
                </a:lnTo>
                <a:lnTo>
                  <a:pt x="2407" y="1896"/>
                </a:lnTo>
                <a:lnTo>
                  <a:pt x="2407" y="1891"/>
                </a:lnTo>
                <a:lnTo>
                  <a:pt x="2407" y="1891"/>
                </a:lnTo>
                <a:lnTo>
                  <a:pt x="2407" y="1891"/>
                </a:lnTo>
                <a:lnTo>
                  <a:pt x="2407" y="1891"/>
                </a:lnTo>
                <a:lnTo>
                  <a:pt x="2407" y="1891"/>
                </a:lnTo>
                <a:lnTo>
                  <a:pt x="2407" y="1891"/>
                </a:lnTo>
                <a:lnTo>
                  <a:pt x="2405" y="1891"/>
                </a:lnTo>
                <a:lnTo>
                  <a:pt x="2405" y="1891"/>
                </a:lnTo>
                <a:lnTo>
                  <a:pt x="2403" y="1891"/>
                </a:lnTo>
                <a:lnTo>
                  <a:pt x="2405" y="1889"/>
                </a:lnTo>
                <a:lnTo>
                  <a:pt x="2405" y="1889"/>
                </a:lnTo>
                <a:lnTo>
                  <a:pt x="2405" y="1889"/>
                </a:lnTo>
                <a:lnTo>
                  <a:pt x="2405" y="1889"/>
                </a:lnTo>
                <a:lnTo>
                  <a:pt x="2407" y="1889"/>
                </a:lnTo>
                <a:lnTo>
                  <a:pt x="2407" y="1889"/>
                </a:lnTo>
                <a:lnTo>
                  <a:pt x="2407" y="1889"/>
                </a:lnTo>
                <a:lnTo>
                  <a:pt x="2407" y="1889"/>
                </a:lnTo>
                <a:lnTo>
                  <a:pt x="2407" y="1889"/>
                </a:lnTo>
                <a:lnTo>
                  <a:pt x="2407" y="1889"/>
                </a:lnTo>
                <a:lnTo>
                  <a:pt x="2410" y="1889"/>
                </a:lnTo>
                <a:lnTo>
                  <a:pt x="2410" y="1889"/>
                </a:lnTo>
                <a:lnTo>
                  <a:pt x="2410" y="1891"/>
                </a:lnTo>
                <a:lnTo>
                  <a:pt x="2412" y="1891"/>
                </a:lnTo>
                <a:lnTo>
                  <a:pt x="2412" y="1891"/>
                </a:lnTo>
                <a:lnTo>
                  <a:pt x="2414" y="1891"/>
                </a:lnTo>
                <a:lnTo>
                  <a:pt x="2414" y="1893"/>
                </a:lnTo>
                <a:lnTo>
                  <a:pt x="2414" y="1893"/>
                </a:lnTo>
                <a:lnTo>
                  <a:pt x="2414" y="1893"/>
                </a:lnTo>
                <a:lnTo>
                  <a:pt x="2414" y="1893"/>
                </a:lnTo>
                <a:lnTo>
                  <a:pt x="2414" y="1891"/>
                </a:lnTo>
                <a:lnTo>
                  <a:pt x="2414" y="1891"/>
                </a:lnTo>
                <a:lnTo>
                  <a:pt x="2417" y="1891"/>
                </a:lnTo>
                <a:lnTo>
                  <a:pt x="2417" y="1891"/>
                </a:lnTo>
                <a:lnTo>
                  <a:pt x="2417" y="1891"/>
                </a:lnTo>
                <a:lnTo>
                  <a:pt x="2417" y="1891"/>
                </a:lnTo>
                <a:lnTo>
                  <a:pt x="2417" y="1891"/>
                </a:lnTo>
                <a:lnTo>
                  <a:pt x="2417" y="1889"/>
                </a:lnTo>
                <a:lnTo>
                  <a:pt x="2417" y="1889"/>
                </a:lnTo>
                <a:lnTo>
                  <a:pt x="2417" y="1889"/>
                </a:lnTo>
                <a:lnTo>
                  <a:pt x="2417" y="1889"/>
                </a:lnTo>
                <a:lnTo>
                  <a:pt x="2414" y="1886"/>
                </a:lnTo>
                <a:lnTo>
                  <a:pt x="2414" y="1886"/>
                </a:lnTo>
                <a:lnTo>
                  <a:pt x="2417" y="1886"/>
                </a:lnTo>
                <a:lnTo>
                  <a:pt x="2417" y="1886"/>
                </a:lnTo>
                <a:lnTo>
                  <a:pt x="2417" y="1886"/>
                </a:lnTo>
                <a:lnTo>
                  <a:pt x="2414" y="1886"/>
                </a:lnTo>
                <a:lnTo>
                  <a:pt x="2414" y="1886"/>
                </a:lnTo>
                <a:lnTo>
                  <a:pt x="2414" y="1884"/>
                </a:lnTo>
                <a:lnTo>
                  <a:pt x="2414" y="1884"/>
                </a:lnTo>
                <a:lnTo>
                  <a:pt x="2414" y="1884"/>
                </a:lnTo>
                <a:lnTo>
                  <a:pt x="2414" y="1884"/>
                </a:lnTo>
                <a:lnTo>
                  <a:pt x="2414" y="1884"/>
                </a:lnTo>
                <a:lnTo>
                  <a:pt x="2414" y="1884"/>
                </a:lnTo>
                <a:lnTo>
                  <a:pt x="2414" y="1884"/>
                </a:lnTo>
                <a:lnTo>
                  <a:pt x="2414" y="1881"/>
                </a:lnTo>
                <a:lnTo>
                  <a:pt x="2414" y="1881"/>
                </a:lnTo>
                <a:lnTo>
                  <a:pt x="2412" y="1881"/>
                </a:lnTo>
                <a:lnTo>
                  <a:pt x="2412" y="1881"/>
                </a:lnTo>
                <a:lnTo>
                  <a:pt x="2412" y="1881"/>
                </a:lnTo>
                <a:lnTo>
                  <a:pt x="2412" y="1881"/>
                </a:lnTo>
                <a:lnTo>
                  <a:pt x="2412" y="1881"/>
                </a:lnTo>
                <a:lnTo>
                  <a:pt x="2412" y="1881"/>
                </a:lnTo>
                <a:lnTo>
                  <a:pt x="2410" y="1881"/>
                </a:lnTo>
                <a:lnTo>
                  <a:pt x="2410" y="1881"/>
                </a:lnTo>
                <a:lnTo>
                  <a:pt x="2410" y="1881"/>
                </a:lnTo>
                <a:lnTo>
                  <a:pt x="2410" y="1881"/>
                </a:lnTo>
                <a:lnTo>
                  <a:pt x="2407" y="1881"/>
                </a:lnTo>
                <a:lnTo>
                  <a:pt x="2407" y="1881"/>
                </a:lnTo>
                <a:lnTo>
                  <a:pt x="2405" y="1884"/>
                </a:lnTo>
                <a:lnTo>
                  <a:pt x="2405" y="1884"/>
                </a:lnTo>
                <a:lnTo>
                  <a:pt x="2405" y="1881"/>
                </a:lnTo>
                <a:lnTo>
                  <a:pt x="2403" y="1881"/>
                </a:lnTo>
                <a:lnTo>
                  <a:pt x="2403" y="1879"/>
                </a:lnTo>
                <a:lnTo>
                  <a:pt x="2403" y="1879"/>
                </a:lnTo>
                <a:lnTo>
                  <a:pt x="2403" y="1877"/>
                </a:lnTo>
                <a:lnTo>
                  <a:pt x="2403" y="1877"/>
                </a:lnTo>
                <a:lnTo>
                  <a:pt x="2405" y="1877"/>
                </a:lnTo>
                <a:lnTo>
                  <a:pt x="2405" y="1879"/>
                </a:lnTo>
                <a:lnTo>
                  <a:pt x="2405" y="1877"/>
                </a:lnTo>
                <a:lnTo>
                  <a:pt x="2405" y="1877"/>
                </a:lnTo>
                <a:lnTo>
                  <a:pt x="2405" y="1877"/>
                </a:lnTo>
                <a:lnTo>
                  <a:pt x="2405" y="1874"/>
                </a:lnTo>
                <a:lnTo>
                  <a:pt x="2405" y="1874"/>
                </a:lnTo>
                <a:lnTo>
                  <a:pt x="2405" y="1874"/>
                </a:lnTo>
                <a:lnTo>
                  <a:pt x="2403" y="1874"/>
                </a:lnTo>
                <a:lnTo>
                  <a:pt x="2403" y="1874"/>
                </a:lnTo>
                <a:lnTo>
                  <a:pt x="2403" y="1874"/>
                </a:lnTo>
                <a:lnTo>
                  <a:pt x="2403" y="1874"/>
                </a:lnTo>
                <a:lnTo>
                  <a:pt x="2403" y="1872"/>
                </a:lnTo>
                <a:lnTo>
                  <a:pt x="2403" y="1872"/>
                </a:lnTo>
                <a:lnTo>
                  <a:pt x="2405" y="1872"/>
                </a:lnTo>
                <a:lnTo>
                  <a:pt x="2405" y="1872"/>
                </a:lnTo>
                <a:lnTo>
                  <a:pt x="2405" y="1870"/>
                </a:lnTo>
                <a:lnTo>
                  <a:pt x="2405" y="1870"/>
                </a:lnTo>
                <a:lnTo>
                  <a:pt x="2405" y="1870"/>
                </a:lnTo>
                <a:lnTo>
                  <a:pt x="2405" y="1870"/>
                </a:lnTo>
                <a:lnTo>
                  <a:pt x="2407" y="1870"/>
                </a:lnTo>
                <a:lnTo>
                  <a:pt x="2407" y="1872"/>
                </a:lnTo>
                <a:lnTo>
                  <a:pt x="2407" y="1872"/>
                </a:lnTo>
                <a:lnTo>
                  <a:pt x="2407" y="1872"/>
                </a:lnTo>
                <a:lnTo>
                  <a:pt x="2407" y="1872"/>
                </a:lnTo>
                <a:lnTo>
                  <a:pt x="2410" y="1874"/>
                </a:lnTo>
                <a:lnTo>
                  <a:pt x="2410" y="1874"/>
                </a:lnTo>
                <a:lnTo>
                  <a:pt x="2410" y="1874"/>
                </a:lnTo>
                <a:lnTo>
                  <a:pt x="2412" y="1877"/>
                </a:lnTo>
                <a:lnTo>
                  <a:pt x="2412" y="1877"/>
                </a:lnTo>
                <a:lnTo>
                  <a:pt x="2412" y="1874"/>
                </a:lnTo>
                <a:lnTo>
                  <a:pt x="2412" y="1874"/>
                </a:lnTo>
                <a:lnTo>
                  <a:pt x="2412" y="1874"/>
                </a:lnTo>
                <a:lnTo>
                  <a:pt x="2412" y="1874"/>
                </a:lnTo>
                <a:lnTo>
                  <a:pt x="2410" y="1872"/>
                </a:lnTo>
                <a:lnTo>
                  <a:pt x="2410" y="1872"/>
                </a:lnTo>
                <a:lnTo>
                  <a:pt x="2410" y="1872"/>
                </a:lnTo>
                <a:lnTo>
                  <a:pt x="2410" y="1870"/>
                </a:lnTo>
                <a:lnTo>
                  <a:pt x="2410" y="1870"/>
                </a:lnTo>
                <a:lnTo>
                  <a:pt x="2410" y="1870"/>
                </a:lnTo>
                <a:lnTo>
                  <a:pt x="2410" y="1870"/>
                </a:lnTo>
                <a:lnTo>
                  <a:pt x="2412" y="1870"/>
                </a:lnTo>
                <a:lnTo>
                  <a:pt x="2412" y="1870"/>
                </a:lnTo>
                <a:lnTo>
                  <a:pt x="2412" y="1872"/>
                </a:lnTo>
                <a:lnTo>
                  <a:pt x="2412" y="1872"/>
                </a:lnTo>
                <a:lnTo>
                  <a:pt x="2412" y="1872"/>
                </a:lnTo>
                <a:lnTo>
                  <a:pt x="2412" y="1874"/>
                </a:lnTo>
                <a:lnTo>
                  <a:pt x="2414" y="1874"/>
                </a:lnTo>
                <a:lnTo>
                  <a:pt x="2414" y="1872"/>
                </a:lnTo>
                <a:lnTo>
                  <a:pt x="2414" y="1872"/>
                </a:lnTo>
                <a:lnTo>
                  <a:pt x="2414" y="1872"/>
                </a:lnTo>
                <a:lnTo>
                  <a:pt x="2414" y="1870"/>
                </a:lnTo>
                <a:lnTo>
                  <a:pt x="2414" y="1870"/>
                </a:lnTo>
                <a:lnTo>
                  <a:pt x="2414" y="1870"/>
                </a:lnTo>
                <a:lnTo>
                  <a:pt x="2414" y="1867"/>
                </a:lnTo>
                <a:lnTo>
                  <a:pt x="2417" y="1867"/>
                </a:lnTo>
                <a:lnTo>
                  <a:pt x="2417" y="1867"/>
                </a:lnTo>
                <a:lnTo>
                  <a:pt x="2419" y="1867"/>
                </a:lnTo>
                <a:lnTo>
                  <a:pt x="2417" y="1867"/>
                </a:lnTo>
                <a:lnTo>
                  <a:pt x="2417" y="1867"/>
                </a:lnTo>
                <a:lnTo>
                  <a:pt x="2417" y="1870"/>
                </a:lnTo>
                <a:lnTo>
                  <a:pt x="2414" y="1870"/>
                </a:lnTo>
                <a:lnTo>
                  <a:pt x="2417" y="1870"/>
                </a:lnTo>
                <a:lnTo>
                  <a:pt x="2417" y="1870"/>
                </a:lnTo>
                <a:lnTo>
                  <a:pt x="2417" y="1870"/>
                </a:lnTo>
                <a:lnTo>
                  <a:pt x="2419" y="1870"/>
                </a:lnTo>
                <a:lnTo>
                  <a:pt x="2417" y="1872"/>
                </a:lnTo>
                <a:lnTo>
                  <a:pt x="2417" y="1872"/>
                </a:lnTo>
                <a:lnTo>
                  <a:pt x="2414" y="1874"/>
                </a:lnTo>
                <a:lnTo>
                  <a:pt x="2414" y="1877"/>
                </a:lnTo>
                <a:lnTo>
                  <a:pt x="2417" y="1877"/>
                </a:lnTo>
                <a:lnTo>
                  <a:pt x="2417" y="1874"/>
                </a:lnTo>
                <a:lnTo>
                  <a:pt x="2417" y="1874"/>
                </a:lnTo>
                <a:lnTo>
                  <a:pt x="2419" y="1877"/>
                </a:lnTo>
                <a:lnTo>
                  <a:pt x="2419" y="1877"/>
                </a:lnTo>
                <a:lnTo>
                  <a:pt x="2419" y="1879"/>
                </a:lnTo>
                <a:lnTo>
                  <a:pt x="2419" y="1879"/>
                </a:lnTo>
                <a:lnTo>
                  <a:pt x="2422" y="1879"/>
                </a:lnTo>
                <a:lnTo>
                  <a:pt x="2422" y="1877"/>
                </a:lnTo>
                <a:lnTo>
                  <a:pt x="2422" y="1874"/>
                </a:lnTo>
                <a:lnTo>
                  <a:pt x="2422" y="1874"/>
                </a:lnTo>
                <a:lnTo>
                  <a:pt x="2424" y="1872"/>
                </a:lnTo>
                <a:lnTo>
                  <a:pt x="2422" y="1872"/>
                </a:lnTo>
                <a:lnTo>
                  <a:pt x="2422" y="1870"/>
                </a:lnTo>
                <a:lnTo>
                  <a:pt x="2424" y="1870"/>
                </a:lnTo>
                <a:lnTo>
                  <a:pt x="2426" y="1870"/>
                </a:lnTo>
                <a:lnTo>
                  <a:pt x="2431" y="1870"/>
                </a:lnTo>
                <a:lnTo>
                  <a:pt x="2431" y="1870"/>
                </a:lnTo>
                <a:lnTo>
                  <a:pt x="2431" y="1870"/>
                </a:lnTo>
                <a:lnTo>
                  <a:pt x="2429" y="1874"/>
                </a:lnTo>
                <a:lnTo>
                  <a:pt x="2429" y="1874"/>
                </a:lnTo>
                <a:lnTo>
                  <a:pt x="2429" y="1874"/>
                </a:lnTo>
                <a:lnTo>
                  <a:pt x="2429" y="1874"/>
                </a:lnTo>
                <a:lnTo>
                  <a:pt x="2429" y="1874"/>
                </a:lnTo>
                <a:lnTo>
                  <a:pt x="2426" y="1874"/>
                </a:lnTo>
                <a:lnTo>
                  <a:pt x="2426" y="1874"/>
                </a:lnTo>
                <a:lnTo>
                  <a:pt x="2426" y="1874"/>
                </a:lnTo>
                <a:lnTo>
                  <a:pt x="2426" y="1874"/>
                </a:lnTo>
                <a:lnTo>
                  <a:pt x="2426" y="1877"/>
                </a:lnTo>
                <a:lnTo>
                  <a:pt x="2426" y="1877"/>
                </a:lnTo>
                <a:lnTo>
                  <a:pt x="2426" y="1877"/>
                </a:lnTo>
                <a:lnTo>
                  <a:pt x="2426" y="1879"/>
                </a:lnTo>
                <a:lnTo>
                  <a:pt x="2426" y="1879"/>
                </a:lnTo>
                <a:lnTo>
                  <a:pt x="2424" y="1879"/>
                </a:lnTo>
                <a:lnTo>
                  <a:pt x="2424" y="1879"/>
                </a:lnTo>
                <a:lnTo>
                  <a:pt x="2424" y="1879"/>
                </a:lnTo>
                <a:lnTo>
                  <a:pt x="2422" y="1881"/>
                </a:lnTo>
                <a:lnTo>
                  <a:pt x="2419" y="1881"/>
                </a:lnTo>
                <a:lnTo>
                  <a:pt x="2419" y="1881"/>
                </a:lnTo>
                <a:lnTo>
                  <a:pt x="2419" y="1881"/>
                </a:lnTo>
                <a:lnTo>
                  <a:pt x="2419" y="1884"/>
                </a:lnTo>
                <a:lnTo>
                  <a:pt x="2419" y="1884"/>
                </a:lnTo>
                <a:lnTo>
                  <a:pt x="2419" y="1884"/>
                </a:lnTo>
                <a:lnTo>
                  <a:pt x="2419" y="1884"/>
                </a:lnTo>
                <a:lnTo>
                  <a:pt x="2417" y="1884"/>
                </a:lnTo>
                <a:lnTo>
                  <a:pt x="2417" y="1884"/>
                </a:lnTo>
                <a:lnTo>
                  <a:pt x="2417" y="1886"/>
                </a:lnTo>
                <a:lnTo>
                  <a:pt x="2419" y="1886"/>
                </a:lnTo>
                <a:lnTo>
                  <a:pt x="2422" y="1886"/>
                </a:lnTo>
                <a:lnTo>
                  <a:pt x="2424" y="1884"/>
                </a:lnTo>
                <a:lnTo>
                  <a:pt x="2424" y="1884"/>
                </a:lnTo>
                <a:lnTo>
                  <a:pt x="2424" y="1881"/>
                </a:lnTo>
                <a:lnTo>
                  <a:pt x="2424" y="1881"/>
                </a:lnTo>
                <a:lnTo>
                  <a:pt x="2424" y="1881"/>
                </a:lnTo>
                <a:lnTo>
                  <a:pt x="2426" y="1881"/>
                </a:lnTo>
                <a:lnTo>
                  <a:pt x="2429" y="1881"/>
                </a:lnTo>
                <a:lnTo>
                  <a:pt x="2431" y="1879"/>
                </a:lnTo>
                <a:lnTo>
                  <a:pt x="2431" y="1879"/>
                </a:lnTo>
                <a:lnTo>
                  <a:pt x="2431" y="1879"/>
                </a:lnTo>
                <a:lnTo>
                  <a:pt x="2431" y="1879"/>
                </a:lnTo>
                <a:lnTo>
                  <a:pt x="2431" y="1881"/>
                </a:lnTo>
                <a:lnTo>
                  <a:pt x="2431" y="1879"/>
                </a:lnTo>
                <a:lnTo>
                  <a:pt x="2431" y="1879"/>
                </a:lnTo>
                <a:lnTo>
                  <a:pt x="2433" y="1879"/>
                </a:lnTo>
                <a:lnTo>
                  <a:pt x="2433" y="1879"/>
                </a:lnTo>
                <a:lnTo>
                  <a:pt x="2433" y="1879"/>
                </a:lnTo>
                <a:lnTo>
                  <a:pt x="2433" y="1879"/>
                </a:lnTo>
                <a:lnTo>
                  <a:pt x="2431" y="1877"/>
                </a:lnTo>
                <a:lnTo>
                  <a:pt x="2431" y="1877"/>
                </a:lnTo>
                <a:lnTo>
                  <a:pt x="2431" y="1877"/>
                </a:lnTo>
                <a:lnTo>
                  <a:pt x="2433" y="1874"/>
                </a:lnTo>
                <a:lnTo>
                  <a:pt x="2433" y="1874"/>
                </a:lnTo>
                <a:lnTo>
                  <a:pt x="2433" y="1874"/>
                </a:lnTo>
                <a:lnTo>
                  <a:pt x="2433" y="1874"/>
                </a:lnTo>
                <a:lnTo>
                  <a:pt x="2433" y="1874"/>
                </a:lnTo>
                <a:lnTo>
                  <a:pt x="2433" y="1874"/>
                </a:lnTo>
                <a:lnTo>
                  <a:pt x="2433" y="1874"/>
                </a:lnTo>
                <a:lnTo>
                  <a:pt x="2431" y="1872"/>
                </a:lnTo>
                <a:lnTo>
                  <a:pt x="2431" y="1872"/>
                </a:lnTo>
                <a:lnTo>
                  <a:pt x="2431" y="1872"/>
                </a:lnTo>
                <a:lnTo>
                  <a:pt x="2433" y="1870"/>
                </a:lnTo>
                <a:lnTo>
                  <a:pt x="2433" y="1870"/>
                </a:lnTo>
                <a:lnTo>
                  <a:pt x="2433" y="1870"/>
                </a:lnTo>
                <a:lnTo>
                  <a:pt x="2431" y="1870"/>
                </a:lnTo>
                <a:lnTo>
                  <a:pt x="2431" y="1870"/>
                </a:lnTo>
                <a:lnTo>
                  <a:pt x="2431" y="1870"/>
                </a:lnTo>
                <a:lnTo>
                  <a:pt x="2429" y="1870"/>
                </a:lnTo>
                <a:lnTo>
                  <a:pt x="2429" y="1870"/>
                </a:lnTo>
                <a:lnTo>
                  <a:pt x="2429" y="1867"/>
                </a:lnTo>
                <a:lnTo>
                  <a:pt x="2429" y="1867"/>
                </a:lnTo>
                <a:lnTo>
                  <a:pt x="2429" y="1867"/>
                </a:lnTo>
                <a:lnTo>
                  <a:pt x="2429" y="1865"/>
                </a:lnTo>
                <a:lnTo>
                  <a:pt x="2429" y="1865"/>
                </a:lnTo>
                <a:lnTo>
                  <a:pt x="2429" y="1865"/>
                </a:lnTo>
                <a:lnTo>
                  <a:pt x="2429" y="1865"/>
                </a:lnTo>
                <a:lnTo>
                  <a:pt x="2431" y="1865"/>
                </a:lnTo>
                <a:lnTo>
                  <a:pt x="2431" y="1865"/>
                </a:lnTo>
                <a:lnTo>
                  <a:pt x="2431" y="1865"/>
                </a:lnTo>
                <a:lnTo>
                  <a:pt x="2431" y="1865"/>
                </a:lnTo>
                <a:lnTo>
                  <a:pt x="2431" y="1865"/>
                </a:lnTo>
                <a:lnTo>
                  <a:pt x="2431" y="1865"/>
                </a:lnTo>
                <a:lnTo>
                  <a:pt x="2433" y="1865"/>
                </a:lnTo>
                <a:lnTo>
                  <a:pt x="2433" y="1865"/>
                </a:lnTo>
                <a:lnTo>
                  <a:pt x="2433" y="1863"/>
                </a:lnTo>
                <a:lnTo>
                  <a:pt x="2433" y="1863"/>
                </a:lnTo>
                <a:lnTo>
                  <a:pt x="2433" y="1863"/>
                </a:lnTo>
                <a:lnTo>
                  <a:pt x="2436" y="1863"/>
                </a:lnTo>
                <a:lnTo>
                  <a:pt x="2438" y="1863"/>
                </a:lnTo>
                <a:lnTo>
                  <a:pt x="2438" y="1863"/>
                </a:lnTo>
                <a:lnTo>
                  <a:pt x="2438" y="1863"/>
                </a:lnTo>
                <a:lnTo>
                  <a:pt x="2438" y="1863"/>
                </a:lnTo>
                <a:lnTo>
                  <a:pt x="2438" y="1863"/>
                </a:lnTo>
                <a:lnTo>
                  <a:pt x="2438" y="1863"/>
                </a:lnTo>
                <a:lnTo>
                  <a:pt x="2438" y="1863"/>
                </a:lnTo>
                <a:lnTo>
                  <a:pt x="2438" y="1860"/>
                </a:lnTo>
                <a:lnTo>
                  <a:pt x="2438" y="1860"/>
                </a:lnTo>
                <a:lnTo>
                  <a:pt x="2438" y="1860"/>
                </a:lnTo>
                <a:lnTo>
                  <a:pt x="2438" y="1860"/>
                </a:lnTo>
                <a:lnTo>
                  <a:pt x="2438" y="1860"/>
                </a:lnTo>
                <a:lnTo>
                  <a:pt x="2438" y="1860"/>
                </a:lnTo>
                <a:lnTo>
                  <a:pt x="2438" y="1860"/>
                </a:lnTo>
                <a:lnTo>
                  <a:pt x="2436" y="1860"/>
                </a:lnTo>
                <a:lnTo>
                  <a:pt x="2433" y="1860"/>
                </a:lnTo>
                <a:lnTo>
                  <a:pt x="2436" y="1860"/>
                </a:lnTo>
                <a:lnTo>
                  <a:pt x="2438" y="1860"/>
                </a:lnTo>
                <a:lnTo>
                  <a:pt x="2438" y="1858"/>
                </a:lnTo>
                <a:lnTo>
                  <a:pt x="2438" y="1860"/>
                </a:lnTo>
                <a:lnTo>
                  <a:pt x="2440" y="1858"/>
                </a:lnTo>
                <a:lnTo>
                  <a:pt x="2440" y="1858"/>
                </a:lnTo>
                <a:lnTo>
                  <a:pt x="2438" y="1855"/>
                </a:lnTo>
                <a:lnTo>
                  <a:pt x="2438" y="1855"/>
                </a:lnTo>
                <a:lnTo>
                  <a:pt x="2438" y="1855"/>
                </a:lnTo>
                <a:lnTo>
                  <a:pt x="2438" y="1855"/>
                </a:lnTo>
                <a:lnTo>
                  <a:pt x="2440" y="1855"/>
                </a:lnTo>
                <a:lnTo>
                  <a:pt x="2440" y="1853"/>
                </a:lnTo>
                <a:lnTo>
                  <a:pt x="2440" y="1855"/>
                </a:lnTo>
                <a:lnTo>
                  <a:pt x="2440" y="1855"/>
                </a:lnTo>
                <a:lnTo>
                  <a:pt x="2440" y="1853"/>
                </a:lnTo>
                <a:lnTo>
                  <a:pt x="2440" y="1851"/>
                </a:lnTo>
                <a:lnTo>
                  <a:pt x="2440" y="1851"/>
                </a:lnTo>
                <a:lnTo>
                  <a:pt x="2440" y="1851"/>
                </a:lnTo>
                <a:lnTo>
                  <a:pt x="2438" y="1851"/>
                </a:lnTo>
                <a:lnTo>
                  <a:pt x="2440" y="1851"/>
                </a:lnTo>
                <a:lnTo>
                  <a:pt x="2440" y="1851"/>
                </a:lnTo>
                <a:lnTo>
                  <a:pt x="2440" y="1851"/>
                </a:lnTo>
                <a:lnTo>
                  <a:pt x="2440" y="1851"/>
                </a:lnTo>
                <a:lnTo>
                  <a:pt x="2445" y="1853"/>
                </a:lnTo>
                <a:lnTo>
                  <a:pt x="2445" y="1853"/>
                </a:lnTo>
                <a:lnTo>
                  <a:pt x="2448" y="1853"/>
                </a:lnTo>
                <a:lnTo>
                  <a:pt x="2445" y="1853"/>
                </a:lnTo>
                <a:lnTo>
                  <a:pt x="2445" y="1851"/>
                </a:lnTo>
                <a:lnTo>
                  <a:pt x="2448" y="1851"/>
                </a:lnTo>
                <a:lnTo>
                  <a:pt x="2448" y="1851"/>
                </a:lnTo>
                <a:lnTo>
                  <a:pt x="2445" y="1851"/>
                </a:lnTo>
                <a:lnTo>
                  <a:pt x="2445" y="1851"/>
                </a:lnTo>
                <a:lnTo>
                  <a:pt x="2448" y="1851"/>
                </a:lnTo>
                <a:lnTo>
                  <a:pt x="2448" y="1851"/>
                </a:lnTo>
                <a:lnTo>
                  <a:pt x="2448" y="1851"/>
                </a:lnTo>
                <a:lnTo>
                  <a:pt x="2445" y="1851"/>
                </a:lnTo>
                <a:lnTo>
                  <a:pt x="2448" y="1848"/>
                </a:lnTo>
                <a:lnTo>
                  <a:pt x="2448" y="1851"/>
                </a:lnTo>
                <a:lnTo>
                  <a:pt x="2448" y="1851"/>
                </a:lnTo>
                <a:lnTo>
                  <a:pt x="2448" y="1848"/>
                </a:lnTo>
                <a:lnTo>
                  <a:pt x="2448" y="1848"/>
                </a:lnTo>
                <a:lnTo>
                  <a:pt x="2448" y="1848"/>
                </a:lnTo>
                <a:lnTo>
                  <a:pt x="2445" y="1848"/>
                </a:lnTo>
                <a:lnTo>
                  <a:pt x="2445" y="1848"/>
                </a:lnTo>
                <a:lnTo>
                  <a:pt x="2445" y="1846"/>
                </a:lnTo>
                <a:lnTo>
                  <a:pt x="2445" y="1846"/>
                </a:lnTo>
                <a:lnTo>
                  <a:pt x="2445" y="1844"/>
                </a:lnTo>
                <a:lnTo>
                  <a:pt x="2445" y="1844"/>
                </a:lnTo>
                <a:lnTo>
                  <a:pt x="2445" y="1844"/>
                </a:lnTo>
                <a:lnTo>
                  <a:pt x="2445" y="1844"/>
                </a:lnTo>
                <a:lnTo>
                  <a:pt x="2443" y="1844"/>
                </a:lnTo>
                <a:lnTo>
                  <a:pt x="2443" y="1844"/>
                </a:lnTo>
                <a:lnTo>
                  <a:pt x="2443" y="1846"/>
                </a:lnTo>
                <a:lnTo>
                  <a:pt x="2443" y="1846"/>
                </a:lnTo>
                <a:lnTo>
                  <a:pt x="2443" y="1846"/>
                </a:lnTo>
                <a:lnTo>
                  <a:pt x="2440" y="1844"/>
                </a:lnTo>
                <a:lnTo>
                  <a:pt x="2440" y="1844"/>
                </a:lnTo>
                <a:lnTo>
                  <a:pt x="2440" y="1844"/>
                </a:lnTo>
                <a:lnTo>
                  <a:pt x="2438" y="1844"/>
                </a:lnTo>
                <a:lnTo>
                  <a:pt x="2438" y="1844"/>
                </a:lnTo>
                <a:lnTo>
                  <a:pt x="2438" y="1844"/>
                </a:lnTo>
                <a:lnTo>
                  <a:pt x="2438" y="1846"/>
                </a:lnTo>
                <a:lnTo>
                  <a:pt x="2438" y="1846"/>
                </a:lnTo>
                <a:lnTo>
                  <a:pt x="2436" y="1846"/>
                </a:lnTo>
                <a:lnTo>
                  <a:pt x="2436" y="1846"/>
                </a:lnTo>
                <a:lnTo>
                  <a:pt x="2436" y="1846"/>
                </a:lnTo>
                <a:lnTo>
                  <a:pt x="2436" y="1844"/>
                </a:lnTo>
                <a:lnTo>
                  <a:pt x="2436" y="1844"/>
                </a:lnTo>
                <a:lnTo>
                  <a:pt x="2436" y="1844"/>
                </a:lnTo>
                <a:lnTo>
                  <a:pt x="2436" y="1844"/>
                </a:lnTo>
                <a:lnTo>
                  <a:pt x="2436" y="1841"/>
                </a:lnTo>
                <a:lnTo>
                  <a:pt x="2436" y="1841"/>
                </a:lnTo>
                <a:lnTo>
                  <a:pt x="2436" y="1841"/>
                </a:lnTo>
                <a:lnTo>
                  <a:pt x="2436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41"/>
                </a:lnTo>
                <a:lnTo>
                  <a:pt x="2438" y="1839"/>
                </a:lnTo>
                <a:lnTo>
                  <a:pt x="2438" y="1839"/>
                </a:lnTo>
                <a:lnTo>
                  <a:pt x="2440" y="1841"/>
                </a:lnTo>
                <a:lnTo>
                  <a:pt x="2440" y="1841"/>
                </a:lnTo>
                <a:lnTo>
                  <a:pt x="2440" y="1841"/>
                </a:lnTo>
                <a:lnTo>
                  <a:pt x="2440" y="1841"/>
                </a:lnTo>
                <a:lnTo>
                  <a:pt x="2440" y="1839"/>
                </a:lnTo>
                <a:lnTo>
                  <a:pt x="2440" y="1839"/>
                </a:lnTo>
                <a:lnTo>
                  <a:pt x="2440" y="1839"/>
                </a:lnTo>
                <a:lnTo>
                  <a:pt x="2440" y="1839"/>
                </a:lnTo>
                <a:lnTo>
                  <a:pt x="2440" y="1839"/>
                </a:lnTo>
                <a:lnTo>
                  <a:pt x="2440" y="1841"/>
                </a:lnTo>
                <a:lnTo>
                  <a:pt x="2443" y="1839"/>
                </a:lnTo>
                <a:lnTo>
                  <a:pt x="2443" y="1839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3" y="1841"/>
                </a:lnTo>
                <a:lnTo>
                  <a:pt x="2440" y="1844"/>
                </a:lnTo>
                <a:lnTo>
                  <a:pt x="2443" y="1844"/>
                </a:lnTo>
                <a:lnTo>
                  <a:pt x="2443" y="1844"/>
                </a:lnTo>
                <a:lnTo>
                  <a:pt x="2443" y="1844"/>
                </a:lnTo>
                <a:lnTo>
                  <a:pt x="2443" y="1844"/>
                </a:lnTo>
                <a:lnTo>
                  <a:pt x="2445" y="1844"/>
                </a:lnTo>
                <a:lnTo>
                  <a:pt x="2445" y="1844"/>
                </a:lnTo>
                <a:lnTo>
                  <a:pt x="2448" y="1848"/>
                </a:lnTo>
                <a:lnTo>
                  <a:pt x="2450" y="1848"/>
                </a:lnTo>
                <a:lnTo>
                  <a:pt x="2448" y="1846"/>
                </a:lnTo>
                <a:lnTo>
                  <a:pt x="2448" y="1846"/>
                </a:lnTo>
                <a:lnTo>
                  <a:pt x="2448" y="1846"/>
                </a:lnTo>
                <a:lnTo>
                  <a:pt x="2448" y="1846"/>
                </a:lnTo>
                <a:lnTo>
                  <a:pt x="2450" y="1846"/>
                </a:lnTo>
                <a:lnTo>
                  <a:pt x="2450" y="1846"/>
                </a:lnTo>
                <a:lnTo>
                  <a:pt x="2450" y="1846"/>
                </a:lnTo>
                <a:lnTo>
                  <a:pt x="2450" y="1846"/>
                </a:lnTo>
                <a:lnTo>
                  <a:pt x="2450" y="1848"/>
                </a:lnTo>
                <a:lnTo>
                  <a:pt x="2452" y="1848"/>
                </a:lnTo>
                <a:lnTo>
                  <a:pt x="2452" y="1846"/>
                </a:lnTo>
                <a:lnTo>
                  <a:pt x="2455" y="1846"/>
                </a:lnTo>
                <a:lnTo>
                  <a:pt x="2452" y="1846"/>
                </a:lnTo>
                <a:lnTo>
                  <a:pt x="2452" y="1846"/>
                </a:lnTo>
                <a:lnTo>
                  <a:pt x="2455" y="1844"/>
                </a:lnTo>
                <a:lnTo>
                  <a:pt x="2455" y="1844"/>
                </a:lnTo>
                <a:lnTo>
                  <a:pt x="2455" y="1844"/>
                </a:lnTo>
                <a:lnTo>
                  <a:pt x="2455" y="1844"/>
                </a:lnTo>
                <a:lnTo>
                  <a:pt x="2455" y="1844"/>
                </a:lnTo>
                <a:lnTo>
                  <a:pt x="2455" y="1844"/>
                </a:lnTo>
                <a:lnTo>
                  <a:pt x="2455" y="1841"/>
                </a:lnTo>
                <a:lnTo>
                  <a:pt x="2455" y="1841"/>
                </a:lnTo>
                <a:lnTo>
                  <a:pt x="2455" y="1841"/>
                </a:lnTo>
                <a:lnTo>
                  <a:pt x="2455" y="1841"/>
                </a:lnTo>
                <a:lnTo>
                  <a:pt x="2455" y="1841"/>
                </a:lnTo>
                <a:lnTo>
                  <a:pt x="2455" y="1841"/>
                </a:lnTo>
                <a:lnTo>
                  <a:pt x="2455" y="1841"/>
                </a:lnTo>
                <a:lnTo>
                  <a:pt x="2455" y="1839"/>
                </a:lnTo>
                <a:lnTo>
                  <a:pt x="2455" y="1839"/>
                </a:lnTo>
                <a:lnTo>
                  <a:pt x="2455" y="1839"/>
                </a:lnTo>
                <a:lnTo>
                  <a:pt x="2455" y="1839"/>
                </a:lnTo>
                <a:lnTo>
                  <a:pt x="2455" y="1839"/>
                </a:lnTo>
                <a:lnTo>
                  <a:pt x="2452" y="1839"/>
                </a:lnTo>
                <a:lnTo>
                  <a:pt x="2452" y="1839"/>
                </a:lnTo>
                <a:lnTo>
                  <a:pt x="2455" y="1837"/>
                </a:lnTo>
                <a:lnTo>
                  <a:pt x="2455" y="1837"/>
                </a:lnTo>
                <a:lnTo>
                  <a:pt x="2455" y="1837"/>
                </a:lnTo>
                <a:lnTo>
                  <a:pt x="2455" y="1834"/>
                </a:lnTo>
                <a:lnTo>
                  <a:pt x="2455" y="1834"/>
                </a:lnTo>
                <a:lnTo>
                  <a:pt x="2459" y="1837"/>
                </a:lnTo>
                <a:lnTo>
                  <a:pt x="2459" y="1837"/>
                </a:lnTo>
                <a:lnTo>
                  <a:pt x="2459" y="1837"/>
                </a:lnTo>
                <a:lnTo>
                  <a:pt x="2459" y="1834"/>
                </a:lnTo>
                <a:lnTo>
                  <a:pt x="2459" y="1834"/>
                </a:lnTo>
                <a:lnTo>
                  <a:pt x="2459" y="1834"/>
                </a:lnTo>
                <a:lnTo>
                  <a:pt x="2459" y="1834"/>
                </a:lnTo>
                <a:lnTo>
                  <a:pt x="2459" y="1832"/>
                </a:lnTo>
                <a:lnTo>
                  <a:pt x="2459" y="1832"/>
                </a:lnTo>
                <a:lnTo>
                  <a:pt x="2462" y="1832"/>
                </a:lnTo>
                <a:lnTo>
                  <a:pt x="2462" y="1832"/>
                </a:lnTo>
                <a:lnTo>
                  <a:pt x="2462" y="1832"/>
                </a:lnTo>
                <a:lnTo>
                  <a:pt x="2462" y="1829"/>
                </a:lnTo>
                <a:lnTo>
                  <a:pt x="2462" y="1829"/>
                </a:lnTo>
                <a:lnTo>
                  <a:pt x="2462" y="1829"/>
                </a:lnTo>
                <a:lnTo>
                  <a:pt x="2462" y="1829"/>
                </a:lnTo>
                <a:lnTo>
                  <a:pt x="2459" y="1829"/>
                </a:lnTo>
                <a:lnTo>
                  <a:pt x="2459" y="1827"/>
                </a:lnTo>
                <a:lnTo>
                  <a:pt x="2459" y="1827"/>
                </a:lnTo>
                <a:lnTo>
                  <a:pt x="2457" y="1827"/>
                </a:lnTo>
                <a:lnTo>
                  <a:pt x="2457" y="1825"/>
                </a:lnTo>
                <a:lnTo>
                  <a:pt x="2459" y="1825"/>
                </a:lnTo>
                <a:lnTo>
                  <a:pt x="2459" y="1822"/>
                </a:lnTo>
                <a:lnTo>
                  <a:pt x="2459" y="1822"/>
                </a:lnTo>
                <a:lnTo>
                  <a:pt x="2462" y="1822"/>
                </a:lnTo>
                <a:lnTo>
                  <a:pt x="2462" y="1820"/>
                </a:lnTo>
                <a:lnTo>
                  <a:pt x="2462" y="1820"/>
                </a:lnTo>
                <a:lnTo>
                  <a:pt x="2462" y="1820"/>
                </a:lnTo>
                <a:lnTo>
                  <a:pt x="2462" y="1818"/>
                </a:lnTo>
                <a:lnTo>
                  <a:pt x="2462" y="1818"/>
                </a:lnTo>
                <a:lnTo>
                  <a:pt x="2462" y="1818"/>
                </a:lnTo>
                <a:lnTo>
                  <a:pt x="2462" y="1818"/>
                </a:lnTo>
                <a:lnTo>
                  <a:pt x="2459" y="1815"/>
                </a:lnTo>
                <a:lnTo>
                  <a:pt x="2459" y="1815"/>
                </a:lnTo>
                <a:lnTo>
                  <a:pt x="2459" y="1813"/>
                </a:lnTo>
                <a:lnTo>
                  <a:pt x="2462" y="1813"/>
                </a:lnTo>
                <a:lnTo>
                  <a:pt x="2462" y="1815"/>
                </a:lnTo>
                <a:lnTo>
                  <a:pt x="2464" y="1815"/>
                </a:lnTo>
                <a:lnTo>
                  <a:pt x="2464" y="1815"/>
                </a:lnTo>
                <a:lnTo>
                  <a:pt x="2464" y="1815"/>
                </a:lnTo>
                <a:lnTo>
                  <a:pt x="2466" y="1813"/>
                </a:lnTo>
                <a:lnTo>
                  <a:pt x="2469" y="1810"/>
                </a:lnTo>
                <a:lnTo>
                  <a:pt x="2469" y="1808"/>
                </a:lnTo>
                <a:lnTo>
                  <a:pt x="2469" y="1808"/>
                </a:lnTo>
                <a:lnTo>
                  <a:pt x="2471" y="1808"/>
                </a:lnTo>
                <a:lnTo>
                  <a:pt x="2471" y="1806"/>
                </a:lnTo>
                <a:lnTo>
                  <a:pt x="2471" y="1806"/>
                </a:lnTo>
                <a:lnTo>
                  <a:pt x="2471" y="1803"/>
                </a:lnTo>
                <a:lnTo>
                  <a:pt x="2471" y="1803"/>
                </a:lnTo>
                <a:lnTo>
                  <a:pt x="2471" y="1803"/>
                </a:lnTo>
                <a:lnTo>
                  <a:pt x="2471" y="1801"/>
                </a:lnTo>
                <a:lnTo>
                  <a:pt x="2466" y="1801"/>
                </a:lnTo>
                <a:lnTo>
                  <a:pt x="2464" y="1801"/>
                </a:lnTo>
                <a:lnTo>
                  <a:pt x="2464" y="1799"/>
                </a:lnTo>
                <a:lnTo>
                  <a:pt x="2462" y="1799"/>
                </a:lnTo>
                <a:lnTo>
                  <a:pt x="2462" y="1799"/>
                </a:lnTo>
                <a:lnTo>
                  <a:pt x="2457" y="1799"/>
                </a:lnTo>
                <a:lnTo>
                  <a:pt x="2457" y="1799"/>
                </a:lnTo>
                <a:lnTo>
                  <a:pt x="2457" y="1796"/>
                </a:lnTo>
                <a:lnTo>
                  <a:pt x="2457" y="1796"/>
                </a:lnTo>
                <a:lnTo>
                  <a:pt x="2457" y="1794"/>
                </a:lnTo>
                <a:lnTo>
                  <a:pt x="2457" y="1794"/>
                </a:lnTo>
                <a:lnTo>
                  <a:pt x="2455" y="1794"/>
                </a:lnTo>
                <a:lnTo>
                  <a:pt x="2457" y="1792"/>
                </a:lnTo>
                <a:lnTo>
                  <a:pt x="2457" y="1794"/>
                </a:lnTo>
                <a:lnTo>
                  <a:pt x="2457" y="1796"/>
                </a:lnTo>
                <a:lnTo>
                  <a:pt x="2457" y="1796"/>
                </a:lnTo>
                <a:lnTo>
                  <a:pt x="2459" y="1796"/>
                </a:lnTo>
                <a:lnTo>
                  <a:pt x="2462" y="1796"/>
                </a:lnTo>
                <a:lnTo>
                  <a:pt x="2464" y="1796"/>
                </a:lnTo>
                <a:lnTo>
                  <a:pt x="2464" y="1796"/>
                </a:lnTo>
                <a:lnTo>
                  <a:pt x="2466" y="1799"/>
                </a:lnTo>
                <a:lnTo>
                  <a:pt x="2466" y="1799"/>
                </a:lnTo>
                <a:lnTo>
                  <a:pt x="2466" y="1799"/>
                </a:lnTo>
                <a:lnTo>
                  <a:pt x="2469" y="1799"/>
                </a:lnTo>
                <a:lnTo>
                  <a:pt x="2469" y="1801"/>
                </a:lnTo>
                <a:lnTo>
                  <a:pt x="2471" y="1799"/>
                </a:lnTo>
                <a:lnTo>
                  <a:pt x="2474" y="1799"/>
                </a:lnTo>
                <a:lnTo>
                  <a:pt x="2474" y="1801"/>
                </a:lnTo>
                <a:lnTo>
                  <a:pt x="2474" y="1801"/>
                </a:lnTo>
                <a:lnTo>
                  <a:pt x="2476" y="1801"/>
                </a:lnTo>
                <a:lnTo>
                  <a:pt x="2478" y="1799"/>
                </a:lnTo>
                <a:lnTo>
                  <a:pt x="2478" y="1799"/>
                </a:lnTo>
                <a:lnTo>
                  <a:pt x="2478" y="1796"/>
                </a:lnTo>
                <a:lnTo>
                  <a:pt x="2478" y="1794"/>
                </a:lnTo>
                <a:lnTo>
                  <a:pt x="2478" y="1794"/>
                </a:lnTo>
                <a:lnTo>
                  <a:pt x="2481" y="1792"/>
                </a:lnTo>
                <a:lnTo>
                  <a:pt x="2481" y="1792"/>
                </a:lnTo>
                <a:lnTo>
                  <a:pt x="2483" y="1789"/>
                </a:lnTo>
                <a:lnTo>
                  <a:pt x="2483" y="1789"/>
                </a:lnTo>
                <a:lnTo>
                  <a:pt x="2485" y="1787"/>
                </a:lnTo>
                <a:lnTo>
                  <a:pt x="2485" y="1787"/>
                </a:lnTo>
                <a:lnTo>
                  <a:pt x="2485" y="1784"/>
                </a:lnTo>
                <a:lnTo>
                  <a:pt x="2485" y="1784"/>
                </a:lnTo>
                <a:lnTo>
                  <a:pt x="2485" y="1782"/>
                </a:lnTo>
                <a:lnTo>
                  <a:pt x="2483" y="1782"/>
                </a:lnTo>
                <a:lnTo>
                  <a:pt x="2483" y="1782"/>
                </a:lnTo>
                <a:lnTo>
                  <a:pt x="2481" y="1782"/>
                </a:lnTo>
                <a:lnTo>
                  <a:pt x="2481" y="1782"/>
                </a:lnTo>
                <a:lnTo>
                  <a:pt x="2481" y="1782"/>
                </a:lnTo>
                <a:lnTo>
                  <a:pt x="2483" y="1782"/>
                </a:lnTo>
                <a:lnTo>
                  <a:pt x="2483" y="1782"/>
                </a:lnTo>
                <a:lnTo>
                  <a:pt x="2483" y="1782"/>
                </a:lnTo>
                <a:lnTo>
                  <a:pt x="2483" y="1782"/>
                </a:lnTo>
                <a:lnTo>
                  <a:pt x="2485" y="1782"/>
                </a:lnTo>
                <a:lnTo>
                  <a:pt x="2485" y="1780"/>
                </a:lnTo>
                <a:lnTo>
                  <a:pt x="2488" y="1777"/>
                </a:lnTo>
                <a:lnTo>
                  <a:pt x="2488" y="1777"/>
                </a:lnTo>
                <a:lnTo>
                  <a:pt x="2488" y="1777"/>
                </a:lnTo>
                <a:lnTo>
                  <a:pt x="2488" y="1777"/>
                </a:lnTo>
                <a:lnTo>
                  <a:pt x="2490" y="1777"/>
                </a:lnTo>
                <a:lnTo>
                  <a:pt x="2490" y="1777"/>
                </a:lnTo>
                <a:lnTo>
                  <a:pt x="2493" y="1777"/>
                </a:lnTo>
                <a:lnTo>
                  <a:pt x="2493" y="1777"/>
                </a:lnTo>
                <a:lnTo>
                  <a:pt x="2493" y="1780"/>
                </a:lnTo>
                <a:lnTo>
                  <a:pt x="2490" y="1780"/>
                </a:lnTo>
                <a:lnTo>
                  <a:pt x="2490" y="1780"/>
                </a:lnTo>
                <a:lnTo>
                  <a:pt x="2490" y="1780"/>
                </a:lnTo>
                <a:lnTo>
                  <a:pt x="2490" y="1780"/>
                </a:lnTo>
                <a:lnTo>
                  <a:pt x="2490" y="1782"/>
                </a:lnTo>
                <a:lnTo>
                  <a:pt x="2493" y="1784"/>
                </a:lnTo>
                <a:lnTo>
                  <a:pt x="2490" y="1784"/>
                </a:lnTo>
                <a:lnTo>
                  <a:pt x="2493" y="1787"/>
                </a:lnTo>
                <a:lnTo>
                  <a:pt x="2493" y="1787"/>
                </a:lnTo>
                <a:lnTo>
                  <a:pt x="2495" y="1789"/>
                </a:lnTo>
                <a:lnTo>
                  <a:pt x="2495" y="1789"/>
                </a:lnTo>
                <a:lnTo>
                  <a:pt x="2495" y="1789"/>
                </a:lnTo>
                <a:lnTo>
                  <a:pt x="2495" y="1792"/>
                </a:lnTo>
                <a:lnTo>
                  <a:pt x="2497" y="1792"/>
                </a:lnTo>
                <a:lnTo>
                  <a:pt x="2497" y="1792"/>
                </a:lnTo>
                <a:lnTo>
                  <a:pt x="2497" y="1792"/>
                </a:lnTo>
                <a:lnTo>
                  <a:pt x="2497" y="1792"/>
                </a:lnTo>
                <a:lnTo>
                  <a:pt x="2497" y="1789"/>
                </a:lnTo>
                <a:lnTo>
                  <a:pt x="2497" y="1789"/>
                </a:lnTo>
                <a:lnTo>
                  <a:pt x="2497" y="1789"/>
                </a:lnTo>
                <a:lnTo>
                  <a:pt x="2500" y="1789"/>
                </a:lnTo>
                <a:lnTo>
                  <a:pt x="2500" y="1787"/>
                </a:lnTo>
                <a:lnTo>
                  <a:pt x="2497" y="1789"/>
                </a:lnTo>
                <a:lnTo>
                  <a:pt x="2497" y="1789"/>
                </a:lnTo>
                <a:lnTo>
                  <a:pt x="2497" y="1787"/>
                </a:lnTo>
                <a:lnTo>
                  <a:pt x="2497" y="1787"/>
                </a:lnTo>
                <a:lnTo>
                  <a:pt x="2497" y="1787"/>
                </a:lnTo>
                <a:lnTo>
                  <a:pt x="2500" y="1784"/>
                </a:lnTo>
                <a:lnTo>
                  <a:pt x="2500" y="1784"/>
                </a:lnTo>
                <a:lnTo>
                  <a:pt x="2500" y="1784"/>
                </a:lnTo>
                <a:lnTo>
                  <a:pt x="2500" y="1784"/>
                </a:lnTo>
                <a:lnTo>
                  <a:pt x="2500" y="1784"/>
                </a:lnTo>
                <a:lnTo>
                  <a:pt x="2500" y="1784"/>
                </a:lnTo>
                <a:lnTo>
                  <a:pt x="2500" y="1782"/>
                </a:lnTo>
                <a:lnTo>
                  <a:pt x="2500" y="1782"/>
                </a:lnTo>
                <a:lnTo>
                  <a:pt x="2500" y="1782"/>
                </a:lnTo>
                <a:lnTo>
                  <a:pt x="2500" y="1782"/>
                </a:lnTo>
                <a:lnTo>
                  <a:pt x="2500" y="1782"/>
                </a:lnTo>
                <a:lnTo>
                  <a:pt x="2502" y="1782"/>
                </a:lnTo>
                <a:lnTo>
                  <a:pt x="2502" y="1782"/>
                </a:lnTo>
                <a:lnTo>
                  <a:pt x="2502" y="1782"/>
                </a:lnTo>
                <a:lnTo>
                  <a:pt x="2502" y="1782"/>
                </a:lnTo>
                <a:lnTo>
                  <a:pt x="2502" y="1782"/>
                </a:lnTo>
                <a:lnTo>
                  <a:pt x="2502" y="1780"/>
                </a:lnTo>
                <a:lnTo>
                  <a:pt x="2502" y="1780"/>
                </a:lnTo>
                <a:lnTo>
                  <a:pt x="2504" y="1780"/>
                </a:lnTo>
                <a:lnTo>
                  <a:pt x="2504" y="1780"/>
                </a:lnTo>
                <a:lnTo>
                  <a:pt x="2507" y="1780"/>
                </a:lnTo>
                <a:lnTo>
                  <a:pt x="2507" y="1780"/>
                </a:lnTo>
                <a:lnTo>
                  <a:pt x="2509" y="1782"/>
                </a:lnTo>
                <a:lnTo>
                  <a:pt x="2509" y="1782"/>
                </a:lnTo>
                <a:lnTo>
                  <a:pt x="2509" y="1784"/>
                </a:lnTo>
                <a:lnTo>
                  <a:pt x="2509" y="1784"/>
                </a:lnTo>
                <a:lnTo>
                  <a:pt x="2511" y="1784"/>
                </a:lnTo>
                <a:lnTo>
                  <a:pt x="2511" y="1782"/>
                </a:lnTo>
                <a:lnTo>
                  <a:pt x="2511" y="1780"/>
                </a:lnTo>
                <a:lnTo>
                  <a:pt x="2514" y="1780"/>
                </a:lnTo>
                <a:lnTo>
                  <a:pt x="2514" y="1780"/>
                </a:lnTo>
                <a:lnTo>
                  <a:pt x="2511" y="1780"/>
                </a:lnTo>
                <a:lnTo>
                  <a:pt x="2511" y="1780"/>
                </a:lnTo>
                <a:lnTo>
                  <a:pt x="2511" y="1777"/>
                </a:lnTo>
                <a:lnTo>
                  <a:pt x="2511" y="1777"/>
                </a:lnTo>
                <a:lnTo>
                  <a:pt x="2511" y="1777"/>
                </a:lnTo>
                <a:lnTo>
                  <a:pt x="2511" y="1775"/>
                </a:lnTo>
                <a:lnTo>
                  <a:pt x="2511" y="1775"/>
                </a:lnTo>
                <a:lnTo>
                  <a:pt x="2509" y="1775"/>
                </a:lnTo>
                <a:lnTo>
                  <a:pt x="2509" y="1773"/>
                </a:lnTo>
                <a:lnTo>
                  <a:pt x="2509" y="1773"/>
                </a:lnTo>
                <a:lnTo>
                  <a:pt x="2509" y="1773"/>
                </a:lnTo>
                <a:lnTo>
                  <a:pt x="2511" y="1770"/>
                </a:lnTo>
                <a:lnTo>
                  <a:pt x="2509" y="1770"/>
                </a:lnTo>
                <a:lnTo>
                  <a:pt x="2507" y="1770"/>
                </a:lnTo>
                <a:lnTo>
                  <a:pt x="2507" y="1770"/>
                </a:lnTo>
                <a:lnTo>
                  <a:pt x="2507" y="1770"/>
                </a:lnTo>
                <a:lnTo>
                  <a:pt x="2507" y="1770"/>
                </a:lnTo>
                <a:lnTo>
                  <a:pt x="2507" y="1770"/>
                </a:lnTo>
                <a:lnTo>
                  <a:pt x="2507" y="1770"/>
                </a:lnTo>
                <a:lnTo>
                  <a:pt x="2509" y="1770"/>
                </a:lnTo>
                <a:lnTo>
                  <a:pt x="2509" y="1768"/>
                </a:lnTo>
                <a:lnTo>
                  <a:pt x="2507" y="1768"/>
                </a:lnTo>
                <a:lnTo>
                  <a:pt x="2507" y="1766"/>
                </a:lnTo>
                <a:lnTo>
                  <a:pt x="2507" y="1763"/>
                </a:lnTo>
                <a:lnTo>
                  <a:pt x="2507" y="1763"/>
                </a:lnTo>
                <a:lnTo>
                  <a:pt x="2507" y="1761"/>
                </a:lnTo>
                <a:lnTo>
                  <a:pt x="2504" y="1761"/>
                </a:lnTo>
                <a:lnTo>
                  <a:pt x="2502" y="1758"/>
                </a:lnTo>
                <a:lnTo>
                  <a:pt x="2500" y="1758"/>
                </a:lnTo>
                <a:lnTo>
                  <a:pt x="2500" y="1758"/>
                </a:lnTo>
                <a:lnTo>
                  <a:pt x="2497" y="1758"/>
                </a:lnTo>
                <a:lnTo>
                  <a:pt x="2495" y="1758"/>
                </a:lnTo>
                <a:lnTo>
                  <a:pt x="2493" y="1758"/>
                </a:lnTo>
                <a:lnTo>
                  <a:pt x="2493" y="1758"/>
                </a:lnTo>
                <a:lnTo>
                  <a:pt x="2495" y="1758"/>
                </a:lnTo>
                <a:lnTo>
                  <a:pt x="2495" y="1758"/>
                </a:lnTo>
                <a:lnTo>
                  <a:pt x="2495" y="1756"/>
                </a:lnTo>
                <a:lnTo>
                  <a:pt x="2495" y="1756"/>
                </a:lnTo>
                <a:lnTo>
                  <a:pt x="2493" y="1754"/>
                </a:lnTo>
                <a:lnTo>
                  <a:pt x="2490" y="1754"/>
                </a:lnTo>
                <a:lnTo>
                  <a:pt x="2490" y="1754"/>
                </a:lnTo>
                <a:lnTo>
                  <a:pt x="2490" y="1754"/>
                </a:lnTo>
                <a:lnTo>
                  <a:pt x="2490" y="1751"/>
                </a:lnTo>
                <a:lnTo>
                  <a:pt x="2488" y="1751"/>
                </a:lnTo>
                <a:lnTo>
                  <a:pt x="2488" y="1751"/>
                </a:lnTo>
                <a:lnTo>
                  <a:pt x="2488" y="1751"/>
                </a:lnTo>
                <a:lnTo>
                  <a:pt x="2485" y="1749"/>
                </a:lnTo>
                <a:lnTo>
                  <a:pt x="2485" y="1749"/>
                </a:lnTo>
                <a:lnTo>
                  <a:pt x="2488" y="1749"/>
                </a:lnTo>
                <a:lnTo>
                  <a:pt x="2488" y="1749"/>
                </a:lnTo>
                <a:lnTo>
                  <a:pt x="2488" y="1751"/>
                </a:lnTo>
                <a:lnTo>
                  <a:pt x="2488" y="1751"/>
                </a:lnTo>
                <a:lnTo>
                  <a:pt x="2488" y="1751"/>
                </a:lnTo>
                <a:lnTo>
                  <a:pt x="2488" y="1751"/>
                </a:lnTo>
                <a:lnTo>
                  <a:pt x="2490" y="1751"/>
                </a:lnTo>
                <a:lnTo>
                  <a:pt x="2490" y="1751"/>
                </a:lnTo>
                <a:lnTo>
                  <a:pt x="2490" y="1751"/>
                </a:lnTo>
                <a:lnTo>
                  <a:pt x="2490" y="1751"/>
                </a:lnTo>
                <a:lnTo>
                  <a:pt x="2490" y="1754"/>
                </a:lnTo>
                <a:lnTo>
                  <a:pt x="2490" y="1754"/>
                </a:lnTo>
                <a:lnTo>
                  <a:pt x="2490" y="1754"/>
                </a:lnTo>
                <a:lnTo>
                  <a:pt x="2493" y="1754"/>
                </a:lnTo>
                <a:lnTo>
                  <a:pt x="2493" y="1754"/>
                </a:lnTo>
                <a:lnTo>
                  <a:pt x="2493" y="1754"/>
                </a:lnTo>
                <a:lnTo>
                  <a:pt x="2495" y="1756"/>
                </a:lnTo>
                <a:lnTo>
                  <a:pt x="2495" y="1756"/>
                </a:lnTo>
                <a:lnTo>
                  <a:pt x="2495" y="1756"/>
                </a:lnTo>
                <a:lnTo>
                  <a:pt x="2495" y="1756"/>
                </a:lnTo>
                <a:lnTo>
                  <a:pt x="2495" y="1756"/>
                </a:lnTo>
                <a:lnTo>
                  <a:pt x="2497" y="1756"/>
                </a:lnTo>
                <a:lnTo>
                  <a:pt x="2497" y="1758"/>
                </a:lnTo>
                <a:lnTo>
                  <a:pt x="2504" y="1758"/>
                </a:lnTo>
                <a:lnTo>
                  <a:pt x="2511" y="1756"/>
                </a:lnTo>
                <a:lnTo>
                  <a:pt x="2511" y="1756"/>
                </a:lnTo>
                <a:lnTo>
                  <a:pt x="2511" y="1756"/>
                </a:lnTo>
                <a:lnTo>
                  <a:pt x="2511" y="1756"/>
                </a:lnTo>
                <a:lnTo>
                  <a:pt x="2511" y="1754"/>
                </a:lnTo>
                <a:lnTo>
                  <a:pt x="2511" y="1754"/>
                </a:lnTo>
                <a:lnTo>
                  <a:pt x="2511" y="1754"/>
                </a:lnTo>
                <a:lnTo>
                  <a:pt x="2511" y="1754"/>
                </a:lnTo>
                <a:lnTo>
                  <a:pt x="2511" y="1754"/>
                </a:lnTo>
                <a:lnTo>
                  <a:pt x="2511" y="1754"/>
                </a:lnTo>
                <a:lnTo>
                  <a:pt x="2511" y="1754"/>
                </a:lnTo>
                <a:lnTo>
                  <a:pt x="2514" y="1754"/>
                </a:lnTo>
                <a:lnTo>
                  <a:pt x="2514" y="1754"/>
                </a:lnTo>
                <a:lnTo>
                  <a:pt x="2514" y="1751"/>
                </a:lnTo>
                <a:lnTo>
                  <a:pt x="2511" y="1751"/>
                </a:lnTo>
                <a:lnTo>
                  <a:pt x="2511" y="1751"/>
                </a:lnTo>
                <a:lnTo>
                  <a:pt x="2514" y="1751"/>
                </a:lnTo>
                <a:lnTo>
                  <a:pt x="2514" y="1751"/>
                </a:lnTo>
                <a:lnTo>
                  <a:pt x="2514" y="1751"/>
                </a:lnTo>
                <a:lnTo>
                  <a:pt x="2514" y="1749"/>
                </a:lnTo>
                <a:lnTo>
                  <a:pt x="2514" y="1749"/>
                </a:lnTo>
                <a:lnTo>
                  <a:pt x="2511" y="1749"/>
                </a:lnTo>
                <a:lnTo>
                  <a:pt x="2511" y="1749"/>
                </a:lnTo>
                <a:lnTo>
                  <a:pt x="2511" y="1749"/>
                </a:lnTo>
                <a:lnTo>
                  <a:pt x="2511" y="1749"/>
                </a:lnTo>
                <a:lnTo>
                  <a:pt x="2511" y="1749"/>
                </a:lnTo>
                <a:lnTo>
                  <a:pt x="2511" y="1749"/>
                </a:lnTo>
                <a:lnTo>
                  <a:pt x="2511" y="1749"/>
                </a:lnTo>
                <a:lnTo>
                  <a:pt x="2511" y="1747"/>
                </a:lnTo>
                <a:lnTo>
                  <a:pt x="2511" y="1747"/>
                </a:lnTo>
                <a:lnTo>
                  <a:pt x="2511" y="1747"/>
                </a:lnTo>
                <a:lnTo>
                  <a:pt x="2511" y="1747"/>
                </a:lnTo>
                <a:lnTo>
                  <a:pt x="2511" y="1747"/>
                </a:lnTo>
                <a:lnTo>
                  <a:pt x="2509" y="1747"/>
                </a:lnTo>
                <a:lnTo>
                  <a:pt x="2509" y="1747"/>
                </a:lnTo>
                <a:lnTo>
                  <a:pt x="2509" y="1747"/>
                </a:lnTo>
                <a:lnTo>
                  <a:pt x="2507" y="1747"/>
                </a:lnTo>
                <a:lnTo>
                  <a:pt x="2507" y="1747"/>
                </a:lnTo>
                <a:lnTo>
                  <a:pt x="2507" y="1744"/>
                </a:lnTo>
                <a:lnTo>
                  <a:pt x="2507" y="1744"/>
                </a:lnTo>
                <a:lnTo>
                  <a:pt x="2507" y="1744"/>
                </a:lnTo>
                <a:lnTo>
                  <a:pt x="2504" y="1744"/>
                </a:lnTo>
                <a:lnTo>
                  <a:pt x="2504" y="1744"/>
                </a:lnTo>
                <a:lnTo>
                  <a:pt x="2504" y="1744"/>
                </a:lnTo>
                <a:lnTo>
                  <a:pt x="2504" y="1744"/>
                </a:lnTo>
                <a:lnTo>
                  <a:pt x="2507" y="1742"/>
                </a:lnTo>
                <a:lnTo>
                  <a:pt x="2507" y="1742"/>
                </a:lnTo>
                <a:lnTo>
                  <a:pt x="2507" y="1742"/>
                </a:lnTo>
                <a:lnTo>
                  <a:pt x="2507" y="1744"/>
                </a:lnTo>
                <a:lnTo>
                  <a:pt x="2509" y="1744"/>
                </a:lnTo>
                <a:lnTo>
                  <a:pt x="2509" y="1744"/>
                </a:lnTo>
                <a:lnTo>
                  <a:pt x="2509" y="1742"/>
                </a:lnTo>
                <a:lnTo>
                  <a:pt x="2511" y="1744"/>
                </a:lnTo>
                <a:lnTo>
                  <a:pt x="2511" y="1744"/>
                </a:lnTo>
                <a:lnTo>
                  <a:pt x="2514" y="1744"/>
                </a:lnTo>
                <a:lnTo>
                  <a:pt x="2514" y="1744"/>
                </a:lnTo>
                <a:lnTo>
                  <a:pt x="2516" y="1744"/>
                </a:lnTo>
                <a:lnTo>
                  <a:pt x="2516" y="1744"/>
                </a:lnTo>
                <a:lnTo>
                  <a:pt x="2516" y="1744"/>
                </a:lnTo>
                <a:lnTo>
                  <a:pt x="2516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42"/>
                </a:lnTo>
                <a:lnTo>
                  <a:pt x="2514" y="1739"/>
                </a:lnTo>
                <a:lnTo>
                  <a:pt x="2514" y="1739"/>
                </a:lnTo>
                <a:lnTo>
                  <a:pt x="2514" y="1739"/>
                </a:lnTo>
                <a:lnTo>
                  <a:pt x="2514" y="1739"/>
                </a:lnTo>
                <a:lnTo>
                  <a:pt x="2511" y="1737"/>
                </a:lnTo>
                <a:lnTo>
                  <a:pt x="2511" y="1737"/>
                </a:lnTo>
                <a:lnTo>
                  <a:pt x="2509" y="1737"/>
                </a:lnTo>
                <a:lnTo>
                  <a:pt x="2507" y="1737"/>
                </a:lnTo>
                <a:lnTo>
                  <a:pt x="2507" y="1739"/>
                </a:lnTo>
                <a:lnTo>
                  <a:pt x="2507" y="1739"/>
                </a:lnTo>
                <a:lnTo>
                  <a:pt x="2507" y="1739"/>
                </a:lnTo>
                <a:lnTo>
                  <a:pt x="2507" y="1739"/>
                </a:lnTo>
                <a:lnTo>
                  <a:pt x="2507" y="1737"/>
                </a:lnTo>
                <a:lnTo>
                  <a:pt x="2507" y="1737"/>
                </a:lnTo>
                <a:lnTo>
                  <a:pt x="2509" y="1737"/>
                </a:lnTo>
                <a:lnTo>
                  <a:pt x="2509" y="1737"/>
                </a:lnTo>
                <a:lnTo>
                  <a:pt x="2509" y="1737"/>
                </a:lnTo>
                <a:lnTo>
                  <a:pt x="2509" y="1737"/>
                </a:lnTo>
                <a:lnTo>
                  <a:pt x="2511" y="1737"/>
                </a:lnTo>
                <a:lnTo>
                  <a:pt x="2511" y="1735"/>
                </a:lnTo>
                <a:lnTo>
                  <a:pt x="2511" y="1735"/>
                </a:lnTo>
                <a:lnTo>
                  <a:pt x="2511" y="1735"/>
                </a:lnTo>
                <a:lnTo>
                  <a:pt x="2511" y="1732"/>
                </a:lnTo>
                <a:lnTo>
                  <a:pt x="2507" y="1732"/>
                </a:lnTo>
                <a:lnTo>
                  <a:pt x="2504" y="1735"/>
                </a:lnTo>
                <a:lnTo>
                  <a:pt x="2500" y="1735"/>
                </a:lnTo>
                <a:lnTo>
                  <a:pt x="2500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2" y="1732"/>
                </a:lnTo>
                <a:lnTo>
                  <a:pt x="2500" y="1730"/>
                </a:lnTo>
                <a:lnTo>
                  <a:pt x="2502" y="1730"/>
                </a:lnTo>
                <a:lnTo>
                  <a:pt x="2502" y="1730"/>
                </a:lnTo>
                <a:lnTo>
                  <a:pt x="2502" y="1730"/>
                </a:lnTo>
                <a:lnTo>
                  <a:pt x="2502" y="1730"/>
                </a:lnTo>
                <a:lnTo>
                  <a:pt x="2504" y="1728"/>
                </a:lnTo>
                <a:lnTo>
                  <a:pt x="2504" y="1728"/>
                </a:lnTo>
                <a:lnTo>
                  <a:pt x="2504" y="1730"/>
                </a:lnTo>
                <a:lnTo>
                  <a:pt x="2504" y="1730"/>
                </a:lnTo>
                <a:lnTo>
                  <a:pt x="2504" y="1730"/>
                </a:lnTo>
                <a:lnTo>
                  <a:pt x="2507" y="1730"/>
                </a:lnTo>
                <a:lnTo>
                  <a:pt x="2504" y="1728"/>
                </a:lnTo>
                <a:lnTo>
                  <a:pt x="2504" y="1728"/>
                </a:lnTo>
                <a:lnTo>
                  <a:pt x="2507" y="1728"/>
                </a:lnTo>
                <a:lnTo>
                  <a:pt x="2507" y="1725"/>
                </a:lnTo>
                <a:lnTo>
                  <a:pt x="2507" y="1725"/>
                </a:lnTo>
                <a:lnTo>
                  <a:pt x="2507" y="1723"/>
                </a:lnTo>
                <a:lnTo>
                  <a:pt x="2507" y="1723"/>
                </a:lnTo>
                <a:lnTo>
                  <a:pt x="2507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09" y="1723"/>
                </a:lnTo>
                <a:lnTo>
                  <a:pt x="2511" y="1728"/>
                </a:lnTo>
                <a:lnTo>
                  <a:pt x="2511" y="1728"/>
                </a:lnTo>
                <a:lnTo>
                  <a:pt x="2511" y="1730"/>
                </a:lnTo>
                <a:lnTo>
                  <a:pt x="2511" y="1728"/>
                </a:lnTo>
                <a:lnTo>
                  <a:pt x="2511" y="1725"/>
                </a:lnTo>
                <a:lnTo>
                  <a:pt x="2511" y="1723"/>
                </a:lnTo>
                <a:lnTo>
                  <a:pt x="2511" y="1723"/>
                </a:lnTo>
                <a:lnTo>
                  <a:pt x="2511" y="1723"/>
                </a:lnTo>
                <a:lnTo>
                  <a:pt x="2514" y="1723"/>
                </a:lnTo>
                <a:lnTo>
                  <a:pt x="2514" y="1723"/>
                </a:lnTo>
                <a:lnTo>
                  <a:pt x="2511" y="1725"/>
                </a:lnTo>
                <a:lnTo>
                  <a:pt x="2511" y="1728"/>
                </a:lnTo>
                <a:lnTo>
                  <a:pt x="2511" y="1728"/>
                </a:lnTo>
                <a:lnTo>
                  <a:pt x="2514" y="1730"/>
                </a:lnTo>
                <a:lnTo>
                  <a:pt x="2514" y="1730"/>
                </a:lnTo>
                <a:lnTo>
                  <a:pt x="2516" y="1730"/>
                </a:lnTo>
                <a:lnTo>
                  <a:pt x="2516" y="1730"/>
                </a:lnTo>
                <a:lnTo>
                  <a:pt x="2519" y="1728"/>
                </a:lnTo>
                <a:lnTo>
                  <a:pt x="2519" y="1728"/>
                </a:lnTo>
                <a:lnTo>
                  <a:pt x="2519" y="1728"/>
                </a:lnTo>
                <a:lnTo>
                  <a:pt x="2519" y="1725"/>
                </a:lnTo>
                <a:lnTo>
                  <a:pt x="2519" y="1723"/>
                </a:lnTo>
                <a:lnTo>
                  <a:pt x="2519" y="1721"/>
                </a:lnTo>
                <a:lnTo>
                  <a:pt x="2519" y="1718"/>
                </a:lnTo>
                <a:lnTo>
                  <a:pt x="2519" y="1718"/>
                </a:lnTo>
                <a:lnTo>
                  <a:pt x="2519" y="1718"/>
                </a:lnTo>
                <a:lnTo>
                  <a:pt x="2521" y="1718"/>
                </a:lnTo>
                <a:lnTo>
                  <a:pt x="2521" y="1718"/>
                </a:lnTo>
                <a:lnTo>
                  <a:pt x="2521" y="1721"/>
                </a:lnTo>
                <a:lnTo>
                  <a:pt x="2521" y="1721"/>
                </a:lnTo>
                <a:lnTo>
                  <a:pt x="2521" y="1721"/>
                </a:lnTo>
                <a:lnTo>
                  <a:pt x="2521" y="1721"/>
                </a:lnTo>
                <a:lnTo>
                  <a:pt x="2521" y="1721"/>
                </a:lnTo>
                <a:lnTo>
                  <a:pt x="2523" y="1721"/>
                </a:lnTo>
                <a:lnTo>
                  <a:pt x="2523" y="1721"/>
                </a:lnTo>
                <a:lnTo>
                  <a:pt x="2523" y="1721"/>
                </a:lnTo>
                <a:lnTo>
                  <a:pt x="2521" y="1721"/>
                </a:lnTo>
                <a:lnTo>
                  <a:pt x="2521" y="1721"/>
                </a:lnTo>
                <a:lnTo>
                  <a:pt x="2521" y="1723"/>
                </a:lnTo>
                <a:lnTo>
                  <a:pt x="2521" y="1723"/>
                </a:lnTo>
                <a:lnTo>
                  <a:pt x="2521" y="1725"/>
                </a:lnTo>
                <a:lnTo>
                  <a:pt x="2521" y="1725"/>
                </a:lnTo>
                <a:lnTo>
                  <a:pt x="2521" y="1728"/>
                </a:lnTo>
                <a:lnTo>
                  <a:pt x="2521" y="1728"/>
                </a:lnTo>
                <a:lnTo>
                  <a:pt x="2521" y="1730"/>
                </a:lnTo>
                <a:lnTo>
                  <a:pt x="2521" y="1730"/>
                </a:lnTo>
                <a:lnTo>
                  <a:pt x="2523" y="1730"/>
                </a:lnTo>
                <a:lnTo>
                  <a:pt x="2526" y="1730"/>
                </a:lnTo>
                <a:lnTo>
                  <a:pt x="2528" y="1728"/>
                </a:lnTo>
                <a:lnTo>
                  <a:pt x="2528" y="1728"/>
                </a:lnTo>
                <a:lnTo>
                  <a:pt x="2528" y="1728"/>
                </a:lnTo>
                <a:lnTo>
                  <a:pt x="2528" y="1728"/>
                </a:lnTo>
                <a:lnTo>
                  <a:pt x="2528" y="1728"/>
                </a:lnTo>
                <a:lnTo>
                  <a:pt x="2528" y="1728"/>
                </a:lnTo>
                <a:lnTo>
                  <a:pt x="2528" y="1725"/>
                </a:lnTo>
                <a:lnTo>
                  <a:pt x="2528" y="1725"/>
                </a:lnTo>
                <a:lnTo>
                  <a:pt x="2530" y="1725"/>
                </a:lnTo>
                <a:lnTo>
                  <a:pt x="2530" y="1725"/>
                </a:lnTo>
                <a:lnTo>
                  <a:pt x="2530" y="1725"/>
                </a:lnTo>
                <a:lnTo>
                  <a:pt x="2530" y="1723"/>
                </a:lnTo>
                <a:lnTo>
                  <a:pt x="2530" y="1723"/>
                </a:lnTo>
                <a:lnTo>
                  <a:pt x="2530" y="1723"/>
                </a:lnTo>
                <a:lnTo>
                  <a:pt x="2528" y="1725"/>
                </a:lnTo>
                <a:lnTo>
                  <a:pt x="2528" y="1725"/>
                </a:lnTo>
                <a:lnTo>
                  <a:pt x="2528" y="1723"/>
                </a:lnTo>
                <a:lnTo>
                  <a:pt x="2526" y="1723"/>
                </a:lnTo>
                <a:lnTo>
                  <a:pt x="2526" y="1723"/>
                </a:lnTo>
                <a:lnTo>
                  <a:pt x="2526" y="1723"/>
                </a:lnTo>
                <a:lnTo>
                  <a:pt x="2526" y="1721"/>
                </a:lnTo>
                <a:lnTo>
                  <a:pt x="2526" y="1721"/>
                </a:lnTo>
                <a:lnTo>
                  <a:pt x="2528" y="1721"/>
                </a:lnTo>
                <a:lnTo>
                  <a:pt x="2528" y="1721"/>
                </a:lnTo>
                <a:lnTo>
                  <a:pt x="2528" y="1721"/>
                </a:lnTo>
                <a:lnTo>
                  <a:pt x="2528" y="1721"/>
                </a:lnTo>
                <a:lnTo>
                  <a:pt x="2528" y="1721"/>
                </a:lnTo>
                <a:lnTo>
                  <a:pt x="2526" y="1718"/>
                </a:lnTo>
                <a:lnTo>
                  <a:pt x="2526" y="1718"/>
                </a:lnTo>
                <a:lnTo>
                  <a:pt x="2528" y="1718"/>
                </a:lnTo>
                <a:lnTo>
                  <a:pt x="2526" y="1716"/>
                </a:lnTo>
                <a:lnTo>
                  <a:pt x="2528" y="1716"/>
                </a:lnTo>
                <a:lnTo>
                  <a:pt x="2528" y="1716"/>
                </a:lnTo>
                <a:lnTo>
                  <a:pt x="2528" y="1716"/>
                </a:lnTo>
                <a:lnTo>
                  <a:pt x="2528" y="1716"/>
                </a:lnTo>
                <a:lnTo>
                  <a:pt x="2528" y="1713"/>
                </a:lnTo>
                <a:lnTo>
                  <a:pt x="2528" y="1716"/>
                </a:lnTo>
                <a:lnTo>
                  <a:pt x="2528" y="1716"/>
                </a:lnTo>
                <a:lnTo>
                  <a:pt x="2528" y="1716"/>
                </a:lnTo>
                <a:lnTo>
                  <a:pt x="2530" y="1713"/>
                </a:lnTo>
                <a:lnTo>
                  <a:pt x="2530" y="1713"/>
                </a:lnTo>
                <a:lnTo>
                  <a:pt x="2530" y="1713"/>
                </a:lnTo>
                <a:lnTo>
                  <a:pt x="2528" y="1711"/>
                </a:lnTo>
                <a:lnTo>
                  <a:pt x="2528" y="1711"/>
                </a:lnTo>
                <a:lnTo>
                  <a:pt x="2528" y="1711"/>
                </a:lnTo>
                <a:lnTo>
                  <a:pt x="2528" y="1711"/>
                </a:lnTo>
                <a:lnTo>
                  <a:pt x="2528" y="1709"/>
                </a:lnTo>
                <a:lnTo>
                  <a:pt x="2526" y="1709"/>
                </a:lnTo>
                <a:lnTo>
                  <a:pt x="2526" y="1709"/>
                </a:lnTo>
                <a:lnTo>
                  <a:pt x="2528" y="1709"/>
                </a:lnTo>
                <a:lnTo>
                  <a:pt x="2528" y="1709"/>
                </a:lnTo>
                <a:lnTo>
                  <a:pt x="2528" y="1706"/>
                </a:lnTo>
                <a:lnTo>
                  <a:pt x="2528" y="1706"/>
                </a:lnTo>
                <a:lnTo>
                  <a:pt x="2530" y="1706"/>
                </a:lnTo>
                <a:lnTo>
                  <a:pt x="2530" y="1706"/>
                </a:lnTo>
                <a:lnTo>
                  <a:pt x="2530" y="1704"/>
                </a:lnTo>
                <a:lnTo>
                  <a:pt x="2530" y="1704"/>
                </a:lnTo>
                <a:lnTo>
                  <a:pt x="2528" y="1704"/>
                </a:lnTo>
                <a:lnTo>
                  <a:pt x="2528" y="1704"/>
                </a:lnTo>
                <a:lnTo>
                  <a:pt x="2528" y="1702"/>
                </a:lnTo>
                <a:lnTo>
                  <a:pt x="2526" y="1702"/>
                </a:lnTo>
                <a:lnTo>
                  <a:pt x="2526" y="1702"/>
                </a:lnTo>
                <a:lnTo>
                  <a:pt x="2526" y="1704"/>
                </a:lnTo>
                <a:lnTo>
                  <a:pt x="2523" y="1702"/>
                </a:lnTo>
                <a:lnTo>
                  <a:pt x="2523" y="1704"/>
                </a:lnTo>
                <a:lnTo>
                  <a:pt x="2523" y="1704"/>
                </a:lnTo>
                <a:lnTo>
                  <a:pt x="2521" y="1704"/>
                </a:lnTo>
                <a:lnTo>
                  <a:pt x="2521" y="1704"/>
                </a:lnTo>
                <a:lnTo>
                  <a:pt x="2519" y="1706"/>
                </a:lnTo>
                <a:lnTo>
                  <a:pt x="2519" y="1706"/>
                </a:lnTo>
                <a:lnTo>
                  <a:pt x="2519" y="1709"/>
                </a:lnTo>
                <a:lnTo>
                  <a:pt x="2519" y="1706"/>
                </a:lnTo>
                <a:lnTo>
                  <a:pt x="2519" y="1709"/>
                </a:lnTo>
                <a:lnTo>
                  <a:pt x="2521" y="1709"/>
                </a:lnTo>
                <a:lnTo>
                  <a:pt x="2521" y="1709"/>
                </a:lnTo>
                <a:lnTo>
                  <a:pt x="2521" y="1706"/>
                </a:lnTo>
                <a:lnTo>
                  <a:pt x="2521" y="1706"/>
                </a:lnTo>
                <a:lnTo>
                  <a:pt x="2523" y="1709"/>
                </a:lnTo>
                <a:lnTo>
                  <a:pt x="2523" y="1709"/>
                </a:lnTo>
                <a:lnTo>
                  <a:pt x="2523" y="1709"/>
                </a:lnTo>
                <a:lnTo>
                  <a:pt x="2523" y="1709"/>
                </a:lnTo>
                <a:lnTo>
                  <a:pt x="2521" y="1709"/>
                </a:lnTo>
                <a:lnTo>
                  <a:pt x="2521" y="1711"/>
                </a:lnTo>
                <a:lnTo>
                  <a:pt x="2521" y="1711"/>
                </a:lnTo>
                <a:lnTo>
                  <a:pt x="2519" y="1711"/>
                </a:lnTo>
                <a:lnTo>
                  <a:pt x="2519" y="1711"/>
                </a:lnTo>
                <a:lnTo>
                  <a:pt x="2519" y="1711"/>
                </a:lnTo>
                <a:lnTo>
                  <a:pt x="2519" y="1711"/>
                </a:lnTo>
                <a:lnTo>
                  <a:pt x="2519" y="1709"/>
                </a:lnTo>
                <a:lnTo>
                  <a:pt x="2519" y="1709"/>
                </a:lnTo>
                <a:lnTo>
                  <a:pt x="2519" y="1709"/>
                </a:lnTo>
                <a:lnTo>
                  <a:pt x="2519" y="1709"/>
                </a:lnTo>
                <a:lnTo>
                  <a:pt x="2516" y="1709"/>
                </a:lnTo>
                <a:lnTo>
                  <a:pt x="2516" y="1709"/>
                </a:lnTo>
                <a:lnTo>
                  <a:pt x="2516" y="1709"/>
                </a:lnTo>
                <a:lnTo>
                  <a:pt x="2516" y="1709"/>
                </a:lnTo>
                <a:lnTo>
                  <a:pt x="2516" y="1709"/>
                </a:lnTo>
                <a:lnTo>
                  <a:pt x="2516" y="1709"/>
                </a:lnTo>
                <a:lnTo>
                  <a:pt x="2516" y="1709"/>
                </a:lnTo>
                <a:lnTo>
                  <a:pt x="2514" y="1709"/>
                </a:lnTo>
                <a:lnTo>
                  <a:pt x="2514" y="1709"/>
                </a:lnTo>
                <a:lnTo>
                  <a:pt x="2514" y="1709"/>
                </a:lnTo>
                <a:lnTo>
                  <a:pt x="2511" y="1711"/>
                </a:lnTo>
                <a:lnTo>
                  <a:pt x="2511" y="1711"/>
                </a:lnTo>
                <a:lnTo>
                  <a:pt x="2509" y="1711"/>
                </a:lnTo>
                <a:lnTo>
                  <a:pt x="2509" y="1711"/>
                </a:lnTo>
                <a:lnTo>
                  <a:pt x="2509" y="1713"/>
                </a:lnTo>
                <a:lnTo>
                  <a:pt x="2507" y="1713"/>
                </a:lnTo>
                <a:lnTo>
                  <a:pt x="2507" y="1713"/>
                </a:lnTo>
                <a:lnTo>
                  <a:pt x="2507" y="1716"/>
                </a:lnTo>
                <a:lnTo>
                  <a:pt x="2507" y="1716"/>
                </a:lnTo>
                <a:lnTo>
                  <a:pt x="2507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4" y="1716"/>
                </a:lnTo>
                <a:lnTo>
                  <a:pt x="2507" y="1713"/>
                </a:lnTo>
                <a:lnTo>
                  <a:pt x="2507" y="1713"/>
                </a:lnTo>
                <a:lnTo>
                  <a:pt x="2504" y="1713"/>
                </a:lnTo>
                <a:lnTo>
                  <a:pt x="2504" y="1711"/>
                </a:lnTo>
                <a:lnTo>
                  <a:pt x="2504" y="1711"/>
                </a:lnTo>
                <a:lnTo>
                  <a:pt x="2504" y="1711"/>
                </a:lnTo>
                <a:lnTo>
                  <a:pt x="2504" y="1713"/>
                </a:lnTo>
                <a:lnTo>
                  <a:pt x="2504" y="1716"/>
                </a:lnTo>
                <a:lnTo>
                  <a:pt x="2502" y="1716"/>
                </a:lnTo>
                <a:lnTo>
                  <a:pt x="2502" y="1713"/>
                </a:lnTo>
                <a:lnTo>
                  <a:pt x="2502" y="1711"/>
                </a:lnTo>
                <a:lnTo>
                  <a:pt x="2502" y="1711"/>
                </a:lnTo>
                <a:lnTo>
                  <a:pt x="2502" y="1711"/>
                </a:lnTo>
                <a:lnTo>
                  <a:pt x="2502" y="1711"/>
                </a:lnTo>
                <a:lnTo>
                  <a:pt x="2502" y="1709"/>
                </a:lnTo>
                <a:lnTo>
                  <a:pt x="2502" y="1709"/>
                </a:lnTo>
                <a:lnTo>
                  <a:pt x="2502" y="1709"/>
                </a:lnTo>
                <a:lnTo>
                  <a:pt x="2502" y="1709"/>
                </a:lnTo>
                <a:lnTo>
                  <a:pt x="2504" y="1709"/>
                </a:lnTo>
                <a:lnTo>
                  <a:pt x="2504" y="1709"/>
                </a:lnTo>
                <a:lnTo>
                  <a:pt x="2504" y="1709"/>
                </a:lnTo>
                <a:lnTo>
                  <a:pt x="2504" y="1706"/>
                </a:lnTo>
                <a:lnTo>
                  <a:pt x="2507" y="1706"/>
                </a:lnTo>
                <a:lnTo>
                  <a:pt x="2507" y="1706"/>
                </a:lnTo>
                <a:lnTo>
                  <a:pt x="2507" y="1709"/>
                </a:lnTo>
                <a:lnTo>
                  <a:pt x="2507" y="1709"/>
                </a:lnTo>
                <a:lnTo>
                  <a:pt x="2507" y="1709"/>
                </a:lnTo>
                <a:lnTo>
                  <a:pt x="2509" y="1706"/>
                </a:lnTo>
                <a:lnTo>
                  <a:pt x="2509" y="1709"/>
                </a:lnTo>
                <a:lnTo>
                  <a:pt x="2511" y="1709"/>
                </a:lnTo>
                <a:lnTo>
                  <a:pt x="2511" y="1706"/>
                </a:lnTo>
                <a:lnTo>
                  <a:pt x="2511" y="1706"/>
                </a:lnTo>
                <a:lnTo>
                  <a:pt x="2514" y="1706"/>
                </a:lnTo>
                <a:lnTo>
                  <a:pt x="2514" y="1706"/>
                </a:lnTo>
                <a:lnTo>
                  <a:pt x="2514" y="1706"/>
                </a:lnTo>
                <a:lnTo>
                  <a:pt x="2516" y="1706"/>
                </a:lnTo>
                <a:lnTo>
                  <a:pt x="2516" y="1704"/>
                </a:lnTo>
                <a:lnTo>
                  <a:pt x="2519" y="1702"/>
                </a:lnTo>
                <a:lnTo>
                  <a:pt x="2523" y="1699"/>
                </a:lnTo>
                <a:lnTo>
                  <a:pt x="2523" y="1697"/>
                </a:lnTo>
                <a:lnTo>
                  <a:pt x="2523" y="1697"/>
                </a:lnTo>
                <a:lnTo>
                  <a:pt x="2526" y="1695"/>
                </a:lnTo>
                <a:lnTo>
                  <a:pt x="2526" y="1695"/>
                </a:lnTo>
                <a:lnTo>
                  <a:pt x="2526" y="1695"/>
                </a:lnTo>
                <a:lnTo>
                  <a:pt x="2528" y="1695"/>
                </a:lnTo>
                <a:lnTo>
                  <a:pt x="2528" y="1692"/>
                </a:lnTo>
                <a:lnTo>
                  <a:pt x="2530" y="1692"/>
                </a:lnTo>
                <a:lnTo>
                  <a:pt x="2530" y="1690"/>
                </a:lnTo>
                <a:lnTo>
                  <a:pt x="2533" y="1690"/>
                </a:lnTo>
                <a:lnTo>
                  <a:pt x="2535" y="1690"/>
                </a:lnTo>
                <a:lnTo>
                  <a:pt x="2537" y="1687"/>
                </a:lnTo>
                <a:lnTo>
                  <a:pt x="2537" y="1687"/>
                </a:lnTo>
                <a:lnTo>
                  <a:pt x="2537" y="1685"/>
                </a:lnTo>
                <a:lnTo>
                  <a:pt x="2537" y="1685"/>
                </a:lnTo>
                <a:lnTo>
                  <a:pt x="2535" y="1687"/>
                </a:lnTo>
                <a:lnTo>
                  <a:pt x="2535" y="1687"/>
                </a:lnTo>
                <a:lnTo>
                  <a:pt x="2535" y="1687"/>
                </a:lnTo>
                <a:lnTo>
                  <a:pt x="2530" y="1687"/>
                </a:lnTo>
                <a:lnTo>
                  <a:pt x="2530" y="1687"/>
                </a:lnTo>
                <a:lnTo>
                  <a:pt x="2528" y="1687"/>
                </a:lnTo>
                <a:lnTo>
                  <a:pt x="2528" y="1687"/>
                </a:lnTo>
                <a:lnTo>
                  <a:pt x="2526" y="1685"/>
                </a:lnTo>
                <a:lnTo>
                  <a:pt x="2526" y="1685"/>
                </a:lnTo>
                <a:lnTo>
                  <a:pt x="2526" y="1685"/>
                </a:lnTo>
                <a:lnTo>
                  <a:pt x="2523" y="1685"/>
                </a:lnTo>
                <a:lnTo>
                  <a:pt x="2521" y="1683"/>
                </a:lnTo>
                <a:lnTo>
                  <a:pt x="2521" y="1683"/>
                </a:lnTo>
                <a:lnTo>
                  <a:pt x="2519" y="1683"/>
                </a:lnTo>
                <a:lnTo>
                  <a:pt x="2519" y="1683"/>
                </a:lnTo>
                <a:lnTo>
                  <a:pt x="2516" y="1683"/>
                </a:lnTo>
                <a:lnTo>
                  <a:pt x="2516" y="1683"/>
                </a:lnTo>
                <a:lnTo>
                  <a:pt x="2516" y="1683"/>
                </a:lnTo>
                <a:lnTo>
                  <a:pt x="2516" y="1680"/>
                </a:lnTo>
                <a:lnTo>
                  <a:pt x="2514" y="1680"/>
                </a:lnTo>
                <a:lnTo>
                  <a:pt x="2514" y="1680"/>
                </a:lnTo>
                <a:lnTo>
                  <a:pt x="2511" y="1678"/>
                </a:lnTo>
                <a:lnTo>
                  <a:pt x="2511" y="1676"/>
                </a:lnTo>
                <a:lnTo>
                  <a:pt x="2509" y="1673"/>
                </a:lnTo>
                <a:lnTo>
                  <a:pt x="2507" y="1671"/>
                </a:lnTo>
                <a:lnTo>
                  <a:pt x="2504" y="1666"/>
                </a:lnTo>
                <a:lnTo>
                  <a:pt x="2502" y="1664"/>
                </a:lnTo>
                <a:lnTo>
                  <a:pt x="2500" y="1661"/>
                </a:lnTo>
                <a:lnTo>
                  <a:pt x="2495" y="1659"/>
                </a:lnTo>
                <a:lnTo>
                  <a:pt x="2493" y="1659"/>
                </a:lnTo>
                <a:lnTo>
                  <a:pt x="2488" y="1659"/>
                </a:lnTo>
                <a:lnTo>
                  <a:pt x="2488" y="1661"/>
                </a:lnTo>
                <a:lnTo>
                  <a:pt x="2485" y="1661"/>
                </a:lnTo>
                <a:lnTo>
                  <a:pt x="2485" y="1664"/>
                </a:lnTo>
                <a:lnTo>
                  <a:pt x="2478" y="1668"/>
                </a:lnTo>
                <a:lnTo>
                  <a:pt x="2476" y="1668"/>
                </a:lnTo>
                <a:lnTo>
                  <a:pt x="2476" y="1668"/>
                </a:lnTo>
                <a:lnTo>
                  <a:pt x="2476" y="1668"/>
                </a:lnTo>
                <a:lnTo>
                  <a:pt x="2474" y="1671"/>
                </a:lnTo>
                <a:lnTo>
                  <a:pt x="2471" y="1671"/>
                </a:lnTo>
                <a:lnTo>
                  <a:pt x="2469" y="1668"/>
                </a:lnTo>
                <a:lnTo>
                  <a:pt x="2469" y="1668"/>
                </a:lnTo>
                <a:lnTo>
                  <a:pt x="2466" y="1666"/>
                </a:lnTo>
                <a:lnTo>
                  <a:pt x="2464" y="1668"/>
                </a:lnTo>
                <a:lnTo>
                  <a:pt x="2462" y="1671"/>
                </a:lnTo>
                <a:lnTo>
                  <a:pt x="2459" y="1673"/>
                </a:lnTo>
                <a:lnTo>
                  <a:pt x="2462" y="1673"/>
                </a:lnTo>
                <a:lnTo>
                  <a:pt x="2462" y="1676"/>
                </a:lnTo>
                <a:lnTo>
                  <a:pt x="2464" y="1676"/>
                </a:lnTo>
                <a:lnTo>
                  <a:pt x="2466" y="1676"/>
                </a:lnTo>
                <a:lnTo>
                  <a:pt x="2466" y="1676"/>
                </a:lnTo>
                <a:lnTo>
                  <a:pt x="2469" y="1676"/>
                </a:lnTo>
                <a:lnTo>
                  <a:pt x="2466" y="1676"/>
                </a:lnTo>
                <a:lnTo>
                  <a:pt x="2466" y="1676"/>
                </a:lnTo>
                <a:lnTo>
                  <a:pt x="2466" y="1676"/>
                </a:lnTo>
                <a:lnTo>
                  <a:pt x="2466" y="1676"/>
                </a:lnTo>
                <a:lnTo>
                  <a:pt x="2464" y="1676"/>
                </a:lnTo>
                <a:lnTo>
                  <a:pt x="2464" y="1676"/>
                </a:lnTo>
                <a:lnTo>
                  <a:pt x="2462" y="1676"/>
                </a:lnTo>
                <a:lnTo>
                  <a:pt x="2462" y="1673"/>
                </a:lnTo>
                <a:lnTo>
                  <a:pt x="2459" y="1673"/>
                </a:lnTo>
                <a:lnTo>
                  <a:pt x="2459" y="1673"/>
                </a:lnTo>
                <a:lnTo>
                  <a:pt x="2459" y="1671"/>
                </a:lnTo>
                <a:lnTo>
                  <a:pt x="2462" y="1671"/>
                </a:lnTo>
                <a:lnTo>
                  <a:pt x="2462" y="1668"/>
                </a:lnTo>
                <a:lnTo>
                  <a:pt x="2464" y="1666"/>
                </a:lnTo>
                <a:lnTo>
                  <a:pt x="2464" y="1666"/>
                </a:lnTo>
                <a:lnTo>
                  <a:pt x="2464" y="1666"/>
                </a:lnTo>
                <a:lnTo>
                  <a:pt x="2462" y="1664"/>
                </a:lnTo>
                <a:lnTo>
                  <a:pt x="2462" y="1659"/>
                </a:lnTo>
                <a:lnTo>
                  <a:pt x="2462" y="1659"/>
                </a:lnTo>
                <a:lnTo>
                  <a:pt x="2459" y="1657"/>
                </a:lnTo>
                <a:lnTo>
                  <a:pt x="2455" y="1657"/>
                </a:lnTo>
                <a:lnTo>
                  <a:pt x="2452" y="1657"/>
                </a:lnTo>
                <a:lnTo>
                  <a:pt x="2450" y="1659"/>
                </a:lnTo>
                <a:lnTo>
                  <a:pt x="2448" y="1661"/>
                </a:lnTo>
                <a:lnTo>
                  <a:pt x="2448" y="1664"/>
                </a:lnTo>
                <a:lnTo>
                  <a:pt x="2448" y="1664"/>
                </a:lnTo>
                <a:lnTo>
                  <a:pt x="2448" y="1666"/>
                </a:lnTo>
                <a:lnTo>
                  <a:pt x="2445" y="1666"/>
                </a:lnTo>
                <a:lnTo>
                  <a:pt x="2445" y="1666"/>
                </a:lnTo>
                <a:lnTo>
                  <a:pt x="2443" y="1666"/>
                </a:lnTo>
                <a:lnTo>
                  <a:pt x="2443" y="1664"/>
                </a:lnTo>
                <a:lnTo>
                  <a:pt x="2443" y="1664"/>
                </a:lnTo>
                <a:lnTo>
                  <a:pt x="2440" y="1664"/>
                </a:lnTo>
                <a:lnTo>
                  <a:pt x="2440" y="1664"/>
                </a:lnTo>
                <a:lnTo>
                  <a:pt x="2438" y="1666"/>
                </a:lnTo>
                <a:lnTo>
                  <a:pt x="2438" y="1666"/>
                </a:lnTo>
                <a:lnTo>
                  <a:pt x="2436" y="1668"/>
                </a:lnTo>
                <a:lnTo>
                  <a:pt x="2433" y="1668"/>
                </a:lnTo>
                <a:lnTo>
                  <a:pt x="2436" y="1666"/>
                </a:lnTo>
                <a:lnTo>
                  <a:pt x="2438" y="1664"/>
                </a:lnTo>
                <a:lnTo>
                  <a:pt x="2440" y="1661"/>
                </a:lnTo>
                <a:lnTo>
                  <a:pt x="2440" y="1661"/>
                </a:lnTo>
                <a:lnTo>
                  <a:pt x="2443" y="1664"/>
                </a:lnTo>
                <a:lnTo>
                  <a:pt x="2445" y="1664"/>
                </a:lnTo>
                <a:lnTo>
                  <a:pt x="2445" y="1664"/>
                </a:lnTo>
                <a:lnTo>
                  <a:pt x="2445" y="1664"/>
                </a:lnTo>
                <a:lnTo>
                  <a:pt x="2448" y="1664"/>
                </a:lnTo>
                <a:lnTo>
                  <a:pt x="2448" y="1661"/>
                </a:lnTo>
                <a:lnTo>
                  <a:pt x="2448" y="1659"/>
                </a:lnTo>
                <a:lnTo>
                  <a:pt x="2448" y="1659"/>
                </a:lnTo>
                <a:lnTo>
                  <a:pt x="2450" y="1657"/>
                </a:lnTo>
                <a:lnTo>
                  <a:pt x="2452" y="1657"/>
                </a:lnTo>
                <a:lnTo>
                  <a:pt x="2459" y="1657"/>
                </a:lnTo>
                <a:lnTo>
                  <a:pt x="2462" y="1657"/>
                </a:lnTo>
                <a:lnTo>
                  <a:pt x="2464" y="1657"/>
                </a:lnTo>
                <a:lnTo>
                  <a:pt x="2464" y="1657"/>
                </a:lnTo>
                <a:lnTo>
                  <a:pt x="2466" y="1659"/>
                </a:lnTo>
                <a:lnTo>
                  <a:pt x="2466" y="1661"/>
                </a:lnTo>
                <a:lnTo>
                  <a:pt x="2466" y="1661"/>
                </a:lnTo>
                <a:lnTo>
                  <a:pt x="2469" y="1664"/>
                </a:lnTo>
                <a:lnTo>
                  <a:pt x="2469" y="1661"/>
                </a:lnTo>
                <a:lnTo>
                  <a:pt x="2469" y="1661"/>
                </a:lnTo>
                <a:lnTo>
                  <a:pt x="2471" y="1661"/>
                </a:lnTo>
                <a:lnTo>
                  <a:pt x="2474" y="1659"/>
                </a:lnTo>
                <a:lnTo>
                  <a:pt x="2474" y="1657"/>
                </a:lnTo>
                <a:lnTo>
                  <a:pt x="2474" y="1657"/>
                </a:lnTo>
                <a:lnTo>
                  <a:pt x="2474" y="1657"/>
                </a:lnTo>
                <a:lnTo>
                  <a:pt x="2474" y="1657"/>
                </a:lnTo>
                <a:lnTo>
                  <a:pt x="2474" y="1657"/>
                </a:lnTo>
                <a:lnTo>
                  <a:pt x="2474" y="1657"/>
                </a:lnTo>
                <a:lnTo>
                  <a:pt x="2474" y="1657"/>
                </a:lnTo>
                <a:lnTo>
                  <a:pt x="2474" y="1657"/>
                </a:lnTo>
                <a:lnTo>
                  <a:pt x="2476" y="1657"/>
                </a:lnTo>
                <a:lnTo>
                  <a:pt x="2476" y="1654"/>
                </a:lnTo>
                <a:lnTo>
                  <a:pt x="2476" y="1654"/>
                </a:lnTo>
                <a:lnTo>
                  <a:pt x="2476" y="1654"/>
                </a:lnTo>
                <a:lnTo>
                  <a:pt x="2476" y="1652"/>
                </a:lnTo>
                <a:lnTo>
                  <a:pt x="2476" y="1652"/>
                </a:lnTo>
                <a:lnTo>
                  <a:pt x="2476" y="1650"/>
                </a:lnTo>
                <a:lnTo>
                  <a:pt x="2478" y="1647"/>
                </a:lnTo>
                <a:lnTo>
                  <a:pt x="2478" y="1647"/>
                </a:lnTo>
                <a:lnTo>
                  <a:pt x="2481" y="1645"/>
                </a:lnTo>
                <a:lnTo>
                  <a:pt x="2481" y="1645"/>
                </a:lnTo>
                <a:lnTo>
                  <a:pt x="2483" y="1645"/>
                </a:lnTo>
                <a:lnTo>
                  <a:pt x="2485" y="1645"/>
                </a:lnTo>
                <a:lnTo>
                  <a:pt x="2485" y="1645"/>
                </a:lnTo>
                <a:lnTo>
                  <a:pt x="2485" y="1642"/>
                </a:lnTo>
                <a:lnTo>
                  <a:pt x="2485" y="1642"/>
                </a:lnTo>
                <a:lnTo>
                  <a:pt x="2488" y="1642"/>
                </a:lnTo>
                <a:lnTo>
                  <a:pt x="2488" y="1642"/>
                </a:lnTo>
                <a:lnTo>
                  <a:pt x="2488" y="1642"/>
                </a:lnTo>
                <a:lnTo>
                  <a:pt x="2490" y="1640"/>
                </a:lnTo>
                <a:lnTo>
                  <a:pt x="2490" y="1640"/>
                </a:lnTo>
                <a:lnTo>
                  <a:pt x="2493" y="1638"/>
                </a:lnTo>
                <a:lnTo>
                  <a:pt x="2497" y="1638"/>
                </a:lnTo>
                <a:lnTo>
                  <a:pt x="2497" y="1638"/>
                </a:lnTo>
                <a:lnTo>
                  <a:pt x="2500" y="1633"/>
                </a:lnTo>
                <a:lnTo>
                  <a:pt x="2502" y="1633"/>
                </a:lnTo>
                <a:lnTo>
                  <a:pt x="2504" y="1633"/>
                </a:lnTo>
                <a:lnTo>
                  <a:pt x="2507" y="1631"/>
                </a:lnTo>
                <a:lnTo>
                  <a:pt x="2511" y="1631"/>
                </a:lnTo>
                <a:lnTo>
                  <a:pt x="2516" y="1628"/>
                </a:lnTo>
                <a:lnTo>
                  <a:pt x="2521" y="1628"/>
                </a:lnTo>
                <a:lnTo>
                  <a:pt x="2526" y="1628"/>
                </a:lnTo>
                <a:lnTo>
                  <a:pt x="2528" y="1628"/>
                </a:lnTo>
                <a:lnTo>
                  <a:pt x="2530" y="1626"/>
                </a:lnTo>
                <a:lnTo>
                  <a:pt x="2528" y="1621"/>
                </a:lnTo>
                <a:lnTo>
                  <a:pt x="2526" y="1614"/>
                </a:lnTo>
                <a:lnTo>
                  <a:pt x="2519" y="1607"/>
                </a:lnTo>
                <a:lnTo>
                  <a:pt x="2516" y="1602"/>
                </a:lnTo>
                <a:lnTo>
                  <a:pt x="2514" y="1600"/>
                </a:lnTo>
                <a:lnTo>
                  <a:pt x="2511" y="1600"/>
                </a:lnTo>
                <a:lnTo>
                  <a:pt x="2507" y="1597"/>
                </a:lnTo>
                <a:lnTo>
                  <a:pt x="2502" y="1593"/>
                </a:lnTo>
                <a:lnTo>
                  <a:pt x="2500" y="1593"/>
                </a:lnTo>
                <a:lnTo>
                  <a:pt x="2497" y="1590"/>
                </a:lnTo>
                <a:lnTo>
                  <a:pt x="2497" y="1590"/>
                </a:lnTo>
                <a:lnTo>
                  <a:pt x="2495" y="1588"/>
                </a:lnTo>
                <a:lnTo>
                  <a:pt x="2493" y="1583"/>
                </a:lnTo>
                <a:lnTo>
                  <a:pt x="2490" y="1581"/>
                </a:lnTo>
                <a:lnTo>
                  <a:pt x="2485" y="1579"/>
                </a:lnTo>
                <a:lnTo>
                  <a:pt x="2483" y="1576"/>
                </a:lnTo>
                <a:lnTo>
                  <a:pt x="2481" y="1574"/>
                </a:lnTo>
                <a:lnTo>
                  <a:pt x="2478" y="1574"/>
                </a:lnTo>
                <a:lnTo>
                  <a:pt x="2476" y="1574"/>
                </a:lnTo>
                <a:lnTo>
                  <a:pt x="2474" y="1574"/>
                </a:lnTo>
                <a:lnTo>
                  <a:pt x="2469" y="1571"/>
                </a:lnTo>
                <a:lnTo>
                  <a:pt x="2466" y="1571"/>
                </a:lnTo>
                <a:lnTo>
                  <a:pt x="2464" y="1569"/>
                </a:lnTo>
                <a:lnTo>
                  <a:pt x="2464" y="1569"/>
                </a:lnTo>
                <a:lnTo>
                  <a:pt x="2464" y="1567"/>
                </a:lnTo>
                <a:lnTo>
                  <a:pt x="2464" y="1567"/>
                </a:lnTo>
                <a:lnTo>
                  <a:pt x="2464" y="1569"/>
                </a:lnTo>
                <a:lnTo>
                  <a:pt x="2466" y="1569"/>
                </a:lnTo>
                <a:lnTo>
                  <a:pt x="2469" y="1571"/>
                </a:lnTo>
                <a:lnTo>
                  <a:pt x="2469" y="1569"/>
                </a:lnTo>
                <a:lnTo>
                  <a:pt x="2469" y="1567"/>
                </a:lnTo>
                <a:lnTo>
                  <a:pt x="2466" y="1564"/>
                </a:lnTo>
                <a:lnTo>
                  <a:pt x="2466" y="1560"/>
                </a:lnTo>
                <a:lnTo>
                  <a:pt x="2462" y="1560"/>
                </a:lnTo>
                <a:lnTo>
                  <a:pt x="2462" y="1560"/>
                </a:lnTo>
                <a:lnTo>
                  <a:pt x="2457" y="1560"/>
                </a:lnTo>
                <a:lnTo>
                  <a:pt x="2455" y="1557"/>
                </a:lnTo>
                <a:lnTo>
                  <a:pt x="2450" y="1557"/>
                </a:lnTo>
                <a:lnTo>
                  <a:pt x="2450" y="1557"/>
                </a:lnTo>
                <a:lnTo>
                  <a:pt x="2450" y="1560"/>
                </a:lnTo>
                <a:lnTo>
                  <a:pt x="2450" y="1560"/>
                </a:lnTo>
                <a:lnTo>
                  <a:pt x="2450" y="1560"/>
                </a:lnTo>
                <a:lnTo>
                  <a:pt x="2448" y="1560"/>
                </a:lnTo>
                <a:lnTo>
                  <a:pt x="2445" y="1562"/>
                </a:lnTo>
                <a:lnTo>
                  <a:pt x="2438" y="1564"/>
                </a:lnTo>
                <a:lnTo>
                  <a:pt x="2436" y="1564"/>
                </a:lnTo>
                <a:lnTo>
                  <a:pt x="2433" y="1564"/>
                </a:lnTo>
                <a:lnTo>
                  <a:pt x="2429" y="1562"/>
                </a:lnTo>
                <a:lnTo>
                  <a:pt x="2426" y="1562"/>
                </a:lnTo>
                <a:lnTo>
                  <a:pt x="2426" y="1560"/>
                </a:lnTo>
                <a:lnTo>
                  <a:pt x="2424" y="1560"/>
                </a:lnTo>
                <a:lnTo>
                  <a:pt x="2424" y="1557"/>
                </a:lnTo>
                <a:lnTo>
                  <a:pt x="2422" y="1555"/>
                </a:lnTo>
                <a:lnTo>
                  <a:pt x="2419" y="1555"/>
                </a:lnTo>
                <a:lnTo>
                  <a:pt x="2419" y="1553"/>
                </a:lnTo>
                <a:lnTo>
                  <a:pt x="2414" y="1553"/>
                </a:lnTo>
                <a:lnTo>
                  <a:pt x="2414" y="1550"/>
                </a:lnTo>
                <a:lnTo>
                  <a:pt x="2414" y="1550"/>
                </a:lnTo>
                <a:lnTo>
                  <a:pt x="2414" y="1548"/>
                </a:lnTo>
                <a:lnTo>
                  <a:pt x="2414" y="1545"/>
                </a:lnTo>
                <a:lnTo>
                  <a:pt x="2414" y="1545"/>
                </a:lnTo>
                <a:lnTo>
                  <a:pt x="2414" y="1545"/>
                </a:lnTo>
                <a:lnTo>
                  <a:pt x="2412" y="1545"/>
                </a:lnTo>
                <a:lnTo>
                  <a:pt x="2412" y="1545"/>
                </a:lnTo>
                <a:lnTo>
                  <a:pt x="2410" y="1545"/>
                </a:lnTo>
                <a:lnTo>
                  <a:pt x="2410" y="1543"/>
                </a:lnTo>
                <a:lnTo>
                  <a:pt x="2410" y="1545"/>
                </a:lnTo>
                <a:lnTo>
                  <a:pt x="2410" y="1545"/>
                </a:lnTo>
                <a:lnTo>
                  <a:pt x="2407" y="1548"/>
                </a:lnTo>
                <a:lnTo>
                  <a:pt x="2407" y="1548"/>
                </a:lnTo>
                <a:lnTo>
                  <a:pt x="2405" y="1545"/>
                </a:lnTo>
                <a:lnTo>
                  <a:pt x="2407" y="1545"/>
                </a:lnTo>
                <a:lnTo>
                  <a:pt x="2407" y="1545"/>
                </a:lnTo>
                <a:lnTo>
                  <a:pt x="2407" y="1545"/>
                </a:lnTo>
                <a:lnTo>
                  <a:pt x="2407" y="1545"/>
                </a:lnTo>
                <a:lnTo>
                  <a:pt x="2410" y="1541"/>
                </a:lnTo>
                <a:lnTo>
                  <a:pt x="2410" y="1541"/>
                </a:lnTo>
                <a:lnTo>
                  <a:pt x="2410" y="1541"/>
                </a:lnTo>
                <a:lnTo>
                  <a:pt x="2410" y="1541"/>
                </a:lnTo>
                <a:lnTo>
                  <a:pt x="2410" y="1538"/>
                </a:lnTo>
                <a:lnTo>
                  <a:pt x="2407" y="1538"/>
                </a:lnTo>
                <a:lnTo>
                  <a:pt x="2407" y="1536"/>
                </a:lnTo>
                <a:lnTo>
                  <a:pt x="2407" y="1536"/>
                </a:lnTo>
                <a:lnTo>
                  <a:pt x="2410" y="1538"/>
                </a:lnTo>
                <a:lnTo>
                  <a:pt x="2410" y="1538"/>
                </a:lnTo>
                <a:lnTo>
                  <a:pt x="2410" y="1538"/>
                </a:lnTo>
                <a:lnTo>
                  <a:pt x="2412" y="1538"/>
                </a:lnTo>
                <a:lnTo>
                  <a:pt x="2414" y="1538"/>
                </a:lnTo>
                <a:lnTo>
                  <a:pt x="2414" y="1538"/>
                </a:lnTo>
                <a:lnTo>
                  <a:pt x="2417" y="1538"/>
                </a:lnTo>
                <a:lnTo>
                  <a:pt x="2417" y="1538"/>
                </a:lnTo>
                <a:lnTo>
                  <a:pt x="2419" y="1541"/>
                </a:lnTo>
                <a:lnTo>
                  <a:pt x="2419" y="1541"/>
                </a:lnTo>
                <a:lnTo>
                  <a:pt x="2419" y="1543"/>
                </a:lnTo>
                <a:lnTo>
                  <a:pt x="2422" y="1545"/>
                </a:lnTo>
                <a:lnTo>
                  <a:pt x="2422" y="1545"/>
                </a:lnTo>
                <a:lnTo>
                  <a:pt x="2422" y="1545"/>
                </a:lnTo>
                <a:lnTo>
                  <a:pt x="2422" y="1548"/>
                </a:lnTo>
                <a:lnTo>
                  <a:pt x="2422" y="1550"/>
                </a:lnTo>
                <a:lnTo>
                  <a:pt x="2422" y="1550"/>
                </a:lnTo>
                <a:lnTo>
                  <a:pt x="2422" y="1550"/>
                </a:lnTo>
                <a:lnTo>
                  <a:pt x="2422" y="1553"/>
                </a:lnTo>
                <a:lnTo>
                  <a:pt x="2426" y="1557"/>
                </a:lnTo>
                <a:lnTo>
                  <a:pt x="2429" y="1560"/>
                </a:lnTo>
                <a:lnTo>
                  <a:pt x="2429" y="1560"/>
                </a:lnTo>
                <a:lnTo>
                  <a:pt x="2431" y="1562"/>
                </a:lnTo>
                <a:lnTo>
                  <a:pt x="2433" y="1562"/>
                </a:lnTo>
                <a:lnTo>
                  <a:pt x="2436" y="1562"/>
                </a:lnTo>
                <a:lnTo>
                  <a:pt x="2438" y="1562"/>
                </a:lnTo>
                <a:lnTo>
                  <a:pt x="2440" y="1562"/>
                </a:lnTo>
                <a:lnTo>
                  <a:pt x="2443" y="1560"/>
                </a:lnTo>
                <a:lnTo>
                  <a:pt x="2445" y="1557"/>
                </a:lnTo>
                <a:lnTo>
                  <a:pt x="2450" y="1555"/>
                </a:lnTo>
                <a:lnTo>
                  <a:pt x="2452" y="1553"/>
                </a:lnTo>
                <a:lnTo>
                  <a:pt x="2455" y="1553"/>
                </a:lnTo>
                <a:lnTo>
                  <a:pt x="2457" y="1555"/>
                </a:lnTo>
                <a:lnTo>
                  <a:pt x="2459" y="1555"/>
                </a:lnTo>
                <a:lnTo>
                  <a:pt x="2466" y="1557"/>
                </a:lnTo>
                <a:lnTo>
                  <a:pt x="2469" y="1557"/>
                </a:lnTo>
                <a:lnTo>
                  <a:pt x="2471" y="1560"/>
                </a:lnTo>
                <a:lnTo>
                  <a:pt x="2474" y="1564"/>
                </a:lnTo>
                <a:lnTo>
                  <a:pt x="2474" y="1564"/>
                </a:lnTo>
                <a:lnTo>
                  <a:pt x="2474" y="1564"/>
                </a:lnTo>
                <a:lnTo>
                  <a:pt x="2476" y="1564"/>
                </a:lnTo>
                <a:lnTo>
                  <a:pt x="2476" y="1564"/>
                </a:lnTo>
                <a:lnTo>
                  <a:pt x="2476" y="1567"/>
                </a:lnTo>
                <a:lnTo>
                  <a:pt x="2476" y="1567"/>
                </a:lnTo>
                <a:lnTo>
                  <a:pt x="2476" y="1567"/>
                </a:lnTo>
                <a:lnTo>
                  <a:pt x="2476" y="1569"/>
                </a:lnTo>
                <a:lnTo>
                  <a:pt x="2476" y="1569"/>
                </a:lnTo>
                <a:lnTo>
                  <a:pt x="2478" y="1569"/>
                </a:lnTo>
                <a:lnTo>
                  <a:pt x="2478" y="1569"/>
                </a:lnTo>
                <a:lnTo>
                  <a:pt x="2481" y="1569"/>
                </a:lnTo>
                <a:lnTo>
                  <a:pt x="2483" y="1569"/>
                </a:lnTo>
                <a:lnTo>
                  <a:pt x="2483" y="1571"/>
                </a:lnTo>
                <a:lnTo>
                  <a:pt x="2485" y="1571"/>
                </a:lnTo>
                <a:lnTo>
                  <a:pt x="2488" y="1569"/>
                </a:lnTo>
                <a:lnTo>
                  <a:pt x="2490" y="1567"/>
                </a:lnTo>
                <a:lnTo>
                  <a:pt x="2495" y="1564"/>
                </a:lnTo>
                <a:lnTo>
                  <a:pt x="2495" y="1567"/>
                </a:lnTo>
                <a:lnTo>
                  <a:pt x="2500" y="1569"/>
                </a:lnTo>
                <a:lnTo>
                  <a:pt x="2504" y="1571"/>
                </a:lnTo>
                <a:lnTo>
                  <a:pt x="2504" y="1571"/>
                </a:lnTo>
                <a:lnTo>
                  <a:pt x="2504" y="1571"/>
                </a:lnTo>
                <a:lnTo>
                  <a:pt x="2504" y="1571"/>
                </a:lnTo>
                <a:lnTo>
                  <a:pt x="2507" y="1571"/>
                </a:lnTo>
                <a:lnTo>
                  <a:pt x="2507" y="1571"/>
                </a:lnTo>
                <a:lnTo>
                  <a:pt x="2507" y="1571"/>
                </a:lnTo>
                <a:lnTo>
                  <a:pt x="2509" y="1574"/>
                </a:lnTo>
                <a:lnTo>
                  <a:pt x="2511" y="1574"/>
                </a:lnTo>
                <a:lnTo>
                  <a:pt x="2514" y="1576"/>
                </a:lnTo>
                <a:lnTo>
                  <a:pt x="2514" y="1576"/>
                </a:lnTo>
                <a:lnTo>
                  <a:pt x="2516" y="1576"/>
                </a:lnTo>
                <a:lnTo>
                  <a:pt x="2519" y="1576"/>
                </a:lnTo>
                <a:lnTo>
                  <a:pt x="2521" y="1579"/>
                </a:lnTo>
                <a:lnTo>
                  <a:pt x="2526" y="1579"/>
                </a:lnTo>
                <a:lnTo>
                  <a:pt x="2526" y="1576"/>
                </a:lnTo>
                <a:lnTo>
                  <a:pt x="2528" y="1576"/>
                </a:lnTo>
                <a:lnTo>
                  <a:pt x="2528" y="1574"/>
                </a:lnTo>
                <a:lnTo>
                  <a:pt x="2526" y="1571"/>
                </a:lnTo>
                <a:lnTo>
                  <a:pt x="2526" y="1569"/>
                </a:lnTo>
                <a:lnTo>
                  <a:pt x="2526" y="1567"/>
                </a:lnTo>
                <a:lnTo>
                  <a:pt x="2523" y="1564"/>
                </a:lnTo>
                <a:lnTo>
                  <a:pt x="2521" y="1562"/>
                </a:lnTo>
                <a:lnTo>
                  <a:pt x="2521" y="1562"/>
                </a:lnTo>
                <a:lnTo>
                  <a:pt x="2521" y="1560"/>
                </a:lnTo>
                <a:lnTo>
                  <a:pt x="2519" y="1560"/>
                </a:lnTo>
                <a:lnTo>
                  <a:pt x="2516" y="1557"/>
                </a:lnTo>
                <a:lnTo>
                  <a:pt x="2516" y="1557"/>
                </a:lnTo>
                <a:lnTo>
                  <a:pt x="2514" y="1557"/>
                </a:lnTo>
                <a:lnTo>
                  <a:pt x="2514" y="1555"/>
                </a:lnTo>
                <a:lnTo>
                  <a:pt x="2509" y="1553"/>
                </a:lnTo>
                <a:lnTo>
                  <a:pt x="2507" y="1553"/>
                </a:lnTo>
                <a:lnTo>
                  <a:pt x="2507" y="1553"/>
                </a:lnTo>
                <a:lnTo>
                  <a:pt x="2504" y="1553"/>
                </a:lnTo>
                <a:lnTo>
                  <a:pt x="2504" y="1553"/>
                </a:lnTo>
                <a:lnTo>
                  <a:pt x="2504" y="1553"/>
                </a:lnTo>
                <a:lnTo>
                  <a:pt x="2504" y="1553"/>
                </a:lnTo>
                <a:lnTo>
                  <a:pt x="2504" y="1550"/>
                </a:lnTo>
                <a:lnTo>
                  <a:pt x="2502" y="1553"/>
                </a:lnTo>
                <a:lnTo>
                  <a:pt x="2502" y="1553"/>
                </a:lnTo>
                <a:lnTo>
                  <a:pt x="2502" y="1553"/>
                </a:lnTo>
                <a:lnTo>
                  <a:pt x="2502" y="1553"/>
                </a:lnTo>
                <a:lnTo>
                  <a:pt x="2502" y="1550"/>
                </a:lnTo>
                <a:lnTo>
                  <a:pt x="2502" y="1550"/>
                </a:lnTo>
                <a:lnTo>
                  <a:pt x="2502" y="1548"/>
                </a:lnTo>
                <a:lnTo>
                  <a:pt x="2500" y="1548"/>
                </a:lnTo>
                <a:lnTo>
                  <a:pt x="2497" y="1545"/>
                </a:lnTo>
                <a:lnTo>
                  <a:pt x="2497" y="1545"/>
                </a:lnTo>
                <a:lnTo>
                  <a:pt x="2497" y="1543"/>
                </a:lnTo>
                <a:lnTo>
                  <a:pt x="2500" y="1543"/>
                </a:lnTo>
                <a:lnTo>
                  <a:pt x="2500" y="1543"/>
                </a:lnTo>
                <a:lnTo>
                  <a:pt x="2500" y="1543"/>
                </a:lnTo>
                <a:lnTo>
                  <a:pt x="2500" y="1543"/>
                </a:lnTo>
                <a:lnTo>
                  <a:pt x="2500" y="1543"/>
                </a:lnTo>
                <a:lnTo>
                  <a:pt x="2500" y="1543"/>
                </a:lnTo>
                <a:lnTo>
                  <a:pt x="2500" y="1536"/>
                </a:lnTo>
                <a:lnTo>
                  <a:pt x="2500" y="1536"/>
                </a:lnTo>
                <a:lnTo>
                  <a:pt x="2497" y="1534"/>
                </a:lnTo>
                <a:lnTo>
                  <a:pt x="2493" y="1531"/>
                </a:lnTo>
                <a:lnTo>
                  <a:pt x="2490" y="1529"/>
                </a:lnTo>
                <a:lnTo>
                  <a:pt x="2488" y="1529"/>
                </a:lnTo>
                <a:lnTo>
                  <a:pt x="2488" y="1529"/>
                </a:lnTo>
                <a:lnTo>
                  <a:pt x="2488" y="1529"/>
                </a:lnTo>
                <a:lnTo>
                  <a:pt x="2485" y="1526"/>
                </a:lnTo>
                <a:lnTo>
                  <a:pt x="2485" y="1529"/>
                </a:lnTo>
                <a:lnTo>
                  <a:pt x="2483" y="1529"/>
                </a:lnTo>
                <a:lnTo>
                  <a:pt x="2483" y="1526"/>
                </a:lnTo>
                <a:lnTo>
                  <a:pt x="2483" y="1526"/>
                </a:lnTo>
                <a:lnTo>
                  <a:pt x="2483" y="1524"/>
                </a:lnTo>
                <a:lnTo>
                  <a:pt x="2481" y="1524"/>
                </a:lnTo>
                <a:lnTo>
                  <a:pt x="2481" y="1524"/>
                </a:lnTo>
                <a:lnTo>
                  <a:pt x="2478" y="1522"/>
                </a:lnTo>
                <a:lnTo>
                  <a:pt x="2476" y="1522"/>
                </a:lnTo>
                <a:lnTo>
                  <a:pt x="2474" y="1519"/>
                </a:lnTo>
                <a:lnTo>
                  <a:pt x="2474" y="1517"/>
                </a:lnTo>
                <a:lnTo>
                  <a:pt x="2471" y="1517"/>
                </a:lnTo>
                <a:lnTo>
                  <a:pt x="2469" y="1515"/>
                </a:lnTo>
                <a:lnTo>
                  <a:pt x="2469" y="1515"/>
                </a:lnTo>
                <a:lnTo>
                  <a:pt x="2471" y="1515"/>
                </a:lnTo>
                <a:lnTo>
                  <a:pt x="2471" y="1515"/>
                </a:lnTo>
                <a:lnTo>
                  <a:pt x="2471" y="1515"/>
                </a:lnTo>
                <a:lnTo>
                  <a:pt x="2471" y="1515"/>
                </a:lnTo>
                <a:lnTo>
                  <a:pt x="2471" y="1515"/>
                </a:lnTo>
                <a:lnTo>
                  <a:pt x="2471" y="1517"/>
                </a:lnTo>
                <a:lnTo>
                  <a:pt x="2471" y="1515"/>
                </a:lnTo>
                <a:lnTo>
                  <a:pt x="2471" y="1512"/>
                </a:lnTo>
                <a:lnTo>
                  <a:pt x="2474" y="1510"/>
                </a:lnTo>
                <a:lnTo>
                  <a:pt x="2474" y="1508"/>
                </a:lnTo>
                <a:lnTo>
                  <a:pt x="2474" y="1508"/>
                </a:lnTo>
                <a:lnTo>
                  <a:pt x="2474" y="1498"/>
                </a:lnTo>
                <a:lnTo>
                  <a:pt x="2474" y="1498"/>
                </a:lnTo>
                <a:lnTo>
                  <a:pt x="2474" y="1496"/>
                </a:lnTo>
                <a:lnTo>
                  <a:pt x="2474" y="1496"/>
                </a:lnTo>
                <a:lnTo>
                  <a:pt x="2471" y="1496"/>
                </a:lnTo>
                <a:lnTo>
                  <a:pt x="2471" y="1496"/>
                </a:lnTo>
                <a:lnTo>
                  <a:pt x="2471" y="1496"/>
                </a:lnTo>
                <a:lnTo>
                  <a:pt x="2469" y="1496"/>
                </a:lnTo>
                <a:lnTo>
                  <a:pt x="2469" y="1493"/>
                </a:lnTo>
                <a:lnTo>
                  <a:pt x="2469" y="1491"/>
                </a:lnTo>
                <a:lnTo>
                  <a:pt x="2469" y="1491"/>
                </a:lnTo>
                <a:lnTo>
                  <a:pt x="2469" y="1491"/>
                </a:lnTo>
                <a:lnTo>
                  <a:pt x="2469" y="1489"/>
                </a:lnTo>
                <a:lnTo>
                  <a:pt x="2466" y="1486"/>
                </a:lnTo>
                <a:lnTo>
                  <a:pt x="2464" y="1484"/>
                </a:lnTo>
                <a:lnTo>
                  <a:pt x="2464" y="1484"/>
                </a:lnTo>
                <a:lnTo>
                  <a:pt x="2466" y="1484"/>
                </a:lnTo>
                <a:lnTo>
                  <a:pt x="2466" y="1484"/>
                </a:lnTo>
                <a:lnTo>
                  <a:pt x="2466" y="1484"/>
                </a:lnTo>
                <a:lnTo>
                  <a:pt x="2464" y="1482"/>
                </a:lnTo>
                <a:lnTo>
                  <a:pt x="2464" y="1482"/>
                </a:lnTo>
                <a:lnTo>
                  <a:pt x="2464" y="1482"/>
                </a:lnTo>
                <a:lnTo>
                  <a:pt x="2464" y="1482"/>
                </a:lnTo>
                <a:lnTo>
                  <a:pt x="2466" y="1482"/>
                </a:lnTo>
                <a:lnTo>
                  <a:pt x="2466" y="1482"/>
                </a:lnTo>
                <a:lnTo>
                  <a:pt x="2466" y="1479"/>
                </a:lnTo>
                <a:lnTo>
                  <a:pt x="2464" y="1479"/>
                </a:lnTo>
                <a:lnTo>
                  <a:pt x="2464" y="1479"/>
                </a:lnTo>
                <a:lnTo>
                  <a:pt x="2464" y="1479"/>
                </a:lnTo>
                <a:lnTo>
                  <a:pt x="2462" y="1479"/>
                </a:lnTo>
                <a:lnTo>
                  <a:pt x="2462" y="1477"/>
                </a:lnTo>
                <a:lnTo>
                  <a:pt x="2462" y="1477"/>
                </a:lnTo>
                <a:lnTo>
                  <a:pt x="2462" y="1477"/>
                </a:lnTo>
                <a:lnTo>
                  <a:pt x="2462" y="1472"/>
                </a:lnTo>
                <a:lnTo>
                  <a:pt x="2462" y="1470"/>
                </a:lnTo>
                <a:lnTo>
                  <a:pt x="2459" y="1467"/>
                </a:lnTo>
                <a:lnTo>
                  <a:pt x="2459" y="1467"/>
                </a:lnTo>
                <a:lnTo>
                  <a:pt x="2457" y="1463"/>
                </a:lnTo>
                <a:lnTo>
                  <a:pt x="2457" y="1463"/>
                </a:lnTo>
                <a:lnTo>
                  <a:pt x="2455" y="1460"/>
                </a:lnTo>
                <a:lnTo>
                  <a:pt x="2455" y="1458"/>
                </a:lnTo>
                <a:lnTo>
                  <a:pt x="2452" y="1455"/>
                </a:lnTo>
                <a:lnTo>
                  <a:pt x="2452" y="1455"/>
                </a:lnTo>
                <a:lnTo>
                  <a:pt x="2452" y="1455"/>
                </a:lnTo>
                <a:lnTo>
                  <a:pt x="2452" y="1455"/>
                </a:lnTo>
                <a:lnTo>
                  <a:pt x="2452" y="1455"/>
                </a:lnTo>
                <a:lnTo>
                  <a:pt x="2452" y="1453"/>
                </a:lnTo>
                <a:lnTo>
                  <a:pt x="2452" y="1451"/>
                </a:lnTo>
                <a:lnTo>
                  <a:pt x="2452" y="1451"/>
                </a:lnTo>
                <a:lnTo>
                  <a:pt x="2452" y="1448"/>
                </a:lnTo>
                <a:lnTo>
                  <a:pt x="2450" y="1448"/>
                </a:lnTo>
                <a:lnTo>
                  <a:pt x="2450" y="1448"/>
                </a:lnTo>
                <a:lnTo>
                  <a:pt x="2450" y="1446"/>
                </a:lnTo>
                <a:lnTo>
                  <a:pt x="2450" y="1446"/>
                </a:lnTo>
                <a:lnTo>
                  <a:pt x="2450" y="1444"/>
                </a:lnTo>
                <a:lnTo>
                  <a:pt x="2448" y="1444"/>
                </a:lnTo>
                <a:lnTo>
                  <a:pt x="2448" y="1444"/>
                </a:lnTo>
                <a:lnTo>
                  <a:pt x="2448" y="1444"/>
                </a:lnTo>
                <a:lnTo>
                  <a:pt x="2448" y="1441"/>
                </a:lnTo>
                <a:lnTo>
                  <a:pt x="2448" y="1441"/>
                </a:lnTo>
                <a:lnTo>
                  <a:pt x="2448" y="1441"/>
                </a:lnTo>
                <a:lnTo>
                  <a:pt x="2448" y="1439"/>
                </a:lnTo>
                <a:lnTo>
                  <a:pt x="2448" y="1437"/>
                </a:lnTo>
                <a:lnTo>
                  <a:pt x="2445" y="1432"/>
                </a:lnTo>
                <a:lnTo>
                  <a:pt x="2445" y="1432"/>
                </a:lnTo>
                <a:lnTo>
                  <a:pt x="2445" y="1432"/>
                </a:lnTo>
                <a:lnTo>
                  <a:pt x="2445" y="1429"/>
                </a:lnTo>
                <a:lnTo>
                  <a:pt x="2445" y="1429"/>
                </a:lnTo>
                <a:lnTo>
                  <a:pt x="2443" y="1427"/>
                </a:lnTo>
                <a:lnTo>
                  <a:pt x="2443" y="1425"/>
                </a:lnTo>
                <a:lnTo>
                  <a:pt x="2443" y="1425"/>
                </a:lnTo>
                <a:lnTo>
                  <a:pt x="2443" y="1422"/>
                </a:lnTo>
                <a:lnTo>
                  <a:pt x="2443" y="1422"/>
                </a:lnTo>
                <a:lnTo>
                  <a:pt x="2440" y="1420"/>
                </a:lnTo>
                <a:lnTo>
                  <a:pt x="2440" y="1418"/>
                </a:lnTo>
                <a:lnTo>
                  <a:pt x="2440" y="1415"/>
                </a:lnTo>
                <a:lnTo>
                  <a:pt x="2440" y="1415"/>
                </a:lnTo>
                <a:lnTo>
                  <a:pt x="2438" y="1413"/>
                </a:lnTo>
                <a:lnTo>
                  <a:pt x="2433" y="1413"/>
                </a:lnTo>
                <a:lnTo>
                  <a:pt x="2431" y="1411"/>
                </a:lnTo>
                <a:lnTo>
                  <a:pt x="2429" y="1408"/>
                </a:lnTo>
                <a:lnTo>
                  <a:pt x="2426" y="1406"/>
                </a:lnTo>
                <a:lnTo>
                  <a:pt x="2424" y="1406"/>
                </a:lnTo>
                <a:lnTo>
                  <a:pt x="2422" y="1406"/>
                </a:lnTo>
                <a:lnTo>
                  <a:pt x="2419" y="1406"/>
                </a:lnTo>
                <a:lnTo>
                  <a:pt x="2417" y="1406"/>
                </a:lnTo>
                <a:lnTo>
                  <a:pt x="2417" y="1403"/>
                </a:lnTo>
                <a:lnTo>
                  <a:pt x="2414" y="1401"/>
                </a:lnTo>
                <a:lnTo>
                  <a:pt x="2412" y="1401"/>
                </a:lnTo>
                <a:lnTo>
                  <a:pt x="2412" y="1401"/>
                </a:lnTo>
                <a:lnTo>
                  <a:pt x="2410" y="1401"/>
                </a:lnTo>
                <a:lnTo>
                  <a:pt x="2410" y="1401"/>
                </a:lnTo>
                <a:lnTo>
                  <a:pt x="2407" y="1401"/>
                </a:lnTo>
                <a:lnTo>
                  <a:pt x="2407" y="1401"/>
                </a:lnTo>
                <a:lnTo>
                  <a:pt x="2407" y="1401"/>
                </a:lnTo>
                <a:lnTo>
                  <a:pt x="2407" y="1401"/>
                </a:lnTo>
                <a:lnTo>
                  <a:pt x="2407" y="1399"/>
                </a:lnTo>
                <a:lnTo>
                  <a:pt x="2405" y="1399"/>
                </a:lnTo>
                <a:lnTo>
                  <a:pt x="2405" y="1399"/>
                </a:lnTo>
                <a:lnTo>
                  <a:pt x="2405" y="1399"/>
                </a:lnTo>
                <a:lnTo>
                  <a:pt x="2403" y="1396"/>
                </a:lnTo>
                <a:lnTo>
                  <a:pt x="2398" y="1392"/>
                </a:lnTo>
                <a:lnTo>
                  <a:pt x="2398" y="1389"/>
                </a:lnTo>
                <a:lnTo>
                  <a:pt x="2398" y="1389"/>
                </a:lnTo>
                <a:lnTo>
                  <a:pt x="2398" y="1389"/>
                </a:lnTo>
                <a:lnTo>
                  <a:pt x="2398" y="1387"/>
                </a:lnTo>
                <a:lnTo>
                  <a:pt x="2396" y="1387"/>
                </a:lnTo>
                <a:lnTo>
                  <a:pt x="2396" y="1387"/>
                </a:lnTo>
                <a:lnTo>
                  <a:pt x="2396" y="1387"/>
                </a:lnTo>
                <a:lnTo>
                  <a:pt x="2393" y="1387"/>
                </a:lnTo>
                <a:lnTo>
                  <a:pt x="2393" y="1384"/>
                </a:lnTo>
                <a:lnTo>
                  <a:pt x="2393" y="1384"/>
                </a:lnTo>
                <a:lnTo>
                  <a:pt x="2391" y="1387"/>
                </a:lnTo>
                <a:lnTo>
                  <a:pt x="2391" y="1387"/>
                </a:lnTo>
                <a:lnTo>
                  <a:pt x="2391" y="1387"/>
                </a:lnTo>
                <a:lnTo>
                  <a:pt x="2388" y="1387"/>
                </a:lnTo>
                <a:lnTo>
                  <a:pt x="2386" y="1387"/>
                </a:lnTo>
                <a:lnTo>
                  <a:pt x="2386" y="1387"/>
                </a:lnTo>
                <a:lnTo>
                  <a:pt x="2386" y="1387"/>
                </a:lnTo>
                <a:lnTo>
                  <a:pt x="2386" y="1389"/>
                </a:lnTo>
                <a:lnTo>
                  <a:pt x="2384" y="1389"/>
                </a:lnTo>
                <a:lnTo>
                  <a:pt x="2384" y="1389"/>
                </a:lnTo>
                <a:lnTo>
                  <a:pt x="2384" y="1389"/>
                </a:lnTo>
                <a:lnTo>
                  <a:pt x="2384" y="1387"/>
                </a:lnTo>
                <a:lnTo>
                  <a:pt x="2384" y="1387"/>
                </a:lnTo>
                <a:lnTo>
                  <a:pt x="2384" y="1387"/>
                </a:lnTo>
                <a:lnTo>
                  <a:pt x="2384" y="1384"/>
                </a:lnTo>
                <a:lnTo>
                  <a:pt x="2384" y="1382"/>
                </a:lnTo>
                <a:lnTo>
                  <a:pt x="2384" y="1380"/>
                </a:lnTo>
                <a:lnTo>
                  <a:pt x="2384" y="1375"/>
                </a:lnTo>
                <a:lnTo>
                  <a:pt x="2384" y="1375"/>
                </a:lnTo>
                <a:lnTo>
                  <a:pt x="2384" y="1373"/>
                </a:lnTo>
                <a:lnTo>
                  <a:pt x="2384" y="1370"/>
                </a:lnTo>
                <a:lnTo>
                  <a:pt x="2384" y="1370"/>
                </a:lnTo>
                <a:lnTo>
                  <a:pt x="2384" y="1370"/>
                </a:lnTo>
                <a:lnTo>
                  <a:pt x="2386" y="1368"/>
                </a:lnTo>
                <a:lnTo>
                  <a:pt x="2386" y="1368"/>
                </a:lnTo>
                <a:lnTo>
                  <a:pt x="2386" y="1368"/>
                </a:lnTo>
                <a:lnTo>
                  <a:pt x="2386" y="1368"/>
                </a:lnTo>
                <a:lnTo>
                  <a:pt x="2388" y="1368"/>
                </a:lnTo>
                <a:lnTo>
                  <a:pt x="2388" y="1366"/>
                </a:lnTo>
                <a:lnTo>
                  <a:pt x="2391" y="1366"/>
                </a:lnTo>
                <a:lnTo>
                  <a:pt x="2391" y="1366"/>
                </a:lnTo>
                <a:lnTo>
                  <a:pt x="2393" y="1366"/>
                </a:lnTo>
                <a:lnTo>
                  <a:pt x="2393" y="1363"/>
                </a:lnTo>
                <a:lnTo>
                  <a:pt x="2396" y="1358"/>
                </a:lnTo>
                <a:lnTo>
                  <a:pt x="2396" y="1356"/>
                </a:lnTo>
                <a:lnTo>
                  <a:pt x="2396" y="1354"/>
                </a:lnTo>
                <a:lnTo>
                  <a:pt x="2396" y="1354"/>
                </a:lnTo>
                <a:lnTo>
                  <a:pt x="2396" y="1351"/>
                </a:lnTo>
                <a:lnTo>
                  <a:pt x="2396" y="1351"/>
                </a:lnTo>
                <a:lnTo>
                  <a:pt x="2396" y="1351"/>
                </a:lnTo>
                <a:lnTo>
                  <a:pt x="2398" y="1351"/>
                </a:lnTo>
                <a:lnTo>
                  <a:pt x="2398" y="1351"/>
                </a:lnTo>
                <a:lnTo>
                  <a:pt x="2400" y="1349"/>
                </a:lnTo>
                <a:lnTo>
                  <a:pt x="2400" y="1349"/>
                </a:lnTo>
                <a:lnTo>
                  <a:pt x="2403" y="1349"/>
                </a:lnTo>
                <a:lnTo>
                  <a:pt x="2403" y="1347"/>
                </a:lnTo>
                <a:lnTo>
                  <a:pt x="2403" y="1347"/>
                </a:lnTo>
                <a:lnTo>
                  <a:pt x="2403" y="1347"/>
                </a:lnTo>
                <a:lnTo>
                  <a:pt x="2403" y="1344"/>
                </a:lnTo>
                <a:lnTo>
                  <a:pt x="2405" y="1344"/>
                </a:lnTo>
                <a:lnTo>
                  <a:pt x="2405" y="1342"/>
                </a:lnTo>
                <a:lnTo>
                  <a:pt x="2405" y="1342"/>
                </a:lnTo>
                <a:lnTo>
                  <a:pt x="2405" y="1340"/>
                </a:lnTo>
                <a:lnTo>
                  <a:pt x="2407" y="1337"/>
                </a:lnTo>
                <a:lnTo>
                  <a:pt x="2407" y="1335"/>
                </a:lnTo>
                <a:lnTo>
                  <a:pt x="2407" y="1335"/>
                </a:lnTo>
                <a:lnTo>
                  <a:pt x="2410" y="1332"/>
                </a:lnTo>
                <a:lnTo>
                  <a:pt x="2410" y="1332"/>
                </a:lnTo>
                <a:lnTo>
                  <a:pt x="2410" y="1332"/>
                </a:lnTo>
                <a:lnTo>
                  <a:pt x="2410" y="1332"/>
                </a:lnTo>
                <a:lnTo>
                  <a:pt x="2412" y="1332"/>
                </a:lnTo>
                <a:lnTo>
                  <a:pt x="2412" y="1332"/>
                </a:lnTo>
                <a:lnTo>
                  <a:pt x="2412" y="1332"/>
                </a:lnTo>
                <a:lnTo>
                  <a:pt x="2412" y="1332"/>
                </a:lnTo>
                <a:lnTo>
                  <a:pt x="2412" y="1332"/>
                </a:lnTo>
                <a:lnTo>
                  <a:pt x="2414" y="1332"/>
                </a:lnTo>
                <a:lnTo>
                  <a:pt x="2414" y="1332"/>
                </a:lnTo>
                <a:lnTo>
                  <a:pt x="2412" y="1335"/>
                </a:lnTo>
                <a:lnTo>
                  <a:pt x="2414" y="1332"/>
                </a:lnTo>
                <a:lnTo>
                  <a:pt x="2417" y="1330"/>
                </a:lnTo>
                <a:lnTo>
                  <a:pt x="2419" y="1330"/>
                </a:lnTo>
                <a:lnTo>
                  <a:pt x="2417" y="1330"/>
                </a:lnTo>
                <a:lnTo>
                  <a:pt x="2419" y="1332"/>
                </a:lnTo>
                <a:lnTo>
                  <a:pt x="2419" y="1332"/>
                </a:lnTo>
                <a:lnTo>
                  <a:pt x="2419" y="1332"/>
                </a:lnTo>
                <a:lnTo>
                  <a:pt x="2422" y="1332"/>
                </a:lnTo>
                <a:lnTo>
                  <a:pt x="2422" y="1332"/>
                </a:lnTo>
                <a:lnTo>
                  <a:pt x="2422" y="1332"/>
                </a:lnTo>
                <a:lnTo>
                  <a:pt x="2422" y="1330"/>
                </a:lnTo>
                <a:lnTo>
                  <a:pt x="2422" y="1330"/>
                </a:lnTo>
                <a:lnTo>
                  <a:pt x="2422" y="1330"/>
                </a:lnTo>
                <a:lnTo>
                  <a:pt x="2422" y="1330"/>
                </a:lnTo>
                <a:lnTo>
                  <a:pt x="2422" y="1328"/>
                </a:lnTo>
                <a:lnTo>
                  <a:pt x="2422" y="1328"/>
                </a:lnTo>
                <a:lnTo>
                  <a:pt x="2424" y="1325"/>
                </a:lnTo>
                <a:lnTo>
                  <a:pt x="2424" y="1325"/>
                </a:lnTo>
                <a:lnTo>
                  <a:pt x="2424" y="1325"/>
                </a:lnTo>
                <a:lnTo>
                  <a:pt x="2422" y="1323"/>
                </a:lnTo>
                <a:lnTo>
                  <a:pt x="2422" y="1323"/>
                </a:lnTo>
                <a:lnTo>
                  <a:pt x="2422" y="1323"/>
                </a:lnTo>
                <a:lnTo>
                  <a:pt x="2424" y="1323"/>
                </a:lnTo>
                <a:lnTo>
                  <a:pt x="2424" y="1323"/>
                </a:lnTo>
                <a:lnTo>
                  <a:pt x="2424" y="1325"/>
                </a:lnTo>
                <a:lnTo>
                  <a:pt x="2426" y="1325"/>
                </a:lnTo>
                <a:lnTo>
                  <a:pt x="2429" y="1323"/>
                </a:lnTo>
                <a:lnTo>
                  <a:pt x="2429" y="1318"/>
                </a:lnTo>
                <a:lnTo>
                  <a:pt x="2429" y="1316"/>
                </a:lnTo>
                <a:lnTo>
                  <a:pt x="2431" y="1314"/>
                </a:lnTo>
                <a:lnTo>
                  <a:pt x="2431" y="1314"/>
                </a:lnTo>
                <a:lnTo>
                  <a:pt x="2433" y="1314"/>
                </a:lnTo>
                <a:lnTo>
                  <a:pt x="2433" y="1314"/>
                </a:lnTo>
                <a:lnTo>
                  <a:pt x="2433" y="1314"/>
                </a:lnTo>
                <a:lnTo>
                  <a:pt x="2436" y="1311"/>
                </a:lnTo>
                <a:lnTo>
                  <a:pt x="2436" y="1311"/>
                </a:lnTo>
                <a:lnTo>
                  <a:pt x="2436" y="1311"/>
                </a:lnTo>
                <a:lnTo>
                  <a:pt x="2436" y="1311"/>
                </a:lnTo>
                <a:lnTo>
                  <a:pt x="2436" y="1311"/>
                </a:lnTo>
                <a:lnTo>
                  <a:pt x="2436" y="1314"/>
                </a:lnTo>
                <a:lnTo>
                  <a:pt x="2436" y="1314"/>
                </a:lnTo>
                <a:lnTo>
                  <a:pt x="2436" y="1314"/>
                </a:lnTo>
                <a:lnTo>
                  <a:pt x="2438" y="1311"/>
                </a:lnTo>
                <a:lnTo>
                  <a:pt x="2438" y="1311"/>
                </a:lnTo>
                <a:lnTo>
                  <a:pt x="2440" y="1309"/>
                </a:lnTo>
                <a:lnTo>
                  <a:pt x="2443" y="1309"/>
                </a:lnTo>
                <a:lnTo>
                  <a:pt x="2443" y="1309"/>
                </a:lnTo>
                <a:lnTo>
                  <a:pt x="2443" y="1309"/>
                </a:lnTo>
                <a:lnTo>
                  <a:pt x="2443" y="1306"/>
                </a:lnTo>
                <a:lnTo>
                  <a:pt x="2443" y="1306"/>
                </a:lnTo>
                <a:lnTo>
                  <a:pt x="2440" y="1306"/>
                </a:lnTo>
                <a:lnTo>
                  <a:pt x="2440" y="1306"/>
                </a:lnTo>
                <a:lnTo>
                  <a:pt x="2440" y="1306"/>
                </a:lnTo>
                <a:lnTo>
                  <a:pt x="2440" y="1306"/>
                </a:lnTo>
                <a:lnTo>
                  <a:pt x="2438" y="1309"/>
                </a:lnTo>
                <a:lnTo>
                  <a:pt x="2438" y="1309"/>
                </a:lnTo>
                <a:lnTo>
                  <a:pt x="2438" y="1306"/>
                </a:lnTo>
                <a:lnTo>
                  <a:pt x="2436" y="1309"/>
                </a:lnTo>
                <a:lnTo>
                  <a:pt x="2436" y="1309"/>
                </a:lnTo>
                <a:lnTo>
                  <a:pt x="2436" y="1306"/>
                </a:lnTo>
                <a:lnTo>
                  <a:pt x="2436" y="1306"/>
                </a:lnTo>
                <a:lnTo>
                  <a:pt x="2436" y="1304"/>
                </a:lnTo>
                <a:lnTo>
                  <a:pt x="2436" y="1304"/>
                </a:lnTo>
                <a:lnTo>
                  <a:pt x="2433" y="1302"/>
                </a:lnTo>
                <a:lnTo>
                  <a:pt x="2433" y="1302"/>
                </a:lnTo>
                <a:lnTo>
                  <a:pt x="2433" y="1302"/>
                </a:lnTo>
                <a:lnTo>
                  <a:pt x="2431" y="1302"/>
                </a:lnTo>
                <a:lnTo>
                  <a:pt x="2431" y="1299"/>
                </a:lnTo>
                <a:lnTo>
                  <a:pt x="2431" y="1299"/>
                </a:lnTo>
                <a:lnTo>
                  <a:pt x="2431" y="1297"/>
                </a:lnTo>
                <a:lnTo>
                  <a:pt x="2431" y="1297"/>
                </a:lnTo>
                <a:lnTo>
                  <a:pt x="2433" y="1295"/>
                </a:lnTo>
                <a:lnTo>
                  <a:pt x="2431" y="1295"/>
                </a:lnTo>
                <a:lnTo>
                  <a:pt x="2431" y="1295"/>
                </a:lnTo>
                <a:lnTo>
                  <a:pt x="2431" y="1295"/>
                </a:lnTo>
                <a:lnTo>
                  <a:pt x="2431" y="1292"/>
                </a:lnTo>
                <a:lnTo>
                  <a:pt x="2431" y="1292"/>
                </a:lnTo>
                <a:lnTo>
                  <a:pt x="2431" y="1292"/>
                </a:lnTo>
                <a:lnTo>
                  <a:pt x="2431" y="1292"/>
                </a:lnTo>
                <a:lnTo>
                  <a:pt x="2433" y="1292"/>
                </a:lnTo>
                <a:lnTo>
                  <a:pt x="2433" y="1292"/>
                </a:lnTo>
                <a:lnTo>
                  <a:pt x="2433" y="1295"/>
                </a:lnTo>
                <a:lnTo>
                  <a:pt x="2433" y="1295"/>
                </a:lnTo>
                <a:lnTo>
                  <a:pt x="2436" y="1292"/>
                </a:lnTo>
                <a:lnTo>
                  <a:pt x="2438" y="1292"/>
                </a:lnTo>
                <a:lnTo>
                  <a:pt x="2438" y="1295"/>
                </a:lnTo>
                <a:lnTo>
                  <a:pt x="2438" y="1295"/>
                </a:lnTo>
                <a:lnTo>
                  <a:pt x="2438" y="1295"/>
                </a:lnTo>
                <a:lnTo>
                  <a:pt x="2438" y="1295"/>
                </a:lnTo>
                <a:lnTo>
                  <a:pt x="2438" y="1295"/>
                </a:lnTo>
                <a:lnTo>
                  <a:pt x="2438" y="1295"/>
                </a:lnTo>
                <a:lnTo>
                  <a:pt x="2440" y="1295"/>
                </a:lnTo>
                <a:lnTo>
                  <a:pt x="2440" y="1297"/>
                </a:lnTo>
                <a:lnTo>
                  <a:pt x="2443" y="1295"/>
                </a:lnTo>
                <a:lnTo>
                  <a:pt x="2440" y="1295"/>
                </a:lnTo>
                <a:lnTo>
                  <a:pt x="2440" y="1292"/>
                </a:lnTo>
                <a:lnTo>
                  <a:pt x="2440" y="1290"/>
                </a:lnTo>
                <a:lnTo>
                  <a:pt x="2443" y="1290"/>
                </a:lnTo>
                <a:lnTo>
                  <a:pt x="2443" y="1290"/>
                </a:lnTo>
                <a:lnTo>
                  <a:pt x="2443" y="1292"/>
                </a:lnTo>
                <a:lnTo>
                  <a:pt x="2445" y="1292"/>
                </a:lnTo>
                <a:lnTo>
                  <a:pt x="2445" y="1292"/>
                </a:lnTo>
                <a:lnTo>
                  <a:pt x="2445" y="1295"/>
                </a:lnTo>
                <a:lnTo>
                  <a:pt x="2445" y="1299"/>
                </a:lnTo>
                <a:lnTo>
                  <a:pt x="2443" y="1299"/>
                </a:lnTo>
                <a:lnTo>
                  <a:pt x="2443" y="1299"/>
                </a:lnTo>
                <a:lnTo>
                  <a:pt x="2443" y="1302"/>
                </a:lnTo>
                <a:lnTo>
                  <a:pt x="2443" y="1302"/>
                </a:lnTo>
                <a:lnTo>
                  <a:pt x="2443" y="1302"/>
                </a:lnTo>
                <a:lnTo>
                  <a:pt x="2443" y="1304"/>
                </a:lnTo>
                <a:lnTo>
                  <a:pt x="2443" y="1304"/>
                </a:lnTo>
                <a:lnTo>
                  <a:pt x="2443" y="1304"/>
                </a:lnTo>
                <a:lnTo>
                  <a:pt x="2445" y="1304"/>
                </a:lnTo>
                <a:lnTo>
                  <a:pt x="2445" y="1304"/>
                </a:lnTo>
                <a:lnTo>
                  <a:pt x="2445" y="1304"/>
                </a:lnTo>
                <a:lnTo>
                  <a:pt x="2448" y="1304"/>
                </a:lnTo>
                <a:lnTo>
                  <a:pt x="2450" y="1302"/>
                </a:lnTo>
                <a:lnTo>
                  <a:pt x="2450" y="1302"/>
                </a:lnTo>
                <a:lnTo>
                  <a:pt x="2452" y="1302"/>
                </a:lnTo>
                <a:lnTo>
                  <a:pt x="2452" y="1302"/>
                </a:lnTo>
                <a:lnTo>
                  <a:pt x="2455" y="1302"/>
                </a:lnTo>
                <a:lnTo>
                  <a:pt x="2455" y="1302"/>
                </a:lnTo>
                <a:lnTo>
                  <a:pt x="2455" y="1299"/>
                </a:lnTo>
                <a:lnTo>
                  <a:pt x="2457" y="1299"/>
                </a:lnTo>
                <a:lnTo>
                  <a:pt x="2457" y="1299"/>
                </a:lnTo>
                <a:lnTo>
                  <a:pt x="2459" y="1299"/>
                </a:lnTo>
                <a:lnTo>
                  <a:pt x="2459" y="1299"/>
                </a:lnTo>
                <a:lnTo>
                  <a:pt x="2459" y="1299"/>
                </a:lnTo>
                <a:lnTo>
                  <a:pt x="2459" y="1299"/>
                </a:lnTo>
                <a:lnTo>
                  <a:pt x="2464" y="1297"/>
                </a:lnTo>
                <a:lnTo>
                  <a:pt x="2464" y="1297"/>
                </a:lnTo>
                <a:lnTo>
                  <a:pt x="2462" y="1297"/>
                </a:lnTo>
                <a:lnTo>
                  <a:pt x="2462" y="1295"/>
                </a:lnTo>
                <a:lnTo>
                  <a:pt x="2462" y="1290"/>
                </a:lnTo>
                <a:lnTo>
                  <a:pt x="2462" y="1290"/>
                </a:lnTo>
                <a:lnTo>
                  <a:pt x="2462" y="1290"/>
                </a:lnTo>
                <a:lnTo>
                  <a:pt x="2462" y="1287"/>
                </a:lnTo>
                <a:lnTo>
                  <a:pt x="2462" y="1287"/>
                </a:lnTo>
                <a:lnTo>
                  <a:pt x="2459" y="1287"/>
                </a:lnTo>
                <a:lnTo>
                  <a:pt x="2459" y="1287"/>
                </a:lnTo>
                <a:lnTo>
                  <a:pt x="2459" y="1285"/>
                </a:lnTo>
                <a:lnTo>
                  <a:pt x="2462" y="1285"/>
                </a:lnTo>
                <a:lnTo>
                  <a:pt x="2462" y="1285"/>
                </a:lnTo>
                <a:lnTo>
                  <a:pt x="2462" y="1285"/>
                </a:lnTo>
                <a:lnTo>
                  <a:pt x="2464" y="1287"/>
                </a:lnTo>
                <a:lnTo>
                  <a:pt x="2464" y="1285"/>
                </a:lnTo>
                <a:lnTo>
                  <a:pt x="2464" y="1285"/>
                </a:lnTo>
                <a:lnTo>
                  <a:pt x="2462" y="1283"/>
                </a:lnTo>
                <a:lnTo>
                  <a:pt x="2462" y="1283"/>
                </a:lnTo>
                <a:lnTo>
                  <a:pt x="2464" y="1280"/>
                </a:lnTo>
                <a:lnTo>
                  <a:pt x="2464" y="1280"/>
                </a:lnTo>
                <a:lnTo>
                  <a:pt x="2464" y="1278"/>
                </a:lnTo>
                <a:lnTo>
                  <a:pt x="2464" y="1278"/>
                </a:lnTo>
                <a:lnTo>
                  <a:pt x="2464" y="1278"/>
                </a:lnTo>
                <a:lnTo>
                  <a:pt x="2466" y="1278"/>
                </a:lnTo>
                <a:lnTo>
                  <a:pt x="2466" y="1278"/>
                </a:lnTo>
                <a:lnTo>
                  <a:pt x="2466" y="1278"/>
                </a:lnTo>
                <a:lnTo>
                  <a:pt x="2469" y="1278"/>
                </a:lnTo>
                <a:lnTo>
                  <a:pt x="2469" y="1278"/>
                </a:lnTo>
                <a:lnTo>
                  <a:pt x="2469" y="1280"/>
                </a:lnTo>
                <a:lnTo>
                  <a:pt x="2471" y="1280"/>
                </a:lnTo>
                <a:lnTo>
                  <a:pt x="2471" y="1283"/>
                </a:lnTo>
                <a:lnTo>
                  <a:pt x="2471" y="1283"/>
                </a:lnTo>
                <a:lnTo>
                  <a:pt x="2471" y="1283"/>
                </a:lnTo>
                <a:lnTo>
                  <a:pt x="2474" y="1283"/>
                </a:lnTo>
                <a:lnTo>
                  <a:pt x="2474" y="1280"/>
                </a:lnTo>
                <a:lnTo>
                  <a:pt x="2474" y="1280"/>
                </a:lnTo>
                <a:lnTo>
                  <a:pt x="2474" y="1280"/>
                </a:lnTo>
                <a:lnTo>
                  <a:pt x="2474" y="1280"/>
                </a:lnTo>
                <a:lnTo>
                  <a:pt x="2474" y="1278"/>
                </a:lnTo>
                <a:lnTo>
                  <a:pt x="2474" y="1278"/>
                </a:lnTo>
                <a:lnTo>
                  <a:pt x="2474" y="1278"/>
                </a:lnTo>
                <a:lnTo>
                  <a:pt x="2476" y="1278"/>
                </a:lnTo>
                <a:lnTo>
                  <a:pt x="2476" y="1278"/>
                </a:lnTo>
                <a:lnTo>
                  <a:pt x="2476" y="1276"/>
                </a:lnTo>
                <a:lnTo>
                  <a:pt x="2476" y="1276"/>
                </a:lnTo>
                <a:lnTo>
                  <a:pt x="2476" y="1273"/>
                </a:lnTo>
                <a:lnTo>
                  <a:pt x="2476" y="1273"/>
                </a:lnTo>
                <a:lnTo>
                  <a:pt x="2476" y="1273"/>
                </a:lnTo>
                <a:lnTo>
                  <a:pt x="2476" y="1271"/>
                </a:lnTo>
                <a:lnTo>
                  <a:pt x="2476" y="1271"/>
                </a:lnTo>
                <a:lnTo>
                  <a:pt x="2476" y="1273"/>
                </a:lnTo>
                <a:lnTo>
                  <a:pt x="2476" y="1273"/>
                </a:lnTo>
                <a:lnTo>
                  <a:pt x="2476" y="1273"/>
                </a:lnTo>
                <a:lnTo>
                  <a:pt x="2476" y="1273"/>
                </a:lnTo>
                <a:lnTo>
                  <a:pt x="2474" y="1271"/>
                </a:lnTo>
                <a:lnTo>
                  <a:pt x="2474" y="1271"/>
                </a:lnTo>
                <a:lnTo>
                  <a:pt x="2474" y="1271"/>
                </a:lnTo>
                <a:lnTo>
                  <a:pt x="2474" y="1271"/>
                </a:lnTo>
                <a:lnTo>
                  <a:pt x="2471" y="1269"/>
                </a:lnTo>
                <a:lnTo>
                  <a:pt x="2471" y="1269"/>
                </a:lnTo>
                <a:lnTo>
                  <a:pt x="2469" y="1269"/>
                </a:lnTo>
                <a:lnTo>
                  <a:pt x="2469" y="1269"/>
                </a:lnTo>
                <a:lnTo>
                  <a:pt x="2469" y="1271"/>
                </a:lnTo>
                <a:lnTo>
                  <a:pt x="2466" y="1273"/>
                </a:lnTo>
                <a:lnTo>
                  <a:pt x="2466" y="1273"/>
                </a:lnTo>
                <a:lnTo>
                  <a:pt x="2466" y="1271"/>
                </a:lnTo>
                <a:lnTo>
                  <a:pt x="2466" y="1271"/>
                </a:lnTo>
                <a:lnTo>
                  <a:pt x="2466" y="1269"/>
                </a:lnTo>
                <a:lnTo>
                  <a:pt x="2466" y="1269"/>
                </a:lnTo>
                <a:lnTo>
                  <a:pt x="2466" y="1269"/>
                </a:lnTo>
                <a:lnTo>
                  <a:pt x="2466" y="1269"/>
                </a:lnTo>
                <a:lnTo>
                  <a:pt x="2466" y="1266"/>
                </a:lnTo>
                <a:lnTo>
                  <a:pt x="2466" y="1266"/>
                </a:lnTo>
                <a:lnTo>
                  <a:pt x="2469" y="1266"/>
                </a:lnTo>
                <a:lnTo>
                  <a:pt x="2471" y="1266"/>
                </a:lnTo>
                <a:lnTo>
                  <a:pt x="2471" y="1266"/>
                </a:lnTo>
                <a:lnTo>
                  <a:pt x="2474" y="1266"/>
                </a:lnTo>
                <a:lnTo>
                  <a:pt x="2474" y="1266"/>
                </a:lnTo>
                <a:lnTo>
                  <a:pt x="2474" y="1266"/>
                </a:lnTo>
                <a:lnTo>
                  <a:pt x="2476" y="1266"/>
                </a:lnTo>
                <a:lnTo>
                  <a:pt x="2476" y="1269"/>
                </a:lnTo>
                <a:lnTo>
                  <a:pt x="2476" y="1269"/>
                </a:lnTo>
                <a:lnTo>
                  <a:pt x="2476" y="1269"/>
                </a:lnTo>
                <a:lnTo>
                  <a:pt x="2478" y="1269"/>
                </a:lnTo>
                <a:lnTo>
                  <a:pt x="2478" y="1269"/>
                </a:lnTo>
                <a:lnTo>
                  <a:pt x="2481" y="1269"/>
                </a:lnTo>
                <a:lnTo>
                  <a:pt x="2481" y="1269"/>
                </a:lnTo>
                <a:lnTo>
                  <a:pt x="2481" y="1269"/>
                </a:lnTo>
                <a:lnTo>
                  <a:pt x="2481" y="1269"/>
                </a:lnTo>
                <a:lnTo>
                  <a:pt x="2481" y="1266"/>
                </a:lnTo>
                <a:lnTo>
                  <a:pt x="2481" y="1266"/>
                </a:lnTo>
                <a:lnTo>
                  <a:pt x="2481" y="1266"/>
                </a:lnTo>
                <a:lnTo>
                  <a:pt x="2483" y="1269"/>
                </a:lnTo>
                <a:lnTo>
                  <a:pt x="2483" y="1269"/>
                </a:lnTo>
                <a:lnTo>
                  <a:pt x="2483" y="1266"/>
                </a:lnTo>
                <a:lnTo>
                  <a:pt x="2485" y="1266"/>
                </a:lnTo>
                <a:lnTo>
                  <a:pt x="2488" y="1264"/>
                </a:lnTo>
                <a:lnTo>
                  <a:pt x="2495" y="1261"/>
                </a:lnTo>
                <a:lnTo>
                  <a:pt x="2497" y="1261"/>
                </a:lnTo>
                <a:lnTo>
                  <a:pt x="2497" y="1261"/>
                </a:lnTo>
                <a:lnTo>
                  <a:pt x="2500" y="1261"/>
                </a:lnTo>
                <a:lnTo>
                  <a:pt x="2500" y="1261"/>
                </a:lnTo>
                <a:lnTo>
                  <a:pt x="2500" y="1261"/>
                </a:lnTo>
                <a:lnTo>
                  <a:pt x="2500" y="1259"/>
                </a:lnTo>
                <a:lnTo>
                  <a:pt x="2500" y="1259"/>
                </a:lnTo>
                <a:lnTo>
                  <a:pt x="2500" y="1259"/>
                </a:lnTo>
                <a:lnTo>
                  <a:pt x="2502" y="1259"/>
                </a:lnTo>
                <a:lnTo>
                  <a:pt x="2502" y="1259"/>
                </a:lnTo>
                <a:lnTo>
                  <a:pt x="2502" y="1259"/>
                </a:lnTo>
                <a:lnTo>
                  <a:pt x="2504" y="1257"/>
                </a:lnTo>
                <a:lnTo>
                  <a:pt x="2504" y="1257"/>
                </a:lnTo>
                <a:lnTo>
                  <a:pt x="2504" y="1257"/>
                </a:lnTo>
                <a:lnTo>
                  <a:pt x="2502" y="1254"/>
                </a:lnTo>
                <a:lnTo>
                  <a:pt x="2502" y="1254"/>
                </a:lnTo>
                <a:lnTo>
                  <a:pt x="2502" y="1254"/>
                </a:lnTo>
                <a:lnTo>
                  <a:pt x="2504" y="1254"/>
                </a:lnTo>
                <a:lnTo>
                  <a:pt x="2504" y="1254"/>
                </a:lnTo>
                <a:lnTo>
                  <a:pt x="2504" y="1254"/>
                </a:lnTo>
                <a:lnTo>
                  <a:pt x="2504" y="1254"/>
                </a:lnTo>
                <a:lnTo>
                  <a:pt x="2507" y="1254"/>
                </a:lnTo>
                <a:lnTo>
                  <a:pt x="2507" y="1254"/>
                </a:lnTo>
                <a:lnTo>
                  <a:pt x="2507" y="1254"/>
                </a:lnTo>
                <a:lnTo>
                  <a:pt x="2507" y="1254"/>
                </a:lnTo>
                <a:lnTo>
                  <a:pt x="2507" y="1252"/>
                </a:lnTo>
                <a:lnTo>
                  <a:pt x="2509" y="1252"/>
                </a:lnTo>
                <a:lnTo>
                  <a:pt x="2509" y="1252"/>
                </a:lnTo>
                <a:lnTo>
                  <a:pt x="2511" y="1252"/>
                </a:lnTo>
                <a:lnTo>
                  <a:pt x="2511" y="1254"/>
                </a:lnTo>
                <a:lnTo>
                  <a:pt x="2509" y="1254"/>
                </a:lnTo>
                <a:lnTo>
                  <a:pt x="2509" y="1254"/>
                </a:lnTo>
                <a:lnTo>
                  <a:pt x="2509" y="1254"/>
                </a:lnTo>
                <a:lnTo>
                  <a:pt x="2507" y="1254"/>
                </a:lnTo>
                <a:lnTo>
                  <a:pt x="2507" y="1254"/>
                </a:lnTo>
                <a:lnTo>
                  <a:pt x="2507" y="1257"/>
                </a:lnTo>
                <a:lnTo>
                  <a:pt x="2507" y="1257"/>
                </a:lnTo>
                <a:lnTo>
                  <a:pt x="2504" y="1257"/>
                </a:lnTo>
                <a:lnTo>
                  <a:pt x="2504" y="1257"/>
                </a:lnTo>
                <a:lnTo>
                  <a:pt x="2504" y="1259"/>
                </a:lnTo>
                <a:lnTo>
                  <a:pt x="2507" y="1259"/>
                </a:lnTo>
                <a:lnTo>
                  <a:pt x="2507" y="1259"/>
                </a:lnTo>
                <a:lnTo>
                  <a:pt x="2507" y="1257"/>
                </a:lnTo>
                <a:lnTo>
                  <a:pt x="2509" y="1257"/>
                </a:lnTo>
                <a:lnTo>
                  <a:pt x="2509" y="1257"/>
                </a:lnTo>
                <a:lnTo>
                  <a:pt x="2509" y="1257"/>
                </a:lnTo>
                <a:lnTo>
                  <a:pt x="2509" y="1257"/>
                </a:lnTo>
                <a:lnTo>
                  <a:pt x="2509" y="1259"/>
                </a:lnTo>
                <a:lnTo>
                  <a:pt x="2511" y="1259"/>
                </a:lnTo>
                <a:lnTo>
                  <a:pt x="2511" y="1259"/>
                </a:lnTo>
                <a:lnTo>
                  <a:pt x="2511" y="1259"/>
                </a:lnTo>
                <a:lnTo>
                  <a:pt x="2511" y="1259"/>
                </a:lnTo>
                <a:lnTo>
                  <a:pt x="2511" y="1257"/>
                </a:lnTo>
                <a:lnTo>
                  <a:pt x="2511" y="1257"/>
                </a:lnTo>
                <a:lnTo>
                  <a:pt x="2511" y="1254"/>
                </a:lnTo>
                <a:lnTo>
                  <a:pt x="2511" y="1254"/>
                </a:lnTo>
                <a:lnTo>
                  <a:pt x="2514" y="1252"/>
                </a:lnTo>
                <a:lnTo>
                  <a:pt x="2514" y="1252"/>
                </a:lnTo>
                <a:lnTo>
                  <a:pt x="2514" y="1252"/>
                </a:lnTo>
                <a:lnTo>
                  <a:pt x="2514" y="1254"/>
                </a:lnTo>
                <a:lnTo>
                  <a:pt x="2514" y="1254"/>
                </a:lnTo>
                <a:lnTo>
                  <a:pt x="2514" y="1254"/>
                </a:lnTo>
                <a:lnTo>
                  <a:pt x="2514" y="1254"/>
                </a:lnTo>
                <a:lnTo>
                  <a:pt x="2516" y="1254"/>
                </a:lnTo>
                <a:lnTo>
                  <a:pt x="2516" y="1252"/>
                </a:lnTo>
                <a:lnTo>
                  <a:pt x="2519" y="1252"/>
                </a:lnTo>
                <a:lnTo>
                  <a:pt x="2519" y="1252"/>
                </a:lnTo>
                <a:lnTo>
                  <a:pt x="2519" y="1252"/>
                </a:lnTo>
                <a:lnTo>
                  <a:pt x="2519" y="1252"/>
                </a:lnTo>
                <a:lnTo>
                  <a:pt x="2519" y="1250"/>
                </a:lnTo>
                <a:lnTo>
                  <a:pt x="2519" y="1250"/>
                </a:lnTo>
                <a:lnTo>
                  <a:pt x="2521" y="1250"/>
                </a:lnTo>
                <a:lnTo>
                  <a:pt x="2526" y="1247"/>
                </a:lnTo>
                <a:lnTo>
                  <a:pt x="2528" y="1247"/>
                </a:lnTo>
                <a:lnTo>
                  <a:pt x="2528" y="1245"/>
                </a:lnTo>
                <a:lnTo>
                  <a:pt x="2526" y="1243"/>
                </a:lnTo>
                <a:lnTo>
                  <a:pt x="2528" y="1243"/>
                </a:lnTo>
                <a:lnTo>
                  <a:pt x="2528" y="1243"/>
                </a:lnTo>
                <a:lnTo>
                  <a:pt x="2530" y="1243"/>
                </a:lnTo>
                <a:lnTo>
                  <a:pt x="2533" y="1243"/>
                </a:lnTo>
                <a:lnTo>
                  <a:pt x="2533" y="1243"/>
                </a:lnTo>
                <a:lnTo>
                  <a:pt x="2533" y="1243"/>
                </a:lnTo>
                <a:lnTo>
                  <a:pt x="2535" y="1245"/>
                </a:lnTo>
                <a:lnTo>
                  <a:pt x="2533" y="1245"/>
                </a:lnTo>
                <a:lnTo>
                  <a:pt x="2533" y="1245"/>
                </a:lnTo>
                <a:lnTo>
                  <a:pt x="2533" y="1247"/>
                </a:lnTo>
                <a:lnTo>
                  <a:pt x="2533" y="1247"/>
                </a:lnTo>
                <a:lnTo>
                  <a:pt x="2533" y="1250"/>
                </a:lnTo>
                <a:lnTo>
                  <a:pt x="2533" y="1250"/>
                </a:lnTo>
                <a:lnTo>
                  <a:pt x="2535" y="1247"/>
                </a:lnTo>
                <a:lnTo>
                  <a:pt x="2535" y="1247"/>
                </a:lnTo>
                <a:lnTo>
                  <a:pt x="2535" y="1247"/>
                </a:lnTo>
                <a:lnTo>
                  <a:pt x="2535" y="1245"/>
                </a:lnTo>
                <a:lnTo>
                  <a:pt x="2537" y="1245"/>
                </a:lnTo>
                <a:lnTo>
                  <a:pt x="2537" y="1245"/>
                </a:lnTo>
                <a:lnTo>
                  <a:pt x="2540" y="1245"/>
                </a:lnTo>
                <a:lnTo>
                  <a:pt x="2540" y="1245"/>
                </a:lnTo>
                <a:lnTo>
                  <a:pt x="2540" y="1243"/>
                </a:lnTo>
                <a:lnTo>
                  <a:pt x="2540" y="1243"/>
                </a:lnTo>
                <a:lnTo>
                  <a:pt x="2540" y="1243"/>
                </a:lnTo>
                <a:lnTo>
                  <a:pt x="2540" y="1243"/>
                </a:lnTo>
                <a:lnTo>
                  <a:pt x="2540" y="1243"/>
                </a:lnTo>
                <a:lnTo>
                  <a:pt x="2540" y="1245"/>
                </a:lnTo>
                <a:lnTo>
                  <a:pt x="2540" y="1247"/>
                </a:lnTo>
                <a:lnTo>
                  <a:pt x="2542" y="1247"/>
                </a:lnTo>
                <a:lnTo>
                  <a:pt x="2545" y="1250"/>
                </a:lnTo>
                <a:lnTo>
                  <a:pt x="2545" y="1250"/>
                </a:lnTo>
                <a:lnTo>
                  <a:pt x="2542" y="1250"/>
                </a:lnTo>
                <a:lnTo>
                  <a:pt x="2540" y="1250"/>
                </a:lnTo>
                <a:lnTo>
                  <a:pt x="2540" y="1252"/>
                </a:lnTo>
                <a:lnTo>
                  <a:pt x="2540" y="1252"/>
                </a:lnTo>
                <a:lnTo>
                  <a:pt x="2542" y="1252"/>
                </a:lnTo>
                <a:lnTo>
                  <a:pt x="2547" y="1254"/>
                </a:lnTo>
                <a:lnTo>
                  <a:pt x="2549" y="1254"/>
                </a:lnTo>
                <a:lnTo>
                  <a:pt x="2549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2" y="1252"/>
                </a:lnTo>
                <a:lnTo>
                  <a:pt x="2554" y="1252"/>
                </a:lnTo>
                <a:lnTo>
                  <a:pt x="2554" y="1252"/>
                </a:lnTo>
                <a:lnTo>
                  <a:pt x="2554" y="1250"/>
                </a:lnTo>
                <a:lnTo>
                  <a:pt x="2554" y="1250"/>
                </a:lnTo>
                <a:lnTo>
                  <a:pt x="2554" y="1250"/>
                </a:lnTo>
                <a:lnTo>
                  <a:pt x="2554" y="1250"/>
                </a:lnTo>
                <a:lnTo>
                  <a:pt x="2552" y="1250"/>
                </a:lnTo>
                <a:lnTo>
                  <a:pt x="2552" y="1250"/>
                </a:lnTo>
                <a:lnTo>
                  <a:pt x="2552" y="1247"/>
                </a:lnTo>
                <a:lnTo>
                  <a:pt x="2552" y="1247"/>
                </a:lnTo>
                <a:lnTo>
                  <a:pt x="2552" y="1247"/>
                </a:lnTo>
                <a:lnTo>
                  <a:pt x="2552" y="1247"/>
                </a:lnTo>
                <a:lnTo>
                  <a:pt x="2554" y="1247"/>
                </a:lnTo>
                <a:lnTo>
                  <a:pt x="2554" y="1247"/>
                </a:lnTo>
                <a:lnTo>
                  <a:pt x="2554" y="1247"/>
                </a:lnTo>
                <a:lnTo>
                  <a:pt x="2554" y="1247"/>
                </a:lnTo>
                <a:lnTo>
                  <a:pt x="2556" y="1247"/>
                </a:lnTo>
                <a:lnTo>
                  <a:pt x="2556" y="1247"/>
                </a:lnTo>
                <a:lnTo>
                  <a:pt x="2556" y="1247"/>
                </a:lnTo>
                <a:lnTo>
                  <a:pt x="2559" y="1247"/>
                </a:lnTo>
                <a:lnTo>
                  <a:pt x="2559" y="1247"/>
                </a:lnTo>
                <a:lnTo>
                  <a:pt x="2556" y="1247"/>
                </a:lnTo>
                <a:lnTo>
                  <a:pt x="2556" y="1250"/>
                </a:lnTo>
                <a:lnTo>
                  <a:pt x="2559" y="1250"/>
                </a:lnTo>
                <a:lnTo>
                  <a:pt x="2559" y="1250"/>
                </a:lnTo>
                <a:lnTo>
                  <a:pt x="2559" y="1247"/>
                </a:lnTo>
                <a:lnTo>
                  <a:pt x="2559" y="1247"/>
                </a:lnTo>
                <a:lnTo>
                  <a:pt x="2559" y="1245"/>
                </a:lnTo>
                <a:lnTo>
                  <a:pt x="2559" y="1240"/>
                </a:lnTo>
                <a:lnTo>
                  <a:pt x="2559" y="1240"/>
                </a:lnTo>
                <a:lnTo>
                  <a:pt x="2556" y="1240"/>
                </a:lnTo>
                <a:lnTo>
                  <a:pt x="2554" y="1240"/>
                </a:lnTo>
                <a:lnTo>
                  <a:pt x="2554" y="1243"/>
                </a:lnTo>
                <a:lnTo>
                  <a:pt x="2554" y="1243"/>
                </a:lnTo>
                <a:lnTo>
                  <a:pt x="2552" y="1243"/>
                </a:lnTo>
                <a:lnTo>
                  <a:pt x="2552" y="1240"/>
                </a:lnTo>
                <a:lnTo>
                  <a:pt x="2552" y="1240"/>
                </a:lnTo>
                <a:lnTo>
                  <a:pt x="2554" y="1238"/>
                </a:lnTo>
                <a:lnTo>
                  <a:pt x="2554" y="1238"/>
                </a:lnTo>
                <a:lnTo>
                  <a:pt x="2554" y="1238"/>
                </a:lnTo>
                <a:lnTo>
                  <a:pt x="2554" y="1238"/>
                </a:lnTo>
                <a:lnTo>
                  <a:pt x="2554" y="1238"/>
                </a:lnTo>
                <a:lnTo>
                  <a:pt x="2554" y="1235"/>
                </a:lnTo>
                <a:lnTo>
                  <a:pt x="2554" y="1235"/>
                </a:lnTo>
                <a:lnTo>
                  <a:pt x="2554" y="1235"/>
                </a:lnTo>
                <a:lnTo>
                  <a:pt x="2554" y="1233"/>
                </a:lnTo>
                <a:lnTo>
                  <a:pt x="2554" y="1233"/>
                </a:lnTo>
                <a:lnTo>
                  <a:pt x="2554" y="1233"/>
                </a:lnTo>
                <a:lnTo>
                  <a:pt x="2556" y="1233"/>
                </a:lnTo>
                <a:lnTo>
                  <a:pt x="2556" y="1233"/>
                </a:lnTo>
                <a:lnTo>
                  <a:pt x="2556" y="1235"/>
                </a:lnTo>
                <a:lnTo>
                  <a:pt x="2556" y="1235"/>
                </a:lnTo>
                <a:lnTo>
                  <a:pt x="2556" y="1233"/>
                </a:lnTo>
                <a:lnTo>
                  <a:pt x="2559" y="1233"/>
                </a:lnTo>
                <a:lnTo>
                  <a:pt x="2559" y="1233"/>
                </a:lnTo>
                <a:lnTo>
                  <a:pt x="2561" y="1233"/>
                </a:lnTo>
                <a:lnTo>
                  <a:pt x="2561" y="1233"/>
                </a:lnTo>
                <a:lnTo>
                  <a:pt x="2561" y="1231"/>
                </a:lnTo>
                <a:lnTo>
                  <a:pt x="2561" y="1231"/>
                </a:lnTo>
                <a:lnTo>
                  <a:pt x="2561" y="1231"/>
                </a:lnTo>
                <a:lnTo>
                  <a:pt x="2561" y="1231"/>
                </a:lnTo>
                <a:lnTo>
                  <a:pt x="2563" y="1231"/>
                </a:lnTo>
                <a:lnTo>
                  <a:pt x="2563" y="1228"/>
                </a:lnTo>
                <a:lnTo>
                  <a:pt x="2563" y="1228"/>
                </a:lnTo>
                <a:lnTo>
                  <a:pt x="2563" y="1228"/>
                </a:lnTo>
                <a:lnTo>
                  <a:pt x="2563" y="1228"/>
                </a:lnTo>
                <a:lnTo>
                  <a:pt x="2561" y="1226"/>
                </a:lnTo>
                <a:lnTo>
                  <a:pt x="2561" y="1226"/>
                </a:lnTo>
                <a:lnTo>
                  <a:pt x="2561" y="1226"/>
                </a:lnTo>
                <a:lnTo>
                  <a:pt x="2561" y="1224"/>
                </a:lnTo>
                <a:lnTo>
                  <a:pt x="2559" y="1221"/>
                </a:lnTo>
                <a:lnTo>
                  <a:pt x="2561" y="1221"/>
                </a:lnTo>
                <a:lnTo>
                  <a:pt x="2561" y="1221"/>
                </a:lnTo>
                <a:lnTo>
                  <a:pt x="2561" y="1224"/>
                </a:lnTo>
                <a:lnTo>
                  <a:pt x="2561" y="1221"/>
                </a:lnTo>
                <a:lnTo>
                  <a:pt x="2561" y="1219"/>
                </a:lnTo>
                <a:lnTo>
                  <a:pt x="2561" y="1219"/>
                </a:lnTo>
                <a:lnTo>
                  <a:pt x="2561" y="1219"/>
                </a:lnTo>
                <a:lnTo>
                  <a:pt x="2563" y="1219"/>
                </a:lnTo>
                <a:lnTo>
                  <a:pt x="2566" y="1216"/>
                </a:lnTo>
                <a:lnTo>
                  <a:pt x="2566" y="1219"/>
                </a:lnTo>
                <a:lnTo>
                  <a:pt x="2568" y="1216"/>
                </a:lnTo>
                <a:lnTo>
                  <a:pt x="2568" y="1216"/>
                </a:lnTo>
                <a:lnTo>
                  <a:pt x="2566" y="1214"/>
                </a:lnTo>
                <a:lnTo>
                  <a:pt x="2566" y="1214"/>
                </a:lnTo>
                <a:lnTo>
                  <a:pt x="2563" y="1214"/>
                </a:lnTo>
                <a:lnTo>
                  <a:pt x="2563" y="1214"/>
                </a:lnTo>
                <a:lnTo>
                  <a:pt x="2561" y="1216"/>
                </a:lnTo>
                <a:lnTo>
                  <a:pt x="2561" y="1216"/>
                </a:lnTo>
                <a:lnTo>
                  <a:pt x="2556" y="1216"/>
                </a:lnTo>
                <a:lnTo>
                  <a:pt x="2556" y="1214"/>
                </a:lnTo>
                <a:lnTo>
                  <a:pt x="2556" y="1214"/>
                </a:lnTo>
                <a:lnTo>
                  <a:pt x="2556" y="1214"/>
                </a:lnTo>
                <a:lnTo>
                  <a:pt x="2556" y="1214"/>
                </a:lnTo>
                <a:lnTo>
                  <a:pt x="2556" y="1214"/>
                </a:lnTo>
                <a:lnTo>
                  <a:pt x="2556" y="1214"/>
                </a:lnTo>
                <a:lnTo>
                  <a:pt x="2554" y="1214"/>
                </a:lnTo>
                <a:lnTo>
                  <a:pt x="2547" y="1214"/>
                </a:lnTo>
                <a:lnTo>
                  <a:pt x="2547" y="1214"/>
                </a:lnTo>
                <a:lnTo>
                  <a:pt x="2545" y="1212"/>
                </a:lnTo>
                <a:lnTo>
                  <a:pt x="2545" y="1212"/>
                </a:lnTo>
                <a:lnTo>
                  <a:pt x="2542" y="1212"/>
                </a:lnTo>
                <a:lnTo>
                  <a:pt x="2542" y="1214"/>
                </a:lnTo>
                <a:lnTo>
                  <a:pt x="2542" y="1214"/>
                </a:lnTo>
                <a:lnTo>
                  <a:pt x="2540" y="1214"/>
                </a:lnTo>
                <a:lnTo>
                  <a:pt x="2540" y="1214"/>
                </a:lnTo>
                <a:lnTo>
                  <a:pt x="2537" y="1212"/>
                </a:lnTo>
                <a:lnTo>
                  <a:pt x="2537" y="1212"/>
                </a:lnTo>
                <a:lnTo>
                  <a:pt x="2537" y="1209"/>
                </a:lnTo>
                <a:lnTo>
                  <a:pt x="2540" y="1209"/>
                </a:lnTo>
                <a:lnTo>
                  <a:pt x="2540" y="1207"/>
                </a:lnTo>
                <a:lnTo>
                  <a:pt x="2537" y="1207"/>
                </a:lnTo>
                <a:lnTo>
                  <a:pt x="2537" y="1205"/>
                </a:lnTo>
                <a:lnTo>
                  <a:pt x="2537" y="1207"/>
                </a:lnTo>
                <a:lnTo>
                  <a:pt x="2535" y="1207"/>
                </a:lnTo>
                <a:lnTo>
                  <a:pt x="2535" y="1207"/>
                </a:lnTo>
                <a:lnTo>
                  <a:pt x="2535" y="1205"/>
                </a:lnTo>
                <a:lnTo>
                  <a:pt x="2535" y="1205"/>
                </a:lnTo>
                <a:lnTo>
                  <a:pt x="2535" y="1207"/>
                </a:lnTo>
                <a:lnTo>
                  <a:pt x="2535" y="1207"/>
                </a:lnTo>
                <a:lnTo>
                  <a:pt x="2533" y="1207"/>
                </a:lnTo>
                <a:lnTo>
                  <a:pt x="2533" y="1207"/>
                </a:lnTo>
                <a:lnTo>
                  <a:pt x="2533" y="1209"/>
                </a:lnTo>
                <a:lnTo>
                  <a:pt x="2530" y="1209"/>
                </a:lnTo>
                <a:lnTo>
                  <a:pt x="2530" y="1212"/>
                </a:lnTo>
                <a:lnTo>
                  <a:pt x="2530" y="1212"/>
                </a:lnTo>
                <a:lnTo>
                  <a:pt x="2530" y="1214"/>
                </a:lnTo>
                <a:lnTo>
                  <a:pt x="2530" y="1214"/>
                </a:lnTo>
                <a:lnTo>
                  <a:pt x="2528" y="1214"/>
                </a:lnTo>
                <a:lnTo>
                  <a:pt x="2528" y="1214"/>
                </a:lnTo>
                <a:lnTo>
                  <a:pt x="2528" y="1214"/>
                </a:lnTo>
                <a:lnTo>
                  <a:pt x="2528" y="1214"/>
                </a:lnTo>
                <a:lnTo>
                  <a:pt x="2528" y="1214"/>
                </a:lnTo>
                <a:lnTo>
                  <a:pt x="2528" y="1212"/>
                </a:lnTo>
                <a:lnTo>
                  <a:pt x="2528" y="1212"/>
                </a:lnTo>
                <a:lnTo>
                  <a:pt x="2528" y="1212"/>
                </a:lnTo>
                <a:lnTo>
                  <a:pt x="2516" y="1212"/>
                </a:lnTo>
                <a:lnTo>
                  <a:pt x="2514" y="1212"/>
                </a:lnTo>
                <a:lnTo>
                  <a:pt x="2514" y="1212"/>
                </a:lnTo>
                <a:lnTo>
                  <a:pt x="2511" y="1212"/>
                </a:lnTo>
                <a:lnTo>
                  <a:pt x="2511" y="1212"/>
                </a:lnTo>
                <a:lnTo>
                  <a:pt x="2511" y="1212"/>
                </a:lnTo>
                <a:lnTo>
                  <a:pt x="2511" y="1212"/>
                </a:lnTo>
                <a:lnTo>
                  <a:pt x="2511" y="1212"/>
                </a:lnTo>
                <a:lnTo>
                  <a:pt x="2509" y="1212"/>
                </a:lnTo>
                <a:lnTo>
                  <a:pt x="2509" y="1212"/>
                </a:lnTo>
                <a:lnTo>
                  <a:pt x="2511" y="1212"/>
                </a:lnTo>
                <a:lnTo>
                  <a:pt x="2514" y="1212"/>
                </a:lnTo>
                <a:lnTo>
                  <a:pt x="2514" y="1214"/>
                </a:lnTo>
                <a:lnTo>
                  <a:pt x="2514" y="1214"/>
                </a:lnTo>
                <a:lnTo>
                  <a:pt x="2509" y="1214"/>
                </a:lnTo>
                <a:lnTo>
                  <a:pt x="2509" y="1214"/>
                </a:lnTo>
                <a:lnTo>
                  <a:pt x="2507" y="1214"/>
                </a:lnTo>
                <a:lnTo>
                  <a:pt x="2507" y="1212"/>
                </a:lnTo>
                <a:lnTo>
                  <a:pt x="2507" y="1212"/>
                </a:lnTo>
                <a:lnTo>
                  <a:pt x="2504" y="1212"/>
                </a:lnTo>
                <a:lnTo>
                  <a:pt x="2504" y="1212"/>
                </a:lnTo>
                <a:lnTo>
                  <a:pt x="2504" y="1212"/>
                </a:lnTo>
                <a:lnTo>
                  <a:pt x="2502" y="1209"/>
                </a:lnTo>
                <a:lnTo>
                  <a:pt x="2502" y="1209"/>
                </a:lnTo>
                <a:lnTo>
                  <a:pt x="2502" y="1207"/>
                </a:lnTo>
                <a:lnTo>
                  <a:pt x="2500" y="1207"/>
                </a:lnTo>
                <a:lnTo>
                  <a:pt x="2500" y="1205"/>
                </a:lnTo>
                <a:lnTo>
                  <a:pt x="2500" y="1205"/>
                </a:lnTo>
                <a:lnTo>
                  <a:pt x="2500" y="1202"/>
                </a:lnTo>
                <a:lnTo>
                  <a:pt x="2502" y="1202"/>
                </a:lnTo>
                <a:lnTo>
                  <a:pt x="2500" y="1202"/>
                </a:lnTo>
                <a:lnTo>
                  <a:pt x="2500" y="1202"/>
                </a:lnTo>
                <a:lnTo>
                  <a:pt x="2497" y="1200"/>
                </a:lnTo>
                <a:lnTo>
                  <a:pt x="2497" y="1200"/>
                </a:lnTo>
                <a:lnTo>
                  <a:pt x="2497" y="1200"/>
                </a:lnTo>
                <a:lnTo>
                  <a:pt x="2500" y="1202"/>
                </a:lnTo>
                <a:lnTo>
                  <a:pt x="2497" y="1205"/>
                </a:lnTo>
                <a:lnTo>
                  <a:pt x="2495" y="1205"/>
                </a:lnTo>
                <a:lnTo>
                  <a:pt x="2488" y="1205"/>
                </a:lnTo>
                <a:lnTo>
                  <a:pt x="2488" y="1205"/>
                </a:lnTo>
                <a:lnTo>
                  <a:pt x="2488" y="1205"/>
                </a:lnTo>
                <a:lnTo>
                  <a:pt x="2485" y="1202"/>
                </a:lnTo>
                <a:lnTo>
                  <a:pt x="2485" y="1202"/>
                </a:lnTo>
                <a:lnTo>
                  <a:pt x="2485" y="1202"/>
                </a:lnTo>
                <a:lnTo>
                  <a:pt x="2488" y="1200"/>
                </a:lnTo>
                <a:lnTo>
                  <a:pt x="2485" y="1200"/>
                </a:lnTo>
                <a:lnTo>
                  <a:pt x="2485" y="1198"/>
                </a:lnTo>
                <a:lnTo>
                  <a:pt x="2485" y="1198"/>
                </a:lnTo>
                <a:lnTo>
                  <a:pt x="2488" y="1198"/>
                </a:lnTo>
                <a:lnTo>
                  <a:pt x="2485" y="1195"/>
                </a:lnTo>
                <a:lnTo>
                  <a:pt x="2485" y="1195"/>
                </a:lnTo>
                <a:lnTo>
                  <a:pt x="2483" y="1195"/>
                </a:lnTo>
                <a:lnTo>
                  <a:pt x="2481" y="1195"/>
                </a:lnTo>
                <a:lnTo>
                  <a:pt x="2481" y="1195"/>
                </a:lnTo>
                <a:lnTo>
                  <a:pt x="2481" y="1195"/>
                </a:lnTo>
                <a:lnTo>
                  <a:pt x="2481" y="1195"/>
                </a:lnTo>
                <a:lnTo>
                  <a:pt x="2481" y="1195"/>
                </a:lnTo>
                <a:lnTo>
                  <a:pt x="2478" y="1195"/>
                </a:lnTo>
                <a:lnTo>
                  <a:pt x="2478" y="1193"/>
                </a:lnTo>
                <a:lnTo>
                  <a:pt x="2478" y="1193"/>
                </a:lnTo>
                <a:lnTo>
                  <a:pt x="2478" y="1193"/>
                </a:lnTo>
                <a:lnTo>
                  <a:pt x="2476" y="1193"/>
                </a:lnTo>
                <a:lnTo>
                  <a:pt x="2476" y="1190"/>
                </a:lnTo>
                <a:lnTo>
                  <a:pt x="2476" y="1190"/>
                </a:lnTo>
                <a:lnTo>
                  <a:pt x="2476" y="1190"/>
                </a:lnTo>
                <a:lnTo>
                  <a:pt x="2476" y="1188"/>
                </a:lnTo>
                <a:lnTo>
                  <a:pt x="2474" y="1188"/>
                </a:lnTo>
                <a:lnTo>
                  <a:pt x="2474" y="1188"/>
                </a:lnTo>
                <a:lnTo>
                  <a:pt x="2471" y="1188"/>
                </a:lnTo>
                <a:lnTo>
                  <a:pt x="2471" y="1188"/>
                </a:lnTo>
                <a:lnTo>
                  <a:pt x="2471" y="1188"/>
                </a:lnTo>
                <a:lnTo>
                  <a:pt x="2469" y="1188"/>
                </a:lnTo>
                <a:lnTo>
                  <a:pt x="2466" y="1188"/>
                </a:lnTo>
                <a:lnTo>
                  <a:pt x="2464" y="1188"/>
                </a:lnTo>
                <a:lnTo>
                  <a:pt x="2464" y="1188"/>
                </a:lnTo>
                <a:lnTo>
                  <a:pt x="2462" y="1190"/>
                </a:lnTo>
                <a:lnTo>
                  <a:pt x="2459" y="1190"/>
                </a:lnTo>
                <a:lnTo>
                  <a:pt x="2457" y="1190"/>
                </a:lnTo>
                <a:lnTo>
                  <a:pt x="2457" y="1193"/>
                </a:lnTo>
                <a:lnTo>
                  <a:pt x="2455" y="1193"/>
                </a:lnTo>
                <a:lnTo>
                  <a:pt x="2450" y="1193"/>
                </a:lnTo>
                <a:lnTo>
                  <a:pt x="2450" y="1193"/>
                </a:lnTo>
                <a:lnTo>
                  <a:pt x="2448" y="1195"/>
                </a:lnTo>
                <a:lnTo>
                  <a:pt x="2448" y="1195"/>
                </a:lnTo>
                <a:lnTo>
                  <a:pt x="2448" y="1195"/>
                </a:lnTo>
                <a:lnTo>
                  <a:pt x="2445" y="1198"/>
                </a:lnTo>
                <a:lnTo>
                  <a:pt x="2443" y="1198"/>
                </a:lnTo>
                <a:lnTo>
                  <a:pt x="2438" y="1198"/>
                </a:lnTo>
                <a:lnTo>
                  <a:pt x="2438" y="1198"/>
                </a:lnTo>
                <a:lnTo>
                  <a:pt x="2438" y="1198"/>
                </a:lnTo>
                <a:lnTo>
                  <a:pt x="2438" y="1198"/>
                </a:lnTo>
                <a:lnTo>
                  <a:pt x="2440" y="1198"/>
                </a:lnTo>
                <a:lnTo>
                  <a:pt x="2440" y="1198"/>
                </a:lnTo>
                <a:lnTo>
                  <a:pt x="2443" y="1198"/>
                </a:lnTo>
                <a:lnTo>
                  <a:pt x="2443" y="1198"/>
                </a:lnTo>
                <a:lnTo>
                  <a:pt x="2443" y="1200"/>
                </a:lnTo>
                <a:lnTo>
                  <a:pt x="2443" y="1202"/>
                </a:lnTo>
                <a:lnTo>
                  <a:pt x="2436" y="1209"/>
                </a:lnTo>
                <a:lnTo>
                  <a:pt x="2429" y="1214"/>
                </a:lnTo>
                <a:lnTo>
                  <a:pt x="2426" y="1214"/>
                </a:lnTo>
                <a:lnTo>
                  <a:pt x="2426" y="1214"/>
                </a:lnTo>
                <a:lnTo>
                  <a:pt x="2426" y="1214"/>
                </a:lnTo>
                <a:lnTo>
                  <a:pt x="2424" y="1216"/>
                </a:lnTo>
                <a:lnTo>
                  <a:pt x="2419" y="1219"/>
                </a:lnTo>
                <a:lnTo>
                  <a:pt x="2419" y="1219"/>
                </a:lnTo>
                <a:lnTo>
                  <a:pt x="2419" y="1219"/>
                </a:lnTo>
                <a:lnTo>
                  <a:pt x="2419" y="1221"/>
                </a:lnTo>
                <a:lnTo>
                  <a:pt x="2422" y="1224"/>
                </a:lnTo>
                <a:lnTo>
                  <a:pt x="2422" y="1226"/>
                </a:lnTo>
                <a:lnTo>
                  <a:pt x="2419" y="1226"/>
                </a:lnTo>
                <a:lnTo>
                  <a:pt x="2414" y="1231"/>
                </a:lnTo>
                <a:lnTo>
                  <a:pt x="2414" y="1231"/>
                </a:lnTo>
                <a:lnTo>
                  <a:pt x="2414" y="1233"/>
                </a:lnTo>
                <a:lnTo>
                  <a:pt x="2412" y="1233"/>
                </a:lnTo>
                <a:lnTo>
                  <a:pt x="2410" y="1233"/>
                </a:lnTo>
                <a:lnTo>
                  <a:pt x="2403" y="1233"/>
                </a:lnTo>
                <a:lnTo>
                  <a:pt x="2403" y="1233"/>
                </a:lnTo>
                <a:lnTo>
                  <a:pt x="2403" y="1233"/>
                </a:lnTo>
                <a:lnTo>
                  <a:pt x="2398" y="1233"/>
                </a:lnTo>
                <a:lnTo>
                  <a:pt x="2398" y="1235"/>
                </a:lnTo>
                <a:lnTo>
                  <a:pt x="2388" y="1233"/>
                </a:lnTo>
                <a:lnTo>
                  <a:pt x="2381" y="1231"/>
                </a:lnTo>
                <a:lnTo>
                  <a:pt x="2381" y="1228"/>
                </a:lnTo>
                <a:lnTo>
                  <a:pt x="2377" y="1228"/>
                </a:lnTo>
                <a:lnTo>
                  <a:pt x="2377" y="1226"/>
                </a:lnTo>
                <a:lnTo>
                  <a:pt x="2377" y="1226"/>
                </a:lnTo>
                <a:lnTo>
                  <a:pt x="2374" y="1224"/>
                </a:lnTo>
                <a:lnTo>
                  <a:pt x="2374" y="1224"/>
                </a:lnTo>
                <a:lnTo>
                  <a:pt x="2372" y="1224"/>
                </a:lnTo>
                <a:lnTo>
                  <a:pt x="2372" y="1224"/>
                </a:lnTo>
                <a:lnTo>
                  <a:pt x="2372" y="1221"/>
                </a:lnTo>
                <a:lnTo>
                  <a:pt x="2372" y="1216"/>
                </a:lnTo>
                <a:lnTo>
                  <a:pt x="2372" y="1207"/>
                </a:lnTo>
                <a:lnTo>
                  <a:pt x="2372" y="1205"/>
                </a:lnTo>
                <a:lnTo>
                  <a:pt x="2372" y="1202"/>
                </a:lnTo>
                <a:lnTo>
                  <a:pt x="2372" y="1202"/>
                </a:lnTo>
                <a:lnTo>
                  <a:pt x="2374" y="1200"/>
                </a:lnTo>
                <a:lnTo>
                  <a:pt x="2374" y="1200"/>
                </a:lnTo>
                <a:lnTo>
                  <a:pt x="2377" y="1198"/>
                </a:lnTo>
                <a:lnTo>
                  <a:pt x="2377" y="1195"/>
                </a:lnTo>
                <a:lnTo>
                  <a:pt x="2377" y="1195"/>
                </a:lnTo>
                <a:lnTo>
                  <a:pt x="2379" y="1193"/>
                </a:lnTo>
                <a:lnTo>
                  <a:pt x="2381" y="1193"/>
                </a:lnTo>
                <a:lnTo>
                  <a:pt x="2384" y="1195"/>
                </a:lnTo>
                <a:lnTo>
                  <a:pt x="2386" y="1198"/>
                </a:lnTo>
                <a:lnTo>
                  <a:pt x="2388" y="1198"/>
                </a:lnTo>
                <a:lnTo>
                  <a:pt x="2388" y="1195"/>
                </a:lnTo>
                <a:lnTo>
                  <a:pt x="2386" y="1193"/>
                </a:lnTo>
                <a:lnTo>
                  <a:pt x="2386" y="1190"/>
                </a:lnTo>
                <a:lnTo>
                  <a:pt x="2381" y="1188"/>
                </a:lnTo>
                <a:lnTo>
                  <a:pt x="2381" y="1186"/>
                </a:lnTo>
                <a:lnTo>
                  <a:pt x="2379" y="1183"/>
                </a:lnTo>
                <a:lnTo>
                  <a:pt x="2377" y="1181"/>
                </a:lnTo>
                <a:lnTo>
                  <a:pt x="2374" y="1179"/>
                </a:lnTo>
                <a:lnTo>
                  <a:pt x="2372" y="1176"/>
                </a:lnTo>
                <a:lnTo>
                  <a:pt x="2372" y="1174"/>
                </a:lnTo>
                <a:lnTo>
                  <a:pt x="2372" y="1174"/>
                </a:lnTo>
                <a:lnTo>
                  <a:pt x="2370" y="1174"/>
                </a:lnTo>
                <a:lnTo>
                  <a:pt x="2372" y="1169"/>
                </a:lnTo>
                <a:lnTo>
                  <a:pt x="2370" y="1169"/>
                </a:lnTo>
                <a:lnTo>
                  <a:pt x="2365" y="1167"/>
                </a:lnTo>
                <a:lnTo>
                  <a:pt x="2365" y="1167"/>
                </a:lnTo>
                <a:lnTo>
                  <a:pt x="2365" y="1167"/>
                </a:lnTo>
                <a:lnTo>
                  <a:pt x="2362" y="1167"/>
                </a:lnTo>
                <a:lnTo>
                  <a:pt x="2355" y="1167"/>
                </a:lnTo>
                <a:lnTo>
                  <a:pt x="2353" y="1169"/>
                </a:lnTo>
                <a:lnTo>
                  <a:pt x="2353" y="1169"/>
                </a:lnTo>
                <a:lnTo>
                  <a:pt x="2353" y="1172"/>
                </a:lnTo>
                <a:lnTo>
                  <a:pt x="2353" y="1172"/>
                </a:lnTo>
                <a:lnTo>
                  <a:pt x="2351" y="1172"/>
                </a:lnTo>
                <a:lnTo>
                  <a:pt x="2351" y="1172"/>
                </a:lnTo>
                <a:lnTo>
                  <a:pt x="2351" y="1172"/>
                </a:lnTo>
                <a:lnTo>
                  <a:pt x="2351" y="1172"/>
                </a:lnTo>
                <a:lnTo>
                  <a:pt x="2351" y="1172"/>
                </a:lnTo>
                <a:lnTo>
                  <a:pt x="2348" y="1172"/>
                </a:lnTo>
                <a:lnTo>
                  <a:pt x="2348" y="1172"/>
                </a:lnTo>
                <a:lnTo>
                  <a:pt x="2346" y="1169"/>
                </a:lnTo>
                <a:lnTo>
                  <a:pt x="2346" y="1169"/>
                </a:lnTo>
                <a:lnTo>
                  <a:pt x="2343" y="1169"/>
                </a:lnTo>
                <a:lnTo>
                  <a:pt x="2339" y="1169"/>
                </a:lnTo>
                <a:lnTo>
                  <a:pt x="2334" y="1167"/>
                </a:lnTo>
                <a:lnTo>
                  <a:pt x="2329" y="1167"/>
                </a:lnTo>
                <a:lnTo>
                  <a:pt x="2327" y="1167"/>
                </a:lnTo>
                <a:lnTo>
                  <a:pt x="2327" y="1167"/>
                </a:lnTo>
                <a:lnTo>
                  <a:pt x="2327" y="1167"/>
                </a:lnTo>
                <a:lnTo>
                  <a:pt x="2327" y="1167"/>
                </a:lnTo>
                <a:lnTo>
                  <a:pt x="2327" y="1167"/>
                </a:lnTo>
                <a:lnTo>
                  <a:pt x="2325" y="1167"/>
                </a:lnTo>
                <a:lnTo>
                  <a:pt x="2325" y="1167"/>
                </a:lnTo>
                <a:lnTo>
                  <a:pt x="2325" y="1167"/>
                </a:lnTo>
                <a:lnTo>
                  <a:pt x="2325" y="1164"/>
                </a:lnTo>
                <a:lnTo>
                  <a:pt x="2325" y="1164"/>
                </a:lnTo>
                <a:lnTo>
                  <a:pt x="2322" y="1164"/>
                </a:lnTo>
                <a:lnTo>
                  <a:pt x="2322" y="1164"/>
                </a:lnTo>
                <a:lnTo>
                  <a:pt x="2320" y="1164"/>
                </a:lnTo>
                <a:lnTo>
                  <a:pt x="2320" y="1162"/>
                </a:lnTo>
                <a:lnTo>
                  <a:pt x="2320" y="1162"/>
                </a:lnTo>
                <a:lnTo>
                  <a:pt x="2317" y="1160"/>
                </a:lnTo>
                <a:lnTo>
                  <a:pt x="2313" y="1160"/>
                </a:lnTo>
                <a:lnTo>
                  <a:pt x="2313" y="1157"/>
                </a:lnTo>
                <a:lnTo>
                  <a:pt x="2308" y="1153"/>
                </a:lnTo>
                <a:lnTo>
                  <a:pt x="2303" y="1148"/>
                </a:lnTo>
                <a:lnTo>
                  <a:pt x="2301" y="1138"/>
                </a:lnTo>
                <a:lnTo>
                  <a:pt x="2299" y="1136"/>
                </a:lnTo>
                <a:lnTo>
                  <a:pt x="2299" y="1136"/>
                </a:lnTo>
                <a:lnTo>
                  <a:pt x="2299" y="1134"/>
                </a:lnTo>
                <a:lnTo>
                  <a:pt x="2299" y="1134"/>
                </a:lnTo>
                <a:lnTo>
                  <a:pt x="2299" y="1131"/>
                </a:lnTo>
                <a:lnTo>
                  <a:pt x="2299" y="1131"/>
                </a:lnTo>
                <a:lnTo>
                  <a:pt x="2299" y="1129"/>
                </a:lnTo>
                <a:lnTo>
                  <a:pt x="2299" y="1124"/>
                </a:lnTo>
                <a:lnTo>
                  <a:pt x="2301" y="1124"/>
                </a:lnTo>
                <a:lnTo>
                  <a:pt x="2301" y="1122"/>
                </a:lnTo>
                <a:lnTo>
                  <a:pt x="2306" y="1112"/>
                </a:lnTo>
                <a:lnTo>
                  <a:pt x="2306" y="1110"/>
                </a:lnTo>
                <a:lnTo>
                  <a:pt x="2306" y="1110"/>
                </a:lnTo>
                <a:lnTo>
                  <a:pt x="2306" y="1110"/>
                </a:lnTo>
                <a:lnTo>
                  <a:pt x="2308" y="1110"/>
                </a:lnTo>
                <a:lnTo>
                  <a:pt x="2308" y="1110"/>
                </a:lnTo>
                <a:lnTo>
                  <a:pt x="2310" y="1112"/>
                </a:lnTo>
                <a:lnTo>
                  <a:pt x="2310" y="1110"/>
                </a:lnTo>
                <a:lnTo>
                  <a:pt x="2310" y="1108"/>
                </a:lnTo>
                <a:lnTo>
                  <a:pt x="2308" y="1108"/>
                </a:lnTo>
                <a:lnTo>
                  <a:pt x="2308" y="1105"/>
                </a:lnTo>
                <a:lnTo>
                  <a:pt x="2308" y="1105"/>
                </a:lnTo>
                <a:lnTo>
                  <a:pt x="2308" y="1103"/>
                </a:lnTo>
                <a:lnTo>
                  <a:pt x="2308" y="1103"/>
                </a:lnTo>
                <a:lnTo>
                  <a:pt x="2308" y="1103"/>
                </a:lnTo>
                <a:lnTo>
                  <a:pt x="2308" y="1103"/>
                </a:lnTo>
                <a:lnTo>
                  <a:pt x="2308" y="1103"/>
                </a:lnTo>
                <a:lnTo>
                  <a:pt x="2313" y="1101"/>
                </a:lnTo>
                <a:lnTo>
                  <a:pt x="2315" y="1096"/>
                </a:lnTo>
                <a:lnTo>
                  <a:pt x="2317" y="1096"/>
                </a:lnTo>
                <a:lnTo>
                  <a:pt x="2320" y="1096"/>
                </a:lnTo>
                <a:lnTo>
                  <a:pt x="2322" y="1096"/>
                </a:lnTo>
                <a:lnTo>
                  <a:pt x="2325" y="1096"/>
                </a:lnTo>
                <a:lnTo>
                  <a:pt x="2327" y="1096"/>
                </a:lnTo>
                <a:lnTo>
                  <a:pt x="2329" y="1098"/>
                </a:lnTo>
                <a:lnTo>
                  <a:pt x="2332" y="1101"/>
                </a:lnTo>
                <a:lnTo>
                  <a:pt x="2332" y="1103"/>
                </a:lnTo>
                <a:lnTo>
                  <a:pt x="2332" y="1105"/>
                </a:lnTo>
                <a:lnTo>
                  <a:pt x="2334" y="1105"/>
                </a:lnTo>
                <a:lnTo>
                  <a:pt x="2336" y="1108"/>
                </a:lnTo>
                <a:lnTo>
                  <a:pt x="2336" y="1108"/>
                </a:lnTo>
                <a:lnTo>
                  <a:pt x="2339" y="1108"/>
                </a:lnTo>
                <a:lnTo>
                  <a:pt x="2339" y="1108"/>
                </a:lnTo>
                <a:lnTo>
                  <a:pt x="2341" y="1108"/>
                </a:lnTo>
                <a:lnTo>
                  <a:pt x="2341" y="1108"/>
                </a:lnTo>
                <a:lnTo>
                  <a:pt x="2343" y="1105"/>
                </a:lnTo>
                <a:lnTo>
                  <a:pt x="2346" y="1103"/>
                </a:lnTo>
                <a:lnTo>
                  <a:pt x="2348" y="1103"/>
                </a:lnTo>
                <a:lnTo>
                  <a:pt x="2348" y="1103"/>
                </a:lnTo>
                <a:lnTo>
                  <a:pt x="2351" y="1101"/>
                </a:lnTo>
                <a:lnTo>
                  <a:pt x="2348" y="1101"/>
                </a:lnTo>
                <a:lnTo>
                  <a:pt x="2351" y="1101"/>
                </a:lnTo>
                <a:lnTo>
                  <a:pt x="2351" y="1101"/>
                </a:lnTo>
                <a:lnTo>
                  <a:pt x="2353" y="1101"/>
                </a:lnTo>
                <a:lnTo>
                  <a:pt x="2355" y="1098"/>
                </a:lnTo>
                <a:lnTo>
                  <a:pt x="2355" y="1098"/>
                </a:lnTo>
                <a:lnTo>
                  <a:pt x="2358" y="1101"/>
                </a:lnTo>
                <a:lnTo>
                  <a:pt x="2360" y="1101"/>
                </a:lnTo>
                <a:lnTo>
                  <a:pt x="2362" y="1101"/>
                </a:lnTo>
                <a:lnTo>
                  <a:pt x="2362" y="1101"/>
                </a:lnTo>
                <a:lnTo>
                  <a:pt x="2365" y="1098"/>
                </a:lnTo>
                <a:lnTo>
                  <a:pt x="2365" y="1098"/>
                </a:lnTo>
                <a:lnTo>
                  <a:pt x="2367" y="1096"/>
                </a:lnTo>
                <a:lnTo>
                  <a:pt x="2367" y="1096"/>
                </a:lnTo>
                <a:lnTo>
                  <a:pt x="2367" y="1096"/>
                </a:lnTo>
                <a:lnTo>
                  <a:pt x="2367" y="1098"/>
                </a:lnTo>
                <a:lnTo>
                  <a:pt x="2367" y="1098"/>
                </a:lnTo>
                <a:lnTo>
                  <a:pt x="2370" y="1098"/>
                </a:lnTo>
                <a:lnTo>
                  <a:pt x="2372" y="1098"/>
                </a:lnTo>
                <a:lnTo>
                  <a:pt x="2372" y="1096"/>
                </a:lnTo>
                <a:lnTo>
                  <a:pt x="2372" y="1098"/>
                </a:lnTo>
                <a:lnTo>
                  <a:pt x="2372" y="1098"/>
                </a:lnTo>
                <a:lnTo>
                  <a:pt x="2372" y="1098"/>
                </a:lnTo>
                <a:lnTo>
                  <a:pt x="2372" y="1098"/>
                </a:lnTo>
                <a:lnTo>
                  <a:pt x="2370" y="1101"/>
                </a:lnTo>
                <a:lnTo>
                  <a:pt x="2370" y="1101"/>
                </a:lnTo>
                <a:lnTo>
                  <a:pt x="2370" y="1101"/>
                </a:lnTo>
                <a:lnTo>
                  <a:pt x="2370" y="1101"/>
                </a:lnTo>
                <a:lnTo>
                  <a:pt x="2370" y="1101"/>
                </a:lnTo>
                <a:lnTo>
                  <a:pt x="2372" y="1101"/>
                </a:lnTo>
                <a:lnTo>
                  <a:pt x="2374" y="1098"/>
                </a:lnTo>
                <a:lnTo>
                  <a:pt x="2374" y="1098"/>
                </a:lnTo>
                <a:lnTo>
                  <a:pt x="2377" y="1096"/>
                </a:lnTo>
                <a:lnTo>
                  <a:pt x="2377" y="1093"/>
                </a:lnTo>
                <a:lnTo>
                  <a:pt x="2379" y="1093"/>
                </a:lnTo>
                <a:lnTo>
                  <a:pt x="2381" y="1091"/>
                </a:lnTo>
                <a:lnTo>
                  <a:pt x="2384" y="1086"/>
                </a:lnTo>
                <a:lnTo>
                  <a:pt x="2384" y="1086"/>
                </a:lnTo>
                <a:lnTo>
                  <a:pt x="2386" y="1086"/>
                </a:lnTo>
                <a:lnTo>
                  <a:pt x="2388" y="1086"/>
                </a:lnTo>
                <a:lnTo>
                  <a:pt x="2388" y="1084"/>
                </a:lnTo>
                <a:lnTo>
                  <a:pt x="2391" y="1082"/>
                </a:lnTo>
                <a:lnTo>
                  <a:pt x="2391" y="1082"/>
                </a:lnTo>
                <a:lnTo>
                  <a:pt x="2391" y="1079"/>
                </a:lnTo>
                <a:lnTo>
                  <a:pt x="2388" y="1077"/>
                </a:lnTo>
                <a:lnTo>
                  <a:pt x="2388" y="1077"/>
                </a:lnTo>
                <a:lnTo>
                  <a:pt x="2388" y="1074"/>
                </a:lnTo>
                <a:lnTo>
                  <a:pt x="2388" y="1072"/>
                </a:lnTo>
                <a:lnTo>
                  <a:pt x="2388" y="1070"/>
                </a:lnTo>
                <a:lnTo>
                  <a:pt x="2388" y="1072"/>
                </a:lnTo>
                <a:lnTo>
                  <a:pt x="2386" y="1072"/>
                </a:lnTo>
                <a:lnTo>
                  <a:pt x="2386" y="1074"/>
                </a:lnTo>
                <a:lnTo>
                  <a:pt x="2386" y="1072"/>
                </a:lnTo>
                <a:lnTo>
                  <a:pt x="2386" y="1072"/>
                </a:lnTo>
                <a:lnTo>
                  <a:pt x="2386" y="1072"/>
                </a:lnTo>
                <a:lnTo>
                  <a:pt x="2386" y="1072"/>
                </a:lnTo>
                <a:lnTo>
                  <a:pt x="2386" y="1072"/>
                </a:lnTo>
                <a:lnTo>
                  <a:pt x="2386" y="1072"/>
                </a:lnTo>
                <a:lnTo>
                  <a:pt x="2386" y="1072"/>
                </a:lnTo>
                <a:lnTo>
                  <a:pt x="2386" y="1070"/>
                </a:lnTo>
                <a:lnTo>
                  <a:pt x="2386" y="1070"/>
                </a:lnTo>
                <a:lnTo>
                  <a:pt x="2388" y="1070"/>
                </a:lnTo>
                <a:lnTo>
                  <a:pt x="2388" y="1070"/>
                </a:lnTo>
                <a:lnTo>
                  <a:pt x="2388" y="1070"/>
                </a:lnTo>
                <a:lnTo>
                  <a:pt x="2391" y="1067"/>
                </a:lnTo>
                <a:lnTo>
                  <a:pt x="2391" y="1067"/>
                </a:lnTo>
                <a:lnTo>
                  <a:pt x="2391" y="1063"/>
                </a:lnTo>
                <a:lnTo>
                  <a:pt x="2393" y="1060"/>
                </a:lnTo>
                <a:lnTo>
                  <a:pt x="2393" y="1060"/>
                </a:lnTo>
                <a:lnTo>
                  <a:pt x="2393" y="1060"/>
                </a:lnTo>
                <a:lnTo>
                  <a:pt x="2396" y="1058"/>
                </a:lnTo>
                <a:lnTo>
                  <a:pt x="2396" y="1058"/>
                </a:lnTo>
                <a:lnTo>
                  <a:pt x="2396" y="1056"/>
                </a:lnTo>
                <a:lnTo>
                  <a:pt x="2398" y="1056"/>
                </a:lnTo>
                <a:lnTo>
                  <a:pt x="2400" y="1056"/>
                </a:lnTo>
                <a:lnTo>
                  <a:pt x="2403" y="1056"/>
                </a:lnTo>
                <a:lnTo>
                  <a:pt x="2403" y="1053"/>
                </a:lnTo>
                <a:lnTo>
                  <a:pt x="2400" y="1051"/>
                </a:lnTo>
                <a:lnTo>
                  <a:pt x="2403" y="1051"/>
                </a:lnTo>
                <a:lnTo>
                  <a:pt x="2403" y="1051"/>
                </a:lnTo>
                <a:lnTo>
                  <a:pt x="2403" y="1048"/>
                </a:lnTo>
                <a:lnTo>
                  <a:pt x="2405" y="1048"/>
                </a:lnTo>
                <a:lnTo>
                  <a:pt x="2405" y="1048"/>
                </a:lnTo>
                <a:lnTo>
                  <a:pt x="2407" y="1048"/>
                </a:lnTo>
                <a:lnTo>
                  <a:pt x="2410" y="1046"/>
                </a:lnTo>
                <a:lnTo>
                  <a:pt x="2412" y="1046"/>
                </a:lnTo>
                <a:lnTo>
                  <a:pt x="2414" y="1046"/>
                </a:lnTo>
                <a:lnTo>
                  <a:pt x="2414" y="1046"/>
                </a:lnTo>
                <a:lnTo>
                  <a:pt x="2414" y="1044"/>
                </a:lnTo>
                <a:lnTo>
                  <a:pt x="2417" y="1044"/>
                </a:lnTo>
                <a:lnTo>
                  <a:pt x="2419" y="1044"/>
                </a:lnTo>
                <a:lnTo>
                  <a:pt x="2419" y="1044"/>
                </a:lnTo>
                <a:lnTo>
                  <a:pt x="2422" y="1041"/>
                </a:lnTo>
                <a:lnTo>
                  <a:pt x="2422" y="1041"/>
                </a:lnTo>
                <a:lnTo>
                  <a:pt x="2422" y="1039"/>
                </a:lnTo>
                <a:lnTo>
                  <a:pt x="2424" y="1039"/>
                </a:lnTo>
                <a:lnTo>
                  <a:pt x="2433" y="1037"/>
                </a:lnTo>
                <a:lnTo>
                  <a:pt x="2436" y="1034"/>
                </a:lnTo>
                <a:lnTo>
                  <a:pt x="2436" y="1034"/>
                </a:lnTo>
                <a:lnTo>
                  <a:pt x="2436" y="1034"/>
                </a:lnTo>
                <a:lnTo>
                  <a:pt x="2436" y="1034"/>
                </a:lnTo>
                <a:lnTo>
                  <a:pt x="2438" y="1034"/>
                </a:lnTo>
                <a:lnTo>
                  <a:pt x="2440" y="1032"/>
                </a:lnTo>
                <a:lnTo>
                  <a:pt x="2440" y="1032"/>
                </a:lnTo>
                <a:lnTo>
                  <a:pt x="2440" y="1032"/>
                </a:lnTo>
                <a:lnTo>
                  <a:pt x="2443" y="1030"/>
                </a:lnTo>
                <a:lnTo>
                  <a:pt x="2443" y="1030"/>
                </a:lnTo>
                <a:lnTo>
                  <a:pt x="2445" y="1030"/>
                </a:lnTo>
                <a:lnTo>
                  <a:pt x="2448" y="1030"/>
                </a:lnTo>
                <a:lnTo>
                  <a:pt x="2450" y="1030"/>
                </a:lnTo>
                <a:lnTo>
                  <a:pt x="2450" y="1030"/>
                </a:lnTo>
                <a:lnTo>
                  <a:pt x="2452" y="1027"/>
                </a:lnTo>
                <a:lnTo>
                  <a:pt x="2452" y="1027"/>
                </a:lnTo>
                <a:lnTo>
                  <a:pt x="2452" y="1025"/>
                </a:lnTo>
                <a:lnTo>
                  <a:pt x="2452" y="1025"/>
                </a:lnTo>
                <a:lnTo>
                  <a:pt x="2452" y="1022"/>
                </a:lnTo>
                <a:lnTo>
                  <a:pt x="2452" y="1022"/>
                </a:lnTo>
                <a:lnTo>
                  <a:pt x="2452" y="1020"/>
                </a:lnTo>
                <a:lnTo>
                  <a:pt x="2455" y="1018"/>
                </a:lnTo>
                <a:lnTo>
                  <a:pt x="2457" y="1018"/>
                </a:lnTo>
                <a:lnTo>
                  <a:pt x="2457" y="1018"/>
                </a:lnTo>
                <a:lnTo>
                  <a:pt x="2457" y="1015"/>
                </a:lnTo>
                <a:lnTo>
                  <a:pt x="2457" y="1015"/>
                </a:lnTo>
                <a:lnTo>
                  <a:pt x="2455" y="1018"/>
                </a:lnTo>
                <a:lnTo>
                  <a:pt x="2455" y="1015"/>
                </a:lnTo>
                <a:lnTo>
                  <a:pt x="2455" y="1015"/>
                </a:lnTo>
                <a:lnTo>
                  <a:pt x="2457" y="1015"/>
                </a:lnTo>
                <a:lnTo>
                  <a:pt x="2457" y="1013"/>
                </a:lnTo>
                <a:lnTo>
                  <a:pt x="2457" y="1013"/>
                </a:lnTo>
                <a:lnTo>
                  <a:pt x="2457" y="1013"/>
                </a:lnTo>
                <a:lnTo>
                  <a:pt x="2457" y="1011"/>
                </a:lnTo>
                <a:lnTo>
                  <a:pt x="2457" y="1011"/>
                </a:lnTo>
                <a:lnTo>
                  <a:pt x="2459" y="1011"/>
                </a:lnTo>
                <a:lnTo>
                  <a:pt x="2459" y="1011"/>
                </a:lnTo>
                <a:lnTo>
                  <a:pt x="2462" y="1008"/>
                </a:lnTo>
                <a:lnTo>
                  <a:pt x="2462" y="1008"/>
                </a:lnTo>
                <a:lnTo>
                  <a:pt x="2462" y="1008"/>
                </a:lnTo>
                <a:lnTo>
                  <a:pt x="2462" y="1006"/>
                </a:lnTo>
                <a:lnTo>
                  <a:pt x="2464" y="1006"/>
                </a:lnTo>
                <a:lnTo>
                  <a:pt x="2466" y="1001"/>
                </a:lnTo>
                <a:lnTo>
                  <a:pt x="2469" y="1001"/>
                </a:lnTo>
                <a:lnTo>
                  <a:pt x="2469" y="1001"/>
                </a:lnTo>
                <a:lnTo>
                  <a:pt x="2469" y="1001"/>
                </a:lnTo>
                <a:lnTo>
                  <a:pt x="2469" y="999"/>
                </a:lnTo>
                <a:lnTo>
                  <a:pt x="2469" y="996"/>
                </a:lnTo>
                <a:lnTo>
                  <a:pt x="2469" y="996"/>
                </a:lnTo>
                <a:lnTo>
                  <a:pt x="2471" y="996"/>
                </a:lnTo>
                <a:lnTo>
                  <a:pt x="2471" y="996"/>
                </a:lnTo>
                <a:lnTo>
                  <a:pt x="2474" y="996"/>
                </a:lnTo>
                <a:lnTo>
                  <a:pt x="2474" y="996"/>
                </a:lnTo>
                <a:lnTo>
                  <a:pt x="2476" y="994"/>
                </a:lnTo>
                <a:lnTo>
                  <a:pt x="2476" y="994"/>
                </a:lnTo>
                <a:lnTo>
                  <a:pt x="2476" y="994"/>
                </a:lnTo>
                <a:lnTo>
                  <a:pt x="2478" y="994"/>
                </a:lnTo>
                <a:lnTo>
                  <a:pt x="2481" y="994"/>
                </a:lnTo>
                <a:lnTo>
                  <a:pt x="2478" y="992"/>
                </a:lnTo>
                <a:lnTo>
                  <a:pt x="2478" y="992"/>
                </a:lnTo>
                <a:lnTo>
                  <a:pt x="2478" y="992"/>
                </a:lnTo>
                <a:lnTo>
                  <a:pt x="2476" y="992"/>
                </a:lnTo>
                <a:lnTo>
                  <a:pt x="2476" y="992"/>
                </a:lnTo>
                <a:lnTo>
                  <a:pt x="2476" y="992"/>
                </a:lnTo>
                <a:lnTo>
                  <a:pt x="2476" y="989"/>
                </a:lnTo>
                <a:lnTo>
                  <a:pt x="2476" y="989"/>
                </a:lnTo>
                <a:lnTo>
                  <a:pt x="2478" y="989"/>
                </a:lnTo>
                <a:lnTo>
                  <a:pt x="2476" y="987"/>
                </a:lnTo>
                <a:lnTo>
                  <a:pt x="2476" y="987"/>
                </a:lnTo>
                <a:lnTo>
                  <a:pt x="2478" y="987"/>
                </a:lnTo>
                <a:lnTo>
                  <a:pt x="2478" y="985"/>
                </a:lnTo>
                <a:lnTo>
                  <a:pt x="2478" y="985"/>
                </a:lnTo>
                <a:lnTo>
                  <a:pt x="2478" y="985"/>
                </a:lnTo>
                <a:lnTo>
                  <a:pt x="2481" y="985"/>
                </a:lnTo>
                <a:lnTo>
                  <a:pt x="2481" y="987"/>
                </a:lnTo>
                <a:lnTo>
                  <a:pt x="2481" y="987"/>
                </a:lnTo>
                <a:lnTo>
                  <a:pt x="2483" y="987"/>
                </a:lnTo>
                <a:lnTo>
                  <a:pt x="2483" y="987"/>
                </a:lnTo>
                <a:lnTo>
                  <a:pt x="2483" y="985"/>
                </a:lnTo>
                <a:lnTo>
                  <a:pt x="2483" y="985"/>
                </a:lnTo>
                <a:lnTo>
                  <a:pt x="2483" y="985"/>
                </a:lnTo>
                <a:lnTo>
                  <a:pt x="2483" y="985"/>
                </a:lnTo>
                <a:lnTo>
                  <a:pt x="2483" y="982"/>
                </a:lnTo>
                <a:lnTo>
                  <a:pt x="2483" y="982"/>
                </a:lnTo>
                <a:lnTo>
                  <a:pt x="2485" y="982"/>
                </a:lnTo>
                <a:lnTo>
                  <a:pt x="2485" y="982"/>
                </a:lnTo>
                <a:lnTo>
                  <a:pt x="2485" y="982"/>
                </a:lnTo>
                <a:lnTo>
                  <a:pt x="2485" y="982"/>
                </a:lnTo>
                <a:lnTo>
                  <a:pt x="2485" y="980"/>
                </a:lnTo>
                <a:lnTo>
                  <a:pt x="2488" y="980"/>
                </a:lnTo>
                <a:lnTo>
                  <a:pt x="2488" y="980"/>
                </a:lnTo>
                <a:lnTo>
                  <a:pt x="2490" y="977"/>
                </a:lnTo>
                <a:lnTo>
                  <a:pt x="2490" y="980"/>
                </a:lnTo>
                <a:lnTo>
                  <a:pt x="2493" y="980"/>
                </a:lnTo>
                <a:lnTo>
                  <a:pt x="2493" y="980"/>
                </a:lnTo>
                <a:lnTo>
                  <a:pt x="2493" y="980"/>
                </a:lnTo>
                <a:lnTo>
                  <a:pt x="2493" y="980"/>
                </a:lnTo>
                <a:lnTo>
                  <a:pt x="2495" y="980"/>
                </a:lnTo>
                <a:lnTo>
                  <a:pt x="2495" y="980"/>
                </a:lnTo>
                <a:lnTo>
                  <a:pt x="2495" y="980"/>
                </a:lnTo>
                <a:lnTo>
                  <a:pt x="2497" y="980"/>
                </a:lnTo>
                <a:lnTo>
                  <a:pt x="2497" y="977"/>
                </a:lnTo>
                <a:lnTo>
                  <a:pt x="2500" y="977"/>
                </a:lnTo>
                <a:lnTo>
                  <a:pt x="2500" y="980"/>
                </a:lnTo>
                <a:lnTo>
                  <a:pt x="2500" y="980"/>
                </a:lnTo>
                <a:lnTo>
                  <a:pt x="2502" y="980"/>
                </a:lnTo>
                <a:lnTo>
                  <a:pt x="2502" y="980"/>
                </a:lnTo>
                <a:lnTo>
                  <a:pt x="2502" y="980"/>
                </a:lnTo>
                <a:lnTo>
                  <a:pt x="2502" y="982"/>
                </a:lnTo>
                <a:lnTo>
                  <a:pt x="2502" y="982"/>
                </a:lnTo>
                <a:lnTo>
                  <a:pt x="2504" y="982"/>
                </a:lnTo>
                <a:lnTo>
                  <a:pt x="2507" y="982"/>
                </a:lnTo>
                <a:lnTo>
                  <a:pt x="2507" y="982"/>
                </a:lnTo>
                <a:lnTo>
                  <a:pt x="2509" y="985"/>
                </a:lnTo>
                <a:lnTo>
                  <a:pt x="2509" y="985"/>
                </a:lnTo>
                <a:lnTo>
                  <a:pt x="2509" y="985"/>
                </a:lnTo>
                <a:lnTo>
                  <a:pt x="2516" y="985"/>
                </a:lnTo>
                <a:lnTo>
                  <a:pt x="2519" y="985"/>
                </a:lnTo>
                <a:lnTo>
                  <a:pt x="2519" y="982"/>
                </a:lnTo>
                <a:lnTo>
                  <a:pt x="2519" y="982"/>
                </a:lnTo>
                <a:lnTo>
                  <a:pt x="2519" y="980"/>
                </a:lnTo>
                <a:lnTo>
                  <a:pt x="2519" y="977"/>
                </a:lnTo>
                <a:lnTo>
                  <a:pt x="2521" y="977"/>
                </a:lnTo>
                <a:lnTo>
                  <a:pt x="2521" y="975"/>
                </a:lnTo>
                <a:lnTo>
                  <a:pt x="2523" y="975"/>
                </a:lnTo>
                <a:lnTo>
                  <a:pt x="2526" y="975"/>
                </a:lnTo>
                <a:lnTo>
                  <a:pt x="2523" y="975"/>
                </a:lnTo>
                <a:lnTo>
                  <a:pt x="2523" y="977"/>
                </a:lnTo>
                <a:lnTo>
                  <a:pt x="2523" y="977"/>
                </a:lnTo>
                <a:lnTo>
                  <a:pt x="2521" y="977"/>
                </a:lnTo>
                <a:lnTo>
                  <a:pt x="2523" y="977"/>
                </a:lnTo>
                <a:lnTo>
                  <a:pt x="2523" y="980"/>
                </a:lnTo>
                <a:lnTo>
                  <a:pt x="2523" y="980"/>
                </a:lnTo>
                <a:lnTo>
                  <a:pt x="2523" y="985"/>
                </a:lnTo>
                <a:lnTo>
                  <a:pt x="2523" y="985"/>
                </a:lnTo>
                <a:lnTo>
                  <a:pt x="2526" y="987"/>
                </a:lnTo>
                <a:lnTo>
                  <a:pt x="2526" y="987"/>
                </a:lnTo>
                <a:lnTo>
                  <a:pt x="2533" y="992"/>
                </a:lnTo>
                <a:lnTo>
                  <a:pt x="2535" y="992"/>
                </a:lnTo>
                <a:lnTo>
                  <a:pt x="2537" y="994"/>
                </a:lnTo>
                <a:lnTo>
                  <a:pt x="2537" y="996"/>
                </a:lnTo>
                <a:lnTo>
                  <a:pt x="2537" y="996"/>
                </a:lnTo>
                <a:lnTo>
                  <a:pt x="2540" y="994"/>
                </a:lnTo>
                <a:lnTo>
                  <a:pt x="2540" y="996"/>
                </a:lnTo>
                <a:lnTo>
                  <a:pt x="2540" y="999"/>
                </a:lnTo>
                <a:lnTo>
                  <a:pt x="2537" y="999"/>
                </a:lnTo>
                <a:lnTo>
                  <a:pt x="2540" y="1001"/>
                </a:lnTo>
                <a:lnTo>
                  <a:pt x="2540" y="1001"/>
                </a:lnTo>
                <a:lnTo>
                  <a:pt x="2542" y="1003"/>
                </a:lnTo>
                <a:lnTo>
                  <a:pt x="2545" y="1006"/>
                </a:lnTo>
                <a:lnTo>
                  <a:pt x="2547" y="1006"/>
                </a:lnTo>
                <a:lnTo>
                  <a:pt x="2547" y="1008"/>
                </a:lnTo>
                <a:lnTo>
                  <a:pt x="2547" y="1008"/>
                </a:lnTo>
                <a:lnTo>
                  <a:pt x="2547" y="1011"/>
                </a:lnTo>
                <a:lnTo>
                  <a:pt x="2547" y="1011"/>
                </a:lnTo>
                <a:lnTo>
                  <a:pt x="2545" y="1011"/>
                </a:lnTo>
                <a:lnTo>
                  <a:pt x="2545" y="1011"/>
                </a:lnTo>
                <a:lnTo>
                  <a:pt x="2545" y="1013"/>
                </a:lnTo>
                <a:lnTo>
                  <a:pt x="2545" y="1013"/>
                </a:lnTo>
                <a:lnTo>
                  <a:pt x="2545" y="1013"/>
                </a:lnTo>
                <a:lnTo>
                  <a:pt x="2545" y="1013"/>
                </a:lnTo>
                <a:lnTo>
                  <a:pt x="2542" y="1013"/>
                </a:lnTo>
                <a:lnTo>
                  <a:pt x="2542" y="1015"/>
                </a:lnTo>
                <a:lnTo>
                  <a:pt x="2540" y="1018"/>
                </a:lnTo>
                <a:lnTo>
                  <a:pt x="2537" y="1020"/>
                </a:lnTo>
                <a:lnTo>
                  <a:pt x="2537" y="1020"/>
                </a:lnTo>
                <a:lnTo>
                  <a:pt x="2537" y="1022"/>
                </a:lnTo>
                <a:lnTo>
                  <a:pt x="2537" y="1022"/>
                </a:lnTo>
                <a:lnTo>
                  <a:pt x="2537" y="1022"/>
                </a:lnTo>
                <a:lnTo>
                  <a:pt x="2537" y="1025"/>
                </a:lnTo>
                <a:lnTo>
                  <a:pt x="2537" y="1025"/>
                </a:lnTo>
                <a:lnTo>
                  <a:pt x="2535" y="1027"/>
                </a:lnTo>
                <a:lnTo>
                  <a:pt x="2535" y="1027"/>
                </a:lnTo>
                <a:lnTo>
                  <a:pt x="2533" y="1030"/>
                </a:lnTo>
                <a:lnTo>
                  <a:pt x="2533" y="1030"/>
                </a:lnTo>
                <a:lnTo>
                  <a:pt x="2530" y="1030"/>
                </a:lnTo>
                <a:lnTo>
                  <a:pt x="2530" y="1032"/>
                </a:lnTo>
                <a:lnTo>
                  <a:pt x="2530" y="1034"/>
                </a:lnTo>
                <a:lnTo>
                  <a:pt x="2528" y="1037"/>
                </a:lnTo>
                <a:lnTo>
                  <a:pt x="2528" y="1037"/>
                </a:lnTo>
                <a:lnTo>
                  <a:pt x="2526" y="1039"/>
                </a:lnTo>
                <a:lnTo>
                  <a:pt x="2523" y="1041"/>
                </a:lnTo>
                <a:lnTo>
                  <a:pt x="2523" y="1041"/>
                </a:lnTo>
                <a:lnTo>
                  <a:pt x="2523" y="1041"/>
                </a:lnTo>
                <a:lnTo>
                  <a:pt x="2526" y="1041"/>
                </a:lnTo>
                <a:lnTo>
                  <a:pt x="2526" y="1041"/>
                </a:lnTo>
                <a:lnTo>
                  <a:pt x="2526" y="1041"/>
                </a:lnTo>
                <a:lnTo>
                  <a:pt x="2526" y="1044"/>
                </a:lnTo>
                <a:lnTo>
                  <a:pt x="2523" y="1044"/>
                </a:lnTo>
                <a:lnTo>
                  <a:pt x="2523" y="1044"/>
                </a:lnTo>
                <a:lnTo>
                  <a:pt x="2521" y="1044"/>
                </a:lnTo>
                <a:lnTo>
                  <a:pt x="2521" y="1046"/>
                </a:lnTo>
                <a:lnTo>
                  <a:pt x="2521" y="1046"/>
                </a:lnTo>
                <a:lnTo>
                  <a:pt x="2521" y="1046"/>
                </a:lnTo>
                <a:lnTo>
                  <a:pt x="2519" y="1048"/>
                </a:lnTo>
                <a:lnTo>
                  <a:pt x="2519" y="1048"/>
                </a:lnTo>
                <a:lnTo>
                  <a:pt x="2516" y="1048"/>
                </a:lnTo>
                <a:lnTo>
                  <a:pt x="2516" y="1048"/>
                </a:lnTo>
                <a:lnTo>
                  <a:pt x="2514" y="1048"/>
                </a:lnTo>
                <a:lnTo>
                  <a:pt x="2511" y="1048"/>
                </a:lnTo>
                <a:lnTo>
                  <a:pt x="2511" y="1051"/>
                </a:lnTo>
                <a:lnTo>
                  <a:pt x="2509" y="1051"/>
                </a:lnTo>
                <a:lnTo>
                  <a:pt x="2507" y="1051"/>
                </a:lnTo>
                <a:lnTo>
                  <a:pt x="2504" y="1053"/>
                </a:lnTo>
                <a:lnTo>
                  <a:pt x="2504" y="1056"/>
                </a:lnTo>
                <a:lnTo>
                  <a:pt x="2504" y="1056"/>
                </a:lnTo>
                <a:lnTo>
                  <a:pt x="2504" y="1058"/>
                </a:lnTo>
                <a:lnTo>
                  <a:pt x="2504" y="1058"/>
                </a:lnTo>
                <a:lnTo>
                  <a:pt x="2504" y="1058"/>
                </a:lnTo>
                <a:lnTo>
                  <a:pt x="2504" y="1058"/>
                </a:lnTo>
                <a:lnTo>
                  <a:pt x="2502" y="1060"/>
                </a:lnTo>
                <a:lnTo>
                  <a:pt x="2502" y="1060"/>
                </a:lnTo>
                <a:lnTo>
                  <a:pt x="2502" y="1060"/>
                </a:lnTo>
                <a:lnTo>
                  <a:pt x="2502" y="1060"/>
                </a:lnTo>
                <a:lnTo>
                  <a:pt x="2504" y="1060"/>
                </a:lnTo>
                <a:lnTo>
                  <a:pt x="2504" y="1063"/>
                </a:lnTo>
                <a:lnTo>
                  <a:pt x="2507" y="1063"/>
                </a:lnTo>
                <a:lnTo>
                  <a:pt x="2507" y="1063"/>
                </a:lnTo>
                <a:lnTo>
                  <a:pt x="2507" y="1063"/>
                </a:lnTo>
                <a:lnTo>
                  <a:pt x="2507" y="1063"/>
                </a:lnTo>
                <a:lnTo>
                  <a:pt x="2507" y="1063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5"/>
                </a:lnTo>
                <a:lnTo>
                  <a:pt x="2507" y="1067"/>
                </a:lnTo>
                <a:lnTo>
                  <a:pt x="2507" y="1067"/>
                </a:lnTo>
                <a:lnTo>
                  <a:pt x="2507" y="1067"/>
                </a:lnTo>
                <a:lnTo>
                  <a:pt x="2507" y="1067"/>
                </a:lnTo>
                <a:lnTo>
                  <a:pt x="2507" y="1067"/>
                </a:lnTo>
                <a:lnTo>
                  <a:pt x="2507" y="1067"/>
                </a:lnTo>
                <a:lnTo>
                  <a:pt x="2504" y="1065"/>
                </a:lnTo>
                <a:lnTo>
                  <a:pt x="2502" y="1067"/>
                </a:lnTo>
                <a:lnTo>
                  <a:pt x="2504" y="1067"/>
                </a:lnTo>
                <a:lnTo>
                  <a:pt x="2502" y="1067"/>
                </a:lnTo>
                <a:lnTo>
                  <a:pt x="2500" y="1070"/>
                </a:lnTo>
                <a:lnTo>
                  <a:pt x="2495" y="1070"/>
                </a:lnTo>
                <a:lnTo>
                  <a:pt x="2495" y="1070"/>
                </a:lnTo>
                <a:lnTo>
                  <a:pt x="2495" y="1070"/>
                </a:lnTo>
                <a:lnTo>
                  <a:pt x="2493" y="1072"/>
                </a:lnTo>
                <a:lnTo>
                  <a:pt x="2493" y="1074"/>
                </a:lnTo>
                <a:lnTo>
                  <a:pt x="2490" y="1074"/>
                </a:lnTo>
                <a:lnTo>
                  <a:pt x="2490" y="1074"/>
                </a:lnTo>
                <a:lnTo>
                  <a:pt x="2490" y="1074"/>
                </a:lnTo>
                <a:lnTo>
                  <a:pt x="2490" y="1074"/>
                </a:lnTo>
                <a:lnTo>
                  <a:pt x="2490" y="1074"/>
                </a:lnTo>
                <a:lnTo>
                  <a:pt x="2493" y="1074"/>
                </a:lnTo>
                <a:lnTo>
                  <a:pt x="2493" y="1074"/>
                </a:lnTo>
                <a:lnTo>
                  <a:pt x="2495" y="1077"/>
                </a:lnTo>
                <a:lnTo>
                  <a:pt x="2495" y="1077"/>
                </a:lnTo>
                <a:lnTo>
                  <a:pt x="2495" y="1077"/>
                </a:lnTo>
                <a:lnTo>
                  <a:pt x="2497" y="1074"/>
                </a:lnTo>
                <a:lnTo>
                  <a:pt x="2497" y="1074"/>
                </a:lnTo>
                <a:lnTo>
                  <a:pt x="2500" y="1074"/>
                </a:lnTo>
                <a:lnTo>
                  <a:pt x="2502" y="1074"/>
                </a:lnTo>
                <a:lnTo>
                  <a:pt x="2502" y="1077"/>
                </a:lnTo>
                <a:lnTo>
                  <a:pt x="2502" y="1079"/>
                </a:lnTo>
                <a:lnTo>
                  <a:pt x="2504" y="1084"/>
                </a:lnTo>
                <a:lnTo>
                  <a:pt x="2507" y="1086"/>
                </a:lnTo>
                <a:lnTo>
                  <a:pt x="2507" y="1086"/>
                </a:lnTo>
                <a:lnTo>
                  <a:pt x="2516" y="1084"/>
                </a:lnTo>
                <a:lnTo>
                  <a:pt x="2516" y="1084"/>
                </a:lnTo>
                <a:lnTo>
                  <a:pt x="2519" y="1084"/>
                </a:lnTo>
                <a:lnTo>
                  <a:pt x="2523" y="1084"/>
                </a:lnTo>
                <a:lnTo>
                  <a:pt x="2523" y="1084"/>
                </a:lnTo>
                <a:lnTo>
                  <a:pt x="2526" y="1084"/>
                </a:lnTo>
                <a:lnTo>
                  <a:pt x="2526" y="1084"/>
                </a:lnTo>
                <a:lnTo>
                  <a:pt x="2526" y="1082"/>
                </a:lnTo>
                <a:lnTo>
                  <a:pt x="2528" y="1082"/>
                </a:lnTo>
                <a:lnTo>
                  <a:pt x="2528" y="1082"/>
                </a:lnTo>
                <a:lnTo>
                  <a:pt x="2528" y="1084"/>
                </a:lnTo>
                <a:lnTo>
                  <a:pt x="2526" y="1084"/>
                </a:lnTo>
                <a:lnTo>
                  <a:pt x="2523" y="1084"/>
                </a:lnTo>
                <a:lnTo>
                  <a:pt x="2523" y="1086"/>
                </a:lnTo>
                <a:lnTo>
                  <a:pt x="2521" y="1084"/>
                </a:lnTo>
                <a:lnTo>
                  <a:pt x="2519" y="1084"/>
                </a:lnTo>
                <a:lnTo>
                  <a:pt x="2519" y="1086"/>
                </a:lnTo>
                <a:lnTo>
                  <a:pt x="2519" y="1086"/>
                </a:lnTo>
                <a:lnTo>
                  <a:pt x="2516" y="1089"/>
                </a:lnTo>
                <a:lnTo>
                  <a:pt x="2519" y="1089"/>
                </a:lnTo>
                <a:lnTo>
                  <a:pt x="2519" y="1089"/>
                </a:lnTo>
                <a:lnTo>
                  <a:pt x="2516" y="1091"/>
                </a:lnTo>
                <a:lnTo>
                  <a:pt x="2514" y="1091"/>
                </a:lnTo>
                <a:lnTo>
                  <a:pt x="2514" y="1091"/>
                </a:lnTo>
                <a:lnTo>
                  <a:pt x="2514" y="1091"/>
                </a:lnTo>
                <a:lnTo>
                  <a:pt x="2511" y="1091"/>
                </a:lnTo>
                <a:lnTo>
                  <a:pt x="2511" y="1091"/>
                </a:lnTo>
                <a:lnTo>
                  <a:pt x="2511" y="1091"/>
                </a:lnTo>
                <a:lnTo>
                  <a:pt x="2509" y="1091"/>
                </a:lnTo>
                <a:lnTo>
                  <a:pt x="2511" y="1093"/>
                </a:lnTo>
                <a:lnTo>
                  <a:pt x="2511" y="1093"/>
                </a:lnTo>
                <a:lnTo>
                  <a:pt x="2511" y="1096"/>
                </a:lnTo>
                <a:lnTo>
                  <a:pt x="2511" y="1096"/>
                </a:lnTo>
                <a:lnTo>
                  <a:pt x="2511" y="1096"/>
                </a:lnTo>
                <a:lnTo>
                  <a:pt x="2511" y="1096"/>
                </a:lnTo>
                <a:lnTo>
                  <a:pt x="2511" y="1096"/>
                </a:lnTo>
                <a:lnTo>
                  <a:pt x="2509" y="1098"/>
                </a:lnTo>
                <a:lnTo>
                  <a:pt x="2511" y="1098"/>
                </a:lnTo>
                <a:lnTo>
                  <a:pt x="2511" y="1098"/>
                </a:lnTo>
                <a:lnTo>
                  <a:pt x="2511" y="1098"/>
                </a:lnTo>
                <a:lnTo>
                  <a:pt x="2514" y="1098"/>
                </a:lnTo>
                <a:lnTo>
                  <a:pt x="2514" y="1101"/>
                </a:lnTo>
                <a:lnTo>
                  <a:pt x="2514" y="1103"/>
                </a:lnTo>
                <a:lnTo>
                  <a:pt x="2514" y="1103"/>
                </a:lnTo>
                <a:lnTo>
                  <a:pt x="2511" y="1105"/>
                </a:lnTo>
                <a:lnTo>
                  <a:pt x="2507" y="1108"/>
                </a:lnTo>
                <a:lnTo>
                  <a:pt x="2504" y="1108"/>
                </a:lnTo>
                <a:lnTo>
                  <a:pt x="2504" y="1110"/>
                </a:lnTo>
                <a:lnTo>
                  <a:pt x="2502" y="1110"/>
                </a:lnTo>
                <a:lnTo>
                  <a:pt x="2502" y="1110"/>
                </a:lnTo>
                <a:lnTo>
                  <a:pt x="2500" y="1108"/>
                </a:lnTo>
                <a:lnTo>
                  <a:pt x="2500" y="1108"/>
                </a:lnTo>
                <a:lnTo>
                  <a:pt x="2500" y="1108"/>
                </a:lnTo>
                <a:lnTo>
                  <a:pt x="2500" y="1108"/>
                </a:lnTo>
                <a:lnTo>
                  <a:pt x="2500" y="1108"/>
                </a:lnTo>
                <a:lnTo>
                  <a:pt x="2497" y="1108"/>
                </a:lnTo>
                <a:lnTo>
                  <a:pt x="2497" y="1108"/>
                </a:lnTo>
                <a:lnTo>
                  <a:pt x="2495" y="1110"/>
                </a:lnTo>
                <a:lnTo>
                  <a:pt x="2495" y="1110"/>
                </a:lnTo>
                <a:lnTo>
                  <a:pt x="2497" y="1110"/>
                </a:lnTo>
                <a:lnTo>
                  <a:pt x="2497" y="1112"/>
                </a:lnTo>
                <a:lnTo>
                  <a:pt x="2497" y="1112"/>
                </a:lnTo>
                <a:lnTo>
                  <a:pt x="2495" y="1112"/>
                </a:lnTo>
                <a:lnTo>
                  <a:pt x="2495" y="1112"/>
                </a:lnTo>
                <a:lnTo>
                  <a:pt x="2493" y="1112"/>
                </a:lnTo>
                <a:lnTo>
                  <a:pt x="2490" y="1115"/>
                </a:lnTo>
                <a:lnTo>
                  <a:pt x="2490" y="1115"/>
                </a:lnTo>
                <a:lnTo>
                  <a:pt x="2490" y="1115"/>
                </a:lnTo>
                <a:lnTo>
                  <a:pt x="2490" y="1115"/>
                </a:lnTo>
                <a:lnTo>
                  <a:pt x="2488" y="1112"/>
                </a:lnTo>
                <a:lnTo>
                  <a:pt x="2488" y="1112"/>
                </a:lnTo>
                <a:lnTo>
                  <a:pt x="2485" y="1112"/>
                </a:lnTo>
                <a:lnTo>
                  <a:pt x="2485" y="1115"/>
                </a:lnTo>
                <a:lnTo>
                  <a:pt x="2483" y="1115"/>
                </a:lnTo>
                <a:lnTo>
                  <a:pt x="2483" y="1117"/>
                </a:lnTo>
                <a:lnTo>
                  <a:pt x="2483" y="1117"/>
                </a:lnTo>
                <a:lnTo>
                  <a:pt x="2488" y="1117"/>
                </a:lnTo>
                <a:lnTo>
                  <a:pt x="2488" y="1117"/>
                </a:lnTo>
                <a:lnTo>
                  <a:pt x="2485" y="1119"/>
                </a:lnTo>
                <a:lnTo>
                  <a:pt x="2485" y="1119"/>
                </a:lnTo>
                <a:lnTo>
                  <a:pt x="2485" y="1122"/>
                </a:lnTo>
                <a:lnTo>
                  <a:pt x="2485" y="1122"/>
                </a:lnTo>
                <a:lnTo>
                  <a:pt x="2485" y="1122"/>
                </a:lnTo>
                <a:lnTo>
                  <a:pt x="2485" y="1122"/>
                </a:lnTo>
                <a:lnTo>
                  <a:pt x="2485" y="1124"/>
                </a:lnTo>
                <a:lnTo>
                  <a:pt x="2485" y="1124"/>
                </a:lnTo>
                <a:lnTo>
                  <a:pt x="2485" y="1124"/>
                </a:lnTo>
                <a:lnTo>
                  <a:pt x="2485" y="1127"/>
                </a:lnTo>
                <a:lnTo>
                  <a:pt x="2485" y="1127"/>
                </a:lnTo>
                <a:lnTo>
                  <a:pt x="2485" y="1127"/>
                </a:lnTo>
                <a:lnTo>
                  <a:pt x="2488" y="1129"/>
                </a:lnTo>
                <a:lnTo>
                  <a:pt x="2488" y="1129"/>
                </a:lnTo>
                <a:lnTo>
                  <a:pt x="2490" y="1129"/>
                </a:lnTo>
                <a:lnTo>
                  <a:pt x="2493" y="1124"/>
                </a:lnTo>
                <a:lnTo>
                  <a:pt x="2490" y="1124"/>
                </a:lnTo>
                <a:lnTo>
                  <a:pt x="2490" y="1124"/>
                </a:lnTo>
                <a:lnTo>
                  <a:pt x="2490" y="1124"/>
                </a:lnTo>
                <a:lnTo>
                  <a:pt x="2493" y="1124"/>
                </a:lnTo>
                <a:lnTo>
                  <a:pt x="2495" y="1124"/>
                </a:lnTo>
                <a:lnTo>
                  <a:pt x="2497" y="1122"/>
                </a:lnTo>
                <a:lnTo>
                  <a:pt x="2500" y="1122"/>
                </a:lnTo>
                <a:lnTo>
                  <a:pt x="2504" y="1122"/>
                </a:lnTo>
                <a:lnTo>
                  <a:pt x="2504" y="1122"/>
                </a:lnTo>
                <a:lnTo>
                  <a:pt x="2504" y="1122"/>
                </a:lnTo>
                <a:lnTo>
                  <a:pt x="2507" y="1122"/>
                </a:lnTo>
                <a:lnTo>
                  <a:pt x="2507" y="1119"/>
                </a:lnTo>
                <a:lnTo>
                  <a:pt x="2509" y="1119"/>
                </a:lnTo>
                <a:lnTo>
                  <a:pt x="2514" y="1119"/>
                </a:lnTo>
                <a:lnTo>
                  <a:pt x="2514" y="1119"/>
                </a:lnTo>
                <a:lnTo>
                  <a:pt x="2516" y="1119"/>
                </a:lnTo>
                <a:lnTo>
                  <a:pt x="2516" y="1119"/>
                </a:lnTo>
                <a:lnTo>
                  <a:pt x="2516" y="1117"/>
                </a:lnTo>
                <a:lnTo>
                  <a:pt x="2516" y="1117"/>
                </a:lnTo>
                <a:lnTo>
                  <a:pt x="2514" y="1115"/>
                </a:lnTo>
                <a:lnTo>
                  <a:pt x="2514" y="1115"/>
                </a:lnTo>
                <a:lnTo>
                  <a:pt x="2511" y="1115"/>
                </a:lnTo>
                <a:lnTo>
                  <a:pt x="2509" y="1115"/>
                </a:lnTo>
                <a:lnTo>
                  <a:pt x="2509" y="1115"/>
                </a:lnTo>
                <a:lnTo>
                  <a:pt x="2509" y="1112"/>
                </a:lnTo>
                <a:lnTo>
                  <a:pt x="2511" y="1112"/>
                </a:lnTo>
                <a:lnTo>
                  <a:pt x="2511" y="1112"/>
                </a:lnTo>
                <a:lnTo>
                  <a:pt x="2514" y="1112"/>
                </a:lnTo>
                <a:lnTo>
                  <a:pt x="2514" y="1112"/>
                </a:lnTo>
                <a:lnTo>
                  <a:pt x="2514" y="1112"/>
                </a:lnTo>
                <a:lnTo>
                  <a:pt x="2514" y="1110"/>
                </a:lnTo>
                <a:lnTo>
                  <a:pt x="2514" y="1110"/>
                </a:lnTo>
                <a:lnTo>
                  <a:pt x="2514" y="1110"/>
                </a:lnTo>
                <a:lnTo>
                  <a:pt x="2511" y="1110"/>
                </a:lnTo>
                <a:lnTo>
                  <a:pt x="2514" y="1110"/>
                </a:lnTo>
                <a:lnTo>
                  <a:pt x="2514" y="1110"/>
                </a:lnTo>
                <a:lnTo>
                  <a:pt x="2516" y="1110"/>
                </a:lnTo>
                <a:lnTo>
                  <a:pt x="2519" y="1110"/>
                </a:lnTo>
                <a:lnTo>
                  <a:pt x="2519" y="1110"/>
                </a:lnTo>
                <a:lnTo>
                  <a:pt x="2516" y="1108"/>
                </a:lnTo>
                <a:lnTo>
                  <a:pt x="2516" y="1108"/>
                </a:lnTo>
                <a:lnTo>
                  <a:pt x="2519" y="1108"/>
                </a:lnTo>
                <a:lnTo>
                  <a:pt x="2519" y="1108"/>
                </a:lnTo>
                <a:lnTo>
                  <a:pt x="2521" y="1110"/>
                </a:lnTo>
                <a:lnTo>
                  <a:pt x="2521" y="1112"/>
                </a:lnTo>
                <a:lnTo>
                  <a:pt x="2523" y="1112"/>
                </a:lnTo>
                <a:lnTo>
                  <a:pt x="2523" y="1115"/>
                </a:lnTo>
                <a:lnTo>
                  <a:pt x="2523" y="1112"/>
                </a:lnTo>
                <a:lnTo>
                  <a:pt x="2526" y="1112"/>
                </a:lnTo>
                <a:lnTo>
                  <a:pt x="2526" y="1112"/>
                </a:lnTo>
                <a:lnTo>
                  <a:pt x="2526" y="1112"/>
                </a:lnTo>
                <a:lnTo>
                  <a:pt x="2526" y="1110"/>
                </a:lnTo>
                <a:lnTo>
                  <a:pt x="2523" y="1110"/>
                </a:lnTo>
                <a:lnTo>
                  <a:pt x="2523" y="1108"/>
                </a:lnTo>
                <a:lnTo>
                  <a:pt x="2523" y="1108"/>
                </a:lnTo>
                <a:lnTo>
                  <a:pt x="2526" y="1108"/>
                </a:lnTo>
                <a:lnTo>
                  <a:pt x="2528" y="1110"/>
                </a:lnTo>
                <a:lnTo>
                  <a:pt x="2528" y="1108"/>
                </a:lnTo>
                <a:lnTo>
                  <a:pt x="2526" y="1108"/>
                </a:lnTo>
                <a:lnTo>
                  <a:pt x="2526" y="1108"/>
                </a:lnTo>
                <a:lnTo>
                  <a:pt x="2526" y="1108"/>
                </a:lnTo>
                <a:lnTo>
                  <a:pt x="2526" y="1108"/>
                </a:lnTo>
                <a:lnTo>
                  <a:pt x="2528" y="1108"/>
                </a:lnTo>
                <a:lnTo>
                  <a:pt x="2528" y="1108"/>
                </a:lnTo>
                <a:lnTo>
                  <a:pt x="2528" y="1108"/>
                </a:lnTo>
                <a:lnTo>
                  <a:pt x="2528" y="1108"/>
                </a:lnTo>
                <a:lnTo>
                  <a:pt x="2530" y="1108"/>
                </a:lnTo>
                <a:lnTo>
                  <a:pt x="2530" y="1105"/>
                </a:lnTo>
                <a:lnTo>
                  <a:pt x="2530" y="1105"/>
                </a:lnTo>
                <a:lnTo>
                  <a:pt x="2533" y="1105"/>
                </a:lnTo>
                <a:lnTo>
                  <a:pt x="2533" y="1105"/>
                </a:lnTo>
                <a:lnTo>
                  <a:pt x="2533" y="1103"/>
                </a:lnTo>
                <a:lnTo>
                  <a:pt x="2533" y="1103"/>
                </a:lnTo>
                <a:lnTo>
                  <a:pt x="2535" y="1103"/>
                </a:lnTo>
                <a:lnTo>
                  <a:pt x="2535" y="1103"/>
                </a:lnTo>
                <a:lnTo>
                  <a:pt x="2535" y="1103"/>
                </a:lnTo>
                <a:lnTo>
                  <a:pt x="2537" y="1101"/>
                </a:lnTo>
                <a:lnTo>
                  <a:pt x="2537" y="1101"/>
                </a:lnTo>
                <a:lnTo>
                  <a:pt x="2540" y="1101"/>
                </a:lnTo>
                <a:lnTo>
                  <a:pt x="2540" y="1101"/>
                </a:lnTo>
                <a:lnTo>
                  <a:pt x="2537" y="1098"/>
                </a:lnTo>
                <a:lnTo>
                  <a:pt x="2537" y="1098"/>
                </a:lnTo>
                <a:lnTo>
                  <a:pt x="2537" y="1098"/>
                </a:lnTo>
                <a:lnTo>
                  <a:pt x="2537" y="1098"/>
                </a:lnTo>
                <a:lnTo>
                  <a:pt x="2537" y="1098"/>
                </a:lnTo>
                <a:lnTo>
                  <a:pt x="2537" y="1096"/>
                </a:lnTo>
                <a:lnTo>
                  <a:pt x="2542" y="1093"/>
                </a:lnTo>
                <a:lnTo>
                  <a:pt x="2545" y="1091"/>
                </a:lnTo>
                <a:lnTo>
                  <a:pt x="2545" y="1089"/>
                </a:lnTo>
                <a:lnTo>
                  <a:pt x="2545" y="1089"/>
                </a:lnTo>
                <a:lnTo>
                  <a:pt x="2545" y="1089"/>
                </a:lnTo>
                <a:lnTo>
                  <a:pt x="2545" y="1089"/>
                </a:lnTo>
                <a:lnTo>
                  <a:pt x="2545" y="1089"/>
                </a:lnTo>
                <a:lnTo>
                  <a:pt x="2545" y="1089"/>
                </a:lnTo>
                <a:lnTo>
                  <a:pt x="2547" y="1086"/>
                </a:lnTo>
                <a:lnTo>
                  <a:pt x="2547" y="1086"/>
                </a:lnTo>
                <a:lnTo>
                  <a:pt x="2547" y="1086"/>
                </a:lnTo>
                <a:lnTo>
                  <a:pt x="2547" y="1086"/>
                </a:lnTo>
                <a:lnTo>
                  <a:pt x="2549" y="1084"/>
                </a:lnTo>
                <a:lnTo>
                  <a:pt x="2549" y="1084"/>
                </a:lnTo>
                <a:lnTo>
                  <a:pt x="2549" y="1084"/>
                </a:lnTo>
                <a:lnTo>
                  <a:pt x="2552" y="1084"/>
                </a:lnTo>
                <a:lnTo>
                  <a:pt x="2552" y="1082"/>
                </a:lnTo>
                <a:lnTo>
                  <a:pt x="2552" y="1082"/>
                </a:lnTo>
                <a:lnTo>
                  <a:pt x="2554" y="1082"/>
                </a:lnTo>
                <a:lnTo>
                  <a:pt x="2556" y="1082"/>
                </a:lnTo>
                <a:lnTo>
                  <a:pt x="2556" y="1082"/>
                </a:lnTo>
                <a:lnTo>
                  <a:pt x="2559" y="1079"/>
                </a:lnTo>
                <a:lnTo>
                  <a:pt x="2559" y="1079"/>
                </a:lnTo>
                <a:lnTo>
                  <a:pt x="2561" y="1079"/>
                </a:lnTo>
                <a:lnTo>
                  <a:pt x="2561" y="1079"/>
                </a:lnTo>
                <a:lnTo>
                  <a:pt x="2561" y="1079"/>
                </a:lnTo>
                <a:lnTo>
                  <a:pt x="2561" y="1079"/>
                </a:lnTo>
                <a:lnTo>
                  <a:pt x="2561" y="1079"/>
                </a:lnTo>
                <a:lnTo>
                  <a:pt x="2561" y="1077"/>
                </a:lnTo>
                <a:lnTo>
                  <a:pt x="2561" y="1077"/>
                </a:lnTo>
                <a:lnTo>
                  <a:pt x="2561" y="1077"/>
                </a:lnTo>
                <a:lnTo>
                  <a:pt x="2561" y="1077"/>
                </a:lnTo>
                <a:lnTo>
                  <a:pt x="2561" y="1077"/>
                </a:lnTo>
                <a:lnTo>
                  <a:pt x="2561" y="1079"/>
                </a:lnTo>
                <a:lnTo>
                  <a:pt x="2563" y="1077"/>
                </a:lnTo>
                <a:lnTo>
                  <a:pt x="2566" y="1074"/>
                </a:lnTo>
                <a:lnTo>
                  <a:pt x="2566" y="1074"/>
                </a:lnTo>
                <a:lnTo>
                  <a:pt x="2566" y="1074"/>
                </a:lnTo>
                <a:lnTo>
                  <a:pt x="2566" y="1074"/>
                </a:lnTo>
                <a:lnTo>
                  <a:pt x="2566" y="1074"/>
                </a:lnTo>
                <a:lnTo>
                  <a:pt x="2568" y="1074"/>
                </a:lnTo>
                <a:lnTo>
                  <a:pt x="2568" y="1074"/>
                </a:lnTo>
                <a:lnTo>
                  <a:pt x="2568" y="1074"/>
                </a:lnTo>
                <a:lnTo>
                  <a:pt x="2571" y="1072"/>
                </a:lnTo>
                <a:lnTo>
                  <a:pt x="2573" y="1072"/>
                </a:lnTo>
                <a:lnTo>
                  <a:pt x="2573" y="1072"/>
                </a:lnTo>
                <a:lnTo>
                  <a:pt x="2575" y="1067"/>
                </a:lnTo>
                <a:lnTo>
                  <a:pt x="2578" y="1070"/>
                </a:lnTo>
                <a:lnTo>
                  <a:pt x="2580" y="1067"/>
                </a:lnTo>
                <a:lnTo>
                  <a:pt x="2582" y="1070"/>
                </a:lnTo>
                <a:lnTo>
                  <a:pt x="2582" y="1067"/>
                </a:lnTo>
                <a:lnTo>
                  <a:pt x="2582" y="1065"/>
                </a:lnTo>
                <a:lnTo>
                  <a:pt x="2582" y="1065"/>
                </a:lnTo>
                <a:lnTo>
                  <a:pt x="2582" y="1065"/>
                </a:lnTo>
                <a:lnTo>
                  <a:pt x="2582" y="1065"/>
                </a:lnTo>
                <a:lnTo>
                  <a:pt x="2582" y="1065"/>
                </a:lnTo>
                <a:lnTo>
                  <a:pt x="2585" y="1065"/>
                </a:lnTo>
                <a:lnTo>
                  <a:pt x="2585" y="1065"/>
                </a:lnTo>
                <a:lnTo>
                  <a:pt x="2585" y="1065"/>
                </a:lnTo>
                <a:lnTo>
                  <a:pt x="2585" y="1065"/>
                </a:lnTo>
                <a:lnTo>
                  <a:pt x="2585" y="1065"/>
                </a:lnTo>
                <a:lnTo>
                  <a:pt x="2587" y="1065"/>
                </a:lnTo>
                <a:lnTo>
                  <a:pt x="2589" y="1063"/>
                </a:lnTo>
                <a:lnTo>
                  <a:pt x="2589" y="1063"/>
                </a:lnTo>
                <a:lnTo>
                  <a:pt x="2589" y="1065"/>
                </a:lnTo>
                <a:lnTo>
                  <a:pt x="2592" y="1065"/>
                </a:lnTo>
                <a:lnTo>
                  <a:pt x="2594" y="1065"/>
                </a:lnTo>
                <a:lnTo>
                  <a:pt x="2597" y="1063"/>
                </a:lnTo>
                <a:lnTo>
                  <a:pt x="2597" y="1063"/>
                </a:lnTo>
                <a:lnTo>
                  <a:pt x="2597" y="1063"/>
                </a:lnTo>
                <a:lnTo>
                  <a:pt x="2597" y="1060"/>
                </a:lnTo>
                <a:lnTo>
                  <a:pt x="2597" y="1060"/>
                </a:lnTo>
                <a:lnTo>
                  <a:pt x="2597" y="1060"/>
                </a:lnTo>
                <a:lnTo>
                  <a:pt x="2594" y="1060"/>
                </a:lnTo>
                <a:lnTo>
                  <a:pt x="2594" y="1060"/>
                </a:lnTo>
                <a:lnTo>
                  <a:pt x="2594" y="1060"/>
                </a:lnTo>
                <a:lnTo>
                  <a:pt x="2594" y="1060"/>
                </a:lnTo>
                <a:lnTo>
                  <a:pt x="2594" y="1058"/>
                </a:lnTo>
                <a:lnTo>
                  <a:pt x="2594" y="1058"/>
                </a:lnTo>
                <a:lnTo>
                  <a:pt x="2597" y="1060"/>
                </a:lnTo>
                <a:lnTo>
                  <a:pt x="2597" y="1058"/>
                </a:lnTo>
                <a:lnTo>
                  <a:pt x="2597" y="1058"/>
                </a:lnTo>
                <a:lnTo>
                  <a:pt x="2597" y="1058"/>
                </a:lnTo>
                <a:lnTo>
                  <a:pt x="2597" y="1056"/>
                </a:lnTo>
                <a:lnTo>
                  <a:pt x="2597" y="1056"/>
                </a:lnTo>
                <a:lnTo>
                  <a:pt x="2597" y="1056"/>
                </a:lnTo>
                <a:lnTo>
                  <a:pt x="2597" y="1056"/>
                </a:lnTo>
                <a:lnTo>
                  <a:pt x="2597" y="1056"/>
                </a:lnTo>
                <a:lnTo>
                  <a:pt x="2597" y="1056"/>
                </a:lnTo>
                <a:lnTo>
                  <a:pt x="2597" y="1056"/>
                </a:lnTo>
                <a:lnTo>
                  <a:pt x="2597" y="1056"/>
                </a:lnTo>
                <a:lnTo>
                  <a:pt x="2599" y="1056"/>
                </a:lnTo>
                <a:lnTo>
                  <a:pt x="2599" y="1056"/>
                </a:lnTo>
                <a:lnTo>
                  <a:pt x="2599" y="1058"/>
                </a:lnTo>
                <a:lnTo>
                  <a:pt x="2599" y="1058"/>
                </a:lnTo>
                <a:lnTo>
                  <a:pt x="2601" y="1058"/>
                </a:lnTo>
                <a:lnTo>
                  <a:pt x="2604" y="1058"/>
                </a:lnTo>
                <a:lnTo>
                  <a:pt x="2604" y="1056"/>
                </a:lnTo>
                <a:lnTo>
                  <a:pt x="2604" y="1056"/>
                </a:lnTo>
                <a:lnTo>
                  <a:pt x="2604" y="1056"/>
                </a:lnTo>
                <a:lnTo>
                  <a:pt x="2604" y="1053"/>
                </a:lnTo>
                <a:lnTo>
                  <a:pt x="2606" y="1053"/>
                </a:lnTo>
                <a:lnTo>
                  <a:pt x="2606" y="1053"/>
                </a:lnTo>
                <a:lnTo>
                  <a:pt x="2606" y="1056"/>
                </a:lnTo>
                <a:lnTo>
                  <a:pt x="2606" y="1056"/>
                </a:lnTo>
                <a:lnTo>
                  <a:pt x="2606" y="1056"/>
                </a:lnTo>
                <a:lnTo>
                  <a:pt x="2606" y="1056"/>
                </a:lnTo>
                <a:lnTo>
                  <a:pt x="2606" y="1060"/>
                </a:lnTo>
                <a:lnTo>
                  <a:pt x="2606" y="1060"/>
                </a:lnTo>
                <a:lnTo>
                  <a:pt x="2606" y="1060"/>
                </a:lnTo>
                <a:lnTo>
                  <a:pt x="2606" y="1060"/>
                </a:lnTo>
                <a:lnTo>
                  <a:pt x="2608" y="1058"/>
                </a:lnTo>
                <a:lnTo>
                  <a:pt x="2608" y="1056"/>
                </a:lnTo>
                <a:lnTo>
                  <a:pt x="2611" y="1056"/>
                </a:lnTo>
                <a:lnTo>
                  <a:pt x="2611" y="1056"/>
                </a:lnTo>
                <a:lnTo>
                  <a:pt x="2611" y="1056"/>
                </a:lnTo>
                <a:lnTo>
                  <a:pt x="2613" y="1058"/>
                </a:lnTo>
                <a:lnTo>
                  <a:pt x="2613" y="1058"/>
                </a:lnTo>
                <a:lnTo>
                  <a:pt x="2613" y="1058"/>
                </a:lnTo>
                <a:lnTo>
                  <a:pt x="2613" y="1058"/>
                </a:lnTo>
                <a:lnTo>
                  <a:pt x="2613" y="1058"/>
                </a:lnTo>
                <a:lnTo>
                  <a:pt x="2613" y="1058"/>
                </a:lnTo>
                <a:lnTo>
                  <a:pt x="2615" y="1058"/>
                </a:lnTo>
                <a:lnTo>
                  <a:pt x="2615" y="1056"/>
                </a:lnTo>
                <a:lnTo>
                  <a:pt x="2615" y="1056"/>
                </a:lnTo>
                <a:lnTo>
                  <a:pt x="2615" y="1051"/>
                </a:lnTo>
                <a:lnTo>
                  <a:pt x="2615" y="1051"/>
                </a:lnTo>
                <a:lnTo>
                  <a:pt x="2615" y="1048"/>
                </a:lnTo>
                <a:lnTo>
                  <a:pt x="2618" y="1048"/>
                </a:lnTo>
                <a:lnTo>
                  <a:pt x="2618" y="1048"/>
                </a:lnTo>
                <a:lnTo>
                  <a:pt x="2618" y="1051"/>
                </a:lnTo>
                <a:lnTo>
                  <a:pt x="2618" y="1053"/>
                </a:lnTo>
                <a:lnTo>
                  <a:pt x="2620" y="1053"/>
                </a:lnTo>
                <a:lnTo>
                  <a:pt x="2625" y="1056"/>
                </a:lnTo>
                <a:lnTo>
                  <a:pt x="2625" y="1053"/>
                </a:lnTo>
                <a:lnTo>
                  <a:pt x="2625" y="1053"/>
                </a:lnTo>
                <a:lnTo>
                  <a:pt x="2627" y="1053"/>
                </a:lnTo>
                <a:lnTo>
                  <a:pt x="2630" y="1053"/>
                </a:lnTo>
                <a:lnTo>
                  <a:pt x="2630" y="1056"/>
                </a:lnTo>
                <a:lnTo>
                  <a:pt x="2632" y="1053"/>
                </a:lnTo>
                <a:lnTo>
                  <a:pt x="2632" y="1053"/>
                </a:lnTo>
                <a:lnTo>
                  <a:pt x="2632" y="1053"/>
                </a:lnTo>
                <a:lnTo>
                  <a:pt x="2632" y="1053"/>
                </a:lnTo>
                <a:lnTo>
                  <a:pt x="2634" y="1053"/>
                </a:lnTo>
                <a:lnTo>
                  <a:pt x="2634" y="1056"/>
                </a:lnTo>
                <a:lnTo>
                  <a:pt x="2634" y="1056"/>
                </a:lnTo>
                <a:lnTo>
                  <a:pt x="2634" y="1056"/>
                </a:lnTo>
                <a:lnTo>
                  <a:pt x="2637" y="1056"/>
                </a:lnTo>
                <a:lnTo>
                  <a:pt x="2637" y="1053"/>
                </a:lnTo>
                <a:lnTo>
                  <a:pt x="2639" y="1053"/>
                </a:lnTo>
                <a:lnTo>
                  <a:pt x="2639" y="1053"/>
                </a:lnTo>
                <a:lnTo>
                  <a:pt x="2642" y="1053"/>
                </a:lnTo>
                <a:lnTo>
                  <a:pt x="2642" y="1053"/>
                </a:lnTo>
                <a:lnTo>
                  <a:pt x="2644" y="1053"/>
                </a:lnTo>
                <a:lnTo>
                  <a:pt x="2644" y="1051"/>
                </a:lnTo>
                <a:lnTo>
                  <a:pt x="2646" y="1051"/>
                </a:lnTo>
                <a:lnTo>
                  <a:pt x="2649" y="1048"/>
                </a:lnTo>
                <a:lnTo>
                  <a:pt x="2651" y="1046"/>
                </a:lnTo>
                <a:lnTo>
                  <a:pt x="2651" y="1046"/>
                </a:lnTo>
                <a:lnTo>
                  <a:pt x="2651" y="1046"/>
                </a:lnTo>
                <a:lnTo>
                  <a:pt x="2651" y="1046"/>
                </a:lnTo>
                <a:lnTo>
                  <a:pt x="2651" y="1046"/>
                </a:lnTo>
                <a:lnTo>
                  <a:pt x="2651" y="1046"/>
                </a:lnTo>
                <a:lnTo>
                  <a:pt x="2651" y="1046"/>
                </a:lnTo>
                <a:lnTo>
                  <a:pt x="2653" y="1041"/>
                </a:lnTo>
                <a:lnTo>
                  <a:pt x="2656" y="1041"/>
                </a:lnTo>
                <a:lnTo>
                  <a:pt x="2656" y="1041"/>
                </a:lnTo>
                <a:lnTo>
                  <a:pt x="2656" y="1039"/>
                </a:lnTo>
                <a:lnTo>
                  <a:pt x="2653" y="1037"/>
                </a:lnTo>
                <a:lnTo>
                  <a:pt x="2656" y="1037"/>
                </a:lnTo>
                <a:lnTo>
                  <a:pt x="2656" y="1037"/>
                </a:lnTo>
                <a:lnTo>
                  <a:pt x="2656" y="1034"/>
                </a:lnTo>
                <a:lnTo>
                  <a:pt x="2663" y="1027"/>
                </a:lnTo>
                <a:lnTo>
                  <a:pt x="2663" y="1027"/>
                </a:lnTo>
                <a:lnTo>
                  <a:pt x="2665" y="1027"/>
                </a:lnTo>
                <a:lnTo>
                  <a:pt x="2665" y="1027"/>
                </a:lnTo>
                <a:lnTo>
                  <a:pt x="2665" y="1027"/>
                </a:lnTo>
                <a:lnTo>
                  <a:pt x="2665" y="1027"/>
                </a:lnTo>
                <a:lnTo>
                  <a:pt x="2665" y="1025"/>
                </a:lnTo>
                <a:lnTo>
                  <a:pt x="2665" y="1025"/>
                </a:lnTo>
                <a:lnTo>
                  <a:pt x="2668" y="1025"/>
                </a:lnTo>
                <a:lnTo>
                  <a:pt x="2668" y="1022"/>
                </a:lnTo>
                <a:lnTo>
                  <a:pt x="2670" y="1022"/>
                </a:lnTo>
                <a:lnTo>
                  <a:pt x="2672" y="1022"/>
                </a:lnTo>
                <a:lnTo>
                  <a:pt x="2672" y="1020"/>
                </a:lnTo>
                <a:lnTo>
                  <a:pt x="2675" y="1020"/>
                </a:lnTo>
                <a:lnTo>
                  <a:pt x="2675" y="1018"/>
                </a:lnTo>
                <a:lnTo>
                  <a:pt x="2675" y="1018"/>
                </a:lnTo>
                <a:lnTo>
                  <a:pt x="2675" y="1015"/>
                </a:lnTo>
                <a:lnTo>
                  <a:pt x="2677" y="1015"/>
                </a:lnTo>
                <a:lnTo>
                  <a:pt x="2677" y="1015"/>
                </a:lnTo>
                <a:lnTo>
                  <a:pt x="2679" y="1013"/>
                </a:lnTo>
                <a:lnTo>
                  <a:pt x="2682" y="1011"/>
                </a:lnTo>
                <a:lnTo>
                  <a:pt x="2682" y="1011"/>
                </a:lnTo>
                <a:lnTo>
                  <a:pt x="2682" y="1008"/>
                </a:lnTo>
                <a:lnTo>
                  <a:pt x="2684" y="1011"/>
                </a:lnTo>
                <a:lnTo>
                  <a:pt x="2684" y="1011"/>
                </a:lnTo>
                <a:lnTo>
                  <a:pt x="2684" y="1011"/>
                </a:lnTo>
                <a:lnTo>
                  <a:pt x="2684" y="1011"/>
                </a:lnTo>
                <a:lnTo>
                  <a:pt x="2684" y="1011"/>
                </a:lnTo>
                <a:lnTo>
                  <a:pt x="2686" y="1011"/>
                </a:lnTo>
                <a:lnTo>
                  <a:pt x="2686" y="1011"/>
                </a:lnTo>
                <a:lnTo>
                  <a:pt x="2689" y="1011"/>
                </a:lnTo>
                <a:lnTo>
                  <a:pt x="2689" y="1011"/>
                </a:lnTo>
                <a:lnTo>
                  <a:pt x="2691" y="1011"/>
                </a:lnTo>
                <a:lnTo>
                  <a:pt x="2691" y="1011"/>
                </a:lnTo>
                <a:lnTo>
                  <a:pt x="2691" y="1008"/>
                </a:lnTo>
                <a:lnTo>
                  <a:pt x="2689" y="1008"/>
                </a:lnTo>
                <a:lnTo>
                  <a:pt x="2689" y="1008"/>
                </a:lnTo>
                <a:lnTo>
                  <a:pt x="2689" y="1006"/>
                </a:lnTo>
                <a:lnTo>
                  <a:pt x="2689" y="1006"/>
                </a:lnTo>
                <a:lnTo>
                  <a:pt x="2691" y="1006"/>
                </a:lnTo>
                <a:lnTo>
                  <a:pt x="2691" y="1006"/>
                </a:lnTo>
                <a:lnTo>
                  <a:pt x="2694" y="1003"/>
                </a:lnTo>
                <a:lnTo>
                  <a:pt x="2694" y="1003"/>
                </a:lnTo>
                <a:lnTo>
                  <a:pt x="2696" y="1003"/>
                </a:lnTo>
                <a:lnTo>
                  <a:pt x="2696" y="1003"/>
                </a:lnTo>
                <a:lnTo>
                  <a:pt x="2698" y="1001"/>
                </a:lnTo>
                <a:lnTo>
                  <a:pt x="2701" y="1001"/>
                </a:lnTo>
                <a:lnTo>
                  <a:pt x="2701" y="1001"/>
                </a:lnTo>
                <a:lnTo>
                  <a:pt x="2701" y="1001"/>
                </a:lnTo>
                <a:lnTo>
                  <a:pt x="2703" y="999"/>
                </a:lnTo>
                <a:lnTo>
                  <a:pt x="2703" y="999"/>
                </a:lnTo>
                <a:lnTo>
                  <a:pt x="2703" y="999"/>
                </a:lnTo>
                <a:lnTo>
                  <a:pt x="2703" y="999"/>
                </a:lnTo>
                <a:lnTo>
                  <a:pt x="2705" y="999"/>
                </a:lnTo>
                <a:lnTo>
                  <a:pt x="2705" y="999"/>
                </a:lnTo>
                <a:lnTo>
                  <a:pt x="2705" y="999"/>
                </a:lnTo>
                <a:lnTo>
                  <a:pt x="2708" y="999"/>
                </a:lnTo>
                <a:lnTo>
                  <a:pt x="2708" y="999"/>
                </a:lnTo>
                <a:lnTo>
                  <a:pt x="2708" y="999"/>
                </a:lnTo>
                <a:lnTo>
                  <a:pt x="2708" y="999"/>
                </a:lnTo>
                <a:lnTo>
                  <a:pt x="2708" y="999"/>
                </a:lnTo>
                <a:lnTo>
                  <a:pt x="2710" y="999"/>
                </a:lnTo>
                <a:lnTo>
                  <a:pt x="2710" y="999"/>
                </a:lnTo>
                <a:lnTo>
                  <a:pt x="2710" y="999"/>
                </a:lnTo>
                <a:lnTo>
                  <a:pt x="2710" y="999"/>
                </a:lnTo>
                <a:lnTo>
                  <a:pt x="2710" y="996"/>
                </a:lnTo>
                <a:lnTo>
                  <a:pt x="2710" y="996"/>
                </a:lnTo>
                <a:lnTo>
                  <a:pt x="2712" y="996"/>
                </a:lnTo>
                <a:lnTo>
                  <a:pt x="2712" y="996"/>
                </a:lnTo>
                <a:lnTo>
                  <a:pt x="2712" y="996"/>
                </a:lnTo>
                <a:lnTo>
                  <a:pt x="2712" y="994"/>
                </a:lnTo>
                <a:lnTo>
                  <a:pt x="2712" y="994"/>
                </a:lnTo>
                <a:lnTo>
                  <a:pt x="2712" y="994"/>
                </a:lnTo>
                <a:lnTo>
                  <a:pt x="2712" y="994"/>
                </a:lnTo>
                <a:lnTo>
                  <a:pt x="2715" y="994"/>
                </a:lnTo>
                <a:lnTo>
                  <a:pt x="2717" y="994"/>
                </a:lnTo>
                <a:lnTo>
                  <a:pt x="2717" y="992"/>
                </a:lnTo>
                <a:lnTo>
                  <a:pt x="2717" y="992"/>
                </a:lnTo>
                <a:lnTo>
                  <a:pt x="2717" y="989"/>
                </a:lnTo>
                <a:lnTo>
                  <a:pt x="2717" y="989"/>
                </a:lnTo>
                <a:lnTo>
                  <a:pt x="2717" y="989"/>
                </a:lnTo>
                <a:lnTo>
                  <a:pt x="2720" y="989"/>
                </a:lnTo>
                <a:lnTo>
                  <a:pt x="2720" y="989"/>
                </a:lnTo>
                <a:lnTo>
                  <a:pt x="2720" y="989"/>
                </a:lnTo>
                <a:lnTo>
                  <a:pt x="2720" y="989"/>
                </a:lnTo>
                <a:lnTo>
                  <a:pt x="2724" y="989"/>
                </a:lnTo>
                <a:lnTo>
                  <a:pt x="2724" y="989"/>
                </a:lnTo>
                <a:lnTo>
                  <a:pt x="2724" y="989"/>
                </a:lnTo>
                <a:lnTo>
                  <a:pt x="2722" y="987"/>
                </a:lnTo>
                <a:lnTo>
                  <a:pt x="2724" y="985"/>
                </a:lnTo>
                <a:lnTo>
                  <a:pt x="2724" y="985"/>
                </a:lnTo>
                <a:lnTo>
                  <a:pt x="2724" y="985"/>
                </a:lnTo>
                <a:lnTo>
                  <a:pt x="2727" y="982"/>
                </a:lnTo>
                <a:lnTo>
                  <a:pt x="2727" y="982"/>
                </a:lnTo>
                <a:lnTo>
                  <a:pt x="2727" y="982"/>
                </a:lnTo>
                <a:lnTo>
                  <a:pt x="2727" y="982"/>
                </a:lnTo>
                <a:lnTo>
                  <a:pt x="2729" y="982"/>
                </a:lnTo>
                <a:lnTo>
                  <a:pt x="2729" y="982"/>
                </a:lnTo>
                <a:lnTo>
                  <a:pt x="2729" y="982"/>
                </a:lnTo>
                <a:lnTo>
                  <a:pt x="2731" y="982"/>
                </a:lnTo>
                <a:lnTo>
                  <a:pt x="2731" y="982"/>
                </a:lnTo>
                <a:lnTo>
                  <a:pt x="2734" y="982"/>
                </a:lnTo>
                <a:lnTo>
                  <a:pt x="2734" y="980"/>
                </a:lnTo>
                <a:lnTo>
                  <a:pt x="2736" y="980"/>
                </a:lnTo>
                <a:lnTo>
                  <a:pt x="2736" y="982"/>
                </a:lnTo>
                <a:lnTo>
                  <a:pt x="2736" y="982"/>
                </a:lnTo>
                <a:lnTo>
                  <a:pt x="2736" y="982"/>
                </a:lnTo>
                <a:lnTo>
                  <a:pt x="2738" y="982"/>
                </a:lnTo>
                <a:lnTo>
                  <a:pt x="2738" y="982"/>
                </a:lnTo>
                <a:lnTo>
                  <a:pt x="2741" y="982"/>
                </a:lnTo>
                <a:lnTo>
                  <a:pt x="2741" y="980"/>
                </a:lnTo>
                <a:lnTo>
                  <a:pt x="2741" y="980"/>
                </a:lnTo>
                <a:lnTo>
                  <a:pt x="2741" y="980"/>
                </a:lnTo>
                <a:lnTo>
                  <a:pt x="2741" y="980"/>
                </a:lnTo>
                <a:lnTo>
                  <a:pt x="2738" y="980"/>
                </a:lnTo>
                <a:lnTo>
                  <a:pt x="2741" y="980"/>
                </a:lnTo>
                <a:lnTo>
                  <a:pt x="2741" y="977"/>
                </a:lnTo>
                <a:lnTo>
                  <a:pt x="2741" y="977"/>
                </a:lnTo>
                <a:lnTo>
                  <a:pt x="2743" y="977"/>
                </a:lnTo>
                <a:lnTo>
                  <a:pt x="2743" y="975"/>
                </a:lnTo>
                <a:lnTo>
                  <a:pt x="2743" y="975"/>
                </a:lnTo>
                <a:lnTo>
                  <a:pt x="2743" y="975"/>
                </a:lnTo>
                <a:lnTo>
                  <a:pt x="2746" y="975"/>
                </a:lnTo>
                <a:lnTo>
                  <a:pt x="2746" y="973"/>
                </a:lnTo>
                <a:lnTo>
                  <a:pt x="2746" y="973"/>
                </a:lnTo>
                <a:lnTo>
                  <a:pt x="2746" y="973"/>
                </a:lnTo>
                <a:lnTo>
                  <a:pt x="2746" y="973"/>
                </a:lnTo>
                <a:lnTo>
                  <a:pt x="2746" y="970"/>
                </a:lnTo>
                <a:lnTo>
                  <a:pt x="2748" y="970"/>
                </a:lnTo>
                <a:lnTo>
                  <a:pt x="2748" y="970"/>
                </a:lnTo>
                <a:lnTo>
                  <a:pt x="2748" y="968"/>
                </a:lnTo>
                <a:lnTo>
                  <a:pt x="2748" y="968"/>
                </a:lnTo>
                <a:lnTo>
                  <a:pt x="2755" y="963"/>
                </a:lnTo>
                <a:lnTo>
                  <a:pt x="2755" y="963"/>
                </a:lnTo>
                <a:lnTo>
                  <a:pt x="2755" y="963"/>
                </a:lnTo>
                <a:lnTo>
                  <a:pt x="2757" y="959"/>
                </a:lnTo>
                <a:lnTo>
                  <a:pt x="2757" y="959"/>
                </a:lnTo>
                <a:lnTo>
                  <a:pt x="2757" y="956"/>
                </a:lnTo>
                <a:lnTo>
                  <a:pt x="2760" y="956"/>
                </a:lnTo>
                <a:lnTo>
                  <a:pt x="2760" y="954"/>
                </a:lnTo>
                <a:lnTo>
                  <a:pt x="2762" y="954"/>
                </a:lnTo>
                <a:lnTo>
                  <a:pt x="2765" y="949"/>
                </a:lnTo>
                <a:lnTo>
                  <a:pt x="2765" y="949"/>
                </a:lnTo>
                <a:lnTo>
                  <a:pt x="2767" y="949"/>
                </a:lnTo>
                <a:lnTo>
                  <a:pt x="2767" y="949"/>
                </a:lnTo>
                <a:lnTo>
                  <a:pt x="2767" y="949"/>
                </a:lnTo>
                <a:lnTo>
                  <a:pt x="2767" y="949"/>
                </a:lnTo>
                <a:lnTo>
                  <a:pt x="2767" y="949"/>
                </a:lnTo>
                <a:lnTo>
                  <a:pt x="2767" y="949"/>
                </a:lnTo>
                <a:lnTo>
                  <a:pt x="2767" y="949"/>
                </a:lnTo>
                <a:lnTo>
                  <a:pt x="2767" y="947"/>
                </a:lnTo>
                <a:lnTo>
                  <a:pt x="2767" y="944"/>
                </a:lnTo>
                <a:lnTo>
                  <a:pt x="2767" y="944"/>
                </a:lnTo>
                <a:lnTo>
                  <a:pt x="2767" y="942"/>
                </a:lnTo>
                <a:lnTo>
                  <a:pt x="2769" y="940"/>
                </a:lnTo>
                <a:lnTo>
                  <a:pt x="2769" y="937"/>
                </a:lnTo>
                <a:lnTo>
                  <a:pt x="2772" y="935"/>
                </a:lnTo>
                <a:lnTo>
                  <a:pt x="2772" y="935"/>
                </a:lnTo>
                <a:lnTo>
                  <a:pt x="2772" y="932"/>
                </a:lnTo>
                <a:lnTo>
                  <a:pt x="2769" y="932"/>
                </a:lnTo>
                <a:lnTo>
                  <a:pt x="2769" y="930"/>
                </a:lnTo>
                <a:lnTo>
                  <a:pt x="2772" y="930"/>
                </a:lnTo>
                <a:lnTo>
                  <a:pt x="2774" y="928"/>
                </a:lnTo>
                <a:lnTo>
                  <a:pt x="2774" y="928"/>
                </a:lnTo>
                <a:lnTo>
                  <a:pt x="2776" y="928"/>
                </a:lnTo>
                <a:lnTo>
                  <a:pt x="2776" y="928"/>
                </a:lnTo>
                <a:lnTo>
                  <a:pt x="2779" y="925"/>
                </a:lnTo>
                <a:lnTo>
                  <a:pt x="2779" y="925"/>
                </a:lnTo>
                <a:lnTo>
                  <a:pt x="2779" y="925"/>
                </a:lnTo>
                <a:lnTo>
                  <a:pt x="2776" y="923"/>
                </a:lnTo>
                <a:lnTo>
                  <a:pt x="2776" y="923"/>
                </a:lnTo>
                <a:lnTo>
                  <a:pt x="2776" y="923"/>
                </a:lnTo>
                <a:lnTo>
                  <a:pt x="2776" y="923"/>
                </a:lnTo>
                <a:lnTo>
                  <a:pt x="2779" y="923"/>
                </a:lnTo>
                <a:lnTo>
                  <a:pt x="2779" y="923"/>
                </a:lnTo>
                <a:lnTo>
                  <a:pt x="2779" y="923"/>
                </a:lnTo>
                <a:lnTo>
                  <a:pt x="2781" y="925"/>
                </a:lnTo>
                <a:lnTo>
                  <a:pt x="2781" y="925"/>
                </a:lnTo>
                <a:lnTo>
                  <a:pt x="2781" y="925"/>
                </a:lnTo>
                <a:lnTo>
                  <a:pt x="2783" y="923"/>
                </a:lnTo>
                <a:lnTo>
                  <a:pt x="2786" y="921"/>
                </a:lnTo>
                <a:lnTo>
                  <a:pt x="2786" y="921"/>
                </a:lnTo>
                <a:lnTo>
                  <a:pt x="2786" y="918"/>
                </a:lnTo>
                <a:lnTo>
                  <a:pt x="2788" y="918"/>
                </a:lnTo>
                <a:lnTo>
                  <a:pt x="2788" y="918"/>
                </a:lnTo>
                <a:lnTo>
                  <a:pt x="2791" y="918"/>
                </a:lnTo>
                <a:lnTo>
                  <a:pt x="2791" y="921"/>
                </a:lnTo>
                <a:lnTo>
                  <a:pt x="2791" y="921"/>
                </a:lnTo>
                <a:lnTo>
                  <a:pt x="2791" y="921"/>
                </a:lnTo>
                <a:lnTo>
                  <a:pt x="2793" y="921"/>
                </a:lnTo>
                <a:lnTo>
                  <a:pt x="2793" y="921"/>
                </a:lnTo>
                <a:lnTo>
                  <a:pt x="2795" y="923"/>
                </a:lnTo>
                <a:lnTo>
                  <a:pt x="2795" y="923"/>
                </a:lnTo>
                <a:lnTo>
                  <a:pt x="2795" y="923"/>
                </a:lnTo>
                <a:lnTo>
                  <a:pt x="2795" y="925"/>
                </a:lnTo>
                <a:lnTo>
                  <a:pt x="2798" y="925"/>
                </a:lnTo>
                <a:lnTo>
                  <a:pt x="2795" y="925"/>
                </a:lnTo>
                <a:lnTo>
                  <a:pt x="2795" y="928"/>
                </a:lnTo>
                <a:lnTo>
                  <a:pt x="2795" y="928"/>
                </a:lnTo>
                <a:lnTo>
                  <a:pt x="2795" y="928"/>
                </a:lnTo>
                <a:lnTo>
                  <a:pt x="2795" y="930"/>
                </a:lnTo>
                <a:lnTo>
                  <a:pt x="2798" y="930"/>
                </a:lnTo>
                <a:lnTo>
                  <a:pt x="2798" y="930"/>
                </a:lnTo>
                <a:lnTo>
                  <a:pt x="2798" y="930"/>
                </a:lnTo>
                <a:lnTo>
                  <a:pt x="2798" y="930"/>
                </a:lnTo>
                <a:lnTo>
                  <a:pt x="2798" y="932"/>
                </a:lnTo>
                <a:lnTo>
                  <a:pt x="2802" y="932"/>
                </a:lnTo>
                <a:lnTo>
                  <a:pt x="2802" y="932"/>
                </a:lnTo>
                <a:lnTo>
                  <a:pt x="2800" y="932"/>
                </a:lnTo>
                <a:lnTo>
                  <a:pt x="2800" y="935"/>
                </a:lnTo>
                <a:lnTo>
                  <a:pt x="2800" y="935"/>
                </a:lnTo>
                <a:lnTo>
                  <a:pt x="2798" y="937"/>
                </a:lnTo>
                <a:lnTo>
                  <a:pt x="2798" y="937"/>
                </a:lnTo>
                <a:lnTo>
                  <a:pt x="2800" y="937"/>
                </a:lnTo>
                <a:lnTo>
                  <a:pt x="2800" y="937"/>
                </a:lnTo>
                <a:lnTo>
                  <a:pt x="2800" y="937"/>
                </a:lnTo>
                <a:lnTo>
                  <a:pt x="2800" y="937"/>
                </a:lnTo>
                <a:lnTo>
                  <a:pt x="2800" y="937"/>
                </a:lnTo>
                <a:lnTo>
                  <a:pt x="2802" y="937"/>
                </a:lnTo>
                <a:lnTo>
                  <a:pt x="2802" y="937"/>
                </a:lnTo>
                <a:lnTo>
                  <a:pt x="2802" y="937"/>
                </a:lnTo>
                <a:lnTo>
                  <a:pt x="2802" y="937"/>
                </a:lnTo>
                <a:lnTo>
                  <a:pt x="2802" y="937"/>
                </a:lnTo>
                <a:lnTo>
                  <a:pt x="2802" y="937"/>
                </a:lnTo>
                <a:lnTo>
                  <a:pt x="2805" y="935"/>
                </a:lnTo>
                <a:lnTo>
                  <a:pt x="2805" y="937"/>
                </a:lnTo>
                <a:lnTo>
                  <a:pt x="2805" y="937"/>
                </a:lnTo>
                <a:lnTo>
                  <a:pt x="2807" y="937"/>
                </a:lnTo>
                <a:lnTo>
                  <a:pt x="2807" y="937"/>
                </a:lnTo>
                <a:lnTo>
                  <a:pt x="2807" y="937"/>
                </a:lnTo>
                <a:lnTo>
                  <a:pt x="2807" y="937"/>
                </a:lnTo>
                <a:lnTo>
                  <a:pt x="2807" y="937"/>
                </a:lnTo>
                <a:lnTo>
                  <a:pt x="2807" y="937"/>
                </a:lnTo>
                <a:lnTo>
                  <a:pt x="2807" y="937"/>
                </a:lnTo>
                <a:lnTo>
                  <a:pt x="2807" y="940"/>
                </a:lnTo>
                <a:lnTo>
                  <a:pt x="2807" y="940"/>
                </a:lnTo>
                <a:lnTo>
                  <a:pt x="2807" y="940"/>
                </a:lnTo>
                <a:lnTo>
                  <a:pt x="2809" y="940"/>
                </a:lnTo>
                <a:lnTo>
                  <a:pt x="2812" y="940"/>
                </a:lnTo>
                <a:lnTo>
                  <a:pt x="2812" y="940"/>
                </a:lnTo>
                <a:lnTo>
                  <a:pt x="2812" y="940"/>
                </a:lnTo>
                <a:lnTo>
                  <a:pt x="2812" y="940"/>
                </a:lnTo>
                <a:lnTo>
                  <a:pt x="2814" y="940"/>
                </a:lnTo>
                <a:lnTo>
                  <a:pt x="2814" y="940"/>
                </a:lnTo>
                <a:lnTo>
                  <a:pt x="2814" y="940"/>
                </a:lnTo>
                <a:lnTo>
                  <a:pt x="2814" y="940"/>
                </a:lnTo>
                <a:lnTo>
                  <a:pt x="2814" y="940"/>
                </a:lnTo>
                <a:lnTo>
                  <a:pt x="2817" y="940"/>
                </a:lnTo>
                <a:lnTo>
                  <a:pt x="2817" y="940"/>
                </a:lnTo>
                <a:lnTo>
                  <a:pt x="2817" y="940"/>
                </a:lnTo>
                <a:lnTo>
                  <a:pt x="2819" y="940"/>
                </a:lnTo>
                <a:lnTo>
                  <a:pt x="2819" y="940"/>
                </a:lnTo>
                <a:lnTo>
                  <a:pt x="2821" y="940"/>
                </a:lnTo>
                <a:lnTo>
                  <a:pt x="2821" y="940"/>
                </a:lnTo>
                <a:lnTo>
                  <a:pt x="2821" y="942"/>
                </a:lnTo>
                <a:lnTo>
                  <a:pt x="2821" y="942"/>
                </a:lnTo>
                <a:lnTo>
                  <a:pt x="2824" y="942"/>
                </a:lnTo>
                <a:lnTo>
                  <a:pt x="2826" y="944"/>
                </a:lnTo>
                <a:lnTo>
                  <a:pt x="2826" y="944"/>
                </a:lnTo>
                <a:lnTo>
                  <a:pt x="2826" y="944"/>
                </a:lnTo>
                <a:lnTo>
                  <a:pt x="2828" y="942"/>
                </a:lnTo>
                <a:lnTo>
                  <a:pt x="2828" y="942"/>
                </a:lnTo>
                <a:lnTo>
                  <a:pt x="2828" y="944"/>
                </a:lnTo>
                <a:lnTo>
                  <a:pt x="2833" y="944"/>
                </a:lnTo>
                <a:lnTo>
                  <a:pt x="2835" y="942"/>
                </a:lnTo>
                <a:lnTo>
                  <a:pt x="2835" y="944"/>
                </a:lnTo>
                <a:lnTo>
                  <a:pt x="2838" y="944"/>
                </a:lnTo>
                <a:lnTo>
                  <a:pt x="2838" y="944"/>
                </a:lnTo>
                <a:lnTo>
                  <a:pt x="2838" y="942"/>
                </a:lnTo>
                <a:lnTo>
                  <a:pt x="2838" y="942"/>
                </a:lnTo>
                <a:lnTo>
                  <a:pt x="2840" y="942"/>
                </a:lnTo>
                <a:lnTo>
                  <a:pt x="2843" y="942"/>
                </a:lnTo>
                <a:lnTo>
                  <a:pt x="2845" y="942"/>
                </a:lnTo>
                <a:lnTo>
                  <a:pt x="2845" y="942"/>
                </a:lnTo>
                <a:lnTo>
                  <a:pt x="2845" y="942"/>
                </a:lnTo>
                <a:lnTo>
                  <a:pt x="2845" y="942"/>
                </a:lnTo>
                <a:lnTo>
                  <a:pt x="2845" y="942"/>
                </a:lnTo>
                <a:lnTo>
                  <a:pt x="2845" y="942"/>
                </a:lnTo>
                <a:lnTo>
                  <a:pt x="2845" y="944"/>
                </a:lnTo>
                <a:lnTo>
                  <a:pt x="2845" y="944"/>
                </a:lnTo>
                <a:lnTo>
                  <a:pt x="2847" y="944"/>
                </a:lnTo>
                <a:lnTo>
                  <a:pt x="2847" y="944"/>
                </a:lnTo>
                <a:lnTo>
                  <a:pt x="2847" y="944"/>
                </a:lnTo>
                <a:lnTo>
                  <a:pt x="2847" y="947"/>
                </a:lnTo>
                <a:lnTo>
                  <a:pt x="2850" y="947"/>
                </a:lnTo>
                <a:lnTo>
                  <a:pt x="2850" y="947"/>
                </a:lnTo>
                <a:lnTo>
                  <a:pt x="2850" y="947"/>
                </a:lnTo>
                <a:lnTo>
                  <a:pt x="2852" y="947"/>
                </a:lnTo>
                <a:lnTo>
                  <a:pt x="2850" y="947"/>
                </a:lnTo>
                <a:lnTo>
                  <a:pt x="2852" y="947"/>
                </a:lnTo>
                <a:lnTo>
                  <a:pt x="2854" y="947"/>
                </a:lnTo>
                <a:lnTo>
                  <a:pt x="2859" y="935"/>
                </a:lnTo>
                <a:lnTo>
                  <a:pt x="2861" y="932"/>
                </a:lnTo>
                <a:lnTo>
                  <a:pt x="2859" y="932"/>
                </a:lnTo>
                <a:lnTo>
                  <a:pt x="2859" y="930"/>
                </a:lnTo>
                <a:lnTo>
                  <a:pt x="2859" y="930"/>
                </a:lnTo>
                <a:lnTo>
                  <a:pt x="2859" y="928"/>
                </a:lnTo>
                <a:lnTo>
                  <a:pt x="2857" y="928"/>
                </a:lnTo>
                <a:lnTo>
                  <a:pt x="2854" y="925"/>
                </a:lnTo>
                <a:lnTo>
                  <a:pt x="2854" y="925"/>
                </a:lnTo>
                <a:lnTo>
                  <a:pt x="2854" y="923"/>
                </a:lnTo>
                <a:lnTo>
                  <a:pt x="2852" y="921"/>
                </a:lnTo>
                <a:lnTo>
                  <a:pt x="2850" y="916"/>
                </a:lnTo>
                <a:lnTo>
                  <a:pt x="2850" y="916"/>
                </a:lnTo>
                <a:lnTo>
                  <a:pt x="2847" y="914"/>
                </a:lnTo>
                <a:lnTo>
                  <a:pt x="2847" y="914"/>
                </a:lnTo>
                <a:lnTo>
                  <a:pt x="2847" y="914"/>
                </a:lnTo>
                <a:lnTo>
                  <a:pt x="2847" y="906"/>
                </a:lnTo>
                <a:lnTo>
                  <a:pt x="2847" y="906"/>
                </a:lnTo>
                <a:lnTo>
                  <a:pt x="2847" y="904"/>
                </a:lnTo>
                <a:lnTo>
                  <a:pt x="2847" y="904"/>
                </a:lnTo>
                <a:lnTo>
                  <a:pt x="2850" y="904"/>
                </a:lnTo>
                <a:lnTo>
                  <a:pt x="2859" y="902"/>
                </a:lnTo>
                <a:lnTo>
                  <a:pt x="2864" y="902"/>
                </a:lnTo>
                <a:lnTo>
                  <a:pt x="2866" y="902"/>
                </a:lnTo>
                <a:lnTo>
                  <a:pt x="2866" y="904"/>
                </a:lnTo>
                <a:lnTo>
                  <a:pt x="2869" y="904"/>
                </a:lnTo>
                <a:lnTo>
                  <a:pt x="2871" y="904"/>
                </a:lnTo>
                <a:lnTo>
                  <a:pt x="2871" y="904"/>
                </a:lnTo>
                <a:lnTo>
                  <a:pt x="2873" y="904"/>
                </a:lnTo>
                <a:lnTo>
                  <a:pt x="2873" y="904"/>
                </a:lnTo>
                <a:lnTo>
                  <a:pt x="2876" y="904"/>
                </a:lnTo>
                <a:lnTo>
                  <a:pt x="2876" y="904"/>
                </a:lnTo>
                <a:lnTo>
                  <a:pt x="2876" y="902"/>
                </a:lnTo>
                <a:lnTo>
                  <a:pt x="2876" y="902"/>
                </a:lnTo>
                <a:lnTo>
                  <a:pt x="2878" y="902"/>
                </a:lnTo>
                <a:lnTo>
                  <a:pt x="2880" y="902"/>
                </a:lnTo>
                <a:lnTo>
                  <a:pt x="2883" y="902"/>
                </a:lnTo>
                <a:lnTo>
                  <a:pt x="2883" y="902"/>
                </a:lnTo>
                <a:lnTo>
                  <a:pt x="2887" y="902"/>
                </a:lnTo>
                <a:lnTo>
                  <a:pt x="2892" y="902"/>
                </a:lnTo>
                <a:lnTo>
                  <a:pt x="2892" y="902"/>
                </a:lnTo>
                <a:lnTo>
                  <a:pt x="2895" y="902"/>
                </a:lnTo>
                <a:lnTo>
                  <a:pt x="2895" y="899"/>
                </a:lnTo>
                <a:lnTo>
                  <a:pt x="2895" y="897"/>
                </a:lnTo>
                <a:lnTo>
                  <a:pt x="2897" y="897"/>
                </a:lnTo>
                <a:lnTo>
                  <a:pt x="2897" y="897"/>
                </a:lnTo>
                <a:lnTo>
                  <a:pt x="2899" y="897"/>
                </a:lnTo>
                <a:lnTo>
                  <a:pt x="2899" y="895"/>
                </a:lnTo>
                <a:lnTo>
                  <a:pt x="2902" y="895"/>
                </a:lnTo>
                <a:lnTo>
                  <a:pt x="2902" y="892"/>
                </a:lnTo>
                <a:lnTo>
                  <a:pt x="2902" y="895"/>
                </a:lnTo>
                <a:lnTo>
                  <a:pt x="2904" y="895"/>
                </a:lnTo>
                <a:lnTo>
                  <a:pt x="2904" y="895"/>
                </a:lnTo>
                <a:lnTo>
                  <a:pt x="2904" y="892"/>
                </a:lnTo>
                <a:lnTo>
                  <a:pt x="2906" y="890"/>
                </a:lnTo>
                <a:lnTo>
                  <a:pt x="2909" y="890"/>
                </a:lnTo>
                <a:lnTo>
                  <a:pt x="2909" y="890"/>
                </a:lnTo>
                <a:lnTo>
                  <a:pt x="2909" y="888"/>
                </a:lnTo>
                <a:lnTo>
                  <a:pt x="2909" y="888"/>
                </a:lnTo>
                <a:lnTo>
                  <a:pt x="2909" y="888"/>
                </a:lnTo>
                <a:lnTo>
                  <a:pt x="2906" y="888"/>
                </a:lnTo>
                <a:lnTo>
                  <a:pt x="2906" y="888"/>
                </a:lnTo>
                <a:lnTo>
                  <a:pt x="2906" y="885"/>
                </a:lnTo>
                <a:lnTo>
                  <a:pt x="2906" y="885"/>
                </a:lnTo>
                <a:lnTo>
                  <a:pt x="2909" y="885"/>
                </a:lnTo>
                <a:lnTo>
                  <a:pt x="2909" y="885"/>
                </a:lnTo>
                <a:lnTo>
                  <a:pt x="2909" y="885"/>
                </a:lnTo>
                <a:lnTo>
                  <a:pt x="2909" y="885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3"/>
                </a:lnTo>
                <a:lnTo>
                  <a:pt x="2909" y="880"/>
                </a:lnTo>
                <a:lnTo>
                  <a:pt x="2911" y="880"/>
                </a:lnTo>
                <a:lnTo>
                  <a:pt x="2911" y="880"/>
                </a:lnTo>
                <a:lnTo>
                  <a:pt x="2909" y="880"/>
                </a:lnTo>
                <a:lnTo>
                  <a:pt x="2909" y="880"/>
                </a:lnTo>
                <a:lnTo>
                  <a:pt x="2909" y="878"/>
                </a:lnTo>
                <a:lnTo>
                  <a:pt x="2909" y="878"/>
                </a:lnTo>
                <a:lnTo>
                  <a:pt x="2909" y="878"/>
                </a:lnTo>
                <a:lnTo>
                  <a:pt x="2911" y="878"/>
                </a:lnTo>
                <a:lnTo>
                  <a:pt x="2914" y="876"/>
                </a:lnTo>
                <a:lnTo>
                  <a:pt x="2914" y="876"/>
                </a:lnTo>
                <a:lnTo>
                  <a:pt x="2914" y="876"/>
                </a:lnTo>
                <a:lnTo>
                  <a:pt x="2914" y="873"/>
                </a:lnTo>
                <a:lnTo>
                  <a:pt x="2914" y="873"/>
                </a:lnTo>
                <a:lnTo>
                  <a:pt x="2916" y="876"/>
                </a:lnTo>
                <a:lnTo>
                  <a:pt x="2916" y="873"/>
                </a:lnTo>
                <a:lnTo>
                  <a:pt x="2916" y="873"/>
                </a:lnTo>
                <a:lnTo>
                  <a:pt x="2916" y="873"/>
                </a:lnTo>
                <a:lnTo>
                  <a:pt x="2916" y="873"/>
                </a:lnTo>
                <a:lnTo>
                  <a:pt x="2916" y="873"/>
                </a:lnTo>
                <a:lnTo>
                  <a:pt x="2916" y="873"/>
                </a:lnTo>
                <a:lnTo>
                  <a:pt x="2916" y="873"/>
                </a:lnTo>
                <a:lnTo>
                  <a:pt x="2918" y="873"/>
                </a:lnTo>
                <a:lnTo>
                  <a:pt x="2918" y="873"/>
                </a:lnTo>
                <a:lnTo>
                  <a:pt x="2918" y="873"/>
                </a:lnTo>
                <a:lnTo>
                  <a:pt x="2918" y="873"/>
                </a:lnTo>
                <a:lnTo>
                  <a:pt x="2921" y="873"/>
                </a:lnTo>
                <a:lnTo>
                  <a:pt x="2923" y="876"/>
                </a:lnTo>
                <a:lnTo>
                  <a:pt x="2923" y="876"/>
                </a:lnTo>
                <a:lnTo>
                  <a:pt x="2925" y="876"/>
                </a:lnTo>
                <a:lnTo>
                  <a:pt x="2925" y="878"/>
                </a:lnTo>
                <a:lnTo>
                  <a:pt x="2925" y="878"/>
                </a:lnTo>
                <a:lnTo>
                  <a:pt x="2925" y="878"/>
                </a:lnTo>
                <a:lnTo>
                  <a:pt x="2925" y="878"/>
                </a:lnTo>
                <a:lnTo>
                  <a:pt x="2925" y="878"/>
                </a:lnTo>
                <a:lnTo>
                  <a:pt x="2928" y="876"/>
                </a:lnTo>
                <a:lnTo>
                  <a:pt x="2928" y="876"/>
                </a:lnTo>
                <a:lnTo>
                  <a:pt x="2928" y="876"/>
                </a:lnTo>
                <a:lnTo>
                  <a:pt x="2928" y="876"/>
                </a:lnTo>
                <a:lnTo>
                  <a:pt x="2928" y="873"/>
                </a:lnTo>
                <a:lnTo>
                  <a:pt x="2928" y="873"/>
                </a:lnTo>
                <a:lnTo>
                  <a:pt x="2928" y="873"/>
                </a:lnTo>
                <a:lnTo>
                  <a:pt x="2930" y="873"/>
                </a:lnTo>
                <a:lnTo>
                  <a:pt x="2932" y="873"/>
                </a:lnTo>
                <a:lnTo>
                  <a:pt x="2935" y="873"/>
                </a:lnTo>
                <a:lnTo>
                  <a:pt x="2935" y="871"/>
                </a:lnTo>
                <a:lnTo>
                  <a:pt x="2935" y="869"/>
                </a:lnTo>
                <a:lnTo>
                  <a:pt x="2935" y="866"/>
                </a:lnTo>
                <a:lnTo>
                  <a:pt x="2937" y="864"/>
                </a:lnTo>
                <a:lnTo>
                  <a:pt x="2937" y="861"/>
                </a:lnTo>
                <a:lnTo>
                  <a:pt x="2937" y="861"/>
                </a:lnTo>
                <a:lnTo>
                  <a:pt x="2937" y="861"/>
                </a:lnTo>
                <a:lnTo>
                  <a:pt x="2937" y="859"/>
                </a:lnTo>
                <a:lnTo>
                  <a:pt x="2937" y="859"/>
                </a:lnTo>
                <a:lnTo>
                  <a:pt x="2937" y="859"/>
                </a:lnTo>
                <a:lnTo>
                  <a:pt x="2937" y="857"/>
                </a:lnTo>
                <a:lnTo>
                  <a:pt x="2937" y="857"/>
                </a:lnTo>
                <a:lnTo>
                  <a:pt x="2940" y="857"/>
                </a:lnTo>
                <a:lnTo>
                  <a:pt x="2940" y="857"/>
                </a:lnTo>
                <a:lnTo>
                  <a:pt x="2937" y="854"/>
                </a:lnTo>
                <a:lnTo>
                  <a:pt x="2937" y="854"/>
                </a:lnTo>
                <a:lnTo>
                  <a:pt x="2937" y="854"/>
                </a:lnTo>
                <a:lnTo>
                  <a:pt x="2937" y="852"/>
                </a:lnTo>
                <a:lnTo>
                  <a:pt x="2937" y="852"/>
                </a:lnTo>
                <a:lnTo>
                  <a:pt x="2937" y="852"/>
                </a:lnTo>
                <a:lnTo>
                  <a:pt x="2937" y="850"/>
                </a:lnTo>
                <a:lnTo>
                  <a:pt x="2940" y="847"/>
                </a:lnTo>
                <a:lnTo>
                  <a:pt x="2940" y="847"/>
                </a:lnTo>
                <a:lnTo>
                  <a:pt x="2940" y="845"/>
                </a:lnTo>
                <a:lnTo>
                  <a:pt x="2942" y="840"/>
                </a:lnTo>
                <a:lnTo>
                  <a:pt x="2942" y="840"/>
                </a:lnTo>
                <a:lnTo>
                  <a:pt x="2942" y="838"/>
                </a:lnTo>
                <a:lnTo>
                  <a:pt x="2942" y="838"/>
                </a:lnTo>
                <a:lnTo>
                  <a:pt x="2942" y="835"/>
                </a:lnTo>
                <a:lnTo>
                  <a:pt x="2942" y="835"/>
                </a:lnTo>
                <a:lnTo>
                  <a:pt x="2944" y="835"/>
                </a:lnTo>
                <a:lnTo>
                  <a:pt x="2944" y="835"/>
                </a:lnTo>
                <a:lnTo>
                  <a:pt x="2944" y="835"/>
                </a:lnTo>
                <a:lnTo>
                  <a:pt x="2944" y="835"/>
                </a:lnTo>
                <a:lnTo>
                  <a:pt x="2944" y="833"/>
                </a:lnTo>
                <a:lnTo>
                  <a:pt x="2944" y="833"/>
                </a:lnTo>
                <a:lnTo>
                  <a:pt x="2944" y="833"/>
                </a:lnTo>
                <a:lnTo>
                  <a:pt x="2944" y="833"/>
                </a:lnTo>
                <a:lnTo>
                  <a:pt x="2947" y="833"/>
                </a:lnTo>
                <a:lnTo>
                  <a:pt x="2947" y="833"/>
                </a:lnTo>
                <a:lnTo>
                  <a:pt x="2947" y="833"/>
                </a:lnTo>
                <a:lnTo>
                  <a:pt x="2949" y="835"/>
                </a:lnTo>
                <a:lnTo>
                  <a:pt x="2949" y="835"/>
                </a:lnTo>
                <a:lnTo>
                  <a:pt x="2949" y="835"/>
                </a:lnTo>
                <a:lnTo>
                  <a:pt x="2951" y="835"/>
                </a:lnTo>
                <a:lnTo>
                  <a:pt x="2951" y="835"/>
                </a:lnTo>
                <a:lnTo>
                  <a:pt x="2954" y="835"/>
                </a:lnTo>
                <a:lnTo>
                  <a:pt x="2956" y="835"/>
                </a:lnTo>
                <a:lnTo>
                  <a:pt x="2956" y="835"/>
                </a:lnTo>
                <a:lnTo>
                  <a:pt x="2956" y="835"/>
                </a:lnTo>
                <a:lnTo>
                  <a:pt x="2956" y="838"/>
                </a:lnTo>
                <a:lnTo>
                  <a:pt x="2956" y="838"/>
                </a:lnTo>
                <a:lnTo>
                  <a:pt x="2956" y="838"/>
                </a:lnTo>
                <a:lnTo>
                  <a:pt x="2956" y="840"/>
                </a:lnTo>
                <a:lnTo>
                  <a:pt x="2961" y="840"/>
                </a:lnTo>
                <a:lnTo>
                  <a:pt x="2963" y="840"/>
                </a:lnTo>
                <a:lnTo>
                  <a:pt x="2963" y="843"/>
                </a:lnTo>
                <a:lnTo>
                  <a:pt x="2963" y="850"/>
                </a:lnTo>
                <a:lnTo>
                  <a:pt x="2963" y="852"/>
                </a:lnTo>
                <a:lnTo>
                  <a:pt x="2963" y="854"/>
                </a:lnTo>
                <a:lnTo>
                  <a:pt x="2966" y="857"/>
                </a:lnTo>
                <a:lnTo>
                  <a:pt x="2968" y="859"/>
                </a:lnTo>
                <a:lnTo>
                  <a:pt x="2970" y="861"/>
                </a:lnTo>
                <a:lnTo>
                  <a:pt x="2970" y="861"/>
                </a:lnTo>
                <a:lnTo>
                  <a:pt x="2970" y="861"/>
                </a:lnTo>
                <a:lnTo>
                  <a:pt x="2973" y="861"/>
                </a:lnTo>
                <a:lnTo>
                  <a:pt x="2973" y="861"/>
                </a:lnTo>
                <a:lnTo>
                  <a:pt x="2973" y="861"/>
                </a:lnTo>
                <a:lnTo>
                  <a:pt x="2973" y="864"/>
                </a:lnTo>
                <a:lnTo>
                  <a:pt x="2973" y="864"/>
                </a:lnTo>
                <a:lnTo>
                  <a:pt x="2973" y="866"/>
                </a:lnTo>
                <a:lnTo>
                  <a:pt x="2975" y="864"/>
                </a:lnTo>
                <a:lnTo>
                  <a:pt x="2975" y="864"/>
                </a:lnTo>
                <a:lnTo>
                  <a:pt x="2973" y="864"/>
                </a:lnTo>
                <a:lnTo>
                  <a:pt x="2975" y="861"/>
                </a:lnTo>
                <a:lnTo>
                  <a:pt x="2975" y="861"/>
                </a:lnTo>
                <a:lnTo>
                  <a:pt x="2975" y="861"/>
                </a:lnTo>
                <a:lnTo>
                  <a:pt x="2977" y="861"/>
                </a:lnTo>
                <a:lnTo>
                  <a:pt x="2977" y="861"/>
                </a:lnTo>
                <a:lnTo>
                  <a:pt x="2977" y="866"/>
                </a:lnTo>
                <a:lnTo>
                  <a:pt x="2977" y="866"/>
                </a:lnTo>
                <a:lnTo>
                  <a:pt x="2980" y="866"/>
                </a:lnTo>
                <a:lnTo>
                  <a:pt x="2980" y="864"/>
                </a:lnTo>
                <a:lnTo>
                  <a:pt x="2980" y="861"/>
                </a:lnTo>
                <a:lnTo>
                  <a:pt x="2980" y="859"/>
                </a:lnTo>
                <a:lnTo>
                  <a:pt x="2980" y="859"/>
                </a:lnTo>
                <a:lnTo>
                  <a:pt x="2977" y="857"/>
                </a:lnTo>
                <a:lnTo>
                  <a:pt x="2975" y="857"/>
                </a:lnTo>
                <a:lnTo>
                  <a:pt x="2975" y="857"/>
                </a:lnTo>
                <a:lnTo>
                  <a:pt x="2973" y="857"/>
                </a:lnTo>
                <a:lnTo>
                  <a:pt x="2970" y="857"/>
                </a:lnTo>
                <a:lnTo>
                  <a:pt x="2970" y="854"/>
                </a:lnTo>
                <a:lnTo>
                  <a:pt x="2970" y="852"/>
                </a:lnTo>
                <a:lnTo>
                  <a:pt x="2975" y="850"/>
                </a:lnTo>
                <a:lnTo>
                  <a:pt x="2980" y="847"/>
                </a:lnTo>
                <a:lnTo>
                  <a:pt x="2984" y="845"/>
                </a:lnTo>
                <a:lnTo>
                  <a:pt x="2989" y="845"/>
                </a:lnTo>
                <a:lnTo>
                  <a:pt x="2989" y="845"/>
                </a:lnTo>
                <a:lnTo>
                  <a:pt x="2989" y="845"/>
                </a:lnTo>
                <a:lnTo>
                  <a:pt x="2989" y="845"/>
                </a:lnTo>
                <a:lnTo>
                  <a:pt x="2989" y="843"/>
                </a:lnTo>
                <a:lnTo>
                  <a:pt x="2992" y="843"/>
                </a:lnTo>
                <a:lnTo>
                  <a:pt x="2992" y="843"/>
                </a:lnTo>
                <a:lnTo>
                  <a:pt x="2994" y="845"/>
                </a:lnTo>
                <a:lnTo>
                  <a:pt x="3001" y="845"/>
                </a:lnTo>
                <a:lnTo>
                  <a:pt x="3001" y="843"/>
                </a:lnTo>
                <a:lnTo>
                  <a:pt x="3003" y="843"/>
                </a:lnTo>
                <a:lnTo>
                  <a:pt x="3003" y="843"/>
                </a:lnTo>
                <a:lnTo>
                  <a:pt x="3003" y="840"/>
                </a:lnTo>
                <a:lnTo>
                  <a:pt x="3003" y="840"/>
                </a:lnTo>
                <a:lnTo>
                  <a:pt x="3006" y="840"/>
                </a:lnTo>
                <a:lnTo>
                  <a:pt x="3008" y="840"/>
                </a:lnTo>
                <a:lnTo>
                  <a:pt x="3008" y="838"/>
                </a:lnTo>
                <a:lnTo>
                  <a:pt x="3006" y="835"/>
                </a:lnTo>
                <a:lnTo>
                  <a:pt x="3006" y="833"/>
                </a:lnTo>
                <a:lnTo>
                  <a:pt x="3006" y="833"/>
                </a:lnTo>
                <a:lnTo>
                  <a:pt x="3006" y="831"/>
                </a:lnTo>
                <a:lnTo>
                  <a:pt x="3006" y="831"/>
                </a:lnTo>
                <a:lnTo>
                  <a:pt x="3008" y="831"/>
                </a:lnTo>
                <a:lnTo>
                  <a:pt x="3008" y="831"/>
                </a:lnTo>
                <a:lnTo>
                  <a:pt x="3008" y="828"/>
                </a:lnTo>
                <a:lnTo>
                  <a:pt x="3008" y="828"/>
                </a:lnTo>
                <a:lnTo>
                  <a:pt x="3008" y="828"/>
                </a:lnTo>
                <a:lnTo>
                  <a:pt x="3008" y="828"/>
                </a:lnTo>
                <a:lnTo>
                  <a:pt x="3008" y="826"/>
                </a:lnTo>
                <a:lnTo>
                  <a:pt x="3010" y="826"/>
                </a:lnTo>
                <a:lnTo>
                  <a:pt x="3013" y="824"/>
                </a:lnTo>
                <a:lnTo>
                  <a:pt x="3013" y="824"/>
                </a:lnTo>
                <a:lnTo>
                  <a:pt x="3013" y="821"/>
                </a:lnTo>
                <a:lnTo>
                  <a:pt x="3010" y="821"/>
                </a:lnTo>
                <a:lnTo>
                  <a:pt x="3010" y="821"/>
                </a:lnTo>
                <a:lnTo>
                  <a:pt x="3010" y="819"/>
                </a:lnTo>
                <a:lnTo>
                  <a:pt x="3010" y="819"/>
                </a:lnTo>
                <a:lnTo>
                  <a:pt x="3013" y="817"/>
                </a:lnTo>
                <a:lnTo>
                  <a:pt x="3013" y="814"/>
                </a:lnTo>
                <a:lnTo>
                  <a:pt x="3015" y="814"/>
                </a:lnTo>
                <a:lnTo>
                  <a:pt x="3015" y="814"/>
                </a:lnTo>
                <a:lnTo>
                  <a:pt x="3015" y="809"/>
                </a:lnTo>
                <a:lnTo>
                  <a:pt x="3015" y="809"/>
                </a:lnTo>
                <a:lnTo>
                  <a:pt x="3015" y="807"/>
                </a:lnTo>
                <a:lnTo>
                  <a:pt x="3015" y="807"/>
                </a:lnTo>
                <a:lnTo>
                  <a:pt x="3018" y="807"/>
                </a:lnTo>
                <a:lnTo>
                  <a:pt x="3018" y="805"/>
                </a:lnTo>
                <a:lnTo>
                  <a:pt x="3018" y="802"/>
                </a:lnTo>
                <a:lnTo>
                  <a:pt x="3018" y="800"/>
                </a:lnTo>
                <a:lnTo>
                  <a:pt x="3015" y="800"/>
                </a:lnTo>
                <a:lnTo>
                  <a:pt x="3015" y="800"/>
                </a:lnTo>
                <a:lnTo>
                  <a:pt x="3010" y="795"/>
                </a:lnTo>
                <a:lnTo>
                  <a:pt x="3010" y="795"/>
                </a:lnTo>
                <a:lnTo>
                  <a:pt x="3010" y="793"/>
                </a:lnTo>
                <a:lnTo>
                  <a:pt x="3013" y="793"/>
                </a:lnTo>
                <a:lnTo>
                  <a:pt x="3013" y="790"/>
                </a:lnTo>
                <a:lnTo>
                  <a:pt x="3013" y="790"/>
                </a:lnTo>
                <a:lnTo>
                  <a:pt x="3013" y="790"/>
                </a:lnTo>
                <a:lnTo>
                  <a:pt x="3010" y="788"/>
                </a:lnTo>
                <a:lnTo>
                  <a:pt x="3010" y="788"/>
                </a:lnTo>
                <a:lnTo>
                  <a:pt x="3013" y="786"/>
                </a:lnTo>
                <a:lnTo>
                  <a:pt x="3013" y="786"/>
                </a:lnTo>
                <a:lnTo>
                  <a:pt x="3013" y="786"/>
                </a:lnTo>
                <a:lnTo>
                  <a:pt x="3010" y="783"/>
                </a:lnTo>
                <a:lnTo>
                  <a:pt x="3010" y="783"/>
                </a:lnTo>
                <a:lnTo>
                  <a:pt x="3010" y="783"/>
                </a:lnTo>
                <a:lnTo>
                  <a:pt x="3010" y="781"/>
                </a:lnTo>
                <a:lnTo>
                  <a:pt x="3010" y="776"/>
                </a:lnTo>
                <a:lnTo>
                  <a:pt x="3010" y="776"/>
                </a:lnTo>
                <a:lnTo>
                  <a:pt x="3013" y="772"/>
                </a:lnTo>
                <a:lnTo>
                  <a:pt x="3013" y="769"/>
                </a:lnTo>
                <a:lnTo>
                  <a:pt x="3013" y="767"/>
                </a:lnTo>
                <a:lnTo>
                  <a:pt x="3013" y="764"/>
                </a:lnTo>
                <a:lnTo>
                  <a:pt x="3013" y="762"/>
                </a:lnTo>
                <a:lnTo>
                  <a:pt x="3013" y="762"/>
                </a:lnTo>
                <a:lnTo>
                  <a:pt x="3013" y="762"/>
                </a:lnTo>
                <a:lnTo>
                  <a:pt x="3013" y="760"/>
                </a:lnTo>
                <a:lnTo>
                  <a:pt x="3015" y="760"/>
                </a:lnTo>
                <a:lnTo>
                  <a:pt x="3015" y="757"/>
                </a:lnTo>
                <a:lnTo>
                  <a:pt x="3015" y="757"/>
                </a:lnTo>
                <a:lnTo>
                  <a:pt x="3015" y="757"/>
                </a:lnTo>
                <a:lnTo>
                  <a:pt x="3010" y="734"/>
                </a:lnTo>
                <a:lnTo>
                  <a:pt x="3006" y="712"/>
                </a:lnTo>
                <a:lnTo>
                  <a:pt x="3003" y="708"/>
                </a:lnTo>
                <a:lnTo>
                  <a:pt x="3003" y="705"/>
                </a:lnTo>
                <a:lnTo>
                  <a:pt x="3001" y="705"/>
                </a:lnTo>
                <a:lnTo>
                  <a:pt x="2999" y="701"/>
                </a:lnTo>
                <a:lnTo>
                  <a:pt x="2999" y="701"/>
                </a:lnTo>
                <a:lnTo>
                  <a:pt x="3001" y="698"/>
                </a:lnTo>
                <a:lnTo>
                  <a:pt x="3001" y="698"/>
                </a:lnTo>
                <a:lnTo>
                  <a:pt x="3003" y="698"/>
                </a:lnTo>
                <a:lnTo>
                  <a:pt x="3003" y="698"/>
                </a:lnTo>
                <a:lnTo>
                  <a:pt x="3003" y="698"/>
                </a:lnTo>
                <a:lnTo>
                  <a:pt x="3003" y="696"/>
                </a:lnTo>
                <a:lnTo>
                  <a:pt x="3003" y="696"/>
                </a:lnTo>
                <a:lnTo>
                  <a:pt x="3003" y="696"/>
                </a:lnTo>
                <a:lnTo>
                  <a:pt x="3006" y="696"/>
                </a:lnTo>
                <a:lnTo>
                  <a:pt x="3008" y="693"/>
                </a:lnTo>
                <a:lnTo>
                  <a:pt x="3008" y="693"/>
                </a:lnTo>
                <a:lnTo>
                  <a:pt x="3008" y="693"/>
                </a:lnTo>
                <a:lnTo>
                  <a:pt x="3010" y="696"/>
                </a:lnTo>
                <a:lnTo>
                  <a:pt x="3010" y="696"/>
                </a:lnTo>
                <a:lnTo>
                  <a:pt x="3010" y="696"/>
                </a:lnTo>
                <a:lnTo>
                  <a:pt x="3015" y="693"/>
                </a:lnTo>
                <a:lnTo>
                  <a:pt x="3015" y="693"/>
                </a:lnTo>
                <a:lnTo>
                  <a:pt x="3018" y="691"/>
                </a:lnTo>
                <a:lnTo>
                  <a:pt x="3018" y="691"/>
                </a:lnTo>
                <a:lnTo>
                  <a:pt x="3020" y="691"/>
                </a:lnTo>
                <a:lnTo>
                  <a:pt x="3020" y="691"/>
                </a:lnTo>
                <a:lnTo>
                  <a:pt x="3025" y="691"/>
                </a:lnTo>
                <a:lnTo>
                  <a:pt x="3025" y="691"/>
                </a:lnTo>
                <a:lnTo>
                  <a:pt x="3025" y="691"/>
                </a:lnTo>
                <a:lnTo>
                  <a:pt x="3025" y="689"/>
                </a:lnTo>
                <a:lnTo>
                  <a:pt x="3027" y="689"/>
                </a:lnTo>
                <a:lnTo>
                  <a:pt x="3027" y="689"/>
                </a:lnTo>
                <a:lnTo>
                  <a:pt x="3034" y="682"/>
                </a:lnTo>
                <a:lnTo>
                  <a:pt x="3034" y="682"/>
                </a:lnTo>
                <a:lnTo>
                  <a:pt x="3034" y="679"/>
                </a:lnTo>
                <a:lnTo>
                  <a:pt x="3034" y="677"/>
                </a:lnTo>
                <a:lnTo>
                  <a:pt x="3034" y="677"/>
                </a:lnTo>
                <a:lnTo>
                  <a:pt x="3034" y="675"/>
                </a:lnTo>
                <a:lnTo>
                  <a:pt x="3034" y="675"/>
                </a:lnTo>
                <a:lnTo>
                  <a:pt x="3037" y="672"/>
                </a:lnTo>
                <a:lnTo>
                  <a:pt x="3037" y="672"/>
                </a:lnTo>
                <a:lnTo>
                  <a:pt x="3039" y="672"/>
                </a:lnTo>
                <a:lnTo>
                  <a:pt x="3039" y="672"/>
                </a:lnTo>
                <a:lnTo>
                  <a:pt x="3044" y="665"/>
                </a:lnTo>
                <a:lnTo>
                  <a:pt x="3046" y="663"/>
                </a:lnTo>
                <a:lnTo>
                  <a:pt x="3046" y="663"/>
                </a:lnTo>
                <a:lnTo>
                  <a:pt x="3048" y="665"/>
                </a:lnTo>
                <a:lnTo>
                  <a:pt x="3048" y="665"/>
                </a:lnTo>
                <a:lnTo>
                  <a:pt x="3048" y="667"/>
                </a:lnTo>
                <a:lnTo>
                  <a:pt x="3048" y="667"/>
                </a:lnTo>
                <a:lnTo>
                  <a:pt x="3051" y="670"/>
                </a:lnTo>
                <a:lnTo>
                  <a:pt x="3051" y="670"/>
                </a:lnTo>
                <a:lnTo>
                  <a:pt x="3051" y="670"/>
                </a:lnTo>
                <a:lnTo>
                  <a:pt x="3053" y="670"/>
                </a:lnTo>
                <a:lnTo>
                  <a:pt x="3053" y="670"/>
                </a:lnTo>
                <a:lnTo>
                  <a:pt x="3077" y="677"/>
                </a:lnTo>
                <a:lnTo>
                  <a:pt x="3098" y="684"/>
                </a:lnTo>
                <a:lnTo>
                  <a:pt x="3103" y="686"/>
                </a:lnTo>
                <a:lnTo>
                  <a:pt x="3105" y="686"/>
                </a:lnTo>
                <a:lnTo>
                  <a:pt x="3105" y="686"/>
                </a:lnTo>
                <a:lnTo>
                  <a:pt x="3107" y="684"/>
                </a:lnTo>
                <a:lnTo>
                  <a:pt x="3107" y="684"/>
                </a:lnTo>
                <a:lnTo>
                  <a:pt x="3110" y="682"/>
                </a:lnTo>
                <a:lnTo>
                  <a:pt x="3110" y="682"/>
                </a:lnTo>
                <a:lnTo>
                  <a:pt x="3112" y="679"/>
                </a:lnTo>
                <a:lnTo>
                  <a:pt x="3112" y="679"/>
                </a:lnTo>
                <a:lnTo>
                  <a:pt x="3112" y="679"/>
                </a:lnTo>
                <a:lnTo>
                  <a:pt x="3112" y="677"/>
                </a:lnTo>
                <a:lnTo>
                  <a:pt x="3115" y="677"/>
                </a:lnTo>
                <a:lnTo>
                  <a:pt x="3112" y="675"/>
                </a:lnTo>
                <a:lnTo>
                  <a:pt x="3112" y="672"/>
                </a:lnTo>
                <a:lnTo>
                  <a:pt x="3112" y="670"/>
                </a:lnTo>
                <a:lnTo>
                  <a:pt x="3112" y="670"/>
                </a:lnTo>
                <a:lnTo>
                  <a:pt x="3112" y="667"/>
                </a:lnTo>
                <a:lnTo>
                  <a:pt x="3115" y="660"/>
                </a:lnTo>
                <a:lnTo>
                  <a:pt x="3115" y="658"/>
                </a:lnTo>
                <a:lnTo>
                  <a:pt x="3115" y="658"/>
                </a:lnTo>
                <a:lnTo>
                  <a:pt x="3115" y="656"/>
                </a:lnTo>
                <a:lnTo>
                  <a:pt x="3117" y="651"/>
                </a:lnTo>
                <a:lnTo>
                  <a:pt x="3117" y="651"/>
                </a:lnTo>
                <a:lnTo>
                  <a:pt x="3117" y="651"/>
                </a:lnTo>
                <a:lnTo>
                  <a:pt x="3119" y="649"/>
                </a:lnTo>
                <a:lnTo>
                  <a:pt x="3122" y="649"/>
                </a:lnTo>
                <a:lnTo>
                  <a:pt x="3122" y="649"/>
                </a:lnTo>
                <a:lnTo>
                  <a:pt x="3124" y="649"/>
                </a:lnTo>
                <a:lnTo>
                  <a:pt x="3126" y="646"/>
                </a:lnTo>
                <a:lnTo>
                  <a:pt x="3126" y="646"/>
                </a:lnTo>
                <a:lnTo>
                  <a:pt x="3129" y="646"/>
                </a:lnTo>
                <a:lnTo>
                  <a:pt x="3129" y="646"/>
                </a:lnTo>
                <a:lnTo>
                  <a:pt x="3129" y="644"/>
                </a:lnTo>
                <a:lnTo>
                  <a:pt x="3129" y="644"/>
                </a:lnTo>
                <a:lnTo>
                  <a:pt x="3129" y="641"/>
                </a:lnTo>
                <a:lnTo>
                  <a:pt x="3131" y="641"/>
                </a:lnTo>
                <a:lnTo>
                  <a:pt x="3131" y="641"/>
                </a:lnTo>
                <a:lnTo>
                  <a:pt x="3131" y="641"/>
                </a:lnTo>
                <a:lnTo>
                  <a:pt x="3131" y="641"/>
                </a:lnTo>
                <a:lnTo>
                  <a:pt x="3131" y="639"/>
                </a:lnTo>
                <a:lnTo>
                  <a:pt x="3131" y="639"/>
                </a:lnTo>
                <a:lnTo>
                  <a:pt x="3133" y="639"/>
                </a:lnTo>
                <a:lnTo>
                  <a:pt x="3133" y="637"/>
                </a:lnTo>
                <a:lnTo>
                  <a:pt x="3131" y="637"/>
                </a:lnTo>
                <a:lnTo>
                  <a:pt x="3131" y="637"/>
                </a:lnTo>
                <a:lnTo>
                  <a:pt x="3131" y="637"/>
                </a:lnTo>
                <a:lnTo>
                  <a:pt x="3131" y="634"/>
                </a:lnTo>
                <a:lnTo>
                  <a:pt x="3131" y="632"/>
                </a:lnTo>
                <a:lnTo>
                  <a:pt x="3133" y="630"/>
                </a:lnTo>
                <a:lnTo>
                  <a:pt x="3133" y="630"/>
                </a:lnTo>
                <a:lnTo>
                  <a:pt x="3131" y="630"/>
                </a:lnTo>
                <a:lnTo>
                  <a:pt x="3131" y="627"/>
                </a:lnTo>
                <a:lnTo>
                  <a:pt x="3131" y="627"/>
                </a:lnTo>
                <a:lnTo>
                  <a:pt x="3131" y="627"/>
                </a:lnTo>
                <a:lnTo>
                  <a:pt x="3133" y="627"/>
                </a:lnTo>
                <a:lnTo>
                  <a:pt x="3133" y="625"/>
                </a:lnTo>
                <a:lnTo>
                  <a:pt x="3133" y="625"/>
                </a:lnTo>
                <a:lnTo>
                  <a:pt x="3133" y="622"/>
                </a:lnTo>
                <a:lnTo>
                  <a:pt x="3133" y="622"/>
                </a:lnTo>
                <a:lnTo>
                  <a:pt x="3136" y="622"/>
                </a:lnTo>
                <a:lnTo>
                  <a:pt x="3136" y="622"/>
                </a:lnTo>
                <a:lnTo>
                  <a:pt x="3136" y="622"/>
                </a:lnTo>
                <a:lnTo>
                  <a:pt x="3136" y="622"/>
                </a:lnTo>
                <a:lnTo>
                  <a:pt x="3138" y="622"/>
                </a:lnTo>
                <a:lnTo>
                  <a:pt x="3138" y="622"/>
                </a:lnTo>
                <a:lnTo>
                  <a:pt x="3138" y="622"/>
                </a:lnTo>
                <a:lnTo>
                  <a:pt x="3138" y="622"/>
                </a:lnTo>
                <a:lnTo>
                  <a:pt x="3138" y="622"/>
                </a:lnTo>
                <a:lnTo>
                  <a:pt x="3138" y="622"/>
                </a:lnTo>
                <a:lnTo>
                  <a:pt x="3138" y="620"/>
                </a:lnTo>
                <a:lnTo>
                  <a:pt x="3138" y="620"/>
                </a:lnTo>
                <a:lnTo>
                  <a:pt x="3138" y="620"/>
                </a:lnTo>
                <a:lnTo>
                  <a:pt x="3138" y="618"/>
                </a:lnTo>
                <a:lnTo>
                  <a:pt x="3141" y="618"/>
                </a:lnTo>
                <a:lnTo>
                  <a:pt x="3141" y="620"/>
                </a:lnTo>
                <a:lnTo>
                  <a:pt x="3141" y="618"/>
                </a:lnTo>
                <a:lnTo>
                  <a:pt x="3143" y="613"/>
                </a:lnTo>
                <a:lnTo>
                  <a:pt x="3145" y="608"/>
                </a:lnTo>
                <a:lnTo>
                  <a:pt x="3145" y="608"/>
                </a:lnTo>
                <a:lnTo>
                  <a:pt x="3143" y="606"/>
                </a:lnTo>
                <a:lnTo>
                  <a:pt x="3143" y="604"/>
                </a:lnTo>
                <a:lnTo>
                  <a:pt x="3143" y="604"/>
                </a:lnTo>
                <a:lnTo>
                  <a:pt x="3145" y="604"/>
                </a:lnTo>
                <a:lnTo>
                  <a:pt x="3145" y="601"/>
                </a:lnTo>
                <a:lnTo>
                  <a:pt x="3148" y="601"/>
                </a:lnTo>
                <a:lnTo>
                  <a:pt x="3148" y="599"/>
                </a:lnTo>
                <a:lnTo>
                  <a:pt x="3148" y="599"/>
                </a:lnTo>
                <a:lnTo>
                  <a:pt x="3148" y="599"/>
                </a:lnTo>
                <a:lnTo>
                  <a:pt x="3148" y="599"/>
                </a:lnTo>
                <a:lnTo>
                  <a:pt x="3150" y="596"/>
                </a:lnTo>
                <a:lnTo>
                  <a:pt x="3150" y="599"/>
                </a:lnTo>
                <a:lnTo>
                  <a:pt x="3150" y="599"/>
                </a:lnTo>
                <a:lnTo>
                  <a:pt x="3150" y="599"/>
                </a:lnTo>
                <a:lnTo>
                  <a:pt x="3150" y="599"/>
                </a:lnTo>
                <a:lnTo>
                  <a:pt x="3152" y="596"/>
                </a:lnTo>
                <a:lnTo>
                  <a:pt x="3152" y="596"/>
                </a:lnTo>
                <a:lnTo>
                  <a:pt x="3152" y="596"/>
                </a:lnTo>
                <a:lnTo>
                  <a:pt x="3152" y="596"/>
                </a:lnTo>
                <a:lnTo>
                  <a:pt x="3152" y="594"/>
                </a:lnTo>
                <a:lnTo>
                  <a:pt x="3155" y="594"/>
                </a:lnTo>
                <a:lnTo>
                  <a:pt x="3155" y="592"/>
                </a:lnTo>
                <a:lnTo>
                  <a:pt x="3152" y="592"/>
                </a:lnTo>
                <a:lnTo>
                  <a:pt x="3152" y="592"/>
                </a:lnTo>
                <a:lnTo>
                  <a:pt x="3155" y="589"/>
                </a:lnTo>
                <a:lnTo>
                  <a:pt x="3155" y="589"/>
                </a:lnTo>
                <a:lnTo>
                  <a:pt x="3155" y="589"/>
                </a:lnTo>
                <a:lnTo>
                  <a:pt x="3152" y="589"/>
                </a:lnTo>
                <a:lnTo>
                  <a:pt x="3152" y="589"/>
                </a:lnTo>
                <a:lnTo>
                  <a:pt x="3152" y="589"/>
                </a:lnTo>
                <a:lnTo>
                  <a:pt x="3152" y="587"/>
                </a:lnTo>
                <a:lnTo>
                  <a:pt x="3155" y="587"/>
                </a:lnTo>
                <a:lnTo>
                  <a:pt x="3155" y="585"/>
                </a:lnTo>
                <a:lnTo>
                  <a:pt x="3155" y="582"/>
                </a:lnTo>
                <a:lnTo>
                  <a:pt x="3155" y="582"/>
                </a:lnTo>
                <a:lnTo>
                  <a:pt x="3152" y="580"/>
                </a:lnTo>
                <a:lnTo>
                  <a:pt x="3152" y="580"/>
                </a:lnTo>
                <a:lnTo>
                  <a:pt x="3152" y="580"/>
                </a:lnTo>
                <a:lnTo>
                  <a:pt x="3152" y="580"/>
                </a:lnTo>
                <a:lnTo>
                  <a:pt x="3150" y="580"/>
                </a:lnTo>
                <a:lnTo>
                  <a:pt x="3150" y="578"/>
                </a:lnTo>
                <a:lnTo>
                  <a:pt x="3152" y="578"/>
                </a:lnTo>
                <a:lnTo>
                  <a:pt x="3152" y="573"/>
                </a:lnTo>
                <a:lnTo>
                  <a:pt x="3155" y="573"/>
                </a:lnTo>
                <a:lnTo>
                  <a:pt x="3155" y="570"/>
                </a:lnTo>
                <a:lnTo>
                  <a:pt x="3155" y="570"/>
                </a:lnTo>
                <a:lnTo>
                  <a:pt x="3155" y="568"/>
                </a:lnTo>
                <a:lnTo>
                  <a:pt x="3157" y="568"/>
                </a:lnTo>
                <a:lnTo>
                  <a:pt x="3159" y="566"/>
                </a:lnTo>
                <a:lnTo>
                  <a:pt x="3159" y="566"/>
                </a:lnTo>
                <a:lnTo>
                  <a:pt x="3159" y="566"/>
                </a:lnTo>
                <a:lnTo>
                  <a:pt x="3159" y="563"/>
                </a:lnTo>
                <a:lnTo>
                  <a:pt x="3159" y="561"/>
                </a:lnTo>
                <a:lnTo>
                  <a:pt x="3162" y="556"/>
                </a:lnTo>
                <a:lnTo>
                  <a:pt x="3162" y="556"/>
                </a:lnTo>
                <a:lnTo>
                  <a:pt x="3162" y="554"/>
                </a:lnTo>
                <a:lnTo>
                  <a:pt x="3159" y="554"/>
                </a:lnTo>
                <a:lnTo>
                  <a:pt x="3159" y="551"/>
                </a:lnTo>
                <a:lnTo>
                  <a:pt x="3159" y="551"/>
                </a:lnTo>
                <a:lnTo>
                  <a:pt x="3162" y="544"/>
                </a:lnTo>
                <a:lnTo>
                  <a:pt x="3162" y="544"/>
                </a:lnTo>
                <a:lnTo>
                  <a:pt x="3162" y="540"/>
                </a:lnTo>
                <a:lnTo>
                  <a:pt x="3162" y="540"/>
                </a:lnTo>
                <a:lnTo>
                  <a:pt x="3162" y="540"/>
                </a:lnTo>
                <a:lnTo>
                  <a:pt x="3164" y="540"/>
                </a:lnTo>
                <a:lnTo>
                  <a:pt x="3164" y="537"/>
                </a:lnTo>
                <a:lnTo>
                  <a:pt x="3164" y="533"/>
                </a:lnTo>
                <a:lnTo>
                  <a:pt x="3167" y="533"/>
                </a:lnTo>
                <a:lnTo>
                  <a:pt x="3167" y="533"/>
                </a:lnTo>
                <a:lnTo>
                  <a:pt x="3169" y="533"/>
                </a:lnTo>
                <a:lnTo>
                  <a:pt x="3171" y="530"/>
                </a:lnTo>
                <a:lnTo>
                  <a:pt x="3171" y="528"/>
                </a:lnTo>
                <a:lnTo>
                  <a:pt x="3171" y="528"/>
                </a:lnTo>
                <a:lnTo>
                  <a:pt x="3169" y="525"/>
                </a:lnTo>
                <a:lnTo>
                  <a:pt x="3169" y="525"/>
                </a:lnTo>
                <a:lnTo>
                  <a:pt x="3169" y="523"/>
                </a:lnTo>
                <a:lnTo>
                  <a:pt x="3169" y="523"/>
                </a:lnTo>
                <a:lnTo>
                  <a:pt x="3169" y="521"/>
                </a:lnTo>
                <a:lnTo>
                  <a:pt x="3169" y="521"/>
                </a:lnTo>
                <a:lnTo>
                  <a:pt x="3169" y="521"/>
                </a:lnTo>
                <a:lnTo>
                  <a:pt x="3167" y="521"/>
                </a:lnTo>
                <a:lnTo>
                  <a:pt x="3167" y="518"/>
                </a:lnTo>
                <a:lnTo>
                  <a:pt x="3167" y="516"/>
                </a:lnTo>
                <a:lnTo>
                  <a:pt x="3169" y="516"/>
                </a:lnTo>
                <a:lnTo>
                  <a:pt x="3169" y="514"/>
                </a:lnTo>
                <a:lnTo>
                  <a:pt x="3169" y="514"/>
                </a:lnTo>
                <a:lnTo>
                  <a:pt x="3169" y="511"/>
                </a:lnTo>
                <a:lnTo>
                  <a:pt x="3171" y="511"/>
                </a:lnTo>
                <a:lnTo>
                  <a:pt x="3174" y="509"/>
                </a:lnTo>
                <a:lnTo>
                  <a:pt x="3174" y="507"/>
                </a:lnTo>
                <a:lnTo>
                  <a:pt x="3174" y="507"/>
                </a:lnTo>
                <a:lnTo>
                  <a:pt x="3176" y="507"/>
                </a:lnTo>
                <a:lnTo>
                  <a:pt x="3176" y="504"/>
                </a:lnTo>
                <a:lnTo>
                  <a:pt x="3178" y="504"/>
                </a:lnTo>
                <a:lnTo>
                  <a:pt x="3178" y="504"/>
                </a:lnTo>
                <a:lnTo>
                  <a:pt x="3178" y="504"/>
                </a:lnTo>
                <a:lnTo>
                  <a:pt x="3181" y="504"/>
                </a:lnTo>
                <a:lnTo>
                  <a:pt x="3181" y="504"/>
                </a:lnTo>
                <a:lnTo>
                  <a:pt x="3181" y="504"/>
                </a:lnTo>
                <a:lnTo>
                  <a:pt x="3183" y="504"/>
                </a:lnTo>
                <a:lnTo>
                  <a:pt x="3186" y="504"/>
                </a:lnTo>
                <a:lnTo>
                  <a:pt x="3186" y="504"/>
                </a:lnTo>
                <a:lnTo>
                  <a:pt x="3188" y="502"/>
                </a:lnTo>
                <a:lnTo>
                  <a:pt x="3188" y="502"/>
                </a:lnTo>
                <a:lnTo>
                  <a:pt x="3188" y="502"/>
                </a:lnTo>
                <a:lnTo>
                  <a:pt x="3190" y="497"/>
                </a:lnTo>
                <a:lnTo>
                  <a:pt x="3190" y="497"/>
                </a:lnTo>
                <a:lnTo>
                  <a:pt x="3193" y="495"/>
                </a:lnTo>
                <a:lnTo>
                  <a:pt x="3195" y="495"/>
                </a:lnTo>
                <a:lnTo>
                  <a:pt x="3195" y="492"/>
                </a:lnTo>
                <a:lnTo>
                  <a:pt x="3195" y="490"/>
                </a:lnTo>
                <a:lnTo>
                  <a:pt x="3195" y="490"/>
                </a:lnTo>
                <a:lnTo>
                  <a:pt x="3195" y="488"/>
                </a:lnTo>
                <a:lnTo>
                  <a:pt x="3197" y="488"/>
                </a:lnTo>
                <a:lnTo>
                  <a:pt x="3197" y="488"/>
                </a:lnTo>
                <a:lnTo>
                  <a:pt x="3200" y="483"/>
                </a:lnTo>
                <a:lnTo>
                  <a:pt x="3200" y="483"/>
                </a:lnTo>
                <a:close/>
                <a:moveTo>
                  <a:pt x="2459" y="1179"/>
                </a:moveTo>
                <a:lnTo>
                  <a:pt x="2457" y="1179"/>
                </a:lnTo>
                <a:lnTo>
                  <a:pt x="2459" y="1179"/>
                </a:lnTo>
                <a:lnTo>
                  <a:pt x="2459" y="1181"/>
                </a:lnTo>
                <a:lnTo>
                  <a:pt x="2459" y="1181"/>
                </a:lnTo>
                <a:lnTo>
                  <a:pt x="2459" y="1181"/>
                </a:lnTo>
                <a:lnTo>
                  <a:pt x="2459" y="1179"/>
                </a:lnTo>
                <a:lnTo>
                  <a:pt x="2459" y="1179"/>
                </a:lnTo>
                <a:lnTo>
                  <a:pt x="2459" y="1179"/>
                </a:lnTo>
                <a:lnTo>
                  <a:pt x="2459" y="1179"/>
                </a:lnTo>
                <a:close/>
                <a:moveTo>
                  <a:pt x="2523" y="1680"/>
                </a:moveTo>
                <a:lnTo>
                  <a:pt x="2523" y="1680"/>
                </a:lnTo>
                <a:lnTo>
                  <a:pt x="2523" y="1680"/>
                </a:lnTo>
                <a:lnTo>
                  <a:pt x="2523" y="1680"/>
                </a:lnTo>
                <a:lnTo>
                  <a:pt x="2523" y="1680"/>
                </a:lnTo>
                <a:lnTo>
                  <a:pt x="2523" y="1680"/>
                </a:lnTo>
                <a:lnTo>
                  <a:pt x="2523" y="1683"/>
                </a:lnTo>
                <a:lnTo>
                  <a:pt x="2523" y="1683"/>
                </a:lnTo>
                <a:lnTo>
                  <a:pt x="2526" y="1680"/>
                </a:lnTo>
                <a:lnTo>
                  <a:pt x="2526" y="1680"/>
                </a:lnTo>
                <a:lnTo>
                  <a:pt x="2526" y="1678"/>
                </a:lnTo>
                <a:lnTo>
                  <a:pt x="2526" y="1678"/>
                </a:lnTo>
                <a:lnTo>
                  <a:pt x="2526" y="1678"/>
                </a:lnTo>
                <a:lnTo>
                  <a:pt x="2526" y="1678"/>
                </a:lnTo>
                <a:lnTo>
                  <a:pt x="2526" y="1676"/>
                </a:lnTo>
                <a:lnTo>
                  <a:pt x="2526" y="1676"/>
                </a:lnTo>
                <a:lnTo>
                  <a:pt x="2526" y="1676"/>
                </a:lnTo>
                <a:lnTo>
                  <a:pt x="2523" y="1676"/>
                </a:lnTo>
                <a:lnTo>
                  <a:pt x="2523" y="1676"/>
                </a:lnTo>
                <a:lnTo>
                  <a:pt x="2523" y="1676"/>
                </a:lnTo>
                <a:lnTo>
                  <a:pt x="2523" y="1678"/>
                </a:lnTo>
                <a:lnTo>
                  <a:pt x="2523" y="1678"/>
                </a:lnTo>
                <a:lnTo>
                  <a:pt x="2523" y="1678"/>
                </a:lnTo>
                <a:lnTo>
                  <a:pt x="2523" y="1678"/>
                </a:lnTo>
                <a:lnTo>
                  <a:pt x="2523" y="1678"/>
                </a:lnTo>
                <a:lnTo>
                  <a:pt x="2523" y="1680"/>
                </a:lnTo>
                <a:close/>
                <a:moveTo>
                  <a:pt x="2407" y="1910"/>
                </a:moveTo>
                <a:lnTo>
                  <a:pt x="2405" y="1910"/>
                </a:lnTo>
                <a:lnTo>
                  <a:pt x="2405" y="1910"/>
                </a:lnTo>
                <a:lnTo>
                  <a:pt x="2403" y="1910"/>
                </a:lnTo>
                <a:lnTo>
                  <a:pt x="2403" y="1912"/>
                </a:lnTo>
                <a:lnTo>
                  <a:pt x="2407" y="1912"/>
                </a:lnTo>
                <a:lnTo>
                  <a:pt x="2407" y="1912"/>
                </a:lnTo>
                <a:lnTo>
                  <a:pt x="2407" y="1912"/>
                </a:lnTo>
                <a:lnTo>
                  <a:pt x="2407" y="1912"/>
                </a:lnTo>
                <a:lnTo>
                  <a:pt x="2407" y="1910"/>
                </a:lnTo>
                <a:lnTo>
                  <a:pt x="2407" y="1910"/>
                </a:lnTo>
                <a:close/>
                <a:moveTo>
                  <a:pt x="2393" y="1915"/>
                </a:moveTo>
                <a:lnTo>
                  <a:pt x="2391" y="1915"/>
                </a:lnTo>
                <a:lnTo>
                  <a:pt x="2388" y="1915"/>
                </a:lnTo>
                <a:lnTo>
                  <a:pt x="2388" y="1915"/>
                </a:lnTo>
                <a:lnTo>
                  <a:pt x="2386" y="1912"/>
                </a:lnTo>
                <a:lnTo>
                  <a:pt x="2386" y="1912"/>
                </a:lnTo>
                <a:lnTo>
                  <a:pt x="2386" y="1910"/>
                </a:lnTo>
                <a:lnTo>
                  <a:pt x="2386" y="1912"/>
                </a:lnTo>
                <a:lnTo>
                  <a:pt x="2386" y="1915"/>
                </a:lnTo>
                <a:lnTo>
                  <a:pt x="2386" y="1915"/>
                </a:lnTo>
                <a:lnTo>
                  <a:pt x="2386" y="1915"/>
                </a:lnTo>
                <a:lnTo>
                  <a:pt x="2388" y="1915"/>
                </a:lnTo>
                <a:lnTo>
                  <a:pt x="2388" y="1917"/>
                </a:lnTo>
                <a:lnTo>
                  <a:pt x="2388" y="1917"/>
                </a:lnTo>
                <a:lnTo>
                  <a:pt x="2388" y="1917"/>
                </a:lnTo>
                <a:lnTo>
                  <a:pt x="2391" y="1917"/>
                </a:lnTo>
                <a:lnTo>
                  <a:pt x="2391" y="1917"/>
                </a:lnTo>
                <a:lnTo>
                  <a:pt x="2393" y="1917"/>
                </a:lnTo>
                <a:lnTo>
                  <a:pt x="2393" y="1917"/>
                </a:lnTo>
                <a:lnTo>
                  <a:pt x="2393" y="1919"/>
                </a:lnTo>
                <a:lnTo>
                  <a:pt x="2396" y="1919"/>
                </a:lnTo>
                <a:lnTo>
                  <a:pt x="2396" y="1917"/>
                </a:lnTo>
                <a:lnTo>
                  <a:pt x="2396" y="1917"/>
                </a:lnTo>
                <a:lnTo>
                  <a:pt x="2393" y="1915"/>
                </a:lnTo>
                <a:close/>
                <a:moveTo>
                  <a:pt x="2393" y="1945"/>
                </a:moveTo>
                <a:lnTo>
                  <a:pt x="2393" y="1943"/>
                </a:lnTo>
                <a:lnTo>
                  <a:pt x="2393" y="1943"/>
                </a:lnTo>
                <a:lnTo>
                  <a:pt x="2393" y="1941"/>
                </a:lnTo>
                <a:lnTo>
                  <a:pt x="2393" y="1941"/>
                </a:lnTo>
                <a:lnTo>
                  <a:pt x="2393" y="1941"/>
                </a:lnTo>
                <a:lnTo>
                  <a:pt x="2391" y="1941"/>
                </a:lnTo>
                <a:lnTo>
                  <a:pt x="2391" y="1941"/>
                </a:lnTo>
                <a:lnTo>
                  <a:pt x="2391" y="1943"/>
                </a:lnTo>
                <a:lnTo>
                  <a:pt x="2391" y="1943"/>
                </a:lnTo>
                <a:lnTo>
                  <a:pt x="2391" y="1943"/>
                </a:lnTo>
                <a:lnTo>
                  <a:pt x="2391" y="1943"/>
                </a:lnTo>
                <a:lnTo>
                  <a:pt x="2391" y="1943"/>
                </a:lnTo>
                <a:lnTo>
                  <a:pt x="2388" y="1945"/>
                </a:lnTo>
                <a:lnTo>
                  <a:pt x="2388" y="1948"/>
                </a:lnTo>
                <a:lnTo>
                  <a:pt x="2388" y="1948"/>
                </a:lnTo>
                <a:lnTo>
                  <a:pt x="2388" y="1948"/>
                </a:lnTo>
                <a:lnTo>
                  <a:pt x="2391" y="1950"/>
                </a:lnTo>
                <a:lnTo>
                  <a:pt x="2391" y="1950"/>
                </a:lnTo>
                <a:lnTo>
                  <a:pt x="2391" y="1950"/>
                </a:lnTo>
                <a:lnTo>
                  <a:pt x="2391" y="1950"/>
                </a:lnTo>
                <a:lnTo>
                  <a:pt x="2391" y="1948"/>
                </a:lnTo>
                <a:lnTo>
                  <a:pt x="2391" y="1948"/>
                </a:lnTo>
                <a:lnTo>
                  <a:pt x="2391" y="1948"/>
                </a:lnTo>
                <a:lnTo>
                  <a:pt x="2391" y="1945"/>
                </a:lnTo>
                <a:lnTo>
                  <a:pt x="2393" y="1945"/>
                </a:lnTo>
                <a:close/>
                <a:moveTo>
                  <a:pt x="2566" y="1093"/>
                </a:moveTo>
                <a:lnTo>
                  <a:pt x="2566" y="1091"/>
                </a:lnTo>
                <a:lnTo>
                  <a:pt x="2566" y="1091"/>
                </a:lnTo>
                <a:lnTo>
                  <a:pt x="2561" y="1091"/>
                </a:lnTo>
                <a:lnTo>
                  <a:pt x="2559" y="1091"/>
                </a:lnTo>
                <a:lnTo>
                  <a:pt x="2559" y="1091"/>
                </a:lnTo>
                <a:lnTo>
                  <a:pt x="2559" y="1091"/>
                </a:lnTo>
                <a:lnTo>
                  <a:pt x="2559" y="1091"/>
                </a:lnTo>
                <a:lnTo>
                  <a:pt x="2561" y="1093"/>
                </a:lnTo>
                <a:lnTo>
                  <a:pt x="2566" y="1093"/>
                </a:lnTo>
                <a:lnTo>
                  <a:pt x="2566" y="1093"/>
                </a:lnTo>
                <a:close/>
                <a:moveTo>
                  <a:pt x="2466" y="1167"/>
                </a:moveTo>
                <a:lnTo>
                  <a:pt x="2466" y="1167"/>
                </a:lnTo>
                <a:lnTo>
                  <a:pt x="2466" y="1164"/>
                </a:lnTo>
                <a:lnTo>
                  <a:pt x="2466" y="1164"/>
                </a:lnTo>
                <a:lnTo>
                  <a:pt x="2464" y="1164"/>
                </a:lnTo>
                <a:lnTo>
                  <a:pt x="2466" y="1167"/>
                </a:lnTo>
                <a:lnTo>
                  <a:pt x="2466" y="1167"/>
                </a:lnTo>
                <a:lnTo>
                  <a:pt x="2466" y="1167"/>
                </a:lnTo>
                <a:lnTo>
                  <a:pt x="2466" y="1167"/>
                </a:lnTo>
                <a:close/>
                <a:moveTo>
                  <a:pt x="2348" y="1115"/>
                </a:moveTo>
                <a:lnTo>
                  <a:pt x="2348" y="1115"/>
                </a:lnTo>
                <a:lnTo>
                  <a:pt x="2353" y="1112"/>
                </a:lnTo>
                <a:lnTo>
                  <a:pt x="2355" y="1108"/>
                </a:lnTo>
                <a:lnTo>
                  <a:pt x="2355" y="1105"/>
                </a:lnTo>
                <a:lnTo>
                  <a:pt x="2355" y="1105"/>
                </a:lnTo>
                <a:lnTo>
                  <a:pt x="2353" y="1105"/>
                </a:lnTo>
                <a:lnTo>
                  <a:pt x="2355" y="1108"/>
                </a:lnTo>
                <a:lnTo>
                  <a:pt x="2353" y="1108"/>
                </a:lnTo>
                <a:lnTo>
                  <a:pt x="2353" y="1110"/>
                </a:lnTo>
                <a:lnTo>
                  <a:pt x="2351" y="1110"/>
                </a:lnTo>
                <a:lnTo>
                  <a:pt x="2348" y="1108"/>
                </a:lnTo>
                <a:lnTo>
                  <a:pt x="2348" y="1108"/>
                </a:lnTo>
                <a:lnTo>
                  <a:pt x="2346" y="1108"/>
                </a:lnTo>
                <a:lnTo>
                  <a:pt x="2346" y="1110"/>
                </a:lnTo>
                <a:lnTo>
                  <a:pt x="2346" y="1112"/>
                </a:lnTo>
                <a:lnTo>
                  <a:pt x="2348" y="1115"/>
                </a:lnTo>
                <a:lnTo>
                  <a:pt x="2346" y="1115"/>
                </a:lnTo>
                <a:lnTo>
                  <a:pt x="2348" y="1115"/>
                </a:lnTo>
                <a:close/>
                <a:moveTo>
                  <a:pt x="2414" y="1550"/>
                </a:moveTo>
                <a:lnTo>
                  <a:pt x="2414" y="1550"/>
                </a:lnTo>
                <a:lnTo>
                  <a:pt x="2414" y="1550"/>
                </a:lnTo>
                <a:lnTo>
                  <a:pt x="2417" y="1550"/>
                </a:lnTo>
                <a:lnTo>
                  <a:pt x="2417" y="1550"/>
                </a:lnTo>
                <a:lnTo>
                  <a:pt x="2417" y="1553"/>
                </a:lnTo>
                <a:lnTo>
                  <a:pt x="2419" y="1553"/>
                </a:lnTo>
                <a:lnTo>
                  <a:pt x="2419" y="1553"/>
                </a:lnTo>
                <a:lnTo>
                  <a:pt x="2422" y="1555"/>
                </a:lnTo>
                <a:lnTo>
                  <a:pt x="2422" y="1555"/>
                </a:lnTo>
                <a:lnTo>
                  <a:pt x="2422" y="1553"/>
                </a:lnTo>
                <a:lnTo>
                  <a:pt x="2419" y="1550"/>
                </a:lnTo>
                <a:lnTo>
                  <a:pt x="2419" y="1550"/>
                </a:lnTo>
                <a:lnTo>
                  <a:pt x="2417" y="1543"/>
                </a:lnTo>
                <a:lnTo>
                  <a:pt x="2417" y="1541"/>
                </a:lnTo>
                <a:lnTo>
                  <a:pt x="2414" y="1541"/>
                </a:lnTo>
                <a:lnTo>
                  <a:pt x="2414" y="1541"/>
                </a:lnTo>
                <a:lnTo>
                  <a:pt x="2412" y="1543"/>
                </a:lnTo>
                <a:lnTo>
                  <a:pt x="2412" y="1543"/>
                </a:lnTo>
                <a:lnTo>
                  <a:pt x="2414" y="1545"/>
                </a:lnTo>
                <a:lnTo>
                  <a:pt x="2414" y="1545"/>
                </a:lnTo>
                <a:lnTo>
                  <a:pt x="2417" y="1545"/>
                </a:lnTo>
                <a:lnTo>
                  <a:pt x="2417" y="1548"/>
                </a:lnTo>
                <a:lnTo>
                  <a:pt x="2417" y="1548"/>
                </a:lnTo>
                <a:lnTo>
                  <a:pt x="2414" y="1548"/>
                </a:lnTo>
                <a:lnTo>
                  <a:pt x="2414" y="1550"/>
                </a:lnTo>
                <a:lnTo>
                  <a:pt x="2414" y="1550"/>
                </a:lnTo>
                <a:lnTo>
                  <a:pt x="2414" y="1550"/>
                </a:lnTo>
                <a:close/>
                <a:moveTo>
                  <a:pt x="2502" y="1079"/>
                </a:moveTo>
                <a:lnTo>
                  <a:pt x="2502" y="1079"/>
                </a:lnTo>
                <a:lnTo>
                  <a:pt x="2502" y="1079"/>
                </a:lnTo>
                <a:lnTo>
                  <a:pt x="2502" y="1077"/>
                </a:lnTo>
                <a:lnTo>
                  <a:pt x="2500" y="1077"/>
                </a:lnTo>
                <a:lnTo>
                  <a:pt x="2500" y="1077"/>
                </a:lnTo>
                <a:lnTo>
                  <a:pt x="2497" y="1077"/>
                </a:lnTo>
                <a:lnTo>
                  <a:pt x="2497" y="1077"/>
                </a:lnTo>
                <a:lnTo>
                  <a:pt x="2497" y="1077"/>
                </a:lnTo>
                <a:lnTo>
                  <a:pt x="2495" y="1079"/>
                </a:lnTo>
                <a:lnTo>
                  <a:pt x="2495" y="1079"/>
                </a:lnTo>
                <a:lnTo>
                  <a:pt x="2495" y="1079"/>
                </a:lnTo>
                <a:lnTo>
                  <a:pt x="2495" y="1079"/>
                </a:lnTo>
                <a:lnTo>
                  <a:pt x="2495" y="1079"/>
                </a:lnTo>
                <a:lnTo>
                  <a:pt x="2495" y="1079"/>
                </a:lnTo>
                <a:lnTo>
                  <a:pt x="2493" y="1082"/>
                </a:lnTo>
                <a:lnTo>
                  <a:pt x="2493" y="1082"/>
                </a:lnTo>
                <a:lnTo>
                  <a:pt x="2493" y="1082"/>
                </a:lnTo>
                <a:lnTo>
                  <a:pt x="2493" y="1084"/>
                </a:lnTo>
                <a:lnTo>
                  <a:pt x="2493" y="1084"/>
                </a:lnTo>
                <a:lnTo>
                  <a:pt x="2493" y="1084"/>
                </a:lnTo>
                <a:lnTo>
                  <a:pt x="2493" y="1084"/>
                </a:lnTo>
                <a:lnTo>
                  <a:pt x="2495" y="1084"/>
                </a:lnTo>
                <a:lnTo>
                  <a:pt x="2495" y="1082"/>
                </a:lnTo>
                <a:lnTo>
                  <a:pt x="2495" y="1082"/>
                </a:lnTo>
                <a:lnTo>
                  <a:pt x="2497" y="1079"/>
                </a:lnTo>
                <a:lnTo>
                  <a:pt x="2497" y="1079"/>
                </a:lnTo>
                <a:lnTo>
                  <a:pt x="2497" y="1079"/>
                </a:lnTo>
                <a:lnTo>
                  <a:pt x="2500" y="1079"/>
                </a:lnTo>
                <a:lnTo>
                  <a:pt x="2500" y="1082"/>
                </a:lnTo>
                <a:lnTo>
                  <a:pt x="2500" y="1082"/>
                </a:lnTo>
                <a:lnTo>
                  <a:pt x="2497" y="1082"/>
                </a:lnTo>
                <a:lnTo>
                  <a:pt x="2497" y="1082"/>
                </a:lnTo>
                <a:lnTo>
                  <a:pt x="2497" y="1084"/>
                </a:lnTo>
                <a:lnTo>
                  <a:pt x="2497" y="1084"/>
                </a:lnTo>
                <a:lnTo>
                  <a:pt x="2497" y="1084"/>
                </a:lnTo>
                <a:lnTo>
                  <a:pt x="2500" y="1084"/>
                </a:lnTo>
                <a:lnTo>
                  <a:pt x="2502" y="1084"/>
                </a:lnTo>
                <a:lnTo>
                  <a:pt x="2502" y="1084"/>
                </a:lnTo>
                <a:lnTo>
                  <a:pt x="2502" y="1082"/>
                </a:lnTo>
                <a:lnTo>
                  <a:pt x="2502" y="1082"/>
                </a:lnTo>
                <a:lnTo>
                  <a:pt x="2502" y="1082"/>
                </a:lnTo>
                <a:lnTo>
                  <a:pt x="2502" y="1082"/>
                </a:lnTo>
                <a:lnTo>
                  <a:pt x="2500" y="1082"/>
                </a:lnTo>
                <a:lnTo>
                  <a:pt x="2500" y="1079"/>
                </a:lnTo>
                <a:lnTo>
                  <a:pt x="2502" y="1079"/>
                </a:lnTo>
                <a:close/>
                <a:moveTo>
                  <a:pt x="2545" y="1685"/>
                </a:moveTo>
                <a:lnTo>
                  <a:pt x="2547" y="1685"/>
                </a:lnTo>
                <a:lnTo>
                  <a:pt x="2547" y="1683"/>
                </a:lnTo>
                <a:lnTo>
                  <a:pt x="2547" y="1683"/>
                </a:lnTo>
                <a:lnTo>
                  <a:pt x="2547" y="1680"/>
                </a:lnTo>
                <a:lnTo>
                  <a:pt x="2547" y="1680"/>
                </a:lnTo>
                <a:lnTo>
                  <a:pt x="2547" y="1680"/>
                </a:lnTo>
                <a:lnTo>
                  <a:pt x="2547" y="1680"/>
                </a:lnTo>
                <a:lnTo>
                  <a:pt x="2549" y="1680"/>
                </a:lnTo>
                <a:lnTo>
                  <a:pt x="2549" y="1678"/>
                </a:lnTo>
                <a:lnTo>
                  <a:pt x="2547" y="1678"/>
                </a:lnTo>
                <a:lnTo>
                  <a:pt x="2547" y="1678"/>
                </a:lnTo>
                <a:lnTo>
                  <a:pt x="2547" y="1678"/>
                </a:lnTo>
                <a:lnTo>
                  <a:pt x="2547" y="1676"/>
                </a:lnTo>
                <a:lnTo>
                  <a:pt x="2547" y="1676"/>
                </a:lnTo>
                <a:lnTo>
                  <a:pt x="2545" y="1676"/>
                </a:lnTo>
                <a:lnTo>
                  <a:pt x="2545" y="1676"/>
                </a:lnTo>
                <a:lnTo>
                  <a:pt x="2545" y="1676"/>
                </a:lnTo>
                <a:lnTo>
                  <a:pt x="2545" y="1676"/>
                </a:lnTo>
                <a:lnTo>
                  <a:pt x="2545" y="1676"/>
                </a:lnTo>
                <a:lnTo>
                  <a:pt x="2542" y="1676"/>
                </a:lnTo>
                <a:lnTo>
                  <a:pt x="2542" y="1673"/>
                </a:lnTo>
                <a:lnTo>
                  <a:pt x="2542" y="1673"/>
                </a:lnTo>
                <a:lnTo>
                  <a:pt x="2540" y="1673"/>
                </a:lnTo>
                <a:lnTo>
                  <a:pt x="2540" y="1673"/>
                </a:lnTo>
                <a:lnTo>
                  <a:pt x="2540" y="1673"/>
                </a:lnTo>
                <a:lnTo>
                  <a:pt x="2540" y="1673"/>
                </a:lnTo>
                <a:lnTo>
                  <a:pt x="2537" y="1673"/>
                </a:lnTo>
                <a:lnTo>
                  <a:pt x="2537" y="1673"/>
                </a:lnTo>
                <a:lnTo>
                  <a:pt x="2537" y="1673"/>
                </a:lnTo>
                <a:lnTo>
                  <a:pt x="2537" y="1671"/>
                </a:lnTo>
                <a:lnTo>
                  <a:pt x="2535" y="1671"/>
                </a:lnTo>
                <a:lnTo>
                  <a:pt x="2530" y="1671"/>
                </a:lnTo>
                <a:lnTo>
                  <a:pt x="2530" y="1671"/>
                </a:lnTo>
                <a:lnTo>
                  <a:pt x="2530" y="1673"/>
                </a:lnTo>
                <a:lnTo>
                  <a:pt x="2530" y="1673"/>
                </a:lnTo>
                <a:lnTo>
                  <a:pt x="2530" y="1676"/>
                </a:lnTo>
                <a:lnTo>
                  <a:pt x="2530" y="1676"/>
                </a:lnTo>
                <a:lnTo>
                  <a:pt x="2530" y="1676"/>
                </a:lnTo>
                <a:lnTo>
                  <a:pt x="2530" y="1676"/>
                </a:lnTo>
                <a:lnTo>
                  <a:pt x="2530" y="1676"/>
                </a:lnTo>
                <a:lnTo>
                  <a:pt x="2530" y="1676"/>
                </a:lnTo>
                <a:lnTo>
                  <a:pt x="2530" y="1678"/>
                </a:lnTo>
                <a:lnTo>
                  <a:pt x="2530" y="1678"/>
                </a:lnTo>
                <a:lnTo>
                  <a:pt x="2530" y="1678"/>
                </a:lnTo>
                <a:lnTo>
                  <a:pt x="2533" y="1678"/>
                </a:lnTo>
                <a:lnTo>
                  <a:pt x="2533" y="1678"/>
                </a:lnTo>
                <a:lnTo>
                  <a:pt x="2533" y="1678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3" y="1680"/>
                </a:lnTo>
                <a:lnTo>
                  <a:pt x="2535" y="1680"/>
                </a:lnTo>
                <a:lnTo>
                  <a:pt x="2535" y="1680"/>
                </a:lnTo>
                <a:lnTo>
                  <a:pt x="2537" y="1680"/>
                </a:lnTo>
                <a:lnTo>
                  <a:pt x="2540" y="1680"/>
                </a:lnTo>
                <a:lnTo>
                  <a:pt x="2540" y="1680"/>
                </a:lnTo>
                <a:lnTo>
                  <a:pt x="2542" y="1683"/>
                </a:lnTo>
                <a:lnTo>
                  <a:pt x="2545" y="1683"/>
                </a:lnTo>
                <a:lnTo>
                  <a:pt x="2545" y="1685"/>
                </a:lnTo>
                <a:close/>
                <a:moveTo>
                  <a:pt x="2540" y="1697"/>
                </a:moveTo>
                <a:lnTo>
                  <a:pt x="2537" y="1697"/>
                </a:lnTo>
                <a:lnTo>
                  <a:pt x="2537" y="1695"/>
                </a:lnTo>
                <a:lnTo>
                  <a:pt x="2537" y="1695"/>
                </a:lnTo>
                <a:lnTo>
                  <a:pt x="2537" y="1695"/>
                </a:lnTo>
                <a:lnTo>
                  <a:pt x="2537" y="1695"/>
                </a:lnTo>
                <a:lnTo>
                  <a:pt x="2537" y="1695"/>
                </a:lnTo>
                <a:lnTo>
                  <a:pt x="2537" y="1692"/>
                </a:lnTo>
                <a:lnTo>
                  <a:pt x="2537" y="1692"/>
                </a:lnTo>
                <a:lnTo>
                  <a:pt x="2537" y="1692"/>
                </a:lnTo>
                <a:lnTo>
                  <a:pt x="2535" y="1692"/>
                </a:lnTo>
                <a:lnTo>
                  <a:pt x="2535" y="1695"/>
                </a:lnTo>
                <a:lnTo>
                  <a:pt x="2535" y="1695"/>
                </a:lnTo>
                <a:lnTo>
                  <a:pt x="2533" y="1695"/>
                </a:lnTo>
                <a:lnTo>
                  <a:pt x="2533" y="1695"/>
                </a:lnTo>
                <a:lnTo>
                  <a:pt x="2533" y="1695"/>
                </a:lnTo>
                <a:lnTo>
                  <a:pt x="2533" y="1697"/>
                </a:lnTo>
                <a:lnTo>
                  <a:pt x="2533" y="1697"/>
                </a:lnTo>
                <a:lnTo>
                  <a:pt x="2533" y="1697"/>
                </a:lnTo>
                <a:lnTo>
                  <a:pt x="2533" y="1697"/>
                </a:lnTo>
                <a:lnTo>
                  <a:pt x="2533" y="1697"/>
                </a:lnTo>
                <a:lnTo>
                  <a:pt x="2533" y="1697"/>
                </a:lnTo>
                <a:lnTo>
                  <a:pt x="2535" y="1697"/>
                </a:lnTo>
                <a:lnTo>
                  <a:pt x="2535" y="1697"/>
                </a:lnTo>
                <a:lnTo>
                  <a:pt x="2535" y="1697"/>
                </a:lnTo>
                <a:lnTo>
                  <a:pt x="2535" y="1697"/>
                </a:lnTo>
                <a:lnTo>
                  <a:pt x="2537" y="1697"/>
                </a:lnTo>
                <a:lnTo>
                  <a:pt x="2537" y="1697"/>
                </a:lnTo>
                <a:lnTo>
                  <a:pt x="2537" y="1699"/>
                </a:lnTo>
                <a:lnTo>
                  <a:pt x="2537" y="1699"/>
                </a:lnTo>
                <a:lnTo>
                  <a:pt x="2537" y="1699"/>
                </a:lnTo>
                <a:lnTo>
                  <a:pt x="2537" y="1699"/>
                </a:lnTo>
                <a:lnTo>
                  <a:pt x="2537" y="1699"/>
                </a:lnTo>
                <a:lnTo>
                  <a:pt x="2537" y="1699"/>
                </a:lnTo>
                <a:lnTo>
                  <a:pt x="2537" y="1699"/>
                </a:lnTo>
                <a:lnTo>
                  <a:pt x="2537" y="1699"/>
                </a:lnTo>
                <a:lnTo>
                  <a:pt x="2540" y="1699"/>
                </a:lnTo>
                <a:lnTo>
                  <a:pt x="2540" y="1699"/>
                </a:lnTo>
                <a:lnTo>
                  <a:pt x="2540" y="1699"/>
                </a:lnTo>
                <a:lnTo>
                  <a:pt x="2540" y="1699"/>
                </a:lnTo>
                <a:lnTo>
                  <a:pt x="2540" y="1702"/>
                </a:lnTo>
                <a:lnTo>
                  <a:pt x="2540" y="1699"/>
                </a:lnTo>
                <a:lnTo>
                  <a:pt x="2540" y="1699"/>
                </a:lnTo>
                <a:lnTo>
                  <a:pt x="2540" y="1697"/>
                </a:lnTo>
                <a:close/>
                <a:moveTo>
                  <a:pt x="2528" y="1732"/>
                </a:moveTo>
                <a:lnTo>
                  <a:pt x="2528" y="1730"/>
                </a:lnTo>
                <a:lnTo>
                  <a:pt x="2528" y="1730"/>
                </a:lnTo>
                <a:lnTo>
                  <a:pt x="2528" y="1730"/>
                </a:lnTo>
                <a:lnTo>
                  <a:pt x="2526" y="1730"/>
                </a:lnTo>
                <a:lnTo>
                  <a:pt x="2526" y="1730"/>
                </a:lnTo>
                <a:lnTo>
                  <a:pt x="2523" y="1732"/>
                </a:lnTo>
                <a:lnTo>
                  <a:pt x="2523" y="1732"/>
                </a:lnTo>
                <a:lnTo>
                  <a:pt x="2526" y="1735"/>
                </a:lnTo>
                <a:lnTo>
                  <a:pt x="2526" y="1735"/>
                </a:lnTo>
                <a:lnTo>
                  <a:pt x="2526" y="1735"/>
                </a:lnTo>
                <a:lnTo>
                  <a:pt x="2526" y="1735"/>
                </a:lnTo>
                <a:lnTo>
                  <a:pt x="2528" y="1737"/>
                </a:lnTo>
                <a:lnTo>
                  <a:pt x="2528" y="1737"/>
                </a:lnTo>
                <a:lnTo>
                  <a:pt x="2528" y="1735"/>
                </a:lnTo>
                <a:lnTo>
                  <a:pt x="2528" y="1735"/>
                </a:lnTo>
                <a:lnTo>
                  <a:pt x="2528" y="1732"/>
                </a:lnTo>
                <a:lnTo>
                  <a:pt x="2528" y="1732"/>
                </a:lnTo>
                <a:close/>
                <a:moveTo>
                  <a:pt x="2530" y="1683"/>
                </a:moveTo>
                <a:lnTo>
                  <a:pt x="2530" y="1683"/>
                </a:lnTo>
                <a:lnTo>
                  <a:pt x="2530" y="1683"/>
                </a:lnTo>
                <a:lnTo>
                  <a:pt x="2528" y="1683"/>
                </a:lnTo>
                <a:lnTo>
                  <a:pt x="2528" y="1683"/>
                </a:lnTo>
                <a:lnTo>
                  <a:pt x="2528" y="1685"/>
                </a:lnTo>
                <a:lnTo>
                  <a:pt x="2528" y="1685"/>
                </a:lnTo>
                <a:lnTo>
                  <a:pt x="2528" y="1685"/>
                </a:lnTo>
                <a:lnTo>
                  <a:pt x="2530" y="1687"/>
                </a:lnTo>
                <a:lnTo>
                  <a:pt x="2530" y="1685"/>
                </a:lnTo>
                <a:lnTo>
                  <a:pt x="2530" y="1685"/>
                </a:lnTo>
                <a:lnTo>
                  <a:pt x="2530" y="1685"/>
                </a:lnTo>
                <a:lnTo>
                  <a:pt x="2530" y="1683"/>
                </a:lnTo>
                <a:close/>
                <a:moveTo>
                  <a:pt x="2523" y="1732"/>
                </a:moveTo>
                <a:lnTo>
                  <a:pt x="2523" y="1732"/>
                </a:lnTo>
                <a:lnTo>
                  <a:pt x="2523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1" y="1732"/>
                </a:lnTo>
                <a:lnTo>
                  <a:pt x="2523" y="1735"/>
                </a:lnTo>
                <a:lnTo>
                  <a:pt x="2523" y="1735"/>
                </a:lnTo>
                <a:lnTo>
                  <a:pt x="2523" y="1735"/>
                </a:lnTo>
                <a:lnTo>
                  <a:pt x="2523" y="1735"/>
                </a:lnTo>
                <a:lnTo>
                  <a:pt x="2523" y="1735"/>
                </a:lnTo>
                <a:lnTo>
                  <a:pt x="2523" y="1732"/>
                </a:lnTo>
                <a:lnTo>
                  <a:pt x="2523" y="1732"/>
                </a:lnTo>
                <a:lnTo>
                  <a:pt x="2523" y="1732"/>
                </a:lnTo>
                <a:close/>
                <a:moveTo>
                  <a:pt x="2488" y="1808"/>
                </a:move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5" y="1808"/>
                </a:lnTo>
                <a:lnTo>
                  <a:pt x="2485" y="1808"/>
                </a:lnTo>
                <a:lnTo>
                  <a:pt x="2483" y="1810"/>
                </a:lnTo>
                <a:lnTo>
                  <a:pt x="2483" y="1810"/>
                </a:lnTo>
                <a:lnTo>
                  <a:pt x="2485" y="1810"/>
                </a:lnTo>
                <a:lnTo>
                  <a:pt x="2485" y="1810"/>
                </a:lnTo>
                <a:lnTo>
                  <a:pt x="2485" y="1810"/>
                </a:lnTo>
                <a:lnTo>
                  <a:pt x="2485" y="1810"/>
                </a:lnTo>
                <a:lnTo>
                  <a:pt x="2488" y="1810"/>
                </a:lnTo>
                <a:lnTo>
                  <a:pt x="2488" y="1810"/>
                </a:lnTo>
                <a:lnTo>
                  <a:pt x="2488" y="1810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lnTo>
                  <a:pt x="2488" y="1808"/>
                </a:lnTo>
                <a:close/>
                <a:moveTo>
                  <a:pt x="2530" y="1590"/>
                </a:moveTo>
                <a:lnTo>
                  <a:pt x="2530" y="1588"/>
                </a:lnTo>
                <a:lnTo>
                  <a:pt x="2530" y="1588"/>
                </a:lnTo>
                <a:lnTo>
                  <a:pt x="2528" y="1586"/>
                </a:lnTo>
                <a:lnTo>
                  <a:pt x="2523" y="1583"/>
                </a:lnTo>
                <a:lnTo>
                  <a:pt x="2516" y="1581"/>
                </a:lnTo>
                <a:lnTo>
                  <a:pt x="2514" y="1581"/>
                </a:lnTo>
                <a:lnTo>
                  <a:pt x="2511" y="1579"/>
                </a:lnTo>
                <a:lnTo>
                  <a:pt x="2511" y="1579"/>
                </a:lnTo>
                <a:lnTo>
                  <a:pt x="2511" y="1579"/>
                </a:lnTo>
                <a:lnTo>
                  <a:pt x="2509" y="1576"/>
                </a:lnTo>
                <a:lnTo>
                  <a:pt x="2507" y="1576"/>
                </a:lnTo>
                <a:lnTo>
                  <a:pt x="2504" y="1574"/>
                </a:lnTo>
                <a:lnTo>
                  <a:pt x="2504" y="1574"/>
                </a:lnTo>
                <a:lnTo>
                  <a:pt x="2502" y="1571"/>
                </a:lnTo>
                <a:lnTo>
                  <a:pt x="2500" y="1569"/>
                </a:lnTo>
                <a:lnTo>
                  <a:pt x="2497" y="1569"/>
                </a:lnTo>
                <a:lnTo>
                  <a:pt x="2495" y="1569"/>
                </a:lnTo>
                <a:lnTo>
                  <a:pt x="2493" y="1569"/>
                </a:lnTo>
                <a:lnTo>
                  <a:pt x="2490" y="1569"/>
                </a:lnTo>
                <a:lnTo>
                  <a:pt x="2490" y="1571"/>
                </a:lnTo>
                <a:lnTo>
                  <a:pt x="2488" y="1571"/>
                </a:lnTo>
                <a:lnTo>
                  <a:pt x="2488" y="1571"/>
                </a:lnTo>
                <a:lnTo>
                  <a:pt x="2488" y="1571"/>
                </a:lnTo>
                <a:lnTo>
                  <a:pt x="2490" y="1574"/>
                </a:lnTo>
                <a:lnTo>
                  <a:pt x="2490" y="1574"/>
                </a:lnTo>
                <a:lnTo>
                  <a:pt x="2495" y="1576"/>
                </a:lnTo>
                <a:lnTo>
                  <a:pt x="2495" y="1579"/>
                </a:lnTo>
                <a:lnTo>
                  <a:pt x="2495" y="1581"/>
                </a:lnTo>
                <a:lnTo>
                  <a:pt x="2497" y="1581"/>
                </a:lnTo>
                <a:lnTo>
                  <a:pt x="2500" y="1581"/>
                </a:lnTo>
                <a:lnTo>
                  <a:pt x="2500" y="1583"/>
                </a:lnTo>
                <a:lnTo>
                  <a:pt x="2504" y="1583"/>
                </a:lnTo>
                <a:lnTo>
                  <a:pt x="2507" y="1586"/>
                </a:lnTo>
                <a:lnTo>
                  <a:pt x="2507" y="1586"/>
                </a:lnTo>
                <a:lnTo>
                  <a:pt x="2509" y="1588"/>
                </a:lnTo>
                <a:lnTo>
                  <a:pt x="2511" y="1588"/>
                </a:lnTo>
                <a:lnTo>
                  <a:pt x="2514" y="1588"/>
                </a:lnTo>
                <a:lnTo>
                  <a:pt x="2516" y="1590"/>
                </a:lnTo>
                <a:lnTo>
                  <a:pt x="2516" y="1590"/>
                </a:lnTo>
                <a:lnTo>
                  <a:pt x="2521" y="1590"/>
                </a:lnTo>
                <a:lnTo>
                  <a:pt x="2521" y="1593"/>
                </a:lnTo>
                <a:lnTo>
                  <a:pt x="2523" y="1593"/>
                </a:lnTo>
                <a:lnTo>
                  <a:pt x="2526" y="1593"/>
                </a:lnTo>
                <a:lnTo>
                  <a:pt x="2530" y="1590"/>
                </a:lnTo>
                <a:close/>
                <a:moveTo>
                  <a:pt x="2483" y="1829"/>
                </a:moveTo>
                <a:lnTo>
                  <a:pt x="2483" y="1829"/>
                </a:lnTo>
                <a:lnTo>
                  <a:pt x="2481" y="1829"/>
                </a:lnTo>
                <a:lnTo>
                  <a:pt x="2481" y="1832"/>
                </a:lnTo>
                <a:lnTo>
                  <a:pt x="2481" y="1832"/>
                </a:lnTo>
                <a:lnTo>
                  <a:pt x="2483" y="1832"/>
                </a:lnTo>
                <a:lnTo>
                  <a:pt x="2483" y="1832"/>
                </a:lnTo>
                <a:lnTo>
                  <a:pt x="2483" y="1832"/>
                </a:lnTo>
                <a:lnTo>
                  <a:pt x="2483" y="1832"/>
                </a:lnTo>
                <a:lnTo>
                  <a:pt x="2483" y="1832"/>
                </a:lnTo>
                <a:lnTo>
                  <a:pt x="2483" y="1832"/>
                </a:lnTo>
                <a:lnTo>
                  <a:pt x="2483" y="1832"/>
                </a:lnTo>
                <a:lnTo>
                  <a:pt x="2485" y="1832"/>
                </a:lnTo>
                <a:lnTo>
                  <a:pt x="2485" y="1832"/>
                </a:lnTo>
                <a:lnTo>
                  <a:pt x="2483" y="1832"/>
                </a:lnTo>
                <a:lnTo>
                  <a:pt x="2483" y="1829"/>
                </a:lnTo>
                <a:close/>
                <a:moveTo>
                  <a:pt x="2493" y="1792"/>
                </a:moveTo>
                <a:lnTo>
                  <a:pt x="2493" y="1789"/>
                </a:lnTo>
                <a:lnTo>
                  <a:pt x="2493" y="1789"/>
                </a:lnTo>
                <a:lnTo>
                  <a:pt x="2493" y="1787"/>
                </a:lnTo>
                <a:lnTo>
                  <a:pt x="2493" y="1787"/>
                </a:lnTo>
                <a:lnTo>
                  <a:pt x="2490" y="1787"/>
                </a:lnTo>
                <a:lnTo>
                  <a:pt x="2490" y="1787"/>
                </a:lnTo>
                <a:lnTo>
                  <a:pt x="2490" y="1787"/>
                </a:lnTo>
                <a:lnTo>
                  <a:pt x="2490" y="1789"/>
                </a:lnTo>
                <a:lnTo>
                  <a:pt x="2488" y="1789"/>
                </a:lnTo>
                <a:lnTo>
                  <a:pt x="2488" y="1792"/>
                </a:lnTo>
                <a:lnTo>
                  <a:pt x="2485" y="1792"/>
                </a:lnTo>
                <a:lnTo>
                  <a:pt x="2485" y="1792"/>
                </a:lnTo>
                <a:lnTo>
                  <a:pt x="2485" y="1792"/>
                </a:lnTo>
                <a:lnTo>
                  <a:pt x="2485" y="1792"/>
                </a:lnTo>
                <a:lnTo>
                  <a:pt x="2485" y="1792"/>
                </a:lnTo>
                <a:lnTo>
                  <a:pt x="2485" y="1794"/>
                </a:lnTo>
                <a:lnTo>
                  <a:pt x="2485" y="1794"/>
                </a:lnTo>
                <a:lnTo>
                  <a:pt x="2485" y="1794"/>
                </a:lnTo>
                <a:lnTo>
                  <a:pt x="2488" y="1794"/>
                </a:lnTo>
                <a:lnTo>
                  <a:pt x="2488" y="1796"/>
                </a:lnTo>
                <a:lnTo>
                  <a:pt x="2485" y="1796"/>
                </a:lnTo>
                <a:lnTo>
                  <a:pt x="2488" y="1796"/>
                </a:lnTo>
                <a:lnTo>
                  <a:pt x="2488" y="1796"/>
                </a:lnTo>
                <a:lnTo>
                  <a:pt x="2488" y="1796"/>
                </a:lnTo>
                <a:lnTo>
                  <a:pt x="2490" y="1796"/>
                </a:lnTo>
                <a:lnTo>
                  <a:pt x="2490" y="1796"/>
                </a:lnTo>
                <a:lnTo>
                  <a:pt x="2490" y="1796"/>
                </a:lnTo>
                <a:lnTo>
                  <a:pt x="2490" y="1796"/>
                </a:lnTo>
                <a:lnTo>
                  <a:pt x="2490" y="1796"/>
                </a:lnTo>
                <a:lnTo>
                  <a:pt x="2490" y="1794"/>
                </a:lnTo>
                <a:lnTo>
                  <a:pt x="2490" y="1794"/>
                </a:lnTo>
                <a:lnTo>
                  <a:pt x="2490" y="1794"/>
                </a:lnTo>
                <a:lnTo>
                  <a:pt x="2490" y="1794"/>
                </a:lnTo>
                <a:lnTo>
                  <a:pt x="2493" y="1794"/>
                </a:lnTo>
                <a:lnTo>
                  <a:pt x="2493" y="1794"/>
                </a:lnTo>
                <a:lnTo>
                  <a:pt x="2493" y="1794"/>
                </a:lnTo>
                <a:lnTo>
                  <a:pt x="2493" y="1794"/>
                </a:lnTo>
                <a:lnTo>
                  <a:pt x="2495" y="1794"/>
                </a:lnTo>
                <a:lnTo>
                  <a:pt x="2493" y="1792"/>
                </a:lnTo>
                <a:lnTo>
                  <a:pt x="2493" y="1792"/>
                </a:lnTo>
                <a:close/>
                <a:moveTo>
                  <a:pt x="2542" y="1659"/>
                </a:moveTo>
                <a:lnTo>
                  <a:pt x="2542" y="1659"/>
                </a:lnTo>
                <a:lnTo>
                  <a:pt x="2540" y="1661"/>
                </a:lnTo>
                <a:lnTo>
                  <a:pt x="2540" y="1661"/>
                </a:lnTo>
                <a:lnTo>
                  <a:pt x="2540" y="1661"/>
                </a:lnTo>
                <a:lnTo>
                  <a:pt x="2537" y="1661"/>
                </a:lnTo>
                <a:lnTo>
                  <a:pt x="2537" y="1661"/>
                </a:lnTo>
                <a:lnTo>
                  <a:pt x="2535" y="1661"/>
                </a:lnTo>
                <a:lnTo>
                  <a:pt x="2535" y="1661"/>
                </a:lnTo>
                <a:lnTo>
                  <a:pt x="2535" y="1661"/>
                </a:lnTo>
                <a:lnTo>
                  <a:pt x="2535" y="1664"/>
                </a:lnTo>
                <a:lnTo>
                  <a:pt x="2537" y="1664"/>
                </a:lnTo>
                <a:lnTo>
                  <a:pt x="2537" y="1666"/>
                </a:lnTo>
                <a:lnTo>
                  <a:pt x="2540" y="1666"/>
                </a:lnTo>
                <a:lnTo>
                  <a:pt x="2540" y="1666"/>
                </a:lnTo>
                <a:lnTo>
                  <a:pt x="2542" y="1666"/>
                </a:lnTo>
                <a:lnTo>
                  <a:pt x="2542" y="1666"/>
                </a:lnTo>
                <a:lnTo>
                  <a:pt x="2542" y="1666"/>
                </a:lnTo>
                <a:lnTo>
                  <a:pt x="2542" y="1664"/>
                </a:lnTo>
                <a:lnTo>
                  <a:pt x="2542" y="1664"/>
                </a:lnTo>
                <a:lnTo>
                  <a:pt x="2542" y="1664"/>
                </a:lnTo>
                <a:lnTo>
                  <a:pt x="2542" y="1664"/>
                </a:lnTo>
                <a:lnTo>
                  <a:pt x="2542" y="1664"/>
                </a:lnTo>
                <a:lnTo>
                  <a:pt x="2542" y="1664"/>
                </a:lnTo>
                <a:lnTo>
                  <a:pt x="2545" y="1661"/>
                </a:lnTo>
                <a:lnTo>
                  <a:pt x="2542" y="1661"/>
                </a:lnTo>
                <a:lnTo>
                  <a:pt x="2542" y="1661"/>
                </a:lnTo>
                <a:lnTo>
                  <a:pt x="2542" y="1661"/>
                </a:lnTo>
                <a:lnTo>
                  <a:pt x="2542" y="1661"/>
                </a:lnTo>
                <a:lnTo>
                  <a:pt x="2542" y="1659"/>
                </a:lnTo>
                <a:close/>
                <a:moveTo>
                  <a:pt x="2552" y="1652"/>
                </a:moveTo>
                <a:lnTo>
                  <a:pt x="2552" y="1652"/>
                </a:lnTo>
                <a:lnTo>
                  <a:pt x="2552" y="1652"/>
                </a:lnTo>
                <a:lnTo>
                  <a:pt x="2552" y="1652"/>
                </a:lnTo>
                <a:lnTo>
                  <a:pt x="2549" y="1652"/>
                </a:lnTo>
                <a:lnTo>
                  <a:pt x="2552" y="1652"/>
                </a:lnTo>
                <a:lnTo>
                  <a:pt x="2549" y="1652"/>
                </a:lnTo>
                <a:lnTo>
                  <a:pt x="2549" y="1652"/>
                </a:lnTo>
                <a:lnTo>
                  <a:pt x="2547" y="1652"/>
                </a:lnTo>
                <a:lnTo>
                  <a:pt x="2547" y="1652"/>
                </a:lnTo>
                <a:lnTo>
                  <a:pt x="2547" y="1652"/>
                </a:lnTo>
                <a:lnTo>
                  <a:pt x="2547" y="1652"/>
                </a:lnTo>
                <a:lnTo>
                  <a:pt x="2547" y="1652"/>
                </a:lnTo>
                <a:lnTo>
                  <a:pt x="2545" y="1652"/>
                </a:lnTo>
                <a:lnTo>
                  <a:pt x="2545" y="1652"/>
                </a:lnTo>
                <a:lnTo>
                  <a:pt x="2545" y="1652"/>
                </a:lnTo>
                <a:lnTo>
                  <a:pt x="2545" y="1652"/>
                </a:lnTo>
                <a:lnTo>
                  <a:pt x="2545" y="1654"/>
                </a:lnTo>
                <a:lnTo>
                  <a:pt x="2547" y="1654"/>
                </a:lnTo>
                <a:lnTo>
                  <a:pt x="2545" y="1654"/>
                </a:lnTo>
                <a:lnTo>
                  <a:pt x="2545" y="1654"/>
                </a:lnTo>
                <a:lnTo>
                  <a:pt x="2547" y="1654"/>
                </a:lnTo>
                <a:lnTo>
                  <a:pt x="2547" y="1654"/>
                </a:lnTo>
                <a:lnTo>
                  <a:pt x="2549" y="1654"/>
                </a:lnTo>
                <a:lnTo>
                  <a:pt x="2549" y="1654"/>
                </a:lnTo>
                <a:lnTo>
                  <a:pt x="2552" y="1654"/>
                </a:lnTo>
                <a:lnTo>
                  <a:pt x="2554" y="1654"/>
                </a:lnTo>
                <a:lnTo>
                  <a:pt x="2554" y="1654"/>
                </a:lnTo>
                <a:lnTo>
                  <a:pt x="2552" y="1652"/>
                </a:lnTo>
                <a:close/>
                <a:moveTo>
                  <a:pt x="2523" y="1597"/>
                </a:moveTo>
                <a:lnTo>
                  <a:pt x="2523" y="1597"/>
                </a:lnTo>
                <a:lnTo>
                  <a:pt x="2521" y="1597"/>
                </a:lnTo>
                <a:lnTo>
                  <a:pt x="2521" y="1597"/>
                </a:lnTo>
                <a:lnTo>
                  <a:pt x="2521" y="1600"/>
                </a:lnTo>
                <a:lnTo>
                  <a:pt x="2521" y="1602"/>
                </a:lnTo>
                <a:lnTo>
                  <a:pt x="2523" y="1602"/>
                </a:lnTo>
                <a:lnTo>
                  <a:pt x="2523" y="1602"/>
                </a:lnTo>
                <a:lnTo>
                  <a:pt x="2523" y="1602"/>
                </a:lnTo>
                <a:lnTo>
                  <a:pt x="2526" y="1600"/>
                </a:lnTo>
                <a:lnTo>
                  <a:pt x="2526" y="1600"/>
                </a:lnTo>
                <a:lnTo>
                  <a:pt x="2526" y="1597"/>
                </a:lnTo>
                <a:lnTo>
                  <a:pt x="2523" y="1597"/>
                </a:lnTo>
                <a:lnTo>
                  <a:pt x="2523" y="1597"/>
                </a:lnTo>
                <a:close/>
                <a:moveTo>
                  <a:pt x="2552" y="1664"/>
                </a:moveTo>
                <a:lnTo>
                  <a:pt x="2552" y="1664"/>
                </a:lnTo>
                <a:lnTo>
                  <a:pt x="2549" y="1664"/>
                </a:lnTo>
                <a:lnTo>
                  <a:pt x="2549" y="1664"/>
                </a:lnTo>
                <a:lnTo>
                  <a:pt x="2549" y="1664"/>
                </a:lnTo>
                <a:lnTo>
                  <a:pt x="2547" y="1664"/>
                </a:lnTo>
                <a:lnTo>
                  <a:pt x="2547" y="1664"/>
                </a:lnTo>
                <a:lnTo>
                  <a:pt x="2547" y="1666"/>
                </a:lnTo>
                <a:lnTo>
                  <a:pt x="2547" y="1666"/>
                </a:lnTo>
                <a:lnTo>
                  <a:pt x="2545" y="1666"/>
                </a:lnTo>
                <a:lnTo>
                  <a:pt x="2545" y="1666"/>
                </a:lnTo>
                <a:lnTo>
                  <a:pt x="2547" y="1666"/>
                </a:lnTo>
                <a:lnTo>
                  <a:pt x="2547" y="1666"/>
                </a:lnTo>
                <a:lnTo>
                  <a:pt x="2547" y="1666"/>
                </a:lnTo>
                <a:lnTo>
                  <a:pt x="2547" y="1666"/>
                </a:lnTo>
                <a:lnTo>
                  <a:pt x="2549" y="1666"/>
                </a:lnTo>
                <a:lnTo>
                  <a:pt x="2549" y="1666"/>
                </a:lnTo>
                <a:lnTo>
                  <a:pt x="2549" y="1666"/>
                </a:lnTo>
                <a:lnTo>
                  <a:pt x="2552" y="1664"/>
                </a:lnTo>
                <a:lnTo>
                  <a:pt x="2552" y="1664"/>
                </a:lnTo>
                <a:lnTo>
                  <a:pt x="2552" y="1664"/>
                </a:lnTo>
                <a:lnTo>
                  <a:pt x="2552" y="1666"/>
                </a:lnTo>
                <a:lnTo>
                  <a:pt x="2552" y="1666"/>
                </a:lnTo>
                <a:lnTo>
                  <a:pt x="2552" y="1666"/>
                </a:lnTo>
                <a:lnTo>
                  <a:pt x="2552" y="1666"/>
                </a:lnTo>
                <a:lnTo>
                  <a:pt x="2552" y="1664"/>
                </a:lnTo>
                <a:lnTo>
                  <a:pt x="2552" y="1664"/>
                </a:lnTo>
                <a:close/>
                <a:moveTo>
                  <a:pt x="2559" y="1638"/>
                </a:moveTo>
                <a:lnTo>
                  <a:pt x="2559" y="1638"/>
                </a:lnTo>
                <a:lnTo>
                  <a:pt x="2559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4" y="1635"/>
                </a:lnTo>
                <a:lnTo>
                  <a:pt x="2554" y="1635"/>
                </a:lnTo>
                <a:lnTo>
                  <a:pt x="2554" y="1635"/>
                </a:lnTo>
                <a:lnTo>
                  <a:pt x="2554" y="1635"/>
                </a:lnTo>
                <a:lnTo>
                  <a:pt x="2554" y="1635"/>
                </a:lnTo>
                <a:lnTo>
                  <a:pt x="2554" y="1638"/>
                </a:lnTo>
                <a:lnTo>
                  <a:pt x="2554" y="1638"/>
                </a:lnTo>
                <a:lnTo>
                  <a:pt x="2554" y="1638"/>
                </a:lnTo>
                <a:lnTo>
                  <a:pt x="2554" y="1638"/>
                </a:lnTo>
                <a:lnTo>
                  <a:pt x="2554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6" y="1638"/>
                </a:lnTo>
                <a:lnTo>
                  <a:pt x="2559" y="1638"/>
                </a:lnTo>
                <a:lnTo>
                  <a:pt x="2559" y="1638"/>
                </a:lnTo>
                <a:lnTo>
                  <a:pt x="2559" y="1638"/>
                </a:lnTo>
                <a:lnTo>
                  <a:pt x="2559" y="1638"/>
                </a:lnTo>
                <a:close/>
                <a:moveTo>
                  <a:pt x="2552" y="1685"/>
                </a:moveTo>
                <a:lnTo>
                  <a:pt x="2552" y="1685"/>
                </a:lnTo>
                <a:lnTo>
                  <a:pt x="2552" y="1685"/>
                </a:lnTo>
                <a:lnTo>
                  <a:pt x="2552" y="1683"/>
                </a:lnTo>
                <a:lnTo>
                  <a:pt x="2552" y="1683"/>
                </a:lnTo>
                <a:lnTo>
                  <a:pt x="2552" y="1683"/>
                </a:lnTo>
                <a:lnTo>
                  <a:pt x="2552" y="1683"/>
                </a:lnTo>
                <a:lnTo>
                  <a:pt x="2549" y="1683"/>
                </a:lnTo>
                <a:lnTo>
                  <a:pt x="2549" y="1683"/>
                </a:lnTo>
                <a:lnTo>
                  <a:pt x="2549" y="1683"/>
                </a:lnTo>
                <a:lnTo>
                  <a:pt x="2549" y="1683"/>
                </a:lnTo>
                <a:lnTo>
                  <a:pt x="2549" y="1683"/>
                </a:lnTo>
                <a:lnTo>
                  <a:pt x="2549" y="1683"/>
                </a:lnTo>
                <a:lnTo>
                  <a:pt x="2547" y="1683"/>
                </a:lnTo>
                <a:lnTo>
                  <a:pt x="2547" y="1685"/>
                </a:lnTo>
                <a:lnTo>
                  <a:pt x="2549" y="1685"/>
                </a:lnTo>
                <a:lnTo>
                  <a:pt x="2549" y="1685"/>
                </a:lnTo>
                <a:lnTo>
                  <a:pt x="2549" y="1685"/>
                </a:lnTo>
                <a:lnTo>
                  <a:pt x="2549" y="1685"/>
                </a:lnTo>
                <a:lnTo>
                  <a:pt x="2549" y="1687"/>
                </a:lnTo>
                <a:lnTo>
                  <a:pt x="2552" y="1687"/>
                </a:lnTo>
                <a:lnTo>
                  <a:pt x="2549" y="1687"/>
                </a:lnTo>
                <a:lnTo>
                  <a:pt x="2549" y="1687"/>
                </a:lnTo>
                <a:lnTo>
                  <a:pt x="2549" y="1690"/>
                </a:lnTo>
                <a:lnTo>
                  <a:pt x="2549" y="1690"/>
                </a:lnTo>
                <a:lnTo>
                  <a:pt x="2552" y="1690"/>
                </a:lnTo>
                <a:lnTo>
                  <a:pt x="2552" y="1690"/>
                </a:lnTo>
                <a:lnTo>
                  <a:pt x="2552" y="1690"/>
                </a:lnTo>
                <a:lnTo>
                  <a:pt x="2552" y="1690"/>
                </a:lnTo>
                <a:lnTo>
                  <a:pt x="2552" y="1690"/>
                </a:lnTo>
                <a:lnTo>
                  <a:pt x="2552" y="1690"/>
                </a:lnTo>
                <a:lnTo>
                  <a:pt x="2552" y="1687"/>
                </a:lnTo>
                <a:lnTo>
                  <a:pt x="2552" y="1687"/>
                </a:lnTo>
                <a:lnTo>
                  <a:pt x="2552" y="1687"/>
                </a:lnTo>
                <a:lnTo>
                  <a:pt x="2552" y="1687"/>
                </a:lnTo>
                <a:lnTo>
                  <a:pt x="2552" y="1687"/>
                </a:lnTo>
                <a:lnTo>
                  <a:pt x="2552" y="1685"/>
                </a:lnTo>
                <a:lnTo>
                  <a:pt x="2552" y="1685"/>
                </a:lnTo>
                <a:lnTo>
                  <a:pt x="2552" y="1685"/>
                </a:lnTo>
                <a:close/>
                <a:moveTo>
                  <a:pt x="2519" y="1595"/>
                </a:moveTo>
                <a:lnTo>
                  <a:pt x="2516" y="1595"/>
                </a:lnTo>
                <a:lnTo>
                  <a:pt x="2516" y="1595"/>
                </a:lnTo>
                <a:lnTo>
                  <a:pt x="2511" y="1593"/>
                </a:lnTo>
                <a:lnTo>
                  <a:pt x="2511" y="1593"/>
                </a:lnTo>
                <a:lnTo>
                  <a:pt x="2509" y="1593"/>
                </a:lnTo>
                <a:lnTo>
                  <a:pt x="2509" y="1593"/>
                </a:lnTo>
                <a:lnTo>
                  <a:pt x="2509" y="1593"/>
                </a:lnTo>
                <a:lnTo>
                  <a:pt x="2516" y="1597"/>
                </a:lnTo>
                <a:lnTo>
                  <a:pt x="2519" y="1600"/>
                </a:lnTo>
                <a:lnTo>
                  <a:pt x="2519" y="1600"/>
                </a:lnTo>
                <a:lnTo>
                  <a:pt x="2519" y="1600"/>
                </a:lnTo>
                <a:lnTo>
                  <a:pt x="2521" y="1600"/>
                </a:lnTo>
                <a:lnTo>
                  <a:pt x="2519" y="1597"/>
                </a:lnTo>
                <a:lnTo>
                  <a:pt x="2519" y="1597"/>
                </a:lnTo>
                <a:lnTo>
                  <a:pt x="2519" y="1595"/>
                </a:lnTo>
                <a:close/>
                <a:moveTo>
                  <a:pt x="2547" y="1692"/>
                </a:moveTo>
                <a:lnTo>
                  <a:pt x="2547" y="1690"/>
                </a:lnTo>
                <a:lnTo>
                  <a:pt x="2547" y="1690"/>
                </a:lnTo>
                <a:lnTo>
                  <a:pt x="2547" y="1690"/>
                </a:lnTo>
                <a:lnTo>
                  <a:pt x="2545" y="1690"/>
                </a:lnTo>
                <a:lnTo>
                  <a:pt x="2545" y="1690"/>
                </a:lnTo>
                <a:lnTo>
                  <a:pt x="2542" y="1690"/>
                </a:lnTo>
                <a:lnTo>
                  <a:pt x="2542" y="1690"/>
                </a:lnTo>
                <a:lnTo>
                  <a:pt x="2545" y="1690"/>
                </a:lnTo>
                <a:lnTo>
                  <a:pt x="2545" y="1692"/>
                </a:lnTo>
                <a:lnTo>
                  <a:pt x="2545" y="1692"/>
                </a:lnTo>
                <a:lnTo>
                  <a:pt x="2545" y="1692"/>
                </a:lnTo>
                <a:lnTo>
                  <a:pt x="2547" y="1695"/>
                </a:lnTo>
                <a:lnTo>
                  <a:pt x="2547" y="1695"/>
                </a:lnTo>
                <a:lnTo>
                  <a:pt x="2547" y="1692"/>
                </a:lnTo>
                <a:lnTo>
                  <a:pt x="2547" y="1692"/>
                </a:lnTo>
                <a:lnTo>
                  <a:pt x="2547" y="1692"/>
                </a:lnTo>
                <a:close/>
                <a:moveTo>
                  <a:pt x="2566" y="1093"/>
                </a:moveTo>
                <a:lnTo>
                  <a:pt x="2563" y="1093"/>
                </a:lnTo>
                <a:lnTo>
                  <a:pt x="2563" y="1096"/>
                </a:lnTo>
                <a:lnTo>
                  <a:pt x="2566" y="1096"/>
                </a:lnTo>
                <a:lnTo>
                  <a:pt x="2568" y="1096"/>
                </a:lnTo>
                <a:lnTo>
                  <a:pt x="2568" y="1096"/>
                </a:lnTo>
                <a:lnTo>
                  <a:pt x="2568" y="1096"/>
                </a:lnTo>
                <a:lnTo>
                  <a:pt x="2568" y="1096"/>
                </a:lnTo>
                <a:lnTo>
                  <a:pt x="2568" y="1096"/>
                </a:lnTo>
                <a:lnTo>
                  <a:pt x="2568" y="1096"/>
                </a:lnTo>
                <a:lnTo>
                  <a:pt x="2571" y="1096"/>
                </a:lnTo>
                <a:lnTo>
                  <a:pt x="2571" y="1093"/>
                </a:lnTo>
                <a:lnTo>
                  <a:pt x="2568" y="1093"/>
                </a:lnTo>
                <a:lnTo>
                  <a:pt x="2566" y="1093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Freeform 31">
            <a:extLst>
              <a:ext uri="{FF2B5EF4-FFF2-40B4-BE49-F238E27FC236}">
                <a16:creationId xmlns:a16="http://schemas.microsoft.com/office/drawing/2014/main" id="{1AD49228-14DE-7F4F-4D13-9D6296355ACD}"/>
              </a:ext>
            </a:extLst>
          </p:cNvPr>
          <p:cNvSpPr>
            <a:spLocks noEditPoints="1"/>
          </p:cNvSpPr>
          <p:nvPr/>
        </p:nvSpPr>
        <p:spPr bwMode="auto">
          <a:xfrm>
            <a:off x="2925503" y="5396939"/>
            <a:ext cx="167618" cy="139177"/>
          </a:xfrm>
          <a:custGeom>
            <a:avLst/>
            <a:gdLst>
              <a:gd name="T0" fmla="*/ 38 w 277"/>
              <a:gd name="T1" fmla="*/ 173 h 230"/>
              <a:gd name="T2" fmla="*/ 36 w 277"/>
              <a:gd name="T3" fmla="*/ 182 h 230"/>
              <a:gd name="T4" fmla="*/ 50 w 277"/>
              <a:gd name="T5" fmla="*/ 213 h 230"/>
              <a:gd name="T6" fmla="*/ 50 w 277"/>
              <a:gd name="T7" fmla="*/ 215 h 230"/>
              <a:gd name="T8" fmla="*/ 268 w 277"/>
              <a:gd name="T9" fmla="*/ 45 h 230"/>
              <a:gd name="T10" fmla="*/ 263 w 277"/>
              <a:gd name="T11" fmla="*/ 31 h 230"/>
              <a:gd name="T12" fmla="*/ 270 w 277"/>
              <a:gd name="T13" fmla="*/ 14 h 230"/>
              <a:gd name="T14" fmla="*/ 268 w 277"/>
              <a:gd name="T15" fmla="*/ 7 h 230"/>
              <a:gd name="T16" fmla="*/ 258 w 277"/>
              <a:gd name="T17" fmla="*/ 10 h 230"/>
              <a:gd name="T18" fmla="*/ 246 w 277"/>
              <a:gd name="T19" fmla="*/ 14 h 230"/>
              <a:gd name="T20" fmla="*/ 235 w 277"/>
              <a:gd name="T21" fmla="*/ 21 h 230"/>
              <a:gd name="T22" fmla="*/ 220 w 277"/>
              <a:gd name="T23" fmla="*/ 7 h 230"/>
              <a:gd name="T24" fmla="*/ 216 w 277"/>
              <a:gd name="T25" fmla="*/ 12 h 230"/>
              <a:gd name="T26" fmla="*/ 197 w 277"/>
              <a:gd name="T27" fmla="*/ 19 h 230"/>
              <a:gd name="T28" fmla="*/ 194 w 277"/>
              <a:gd name="T29" fmla="*/ 26 h 230"/>
              <a:gd name="T30" fmla="*/ 190 w 277"/>
              <a:gd name="T31" fmla="*/ 43 h 230"/>
              <a:gd name="T32" fmla="*/ 171 w 277"/>
              <a:gd name="T33" fmla="*/ 31 h 230"/>
              <a:gd name="T34" fmla="*/ 154 w 277"/>
              <a:gd name="T35" fmla="*/ 29 h 230"/>
              <a:gd name="T36" fmla="*/ 135 w 277"/>
              <a:gd name="T37" fmla="*/ 17 h 230"/>
              <a:gd name="T38" fmla="*/ 123 w 277"/>
              <a:gd name="T39" fmla="*/ 17 h 230"/>
              <a:gd name="T40" fmla="*/ 105 w 277"/>
              <a:gd name="T41" fmla="*/ 19 h 230"/>
              <a:gd name="T42" fmla="*/ 93 w 277"/>
              <a:gd name="T43" fmla="*/ 19 h 230"/>
              <a:gd name="T44" fmla="*/ 76 w 277"/>
              <a:gd name="T45" fmla="*/ 19 h 230"/>
              <a:gd name="T46" fmla="*/ 64 w 277"/>
              <a:gd name="T47" fmla="*/ 17 h 230"/>
              <a:gd name="T48" fmla="*/ 36 w 277"/>
              <a:gd name="T49" fmla="*/ 26 h 230"/>
              <a:gd name="T50" fmla="*/ 22 w 277"/>
              <a:gd name="T51" fmla="*/ 47 h 230"/>
              <a:gd name="T52" fmla="*/ 0 w 277"/>
              <a:gd name="T53" fmla="*/ 64 h 230"/>
              <a:gd name="T54" fmla="*/ 10 w 277"/>
              <a:gd name="T55" fmla="*/ 92 h 230"/>
              <a:gd name="T56" fmla="*/ 10 w 277"/>
              <a:gd name="T57" fmla="*/ 104 h 230"/>
              <a:gd name="T58" fmla="*/ 22 w 277"/>
              <a:gd name="T59" fmla="*/ 121 h 230"/>
              <a:gd name="T60" fmla="*/ 31 w 277"/>
              <a:gd name="T61" fmla="*/ 161 h 230"/>
              <a:gd name="T62" fmla="*/ 31 w 277"/>
              <a:gd name="T63" fmla="*/ 156 h 230"/>
              <a:gd name="T64" fmla="*/ 36 w 277"/>
              <a:gd name="T65" fmla="*/ 161 h 230"/>
              <a:gd name="T66" fmla="*/ 36 w 277"/>
              <a:gd name="T67" fmla="*/ 163 h 230"/>
              <a:gd name="T68" fmla="*/ 36 w 277"/>
              <a:gd name="T69" fmla="*/ 171 h 230"/>
              <a:gd name="T70" fmla="*/ 41 w 277"/>
              <a:gd name="T71" fmla="*/ 173 h 230"/>
              <a:gd name="T72" fmla="*/ 41 w 277"/>
              <a:gd name="T73" fmla="*/ 175 h 230"/>
              <a:gd name="T74" fmla="*/ 43 w 277"/>
              <a:gd name="T75" fmla="*/ 182 h 230"/>
              <a:gd name="T76" fmla="*/ 43 w 277"/>
              <a:gd name="T77" fmla="*/ 192 h 230"/>
              <a:gd name="T78" fmla="*/ 48 w 277"/>
              <a:gd name="T79" fmla="*/ 206 h 230"/>
              <a:gd name="T80" fmla="*/ 57 w 277"/>
              <a:gd name="T81" fmla="*/ 201 h 230"/>
              <a:gd name="T82" fmla="*/ 62 w 277"/>
              <a:gd name="T83" fmla="*/ 189 h 230"/>
              <a:gd name="T84" fmla="*/ 71 w 277"/>
              <a:gd name="T85" fmla="*/ 208 h 230"/>
              <a:gd name="T86" fmla="*/ 64 w 277"/>
              <a:gd name="T87" fmla="*/ 220 h 230"/>
              <a:gd name="T88" fmla="*/ 71 w 277"/>
              <a:gd name="T89" fmla="*/ 225 h 230"/>
              <a:gd name="T90" fmla="*/ 81 w 277"/>
              <a:gd name="T91" fmla="*/ 220 h 230"/>
              <a:gd name="T92" fmla="*/ 93 w 277"/>
              <a:gd name="T93" fmla="*/ 223 h 230"/>
              <a:gd name="T94" fmla="*/ 105 w 277"/>
              <a:gd name="T95" fmla="*/ 225 h 230"/>
              <a:gd name="T96" fmla="*/ 126 w 277"/>
              <a:gd name="T97" fmla="*/ 225 h 230"/>
              <a:gd name="T98" fmla="*/ 145 w 277"/>
              <a:gd name="T99" fmla="*/ 201 h 230"/>
              <a:gd name="T100" fmla="*/ 173 w 277"/>
              <a:gd name="T101" fmla="*/ 199 h 230"/>
              <a:gd name="T102" fmla="*/ 190 w 277"/>
              <a:gd name="T103" fmla="*/ 206 h 230"/>
              <a:gd name="T104" fmla="*/ 202 w 277"/>
              <a:gd name="T105" fmla="*/ 199 h 230"/>
              <a:gd name="T106" fmla="*/ 187 w 277"/>
              <a:gd name="T107" fmla="*/ 185 h 230"/>
              <a:gd name="T108" fmla="*/ 183 w 277"/>
              <a:gd name="T109" fmla="*/ 168 h 230"/>
              <a:gd name="T110" fmla="*/ 204 w 277"/>
              <a:gd name="T111" fmla="*/ 161 h 230"/>
              <a:gd name="T112" fmla="*/ 213 w 277"/>
              <a:gd name="T113" fmla="*/ 156 h 230"/>
              <a:gd name="T114" fmla="*/ 223 w 277"/>
              <a:gd name="T115" fmla="*/ 147 h 230"/>
              <a:gd name="T116" fmla="*/ 251 w 277"/>
              <a:gd name="T117" fmla="*/ 133 h 230"/>
              <a:gd name="T118" fmla="*/ 275 w 277"/>
              <a:gd name="T119" fmla="*/ 118 h 230"/>
              <a:gd name="T120" fmla="*/ 270 w 277"/>
              <a:gd name="T121" fmla="*/ 92 h 230"/>
              <a:gd name="T122" fmla="*/ 74 w 277"/>
              <a:gd name="T123" fmla="*/ 225 h 230"/>
              <a:gd name="T124" fmla="*/ 53 w 277"/>
              <a:gd name="T125" fmla="*/ 218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7" h="230">
                <a:moveTo>
                  <a:pt x="38" y="173"/>
                </a:moveTo>
                <a:lnTo>
                  <a:pt x="38" y="173"/>
                </a:lnTo>
                <a:lnTo>
                  <a:pt x="38" y="173"/>
                </a:lnTo>
                <a:lnTo>
                  <a:pt x="38" y="171"/>
                </a:lnTo>
                <a:lnTo>
                  <a:pt x="38" y="171"/>
                </a:lnTo>
                <a:lnTo>
                  <a:pt x="38" y="171"/>
                </a:lnTo>
                <a:lnTo>
                  <a:pt x="38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3"/>
                </a:lnTo>
                <a:lnTo>
                  <a:pt x="36" y="173"/>
                </a:lnTo>
                <a:lnTo>
                  <a:pt x="36" y="173"/>
                </a:lnTo>
                <a:lnTo>
                  <a:pt x="36" y="175"/>
                </a:lnTo>
                <a:lnTo>
                  <a:pt x="36" y="175"/>
                </a:lnTo>
                <a:lnTo>
                  <a:pt x="38" y="175"/>
                </a:lnTo>
                <a:lnTo>
                  <a:pt x="38" y="175"/>
                </a:lnTo>
                <a:lnTo>
                  <a:pt x="38" y="175"/>
                </a:lnTo>
                <a:lnTo>
                  <a:pt x="38" y="173"/>
                </a:lnTo>
                <a:lnTo>
                  <a:pt x="38" y="173"/>
                </a:lnTo>
                <a:lnTo>
                  <a:pt x="38" y="173"/>
                </a:lnTo>
                <a:lnTo>
                  <a:pt x="38" y="173"/>
                </a:lnTo>
                <a:close/>
                <a:moveTo>
                  <a:pt x="38" y="180"/>
                </a:moveTo>
                <a:lnTo>
                  <a:pt x="38" y="180"/>
                </a:lnTo>
                <a:lnTo>
                  <a:pt x="38" y="180"/>
                </a:lnTo>
                <a:lnTo>
                  <a:pt x="38" y="180"/>
                </a:lnTo>
                <a:lnTo>
                  <a:pt x="38" y="178"/>
                </a:lnTo>
                <a:lnTo>
                  <a:pt x="38" y="178"/>
                </a:lnTo>
                <a:lnTo>
                  <a:pt x="36" y="175"/>
                </a:lnTo>
                <a:lnTo>
                  <a:pt x="36" y="175"/>
                </a:lnTo>
                <a:lnTo>
                  <a:pt x="36" y="175"/>
                </a:lnTo>
                <a:lnTo>
                  <a:pt x="36" y="178"/>
                </a:lnTo>
                <a:lnTo>
                  <a:pt x="36" y="175"/>
                </a:lnTo>
                <a:lnTo>
                  <a:pt x="36" y="175"/>
                </a:lnTo>
                <a:lnTo>
                  <a:pt x="36" y="175"/>
                </a:lnTo>
                <a:lnTo>
                  <a:pt x="36" y="178"/>
                </a:lnTo>
                <a:lnTo>
                  <a:pt x="36" y="178"/>
                </a:lnTo>
                <a:lnTo>
                  <a:pt x="36" y="180"/>
                </a:lnTo>
                <a:lnTo>
                  <a:pt x="36" y="182"/>
                </a:lnTo>
                <a:lnTo>
                  <a:pt x="36" y="185"/>
                </a:lnTo>
                <a:lnTo>
                  <a:pt x="36" y="185"/>
                </a:lnTo>
                <a:lnTo>
                  <a:pt x="36" y="185"/>
                </a:lnTo>
                <a:lnTo>
                  <a:pt x="36" y="185"/>
                </a:lnTo>
                <a:lnTo>
                  <a:pt x="36" y="185"/>
                </a:lnTo>
                <a:lnTo>
                  <a:pt x="38" y="185"/>
                </a:lnTo>
                <a:lnTo>
                  <a:pt x="38" y="185"/>
                </a:lnTo>
                <a:lnTo>
                  <a:pt x="38" y="182"/>
                </a:lnTo>
                <a:lnTo>
                  <a:pt x="38" y="182"/>
                </a:lnTo>
                <a:lnTo>
                  <a:pt x="38" y="182"/>
                </a:lnTo>
                <a:lnTo>
                  <a:pt x="38" y="180"/>
                </a:lnTo>
                <a:lnTo>
                  <a:pt x="38" y="180"/>
                </a:lnTo>
                <a:close/>
                <a:moveTo>
                  <a:pt x="53" y="213"/>
                </a:moveTo>
                <a:lnTo>
                  <a:pt x="53" y="213"/>
                </a:lnTo>
                <a:lnTo>
                  <a:pt x="53" y="213"/>
                </a:lnTo>
                <a:lnTo>
                  <a:pt x="53" y="213"/>
                </a:lnTo>
                <a:lnTo>
                  <a:pt x="53" y="213"/>
                </a:lnTo>
                <a:lnTo>
                  <a:pt x="53" y="213"/>
                </a:lnTo>
                <a:lnTo>
                  <a:pt x="50" y="213"/>
                </a:lnTo>
                <a:lnTo>
                  <a:pt x="50" y="213"/>
                </a:lnTo>
                <a:lnTo>
                  <a:pt x="50" y="213"/>
                </a:lnTo>
                <a:lnTo>
                  <a:pt x="50" y="213"/>
                </a:lnTo>
                <a:lnTo>
                  <a:pt x="50" y="213"/>
                </a:lnTo>
                <a:lnTo>
                  <a:pt x="50" y="211"/>
                </a:lnTo>
                <a:lnTo>
                  <a:pt x="50" y="211"/>
                </a:lnTo>
                <a:lnTo>
                  <a:pt x="50" y="211"/>
                </a:lnTo>
                <a:lnTo>
                  <a:pt x="48" y="211"/>
                </a:lnTo>
                <a:lnTo>
                  <a:pt x="48" y="211"/>
                </a:lnTo>
                <a:lnTo>
                  <a:pt x="48" y="211"/>
                </a:lnTo>
                <a:lnTo>
                  <a:pt x="45" y="211"/>
                </a:lnTo>
                <a:lnTo>
                  <a:pt x="45" y="211"/>
                </a:lnTo>
                <a:lnTo>
                  <a:pt x="48" y="213"/>
                </a:lnTo>
                <a:lnTo>
                  <a:pt x="48" y="213"/>
                </a:lnTo>
                <a:lnTo>
                  <a:pt x="50" y="213"/>
                </a:lnTo>
                <a:lnTo>
                  <a:pt x="50" y="213"/>
                </a:lnTo>
                <a:lnTo>
                  <a:pt x="50" y="213"/>
                </a:lnTo>
                <a:lnTo>
                  <a:pt x="50" y="215"/>
                </a:lnTo>
                <a:lnTo>
                  <a:pt x="50" y="215"/>
                </a:lnTo>
                <a:lnTo>
                  <a:pt x="50" y="215"/>
                </a:lnTo>
                <a:lnTo>
                  <a:pt x="50" y="215"/>
                </a:lnTo>
                <a:lnTo>
                  <a:pt x="50" y="215"/>
                </a:lnTo>
                <a:lnTo>
                  <a:pt x="53" y="213"/>
                </a:lnTo>
                <a:close/>
                <a:moveTo>
                  <a:pt x="277" y="66"/>
                </a:moveTo>
                <a:lnTo>
                  <a:pt x="277" y="64"/>
                </a:lnTo>
                <a:lnTo>
                  <a:pt x="272" y="55"/>
                </a:lnTo>
                <a:lnTo>
                  <a:pt x="270" y="55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68" y="50"/>
                </a:lnTo>
                <a:lnTo>
                  <a:pt x="268" y="50"/>
                </a:lnTo>
                <a:lnTo>
                  <a:pt x="268" y="50"/>
                </a:lnTo>
                <a:lnTo>
                  <a:pt x="268" y="47"/>
                </a:lnTo>
                <a:lnTo>
                  <a:pt x="268" y="47"/>
                </a:lnTo>
                <a:lnTo>
                  <a:pt x="268" y="45"/>
                </a:lnTo>
                <a:lnTo>
                  <a:pt x="268" y="45"/>
                </a:lnTo>
                <a:lnTo>
                  <a:pt x="268" y="45"/>
                </a:lnTo>
                <a:lnTo>
                  <a:pt x="268" y="43"/>
                </a:lnTo>
                <a:lnTo>
                  <a:pt x="268" y="43"/>
                </a:lnTo>
                <a:lnTo>
                  <a:pt x="268" y="43"/>
                </a:lnTo>
                <a:lnTo>
                  <a:pt x="268" y="40"/>
                </a:lnTo>
                <a:lnTo>
                  <a:pt x="268" y="40"/>
                </a:lnTo>
                <a:lnTo>
                  <a:pt x="268" y="40"/>
                </a:lnTo>
                <a:lnTo>
                  <a:pt x="268" y="40"/>
                </a:lnTo>
                <a:lnTo>
                  <a:pt x="268" y="38"/>
                </a:lnTo>
                <a:lnTo>
                  <a:pt x="268" y="38"/>
                </a:lnTo>
                <a:lnTo>
                  <a:pt x="265" y="38"/>
                </a:lnTo>
                <a:lnTo>
                  <a:pt x="263" y="38"/>
                </a:lnTo>
                <a:lnTo>
                  <a:pt x="263" y="38"/>
                </a:lnTo>
                <a:lnTo>
                  <a:pt x="263" y="36"/>
                </a:lnTo>
                <a:lnTo>
                  <a:pt x="263" y="36"/>
                </a:lnTo>
                <a:lnTo>
                  <a:pt x="263" y="33"/>
                </a:lnTo>
                <a:lnTo>
                  <a:pt x="263" y="33"/>
                </a:lnTo>
                <a:lnTo>
                  <a:pt x="263" y="33"/>
                </a:lnTo>
                <a:lnTo>
                  <a:pt x="263" y="33"/>
                </a:lnTo>
                <a:lnTo>
                  <a:pt x="263" y="31"/>
                </a:lnTo>
                <a:lnTo>
                  <a:pt x="263" y="26"/>
                </a:lnTo>
                <a:lnTo>
                  <a:pt x="265" y="24"/>
                </a:lnTo>
                <a:lnTo>
                  <a:pt x="265" y="24"/>
                </a:lnTo>
                <a:lnTo>
                  <a:pt x="263" y="24"/>
                </a:lnTo>
                <a:lnTo>
                  <a:pt x="263" y="21"/>
                </a:lnTo>
                <a:lnTo>
                  <a:pt x="263" y="21"/>
                </a:lnTo>
                <a:lnTo>
                  <a:pt x="263" y="21"/>
                </a:lnTo>
                <a:lnTo>
                  <a:pt x="263" y="19"/>
                </a:lnTo>
                <a:lnTo>
                  <a:pt x="265" y="17"/>
                </a:lnTo>
                <a:lnTo>
                  <a:pt x="265" y="17"/>
                </a:lnTo>
                <a:lnTo>
                  <a:pt x="265" y="17"/>
                </a:lnTo>
                <a:lnTo>
                  <a:pt x="265" y="17"/>
                </a:lnTo>
                <a:lnTo>
                  <a:pt x="265" y="17"/>
                </a:lnTo>
                <a:lnTo>
                  <a:pt x="265" y="14"/>
                </a:lnTo>
                <a:lnTo>
                  <a:pt x="268" y="17"/>
                </a:lnTo>
                <a:lnTo>
                  <a:pt x="268" y="17"/>
                </a:lnTo>
                <a:lnTo>
                  <a:pt x="268" y="17"/>
                </a:lnTo>
                <a:lnTo>
                  <a:pt x="268" y="17"/>
                </a:lnTo>
                <a:lnTo>
                  <a:pt x="270" y="14"/>
                </a:lnTo>
                <a:lnTo>
                  <a:pt x="270" y="14"/>
                </a:lnTo>
                <a:lnTo>
                  <a:pt x="270" y="12"/>
                </a:lnTo>
                <a:lnTo>
                  <a:pt x="270" y="12"/>
                </a:lnTo>
                <a:lnTo>
                  <a:pt x="270" y="12"/>
                </a:lnTo>
                <a:lnTo>
                  <a:pt x="270" y="12"/>
                </a:lnTo>
                <a:lnTo>
                  <a:pt x="272" y="10"/>
                </a:lnTo>
                <a:lnTo>
                  <a:pt x="272" y="10"/>
                </a:lnTo>
                <a:lnTo>
                  <a:pt x="272" y="10"/>
                </a:lnTo>
                <a:lnTo>
                  <a:pt x="272" y="7"/>
                </a:lnTo>
                <a:lnTo>
                  <a:pt x="272" y="7"/>
                </a:lnTo>
                <a:lnTo>
                  <a:pt x="272" y="2"/>
                </a:lnTo>
                <a:lnTo>
                  <a:pt x="272" y="2"/>
                </a:lnTo>
                <a:lnTo>
                  <a:pt x="272" y="0"/>
                </a:lnTo>
                <a:lnTo>
                  <a:pt x="272" y="2"/>
                </a:lnTo>
                <a:lnTo>
                  <a:pt x="270" y="5"/>
                </a:lnTo>
                <a:lnTo>
                  <a:pt x="270" y="5"/>
                </a:lnTo>
                <a:lnTo>
                  <a:pt x="268" y="5"/>
                </a:lnTo>
                <a:lnTo>
                  <a:pt x="268" y="5"/>
                </a:lnTo>
                <a:lnTo>
                  <a:pt x="268" y="7"/>
                </a:lnTo>
                <a:lnTo>
                  <a:pt x="268" y="7"/>
                </a:lnTo>
                <a:lnTo>
                  <a:pt x="268" y="7"/>
                </a:lnTo>
                <a:lnTo>
                  <a:pt x="268" y="7"/>
                </a:lnTo>
                <a:lnTo>
                  <a:pt x="268" y="7"/>
                </a:lnTo>
                <a:lnTo>
                  <a:pt x="268" y="10"/>
                </a:lnTo>
                <a:lnTo>
                  <a:pt x="268" y="10"/>
                </a:lnTo>
                <a:lnTo>
                  <a:pt x="268" y="10"/>
                </a:lnTo>
                <a:lnTo>
                  <a:pt x="265" y="10"/>
                </a:lnTo>
                <a:lnTo>
                  <a:pt x="265" y="10"/>
                </a:lnTo>
                <a:lnTo>
                  <a:pt x="263" y="10"/>
                </a:lnTo>
                <a:lnTo>
                  <a:pt x="263" y="10"/>
                </a:lnTo>
                <a:lnTo>
                  <a:pt x="263" y="7"/>
                </a:lnTo>
                <a:lnTo>
                  <a:pt x="261" y="7"/>
                </a:lnTo>
                <a:lnTo>
                  <a:pt x="261" y="7"/>
                </a:lnTo>
                <a:lnTo>
                  <a:pt x="258" y="7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56" y="12"/>
                </a:lnTo>
                <a:lnTo>
                  <a:pt x="256" y="12"/>
                </a:lnTo>
                <a:lnTo>
                  <a:pt x="256" y="12"/>
                </a:lnTo>
                <a:lnTo>
                  <a:pt x="256" y="12"/>
                </a:lnTo>
                <a:lnTo>
                  <a:pt x="256" y="12"/>
                </a:lnTo>
                <a:lnTo>
                  <a:pt x="256" y="12"/>
                </a:lnTo>
                <a:lnTo>
                  <a:pt x="254" y="12"/>
                </a:lnTo>
                <a:lnTo>
                  <a:pt x="254" y="12"/>
                </a:lnTo>
                <a:lnTo>
                  <a:pt x="254" y="14"/>
                </a:lnTo>
                <a:lnTo>
                  <a:pt x="254" y="14"/>
                </a:lnTo>
                <a:lnTo>
                  <a:pt x="251" y="17"/>
                </a:lnTo>
                <a:lnTo>
                  <a:pt x="251" y="17"/>
                </a:lnTo>
                <a:lnTo>
                  <a:pt x="249" y="17"/>
                </a:lnTo>
                <a:lnTo>
                  <a:pt x="249" y="17"/>
                </a:lnTo>
                <a:lnTo>
                  <a:pt x="249" y="17"/>
                </a:lnTo>
                <a:lnTo>
                  <a:pt x="246" y="14"/>
                </a:lnTo>
                <a:lnTo>
                  <a:pt x="246" y="14"/>
                </a:lnTo>
                <a:lnTo>
                  <a:pt x="246" y="14"/>
                </a:lnTo>
                <a:lnTo>
                  <a:pt x="246" y="14"/>
                </a:lnTo>
                <a:lnTo>
                  <a:pt x="244" y="17"/>
                </a:lnTo>
                <a:lnTo>
                  <a:pt x="244" y="19"/>
                </a:lnTo>
                <a:lnTo>
                  <a:pt x="244" y="19"/>
                </a:lnTo>
                <a:lnTo>
                  <a:pt x="244" y="19"/>
                </a:lnTo>
                <a:lnTo>
                  <a:pt x="242" y="21"/>
                </a:lnTo>
                <a:lnTo>
                  <a:pt x="242" y="21"/>
                </a:lnTo>
                <a:lnTo>
                  <a:pt x="242" y="21"/>
                </a:lnTo>
                <a:lnTo>
                  <a:pt x="242" y="21"/>
                </a:lnTo>
                <a:lnTo>
                  <a:pt x="242" y="21"/>
                </a:lnTo>
                <a:lnTo>
                  <a:pt x="239" y="21"/>
                </a:lnTo>
                <a:lnTo>
                  <a:pt x="239" y="21"/>
                </a:lnTo>
                <a:lnTo>
                  <a:pt x="239" y="21"/>
                </a:lnTo>
                <a:lnTo>
                  <a:pt x="239" y="21"/>
                </a:lnTo>
                <a:lnTo>
                  <a:pt x="239" y="21"/>
                </a:lnTo>
                <a:lnTo>
                  <a:pt x="237" y="21"/>
                </a:lnTo>
                <a:lnTo>
                  <a:pt x="237" y="21"/>
                </a:lnTo>
                <a:lnTo>
                  <a:pt x="235" y="21"/>
                </a:lnTo>
                <a:lnTo>
                  <a:pt x="235" y="21"/>
                </a:lnTo>
                <a:lnTo>
                  <a:pt x="232" y="19"/>
                </a:lnTo>
                <a:lnTo>
                  <a:pt x="232" y="17"/>
                </a:lnTo>
                <a:lnTo>
                  <a:pt x="230" y="17"/>
                </a:lnTo>
                <a:lnTo>
                  <a:pt x="230" y="17"/>
                </a:lnTo>
                <a:lnTo>
                  <a:pt x="230" y="17"/>
                </a:lnTo>
                <a:lnTo>
                  <a:pt x="230" y="17"/>
                </a:lnTo>
                <a:lnTo>
                  <a:pt x="225" y="14"/>
                </a:lnTo>
                <a:lnTo>
                  <a:pt x="225" y="14"/>
                </a:lnTo>
                <a:lnTo>
                  <a:pt x="225" y="14"/>
                </a:lnTo>
                <a:lnTo>
                  <a:pt x="223" y="12"/>
                </a:lnTo>
                <a:lnTo>
                  <a:pt x="223" y="12"/>
                </a:lnTo>
                <a:lnTo>
                  <a:pt x="223" y="12"/>
                </a:lnTo>
                <a:lnTo>
                  <a:pt x="220" y="12"/>
                </a:lnTo>
                <a:lnTo>
                  <a:pt x="220" y="10"/>
                </a:lnTo>
                <a:lnTo>
                  <a:pt x="220" y="10"/>
                </a:lnTo>
                <a:lnTo>
                  <a:pt x="220" y="7"/>
                </a:lnTo>
                <a:lnTo>
                  <a:pt x="220" y="7"/>
                </a:lnTo>
                <a:lnTo>
                  <a:pt x="220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7"/>
                </a:lnTo>
                <a:lnTo>
                  <a:pt x="218" y="10"/>
                </a:lnTo>
                <a:lnTo>
                  <a:pt x="218" y="10"/>
                </a:lnTo>
                <a:lnTo>
                  <a:pt x="218" y="10"/>
                </a:lnTo>
                <a:lnTo>
                  <a:pt x="218" y="10"/>
                </a:lnTo>
                <a:lnTo>
                  <a:pt x="218" y="10"/>
                </a:lnTo>
                <a:lnTo>
                  <a:pt x="218" y="10"/>
                </a:lnTo>
                <a:lnTo>
                  <a:pt x="218" y="10"/>
                </a:lnTo>
                <a:lnTo>
                  <a:pt x="216" y="10"/>
                </a:lnTo>
                <a:lnTo>
                  <a:pt x="216" y="10"/>
                </a:lnTo>
                <a:lnTo>
                  <a:pt x="216" y="10"/>
                </a:lnTo>
                <a:lnTo>
                  <a:pt x="216" y="10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4"/>
                </a:lnTo>
                <a:lnTo>
                  <a:pt x="213" y="14"/>
                </a:lnTo>
                <a:lnTo>
                  <a:pt x="211" y="14"/>
                </a:lnTo>
                <a:lnTo>
                  <a:pt x="211" y="14"/>
                </a:lnTo>
                <a:lnTo>
                  <a:pt x="209" y="14"/>
                </a:lnTo>
                <a:lnTo>
                  <a:pt x="209" y="14"/>
                </a:lnTo>
                <a:lnTo>
                  <a:pt x="209" y="14"/>
                </a:lnTo>
                <a:lnTo>
                  <a:pt x="206" y="12"/>
                </a:lnTo>
                <a:lnTo>
                  <a:pt x="204" y="12"/>
                </a:lnTo>
                <a:lnTo>
                  <a:pt x="204" y="14"/>
                </a:lnTo>
                <a:lnTo>
                  <a:pt x="204" y="17"/>
                </a:lnTo>
                <a:lnTo>
                  <a:pt x="204" y="17"/>
                </a:lnTo>
                <a:lnTo>
                  <a:pt x="204" y="19"/>
                </a:lnTo>
                <a:lnTo>
                  <a:pt x="202" y="19"/>
                </a:lnTo>
                <a:lnTo>
                  <a:pt x="202" y="19"/>
                </a:lnTo>
                <a:lnTo>
                  <a:pt x="199" y="19"/>
                </a:lnTo>
                <a:lnTo>
                  <a:pt x="197" y="19"/>
                </a:lnTo>
                <a:lnTo>
                  <a:pt x="197" y="19"/>
                </a:lnTo>
                <a:lnTo>
                  <a:pt x="197" y="19"/>
                </a:lnTo>
                <a:lnTo>
                  <a:pt x="197" y="19"/>
                </a:lnTo>
                <a:lnTo>
                  <a:pt x="197" y="19"/>
                </a:lnTo>
                <a:lnTo>
                  <a:pt x="197" y="19"/>
                </a:lnTo>
                <a:lnTo>
                  <a:pt x="197" y="19"/>
                </a:lnTo>
                <a:lnTo>
                  <a:pt x="194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19"/>
                </a:lnTo>
                <a:lnTo>
                  <a:pt x="192" y="21"/>
                </a:lnTo>
                <a:lnTo>
                  <a:pt x="192" y="21"/>
                </a:lnTo>
                <a:lnTo>
                  <a:pt x="192" y="21"/>
                </a:lnTo>
                <a:lnTo>
                  <a:pt x="192" y="24"/>
                </a:lnTo>
                <a:lnTo>
                  <a:pt x="194" y="24"/>
                </a:lnTo>
                <a:lnTo>
                  <a:pt x="192" y="26"/>
                </a:lnTo>
                <a:lnTo>
                  <a:pt x="194" y="26"/>
                </a:lnTo>
                <a:lnTo>
                  <a:pt x="194" y="26"/>
                </a:lnTo>
                <a:lnTo>
                  <a:pt x="197" y="29"/>
                </a:lnTo>
                <a:lnTo>
                  <a:pt x="197" y="29"/>
                </a:lnTo>
                <a:lnTo>
                  <a:pt x="199" y="33"/>
                </a:lnTo>
                <a:lnTo>
                  <a:pt x="199" y="33"/>
                </a:lnTo>
                <a:lnTo>
                  <a:pt x="199" y="33"/>
                </a:lnTo>
                <a:lnTo>
                  <a:pt x="202" y="36"/>
                </a:lnTo>
                <a:lnTo>
                  <a:pt x="202" y="36"/>
                </a:lnTo>
                <a:lnTo>
                  <a:pt x="199" y="36"/>
                </a:lnTo>
                <a:lnTo>
                  <a:pt x="199" y="38"/>
                </a:lnTo>
                <a:lnTo>
                  <a:pt x="199" y="38"/>
                </a:lnTo>
                <a:lnTo>
                  <a:pt x="197" y="38"/>
                </a:lnTo>
                <a:lnTo>
                  <a:pt x="197" y="40"/>
                </a:lnTo>
                <a:lnTo>
                  <a:pt x="197" y="43"/>
                </a:lnTo>
                <a:lnTo>
                  <a:pt x="197" y="43"/>
                </a:lnTo>
                <a:lnTo>
                  <a:pt x="194" y="43"/>
                </a:lnTo>
                <a:lnTo>
                  <a:pt x="192" y="43"/>
                </a:lnTo>
                <a:lnTo>
                  <a:pt x="192" y="43"/>
                </a:lnTo>
                <a:lnTo>
                  <a:pt x="190" y="43"/>
                </a:lnTo>
                <a:lnTo>
                  <a:pt x="190" y="43"/>
                </a:lnTo>
                <a:lnTo>
                  <a:pt x="187" y="43"/>
                </a:lnTo>
                <a:lnTo>
                  <a:pt x="187" y="43"/>
                </a:lnTo>
                <a:lnTo>
                  <a:pt x="187" y="43"/>
                </a:lnTo>
                <a:lnTo>
                  <a:pt x="183" y="38"/>
                </a:lnTo>
                <a:lnTo>
                  <a:pt x="180" y="36"/>
                </a:lnTo>
                <a:lnTo>
                  <a:pt x="180" y="36"/>
                </a:lnTo>
                <a:lnTo>
                  <a:pt x="180" y="33"/>
                </a:lnTo>
                <a:lnTo>
                  <a:pt x="178" y="33"/>
                </a:lnTo>
                <a:lnTo>
                  <a:pt x="178" y="33"/>
                </a:lnTo>
                <a:lnTo>
                  <a:pt x="176" y="33"/>
                </a:lnTo>
                <a:lnTo>
                  <a:pt x="176" y="33"/>
                </a:lnTo>
                <a:lnTo>
                  <a:pt x="176" y="33"/>
                </a:lnTo>
                <a:lnTo>
                  <a:pt x="173" y="33"/>
                </a:lnTo>
                <a:lnTo>
                  <a:pt x="173" y="33"/>
                </a:lnTo>
                <a:lnTo>
                  <a:pt x="173" y="33"/>
                </a:lnTo>
                <a:lnTo>
                  <a:pt x="173" y="33"/>
                </a:lnTo>
                <a:lnTo>
                  <a:pt x="171" y="31"/>
                </a:lnTo>
                <a:lnTo>
                  <a:pt x="171" y="31"/>
                </a:lnTo>
                <a:lnTo>
                  <a:pt x="171" y="31"/>
                </a:lnTo>
                <a:lnTo>
                  <a:pt x="171" y="31"/>
                </a:lnTo>
                <a:lnTo>
                  <a:pt x="168" y="31"/>
                </a:lnTo>
                <a:lnTo>
                  <a:pt x="168" y="31"/>
                </a:lnTo>
                <a:lnTo>
                  <a:pt x="168" y="31"/>
                </a:lnTo>
                <a:lnTo>
                  <a:pt x="166" y="31"/>
                </a:lnTo>
                <a:lnTo>
                  <a:pt x="166" y="31"/>
                </a:lnTo>
                <a:lnTo>
                  <a:pt x="166" y="31"/>
                </a:lnTo>
                <a:lnTo>
                  <a:pt x="164" y="33"/>
                </a:lnTo>
                <a:lnTo>
                  <a:pt x="164" y="33"/>
                </a:lnTo>
                <a:lnTo>
                  <a:pt x="161" y="33"/>
                </a:lnTo>
                <a:lnTo>
                  <a:pt x="159" y="33"/>
                </a:lnTo>
                <a:lnTo>
                  <a:pt x="159" y="33"/>
                </a:lnTo>
                <a:lnTo>
                  <a:pt x="159" y="33"/>
                </a:lnTo>
                <a:lnTo>
                  <a:pt x="159" y="33"/>
                </a:lnTo>
                <a:lnTo>
                  <a:pt x="157" y="31"/>
                </a:lnTo>
                <a:lnTo>
                  <a:pt x="157" y="31"/>
                </a:lnTo>
                <a:lnTo>
                  <a:pt x="154" y="31"/>
                </a:lnTo>
                <a:lnTo>
                  <a:pt x="154" y="31"/>
                </a:lnTo>
                <a:lnTo>
                  <a:pt x="154" y="29"/>
                </a:lnTo>
                <a:lnTo>
                  <a:pt x="152" y="24"/>
                </a:lnTo>
                <a:lnTo>
                  <a:pt x="149" y="24"/>
                </a:lnTo>
                <a:lnTo>
                  <a:pt x="149" y="21"/>
                </a:lnTo>
                <a:lnTo>
                  <a:pt x="149" y="19"/>
                </a:lnTo>
                <a:lnTo>
                  <a:pt x="149" y="21"/>
                </a:lnTo>
                <a:lnTo>
                  <a:pt x="147" y="24"/>
                </a:lnTo>
                <a:lnTo>
                  <a:pt x="145" y="26"/>
                </a:lnTo>
                <a:lnTo>
                  <a:pt x="142" y="26"/>
                </a:lnTo>
                <a:lnTo>
                  <a:pt x="142" y="26"/>
                </a:lnTo>
                <a:lnTo>
                  <a:pt x="140" y="26"/>
                </a:lnTo>
                <a:lnTo>
                  <a:pt x="140" y="21"/>
                </a:lnTo>
                <a:lnTo>
                  <a:pt x="140" y="21"/>
                </a:lnTo>
                <a:lnTo>
                  <a:pt x="140" y="19"/>
                </a:lnTo>
                <a:lnTo>
                  <a:pt x="140" y="19"/>
                </a:lnTo>
                <a:lnTo>
                  <a:pt x="140" y="19"/>
                </a:lnTo>
                <a:lnTo>
                  <a:pt x="138" y="17"/>
                </a:lnTo>
                <a:lnTo>
                  <a:pt x="135" y="17"/>
                </a:lnTo>
                <a:lnTo>
                  <a:pt x="135" y="17"/>
                </a:lnTo>
                <a:lnTo>
                  <a:pt x="135" y="17"/>
                </a:lnTo>
                <a:lnTo>
                  <a:pt x="133" y="17"/>
                </a:lnTo>
                <a:lnTo>
                  <a:pt x="133" y="17"/>
                </a:lnTo>
                <a:lnTo>
                  <a:pt x="133" y="17"/>
                </a:lnTo>
                <a:lnTo>
                  <a:pt x="133" y="17"/>
                </a:lnTo>
                <a:lnTo>
                  <a:pt x="131" y="17"/>
                </a:lnTo>
                <a:lnTo>
                  <a:pt x="131" y="17"/>
                </a:lnTo>
                <a:lnTo>
                  <a:pt x="131" y="17"/>
                </a:lnTo>
                <a:lnTo>
                  <a:pt x="131" y="14"/>
                </a:lnTo>
                <a:lnTo>
                  <a:pt x="128" y="14"/>
                </a:lnTo>
                <a:lnTo>
                  <a:pt x="128" y="14"/>
                </a:lnTo>
                <a:lnTo>
                  <a:pt x="126" y="17"/>
                </a:lnTo>
                <a:lnTo>
                  <a:pt x="126" y="17"/>
                </a:lnTo>
                <a:lnTo>
                  <a:pt x="126" y="17"/>
                </a:lnTo>
                <a:lnTo>
                  <a:pt x="126" y="17"/>
                </a:lnTo>
                <a:lnTo>
                  <a:pt x="123" y="14"/>
                </a:lnTo>
                <a:lnTo>
                  <a:pt x="123" y="14"/>
                </a:lnTo>
                <a:lnTo>
                  <a:pt x="123" y="17"/>
                </a:lnTo>
                <a:lnTo>
                  <a:pt x="123" y="17"/>
                </a:lnTo>
                <a:lnTo>
                  <a:pt x="123" y="17"/>
                </a:lnTo>
                <a:lnTo>
                  <a:pt x="121" y="17"/>
                </a:lnTo>
                <a:lnTo>
                  <a:pt x="121" y="17"/>
                </a:lnTo>
                <a:lnTo>
                  <a:pt x="119" y="17"/>
                </a:lnTo>
                <a:lnTo>
                  <a:pt x="119" y="17"/>
                </a:lnTo>
                <a:lnTo>
                  <a:pt x="119" y="19"/>
                </a:lnTo>
                <a:lnTo>
                  <a:pt x="119" y="19"/>
                </a:lnTo>
                <a:lnTo>
                  <a:pt x="116" y="19"/>
                </a:lnTo>
                <a:lnTo>
                  <a:pt x="116" y="19"/>
                </a:lnTo>
                <a:lnTo>
                  <a:pt x="114" y="19"/>
                </a:lnTo>
                <a:lnTo>
                  <a:pt x="114" y="19"/>
                </a:lnTo>
                <a:lnTo>
                  <a:pt x="114" y="19"/>
                </a:lnTo>
                <a:lnTo>
                  <a:pt x="114" y="19"/>
                </a:lnTo>
                <a:lnTo>
                  <a:pt x="112" y="19"/>
                </a:lnTo>
                <a:lnTo>
                  <a:pt x="112" y="19"/>
                </a:lnTo>
                <a:lnTo>
                  <a:pt x="112" y="19"/>
                </a:lnTo>
                <a:lnTo>
                  <a:pt x="112" y="19"/>
                </a:lnTo>
                <a:lnTo>
                  <a:pt x="112" y="19"/>
                </a:lnTo>
                <a:lnTo>
                  <a:pt x="112" y="19"/>
                </a:lnTo>
                <a:lnTo>
                  <a:pt x="105" y="19"/>
                </a:lnTo>
                <a:lnTo>
                  <a:pt x="102" y="17"/>
                </a:lnTo>
                <a:lnTo>
                  <a:pt x="102" y="17"/>
                </a:lnTo>
                <a:lnTo>
                  <a:pt x="100" y="17"/>
                </a:lnTo>
                <a:lnTo>
                  <a:pt x="100" y="19"/>
                </a:lnTo>
                <a:lnTo>
                  <a:pt x="100" y="19"/>
                </a:lnTo>
                <a:lnTo>
                  <a:pt x="97" y="19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5" y="19"/>
                </a:lnTo>
                <a:lnTo>
                  <a:pt x="95" y="19"/>
                </a:lnTo>
                <a:lnTo>
                  <a:pt x="95" y="19"/>
                </a:lnTo>
                <a:lnTo>
                  <a:pt x="95" y="19"/>
                </a:lnTo>
                <a:lnTo>
                  <a:pt x="95" y="19"/>
                </a:lnTo>
                <a:lnTo>
                  <a:pt x="95" y="19"/>
                </a:lnTo>
                <a:lnTo>
                  <a:pt x="93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88" y="19"/>
                </a:lnTo>
                <a:lnTo>
                  <a:pt x="88" y="19"/>
                </a:lnTo>
                <a:lnTo>
                  <a:pt x="83" y="19"/>
                </a:lnTo>
                <a:lnTo>
                  <a:pt x="83" y="19"/>
                </a:lnTo>
                <a:lnTo>
                  <a:pt x="83" y="19"/>
                </a:lnTo>
                <a:lnTo>
                  <a:pt x="83" y="19"/>
                </a:lnTo>
                <a:lnTo>
                  <a:pt x="83" y="21"/>
                </a:lnTo>
                <a:lnTo>
                  <a:pt x="81" y="19"/>
                </a:lnTo>
                <a:lnTo>
                  <a:pt x="81" y="19"/>
                </a:lnTo>
                <a:lnTo>
                  <a:pt x="81" y="19"/>
                </a:lnTo>
                <a:lnTo>
                  <a:pt x="81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6" y="19"/>
                </a:lnTo>
                <a:lnTo>
                  <a:pt x="74" y="19"/>
                </a:lnTo>
                <a:lnTo>
                  <a:pt x="71" y="19"/>
                </a:lnTo>
                <a:lnTo>
                  <a:pt x="71" y="17"/>
                </a:lnTo>
                <a:lnTo>
                  <a:pt x="71" y="17"/>
                </a:lnTo>
                <a:lnTo>
                  <a:pt x="71" y="17"/>
                </a:lnTo>
                <a:lnTo>
                  <a:pt x="71" y="17"/>
                </a:lnTo>
                <a:lnTo>
                  <a:pt x="71" y="14"/>
                </a:lnTo>
                <a:lnTo>
                  <a:pt x="71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7"/>
                </a:lnTo>
                <a:lnTo>
                  <a:pt x="69" y="17"/>
                </a:lnTo>
                <a:lnTo>
                  <a:pt x="67" y="17"/>
                </a:lnTo>
                <a:lnTo>
                  <a:pt x="67" y="17"/>
                </a:lnTo>
                <a:lnTo>
                  <a:pt x="67" y="17"/>
                </a:lnTo>
                <a:lnTo>
                  <a:pt x="64" y="17"/>
                </a:lnTo>
                <a:lnTo>
                  <a:pt x="64" y="17"/>
                </a:lnTo>
                <a:lnTo>
                  <a:pt x="62" y="17"/>
                </a:lnTo>
                <a:lnTo>
                  <a:pt x="60" y="19"/>
                </a:lnTo>
                <a:lnTo>
                  <a:pt x="60" y="19"/>
                </a:lnTo>
                <a:lnTo>
                  <a:pt x="60" y="19"/>
                </a:lnTo>
                <a:lnTo>
                  <a:pt x="60" y="19"/>
                </a:lnTo>
                <a:lnTo>
                  <a:pt x="57" y="19"/>
                </a:lnTo>
                <a:lnTo>
                  <a:pt x="57" y="19"/>
                </a:lnTo>
                <a:lnTo>
                  <a:pt x="57" y="19"/>
                </a:lnTo>
                <a:lnTo>
                  <a:pt x="55" y="19"/>
                </a:lnTo>
                <a:lnTo>
                  <a:pt x="55" y="19"/>
                </a:lnTo>
                <a:lnTo>
                  <a:pt x="55" y="19"/>
                </a:lnTo>
                <a:lnTo>
                  <a:pt x="50" y="19"/>
                </a:lnTo>
                <a:lnTo>
                  <a:pt x="48" y="21"/>
                </a:lnTo>
                <a:lnTo>
                  <a:pt x="45" y="21"/>
                </a:lnTo>
                <a:lnTo>
                  <a:pt x="43" y="21"/>
                </a:lnTo>
                <a:lnTo>
                  <a:pt x="43" y="21"/>
                </a:lnTo>
                <a:lnTo>
                  <a:pt x="41" y="24"/>
                </a:lnTo>
                <a:lnTo>
                  <a:pt x="36" y="26"/>
                </a:lnTo>
                <a:lnTo>
                  <a:pt x="36" y="26"/>
                </a:lnTo>
                <a:lnTo>
                  <a:pt x="36" y="26"/>
                </a:lnTo>
                <a:lnTo>
                  <a:pt x="34" y="29"/>
                </a:lnTo>
                <a:lnTo>
                  <a:pt x="34" y="29"/>
                </a:lnTo>
                <a:lnTo>
                  <a:pt x="31" y="29"/>
                </a:lnTo>
                <a:lnTo>
                  <a:pt x="31" y="29"/>
                </a:lnTo>
                <a:lnTo>
                  <a:pt x="31" y="31"/>
                </a:lnTo>
                <a:lnTo>
                  <a:pt x="31" y="31"/>
                </a:lnTo>
                <a:lnTo>
                  <a:pt x="31" y="31"/>
                </a:lnTo>
                <a:lnTo>
                  <a:pt x="31" y="33"/>
                </a:lnTo>
                <a:lnTo>
                  <a:pt x="29" y="33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8"/>
                </a:lnTo>
                <a:lnTo>
                  <a:pt x="29" y="38"/>
                </a:lnTo>
                <a:lnTo>
                  <a:pt x="24" y="40"/>
                </a:lnTo>
                <a:lnTo>
                  <a:pt x="24" y="43"/>
                </a:lnTo>
                <a:lnTo>
                  <a:pt x="24" y="43"/>
                </a:lnTo>
                <a:lnTo>
                  <a:pt x="22" y="47"/>
                </a:lnTo>
                <a:lnTo>
                  <a:pt x="22" y="47"/>
                </a:lnTo>
                <a:lnTo>
                  <a:pt x="22" y="50"/>
                </a:lnTo>
                <a:lnTo>
                  <a:pt x="19" y="50"/>
                </a:lnTo>
                <a:lnTo>
                  <a:pt x="19" y="50"/>
                </a:lnTo>
                <a:lnTo>
                  <a:pt x="19" y="50"/>
                </a:lnTo>
                <a:lnTo>
                  <a:pt x="19" y="52"/>
                </a:lnTo>
                <a:lnTo>
                  <a:pt x="19" y="52"/>
                </a:lnTo>
                <a:lnTo>
                  <a:pt x="15" y="55"/>
                </a:lnTo>
                <a:lnTo>
                  <a:pt x="12" y="57"/>
                </a:lnTo>
                <a:lnTo>
                  <a:pt x="12" y="57"/>
                </a:lnTo>
                <a:lnTo>
                  <a:pt x="12" y="59"/>
                </a:lnTo>
                <a:lnTo>
                  <a:pt x="15" y="59"/>
                </a:lnTo>
                <a:lnTo>
                  <a:pt x="15" y="59"/>
                </a:lnTo>
                <a:lnTo>
                  <a:pt x="12" y="62"/>
                </a:lnTo>
                <a:lnTo>
                  <a:pt x="10" y="62"/>
                </a:lnTo>
                <a:lnTo>
                  <a:pt x="8" y="62"/>
                </a:lnTo>
                <a:lnTo>
                  <a:pt x="3" y="62"/>
                </a:lnTo>
                <a:lnTo>
                  <a:pt x="0" y="62"/>
                </a:lnTo>
                <a:lnTo>
                  <a:pt x="0" y="64"/>
                </a:lnTo>
                <a:lnTo>
                  <a:pt x="0" y="64"/>
                </a:lnTo>
                <a:lnTo>
                  <a:pt x="0" y="64"/>
                </a:lnTo>
                <a:lnTo>
                  <a:pt x="0" y="64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71"/>
                </a:lnTo>
                <a:lnTo>
                  <a:pt x="0" y="73"/>
                </a:lnTo>
                <a:lnTo>
                  <a:pt x="0" y="78"/>
                </a:lnTo>
                <a:lnTo>
                  <a:pt x="0" y="78"/>
                </a:lnTo>
                <a:lnTo>
                  <a:pt x="3" y="85"/>
                </a:lnTo>
                <a:lnTo>
                  <a:pt x="5" y="88"/>
                </a:lnTo>
                <a:lnTo>
                  <a:pt x="8" y="90"/>
                </a:lnTo>
                <a:lnTo>
                  <a:pt x="8" y="90"/>
                </a:lnTo>
                <a:lnTo>
                  <a:pt x="8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8" y="92"/>
                </a:lnTo>
                <a:lnTo>
                  <a:pt x="8" y="92"/>
                </a:lnTo>
                <a:lnTo>
                  <a:pt x="8" y="92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100"/>
                </a:lnTo>
                <a:lnTo>
                  <a:pt x="10" y="100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4"/>
                </a:lnTo>
                <a:lnTo>
                  <a:pt x="10" y="104"/>
                </a:lnTo>
                <a:lnTo>
                  <a:pt x="10" y="107"/>
                </a:lnTo>
                <a:lnTo>
                  <a:pt x="10" y="107"/>
                </a:lnTo>
                <a:lnTo>
                  <a:pt x="10" y="107"/>
                </a:lnTo>
                <a:lnTo>
                  <a:pt x="8" y="107"/>
                </a:lnTo>
                <a:lnTo>
                  <a:pt x="8" y="109"/>
                </a:lnTo>
                <a:lnTo>
                  <a:pt x="8" y="109"/>
                </a:lnTo>
                <a:lnTo>
                  <a:pt x="10" y="111"/>
                </a:lnTo>
                <a:lnTo>
                  <a:pt x="10" y="111"/>
                </a:lnTo>
                <a:lnTo>
                  <a:pt x="10" y="111"/>
                </a:lnTo>
                <a:lnTo>
                  <a:pt x="12" y="111"/>
                </a:lnTo>
                <a:lnTo>
                  <a:pt x="15" y="114"/>
                </a:lnTo>
                <a:lnTo>
                  <a:pt x="19" y="116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21"/>
                </a:lnTo>
                <a:lnTo>
                  <a:pt x="22" y="121"/>
                </a:lnTo>
                <a:lnTo>
                  <a:pt x="22" y="121"/>
                </a:lnTo>
                <a:lnTo>
                  <a:pt x="24" y="123"/>
                </a:lnTo>
                <a:lnTo>
                  <a:pt x="24" y="123"/>
                </a:lnTo>
                <a:lnTo>
                  <a:pt x="24" y="123"/>
                </a:lnTo>
                <a:lnTo>
                  <a:pt x="24" y="123"/>
                </a:lnTo>
                <a:lnTo>
                  <a:pt x="22" y="126"/>
                </a:lnTo>
                <a:lnTo>
                  <a:pt x="22" y="126"/>
                </a:lnTo>
                <a:lnTo>
                  <a:pt x="22" y="128"/>
                </a:lnTo>
                <a:lnTo>
                  <a:pt x="19" y="135"/>
                </a:lnTo>
                <a:lnTo>
                  <a:pt x="19" y="137"/>
                </a:lnTo>
                <a:lnTo>
                  <a:pt x="22" y="142"/>
                </a:lnTo>
                <a:lnTo>
                  <a:pt x="24" y="142"/>
                </a:lnTo>
                <a:lnTo>
                  <a:pt x="24" y="144"/>
                </a:lnTo>
                <a:lnTo>
                  <a:pt x="24" y="144"/>
                </a:lnTo>
                <a:lnTo>
                  <a:pt x="24" y="147"/>
                </a:lnTo>
                <a:lnTo>
                  <a:pt x="27" y="152"/>
                </a:lnTo>
                <a:lnTo>
                  <a:pt x="29" y="156"/>
                </a:lnTo>
                <a:lnTo>
                  <a:pt x="31" y="159"/>
                </a:lnTo>
                <a:lnTo>
                  <a:pt x="31" y="161"/>
                </a:lnTo>
                <a:lnTo>
                  <a:pt x="31" y="163"/>
                </a:lnTo>
                <a:lnTo>
                  <a:pt x="31" y="163"/>
                </a:lnTo>
                <a:lnTo>
                  <a:pt x="31" y="166"/>
                </a:lnTo>
                <a:lnTo>
                  <a:pt x="34" y="166"/>
                </a:lnTo>
                <a:lnTo>
                  <a:pt x="34" y="166"/>
                </a:lnTo>
                <a:lnTo>
                  <a:pt x="34" y="166"/>
                </a:lnTo>
                <a:lnTo>
                  <a:pt x="34" y="168"/>
                </a:lnTo>
                <a:lnTo>
                  <a:pt x="34" y="168"/>
                </a:lnTo>
                <a:lnTo>
                  <a:pt x="34" y="168"/>
                </a:lnTo>
                <a:lnTo>
                  <a:pt x="34" y="166"/>
                </a:lnTo>
                <a:lnTo>
                  <a:pt x="34" y="163"/>
                </a:lnTo>
                <a:lnTo>
                  <a:pt x="34" y="163"/>
                </a:lnTo>
                <a:lnTo>
                  <a:pt x="34" y="161"/>
                </a:lnTo>
                <a:lnTo>
                  <a:pt x="34" y="161"/>
                </a:lnTo>
                <a:lnTo>
                  <a:pt x="34" y="159"/>
                </a:lnTo>
                <a:lnTo>
                  <a:pt x="31" y="156"/>
                </a:lnTo>
                <a:lnTo>
                  <a:pt x="31" y="154"/>
                </a:lnTo>
                <a:lnTo>
                  <a:pt x="31" y="154"/>
                </a:lnTo>
                <a:lnTo>
                  <a:pt x="31" y="156"/>
                </a:lnTo>
                <a:lnTo>
                  <a:pt x="34" y="159"/>
                </a:lnTo>
                <a:lnTo>
                  <a:pt x="34" y="159"/>
                </a:lnTo>
                <a:lnTo>
                  <a:pt x="34" y="159"/>
                </a:lnTo>
                <a:lnTo>
                  <a:pt x="34" y="159"/>
                </a:lnTo>
                <a:lnTo>
                  <a:pt x="34" y="161"/>
                </a:lnTo>
                <a:lnTo>
                  <a:pt x="36" y="161"/>
                </a:lnTo>
                <a:lnTo>
                  <a:pt x="36" y="159"/>
                </a:lnTo>
                <a:lnTo>
                  <a:pt x="38" y="159"/>
                </a:lnTo>
                <a:lnTo>
                  <a:pt x="38" y="161"/>
                </a:lnTo>
                <a:lnTo>
                  <a:pt x="38" y="161"/>
                </a:lnTo>
                <a:lnTo>
                  <a:pt x="41" y="161"/>
                </a:lnTo>
                <a:lnTo>
                  <a:pt x="41" y="159"/>
                </a:lnTo>
                <a:lnTo>
                  <a:pt x="41" y="159"/>
                </a:lnTo>
                <a:lnTo>
                  <a:pt x="41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6" y="161"/>
                </a:lnTo>
                <a:lnTo>
                  <a:pt x="36" y="161"/>
                </a:lnTo>
                <a:lnTo>
                  <a:pt x="36" y="161"/>
                </a:lnTo>
                <a:lnTo>
                  <a:pt x="36" y="161"/>
                </a:lnTo>
                <a:lnTo>
                  <a:pt x="34" y="161"/>
                </a:lnTo>
                <a:lnTo>
                  <a:pt x="34" y="163"/>
                </a:lnTo>
                <a:lnTo>
                  <a:pt x="34" y="166"/>
                </a:lnTo>
                <a:lnTo>
                  <a:pt x="34" y="166"/>
                </a:lnTo>
                <a:lnTo>
                  <a:pt x="34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3"/>
                </a:lnTo>
                <a:lnTo>
                  <a:pt x="36" y="166"/>
                </a:lnTo>
                <a:lnTo>
                  <a:pt x="38" y="166"/>
                </a:lnTo>
                <a:lnTo>
                  <a:pt x="38" y="166"/>
                </a:lnTo>
                <a:lnTo>
                  <a:pt x="38" y="166"/>
                </a:lnTo>
                <a:lnTo>
                  <a:pt x="38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6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6" y="168"/>
                </a:lnTo>
                <a:lnTo>
                  <a:pt x="34" y="168"/>
                </a:lnTo>
                <a:lnTo>
                  <a:pt x="34" y="168"/>
                </a:lnTo>
                <a:lnTo>
                  <a:pt x="34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6" y="171"/>
                </a:lnTo>
                <a:lnTo>
                  <a:pt x="38" y="171"/>
                </a:lnTo>
                <a:lnTo>
                  <a:pt x="38" y="168"/>
                </a:lnTo>
                <a:lnTo>
                  <a:pt x="38" y="168"/>
                </a:lnTo>
                <a:lnTo>
                  <a:pt x="38" y="166"/>
                </a:lnTo>
                <a:lnTo>
                  <a:pt x="38" y="166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71"/>
                </a:lnTo>
                <a:lnTo>
                  <a:pt x="38" y="173"/>
                </a:lnTo>
                <a:lnTo>
                  <a:pt x="41" y="173"/>
                </a:lnTo>
                <a:lnTo>
                  <a:pt x="41" y="173"/>
                </a:lnTo>
                <a:lnTo>
                  <a:pt x="41" y="173"/>
                </a:lnTo>
                <a:lnTo>
                  <a:pt x="43" y="173"/>
                </a:lnTo>
                <a:lnTo>
                  <a:pt x="43" y="173"/>
                </a:lnTo>
                <a:lnTo>
                  <a:pt x="43" y="173"/>
                </a:lnTo>
                <a:lnTo>
                  <a:pt x="43" y="173"/>
                </a:lnTo>
                <a:lnTo>
                  <a:pt x="43" y="171"/>
                </a:lnTo>
                <a:lnTo>
                  <a:pt x="43" y="171"/>
                </a:lnTo>
                <a:lnTo>
                  <a:pt x="43" y="171"/>
                </a:lnTo>
                <a:lnTo>
                  <a:pt x="43" y="171"/>
                </a:lnTo>
                <a:lnTo>
                  <a:pt x="43" y="173"/>
                </a:lnTo>
                <a:lnTo>
                  <a:pt x="43" y="173"/>
                </a:lnTo>
                <a:lnTo>
                  <a:pt x="45" y="175"/>
                </a:lnTo>
                <a:lnTo>
                  <a:pt x="43" y="175"/>
                </a:lnTo>
                <a:lnTo>
                  <a:pt x="43" y="175"/>
                </a:lnTo>
                <a:lnTo>
                  <a:pt x="43" y="173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38" y="175"/>
                </a:lnTo>
                <a:lnTo>
                  <a:pt x="41" y="175"/>
                </a:lnTo>
                <a:lnTo>
                  <a:pt x="41" y="178"/>
                </a:lnTo>
                <a:lnTo>
                  <a:pt x="41" y="178"/>
                </a:lnTo>
                <a:lnTo>
                  <a:pt x="41" y="178"/>
                </a:lnTo>
                <a:lnTo>
                  <a:pt x="41" y="180"/>
                </a:lnTo>
                <a:lnTo>
                  <a:pt x="41" y="180"/>
                </a:lnTo>
                <a:lnTo>
                  <a:pt x="41" y="180"/>
                </a:lnTo>
                <a:lnTo>
                  <a:pt x="43" y="180"/>
                </a:lnTo>
                <a:lnTo>
                  <a:pt x="43" y="180"/>
                </a:lnTo>
                <a:lnTo>
                  <a:pt x="43" y="180"/>
                </a:lnTo>
                <a:lnTo>
                  <a:pt x="43" y="180"/>
                </a:lnTo>
                <a:lnTo>
                  <a:pt x="43" y="182"/>
                </a:lnTo>
                <a:lnTo>
                  <a:pt x="43" y="182"/>
                </a:lnTo>
                <a:lnTo>
                  <a:pt x="43" y="182"/>
                </a:lnTo>
                <a:lnTo>
                  <a:pt x="43" y="182"/>
                </a:lnTo>
                <a:lnTo>
                  <a:pt x="41" y="182"/>
                </a:lnTo>
                <a:lnTo>
                  <a:pt x="41" y="185"/>
                </a:lnTo>
                <a:lnTo>
                  <a:pt x="41" y="185"/>
                </a:lnTo>
                <a:lnTo>
                  <a:pt x="41" y="185"/>
                </a:lnTo>
                <a:lnTo>
                  <a:pt x="41" y="185"/>
                </a:lnTo>
                <a:lnTo>
                  <a:pt x="41" y="185"/>
                </a:lnTo>
                <a:lnTo>
                  <a:pt x="38" y="187"/>
                </a:lnTo>
                <a:lnTo>
                  <a:pt x="38" y="187"/>
                </a:lnTo>
                <a:lnTo>
                  <a:pt x="38" y="187"/>
                </a:lnTo>
                <a:lnTo>
                  <a:pt x="41" y="187"/>
                </a:lnTo>
                <a:lnTo>
                  <a:pt x="41" y="187"/>
                </a:lnTo>
                <a:lnTo>
                  <a:pt x="41" y="187"/>
                </a:lnTo>
                <a:lnTo>
                  <a:pt x="41" y="187"/>
                </a:lnTo>
                <a:lnTo>
                  <a:pt x="41" y="187"/>
                </a:lnTo>
                <a:lnTo>
                  <a:pt x="41" y="189"/>
                </a:lnTo>
                <a:lnTo>
                  <a:pt x="41" y="189"/>
                </a:lnTo>
                <a:lnTo>
                  <a:pt x="43" y="189"/>
                </a:lnTo>
                <a:lnTo>
                  <a:pt x="43" y="192"/>
                </a:lnTo>
                <a:lnTo>
                  <a:pt x="43" y="192"/>
                </a:lnTo>
                <a:lnTo>
                  <a:pt x="41" y="194"/>
                </a:lnTo>
                <a:lnTo>
                  <a:pt x="41" y="194"/>
                </a:lnTo>
                <a:lnTo>
                  <a:pt x="41" y="194"/>
                </a:lnTo>
                <a:lnTo>
                  <a:pt x="41" y="197"/>
                </a:lnTo>
                <a:lnTo>
                  <a:pt x="41" y="199"/>
                </a:lnTo>
                <a:lnTo>
                  <a:pt x="41" y="199"/>
                </a:lnTo>
                <a:lnTo>
                  <a:pt x="41" y="201"/>
                </a:lnTo>
                <a:lnTo>
                  <a:pt x="41" y="201"/>
                </a:lnTo>
                <a:lnTo>
                  <a:pt x="41" y="201"/>
                </a:lnTo>
                <a:lnTo>
                  <a:pt x="41" y="201"/>
                </a:lnTo>
                <a:lnTo>
                  <a:pt x="41" y="204"/>
                </a:lnTo>
                <a:lnTo>
                  <a:pt x="43" y="204"/>
                </a:lnTo>
                <a:lnTo>
                  <a:pt x="43" y="204"/>
                </a:lnTo>
                <a:lnTo>
                  <a:pt x="43" y="206"/>
                </a:lnTo>
                <a:lnTo>
                  <a:pt x="45" y="206"/>
                </a:lnTo>
                <a:lnTo>
                  <a:pt x="45" y="206"/>
                </a:lnTo>
                <a:lnTo>
                  <a:pt x="45" y="206"/>
                </a:lnTo>
                <a:lnTo>
                  <a:pt x="45" y="206"/>
                </a:lnTo>
                <a:lnTo>
                  <a:pt x="48" y="206"/>
                </a:lnTo>
                <a:lnTo>
                  <a:pt x="48" y="206"/>
                </a:lnTo>
                <a:lnTo>
                  <a:pt x="48" y="204"/>
                </a:lnTo>
                <a:lnTo>
                  <a:pt x="48" y="204"/>
                </a:lnTo>
                <a:lnTo>
                  <a:pt x="50" y="201"/>
                </a:lnTo>
                <a:lnTo>
                  <a:pt x="53" y="204"/>
                </a:lnTo>
                <a:lnTo>
                  <a:pt x="53" y="204"/>
                </a:lnTo>
                <a:lnTo>
                  <a:pt x="55" y="204"/>
                </a:lnTo>
                <a:lnTo>
                  <a:pt x="55" y="206"/>
                </a:lnTo>
                <a:lnTo>
                  <a:pt x="55" y="206"/>
                </a:lnTo>
                <a:lnTo>
                  <a:pt x="55" y="204"/>
                </a:lnTo>
                <a:lnTo>
                  <a:pt x="55" y="204"/>
                </a:lnTo>
                <a:lnTo>
                  <a:pt x="57" y="204"/>
                </a:lnTo>
                <a:lnTo>
                  <a:pt x="57" y="204"/>
                </a:lnTo>
                <a:lnTo>
                  <a:pt x="57" y="204"/>
                </a:lnTo>
                <a:lnTo>
                  <a:pt x="57" y="204"/>
                </a:lnTo>
                <a:lnTo>
                  <a:pt x="57" y="204"/>
                </a:lnTo>
                <a:lnTo>
                  <a:pt x="57" y="201"/>
                </a:lnTo>
                <a:lnTo>
                  <a:pt x="57" y="201"/>
                </a:lnTo>
                <a:lnTo>
                  <a:pt x="57" y="201"/>
                </a:lnTo>
                <a:lnTo>
                  <a:pt x="57" y="199"/>
                </a:lnTo>
                <a:lnTo>
                  <a:pt x="57" y="199"/>
                </a:lnTo>
                <a:lnTo>
                  <a:pt x="60" y="197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2"/>
                </a:lnTo>
                <a:lnTo>
                  <a:pt x="60" y="192"/>
                </a:lnTo>
                <a:lnTo>
                  <a:pt x="60" y="192"/>
                </a:lnTo>
                <a:lnTo>
                  <a:pt x="60" y="189"/>
                </a:lnTo>
                <a:lnTo>
                  <a:pt x="62" y="189"/>
                </a:lnTo>
                <a:lnTo>
                  <a:pt x="62" y="192"/>
                </a:lnTo>
                <a:lnTo>
                  <a:pt x="62" y="192"/>
                </a:lnTo>
                <a:lnTo>
                  <a:pt x="62" y="192"/>
                </a:lnTo>
                <a:lnTo>
                  <a:pt x="62" y="189"/>
                </a:lnTo>
                <a:lnTo>
                  <a:pt x="62" y="189"/>
                </a:lnTo>
                <a:lnTo>
                  <a:pt x="62" y="189"/>
                </a:lnTo>
                <a:lnTo>
                  <a:pt x="62" y="189"/>
                </a:lnTo>
                <a:lnTo>
                  <a:pt x="62" y="189"/>
                </a:lnTo>
                <a:lnTo>
                  <a:pt x="64" y="189"/>
                </a:lnTo>
                <a:lnTo>
                  <a:pt x="64" y="189"/>
                </a:lnTo>
                <a:lnTo>
                  <a:pt x="67" y="192"/>
                </a:lnTo>
                <a:lnTo>
                  <a:pt x="67" y="194"/>
                </a:lnTo>
                <a:lnTo>
                  <a:pt x="67" y="194"/>
                </a:lnTo>
                <a:lnTo>
                  <a:pt x="69" y="194"/>
                </a:lnTo>
                <a:lnTo>
                  <a:pt x="69" y="194"/>
                </a:lnTo>
                <a:lnTo>
                  <a:pt x="69" y="194"/>
                </a:lnTo>
                <a:lnTo>
                  <a:pt x="71" y="194"/>
                </a:lnTo>
                <a:lnTo>
                  <a:pt x="71" y="197"/>
                </a:lnTo>
                <a:lnTo>
                  <a:pt x="71" y="199"/>
                </a:lnTo>
                <a:lnTo>
                  <a:pt x="74" y="201"/>
                </a:lnTo>
                <a:lnTo>
                  <a:pt x="74" y="204"/>
                </a:lnTo>
                <a:lnTo>
                  <a:pt x="74" y="206"/>
                </a:lnTo>
                <a:lnTo>
                  <a:pt x="74" y="206"/>
                </a:lnTo>
                <a:lnTo>
                  <a:pt x="74" y="208"/>
                </a:lnTo>
                <a:lnTo>
                  <a:pt x="71" y="208"/>
                </a:lnTo>
                <a:lnTo>
                  <a:pt x="71" y="208"/>
                </a:lnTo>
                <a:lnTo>
                  <a:pt x="71" y="208"/>
                </a:lnTo>
                <a:lnTo>
                  <a:pt x="71" y="208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3"/>
                </a:lnTo>
                <a:lnTo>
                  <a:pt x="71" y="213"/>
                </a:lnTo>
                <a:lnTo>
                  <a:pt x="71" y="213"/>
                </a:lnTo>
                <a:lnTo>
                  <a:pt x="67" y="213"/>
                </a:lnTo>
                <a:lnTo>
                  <a:pt x="67" y="213"/>
                </a:lnTo>
                <a:lnTo>
                  <a:pt x="64" y="213"/>
                </a:lnTo>
                <a:lnTo>
                  <a:pt x="64" y="215"/>
                </a:lnTo>
                <a:lnTo>
                  <a:pt x="64" y="215"/>
                </a:lnTo>
                <a:lnTo>
                  <a:pt x="64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18"/>
                </a:lnTo>
                <a:lnTo>
                  <a:pt x="62" y="220"/>
                </a:lnTo>
                <a:lnTo>
                  <a:pt x="64" y="220"/>
                </a:lnTo>
                <a:lnTo>
                  <a:pt x="64" y="220"/>
                </a:lnTo>
                <a:lnTo>
                  <a:pt x="64" y="220"/>
                </a:lnTo>
                <a:lnTo>
                  <a:pt x="64" y="223"/>
                </a:lnTo>
                <a:lnTo>
                  <a:pt x="67" y="223"/>
                </a:lnTo>
                <a:lnTo>
                  <a:pt x="67" y="223"/>
                </a:lnTo>
                <a:lnTo>
                  <a:pt x="67" y="223"/>
                </a:lnTo>
                <a:lnTo>
                  <a:pt x="67" y="223"/>
                </a:lnTo>
                <a:lnTo>
                  <a:pt x="67" y="223"/>
                </a:lnTo>
                <a:lnTo>
                  <a:pt x="67" y="223"/>
                </a:lnTo>
                <a:lnTo>
                  <a:pt x="67" y="223"/>
                </a:lnTo>
                <a:lnTo>
                  <a:pt x="67" y="223"/>
                </a:lnTo>
                <a:lnTo>
                  <a:pt x="69" y="223"/>
                </a:lnTo>
                <a:lnTo>
                  <a:pt x="69" y="223"/>
                </a:lnTo>
                <a:lnTo>
                  <a:pt x="69" y="223"/>
                </a:lnTo>
                <a:lnTo>
                  <a:pt x="69" y="225"/>
                </a:lnTo>
                <a:lnTo>
                  <a:pt x="69" y="225"/>
                </a:lnTo>
                <a:lnTo>
                  <a:pt x="69" y="225"/>
                </a:lnTo>
                <a:lnTo>
                  <a:pt x="69" y="225"/>
                </a:lnTo>
                <a:lnTo>
                  <a:pt x="71" y="225"/>
                </a:lnTo>
                <a:lnTo>
                  <a:pt x="74" y="225"/>
                </a:lnTo>
                <a:lnTo>
                  <a:pt x="74" y="225"/>
                </a:lnTo>
                <a:lnTo>
                  <a:pt x="74" y="223"/>
                </a:lnTo>
                <a:lnTo>
                  <a:pt x="74" y="223"/>
                </a:lnTo>
                <a:lnTo>
                  <a:pt x="71" y="223"/>
                </a:lnTo>
                <a:lnTo>
                  <a:pt x="71" y="223"/>
                </a:lnTo>
                <a:lnTo>
                  <a:pt x="74" y="223"/>
                </a:lnTo>
                <a:lnTo>
                  <a:pt x="74" y="223"/>
                </a:lnTo>
                <a:lnTo>
                  <a:pt x="74" y="223"/>
                </a:lnTo>
                <a:lnTo>
                  <a:pt x="74" y="223"/>
                </a:lnTo>
                <a:lnTo>
                  <a:pt x="76" y="223"/>
                </a:lnTo>
                <a:lnTo>
                  <a:pt x="76" y="223"/>
                </a:lnTo>
                <a:lnTo>
                  <a:pt x="76" y="223"/>
                </a:lnTo>
                <a:lnTo>
                  <a:pt x="76" y="223"/>
                </a:lnTo>
                <a:lnTo>
                  <a:pt x="79" y="223"/>
                </a:lnTo>
                <a:lnTo>
                  <a:pt x="79" y="223"/>
                </a:lnTo>
                <a:lnTo>
                  <a:pt x="79" y="223"/>
                </a:lnTo>
                <a:lnTo>
                  <a:pt x="81" y="220"/>
                </a:lnTo>
                <a:lnTo>
                  <a:pt x="81" y="220"/>
                </a:lnTo>
                <a:lnTo>
                  <a:pt x="81" y="218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3" y="215"/>
                </a:lnTo>
                <a:lnTo>
                  <a:pt x="83" y="215"/>
                </a:lnTo>
                <a:lnTo>
                  <a:pt x="83" y="218"/>
                </a:lnTo>
                <a:lnTo>
                  <a:pt x="83" y="220"/>
                </a:lnTo>
                <a:lnTo>
                  <a:pt x="86" y="220"/>
                </a:lnTo>
                <a:lnTo>
                  <a:pt x="86" y="220"/>
                </a:lnTo>
                <a:lnTo>
                  <a:pt x="88" y="220"/>
                </a:lnTo>
                <a:lnTo>
                  <a:pt x="93" y="223"/>
                </a:lnTo>
                <a:lnTo>
                  <a:pt x="93" y="223"/>
                </a:lnTo>
                <a:lnTo>
                  <a:pt x="95" y="223"/>
                </a:lnTo>
                <a:lnTo>
                  <a:pt x="95" y="223"/>
                </a:lnTo>
                <a:lnTo>
                  <a:pt x="97" y="223"/>
                </a:lnTo>
                <a:lnTo>
                  <a:pt x="100" y="223"/>
                </a:lnTo>
                <a:lnTo>
                  <a:pt x="100" y="220"/>
                </a:lnTo>
                <a:lnTo>
                  <a:pt x="100" y="223"/>
                </a:lnTo>
                <a:lnTo>
                  <a:pt x="100" y="223"/>
                </a:lnTo>
                <a:lnTo>
                  <a:pt x="100" y="220"/>
                </a:lnTo>
                <a:lnTo>
                  <a:pt x="102" y="220"/>
                </a:lnTo>
                <a:lnTo>
                  <a:pt x="102" y="223"/>
                </a:lnTo>
                <a:lnTo>
                  <a:pt x="102" y="223"/>
                </a:lnTo>
                <a:lnTo>
                  <a:pt x="102" y="223"/>
                </a:lnTo>
                <a:lnTo>
                  <a:pt x="102" y="223"/>
                </a:lnTo>
                <a:lnTo>
                  <a:pt x="105" y="225"/>
                </a:lnTo>
                <a:lnTo>
                  <a:pt x="105" y="225"/>
                </a:lnTo>
                <a:lnTo>
                  <a:pt x="105" y="225"/>
                </a:lnTo>
                <a:lnTo>
                  <a:pt x="105" y="225"/>
                </a:lnTo>
                <a:lnTo>
                  <a:pt x="105" y="225"/>
                </a:lnTo>
                <a:lnTo>
                  <a:pt x="107" y="225"/>
                </a:lnTo>
                <a:lnTo>
                  <a:pt x="107" y="225"/>
                </a:lnTo>
                <a:lnTo>
                  <a:pt x="109" y="227"/>
                </a:lnTo>
                <a:lnTo>
                  <a:pt x="109" y="227"/>
                </a:lnTo>
                <a:lnTo>
                  <a:pt x="112" y="227"/>
                </a:lnTo>
                <a:lnTo>
                  <a:pt x="112" y="230"/>
                </a:lnTo>
                <a:lnTo>
                  <a:pt x="112" y="230"/>
                </a:lnTo>
                <a:lnTo>
                  <a:pt x="112" y="230"/>
                </a:lnTo>
                <a:lnTo>
                  <a:pt x="112" y="230"/>
                </a:lnTo>
                <a:lnTo>
                  <a:pt x="114" y="230"/>
                </a:lnTo>
                <a:lnTo>
                  <a:pt x="114" y="230"/>
                </a:lnTo>
                <a:lnTo>
                  <a:pt x="116" y="225"/>
                </a:lnTo>
                <a:lnTo>
                  <a:pt x="116" y="225"/>
                </a:lnTo>
                <a:lnTo>
                  <a:pt x="116" y="225"/>
                </a:lnTo>
                <a:lnTo>
                  <a:pt x="119" y="223"/>
                </a:lnTo>
                <a:lnTo>
                  <a:pt x="119" y="223"/>
                </a:lnTo>
                <a:lnTo>
                  <a:pt x="121" y="223"/>
                </a:lnTo>
                <a:lnTo>
                  <a:pt x="126" y="223"/>
                </a:lnTo>
                <a:lnTo>
                  <a:pt x="126" y="225"/>
                </a:lnTo>
                <a:lnTo>
                  <a:pt x="128" y="225"/>
                </a:lnTo>
                <a:lnTo>
                  <a:pt x="131" y="225"/>
                </a:lnTo>
                <a:lnTo>
                  <a:pt x="133" y="223"/>
                </a:lnTo>
                <a:lnTo>
                  <a:pt x="135" y="223"/>
                </a:lnTo>
                <a:lnTo>
                  <a:pt x="135" y="218"/>
                </a:lnTo>
                <a:lnTo>
                  <a:pt x="138" y="218"/>
                </a:lnTo>
                <a:lnTo>
                  <a:pt x="138" y="218"/>
                </a:lnTo>
                <a:lnTo>
                  <a:pt x="142" y="215"/>
                </a:lnTo>
                <a:lnTo>
                  <a:pt x="145" y="213"/>
                </a:lnTo>
                <a:lnTo>
                  <a:pt x="145" y="211"/>
                </a:lnTo>
                <a:lnTo>
                  <a:pt x="142" y="208"/>
                </a:lnTo>
                <a:lnTo>
                  <a:pt x="142" y="206"/>
                </a:lnTo>
                <a:lnTo>
                  <a:pt x="140" y="204"/>
                </a:lnTo>
                <a:lnTo>
                  <a:pt x="142" y="204"/>
                </a:lnTo>
                <a:lnTo>
                  <a:pt x="142" y="204"/>
                </a:lnTo>
                <a:lnTo>
                  <a:pt x="142" y="204"/>
                </a:lnTo>
                <a:lnTo>
                  <a:pt x="142" y="201"/>
                </a:lnTo>
                <a:lnTo>
                  <a:pt x="142" y="201"/>
                </a:lnTo>
                <a:lnTo>
                  <a:pt x="145" y="201"/>
                </a:lnTo>
                <a:lnTo>
                  <a:pt x="145" y="201"/>
                </a:lnTo>
                <a:lnTo>
                  <a:pt x="145" y="201"/>
                </a:lnTo>
                <a:lnTo>
                  <a:pt x="145" y="204"/>
                </a:lnTo>
                <a:lnTo>
                  <a:pt x="147" y="204"/>
                </a:lnTo>
                <a:lnTo>
                  <a:pt x="152" y="204"/>
                </a:lnTo>
                <a:lnTo>
                  <a:pt x="154" y="204"/>
                </a:lnTo>
                <a:lnTo>
                  <a:pt x="154" y="206"/>
                </a:lnTo>
                <a:lnTo>
                  <a:pt x="157" y="206"/>
                </a:lnTo>
                <a:lnTo>
                  <a:pt x="157" y="206"/>
                </a:lnTo>
                <a:lnTo>
                  <a:pt x="157" y="206"/>
                </a:lnTo>
                <a:lnTo>
                  <a:pt x="159" y="204"/>
                </a:lnTo>
                <a:lnTo>
                  <a:pt x="161" y="201"/>
                </a:lnTo>
                <a:lnTo>
                  <a:pt x="161" y="201"/>
                </a:lnTo>
                <a:lnTo>
                  <a:pt x="161" y="201"/>
                </a:lnTo>
                <a:lnTo>
                  <a:pt x="164" y="201"/>
                </a:lnTo>
                <a:lnTo>
                  <a:pt x="166" y="201"/>
                </a:lnTo>
                <a:lnTo>
                  <a:pt x="166" y="201"/>
                </a:lnTo>
                <a:lnTo>
                  <a:pt x="168" y="201"/>
                </a:lnTo>
                <a:lnTo>
                  <a:pt x="173" y="199"/>
                </a:lnTo>
                <a:lnTo>
                  <a:pt x="173" y="199"/>
                </a:lnTo>
                <a:lnTo>
                  <a:pt x="176" y="199"/>
                </a:lnTo>
                <a:lnTo>
                  <a:pt x="176" y="199"/>
                </a:lnTo>
                <a:lnTo>
                  <a:pt x="176" y="199"/>
                </a:lnTo>
                <a:lnTo>
                  <a:pt x="178" y="199"/>
                </a:lnTo>
                <a:lnTo>
                  <a:pt x="178" y="197"/>
                </a:lnTo>
                <a:lnTo>
                  <a:pt x="180" y="197"/>
                </a:lnTo>
                <a:lnTo>
                  <a:pt x="180" y="199"/>
                </a:lnTo>
                <a:lnTo>
                  <a:pt x="183" y="201"/>
                </a:lnTo>
                <a:lnTo>
                  <a:pt x="183" y="204"/>
                </a:lnTo>
                <a:lnTo>
                  <a:pt x="185" y="204"/>
                </a:lnTo>
                <a:lnTo>
                  <a:pt x="185" y="206"/>
                </a:lnTo>
                <a:lnTo>
                  <a:pt x="185" y="206"/>
                </a:lnTo>
                <a:lnTo>
                  <a:pt x="185" y="206"/>
                </a:lnTo>
                <a:lnTo>
                  <a:pt x="187" y="208"/>
                </a:lnTo>
                <a:lnTo>
                  <a:pt x="187" y="208"/>
                </a:lnTo>
                <a:lnTo>
                  <a:pt x="187" y="206"/>
                </a:lnTo>
                <a:lnTo>
                  <a:pt x="190" y="206"/>
                </a:lnTo>
                <a:lnTo>
                  <a:pt x="190" y="206"/>
                </a:lnTo>
                <a:lnTo>
                  <a:pt x="190" y="204"/>
                </a:lnTo>
                <a:lnTo>
                  <a:pt x="192" y="206"/>
                </a:lnTo>
                <a:lnTo>
                  <a:pt x="192" y="206"/>
                </a:lnTo>
                <a:lnTo>
                  <a:pt x="192" y="206"/>
                </a:lnTo>
                <a:lnTo>
                  <a:pt x="194" y="208"/>
                </a:lnTo>
                <a:lnTo>
                  <a:pt x="194" y="208"/>
                </a:lnTo>
                <a:lnTo>
                  <a:pt x="197" y="208"/>
                </a:lnTo>
                <a:lnTo>
                  <a:pt x="199" y="208"/>
                </a:lnTo>
                <a:lnTo>
                  <a:pt x="202" y="211"/>
                </a:lnTo>
                <a:lnTo>
                  <a:pt x="202" y="211"/>
                </a:lnTo>
                <a:lnTo>
                  <a:pt x="202" y="206"/>
                </a:lnTo>
                <a:lnTo>
                  <a:pt x="199" y="204"/>
                </a:lnTo>
                <a:lnTo>
                  <a:pt x="199" y="201"/>
                </a:lnTo>
                <a:lnTo>
                  <a:pt x="199" y="201"/>
                </a:lnTo>
                <a:lnTo>
                  <a:pt x="199" y="201"/>
                </a:lnTo>
                <a:lnTo>
                  <a:pt x="199" y="201"/>
                </a:lnTo>
                <a:lnTo>
                  <a:pt x="199" y="201"/>
                </a:lnTo>
                <a:lnTo>
                  <a:pt x="199" y="201"/>
                </a:lnTo>
                <a:lnTo>
                  <a:pt x="202" y="199"/>
                </a:lnTo>
                <a:lnTo>
                  <a:pt x="202" y="199"/>
                </a:lnTo>
                <a:lnTo>
                  <a:pt x="202" y="199"/>
                </a:lnTo>
                <a:lnTo>
                  <a:pt x="202" y="199"/>
                </a:lnTo>
                <a:lnTo>
                  <a:pt x="202" y="199"/>
                </a:lnTo>
                <a:lnTo>
                  <a:pt x="202" y="197"/>
                </a:lnTo>
                <a:lnTo>
                  <a:pt x="202" y="194"/>
                </a:lnTo>
                <a:lnTo>
                  <a:pt x="199" y="194"/>
                </a:lnTo>
                <a:lnTo>
                  <a:pt x="199" y="194"/>
                </a:lnTo>
                <a:lnTo>
                  <a:pt x="199" y="194"/>
                </a:lnTo>
                <a:lnTo>
                  <a:pt x="197" y="197"/>
                </a:lnTo>
                <a:lnTo>
                  <a:pt x="197" y="194"/>
                </a:lnTo>
                <a:lnTo>
                  <a:pt x="197" y="194"/>
                </a:lnTo>
                <a:lnTo>
                  <a:pt x="194" y="192"/>
                </a:lnTo>
                <a:lnTo>
                  <a:pt x="194" y="192"/>
                </a:lnTo>
                <a:lnTo>
                  <a:pt x="192" y="189"/>
                </a:lnTo>
                <a:lnTo>
                  <a:pt x="192" y="189"/>
                </a:lnTo>
                <a:lnTo>
                  <a:pt x="190" y="187"/>
                </a:lnTo>
                <a:lnTo>
                  <a:pt x="187" y="187"/>
                </a:lnTo>
                <a:lnTo>
                  <a:pt x="187" y="185"/>
                </a:lnTo>
                <a:lnTo>
                  <a:pt x="187" y="185"/>
                </a:lnTo>
                <a:lnTo>
                  <a:pt x="187" y="185"/>
                </a:lnTo>
                <a:lnTo>
                  <a:pt x="187" y="185"/>
                </a:lnTo>
                <a:lnTo>
                  <a:pt x="185" y="185"/>
                </a:lnTo>
                <a:lnTo>
                  <a:pt x="185" y="182"/>
                </a:lnTo>
                <a:lnTo>
                  <a:pt x="185" y="182"/>
                </a:lnTo>
                <a:lnTo>
                  <a:pt x="185" y="178"/>
                </a:lnTo>
                <a:lnTo>
                  <a:pt x="185" y="178"/>
                </a:lnTo>
                <a:lnTo>
                  <a:pt x="187" y="175"/>
                </a:lnTo>
                <a:lnTo>
                  <a:pt x="187" y="175"/>
                </a:lnTo>
                <a:lnTo>
                  <a:pt x="185" y="173"/>
                </a:lnTo>
                <a:lnTo>
                  <a:pt x="185" y="171"/>
                </a:lnTo>
                <a:lnTo>
                  <a:pt x="185" y="171"/>
                </a:lnTo>
                <a:lnTo>
                  <a:pt x="185" y="171"/>
                </a:lnTo>
                <a:lnTo>
                  <a:pt x="185" y="168"/>
                </a:lnTo>
                <a:lnTo>
                  <a:pt x="183" y="168"/>
                </a:lnTo>
                <a:lnTo>
                  <a:pt x="183" y="168"/>
                </a:lnTo>
                <a:lnTo>
                  <a:pt x="183" y="168"/>
                </a:lnTo>
                <a:lnTo>
                  <a:pt x="183" y="168"/>
                </a:lnTo>
                <a:lnTo>
                  <a:pt x="183" y="166"/>
                </a:lnTo>
                <a:lnTo>
                  <a:pt x="183" y="166"/>
                </a:lnTo>
                <a:lnTo>
                  <a:pt x="183" y="163"/>
                </a:lnTo>
                <a:lnTo>
                  <a:pt x="183" y="163"/>
                </a:lnTo>
                <a:lnTo>
                  <a:pt x="185" y="163"/>
                </a:lnTo>
                <a:lnTo>
                  <a:pt x="185" y="163"/>
                </a:lnTo>
                <a:lnTo>
                  <a:pt x="187" y="163"/>
                </a:lnTo>
                <a:lnTo>
                  <a:pt x="190" y="163"/>
                </a:lnTo>
                <a:lnTo>
                  <a:pt x="190" y="163"/>
                </a:lnTo>
                <a:lnTo>
                  <a:pt x="190" y="163"/>
                </a:lnTo>
                <a:lnTo>
                  <a:pt x="192" y="161"/>
                </a:lnTo>
                <a:lnTo>
                  <a:pt x="192" y="161"/>
                </a:lnTo>
                <a:lnTo>
                  <a:pt x="192" y="159"/>
                </a:lnTo>
                <a:lnTo>
                  <a:pt x="192" y="159"/>
                </a:lnTo>
                <a:lnTo>
                  <a:pt x="194" y="159"/>
                </a:lnTo>
                <a:lnTo>
                  <a:pt x="197" y="159"/>
                </a:lnTo>
                <a:lnTo>
                  <a:pt x="199" y="159"/>
                </a:lnTo>
                <a:lnTo>
                  <a:pt x="202" y="159"/>
                </a:lnTo>
                <a:lnTo>
                  <a:pt x="204" y="161"/>
                </a:lnTo>
                <a:lnTo>
                  <a:pt x="206" y="161"/>
                </a:lnTo>
                <a:lnTo>
                  <a:pt x="206" y="161"/>
                </a:lnTo>
                <a:lnTo>
                  <a:pt x="206" y="161"/>
                </a:lnTo>
                <a:lnTo>
                  <a:pt x="206" y="163"/>
                </a:lnTo>
                <a:lnTo>
                  <a:pt x="209" y="163"/>
                </a:lnTo>
                <a:lnTo>
                  <a:pt x="211" y="161"/>
                </a:lnTo>
                <a:lnTo>
                  <a:pt x="211" y="161"/>
                </a:lnTo>
                <a:lnTo>
                  <a:pt x="211" y="161"/>
                </a:lnTo>
                <a:lnTo>
                  <a:pt x="213" y="161"/>
                </a:lnTo>
                <a:lnTo>
                  <a:pt x="213" y="163"/>
                </a:lnTo>
                <a:lnTo>
                  <a:pt x="213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3"/>
                </a:lnTo>
                <a:lnTo>
                  <a:pt x="216" y="161"/>
                </a:lnTo>
                <a:lnTo>
                  <a:pt x="213" y="159"/>
                </a:lnTo>
                <a:lnTo>
                  <a:pt x="213" y="159"/>
                </a:lnTo>
                <a:lnTo>
                  <a:pt x="213" y="156"/>
                </a:lnTo>
                <a:lnTo>
                  <a:pt x="213" y="156"/>
                </a:lnTo>
                <a:lnTo>
                  <a:pt x="216" y="156"/>
                </a:lnTo>
                <a:lnTo>
                  <a:pt x="216" y="156"/>
                </a:lnTo>
                <a:lnTo>
                  <a:pt x="216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152"/>
                </a:lnTo>
                <a:lnTo>
                  <a:pt x="216" y="152"/>
                </a:lnTo>
                <a:lnTo>
                  <a:pt x="213" y="149"/>
                </a:lnTo>
                <a:lnTo>
                  <a:pt x="213" y="147"/>
                </a:lnTo>
                <a:lnTo>
                  <a:pt x="213" y="147"/>
                </a:lnTo>
                <a:lnTo>
                  <a:pt x="216" y="147"/>
                </a:lnTo>
                <a:lnTo>
                  <a:pt x="216" y="147"/>
                </a:lnTo>
                <a:lnTo>
                  <a:pt x="216" y="147"/>
                </a:lnTo>
                <a:lnTo>
                  <a:pt x="216" y="147"/>
                </a:lnTo>
                <a:lnTo>
                  <a:pt x="216" y="147"/>
                </a:lnTo>
                <a:lnTo>
                  <a:pt x="218" y="147"/>
                </a:lnTo>
                <a:lnTo>
                  <a:pt x="218" y="147"/>
                </a:lnTo>
                <a:lnTo>
                  <a:pt x="220" y="147"/>
                </a:lnTo>
                <a:lnTo>
                  <a:pt x="223" y="147"/>
                </a:lnTo>
                <a:lnTo>
                  <a:pt x="225" y="147"/>
                </a:lnTo>
                <a:lnTo>
                  <a:pt x="225" y="147"/>
                </a:lnTo>
                <a:lnTo>
                  <a:pt x="228" y="147"/>
                </a:lnTo>
                <a:lnTo>
                  <a:pt x="230" y="147"/>
                </a:lnTo>
                <a:lnTo>
                  <a:pt x="230" y="144"/>
                </a:lnTo>
                <a:lnTo>
                  <a:pt x="232" y="144"/>
                </a:lnTo>
                <a:lnTo>
                  <a:pt x="232" y="142"/>
                </a:lnTo>
                <a:lnTo>
                  <a:pt x="232" y="142"/>
                </a:lnTo>
                <a:lnTo>
                  <a:pt x="235" y="142"/>
                </a:lnTo>
                <a:lnTo>
                  <a:pt x="235" y="142"/>
                </a:lnTo>
                <a:lnTo>
                  <a:pt x="239" y="142"/>
                </a:lnTo>
                <a:lnTo>
                  <a:pt x="242" y="142"/>
                </a:lnTo>
                <a:lnTo>
                  <a:pt x="242" y="142"/>
                </a:lnTo>
                <a:lnTo>
                  <a:pt x="244" y="140"/>
                </a:lnTo>
                <a:lnTo>
                  <a:pt x="246" y="137"/>
                </a:lnTo>
                <a:lnTo>
                  <a:pt x="249" y="135"/>
                </a:lnTo>
                <a:lnTo>
                  <a:pt x="251" y="133"/>
                </a:lnTo>
                <a:lnTo>
                  <a:pt x="251" y="133"/>
                </a:lnTo>
                <a:lnTo>
                  <a:pt x="251" y="133"/>
                </a:lnTo>
                <a:lnTo>
                  <a:pt x="254" y="130"/>
                </a:lnTo>
                <a:lnTo>
                  <a:pt x="256" y="130"/>
                </a:lnTo>
                <a:lnTo>
                  <a:pt x="258" y="128"/>
                </a:lnTo>
                <a:lnTo>
                  <a:pt x="261" y="128"/>
                </a:lnTo>
                <a:lnTo>
                  <a:pt x="263" y="128"/>
                </a:lnTo>
                <a:lnTo>
                  <a:pt x="263" y="128"/>
                </a:lnTo>
                <a:lnTo>
                  <a:pt x="265" y="130"/>
                </a:lnTo>
                <a:lnTo>
                  <a:pt x="265" y="133"/>
                </a:lnTo>
                <a:lnTo>
                  <a:pt x="268" y="133"/>
                </a:lnTo>
                <a:lnTo>
                  <a:pt x="268" y="130"/>
                </a:lnTo>
                <a:lnTo>
                  <a:pt x="270" y="128"/>
                </a:lnTo>
                <a:lnTo>
                  <a:pt x="272" y="128"/>
                </a:lnTo>
                <a:lnTo>
                  <a:pt x="272" y="128"/>
                </a:lnTo>
                <a:lnTo>
                  <a:pt x="272" y="126"/>
                </a:lnTo>
                <a:lnTo>
                  <a:pt x="272" y="126"/>
                </a:lnTo>
                <a:lnTo>
                  <a:pt x="275" y="121"/>
                </a:lnTo>
                <a:lnTo>
                  <a:pt x="275" y="118"/>
                </a:lnTo>
                <a:lnTo>
                  <a:pt x="275" y="118"/>
                </a:lnTo>
                <a:lnTo>
                  <a:pt x="275" y="118"/>
                </a:lnTo>
                <a:lnTo>
                  <a:pt x="275" y="118"/>
                </a:lnTo>
                <a:lnTo>
                  <a:pt x="275" y="118"/>
                </a:lnTo>
                <a:lnTo>
                  <a:pt x="275" y="116"/>
                </a:lnTo>
                <a:lnTo>
                  <a:pt x="275" y="116"/>
                </a:lnTo>
                <a:lnTo>
                  <a:pt x="275" y="114"/>
                </a:lnTo>
                <a:lnTo>
                  <a:pt x="275" y="114"/>
                </a:lnTo>
                <a:lnTo>
                  <a:pt x="272" y="107"/>
                </a:lnTo>
                <a:lnTo>
                  <a:pt x="272" y="107"/>
                </a:lnTo>
                <a:lnTo>
                  <a:pt x="272" y="104"/>
                </a:lnTo>
                <a:lnTo>
                  <a:pt x="272" y="102"/>
                </a:lnTo>
                <a:lnTo>
                  <a:pt x="272" y="102"/>
                </a:lnTo>
                <a:lnTo>
                  <a:pt x="270" y="100"/>
                </a:lnTo>
                <a:lnTo>
                  <a:pt x="270" y="100"/>
                </a:lnTo>
                <a:lnTo>
                  <a:pt x="270" y="97"/>
                </a:lnTo>
                <a:lnTo>
                  <a:pt x="270" y="97"/>
                </a:lnTo>
                <a:lnTo>
                  <a:pt x="270" y="95"/>
                </a:lnTo>
                <a:lnTo>
                  <a:pt x="270" y="95"/>
                </a:lnTo>
                <a:lnTo>
                  <a:pt x="270" y="95"/>
                </a:lnTo>
                <a:lnTo>
                  <a:pt x="270" y="92"/>
                </a:lnTo>
                <a:lnTo>
                  <a:pt x="270" y="92"/>
                </a:lnTo>
                <a:lnTo>
                  <a:pt x="270" y="92"/>
                </a:lnTo>
                <a:lnTo>
                  <a:pt x="270" y="92"/>
                </a:lnTo>
                <a:lnTo>
                  <a:pt x="270" y="92"/>
                </a:lnTo>
                <a:lnTo>
                  <a:pt x="270" y="92"/>
                </a:lnTo>
                <a:lnTo>
                  <a:pt x="270" y="90"/>
                </a:lnTo>
                <a:lnTo>
                  <a:pt x="275" y="78"/>
                </a:lnTo>
                <a:lnTo>
                  <a:pt x="275" y="76"/>
                </a:lnTo>
                <a:lnTo>
                  <a:pt x="277" y="73"/>
                </a:lnTo>
                <a:lnTo>
                  <a:pt x="277" y="71"/>
                </a:lnTo>
                <a:lnTo>
                  <a:pt x="277" y="66"/>
                </a:lnTo>
                <a:close/>
                <a:moveTo>
                  <a:pt x="76" y="225"/>
                </a:moveTo>
                <a:lnTo>
                  <a:pt x="76" y="225"/>
                </a:lnTo>
                <a:lnTo>
                  <a:pt x="76" y="225"/>
                </a:lnTo>
                <a:lnTo>
                  <a:pt x="76" y="225"/>
                </a:lnTo>
                <a:lnTo>
                  <a:pt x="76" y="225"/>
                </a:lnTo>
                <a:lnTo>
                  <a:pt x="76" y="225"/>
                </a:lnTo>
                <a:lnTo>
                  <a:pt x="76" y="225"/>
                </a:lnTo>
                <a:lnTo>
                  <a:pt x="74" y="225"/>
                </a:lnTo>
                <a:lnTo>
                  <a:pt x="76" y="227"/>
                </a:lnTo>
                <a:lnTo>
                  <a:pt x="76" y="227"/>
                </a:lnTo>
                <a:lnTo>
                  <a:pt x="76" y="227"/>
                </a:lnTo>
                <a:lnTo>
                  <a:pt x="79" y="227"/>
                </a:lnTo>
                <a:lnTo>
                  <a:pt x="79" y="227"/>
                </a:lnTo>
                <a:lnTo>
                  <a:pt x="79" y="225"/>
                </a:lnTo>
                <a:lnTo>
                  <a:pt x="79" y="225"/>
                </a:lnTo>
                <a:lnTo>
                  <a:pt x="76" y="225"/>
                </a:lnTo>
                <a:close/>
                <a:moveTo>
                  <a:pt x="53" y="220"/>
                </a:move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18"/>
                </a:lnTo>
                <a:lnTo>
                  <a:pt x="53" y="218"/>
                </a:lnTo>
                <a:lnTo>
                  <a:pt x="53" y="218"/>
                </a:lnTo>
                <a:lnTo>
                  <a:pt x="50" y="218"/>
                </a:lnTo>
                <a:lnTo>
                  <a:pt x="50" y="220"/>
                </a:lnTo>
                <a:lnTo>
                  <a:pt x="50" y="220"/>
                </a:lnTo>
                <a:lnTo>
                  <a:pt x="53" y="223"/>
                </a:lnTo>
                <a:lnTo>
                  <a:pt x="53" y="223"/>
                </a:lnTo>
                <a:lnTo>
                  <a:pt x="53" y="223"/>
                </a:lnTo>
                <a:lnTo>
                  <a:pt x="53" y="223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lnTo>
                  <a:pt x="53" y="220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32">
            <a:extLst>
              <a:ext uri="{FF2B5EF4-FFF2-40B4-BE49-F238E27FC236}">
                <a16:creationId xmlns:a16="http://schemas.microsoft.com/office/drawing/2014/main" id="{E0F5CA27-3223-BD49-10B3-79CCBABE96CB}"/>
              </a:ext>
            </a:extLst>
          </p:cNvPr>
          <p:cNvSpPr>
            <a:spLocks/>
          </p:cNvSpPr>
          <p:nvPr/>
        </p:nvSpPr>
        <p:spPr bwMode="auto">
          <a:xfrm>
            <a:off x="2495263" y="4932812"/>
            <a:ext cx="107106" cy="60512"/>
          </a:xfrm>
          <a:custGeom>
            <a:avLst/>
            <a:gdLst>
              <a:gd name="T0" fmla="*/ 170 w 177"/>
              <a:gd name="T1" fmla="*/ 74 h 100"/>
              <a:gd name="T2" fmla="*/ 172 w 177"/>
              <a:gd name="T3" fmla="*/ 69 h 100"/>
              <a:gd name="T4" fmla="*/ 177 w 177"/>
              <a:gd name="T5" fmla="*/ 64 h 100"/>
              <a:gd name="T6" fmla="*/ 167 w 177"/>
              <a:gd name="T7" fmla="*/ 55 h 100"/>
              <a:gd name="T8" fmla="*/ 158 w 177"/>
              <a:gd name="T9" fmla="*/ 55 h 100"/>
              <a:gd name="T10" fmla="*/ 153 w 177"/>
              <a:gd name="T11" fmla="*/ 52 h 100"/>
              <a:gd name="T12" fmla="*/ 151 w 177"/>
              <a:gd name="T13" fmla="*/ 38 h 100"/>
              <a:gd name="T14" fmla="*/ 153 w 177"/>
              <a:gd name="T15" fmla="*/ 26 h 100"/>
              <a:gd name="T16" fmla="*/ 144 w 177"/>
              <a:gd name="T17" fmla="*/ 24 h 100"/>
              <a:gd name="T18" fmla="*/ 134 w 177"/>
              <a:gd name="T19" fmla="*/ 19 h 100"/>
              <a:gd name="T20" fmla="*/ 127 w 177"/>
              <a:gd name="T21" fmla="*/ 19 h 100"/>
              <a:gd name="T22" fmla="*/ 123 w 177"/>
              <a:gd name="T23" fmla="*/ 24 h 100"/>
              <a:gd name="T24" fmla="*/ 108 w 177"/>
              <a:gd name="T25" fmla="*/ 19 h 100"/>
              <a:gd name="T26" fmla="*/ 99 w 177"/>
              <a:gd name="T27" fmla="*/ 19 h 100"/>
              <a:gd name="T28" fmla="*/ 92 w 177"/>
              <a:gd name="T29" fmla="*/ 15 h 100"/>
              <a:gd name="T30" fmla="*/ 94 w 177"/>
              <a:gd name="T31" fmla="*/ 7 h 100"/>
              <a:gd name="T32" fmla="*/ 85 w 177"/>
              <a:gd name="T33" fmla="*/ 7 h 100"/>
              <a:gd name="T34" fmla="*/ 75 w 177"/>
              <a:gd name="T35" fmla="*/ 3 h 100"/>
              <a:gd name="T36" fmla="*/ 63 w 177"/>
              <a:gd name="T37" fmla="*/ 5 h 100"/>
              <a:gd name="T38" fmla="*/ 59 w 177"/>
              <a:gd name="T39" fmla="*/ 7 h 100"/>
              <a:gd name="T40" fmla="*/ 52 w 177"/>
              <a:gd name="T41" fmla="*/ 12 h 100"/>
              <a:gd name="T42" fmla="*/ 40 w 177"/>
              <a:gd name="T43" fmla="*/ 19 h 100"/>
              <a:gd name="T44" fmla="*/ 33 w 177"/>
              <a:gd name="T45" fmla="*/ 29 h 100"/>
              <a:gd name="T46" fmla="*/ 26 w 177"/>
              <a:gd name="T47" fmla="*/ 38 h 100"/>
              <a:gd name="T48" fmla="*/ 21 w 177"/>
              <a:gd name="T49" fmla="*/ 45 h 100"/>
              <a:gd name="T50" fmla="*/ 16 w 177"/>
              <a:gd name="T51" fmla="*/ 48 h 100"/>
              <a:gd name="T52" fmla="*/ 14 w 177"/>
              <a:gd name="T53" fmla="*/ 50 h 100"/>
              <a:gd name="T54" fmla="*/ 11 w 177"/>
              <a:gd name="T55" fmla="*/ 55 h 100"/>
              <a:gd name="T56" fmla="*/ 9 w 177"/>
              <a:gd name="T57" fmla="*/ 62 h 100"/>
              <a:gd name="T58" fmla="*/ 2 w 177"/>
              <a:gd name="T59" fmla="*/ 67 h 100"/>
              <a:gd name="T60" fmla="*/ 4 w 177"/>
              <a:gd name="T61" fmla="*/ 74 h 100"/>
              <a:gd name="T62" fmla="*/ 7 w 177"/>
              <a:gd name="T63" fmla="*/ 83 h 100"/>
              <a:gd name="T64" fmla="*/ 11 w 177"/>
              <a:gd name="T65" fmla="*/ 86 h 100"/>
              <a:gd name="T66" fmla="*/ 14 w 177"/>
              <a:gd name="T67" fmla="*/ 86 h 100"/>
              <a:gd name="T68" fmla="*/ 18 w 177"/>
              <a:gd name="T69" fmla="*/ 93 h 100"/>
              <a:gd name="T70" fmla="*/ 28 w 177"/>
              <a:gd name="T71" fmla="*/ 90 h 100"/>
              <a:gd name="T72" fmla="*/ 35 w 177"/>
              <a:gd name="T73" fmla="*/ 93 h 100"/>
              <a:gd name="T74" fmla="*/ 47 w 177"/>
              <a:gd name="T75" fmla="*/ 95 h 100"/>
              <a:gd name="T76" fmla="*/ 54 w 177"/>
              <a:gd name="T77" fmla="*/ 97 h 100"/>
              <a:gd name="T78" fmla="*/ 56 w 177"/>
              <a:gd name="T79" fmla="*/ 100 h 100"/>
              <a:gd name="T80" fmla="*/ 59 w 177"/>
              <a:gd name="T81" fmla="*/ 97 h 100"/>
              <a:gd name="T82" fmla="*/ 59 w 177"/>
              <a:gd name="T83" fmla="*/ 97 h 100"/>
              <a:gd name="T84" fmla="*/ 71 w 177"/>
              <a:gd name="T85" fmla="*/ 97 h 100"/>
              <a:gd name="T86" fmla="*/ 80 w 177"/>
              <a:gd name="T87" fmla="*/ 90 h 100"/>
              <a:gd name="T88" fmla="*/ 87 w 177"/>
              <a:gd name="T89" fmla="*/ 88 h 100"/>
              <a:gd name="T90" fmla="*/ 120 w 177"/>
              <a:gd name="T91" fmla="*/ 93 h 100"/>
              <a:gd name="T92" fmla="*/ 132 w 177"/>
              <a:gd name="T93" fmla="*/ 95 h 100"/>
              <a:gd name="T94" fmla="*/ 137 w 177"/>
              <a:gd name="T95" fmla="*/ 93 h 100"/>
              <a:gd name="T96" fmla="*/ 144 w 177"/>
              <a:gd name="T97" fmla="*/ 88 h 100"/>
              <a:gd name="T98" fmla="*/ 149 w 177"/>
              <a:gd name="T99" fmla="*/ 93 h 100"/>
              <a:gd name="T100" fmla="*/ 160 w 177"/>
              <a:gd name="T101" fmla="*/ 90 h 100"/>
              <a:gd name="T102" fmla="*/ 165 w 177"/>
              <a:gd name="T103" fmla="*/ 93 h 100"/>
              <a:gd name="T104" fmla="*/ 165 w 177"/>
              <a:gd name="T105" fmla="*/ 88 h 100"/>
              <a:gd name="T106" fmla="*/ 175 w 177"/>
              <a:gd name="T107" fmla="*/ 8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7" h="100">
                <a:moveTo>
                  <a:pt x="175" y="81"/>
                </a:moveTo>
                <a:lnTo>
                  <a:pt x="175" y="78"/>
                </a:lnTo>
                <a:lnTo>
                  <a:pt x="172" y="76"/>
                </a:lnTo>
                <a:lnTo>
                  <a:pt x="170" y="76"/>
                </a:lnTo>
                <a:lnTo>
                  <a:pt x="170" y="74"/>
                </a:lnTo>
                <a:lnTo>
                  <a:pt x="170" y="74"/>
                </a:lnTo>
                <a:lnTo>
                  <a:pt x="170" y="71"/>
                </a:lnTo>
                <a:lnTo>
                  <a:pt x="172" y="71"/>
                </a:lnTo>
                <a:lnTo>
                  <a:pt x="172" y="71"/>
                </a:lnTo>
                <a:lnTo>
                  <a:pt x="172" y="71"/>
                </a:lnTo>
                <a:lnTo>
                  <a:pt x="172" y="69"/>
                </a:lnTo>
                <a:lnTo>
                  <a:pt x="172" y="69"/>
                </a:lnTo>
                <a:lnTo>
                  <a:pt x="172" y="69"/>
                </a:lnTo>
                <a:lnTo>
                  <a:pt x="172" y="69"/>
                </a:lnTo>
                <a:lnTo>
                  <a:pt x="172" y="67"/>
                </a:lnTo>
                <a:lnTo>
                  <a:pt x="175" y="67"/>
                </a:lnTo>
                <a:lnTo>
                  <a:pt x="175" y="64"/>
                </a:lnTo>
                <a:lnTo>
                  <a:pt x="177" y="64"/>
                </a:lnTo>
                <a:lnTo>
                  <a:pt x="175" y="64"/>
                </a:lnTo>
                <a:lnTo>
                  <a:pt x="172" y="55"/>
                </a:lnTo>
                <a:lnTo>
                  <a:pt x="170" y="52"/>
                </a:lnTo>
                <a:lnTo>
                  <a:pt x="170" y="55"/>
                </a:lnTo>
                <a:lnTo>
                  <a:pt x="167" y="55"/>
                </a:lnTo>
                <a:lnTo>
                  <a:pt x="167" y="55"/>
                </a:lnTo>
                <a:lnTo>
                  <a:pt x="165" y="55"/>
                </a:lnTo>
                <a:lnTo>
                  <a:pt x="163" y="55"/>
                </a:lnTo>
                <a:lnTo>
                  <a:pt x="160" y="57"/>
                </a:lnTo>
                <a:lnTo>
                  <a:pt x="158" y="57"/>
                </a:lnTo>
                <a:lnTo>
                  <a:pt x="158" y="57"/>
                </a:lnTo>
                <a:lnTo>
                  <a:pt x="158" y="55"/>
                </a:lnTo>
                <a:lnTo>
                  <a:pt x="158" y="55"/>
                </a:lnTo>
                <a:lnTo>
                  <a:pt x="158" y="55"/>
                </a:lnTo>
                <a:lnTo>
                  <a:pt x="156" y="55"/>
                </a:lnTo>
                <a:lnTo>
                  <a:pt x="156" y="52"/>
                </a:lnTo>
                <a:lnTo>
                  <a:pt x="153" y="52"/>
                </a:lnTo>
                <a:lnTo>
                  <a:pt x="153" y="52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49" y="45"/>
                </a:lnTo>
                <a:lnTo>
                  <a:pt x="149" y="43"/>
                </a:lnTo>
                <a:lnTo>
                  <a:pt x="151" y="38"/>
                </a:lnTo>
                <a:lnTo>
                  <a:pt x="151" y="36"/>
                </a:lnTo>
                <a:lnTo>
                  <a:pt x="151" y="33"/>
                </a:lnTo>
                <a:lnTo>
                  <a:pt x="151" y="31"/>
                </a:lnTo>
                <a:lnTo>
                  <a:pt x="153" y="29"/>
                </a:lnTo>
                <a:lnTo>
                  <a:pt x="153" y="29"/>
                </a:lnTo>
                <a:lnTo>
                  <a:pt x="153" y="26"/>
                </a:lnTo>
                <a:lnTo>
                  <a:pt x="153" y="26"/>
                </a:lnTo>
                <a:lnTo>
                  <a:pt x="151" y="26"/>
                </a:lnTo>
                <a:lnTo>
                  <a:pt x="151" y="24"/>
                </a:lnTo>
                <a:lnTo>
                  <a:pt x="149" y="24"/>
                </a:lnTo>
                <a:lnTo>
                  <a:pt x="146" y="24"/>
                </a:lnTo>
                <a:lnTo>
                  <a:pt x="144" y="24"/>
                </a:lnTo>
                <a:lnTo>
                  <a:pt x="144" y="24"/>
                </a:lnTo>
                <a:lnTo>
                  <a:pt x="141" y="24"/>
                </a:lnTo>
                <a:lnTo>
                  <a:pt x="141" y="24"/>
                </a:lnTo>
                <a:lnTo>
                  <a:pt x="141" y="22"/>
                </a:lnTo>
                <a:lnTo>
                  <a:pt x="137" y="22"/>
                </a:lnTo>
                <a:lnTo>
                  <a:pt x="134" y="19"/>
                </a:lnTo>
                <a:lnTo>
                  <a:pt x="134" y="17"/>
                </a:lnTo>
                <a:lnTo>
                  <a:pt x="132" y="19"/>
                </a:lnTo>
                <a:lnTo>
                  <a:pt x="132" y="19"/>
                </a:lnTo>
                <a:lnTo>
                  <a:pt x="130" y="17"/>
                </a:lnTo>
                <a:lnTo>
                  <a:pt x="130" y="19"/>
                </a:lnTo>
                <a:lnTo>
                  <a:pt x="127" y="19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4"/>
                </a:lnTo>
                <a:lnTo>
                  <a:pt x="123" y="24"/>
                </a:lnTo>
                <a:lnTo>
                  <a:pt x="120" y="24"/>
                </a:lnTo>
                <a:lnTo>
                  <a:pt x="118" y="24"/>
                </a:lnTo>
                <a:lnTo>
                  <a:pt x="118" y="22"/>
                </a:lnTo>
                <a:lnTo>
                  <a:pt x="113" y="22"/>
                </a:lnTo>
                <a:lnTo>
                  <a:pt x="111" y="19"/>
                </a:lnTo>
                <a:lnTo>
                  <a:pt x="108" y="19"/>
                </a:lnTo>
                <a:lnTo>
                  <a:pt x="106" y="19"/>
                </a:lnTo>
                <a:lnTo>
                  <a:pt x="104" y="19"/>
                </a:lnTo>
                <a:lnTo>
                  <a:pt x="101" y="17"/>
                </a:lnTo>
                <a:lnTo>
                  <a:pt x="101" y="17"/>
                </a:lnTo>
                <a:lnTo>
                  <a:pt x="101" y="17"/>
                </a:lnTo>
                <a:lnTo>
                  <a:pt x="99" y="19"/>
                </a:lnTo>
                <a:lnTo>
                  <a:pt x="99" y="19"/>
                </a:lnTo>
                <a:lnTo>
                  <a:pt x="97" y="19"/>
                </a:lnTo>
                <a:lnTo>
                  <a:pt x="94" y="17"/>
                </a:lnTo>
                <a:lnTo>
                  <a:pt x="92" y="17"/>
                </a:lnTo>
                <a:lnTo>
                  <a:pt x="92" y="19"/>
                </a:lnTo>
                <a:lnTo>
                  <a:pt x="92" y="15"/>
                </a:lnTo>
                <a:lnTo>
                  <a:pt x="94" y="12"/>
                </a:lnTo>
                <a:lnTo>
                  <a:pt x="94" y="12"/>
                </a:lnTo>
                <a:lnTo>
                  <a:pt x="97" y="12"/>
                </a:lnTo>
                <a:lnTo>
                  <a:pt x="99" y="10"/>
                </a:lnTo>
                <a:lnTo>
                  <a:pt x="97" y="10"/>
                </a:lnTo>
                <a:lnTo>
                  <a:pt x="94" y="7"/>
                </a:lnTo>
                <a:lnTo>
                  <a:pt x="94" y="7"/>
                </a:lnTo>
                <a:lnTo>
                  <a:pt x="89" y="5"/>
                </a:lnTo>
                <a:lnTo>
                  <a:pt x="89" y="5"/>
                </a:lnTo>
                <a:lnTo>
                  <a:pt x="87" y="5"/>
                </a:lnTo>
                <a:lnTo>
                  <a:pt x="85" y="5"/>
                </a:lnTo>
                <a:lnTo>
                  <a:pt x="85" y="7"/>
                </a:lnTo>
                <a:lnTo>
                  <a:pt x="82" y="7"/>
                </a:lnTo>
                <a:lnTo>
                  <a:pt x="80" y="5"/>
                </a:lnTo>
                <a:lnTo>
                  <a:pt x="80" y="3"/>
                </a:lnTo>
                <a:lnTo>
                  <a:pt x="78" y="0"/>
                </a:lnTo>
                <a:lnTo>
                  <a:pt x="78" y="3"/>
                </a:lnTo>
                <a:lnTo>
                  <a:pt x="75" y="3"/>
                </a:lnTo>
                <a:lnTo>
                  <a:pt x="75" y="3"/>
                </a:lnTo>
                <a:lnTo>
                  <a:pt x="73" y="3"/>
                </a:lnTo>
                <a:lnTo>
                  <a:pt x="71" y="3"/>
                </a:lnTo>
                <a:lnTo>
                  <a:pt x="66" y="3"/>
                </a:lnTo>
                <a:lnTo>
                  <a:pt x="66" y="3"/>
                </a:lnTo>
                <a:lnTo>
                  <a:pt x="63" y="5"/>
                </a:lnTo>
                <a:lnTo>
                  <a:pt x="61" y="3"/>
                </a:lnTo>
                <a:lnTo>
                  <a:pt x="61" y="5"/>
                </a:lnTo>
                <a:lnTo>
                  <a:pt x="61" y="5"/>
                </a:lnTo>
                <a:lnTo>
                  <a:pt x="59" y="5"/>
                </a:lnTo>
                <a:lnTo>
                  <a:pt x="59" y="5"/>
                </a:lnTo>
                <a:lnTo>
                  <a:pt x="59" y="7"/>
                </a:lnTo>
                <a:lnTo>
                  <a:pt x="59" y="7"/>
                </a:lnTo>
                <a:lnTo>
                  <a:pt x="56" y="7"/>
                </a:lnTo>
                <a:lnTo>
                  <a:pt x="54" y="10"/>
                </a:lnTo>
                <a:lnTo>
                  <a:pt x="54" y="10"/>
                </a:lnTo>
                <a:lnTo>
                  <a:pt x="54" y="12"/>
                </a:lnTo>
                <a:lnTo>
                  <a:pt x="52" y="12"/>
                </a:lnTo>
                <a:lnTo>
                  <a:pt x="44" y="15"/>
                </a:lnTo>
                <a:lnTo>
                  <a:pt x="44" y="15"/>
                </a:lnTo>
                <a:lnTo>
                  <a:pt x="44" y="15"/>
                </a:lnTo>
                <a:lnTo>
                  <a:pt x="42" y="17"/>
                </a:lnTo>
                <a:lnTo>
                  <a:pt x="40" y="19"/>
                </a:lnTo>
                <a:lnTo>
                  <a:pt x="40" y="19"/>
                </a:lnTo>
                <a:lnTo>
                  <a:pt x="37" y="19"/>
                </a:lnTo>
                <a:lnTo>
                  <a:pt x="37" y="22"/>
                </a:lnTo>
                <a:lnTo>
                  <a:pt x="37" y="22"/>
                </a:lnTo>
                <a:lnTo>
                  <a:pt x="37" y="22"/>
                </a:lnTo>
                <a:lnTo>
                  <a:pt x="35" y="24"/>
                </a:lnTo>
                <a:lnTo>
                  <a:pt x="33" y="29"/>
                </a:lnTo>
                <a:lnTo>
                  <a:pt x="33" y="31"/>
                </a:lnTo>
                <a:lnTo>
                  <a:pt x="30" y="31"/>
                </a:lnTo>
                <a:lnTo>
                  <a:pt x="28" y="33"/>
                </a:lnTo>
                <a:lnTo>
                  <a:pt x="26" y="33"/>
                </a:lnTo>
                <a:lnTo>
                  <a:pt x="26" y="36"/>
                </a:lnTo>
                <a:lnTo>
                  <a:pt x="26" y="38"/>
                </a:lnTo>
                <a:lnTo>
                  <a:pt x="23" y="43"/>
                </a:lnTo>
                <a:lnTo>
                  <a:pt x="21" y="45"/>
                </a:lnTo>
                <a:lnTo>
                  <a:pt x="21" y="45"/>
                </a:lnTo>
                <a:lnTo>
                  <a:pt x="21" y="45"/>
                </a:lnTo>
                <a:lnTo>
                  <a:pt x="21" y="45"/>
                </a:lnTo>
                <a:lnTo>
                  <a:pt x="21" y="45"/>
                </a:lnTo>
                <a:lnTo>
                  <a:pt x="18" y="45"/>
                </a:lnTo>
                <a:lnTo>
                  <a:pt x="18" y="45"/>
                </a:lnTo>
                <a:lnTo>
                  <a:pt x="18" y="45"/>
                </a:lnTo>
                <a:lnTo>
                  <a:pt x="16" y="45"/>
                </a:lnTo>
                <a:lnTo>
                  <a:pt x="16" y="45"/>
                </a:lnTo>
                <a:lnTo>
                  <a:pt x="16" y="48"/>
                </a:lnTo>
                <a:lnTo>
                  <a:pt x="16" y="48"/>
                </a:lnTo>
                <a:lnTo>
                  <a:pt x="14" y="48"/>
                </a:lnTo>
                <a:lnTo>
                  <a:pt x="14" y="50"/>
                </a:lnTo>
                <a:lnTo>
                  <a:pt x="14" y="50"/>
                </a:lnTo>
                <a:lnTo>
                  <a:pt x="14" y="50"/>
                </a:lnTo>
                <a:lnTo>
                  <a:pt x="14" y="50"/>
                </a:lnTo>
                <a:lnTo>
                  <a:pt x="14" y="52"/>
                </a:lnTo>
                <a:lnTo>
                  <a:pt x="14" y="52"/>
                </a:lnTo>
                <a:lnTo>
                  <a:pt x="14" y="52"/>
                </a:lnTo>
                <a:lnTo>
                  <a:pt x="11" y="52"/>
                </a:lnTo>
                <a:lnTo>
                  <a:pt x="11" y="55"/>
                </a:lnTo>
                <a:lnTo>
                  <a:pt x="11" y="55"/>
                </a:lnTo>
                <a:lnTo>
                  <a:pt x="11" y="57"/>
                </a:lnTo>
                <a:lnTo>
                  <a:pt x="14" y="60"/>
                </a:lnTo>
                <a:lnTo>
                  <a:pt x="14" y="62"/>
                </a:lnTo>
                <a:lnTo>
                  <a:pt x="14" y="62"/>
                </a:lnTo>
                <a:lnTo>
                  <a:pt x="11" y="62"/>
                </a:lnTo>
                <a:lnTo>
                  <a:pt x="9" y="62"/>
                </a:lnTo>
                <a:lnTo>
                  <a:pt x="9" y="62"/>
                </a:lnTo>
                <a:lnTo>
                  <a:pt x="9" y="64"/>
                </a:lnTo>
                <a:lnTo>
                  <a:pt x="7" y="64"/>
                </a:lnTo>
                <a:lnTo>
                  <a:pt x="7" y="64"/>
                </a:lnTo>
                <a:lnTo>
                  <a:pt x="4" y="67"/>
                </a:lnTo>
                <a:lnTo>
                  <a:pt x="2" y="67"/>
                </a:lnTo>
                <a:lnTo>
                  <a:pt x="2" y="69"/>
                </a:lnTo>
                <a:lnTo>
                  <a:pt x="0" y="71"/>
                </a:lnTo>
                <a:lnTo>
                  <a:pt x="0" y="71"/>
                </a:lnTo>
                <a:lnTo>
                  <a:pt x="0" y="71"/>
                </a:lnTo>
                <a:lnTo>
                  <a:pt x="2" y="74"/>
                </a:lnTo>
                <a:lnTo>
                  <a:pt x="4" y="74"/>
                </a:lnTo>
                <a:lnTo>
                  <a:pt x="4" y="76"/>
                </a:lnTo>
                <a:lnTo>
                  <a:pt x="7" y="76"/>
                </a:lnTo>
                <a:lnTo>
                  <a:pt x="7" y="78"/>
                </a:lnTo>
                <a:lnTo>
                  <a:pt x="7" y="81"/>
                </a:lnTo>
                <a:lnTo>
                  <a:pt x="7" y="83"/>
                </a:lnTo>
                <a:lnTo>
                  <a:pt x="7" y="83"/>
                </a:lnTo>
                <a:lnTo>
                  <a:pt x="9" y="83"/>
                </a:lnTo>
                <a:lnTo>
                  <a:pt x="9" y="83"/>
                </a:lnTo>
                <a:lnTo>
                  <a:pt x="11" y="83"/>
                </a:lnTo>
                <a:lnTo>
                  <a:pt x="11" y="83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4" y="86"/>
                </a:lnTo>
                <a:lnTo>
                  <a:pt x="14" y="86"/>
                </a:lnTo>
                <a:lnTo>
                  <a:pt x="16" y="86"/>
                </a:lnTo>
                <a:lnTo>
                  <a:pt x="16" y="88"/>
                </a:lnTo>
                <a:lnTo>
                  <a:pt x="18" y="88"/>
                </a:lnTo>
                <a:lnTo>
                  <a:pt x="18" y="90"/>
                </a:lnTo>
                <a:lnTo>
                  <a:pt x="18" y="90"/>
                </a:lnTo>
                <a:lnTo>
                  <a:pt x="18" y="93"/>
                </a:lnTo>
                <a:lnTo>
                  <a:pt x="21" y="93"/>
                </a:lnTo>
                <a:lnTo>
                  <a:pt x="23" y="93"/>
                </a:lnTo>
                <a:lnTo>
                  <a:pt x="26" y="93"/>
                </a:lnTo>
                <a:lnTo>
                  <a:pt x="28" y="93"/>
                </a:lnTo>
                <a:lnTo>
                  <a:pt x="28" y="90"/>
                </a:lnTo>
                <a:lnTo>
                  <a:pt x="28" y="90"/>
                </a:lnTo>
                <a:lnTo>
                  <a:pt x="28" y="90"/>
                </a:lnTo>
                <a:lnTo>
                  <a:pt x="30" y="90"/>
                </a:lnTo>
                <a:lnTo>
                  <a:pt x="30" y="90"/>
                </a:lnTo>
                <a:lnTo>
                  <a:pt x="33" y="90"/>
                </a:lnTo>
                <a:lnTo>
                  <a:pt x="33" y="90"/>
                </a:lnTo>
                <a:lnTo>
                  <a:pt x="35" y="93"/>
                </a:lnTo>
                <a:lnTo>
                  <a:pt x="37" y="93"/>
                </a:lnTo>
                <a:lnTo>
                  <a:pt x="40" y="93"/>
                </a:lnTo>
                <a:lnTo>
                  <a:pt x="42" y="93"/>
                </a:lnTo>
                <a:lnTo>
                  <a:pt x="44" y="93"/>
                </a:lnTo>
                <a:lnTo>
                  <a:pt x="47" y="95"/>
                </a:lnTo>
                <a:lnTo>
                  <a:pt x="47" y="95"/>
                </a:lnTo>
                <a:lnTo>
                  <a:pt x="44" y="97"/>
                </a:lnTo>
                <a:lnTo>
                  <a:pt x="47" y="97"/>
                </a:lnTo>
                <a:lnTo>
                  <a:pt x="47" y="97"/>
                </a:lnTo>
                <a:lnTo>
                  <a:pt x="49" y="97"/>
                </a:lnTo>
                <a:lnTo>
                  <a:pt x="49" y="97"/>
                </a:lnTo>
                <a:lnTo>
                  <a:pt x="54" y="97"/>
                </a:lnTo>
                <a:lnTo>
                  <a:pt x="54" y="100"/>
                </a:lnTo>
                <a:lnTo>
                  <a:pt x="54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59" y="97"/>
                </a:lnTo>
                <a:lnTo>
                  <a:pt x="61" y="97"/>
                </a:lnTo>
                <a:lnTo>
                  <a:pt x="61" y="97"/>
                </a:lnTo>
                <a:lnTo>
                  <a:pt x="61" y="97"/>
                </a:lnTo>
                <a:lnTo>
                  <a:pt x="66" y="97"/>
                </a:lnTo>
                <a:lnTo>
                  <a:pt x="71" y="97"/>
                </a:lnTo>
                <a:lnTo>
                  <a:pt x="73" y="95"/>
                </a:lnTo>
                <a:lnTo>
                  <a:pt x="75" y="95"/>
                </a:lnTo>
                <a:lnTo>
                  <a:pt x="75" y="90"/>
                </a:lnTo>
                <a:lnTo>
                  <a:pt x="78" y="90"/>
                </a:lnTo>
                <a:lnTo>
                  <a:pt x="78" y="90"/>
                </a:lnTo>
                <a:lnTo>
                  <a:pt x="80" y="90"/>
                </a:lnTo>
                <a:lnTo>
                  <a:pt x="82" y="90"/>
                </a:lnTo>
                <a:lnTo>
                  <a:pt x="82" y="88"/>
                </a:lnTo>
                <a:lnTo>
                  <a:pt x="82" y="88"/>
                </a:lnTo>
                <a:lnTo>
                  <a:pt x="85" y="88"/>
                </a:lnTo>
                <a:lnTo>
                  <a:pt x="85" y="88"/>
                </a:lnTo>
                <a:lnTo>
                  <a:pt x="87" y="88"/>
                </a:lnTo>
                <a:lnTo>
                  <a:pt x="92" y="90"/>
                </a:lnTo>
                <a:lnTo>
                  <a:pt x="97" y="95"/>
                </a:lnTo>
                <a:lnTo>
                  <a:pt x="104" y="95"/>
                </a:lnTo>
                <a:lnTo>
                  <a:pt x="115" y="95"/>
                </a:lnTo>
                <a:lnTo>
                  <a:pt x="120" y="95"/>
                </a:lnTo>
                <a:lnTo>
                  <a:pt x="120" y="93"/>
                </a:lnTo>
                <a:lnTo>
                  <a:pt x="123" y="93"/>
                </a:lnTo>
                <a:lnTo>
                  <a:pt x="123" y="93"/>
                </a:lnTo>
                <a:lnTo>
                  <a:pt x="125" y="93"/>
                </a:lnTo>
                <a:lnTo>
                  <a:pt x="130" y="93"/>
                </a:lnTo>
                <a:lnTo>
                  <a:pt x="132" y="93"/>
                </a:lnTo>
                <a:lnTo>
                  <a:pt x="132" y="95"/>
                </a:lnTo>
                <a:lnTo>
                  <a:pt x="134" y="95"/>
                </a:lnTo>
                <a:lnTo>
                  <a:pt x="134" y="95"/>
                </a:lnTo>
                <a:lnTo>
                  <a:pt x="134" y="95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9" y="90"/>
                </a:lnTo>
                <a:lnTo>
                  <a:pt x="139" y="90"/>
                </a:lnTo>
                <a:lnTo>
                  <a:pt x="139" y="90"/>
                </a:lnTo>
                <a:lnTo>
                  <a:pt x="139" y="88"/>
                </a:lnTo>
                <a:lnTo>
                  <a:pt x="141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90"/>
                </a:lnTo>
                <a:lnTo>
                  <a:pt x="146" y="93"/>
                </a:lnTo>
                <a:lnTo>
                  <a:pt x="146" y="93"/>
                </a:lnTo>
                <a:lnTo>
                  <a:pt x="146" y="93"/>
                </a:lnTo>
                <a:lnTo>
                  <a:pt x="149" y="93"/>
                </a:lnTo>
                <a:lnTo>
                  <a:pt x="151" y="93"/>
                </a:lnTo>
                <a:lnTo>
                  <a:pt x="153" y="93"/>
                </a:lnTo>
                <a:lnTo>
                  <a:pt x="153" y="93"/>
                </a:lnTo>
                <a:lnTo>
                  <a:pt x="156" y="93"/>
                </a:lnTo>
                <a:lnTo>
                  <a:pt x="158" y="93"/>
                </a:lnTo>
                <a:lnTo>
                  <a:pt x="160" y="90"/>
                </a:lnTo>
                <a:lnTo>
                  <a:pt x="163" y="90"/>
                </a:lnTo>
                <a:lnTo>
                  <a:pt x="163" y="90"/>
                </a:lnTo>
                <a:lnTo>
                  <a:pt x="163" y="90"/>
                </a:lnTo>
                <a:lnTo>
                  <a:pt x="163" y="93"/>
                </a:lnTo>
                <a:lnTo>
                  <a:pt x="165" y="93"/>
                </a:lnTo>
                <a:lnTo>
                  <a:pt x="165" y="93"/>
                </a:lnTo>
                <a:lnTo>
                  <a:pt x="165" y="93"/>
                </a:lnTo>
                <a:lnTo>
                  <a:pt x="165" y="90"/>
                </a:lnTo>
                <a:lnTo>
                  <a:pt x="165" y="90"/>
                </a:lnTo>
                <a:lnTo>
                  <a:pt x="165" y="90"/>
                </a:lnTo>
                <a:lnTo>
                  <a:pt x="165" y="88"/>
                </a:lnTo>
                <a:lnTo>
                  <a:pt x="165" y="88"/>
                </a:lnTo>
                <a:lnTo>
                  <a:pt x="167" y="88"/>
                </a:lnTo>
                <a:lnTo>
                  <a:pt x="167" y="88"/>
                </a:lnTo>
                <a:lnTo>
                  <a:pt x="170" y="90"/>
                </a:lnTo>
                <a:lnTo>
                  <a:pt x="170" y="90"/>
                </a:lnTo>
                <a:lnTo>
                  <a:pt x="172" y="90"/>
                </a:lnTo>
                <a:lnTo>
                  <a:pt x="175" y="88"/>
                </a:lnTo>
                <a:lnTo>
                  <a:pt x="175" y="86"/>
                </a:lnTo>
                <a:lnTo>
                  <a:pt x="175" y="86"/>
                </a:lnTo>
                <a:lnTo>
                  <a:pt x="175" y="81"/>
                </a:lnTo>
                <a:lnTo>
                  <a:pt x="175" y="81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Freeform 33">
            <a:extLst>
              <a:ext uri="{FF2B5EF4-FFF2-40B4-BE49-F238E27FC236}">
                <a16:creationId xmlns:a16="http://schemas.microsoft.com/office/drawing/2014/main" id="{BB8F09C9-5878-9B5B-0D25-684449B2F6BD}"/>
              </a:ext>
            </a:extLst>
          </p:cNvPr>
          <p:cNvSpPr>
            <a:spLocks noEditPoints="1"/>
          </p:cNvSpPr>
          <p:nvPr/>
        </p:nvSpPr>
        <p:spPr bwMode="auto">
          <a:xfrm>
            <a:off x="3295231" y="5706155"/>
            <a:ext cx="42964" cy="33282"/>
          </a:xfrm>
          <a:custGeom>
            <a:avLst/>
            <a:gdLst>
              <a:gd name="T0" fmla="*/ 56 w 71"/>
              <a:gd name="T1" fmla="*/ 3 h 55"/>
              <a:gd name="T2" fmla="*/ 59 w 71"/>
              <a:gd name="T3" fmla="*/ 0 h 55"/>
              <a:gd name="T4" fmla="*/ 56 w 71"/>
              <a:gd name="T5" fmla="*/ 0 h 55"/>
              <a:gd name="T6" fmla="*/ 38 w 71"/>
              <a:gd name="T7" fmla="*/ 10 h 55"/>
              <a:gd name="T8" fmla="*/ 30 w 71"/>
              <a:gd name="T9" fmla="*/ 17 h 55"/>
              <a:gd name="T10" fmla="*/ 21 w 71"/>
              <a:gd name="T11" fmla="*/ 22 h 55"/>
              <a:gd name="T12" fmla="*/ 0 w 71"/>
              <a:gd name="T13" fmla="*/ 24 h 55"/>
              <a:gd name="T14" fmla="*/ 7 w 71"/>
              <a:gd name="T15" fmla="*/ 26 h 55"/>
              <a:gd name="T16" fmla="*/ 12 w 71"/>
              <a:gd name="T17" fmla="*/ 29 h 55"/>
              <a:gd name="T18" fmla="*/ 14 w 71"/>
              <a:gd name="T19" fmla="*/ 29 h 55"/>
              <a:gd name="T20" fmla="*/ 14 w 71"/>
              <a:gd name="T21" fmla="*/ 31 h 55"/>
              <a:gd name="T22" fmla="*/ 14 w 71"/>
              <a:gd name="T23" fmla="*/ 31 h 55"/>
              <a:gd name="T24" fmla="*/ 16 w 71"/>
              <a:gd name="T25" fmla="*/ 36 h 55"/>
              <a:gd name="T26" fmla="*/ 16 w 71"/>
              <a:gd name="T27" fmla="*/ 41 h 55"/>
              <a:gd name="T28" fmla="*/ 16 w 71"/>
              <a:gd name="T29" fmla="*/ 41 h 55"/>
              <a:gd name="T30" fmla="*/ 21 w 71"/>
              <a:gd name="T31" fmla="*/ 41 h 55"/>
              <a:gd name="T32" fmla="*/ 23 w 71"/>
              <a:gd name="T33" fmla="*/ 45 h 55"/>
              <a:gd name="T34" fmla="*/ 28 w 71"/>
              <a:gd name="T35" fmla="*/ 50 h 55"/>
              <a:gd name="T36" fmla="*/ 30 w 71"/>
              <a:gd name="T37" fmla="*/ 52 h 55"/>
              <a:gd name="T38" fmla="*/ 33 w 71"/>
              <a:gd name="T39" fmla="*/ 55 h 55"/>
              <a:gd name="T40" fmla="*/ 40 w 71"/>
              <a:gd name="T41" fmla="*/ 48 h 55"/>
              <a:gd name="T42" fmla="*/ 42 w 71"/>
              <a:gd name="T43" fmla="*/ 43 h 55"/>
              <a:gd name="T44" fmla="*/ 42 w 71"/>
              <a:gd name="T45" fmla="*/ 41 h 55"/>
              <a:gd name="T46" fmla="*/ 42 w 71"/>
              <a:gd name="T47" fmla="*/ 38 h 55"/>
              <a:gd name="T48" fmla="*/ 45 w 71"/>
              <a:gd name="T49" fmla="*/ 36 h 55"/>
              <a:gd name="T50" fmla="*/ 45 w 71"/>
              <a:gd name="T51" fmla="*/ 33 h 55"/>
              <a:gd name="T52" fmla="*/ 42 w 71"/>
              <a:gd name="T53" fmla="*/ 31 h 55"/>
              <a:gd name="T54" fmla="*/ 40 w 71"/>
              <a:gd name="T55" fmla="*/ 22 h 55"/>
              <a:gd name="T56" fmla="*/ 40 w 71"/>
              <a:gd name="T57" fmla="*/ 17 h 55"/>
              <a:gd name="T58" fmla="*/ 40 w 71"/>
              <a:gd name="T59" fmla="*/ 17 h 55"/>
              <a:gd name="T60" fmla="*/ 45 w 71"/>
              <a:gd name="T61" fmla="*/ 14 h 55"/>
              <a:gd name="T62" fmla="*/ 47 w 71"/>
              <a:gd name="T63" fmla="*/ 12 h 55"/>
              <a:gd name="T64" fmla="*/ 49 w 71"/>
              <a:gd name="T65" fmla="*/ 12 h 55"/>
              <a:gd name="T66" fmla="*/ 52 w 71"/>
              <a:gd name="T67" fmla="*/ 10 h 55"/>
              <a:gd name="T68" fmla="*/ 54 w 71"/>
              <a:gd name="T69" fmla="*/ 7 h 55"/>
              <a:gd name="T70" fmla="*/ 71 w 71"/>
              <a:gd name="T71" fmla="*/ 36 h 55"/>
              <a:gd name="T72" fmla="*/ 66 w 71"/>
              <a:gd name="T73" fmla="*/ 31 h 55"/>
              <a:gd name="T74" fmla="*/ 68 w 71"/>
              <a:gd name="T75" fmla="*/ 24 h 55"/>
              <a:gd name="T76" fmla="*/ 64 w 71"/>
              <a:gd name="T77" fmla="*/ 12 h 55"/>
              <a:gd name="T78" fmla="*/ 61 w 71"/>
              <a:gd name="T79" fmla="*/ 10 h 55"/>
              <a:gd name="T80" fmla="*/ 61 w 71"/>
              <a:gd name="T81" fmla="*/ 7 h 55"/>
              <a:gd name="T82" fmla="*/ 59 w 71"/>
              <a:gd name="T83" fmla="*/ 7 h 55"/>
              <a:gd name="T84" fmla="*/ 59 w 71"/>
              <a:gd name="T85" fmla="*/ 10 h 55"/>
              <a:gd name="T86" fmla="*/ 56 w 71"/>
              <a:gd name="T87" fmla="*/ 12 h 55"/>
              <a:gd name="T88" fmla="*/ 54 w 71"/>
              <a:gd name="T89" fmla="*/ 12 h 55"/>
              <a:gd name="T90" fmla="*/ 54 w 71"/>
              <a:gd name="T91" fmla="*/ 22 h 55"/>
              <a:gd name="T92" fmla="*/ 56 w 71"/>
              <a:gd name="T93" fmla="*/ 33 h 55"/>
              <a:gd name="T94" fmla="*/ 61 w 71"/>
              <a:gd name="T95" fmla="*/ 36 h 55"/>
              <a:gd name="T96" fmla="*/ 66 w 71"/>
              <a:gd name="T97" fmla="*/ 36 h 55"/>
              <a:gd name="T98" fmla="*/ 68 w 71"/>
              <a:gd name="T99" fmla="*/ 38 h 55"/>
              <a:gd name="T100" fmla="*/ 71 w 71"/>
              <a:gd name="T101" fmla="*/ 38 h 55"/>
              <a:gd name="T102" fmla="*/ 71 w 71"/>
              <a:gd name="T103" fmla="*/ 3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55">
                <a:moveTo>
                  <a:pt x="54" y="5"/>
                </a:moveTo>
                <a:lnTo>
                  <a:pt x="54" y="5"/>
                </a:lnTo>
                <a:lnTo>
                  <a:pt x="56" y="3"/>
                </a:lnTo>
                <a:lnTo>
                  <a:pt x="56" y="3"/>
                </a:lnTo>
                <a:lnTo>
                  <a:pt x="56" y="0"/>
                </a:lnTo>
                <a:lnTo>
                  <a:pt x="59" y="0"/>
                </a:lnTo>
                <a:lnTo>
                  <a:pt x="59" y="0"/>
                </a:lnTo>
                <a:lnTo>
                  <a:pt x="56" y="0"/>
                </a:lnTo>
                <a:lnTo>
                  <a:pt x="56" y="0"/>
                </a:lnTo>
                <a:lnTo>
                  <a:pt x="49" y="3"/>
                </a:lnTo>
                <a:lnTo>
                  <a:pt x="40" y="7"/>
                </a:lnTo>
                <a:lnTo>
                  <a:pt x="38" y="10"/>
                </a:lnTo>
                <a:lnTo>
                  <a:pt x="33" y="14"/>
                </a:lnTo>
                <a:lnTo>
                  <a:pt x="30" y="17"/>
                </a:lnTo>
                <a:lnTo>
                  <a:pt x="30" y="17"/>
                </a:lnTo>
                <a:lnTo>
                  <a:pt x="28" y="19"/>
                </a:lnTo>
                <a:lnTo>
                  <a:pt x="26" y="19"/>
                </a:lnTo>
                <a:lnTo>
                  <a:pt x="21" y="22"/>
                </a:lnTo>
                <a:lnTo>
                  <a:pt x="19" y="24"/>
                </a:lnTo>
                <a:lnTo>
                  <a:pt x="14" y="24"/>
                </a:lnTo>
                <a:lnTo>
                  <a:pt x="0" y="24"/>
                </a:lnTo>
                <a:lnTo>
                  <a:pt x="4" y="26"/>
                </a:lnTo>
                <a:lnTo>
                  <a:pt x="7" y="26"/>
                </a:lnTo>
                <a:lnTo>
                  <a:pt x="7" y="26"/>
                </a:lnTo>
                <a:lnTo>
                  <a:pt x="9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4" y="29"/>
                </a:lnTo>
                <a:lnTo>
                  <a:pt x="14" y="29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4" y="33"/>
                </a:lnTo>
                <a:lnTo>
                  <a:pt x="14" y="36"/>
                </a:lnTo>
                <a:lnTo>
                  <a:pt x="16" y="36"/>
                </a:lnTo>
                <a:lnTo>
                  <a:pt x="16" y="38"/>
                </a:lnTo>
                <a:lnTo>
                  <a:pt x="16" y="38"/>
                </a:lnTo>
                <a:lnTo>
                  <a:pt x="16" y="41"/>
                </a:lnTo>
                <a:lnTo>
                  <a:pt x="14" y="41"/>
                </a:lnTo>
                <a:lnTo>
                  <a:pt x="14" y="41"/>
                </a:lnTo>
                <a:lnTo>
                  <a:pt x="16" y="41"/>
                </a:lnTo>
                <a:lnTo>
                  <a:pt x="16" y="41"/>
                </a:lnTo>
                <a:lnTo>
                  <a:pt x="19" y="43"/>
                </a:lnTo>
                <a:lnTo>
                  <a:pt x="21" y="41"/>
                </a:lnTo>
                <a:lnTo>
                  <a:pt x="23" y="41"/>
                </a:lnTo>
                <a:lnTo>
                  <a:pt x="23" y="43"/>
                </a:lnTo>
                <a:lnTo>
                  <a:pt x="23" y="45"/>
                </a:lnTo>
                <a:lnTo>
                  <a:pt x="26" y="45"/>
                </a:lnTo>
                <a:lnTo>
                  <a:pt x="26" y="48"/>
                </a:lnTo>
                <a:lnTo>
                  <a:pt x="28" y="50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5"/>
                </a:lnTo>
                <a:lnTo>
                  <a:pt x="33" y="55"/>
                </a:lnTo>
                <a:lnTo>
                  <a:pt x="35" y="52"/>
                </a:lnTo>
                <a:lnTo>
                  <a:pt x="40" y="48"/>
                </a:lnTo>
                <a:lnTo>
                  <a:pt x="40" y="48"/>
                </a:lnTo>
                <a:lnTo>
                  <a:pt x="42" y="45"/>
                </a:lnTo>
                <a:lnTo>
                  <a:pt x="42" y="45"/>
                </a:lnTo>
                <a:lnTo>
                  <a:pt x="42" y="43"/>
                </a:lnTo>
                <a:lnTo>
                  <a:pt x="42" y="41"/>
                </a:lnTo>
                <a:lnTo>
                  <a:pt x="42" y="41"/>
                </a:lnTo>
                <a:lnTo>
                  <a:pt x="42" y="41"/>
                </a:lnTo>
                <a:lnTo>
                  <a:pt x="42" y="41"/>
                </a:lnTo>
                <a:lnTo>
                  <a:pt x="42" y="41"/>
                </a:lnTo>
                <a:lnTo>
                  <a:pt x="42" y="38"/>
                </a:lnTo>
                <a:lnTo>
                  <a:pt x="42" y="38"/>
                </a:lnTo>
                <a:lnTo>
                  <a:pt x="45" y="38"/>
                </a:lnTo>
                <a:lnTo>
                  <a:pt x="45" y="36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2" y="33"/>
                </a:lnTo>
                <a:lnTo>
                  <a:pt x="42" y="31"/>
                </a:lnTo>
                <a:lnTo>
                  <a:pt x="42" y="29"/>
                </a:lnTo>
                <a:lnTo>
                  <a:pt x="42" y="24"/>
                </a:lnTo>
                <a:lnTo>
                  <a:pt x="40" y="22"/>
                </a:lnTo>
                <a:lnTo>
                  <a:pt x="40" y="22"/>
                </a:lnTo>
                <a:lnTo>
                  <a:pt x="40" y="19"/>
                </a:lnTo>
                <a:lnTo>
                  <a:pt x="40" y="17"/>
                </a:lnTo>
                <a:lnTo>
                  <a:pt x="40" y="17"/>
                </a:lnTo>
                <a:lnTo>
                  <a:pt x="40" y="17"/>
                </a:lnTo>
                <a:lnTo>
                  <a:pt x="40" y="17"/>
                </a:lnTo>
                <a:lnTo>
                  <a:pt x="42" y="14"/>
                </a:lnTo>
                <a:lnTo>
                  <a:pt x="42" y="14"/>
                </a:lnTo>
                <a:lnTo>
                  <a:pt x="45" y="14"/>
                </a:lnTo>
                <a:lnTo>
                  <a:pt x="45" y="12"/>
                </a:lnTo>
                <a:lnTo>
                  <a:pt x="47" y="12"/>
                </a:lnTo>
                <a:lnTo>
                  <a:pt x="47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0"/>
                </a:lnTo>
                <a:lnTo>
                  <a:pt x="52" y="10"/>
                </a:lnTo>
                <a:lnTo>
                  <a:pt x="52" y="10"/>
                </a:lnTo>
                <a:lnTo>
                  <a:pt x="52" y="7"/>
                </a:lnTo>
                <a:lnTo>
                  <a:pt x="54" y="7"/>
                </a:lnTo>
                <a:lnTo>
                  <a:pt x="54" y="5"/>
                </a:lnTo>
                <a:close/>
                <a:moveTo>
                  <a:pt x="71" y="36"/>
                </a:moveTo>
                <a:lnTo>
                  <a:pt x="71" y="36"/>
                </a:lnTo>
                <a:lnTo>
                  <a:pt x="68" y="33"/>
                </a:lnTo>
                <a:lnTo>
                  <a:pt x="68" y="33"/>
                </a:lnTo>
                <a:lnTo>
                  <a:pt x="66" y="31"/>
                </a:lnTo>
                <a:lnTo>
                  <a:pt x="66" y="29"/>
                </a:lnTo>
                <a:lnTo>
                  <a:pt x="66" y="26"/>
                </a:lnTo>
                <a:lnTo>
                  <a:pt x="68" y="24"/>
                </a:lnTo>
                <a:lnTo>
                  <a:pt x="68" y="24"/>
                </a:lnTo>
                <a:lnTo>
                  <a:pt x="66" y="22"/>
                </a:lnTo>
                <a:lnTo>
                  <a:pt x="64" y="12"/>
                </a:lnTo>
                <a:lnTo>
                  <a:pt x="61" y="10"/>
                </a:lnTo>
                <a:lnTo>
                  <a:pt x="61" y="10"/>
                </a:lnTo>
                <a:lnTo>
                  <a:pt x="61" y="10"/>
                </a:lnTo>
                <a:lnTo>
                  <a:pt x="61" y="10"/>
                </a:lnTo>
                <a:lnTo>
                  <a:pt x="61" y="7"/>
                </a:lnTo>
                <a:lnTo>
                  <a:pt x="61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6" y="12"/>
                </a:lnTo>
                <a:lnTo>
                  <a:pt x="56" y="12"/>
                </a:lnTo>
                <a:lnTo>
                  <a:pt x="56" y="12"/>
                </a:lnTo>
                <a:lnTo>
                  <a:pt x="54" y="12"/>
                </a:lnTo>
                <a:lnTo>
                  <a:pt x="54" y="17"/>
                </a:lnTo>
                <a:lnTo>
                  <a:pt x="54" y="22"/>
                </a:lnTo>
                <a:lnTo>
                  <a:pt x="54" y="22"/>
                </a:lnTo>
                <a:lnTo>
                  <a:pt x="56" y="26"/>
                </a:lnTo>
                <a:lnTo>
                  <a:pt x="56" y="29"/>
                </a:lnTo>
                <a:lnTo>
                  <a:pt x="56" y="33"/>
                </a:lnTo>
                <a:lnTo>
                  <a:pt x="59" y="33"/>
                </a:lnTo>
                <a:lnTo>
                  <a:pt x="59" y="36"/>
                </a:lnTo>
                <a:lnTo>
                  <a:pt x="61" y="36"/>
                </a:lnTo>
                <a:lnTo>
                  <a:pt x="64" y="36"/>
                </a:lnTo>
                <a:lnTo>
                  <a:pt x="64" y="36"/>
                </a:lnTo>
                <a:lnTo>
                  <a:pt x="66" y="36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8"/>
                </a:lnTo>
                <a:lnTo>
                  <a:pt x="68" y="38"/>
                </a:lnTo>
                <a:lnTo>
                  <a:pt x="71" y="38"/>
                </a:lnTo>
                <a:lnTo>
                  <a:pt x="71" y="38"/>
                </a:lnTo>
                <a:lnTo>
                  <a:pt x="71" y="38"/>
                </a:lnTo>
                <a:lnTo>
                  <a:pt x="71" y="36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Freeform 34">
            <a:extLst>
              <a:ext uri="{FF2B5EF4-FFF2-40B4-BE49-F238E27FC236}">
                <a16:creationId xmlns:a16="http://schemas.microsoft.com/office/drawing/2014/main" id="{DF8E4E1F-E967-0270-A231-CA18D3971253}"/>
              </a:ext>
            </a:extLst>
          </p:cNvPr>
          <p:cNvSpPr>
            <a:spLocks noEditPoints="1"/>
          </p:cNvSpPr>
          <p:nvPr/>
        </p:nvSpPr>
        <p:spPr bwMode="auto">
          <a:xfrm>
            <a:off x="3295231" y="5706155"/>
            <a:ext cx="42964" cy="33282"/>
          </a:xfrm>
          <a:custGeom>
            <a:avLst/>
            <a:gdLst>
              <a:gd name="T0" fmla="*/ 56 w 71"/>
              <a:gd name="T1" fmla="*/ 3 h 55"/>
              <a:gd name="T2" fmla="*/ 59 w 71"/>
              <a:gd name="T3" fmla="*/ 0 h 55"/>
              <a:gd name="T4" fmla="*/ 56 w 71"/>
              <a:gd name="T5" fmla="*/ 0 h 55"/>
              <a:gd name="T6" fmla="*/ 38 w 71"/>
              <a:gd name="T7" fmla="*/ 10 h 55"/>
              <a:gd name="T8" fmla="*/ 30 w 71"/>
              <a:gd name="T9" fmla="*/ 17 h 55"/>
              <a:gd name="T10" fmla="*/ 21 w 71"/>
              <a:gd name="T11" fmla="*/ 22 h 55"/>
              <a:gd name="T12" fmla="*/ 0 w 71"/>
              <a:gd name="T13" fmla="*/ 24 h 55"/>
              <a:gd name="T14" fmla="*/ 7 w 71"/>
              <a:gd name="T15" fmla="*/ 26 h 55"/>
              <a:gd name="T16" fmla="*/ 12 w 71"/>
              <a:gd name="T17" fmla="*/ 29 h 55"/>
              <a:gd name="T18" fmla="*/ 14 w 71"/>
              <a:gd name="T19" fmla="*/ 29 h 55"/>
              <a:gd name="T20" fmla="*/ 14 w 71"/>
              <a:gd name="T21" fmla="*/ 31 h 55"/>
              <a:gd name="T22" fmla="*/ 14 w 71"/>
              <a:gd name="T23" fmla="*/ 31 h 55"/>
              <a:gd name="T24" fmla="*/ 16 w 71"/>
              <a:gd name="T25" fmla="*/ 36 h 55"/>
              <a:gd name="T26" fmla="*/ 16 w 71"/>
              <a:gd name="T27" fmla="*/ 41 h 55"/>
              <a:gd name="T28" fmla="*/ 16 w 71"/>
              <a:gd name="T29" fmla="*/ 41 h 55"/>
              <a:gd name="T30" fmla="*/ 21 w 71"/>
              <a:gd name="T31" fmla="*/ 41 h 55"/>
              <a:gd name="T32" fmla="*/ 23 w 71"/>
              <a:gd name="T33" fmla="*/ 45 h 55"/>
              <a:gd name="T34" fmla="*/ 28 w 71"/>
              <a:gd name="T35" fmla="*/ 50 h 55"/>
              <a:gd name="T36" fmla="*/ 30 w 71"/>
              <a:gd name="T37" fmla="*/ 52 h 55"/>
              <a:gd name="T38" fmla="*/ 33 w 71"/>
              <a:gd name="T39" fmla="*/ 55 h 55"/>
              <a:gd name="T40" fmla="*/ 40 w 71"/>
              <a:gd name="T41" fmla="*/ 48 h 55"/>
              <a:gd name="T42" fmla="*/ 42 w 71"/>
              <a:gd name="T43" fmla="*/ 43 h 55"/>
              <a:gd name="T44" fmla="*/ 42 w 71"/>
              <a:gd name="T45" fmla="*/ 41 h 55"/>
              <a:gd name="T46" fmla="*/ 42 w 71"/>
              <a:gd name="T47" fmla="*/ 38 h 55"/>
              <a:gd name="T48" fmla="*/ 45 w 71"/>
              <a:gd name="T49" fmla="*/ 36 h 55"/>
              <a:gd name="T50" fmla="*/ 45 w 71"/>
              <a:gd name="T51" fmla="*/ 33 h 55"/>
              <a:gd name="T52" fmla="*/ 42 w 71"/>
              <a:gd name="T53" fmla="*/ 31 h 55"/>
              <a:gd name="T54" fmla="*/ 40 w 71"/>
              <a:gd name="T55" fmla="*/ 22 h 55"/>
              <a:gd name="T56" fmla="*/ 40 w 71"/>
              <a:gd name="T57" fmla="*/ 17 h 55"/>
              <a:gd name="T58" fmla="*/ 40 w 71"/>
              <a:gd name="T59" fmla="*/ 17 h 55"/>
              <a:gd name="T60" fmla="*/ 45 w 71"/>
              <a:gd name="T61" fmla="*/ 14 h 55"/>
              <a:gd name="T62" fmla="*/ 47 w 71"/>
              <a:gd name="T63" fmla="*/ 12 h 55"/>
              <a:gd name="T64" fmla="*/ 49 w 71"/>
              <a:gd name="T65" fmla="*/ 12 h 55"/>
              <a:gd name="T66" fmla="*/ 52 w 71"/>
              <a:gd name="T67" fmla="*/ 10 h 55"/>
              <a:gd name="T68" fmla="*/ 54 w 71"/>
              <a:gd name="T69" fmla="*/ 7 h 55"/>
              <a:gd name="T70" fmla="*/ 71 w 71"/>
              <a:gd name="T71" fmla="*/ 36 h 55"/>
              <a:gd name="T72" fmla="*/ 66 w 71"/>
              <a:gd name="T73" fmla="*/ 31 h 55"/>
              <a:gd name="T74" fmla="*/ 68 w 71"/>
              <a:gd name="T75" fmla="*/ 24 h 55"/>
              <a:gd name="T76" fmla="*/ 64 w 71"/>
              <a:gd name="T77" fmla="*/ 12 h 55"/>
              <a:gd name="T78" fmla="*/ 61 w 71"/>
              <a:gd name="T79" fmla="*/ 10 h 55"/>
              <a:gd name="T80" fmla="*/ 61 w 71"/>
              <a:gd name="T81" fmla="*/ 7 h 55"/>
              <a:gd name="T82" fmla="*/ 59 w 71"/>
              <a:gd name="T83" fmla="*/ 7 h 55"/>
              <a:gd name="T84" fmla="*/ 59 w 71"/>
              <a:gd name="T85" fmla="*/ 10 h 55"/>
              <a:gd name="T86" fmla="*/ 56 w 71"/>
              <a:gd name="T87" fmla="*/ 12 h 55"/>
              <a:gd name="T88" fmla="*/ 54 w 71"/>
              <a:gd name="T89" fmla="*/ 12 h 55"/>
              <a:gd name="T90" fmla="*/ 54 w 71"/>
              <a:gd name="T91" fmla="*/ 22 h 55"/>
              <a:gd name="T92" fmla="*/ 56 w 71"/>
              <a:gd name="T93" fmla="*/ 33 h 55"/>
              <a:gd name="T94" fmla="*/ 61 w 71"/>
              <a:gd name="T95" fmla="*/ 36 h 55"/>
              <a:gd name="T96" fmla="*/ 66 w 71"/>
              <a:gd name="T97" fmla="*/ 36 h 55"/>
              <a:gd name="T98" fmla="*/ 68 w 71"/>
              <a:gd name="T99" fmla="*/ 38 h 55"/>
              <a:gd name="T100" fmla="*/ 71 w 71"/>
              <a:gd name="T101" fmla="*/ 38 h 55"/>
              <a:gd name="T102" fmla="*/ 71 w 71"/>
              <a:gd name="T103" fmla="*/ 3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55">
                <a:moveTo>
                  <a:pt x="54" y="5"/>
                </a:moveTo>
                <a:lnTo>
                  <a:pt x="54" y="5"/>
                </a:lnTo>
                <a:lnTo>
                  <a:pt x="56" y="3"/>
                </a:lnTo>
                <a:lnTo>
                  <a:pt x="56" y="3"/>
                </a:lnTo>
                <a:lnTo>
                  <a:pt x="56" y="0"/>
                </a:lnTo>
                <a:lnTo>
                  <a:pt x="59" y="0"/>
                </a:lnTo>
                <a:lnTo>
                  <a:pt x="59" y="0"/>
                </a:lnTo>
                <a:lnTo>
                  <a:pt x="56" y="0"/>
                </a:lnTo>
                <a:lnTo>
                  <a:pt x="56" y="0"/>
                </a:lnTo>
                <a:lnTo>
                  <a:pt x="49" y="3"/>
                </a:lnTo>
                <a:lnTo>
                  <a:pt x="40" y="7"/>
                </a:lnTo>
                <a:lnTo>
                  <a:pt x="38" y="10"/>
                </a:lnTo>
                <a:lnTo>
                  <a:pt x="33" y="14"/>
                </a:lnTo>
                <a:lnTo>
                  <a:pt x="30" y="17"/>
                </a:lnTo>
                <a:lnTo>
                  <a:pt x="30" y="17"/>
                </a:lnTo>
                <a:lnTo>
                  <a:pt x="28" y="19"/>
                </a:lnTo>
                <a:lnTo>
                  <a:pt x="26" y="19"/>
                </a:lnTo>
                <a:lnTo>
                  <a:pt x="21" y="22"/>
                </a:lnTo>
                <a:lnTo>
                  <a:pt x="19" y="24"/>
                </a:lnTo>
                <a:lnTo>
                  <a:pt x="14" y="24"/>
                </a:lnTo>
                <a:lnTo>
                  <a:pt x="0" y="24"/>
                </a:lnTo>
                <a:lnTo>
                  <a:pt x="4" y="26"/>
                </a:lnTo>
                <a:lnTo>
                  <a:pt x="7" y="26"/>
                </a:lnTo>
                <a:lnTo>
                  <a:pt x="7" y="26"/>
                </a:lnTo>
                <a:lnTo>
                  <a:pt x="9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4" y="29"/>
                </a:lnTo>
                <a:lnTo>
                  <a:pt x="14" y="29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4" y="33"/>
                </a:lnTo>
                <a:lnTo>
                  <a:pt x="14" y="36"/>
                </a:lnTo>
                <a:lnTo>
                  <a:pt x="16" y="36"/>
                </a:lnTo>
                <a:lnTo>
                  <a:pt x="16" y="38"/>
                </a:lnTo>
                <a:lnTo>
                  <a:pt x="16" y="38"/>
                </a:lnTo>
                <a:lnTo>
                  <a:pt x="16" y="41"/>
                </a:lnTo>
                <a:lnTo>
                  <a:pt x="14" y="41"/>
                </a:lnTo>
                <a:lnTo>
                  <a:pt x="14" y="41"/>
                </a:lnTo>
                <a:lnTo>
                  <a:pt x="16" y="41"/>
                </a:lnTo>
                <a:lnTo>
                  <a:pt x="16" y="41"/>
                </a:lnTo>
                <a:lnTo>
                  <a:pt x="19" y="43"/>
                </a:lnTo>
                <a:lnTo>
                  <a:pt x="21" y="41"/>
                </a:lnTo>
                <a:lnTo>
                  <a:pt x="23" y="41"/>
                </a:lnTo>
                <a:lnTo>
                  <a:pt x="23" y="43"/>
                </a:lnTo>
                <a:lnTo>
                  <a:pt x="23" y="45"/>
                </a:lnTo>
                <a:lnTo>
                  <a:pt x="26" y="45"/>
                </a:lnTo>
                <a:lnTo>
                  <a:pt x="26" y="48"/>
                </a:lnTo>
                <a:lnTo>
                  <a:pt x="28" y="50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5"/>
                </a:lnTo>
                <a:lnTo>
                  <a:pt x="33" y="55"/>
                </a:lnTo>
                <a:lnTo>
                  <a:pt x="35" y="52"/>
                </a:lnTo>
                <a:lnTo>
                  <a:pt x="40" y="48"/>
                </a:lnTo>
                <a:lnTo>
                  <a:pt x="40" y="48"/>
                </a:lnTo>
                <a:lnTo>
                  <a:pt x="42" y="45"/>
                </a:lnTo>
                <a:lnTo>
                  <a:pt x="42" y="45"/>
                </a:lnTo>
                <a:lnTo>
                  <a:pt x="42" y="43"/>
                </a:lnTo>
                <a:lnTo>
                  <a:pt x="42" y="41"/>
                </a:lnTo>
                <a:lnTo>
                  <a:pt x="42" y="41"/>
                </a:lnTo>
                <a:lnTo>
                  <a:pt x="42" y="41"/>
                </a:lnTo>
                <a:lnTo>
                  <a:pt x="42" y="41"/>
                </a:lnTo>
                <a:lnTo>
                  <a:pt x="42" y="41"/>
                </a:lnTo>
                <a:lnTo>
                  <a:pt x="42" y="38"/>
                </a:lnTo>
                <a:lnTo>
                  <a:pt x="42" y="38"/>
                </a:lnTo>
                <a:lnTo>
                  <a:pt x="45" y="38"/>
                </a:lnTo>
                <a:lnTo>
                  <a:pt x="45" y="36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2" y="33"/>
                </a:lnTo>
                <a:lnTo>
                  <a:pt x="42" y="31"/>
                </a:lnTo>
                <a:lnTo>
                  <a:pt x="42" y="29"/>
                </a:lnTo>
                <a:lnTo>
                  <a:pt x="42" y="24"/>
                </a:lnTo>
                <a:lnTo>
                  <a:pt x="40" y="22"/>
                </a:lnTo>
                <a:lnTo>
                  <a:pt x="40" y="22"/>
                </a:lnTo>
                <a:lnTo>
                  <a:pt x="40" y="19"/>
                </a:lnTo>
                <a:lnTo>
                  <a:pt x="40" y="17"/>
                </a:lnTo>
                <a:lnTo>
                  <a:pt x="40" y="17"/>
                </a:lnTo>
                <a:lnTo>
                  <a:pt x="40" y="17"/>
                </a:lnTo>
                <a:lnTo>
                  <a:pt x="40" y="17"/>
                </a:lnTo>
                <a:lnTo>
                  <a:pt x="42" y="14"/>
                </a:lnTo>
                <a:lnTo>
                  <a:pt x="42" y="14"/>
                </a:lnTo>
                <a:lnTo>
                  <a:pt x="45" y="14"/>
                </a:lnTo>
                <a:lnTo>
                  <a:pt x="45" y="12"/>
                </a:lnTo>
                <a:lnTo>
                  <a:pt x="47" y="12"/>
                </a:lnTo>
                <a:lnTo>
                  <a:pt x="47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0"/>
                </a:lnTo>
                <a:lnTo>
                  <a:pt x="52" y="10"/>
                </a:lnTo>
                <a:lnTo>
                  <a:pt x="52" y="10"/>
                </a:lnTo>
                <a:lnTo>
                  <a:pt x="52" y="7"/>
                </a:lnTo>
                <a:lnTo>
                  <a:pt x="54" y="7"/>
                </a:lnTo>
                <a:lnTo>
                  <a:pt x="54" y="5"/>
                </a:lnTo>
                <a:close/>
                <a:moveTo>
                  <a:pt x="71" y="36"/>
                </a:moveTo>
                <a:lnTo>
                  <a:pt x="71" y="36"/>
                </a:lnTo>
                <a:lnTo>
                  <a:pt x="68" y="33"/>
                </a:lnTo>
                <a:lnTo>
                  <a:pt x="68" y="33"/>
                </a:lnTo>
                <a:lnTo>
                  <a:pt x="66" y="31"/>
                </a:lnTo>
                <a:lnTo>
                  <a:pt x="66" y="29"/>
                </a:lnTo>
                <a:lnTo>
                  <a:pt x="66" y="26"/>
                </a:lnTo>
                <a:lnTo>
                  <a:pt x="68" y="24"/>
                </a:lnTo>
                <a:lnTo>
                  <a:pt x="68" y="24"/>
                </a:lnTo>
                <a:lnTo>
                  <a:pt x="66" y="22"/>
                </a:lnTo>
                <a:lnTo>
                  <a:pt x="64" y="12"/>
                </a:lnTo>
                <a:lnTo>
                  <a:pt x="61" y="10"/>
                </a:lnTo>
                <a:lnTo>
                  <a:pt x="61" y="10"/>
                </a:lnTo>
                <a:lnTo>
                  <a:pt x="61" y="10"/>
                </a:lnTo>
                <a:lnTo>
                  <a:pt x="61" y="10"/>
                </a:lnTo>
                <a:lnTo>
                  <a:pt x="61" y="7"/>
                </a:lnTo>
                <a:lnTo>
                  <a:pt x="61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6" y="12"/>
                </a:lnTo>
                <a:lnTo>
                  <a:pt x="56" y="12"/>
                </a:lnTo>
                <a:lnTo>
                  <a:pt x="56" y="12"/>
                </a:lnTo>
                <a:lnTo>
                  <a:pt x="54" y="12"/>
                </a:lnTo>
                <a:lnTo>
                  <a:pt x="54" y="17"/>
                </a:lnTo>
                <a:lnTo>
                  <a:pt x="54" y="22"/>
                </a:lnTo>
                <a:lnTo>
                  <a:pt x="54" y="22"/>
                </a:lnTo>
                <a:lnTo>
                  <a:pt x="56" y="26"/>
                </a:lnTo>
                <a:lnTo>
                  <a:pt x="56" y="29"/>
                </a:lnTo>
                <a:lnTo>
                  <a:pt x="56" y="33"/>
                </a:lnTo>
                <a:lnTo>
                  <a:pt x="59" y="33"/>
                </a:lnTo>
                <a:lnTo>
                  <a:pt x="59" y="36"/>
                </a:lnTo>
                <a:lnTo>
                  <a:pt x="61" y="36"/>
                </a:lnTo>
                <a:lnTo>
                  <a:pt x="64" y="36"/>
                </a:lnTo>
                <a:lnTo>
                  <a:pt x="64" y="36"/>
                </a:lnTo>
                <a:lnTo>
                  <a:pt x="66" y="36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8"/>
                </a:lnTo>
                <a:lnTo>
                  <a:pt x="68" y="38"/>
                </a:lnTo>
                <a:lnTo>
                  <a:pt x="71" y="38"/>
                </a:lnTo>
                <a:lnTo>
                  <a:pt x="71" y="38"/>
                </a:lnTo>
                <a:lnTo>
                  <a:pt x="71" y="38"/>
                </a:lnTo>
                <a:lnTo>
                  <a:pt x="71" y="36"/>
                </a:lnTo>
                <a:close/>
              </a:path>
            </a:pathLst>
          </a:custGeom>
          <a:solidFill>
            <a:schemeClr val="accent4"/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1" name="Freeform 35">
            <a:extLst>
              <a:ext uri="{FF2B5EF4-FFF2-40B4-BE49-F238E27FC236}">
                <a16:creationId xmlns:a16="http://schemas.microsoft.com/office/drawing/2014/main" id="{89668131-0E9A-823E-F9A5-D77CE4EA120D}"/>
              </a:ext>
            </a:extLst>
          </p:cNvPr>
          <p:cNvSpPr>
            <a:spLocks noEditPoints="1"/>
          </p:cNvSpPr>
          <p:nvPr/>
        </p:nvSpPr>
        <p:spPr bwMode="auto">
          <a:xfrm>
            <a:off x="2473478" y="4994535"/>
            <a:ext cx="145834" cy="203320"/>
          </a:xfrm>
          <a:custGeom>
            <a:avLst/>
            <a:gdLst>
              <a:gd name="T0" fmla="*/ 137 w 241"/>
              <a:gd name="T1" fmla="*/ 227 h 336"/>
              <a:gd name="T2" fmla="*/ 137 w 241"/>
              <a:gd name="T3" fmla="*/ 263 h 336"/>
              <a:gd name="T4" fmla="*/ 135 w 241"/>
              <a:gd name="T5" fmla="*/ 218 h 336"/>
              <a:gd name="T6" fmla="*/ 52 w 241"/>
              <a:gd name="T7" fmla="*/ 272 h 336"/>
              <a:gd name="T8" fmla="*/ 130 w 241"/>
              <a:gd name="T9" fmla="*/ 211 h 336"/>
              <a:gd name="T10" fmla="*/ 130 w 241"/>
              <a:gd name="T11" fmla="*/ 260 h 336"/>
              <a:gd name="T12" fmla="*/ 135 w 241"/>
              <a:gd name="T13" fmla="*/ 241 h 336"/>
              <a:gd name="T14" fmla="*/ 201 w 241"/>
              <a:gd name="T15" fmla="*/ 277 h 336"/>
              <a:gd name="T16" fmla="*/ 201 w 241"/>
              <a:gd name="T17" fmla="*/ 272 h 336"/>
              <a:gd name="T18" fmla="*/ 239 w 241"/>
              <a:gd name="T19" fmla="*/ 270 h 336"/>
              <a:gd name="T20" fmla="*/ 225 w 241"/>
              <a:gd name="T21" fmla="*/ 189 h 336"/>
              <a:gd name="T22" fmla="*/ 203 w 241"/>
              <a:gd name="T23" fmla="*/ 170 h 336"/>
              <a:gd name="T24" fmla="*/ 187 w 241"/>
              <a:gd name="T25" fmla="*/ 211 h 336"/>
              <a:gd name="T26" fmla="*/ 173 w 241"/>
              <a:gd name="T27" fmla="*/ 197 h 336"/>
              <a:gd name="T28" fmla="*/ 161 w 241"/>
              <a:gd name="T29" fmla="*/ 168 h 336"/>
              <a:gd name="T30" fmla="*/ 189 w 241"/>
              <a:gd name="T31" fmla="*/ 144 h 336"/>
              <a:gd name="T32" fmla="*/ 213 w 241"/>
              <a:gd name="T33" fmla="*/ 123 h 336"/>
              <a:gd name="T34" fmla="*/ 232 w 241"/>
              <a:gd name="T35" fmla="*/ 100 h 336"/>
              <a:gd name="T36" fmla="*/ 213 w 241"/>
              <a:gd name="T37" fmla="*/ 88 h 336"/>
              <a:gd name="T38" fmla="*/ 170 w 241"/>
              <a:gd name="T39" fmla="*/ 85 h 336"/>
              <a:gd name="T40" fmla="*/ 92 w 241"/>
              <a:gd name="T41" fmla="*/ 71 h 336"/>
              <a:gd name="T42" fmla="*/ 88 w 241"/>
              <a:gd name="T43" fmla="*/ 31 h 336"/>
              <a:gd name="T44" fmla="*/ 80 w 241"/>
              <a:gd name="T45" fmla="*/ 36 h 336"/>
              <a:gd name="T46" fmla="*/ 54 w 241"/>
              <a:gd name="T47" fmla="*/ 24 h 336"/>
              <a:gd name="T48" fmla="*/ 50 w 241"/>
              <a:gd name="T49" fmla="*/ 19 h 336"/>
              <a:gd name="T50" fmla="*/ 31 w 241"/>
              <a:gd name="T51" fmla="*/ 12 h 336"/>
              <a:gd name="T52" fmla="*/ 21 w 241"/>
              <a:gd name="T53" fmla="*/ 10 h 336"/>
              <a:gd name="T54" fmla="*/ 7 w 241"/>
              <a:gd name="T55" fmla="*/ 33 h 336"/>
              <a:gd name="T56" fmla="*/ 33 w 241"/>
              <a:gd name="T57" fmla="*/ 69 h 336"/>
              <a:gd name="T58" fmla="*/ 47 w 241"/>
              <a:gd name="T59" fmla="*/ 83 h 336"/>
              <a:gd name="T60" fmla="*/ 14 w 241"/>
              <a:gd name="T61" fmla="*/ 102 h 336"/>
              <a:gd name="T62" fmla="*/ 2 w 241"/>
              <a:gd name="T63" fmla="*/ 121 h 336"/>
              <a:gd name="T64" fmla="*/ 36 w 241"/>
              <a:gd name="T65" fmla="*/ 149 h 336"/>
              <a:gd name="T66" fmla="*/ 31 w 241"/>
              <a:gd name="T67" fmla="*/ 175 h 336"/>
              <a:gd name="T68" fmla="*/ 43 w 241"/>
              <a:gd name="T69" fmla="*/ 208 h 336"/>
              <a:gd name="T70" fmla="*/ 50 w 241"/>
              <a:gd name="T71" fmla="*/ 246 h 336"/>
              <a:gd name="T72" fmla="*/ 62 w 241"/>
              <a:gd name="T73" fmla="*/ 286 h 336"/>
              <a:gd name="T74" fmla="*/ 71 w 241"/>
              <a:gd name="T75" fmla="*/ 282 h 336"/>
              <a:gd name="T76" fmla="*/ 76 w 241"/>
              <a:gd name="T77" fmla="*/ 249 h 336"/>
              <a:gd name="T78" fmla="*/ 80 w 241"/>
              <a:gd name="T79" fmla="*/ 251 h 336"/>
              <a:gd name="T80" fmla="*/ 85 w 241"/>
              <a:gd name="T81" fmla="*/ 270 h 336"/>
              <a:gd name="T82" fmla="*/ 92 w 241"/>
              <a:gd name="T83" fmla="*/ 263 h 336"/>
              <a:gd name="T84" fmla="*/ 97 w 241"/>
              <a:gd name="T85" fmla="*/ 253 h 336"/>
              <a:gd name="T86" fmla="*/ 104 w 241"/>
              <a:gd name="T87" fmla="*/ 265 h 336"/>
              <a:gd name="T88" fmla="*/ 104 w 241"/>
              <a:gd name="T89" fmla="*/ 272 h 336"/>
              <a:gd name="T90" fmla="*/ 121 w 241"/>
              <a:gd name="T91" fmla="*/ 260 h 336"/>
              <a:gd name="T92" fmla="*/ 128 w 241"/>
              <a:gd name="T93" fmla="*/ 258 h 336"/>
              <a:gd name="T94" fmla="*/ 128 w 241"/>
              <a:gd name="T95" fmla="*/ 232 h 336"/>
              <a:gd name="T96" fmla="*/ 130 w 241"/>
              <a:gd name="T97" fmla="*/ 213 h 336"/>
              <a:gd name="T98" fmla="*/ 125 w 241"/>
              <a:gd name="T99" fmla="*/ 189 h 336"/>
              <a:gd name="T100" fmla="*/ 135 w 241"/>
              <a:gd name="T101" fmla="*/ 175 h 336"/>
              <a:gd name="T102" fmla="*/ 137 w 241"/>
              <a:gd name="T103" fmla="*/ 194 h 336"/>
              <a:gd name="T104" fmla="*/ 151 w 241"/>
              <a:gd name="T105" fmla="*/ 232 h 336"/>
              <a:gd name="T106" fmla="*/ 168 w 241"/>
              <a:gd name="T107" fmla="*/ 225 h 336"/>
              <a:gd name="T108" fmla="*/ 180 w 241"/>
              <a:gd name="T109" fmla="*/ 223 h 336"/>
              <a:gd name="T110" fmla="*/ 196 w 241"/>
              <a:gd name="T111" fmla="*/ 249 h 336"/>
              <a:gd name="T112" fmla="*/ 203 w 241"/>
              <a:gd name="T113" fmla="*/ 272 h 336"/>
              <a:gd name="T114" fmla="*/ 208 w 241"/>
              <a:gd name="T115" fmla="*/ 282 h 336"/>
              <a:gd name="T116" fmla="*/ 211 w 241"/>
              <a:gd name="T117" fmla="*/ 310 h 336"/>
              <a:gd name="T118" fmla="*/ 218 w 241"/>
              <a:gd name="T119" fmla="*/ 308 h 336"/>
              <a:gd name="T120" fmla="*/ 182 w 241"/>
              <a:gd name="T121" fmla="*/ 244 h 336"/>
              <a:gd name="T122" fmla="*/ 154 w 241"/>
              <a:gd name="T123" fmla="*/ 258 h 336"/>
              <a:gd name="T124" fmla="*/ 156 w 241"/>
              <a:gd name="T125" fmla="*/ 25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1" h="336">
                <a:moveTo>
                  <a:pt x="135" y="268"/>
                </a:moveTo>
                <a:lnTo>
                  <a:pt x="133" y="268"/>
                </a:lnTo>
                <a:lnTo>
                  <a:pt x="133" y="265"/>
                </a:lnTo>
                <a:lnTo>
                  <a:pt x="130" y="268"/>
                </a:lnTo>
                <a:lnTo>
                  <a:pt x="130" y="270"/>
                </a:lnTo>
                <a:lnTo>
                  <a:pt x="130" y="270"/>
                </a:lnTo>
                <a:lnTo>
                  <a:pt x="130" y="270"/>
                </a:lnTo>
                <a:lnTo>
                  <a:pt x="130" y="270"/>
                </a:lnTo>
                <a:lnTo>
                  <a:pt x="130" y="270"/>
                </a:lnTo>
                <a:lnTo>
                  <a:pt x="130" y="272"/>
                </a:lnTo>
                <a:lnTo>
                  <a:pt x="130" y="272"/>
                </a:lnTo>
                <a:lnTo>
                  <a:pt x="130" y="272"/>
                </a:lnTo>
                <a:lnTo>
                  <a:pt x="130" y="272"/>
                </a:lnTo>
                <a:lnTo>
                  <a:pt x="130" y="272"/>
                </a:lnTo>
                <a:lnTo>
                  <a:pt x="130" y="272"/>
                </a:lnTo>
                <a:lnTo>
                  <a:pt x="128" y="272"/>
                </a:lnTo>
                <a:lnTo>
                  <a:pt x="128" y="272"/>
                </a:lnTo>
                <a:lnTo>
                  <a:pt x="130" y="272"/>
                </a:lnTo>
                <a:lnTo>
                  <a:pt x="130" y="272"/>
                </a:lnTo>
                <a:lnTo>
                  <a:pt x="133" y="272"/>
                </a:lnTo>
                <a:lnTo>
                  <a:pt x="133" y="270"/>
                </a:lnTo>
                <a:lnTo>
                  <a:pt x="133" y="270"/>
                </a:lnTo>
                <a:lnTo>
                  <a:pt x="133" y="270"/>
                </a:lnTo>
                <a:lnTo>
                  <a:pt x="133" y="270"/>
                </a:lnTo>
                <a:lnTo>
                  <a:pt x="135" y="270"/>
                </a:lnTo>
                <a:lnTo>
                  <a:pt x="135" y="268"/>
                </a:lnTo>
                <a:lnTo>
                  <a:pt x="135" y="268"/>
                </a:lnTo>
                <a:close/>
                <a:moveTo>
                  <a:pt x="147" y="239"/>
                </a:moveTo>
                <a:lnTo>
                  <a:pt x="144" y="237"/>
                </a:lnTo>
                <a:lnTo>
                  <a:pt x="142" y="237"/>
                </a:lnTo>
                <a:lnTo>
                  <a:pt x="142" y="234"/>
                </a:lnTo>
                <a:lnTo>
                  <a:pt x="142" y="232"/>
                </a:lnTo>
                <a:lnTo>
                  <a:pt x="142" y="230"/>
                </a:lnTo>
                <a:lnTo>
                  <a:pt x="140" y="230"/>
                </a:lnTo>
                <a:lnTo>
                  <a:pt x="140" y="227"/>
                </a:lnTo>
                <a:lnTo>
                  <a:pt x="137" y="227"/>
                </a:lnTo>
                <a:lnTo>
                  <a:pt x="137" y="225"/>
                </a:lnTo>
                <a:lnTo>
                  <a:pt x="137" y="223"/>
                </a:lnTo>
                <a:lnTo>
                  <a:pt x="137" y="220"/>
                </a:lnTo>
                <a:lnTo>
                  <a:pt x="135" y="220"/>
                </a:lnTo>
                <a:lnTo>
                  <a:pt x="135" y="220"/>
                </a:lnTo>
                <a:lnTo>
                  <a:pt x="135" y="223"/>
                </a:lnTo>
                <a:lnTo>
                  <a:pt x="133" y="223"/>
                </a:lnTo>
                <a:lnTo>
                  <a:pt x="133" y="223"/>
                </a:lnTo>
                <a:lnTo>
                  <a:pt x="133" y="227"/>
                </a:lnTo>
                <a:lnTo>
                  <a:pt x="133" y="230"/>
                </a:lnTo>
                <a:lnTo>
                  <a:pt x="133" y="232"/>
                </a:lnTo>
                <a:lnTo>
                  <a:pt x="133" y="232"/>
                </a:lnTo>
                <a:lnTo>
                  <a:pt x="135" y="234"/>
                </a:lnTo>
                <a:lnTo>
                  <a:pt x="137" y="234"/>
                </a:lnTo>
                <a:lnTo>
                  <a:pt x="137" y="237"/>
                </a:lnTo>
                <a:lnTo>
                  <a:pt x="137" y="239"/>
                </a:lnTo>
                <a:lnTo>
                  <a:pt x="137" y="241"/>
                </a:lnTo>
                <a:lnTo>
                  <a:pt x="137" y="241"/>
                </a:lnTo>
                <a:lnTo>
                  <a:pt x="137" y="241"/>
                </a:lnTo>
                <a:lnTo>
                  <a:pt x="137" y="241"/>
                </a:lnTo>
                <a:lnTo>
                  <a:pt x="140" y="244"/>
                </a:lnTo>
                <a:lnTo>
                  <a:pt x="137" y="246"/>
                </a:lnTo>
                <a:lnTo>
                  <a:pt x="137" y="249"/>
                </a:lnTo>
                <a:lnTo>
                  <a:pt x="137" y="249"/>
                </a:lnTo>
                <a:lnTo>
                  <a:pt x="137" y="251"/>
                </a:lnTo>
                <a:lnTo>
                  <a:pt x="135" y="256"/>
                </a:lnTo>
                <a:lnTo>
                  <a:pt x="135" y="258"/>
                </a:lnTo>
                <a:lnTo>
                  <a:pt x="135" y="258"/>
                </a:lnTo>
                <a:lnTo>
                  <a:pt x="135" y="260"/>
                </a:lnTo>
                <a:lnTo>
                  <a:pt x="135" y="260"/>
                </a:lnTo>
                <a:lnTo>
                  <a:pt x="135" y="263"/>
                </a:lnTo>
                <a:lnTo>
                  <a:pt x="135" y="265"/>
                </a:lnTo>
                <a:lnTo>
                  <a:pt x="135" y="263"/>
                </a:lnTo>
                <a:lnTo>
                  <a:pt x="137" y="260"/>
                </a:lnTo>
                <a:lnTo>
                  <a:pt x="137" y="260"/>
                </a:lnTo>
                <a:lnTo>
                  <a:pt x="137" y="263"/>
                </a:lnTo>
                <a:lnTo>
                  <a:pt x="135" y="265"/>
                </a:lnTo>
                <a:lnTo>
                  <a:pt x="137" y="265"/>
                </a:lnTo>
                <a:lnTo>
                  <a:pt x="137" y="265"/>
                </a:lnTo>
                <a:lnTo>
                  <a:pt x="137" y="265"/>
                </a:lnTo>
                <a:lnTo>
                  <a:pt x="137" y="265"/>
                </a:lnTo>
                <a:lnTo>
                  <a:pt x="140" y="265"/>
                </a:lnTo>
                <a:lnTo>
                  <a:pt x="140" y="263"/>
                </a:lnTo>
                <a:lnTo>
                  <a:pt x="140" y="263"/>
                </a:lnTo>
                <a:lnTo>
                  <a:pt x="142" y="260"/>
                </a:lnTo>
                <a:lnTo>
                  <a:pt x="142" y="263"/>
                </a:lnTo>
                <a:lnTo>
                  <a:pt x="142" y="263"/>
                </a:lnTo>
                <a:lnTo>
                  <a:pt x="142" y="260"/>
                </a:lnTo>
                <a:lnTo>
                  <a:pt x="147" y="256"/>
                </a:lnTo>
                <a:lnTo>
                  <a:pt x="147" y="256"/>
                </a:lnTo>
                <a:lnTo>
                  <a:pt x="147" y="246"/>
                </a:lnTo>
                <a:lnTo>
                  <a:pt x="147" y="241"/>
                </a:lnTo>
                <a:lnTo>
                  <a:pt x="147" y="239"/>
                </a:lnTo>
                <a:close/>
                <a:moveTo>
                  <a:pt x="137" y="241"/>
                </a:moveTo>
                <a:lnTo>
                  <a:pt x="137" y="241"/>
                </a:lnTo>
                <a:lnTo>
                  <a:pt x="137" y="239"/>
                </a:lnTo>
                <a:lnTo>
                  <a:pt x="137" y="239"/>
                </a:lnTo>
                <a:lnTo>
                  <a:pt x="137" y="239"/>
                </a:lnTo>
                <a:lnTo>
                  <a:pt x="137" y="239"/>
                </a:lnTo>
                <a:lnTo>
                  <a:pt x="137" y="239"/>
                </a:lnTo>
                <a:lnTo>
                  <a:pt x="137" y="241"/>
                </a:lnTo>
                <a:lnTo>
                  <a:pt x="137" y="241"/>
                </a:lnTo>
                <a:lnTo>
                  <a:pt x="137" y="241"/>
                </a:lnTo>
                <a:close/>
                <a:moveTo>
                  <a:pt x="130" y="220"/>
                </a:moveTo>
                <a:lnTo>
                  <a:pt x="133" y="220"/>
                </a:lnTo>
                <a:lnTo>
                  <a:pt x="133" y="220"/>
                </a:lnTo>
                <a:lnTo>
                  <a:pt x="135" y="220"/>
                </a:lnTo>
                <a:lnTo>
                  <a:pt x="137" y="220"/>
                </a:lnTo>
                <a:lnTo>
                  <a:pt x="137" y="220"/>
                </a:lnTo>
                <a:lnTo>
                  <a:pt x="137" y="218"/>
                </a:lnTo>
                <a:lnTo>
                  <a:pt x="137" y="218"/>
                </a:lnTo>
                <a:lnTo>
                  <a:pt x="135" y="218"/>
                </a:lnTo>
                <a:lnTo>
                  <a:pt x="135" y="215"/>
                </a:lnTo>
                <a:lnTo>
                  <a:pt x="133" y="215"/>
                </a:lnTo>
                <a:lnTo>
                  <a:pt x="133" y="215"/>
                </a:lnTo>
                <a:lnTo>
                  <a:pt x="130" y="215"/>
                </a:lnTo>
                <a:lnTo>
                  <a:pt x="130" y="215"/>
                </a:lnTo>
                <a:lnTo>
                  <a:pt x="130" y="218"/>
                </a:lnTo>
                <a:lnTo>
                  <a:pt x="128" y="215"/>
                </a:lnTo>
                <a:lnTo>
                  <a:pt x="128" y="215"/>
                </a:lnTo>
                <a:lnTo>
                  <a:pt x="128" y="218"/>
                </a:lnTo>
                <a:lnTo>
                  <a:pt x="128" y="218"/>
                </a:lnTo>
                <a:lnTo>
                  <a:pt x="128" y="220"/>
                </a:lnTo>
                <a:lnTo>
                  <a:pt x="128" y="220"/>
                </a:lnTo>
                <a:lnTo>
                  <a:pt x="128" y="223"/>
                </a:lnTo>
                <a:lnTo>
                  <a:pt x="125" y="223"/>
                </a:lnTo>
                <a:lnTo>
                  <a:pt x="128" y="223"/>
                </a:lnTo>
                <a:lnTo>
                  <a:pt x="128" y="223"/>
                </a:lnTo>
                <a:lnTo>
                  <a:pt x="128" y="223"/>
                </a:lnTo>
                <a:lnTo>
                  <a:pt x="128" y="225"/>
                </a:lnTo>
                <a:lnTo>
                  <a:pt x="130" y="225"/>
                </a:lnTo>
                <a:lnTo>
                  <a:pt x="130" y="225"/>
                </a:lnTo>
                <a:lnTo>
                  <a:pt x="130" y="225"/>
                </a:lnTo>
                <a:lnTo>
                  <a:pt x="130" y="223"/>
                </a:lnTo>
                <a:lnTo>
                  <a:pt x="130" y="223"/>
                </a:lnTo>
                <a:lnTo>
                  <a:pt x="130" y="220"/>
                </a:lnTo>
                <a:close/>
                <a:moveTo>
                  <a:pt x="57" y="277"/>
                </a:moveTo>
                <a:lnTo>
                  <a:pt x="54" y="277"/>
                </a:lnTo>
                <a:lnTo>
                  <a:pt x="54" y="275"/>
                </a:lnTo>
                <a:lnTo>
                  <a:pt x="54" y="272"/>
                </a:lnTo>
                <a:lnTo>
                  <a:pt x="54" y="270"/>
                </a:lnTo>
                <a:lnTo>
                  <a:pt x="54" y="270"/>
                </a:lnTo>
                <a:lnTo>
                  <a:pt x="54" y="270"/>
                </a:lnTo>
                <a:lnTo>
                  <a:pt x="52" y="270"/>
                </a:lnTo>
                <a:lnTo>
                  <a:pt x="52" y="270"/>
                </a:lnTo>
                <a:lnTo>
                  <a:pt x="52" y="270"/>
                </a:lnTo>
                <a:lnTo>
                  <a:pt x="52" y="272"/>
                </a:lnTo>
                <a:lnTo>
                  <a:pt x="52" y="272"/>
                </a:lnTo>
                <a:lnTo>
                  <a:pt x="54" y="275"/>
                </a:lnTo>
                <a:lnTo>
                  <a:pt x="54" y="275"/>
                </a:lnTo>
                <a:lnTo>
                  <a:pt x="52" y="277"/>
                </a:lnTo>
                <a:lnTo>
                  <a:pt x="52" y="277"/>
                </a:lnTo>
                <a:lnTo>
                  <a:pt x="52" y="277"/>
                </a:lnTo>
                <a:lnTo>
                  <a:pt x="54" y="279"/>
                </a:lnTo>
                <a:lnTo>
                  <a:pt x="57" y="282"/>
                </a:lnTo>
                <a:lnTo>
                  <a:pt x="57" y="279"/>
                </a:lnTo>
                <a:lnTo>
                  <a:pt x="57" y="279"/>
                </a:lnTo>
                <a:lnTo>
                  <a:pt x="57" y="277"/>
                </a:lnTo>
                <a:close/>
                <a:moveTo>
                  <a:pt x="130" y="211"/>
                </a:moveTo>
                <a:lnTo>
                  <a:pt x="133" y="211"/>
                </a:lnTo>
                <a:lnTo>
                  <a:pt x="133" y="211"/>
                </a:lnTo>
                <a:lnTo>
                  <a:pt x="133" y="211"/>
                </a:lnTo>
                <a:lnTo>
                  <a:pt x="133" y="211"/>
                </a:lnTo>
                <a:lnTo>
                  <a:pt x="133" y="211"/>
                </a:lnTo>
                <a:lnTo>
                  <a:pt x="135" y="211"/>
                </a:lnTo>
                <a:lnTo>
                  <a:pt x="135" y="211"/>
                </a:lnTo>
                <a:lnTo>
                  <a:pt x="135" y="213"/>
                </a:lnTo>
                <a:lnTo>
                  <a:pt x="135" y="213"/>
                </a:lnTo>
                <a:lnTo>
                  <a:pt x="135" y="213"/>
                </a:lnTo>
                <a:lnTo>
                  <a:pt x="137" y="213"/>
                </a:lnTo>
                <a:lnTo>
                  <a:pt x="137" y="213"/>
                </a:lnTo>
                <a:lnTo>
                  <a:pt x="137" y="213"/>
                </a:lnTo>
                <a:lnTo>
                  <a:pt x="137" y="213"/>
                </a:lnTo>
                <a:lnTo>
                  <a:pt x="135" y="211"/>
                </a:lnTo>
                <a:lnTo>
                  <a:pt x="137" y="211"/>
                </a:lnTo>
                <a:lnTo>
                  <a:pt x="137" y="211"/>
                </a:lnTo>
                <a:lnTo>
                  <a:pt x="137" y="211"/>
                </a:lnTo>
                <a:lnTo>
                  <a:pt x="137" y="211"/>
                </a:lnTo>
                <a:lnTo>
                  <a:pt x="135" y="208"/>
                </a:lnTo>
                <a:lnTo>
                  <a:pt x="133" y="206"/>
                </a:lnTo>
                <a:lnTo>
                  <a:pt x="133" y="206"/>
                </a:lnTo>
                <a:lnTo>
                  <a:pt x="130" y="208"/>
                </a:lnTo>
                <a:lnTo>
                  <a:pt x="130" y="211"/>
                </a:lnTo>
                <a:lnTo>
                  <a:pt x="130" y="211"/>
                </a:lnTo>
                <a:lnTo>
                  <a:pt x="130" y="211"/>
                </a:lnTo>
                <a:close/>
                <a:moveTo>
                  <a:pt x="123" y="265"/>
                </a:moveTo>
                <a:lnTo>
                  <a:pt x="121" y="268"/>
                </a:lnTo>
                <a:lnTo>
                  <a:pt x="121" y="270"/>
                </a:lnTo>
                <a:lnTo>
                  <a:pt x="118" y="270"/>
                </a:lnTo>
                <a:lnTo>
                  <a:pt x="118" y="272"/>
                </a:lnTo>
                <a:lnTo>
                  <a:pt x="118" y="275"/>
                </a:lnTo>
                <a:lnTo>
                  <a:pt x="118" y="275"/>
                </a:lnTo>
                <a:lnTo>
                  <a:pt x="121" y="275"/>
                </a:lnTo>
                <a:lnTo>
                  <a:pt x="121" y="272"/>
                </a:lnTo>
                <a:lnTo>
                  <a:pt x="121" y="270"/>
                </a:lnTo>
                <a:lnTo>
                  <a:pt x="123" y="268"/>
                </a:lnTo>
                <a:lnTo>
                  <a:pt x="123" y="265"/>
                </a:lnTo>
                <a:lnTo>
                  <a:pt x="123" y="265"/>
                </a:lnTo>
                <a:close/>
                <a:moveTo>
                  <a:pt x="130" y="263"/>
                </a:moveTo>
                <a:lnTo>
                  <a:pt x="130" y="263"/>
                </a:lnTo>
                <a:lnTo>
                  <a:pt x="128" y="265"/>
                </a:lnTo>
                <a:lnTo>
                  <a:pt x="130" y="265"/>
                </a:lnTo>
                <a:lnTo>
                  <a:pt x="130" y="265"/>
                </a:lnTo>
                <a:lnTo>
                  <a:pt x="130" y="265"/>
                </a:lnTo>
                <a:lnTo>
                  <a:pt x="130" y="265"/>
                </a:lnTo>
                <a:lnTo>
                  <a:pt x="133" y="265"/>
                </a:lnTo>
                <a:lnTo>
                  <a:pt x="133" y="263"/>
                </a:lnTo>
                <a:lnTo>
                  <a:pt x="133" y="260"/>
                </a:lnTo>
                <a:lnTo>
                  <a:pt x="133" y="258"/>
                </a:lnTo>
                <a:lnTo>
                  <a:pt x="133" y="258"/>
                </a:lnTo>
                <a:lnTo>
                  <a:pt x="133" y="258"/>
                </a:lnTo>
                <a:lnTo>
                  <a:pt x="133" y="260"/>
                </a:lnTo>
                <a:lnTo>
                  <a:pt x="135" y="256"/>
                </a:lnTo>
                <a:lnTo>
                  <a:pt x="135" y="256"/>
                </a:lnTo>
                <a:lnTo>
                  <a:pt x="133" y="256"/>
                </a:lnTo>
                <a:lnTo>
                  <a:pt x="133" y="258"/>
                </a:lnTo>
                <a:lnTo>
                  <a:pt x="133" y="258"/>
                </a:lnTo>
                <a:lnTo>
                  <a:pt x="133" y="258"/>
                </a:lnTo>
                <a:lnTo>
                  <a:pt x="130" y="258"/>
                </a:lnTo>
                <a:lnTo>
                  <a:pt x="130" y="260"/>
                </a:lnTo>
                <a:lnTo>
                  <a:pt x="128" y="260"/>
                </a:lnTo>
                <a:lnTo>
                  <a:pt x="128" y="260"/>
                </a:lnTo>
                <a:lnTo>
                  <a:pt x="128" y="263"/>
                </a:lnTo>
                <a:lnTo>
                  <a:pt x="128" y="263"/>
                </a:lnTo>
                <a:lnTo>
                  <a:pt x="128" y="263"/>
                </a:lnTo>
                <a:lnTo>
                  <a:pt x="128" y="263"/>
                </a:lnTo>
                <a:lnTo>
                  <a:pt x="130" y="260"/>
                </a:lnTo>
                <a:lnTo>
                  <a:pt x="130" y="263"/>
                </a:lnTo>
                <a:close/>
                <a:moveTo>
                  <a:pt x="125" y="263"/>
                </a:moveTo>
                <a:lnTo>
                  <a:pt x="125" y="263"/>
                </a:lnTo>
                <a:lnTo>
                  <a:pt x="125" y="263"/>
                </a:lnTo>
                <a:lnTo>
                  <a:pt x="123" y="263"/>
                </a:lnTo>
                <a:lnTo>
                  <a:pt x="125" y="265"/>
                </a:lnTo>
                <a:lnTo>
                  <a:pt x="123" y="268"/>
                </a:lnTo>
                <a:lnTo>
                  <a:pt x="123" y="268"/>
                </a:lnTo>
                <a:lnTo>
                  <a:pt x="123" y="268"/>
                </a:lnTo>
                <a:lnTo>
                  <a:pt x="123" y="270"/>
                </a:lnTo>
                <a:lnTo>
                  <a:pt x="123" y="270"/>
                </a:lnTo>
                <a:lnTo>
                  <a:pt x="123" y="270"/>
                </a:lnTo>
                <a:lnTo>
                  <a:pt x="125" y="270"/>
                </a:lnTo>
                <a:lnTo>
                  <a:pt x="125" y="270"/>
                </a:lnTo>
                <a:lnTo>
                  <a:pt x="125" y="270"/>
                </a:lnTo>
                <a:lnTo>
                  <a:pt x="128" y="268"/>
                </a:lnTo>
                <a:lnTo>
                  <a:pt x="128" y="268"/>
                </a:lnTo>
                <a:lnTo>
                  <a:pt x="128" y="265"/>
                </a:lnTo>
                <a:lnTo>
                  <a:pt x="125" y="263"/>
                </a:lnTo>
                <a:close/>
                <a:moveTo>
                  <a:pt x="123" y="265"/>
                </a:moveTo>
                <a:lnTo>
                  <a:pt x="123" y="263"/>
                </a:lnTo>
                <a:lnTo>
                  <a:pt x="123" y="263"/>
                </a:lnTo>
                <a:lnTo>
                  <a:pt x="121" y="265"/>
                </a:lnTo>
                <a:lnTo>
                  <a:pt x="121" y="265"/>
                </a:lnTo>
                <a:lnTo>
                  <a:pt x="121" y="268"/>
                </a:lnTo>
                <a:lnTo>
                  <a:pt x="121" y="268"/>
                </a:lnTo>
                <a:lnTo>
                  <a:pt x="121" y="265"/>
                </a:lnTo>
                <a:lnTo>
                  <a:pt x="123" y="265"/>
                </a:lnTo>
                <a:close/>
                <a:moveTo>
                  <a:pt x="135" y="241"/>
                </a:moveTo>
                <a:lnTo>
                  <a:pt x="135" y="239"/>
                </a:lnTo>
                <a:lnTo>
                  <a:pt x="135" y="239"/>
                </a:lnTo>
                <a:lnTo>
                  <a:pt x="135" y="239"/>
                </a:lnTo>
                <a:lnTo>
                  <a:pt x="135" y="241"/>
                </a:lnTo>
                <a:lnTo>
                  <a:pt x="135" y="241"/>
                </a:lnTo>
                <a:lnTo>
                  <a:pt x="135" y="241"/>
                </a:lnTo>
                <a:lnTo>
                  <a:pt x="135" y="241"/>
                </a:lnTo>
                <a:lnTo>
                  <a:pt x="135" y="241"/>
                </a:lnTo>
                <a:lnTo>
                  <a:pt x="135" y="241"/>
                </a:lnTo>
                <a:lnTo>
                  <a:pt x="135" y="244"/>
                </a:lnTo>
                <a:lnTo>
                  <a:pt x="137" y="246"/>
                </a:lnTo>
                <a:lnTo>
                  <a:pt x="135" y="246"/>
                </a:lnTo>
                <a:lnTo>
                  <a:pt x="135" y="246"/>
                </a:lnTo>
                <a:lnTo>
                  <a:pt x="135" y="246"/>
                </a:lnTo>
                <a:lnTo>
                  <a:pt x="135" y="249"/>
                </a:lnTo>
                <a:lnTo>
                  <a:pt x="137" y="249"/>
                </a:lnTo>
                <a:lnTo>
                  <a:pt x="137" y="246"/>
                </a:lnTo>
                <a:lnTo>
                  <a:pt x="137" y="244"/>
                </a:lnTo>
                <a:lnTo>
                  <a:pt x="137" y="244"/>
                </a:lnTo>
                <a:lnTo>
                  <a:pt x="137" y="244"/>
                </a:lnTo>
                <a:lnTo>
                  <a:pt x="137" y="246"/>
                </a:lnTo>
                <a:lnTo>
                  <a:pt x="137" y="244"/>
                </a:lnTo>
                <a:lnTo>
                  <a:pt x="137" y="241"/>
                </a:lnTo>
                <a:lnTo>
                  <a:pt x="135" y="241"/>
                </a:lnTo>
                <a:lnTo>
                  <a:pt x="135" y="241"/>
                </a:lnTo>
                <a:close/>
                <a:moveTo>
                  <a:pt x="206" y="291"/>
                </a:moveTo>
                <a:lnTo>
                  <a:pt x="206" y="291"/>
                </a:lnTo>
                <a:lnTo>
                  <a:pt x="206" y="289"/>
                </a:lnTo>
                <a:lnTo>
                  <a:pt x="206" y="286"/>
                </a:lnTo>
                <a:lnTo>
                  <a:pt x="206" y="284"/>
                </a:lnTo>
                <a:lnTo>
                  <a:pt x="203" y="282"/>
                </a:lnTo>
                <a:lnTo>
                  <a:pt x="203" y="279"/>
                </a:lnTo>
                <a:lnTo>
                  <a:pt x="203" y="279"/>
                </a:lnTo>
                <a:lnTo>
                  <a:pt x="203" y="277"/>
                </a:lnTo>
                <a:lnTo>
                  <a:pt x="203" y="277"/>
                </a:lnTo>
                <a:lnTo>
                  <a:pt x="201" y="277"/>
                </a:lnTo>
                <a:lnTo>
                  <a:pt x="203" y="279"/>
                </a:lnTo>
                <a:lnTo>
                  <a:pt x="203" y="282"/>
                </a:lnTo>
                <a:lnTo>
                  <a:pt x="201" y="282"/>
                </a:lnTo>
                <a:lnTo>
                  <a:pt x="201" y="284"/>
                </a:lnTo>
                <a:lnTo>
                  <a:pt x="201" y="282"/>
                </a:lnTo>
                <a:lnTo>
                  <a:pt x="201" y="282"/>
                </a:lnTo>
                <a:lnTo>
                  <a:pt x="201" y="279"/>
                </a:lnTo>
                <a:lnTo>
                  <a:pt x="201" y="279"/>
                </a:lnTo>
                <a:lnTo>
                  <a:pt x="201" y="279"/>
                </a:lnTo>
                <a:lnTo>
                  <a:pt x="201" y="279"/>
                </a:lnTo>
                <a:lnTo>
                  <a:pt x="201" y="279"/>
                </a:lnTo>
                <a:lnTo>
                  <a:pt x="199" y="282"/>
                </a:lnTo>
                <a:lnTo>
                  <a:pt x="199" y="282"/>
                </a:lnTo>
                <a:lnTo>
                  <a:pt x="201" y="286"/>
                </a:lnTo>
                <a:lnTo>
                  <a:pt x="201" y="289"/>
                </a:lnTo>
                <a:lnTo>
                  <a:pt x="201" y="291"/>
                </a:lnTo>
                <a:lnTo>
                  <a:pt x="201" y="291"/>
                </a:lnTo>
                <a:lnTo>
                  <a:pt x="199" y="291"/>
                </a:lnTo>
                <a:lnTo>
                  <a:pt x="199" y="291"/>
                </a:lnTo>
                <a:lnTo>
                  <a:pt x="199" y="294"/>
                </a:lnTo>
                <a:lnTo>
                  <a:pt x="201" y="294"/>
                </a:lnTo>
                <a:lnTo>
                  <a:pt x="201" y="294"/>
                </a:lnTo>
                <a:lnTo>
                  <a:pt x="201" y="294"/>
                </a:lnTo>
                <a:lnTo>
                  <a:pt x="201" y="294"/>
                </a:lnTo>
                <a:lnTo>
                  <a:pt x="201" y="294"/>
                </a:lnTo>
                <a:lnTo>
                  <a:pt x="201" y="294"/>
                </a:lnTo>
                <a:lnTo>
                  <a:pt x="201" y="294"/>
                </a:lnTo>
                <a:lnTo>
                  <a:pt x="201" y="294"/>
                </a:lnTo>
                <a:lnTo>
                  <a:pt x="203" y="294"/>
                </a:lnTo>
                <a:lnTo>
                  <a:pt x="203" y="294"/>
                </a:lnTo>
                <a:lnTo>
                  <a:pt x="206" y="294"/>
                </a:lnTo>
                <a:lnTo>
                  <a:pt x="206" y="291"/>
                </a:lnTo>
                <a:close/>
                <a:moveTo>
                  <a:pt x="201" y="275"/>
                </a:moveTo>
                <a:lnTo>
                  <a:pt x="201" y="275"/>
                </a:lnTo>
                <a:lnTo>
                  <a:pt x="201" y="272"/>
                </a:lnTo>
                <a:lnTo>
                  <a:pt x="201" y="272"/>
                </a:lnTo>
                <a:lnTo>
                  <a:pt x="201" y="270"/>
                </a:lnTo>
                <a:lnTo>
                  <a:pt x="201" y="270"/>
                </a:lnTo>
                <a:lnTo>
                  <a:pt x="201" y="270"/>
                </a:lnTo>
                <a:lnTo>
                  <a:pt x="201" y="270"/>
                </a:lnTo>
                <a:lnTo>
                  <a:pt x="199" y="270"/>
                </a:lnTo>
                <a:lnTo>
                  <a:pt x="199" y="272"/>
                </a:lnTo>
                <a:lnTo>
                  <a:pt x="199" y="272"/>
                </a:lnTo>
                <a:lnTo>
                  <a:pt x="199" y="275"/>
                </a:lnTo>
                <a:lnTo>
                  <a:pt x="199" y="279"/>
                </a:lnTo>
                <a:lnTo>
                  <a:pt x="199" y="282"/>
                </a:lnTo>
                <a:lnTo>
                  <a:pt x="199" y="279"/>
                </a:lnTo>
                <a:lnTo>
                  <a:pt x="201" y="277"/>
                </a:lnTo>
                <a:lnTo>
                  <a:pt x="201" y="275"/>
                </a:lnTo>
                <a:close/>
                <a:moveTo>
                  <a:pt x="130" y="189"/>
                </a:moveTo>
                <a:lnTo>
                  <a:pt x="128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9"/>
                </a:lnTo>
                <a:lnTo>
                  <a:pt x="128" y="189"/>
                </a:lnTo>
                <a:lnTo>
                  <a:pt x="128" y="192"/>
                </a:lnTo>
                <a:lnTo>
                  <a:pt x="130" y="192"/>
                </a:lnTo>
                <a:lnTo>
                  <a:pt x="130" y="192"/>
                </a:lnTo>
                <a:lnTo>
                  <a:pt x="130" y="189"/>
                </a:lnTo>
                <a:lnTo>
                  <a:pt x="130" y="189"/>
                </a:lnTo>
                <a:lnTo>
                  <a:pt x="133" y="192"/>
                </a:lnTo>
                <a:lnTo>
                  <a:pt x="133" y="192"/>
                </a:lnTo>
                <a:lnTo>
                  <a:pt x="130" y="189"/>
                </a:lnTo>
                <a:close/>
                <a:moveTo>
                  <a:pt x="241" y="303"/>
                </a:moveTo>
                <a:lnTo>
                  <a:pt x="241" y="303"/>
                </a:lnTo>
                <a:lnTo>
                  <a:pt x="239" y="298"/>
                </a:lnTo>
                <a:lnTo>
                  <a:pt x="239" y="296"/>
                </a:lnTo>
                <a:lnTo>
                  <a:pt x="239" y="294"/>
                </a:lnTo>
                <a:lnTo>
                  <a:pt x="237" y="279"/>
                </a:lnTo>
                <a:lnTo>
                  <a:pt x="239" y="272"/>
                </a:lnTo>
                <a:lnTo>
                  <a:pt x="239" y="270"/>
                </a:lnTo>
                <a:lnTo>
                  <a:pt x="237" y="268"/>
                </a:lnTo>
                <a:lnTo>
                  <a:pt x="237" y="265"/>
                </a:lnTo>
                <a:lnTo>
                  <a:pt x="237" y="265"/>
                </a:lnTo>
                <a:lnTo>
                  <a:pt x="237" y="263"/>
                </a:lnTo>
                <a:lnTo>
                  <a:pt x="234" y="258"/>
                </a:lnTo>
                <a:lnTo>
                  <a:pt x="237" y="258"/>
                </a:lnTo>
                <a:lnTo>
                  <a:pt x="237" y="258"/>
                </a:lnTo>
                <a:lnTo>
                  <a:pt x="237" y="258"/>
                </a:lnTo>
                <a:lnTo>
                  <a:pt x="237" y="256"/>
                </a:lnTo>
                <a:lnTo>
                  <a:pt x="234" y="237"/>
                </a:lnTo>
                <a:lnTo>
                  <a:pt x="234" y="237"/>
                </a:lnTo>
                <a:lnTo>
                  <a:pt x="234" y="234"/>
                </a:lnTo>
                <a:lnTo>
                  <a:pt x="234" y="234"/>
                </a:lnTo>
                <a:lnTo>
                  <a:pt x="234" y="230"/>
                </a:lnTo>
                <a:lnTo>
                  <a:pt x="234" y="227"/>
                </a:lnTo>
                <a:lnTo>
                  <a:pt x="232" y="225"/>
                </a:lnTo>
                <a:lnTo>
                  <a:pt x="232" y="225"/>
                </a:lnTo>
                <a:lnTo>
                  <a:pt x="232" y="223"/>
                </a:lnTo>
                <a:lnTo>
                  <a:pt x="230" y="223"/>
                </a:lnTo>
                <a:lnTo>
                  <a:pt x="230" y="220"/>
                </a:lnTo>
                <a:lnTo>
                  <a:pt x="230" y="215"/>
                </a:lnTo>
                <a:lnTo>
                  <a:pt x="230" y="215"/>
                </a:lnTo>
                <a:lnTo>
                  <a:pt x="227" y="215"/>
                </a:lnTo>
                <a:lnTo>
                  <a:pt x="227" y="213"/>
                </a:lnTo>
                <a:lnTo>
                  <a:pt x="225" y="211"/>
                </a:lnTo>
                <a:lnTo>
                  <a:pt x="225" y="208"/>
                </a:lnTo>
                <a:lnTo>
                  <a:pt x="225" y="199"/>
                </a:lnTo>
                <a:lnTo>
                  <a:pt x="225" y="197"/>
                </a:lnTo>
                <a:lnTo>
                  <a:pt x="225" y="197"/>
                </a:lnTo>
                <a:lnTo>
                  <a:pt x="225" y="194"/>
                </a:lnTo>
                <a:lnTo>
                  <a:pt x="225" y="194"/>
                </a:lnTo>
                <a:lnTo>
                  <a:pt x="225" y="192"/>
                </a:lnTo>
                <a:lnTo>
                  <a:pt x="225" y="192"/>
                </a:lnTo>
                <a:lnTo>
                  <a:pt x="225" y="192"/>
                </a:lnTo>
                <a:lnTo>
                  <a:pt x="225" y="189"/>
                </a:lnTo>
                <a:lnTo>
                  <a:pt x="225" y="189"/>
                </a:lnTo>
                <a:lnTo>
                  <a:pt x="225" y="189"/>
                </a:lnTo>
                <a:lnTo>
                  <a:pt x="225" y="189"/>
                </a:lnTo>
                <a:lnTo>
                  <a:pt x="225" y="187"/>
                </a:lnTo>
                <a:lnTo>
                  <a:pt x="225" y="187"/>
                </a:lnTo>
                <a:lnTo>
                  <a:pt x="225" y="187"/>
                </a:lnTo>
                <a:lnTo>
                  <a:pt x="225" y="187"/>
                </a:lnTo>
                <a:lnTo>
                  <a:pt x="225" y="187"/>
                </a:lnTo>
                <a:lnTo>
                  <a:pt x="225" y="185"/>
                </a:lnTo>
                <a:lnTo>
                  <a:pt x="222" y="185"/>
                </a:lnTo>
                <a:lnTo>
                  <a:pt x="222" y="185"/>
                </a:lnTo>
                <a:lnTo>
                  <a:pt x="222" y="185"/>
                </a:lnTo>
                <a:lnTo>
                  <a:pt x="222" y="180"/>
                </a:lnTo>
                <a:lnTo>
                  <a:pt x="220" y="175"/>
                </a:lnTo>
                <a:lnTo>
                  <a:pt x="220" y="173"/>
                </a:lnTo>
                <a:lnTo>
                  <a:pt x="220" y="170"/>
                </a:lnTo>
                <a:lnTo>
                  <a:pt x="220" y="168"/>
                </a:lnTo>
                <a:lnTo>
                  <a:pt x="220" y="168"/>
                </a:lnTo>
                <a:lnTo>
                  <a:pt x="220" y="168"/>
                </a:lnTo>
                <a:lnTo>
                  <a:pt x="220" y="168"/>
                </a:lnTo>
                <a:lnTo>
                  <a:pt x="218" y="170"/>
                </a:lnTo>
                <a:lnTo>
                  <a:pt x="218" y="173"/>
                </a:lnTo>
                <a:lnTo>
                  <a:pt x="218" y="170"/>
                </a:lnTo>
                <a:lnTo>
                  <a:pt x="215" y="168"/>
                </a:lnTo>
                <a:lnTo>
                  <a:pt x="215" y="168"/>
                </a:lnTo>
                <a:lnTo>
                  <a:pt x="213" y="168"/>
                </a:lnTo>
                <a:lnTo>
                  <a:pt x="213" y="168"/>
                </a:lnTo>
                <a:lnTo>
                  <a:pt x="211" y="170"/>
                </a:lnTo>
                <a:lnTo>
                  <a:pt x="211" y="173"/>
                </a:lnTo>
                <a:lnTo>
                  <a:pt x="208" y="173"/>
                </a:lnTo>
                <a:lnTo>
                  <a:pt x="208" y="173"/>
                </a:lnTo>
                <a:lnTo>
                  <a:pt x="206" y="170"/>
                </a:lnTo>
                <a:lnTo>
                  <a:pt x="203" y="168"/>
                </a:lnTo>
                <a:lnTo>
                  <a:pt x="203" y="168"/>
                </a:lnTo>
                <a:lnTo>
                  <a:pt x="203" y="168"/>
                </a:lnTo>
                <a:lnTo>
                  <a:pt x="203" y="168"/>
                </a:lnTo>
                <a:lnTo>
                  <a:pt x="203" y="170"/>
                </a:lnTo>
                <a:lnTo>
                  <a:pt x="203" y="173"/>
                </a:lnTo>
                <a:lnTo>
                  <a:pt x="203" y="178"/>
                </a:lnTo>
                <a:lnTo>
                  <a:pt x="203" y="180"/>
                </a:lnTo>
                <a:lnTo>
                  <a:pt x="203" y="182"/>
                </a:lnTo>
                <a:lnTo>
                  <a:pt x="201" y="185"/>
                </a:lnTo>
                <a:lnTo>
                  <a:pt x="201" y="185"/>
                </a:lnTo>
                <a:lnTo>
                  <a:pt x="199" y="185"/>
                </a:lnTo>
                <a:lnTo>
                  <a:pt x="199" y="187"/>
                </a:lnTo>
                <a:lnTo>
                  <a:pt x="196" y="187"/>
                </a:lnTo>
                <a:lnTo>
                  <a:pt x="194" y="192"/>
                </a:lnTo>
                <a:lnTo>
                  <a:pt x="194" y="194"/>
                </a:lnTo>
                <a:lnTo>
                  <a:pt x="194" y="197"/>
                </a:lnTo>
                <a:lnTo>
                  <a:pt x="194" y="197"/>
                </a:lnTo>
                <a:lnTo>
                  <a:pt x="196" y="201"/>
                </a:lnTo>
                <a:lnTo>
                  <a:pt x="196" y="204"/>
                </a:lnTo>
                <a:lnTo>
                  <a:pt x="196" y="204"/>
                </a:lnTo>
                <a:lnTo>
                  <a:pt x="196" y="204"/>
                </a:lnTo>
                <a:lnTo>
                  <a:pt x="196" y="206"/>
                </a:lnTo>
                <a:lnTo>
                  <a:pt x="196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6"/>
                </a:lnTo>
                <a:lnTo>
                  <a:pt x="194" y="208"/>
                </a:lnTo>
                <a:lnTo>
                  <a:pt x="194" y="208"/>
                </a:lnTo>
                <a:lnTo>
                  <a:pt x="192" y="208"/>
                </a:lnTo>
                <a:lnTo>
                  <a:pt x="192" y="208"/>
                </a:lnTo>
                <a:lnTo>
                  <a:pt x="192" y="211"/>
                </a:lnTo>
                <a:lnTo>
                  <a:pt x="189" y="211"/>
                </a:lnTo>
                <a:lnTo>
                  <a:pt x="189" y="211"/>
                </a:lnTo>
                <a:lnTo>
                  <a:pt x="189" y="211"/>
                </a:lnTo>
                <a:lnTo>
                  <a:pt x="189" y="211"/>
                </a:lnTo>
                <a:lnTo>
                  <a:pt x="187" y="211"/>
                </a:lnTo>
                <a:lnTo>
                  <a:pt x="187" y="211"/>
                </a:lnTo>
                <a:lnTo>
                  <a:pt x="187" y="211"/>
                </a:lnTo>
                <a:lnTo>
                  <a:pt x="187" y="211"/>
                </a:lnTo>
                <a:lnTo>
                  <a:pt x="187" y="211"/>
                </a:lnTo>
                <a:lnTo>
                  <a:pt x="187" y="211"/>
                </a:lnTo>
                <a:lnTo>
                  <a:pt x="185" y="213"/>
                </a:lnTo>
                <a:lnTo>
                  <a:pt x="185" y="213"/>
                </a:lnTo>
                <a:lnTo>
                  <a:pt x="185" y="211"/>
                </a:lnTo>
                <a:lnTo>
                  <a:pt x="185" y="211"/>
                </a:lnTo>
                <a:lnTo>
                  <a:pt x="185" y="211"/>
                </a:lnTo>
                <a:lnTo>
                  <a:pt x="185" y="211"/>
                </a:lnTo>
                <a:lnTo>
                  <a:pt x="182" y="211"/>
                </a:lnTo>
                <a:lnTo>
                  <a:pt x="182" y="208"/>
                </a:lnTo>
                <a:lnTo>
                  <a:pt x="182" y="208"/>
                </a:lnTo>
                <a:lnTo>
                  <a:pt x="182" y="206"/>
                </a:lnTo>
                <a:lnTo>
                  <a:pt x="182" y="206"/>
                </a:lnTo>
                <a:lnTo>
                  <a:pt x="182" y="206"/>
                </a:lnTo>
                <a:lnTo>
                  <a:pt x="182" y="206"/>
                </a:lnTo>
                <a:lnTo>
                  <a:pt x="180" y="206"/>
                </a:lnTo>
                <a:lnTo>
                  <a:pt x="180" y="201"/>
                </a:lnTo>
                <a:lnTo>
                  <a:pt x="180" y="201"/>
                </a:lnTo>
                <a:lnTo>
                  <a:pt x="180" y="199"/>
                </a:lnTo>
                <a:lnTo>
                  <a:pt x="180" y="199"/>
                </a:lnTo>
                <a:lnTo>
                  <a:pt x="177" y="199"/>
                </a:lnTo>
                <a:lnTo>
                  <a:pt x="177" y="197"/>
                </a:lnTo>
                <a:lnTo>
                  <a:pt x="177" y="197"/>
                </a:lnTo>
                <a:lnTo>
                  <a:pt x="177" y="197"/>
                </a:lnTo>
                <a:lnTo>
                  <a:pt x="177" y="197"/>
                </a:lnTo>
                <a:lnTo>
                  <a:pt x="177" y="197"/>
                </a:lnTo>
                <a:lnTo>
                  <a:pt x="177" y="197"/>
                </a:lnTo>
                <a:lnTo>
                  <a:pt x="177" y="197"/>
                </a:lnTo>
                <a:lnTo>
                  <a:pt x="177" y="197"/>
                </a:lnTo>
                <a:lnTo>
                  <a:pt x="177" y="194"/>
                </a:lnTo>
                <a:lnTo>
                  <a:pt x="175" y="194"/>
                </a:lnTo>
                <a:lnTo>
                  <a:pt x="175" y="194"/>
                </a:lnTo>
                <a:lnTo>
                  <a:pt x="173" y="194"/>
                </a:lnTo>
                <a:lnTo>
                  <a:pt x="173" y="197"/>
                </a:lnTo>
                <a:lnTo>
                  <a:pt x="173" y="199"/>
                </a:lnTo>
                <a:lnTo>
                  <a:pt x="175" y="204"/>
                </a:lnTo>
                <a:lnTo>
                  <a:pt x="175" y="206"/>
                </a:lnTo>
                <a:lnTo>
                  <a:pt x="173" y="206"/>
                </a:lnTo>
                <a:lnTo>
                  <a:pt x="170" y="204"/>
                </a:lnTo>
                <a:lnTo>
                  <a:pt x="170" y="201"/>
                </a:lnTo>
                <a:lnTo>
                  <a:pt x="170" y="192"/>
                </a:lnTo>
                <a:lnTo>
                  <a:pt x="170" y="192"/>
                </a:lnTo>
                <a:lnTo>
                  <a:pt x="168" y="192"/>
                </a:lnTo>
                <a:lnTo>
                  <a:pt x="168" y="189"/>
                </a:lnTo>
                <a:lnTo>
                  <a:pt x="170" y="189"/>
                </a:lnTo>
                <a:lnTo>
                  <a:pt x="170" y="189"/>
                </a:lnTo>
                <a:lnTo>
                  <a:pt x="170" y="189"/>
                </a:lnTo>
                <a:lnTo>
                  <a:pt x="170" y="189"/>
                </a:lnTo>
                <a:lnTo>
                  <a:pt x="168" y="189"/>
                </a:lnTo>
                <a:lnTo>
                  <a:pt x="168" y="187"/>
                </a:lnTo>
                <a:lnTo>
                  <a:pt x="168" y="187"/>
                </a:lnTo>
                <a:lnTo>
                  <a:pt x="168" y="185"/>
                </a:lnTo>
                <a:lnTo>
                  <a:pt x="168" y="182"/>
                </a:lnTo>
                <a:lnTo>
                  <a:pt x="166" y="182"/>
                </a:lnTo>
                <a:lnTo>
                  <a:pt x="166" y="182"/>
                </a:lnTo>
                <a:lnTo>
                  <a:pt x="166" y="182"/>
                </a:lnTo>
                <a:lnTo>
                  <a:pt x="166" y="180"/>
                </a:lnTo>
                <a:lnTo>
                  <a:pt x="166" y="180"/>
                </a:lnTo>
                <a:lnTo>
                  <a:pt x="163" y="178"/>
                </a:lnTo>
                <a:lnTo>
                  <a:pt x="163" y="178"/>
                </a:lnTo>
                <a:lnTo>
                  <a:pt x="163" y="175"/>
                </a:lnTo>
                <a:lnTo>
                  <a:pt x="161" y="173"/>
                </a:lnTo>
                <a:lnTo>
                  <a:pt x="163" y="173"/>
                </a:lnTo>
                <a:lnTo>
                  <a:pt x="163" y="173"/>
                </a:lnTo>
                <a:lnTo>
                  <a:pt x="163" y="173"/>
                </a:lnTo>
                <a:lnTo>
                  <a:pt x="163" y="170"/>
                </a:lnTo>
                <a:lnTo>
                  <a:pt x="163" y="170"/>
                </a:lnTo>
                <a:lnTo>
                  <a:pt x="163" y="170"/>
                </a:lnTo>
                <a:lnTo>
                  <a:pt x="161" y="170"/>
                </a:lnTo>
                <a:lnTo>
                  <a:pt x="161" y="168"/>
                </a:lnTo>
                <a:lnTo>
                  <a:pt x="163" y="168"/>
                </a:lnTo>
                <a:lnTo>
                  <a:pt x="163" y="166"/>
                </a:lnTo>
                <a:lnTo>
                  <a:pt x="163" y="166"/>
                </a:lnTo>
                <a:lnTo>
                  <a:pt x="166" y="166"/>
                </a:lnTo>
                <a:lnTo>
                  <a:pt x="166" y="166"/>
                </a:lnTo>
                <a:lnTo>
                  <a:pt x="166" y="161"/>
                </a:lnTo>
                <a:lnTo>
                  <a:pt x="168" y="161"/>
                </a:lnTo>
                <a:lnTo>
                  <a:pt x="166" y="161"/>
                </a:lnTo>
                <a:lnTo>
                  <a:pt x="166" y="159"/>
                </a:lnTo>
                <a:lnTo>
                  <a:pt x="166" y="159"/>
                </a:lnTo>
                <a:lnTo>
                  <a:pt x="166" y="156"/>
                </a:lnTo>
                <a:lnTo>
                  <a:pt x="168" y="154"/>
                </a:lnTo>
                <a:lnTo>
                  <a:pt x="168" y="154"/>
                </a:lnTo>
                <a:lnTo>
                  <a:pt x="170" y="154"/>
                </a:lnTo>
                <a:lnTo>
                  <a:pt x="170" y="152"/>
                </a:lnTo>
                <a:lnTo>
                  <a:pt x="170" y="152"/>
                </a:lnTo>
                <a:lnTo>
                  <a:pt x="170" y="152"/>
                </a:lnTo>
                <a:lnTo>
                  <a:pt x="170" y="154"/>
                </a:lnTo>
                <a:lnTo>
                  <a:pt x="173" y="154"/>
                </a:lnTo>
                <a:lnTo>
                  <a:pt x="173" y="152"/>
                </a:lnTo>
                <a:lnTo>
                  <a:pt x="173" y="149"/>
                </a:lnTo>
                <a:lnTo>
                  <a:pt x="173" y="147"/>
                </a:lnTo>
                <a:lnTo>
                  <a:pt x="173" y="147"/>
                </a:lnTo>
                <a:lnTo>
                  <a:pt x="175" y="147"/>
                </a:lnTo>
                <a:lnTo>
                  <a:pt x="180" y="147"/>
                </a:lnTo>
                <a:lnTo>
                  <a:pt x="182" y="147"/>
                </a:lnTo>
                <a:lnTo>
                  <a:pt x="185" y="147"/>
                </a:lnTo>
                <a:lnTo>
                  <a:pt x="185" y="147"/>
                </a:lnTo>
                <a:lnTo>
                  <a:pt x="187" y="147"/>
                </a:lnTo>
                <a:lnTo>
                  <a:pt x="187" y="144"/>
                </a:lnTo>
                <a:lnTo>
                  <a:pt x="187" y="144"/>
                </a:lnTo>
                <a:lnTo>
                  <a:pt x="187" y="140"/>
                </a:lnTo>
                <a:lnTo>
                  <a:pt x="187" y="140"/>
                </a:lnTo>
                <a:lnTo>
                  <a:pt x="189" y="140"/>
                </a:lnTo>
                <a:lnTo>
                  <a:pt x="189" y="142"/>
                </a:lnTo>
                <a:lnTo>
                  <a:pt x="189" y="144"/>
                </a:lnTo>
                <a:lnTo>
                  <a:pt x="192" y="144"/>
                </a:lnTo>
                <a:lnTo>
                  <a:pt x="192" y="144"/>
                </a:lnTo>
                <a:lnTo>
                  <a:pt x="192" y="144"/>
                </a:lnTo>
                <a:lnTo>
                  <a:pt x="194" y="142"/>
                </a:lnTo>
                <a:lnTo>
                  <a:pt x="194" y="142"/>
                </a:lnTo>
                <a:lnTo>
                  <a:pt x="194" y="140"/>
                </a:lnTo>
                <a:lnTo>
                  <a:pt x="192" y="140"/>
                </a:lnTo>
                <a:lnTo>
                  <a:pt x="194" y="140"/>
                </a:lnTo>
                <a:lnTo>
                  <a:pt x="196" y="140"/>
                </a:lnTo>
                <a:lnTo>
                  <a:pt x="196" y="140"/>
                </a:lnTo>
                <a:lnTo>
                  <a:pt x="196" y="140"/>
                </a:lnTo>
                <a:lnTo>
                  <a:pt x="196" y="142"/>
                </a:lnTo>
                <a:lnTo>
                  <a:pt x="196" y="142"/>
                </a:lnTo>
                <a:lnTo>
                  <a:pt x="199" y="144"/>
                </a:lnTo>
                <a:lnTo>
                  <a:pt x="201" y="144"/>
                </a:lnTo>
                <a:lnTo>
                  <a:pt x="201" y="142"/>
                </a:lnTo>
                <a:lnTo>
                  <a:pt x="201" y="142"/>
                </a:lnTo>
                <a:lnTo>
                  <a:pt x="203" y="137"/>
                </a:lnTo>
                <a:lnTo>
                  <a:pt x="203" y="137"/>
                </a:lnTo>
                <a:lnTo>
                  <a:pt x="201" y="135"/>
                </a:lnTo>
                <a:lnTo>
                  <a:pt x="201" y="133"/>
                </a:lnTo>
                <a:lnTo>
                  <a:pt x="203" y="133"/>
                </a:lnTo>
                <a:lnTo>
                  <a:pt x="203" y="133"/>
                </a:lnTo>
                <a:lnTo>
                  <a:pt x="206" y="133"/>
                </a:lnTo>
                <a:lnTo>
                  <a:pt x="206" y="135"/>
                </a:lnTo>
                <a:lnTo>
                  <a:pt x="206" y="133"/>
                </a:lnTo>
                <a:lnTo>
                  <a:pt x="203" y="133"/>
                </a:lnTo>
                <a:lnTo>
                  <a:pt x="203" y="130"/>
                </a:lnTo>
                <a:lnTo>
                  <a:pt x="208" y="130"/>
                </a:lnTo>
                <a:lnTo>
                  <a:pt x="211" y="130"/>
                </a:lnTo>
                <a:lnTo>
                  <a:pt x="213" y="130"/>
                </a:lnTo>
                <a:lnTo>
                  <a:pt x="213" y="128"/>
                </a:lnTo>
                <a:lnTo>
                  <a:pt x="213" y="128"/>
                </a:lnTo>
                <a:lnTo>
                  <a:pt x="213" y="123"/>
                </a:lnTo>
                <a:lnTo>
                  <a:pt x="213" y="123"/>
                </a:lnTo>
                <a:lnTo>
                  <a:pt x="213" y="123"/>
                </a:lnTo>
                <a:lnTo>
                  <a:pt x="215" y="121"/>
                </a:lnTo>
                <a:lnTo>
                  <a:pt x="215" y="121"/>
                </a:lnTo>
                <a:lnTo>
                  <a:pt x="215" y="121"/>
                </a:lnTo>
                <a:lnTo>
                  <a:pt x="215" y="121"/>
                </a:lnTo>
                <a:lnTo>
                  <a:pt x="215" y="118"/>
                </a:lnTo>
                <a:lnTo>
                  <a:pt x="215" y="118"/>
                </a:lnTo>
                <a:lnTo>
                  <a:pt x="218" y="116"/>
                </a:lnTo>
                <a:lnTo>
                  <a:pt x="220" y="109"/>
                </a:lnTo>
                <a:lnTo>
                  <a:pt x="220" y="107"/>
                </a:lnTo>
                <a:lnTo>
                  <a:pt x="220" y="107"/>
                </a:lnTo>
                <a:lnTo>
                  <a:pt x="220" y="104"/>
                </a:lnTo>
                <a:lnTo>
                  <a:pt x="220" y="104"/>
                </a:lnTo>
                <a:lnTo>
                  <a:pt x="218" y="104"/>
                </a:lnTo>
                <a:lnTo>
                  <a:pt x="218" y="104"/>
                </a:lnTo>
                <a:lnTo>
                  <a:pt x="218" y="102"/>
                </a:lnTo>
                <a:lnTo>
                  <a:pt x="220" y="102"/>
                </a:lnTo>
                <a:lnTo>
                  <a:pt x="220" y="100"/>
                </a:lnTo>
                <a:lnTo>
                  <a:pt x="222" y="102"/>
                </a:lnTo>
                <a:lnTo>
                  <a:pt x="222" y="102"/>
                </a:lnTo>
                <a:lnTo>
                  <a:pt x="227" y="104"/>
                </a:lnTo>
                <a:lnTo>
                  <a:pt x="227" y="104"/>
                </a:lnTo>
                <a:lnTo>
                  <a:pt x="227" y="104"/>
                </a:lnTo>
                <a:lnTo>
                  <a:pt x="227" y="104"/>
                </a:lnTo>
                <a:lnTo>
                  <a:pt x="227" y="104"/>
                </a:lnTo>
                <a:lnTo>
                  <a:pt x="227" y="104"/>
                </a:lnTo>
                <a:lnTo>
                  <a:pt x="227" y="104"/>
                </a:lnTo>
                <a:lnTo>
                  <a:pt x="227" y="104"/>
                </a:lnTo>
                <a:lnTo>
                  <a:pt x="230" y="104"/>
                </a:lnTo>
                <a:lnTo>
                  <a:pt x="232" y="102"/>
                </a:lnTo>
                <a:lnTo>
                  <a:pt x="232" y="102"/>
                </a:lnTo>
                <a:lnTo>
                  <a:pt x="234" y="102"/>
                </a:lnTo>
                <a:lnTo>
                  <a:pt x="232" y="100"/>
                </a:lnTo>
                <a:lnTo>
                  <a:pt x="232" y="100"/>
                </a:lnTo>
                <a:lnTo>
                  <a:pt x="232" y="100"/>
                </a:lnTo>
                <a:lnTo>
                  <a:pt x="232" y="100"/>
                </a:lnTo>
                <a:lnTo>
                  <a:pt x="232" y="100"/>
                </a:lnTo>
                <a:lnTo>
                  <a:pt x="232" y="97"/>
                </a:lnTo>
                <a:lnTo>
                  <a:pt x="232" y="97"/>
                </a:lnTo>
                <a:lnTo>
                  <a:pt x="232" y="97"/>
                </a:lnTo>
                <a:lnTo>
                  <a:pt x="232" y="97"/>
                </a:lnTo>
                <a:lnTo>
                  <a:pt x="232" y="97"/>
                </a:lnTo>
                <a:lnTo>
                  <a:pt x="232" y="97"/>
                </a:lnTo>
                <a:lnTo>
                  <a:pt x="232" y="97"/>
                </a:lnTo>
                <a:lnTo>
                  <a:pt x="230" y="97"/>
                </a:lnTo>
                <a:lnTo>
                  <a:pt x="230" y="97"/>
                </a:lnTo>
                <a:lnTo>
                  <a:pt x="230" y="95"/>
                </a:lnTo>
                <a:lnTo>
                  <a:pt x="230" y="95"/>
                </a:lnTo>
                <a:lnTo>
                  <a:pt x="230" y="95"/>
                </a:lnTo>
                <a:lnTo>
                  <a:pt x="230" y="95"/>
                </a:lnTo>
                <a:lnTo>
                  <a:pt x="230" y="95"/>
                </a:lnTo>
                <a:lnTo>
                  <a:pt x="227" y="95"/>
                </a:lnTo>
                <a:lnTo>
                  <a:pt x="227" y="95"/>
                </a:lnTo>
                <a:lnTo>
                  <a:pt x="227" y="95"/>
                </a:lnTo>
                <a:lnTo>
                  <a:pt x="227" y="95"/>
                </a:lnTo>
                <a:lnTo>
                  <a:pt x="227" y="95"/>
                </a:lnTo>
                <a:lnTo>
                  <a:pt x="227" y="95"/>
                </a:lnTo>
                <a:lnTo>
                  <a:pt x="225" y="92"/>
                </a:lnTo>
                <a:lnTo>
                  <a:pt x="225" y="92"/>
                </a:lnTo>
                <a:lnTo>
                  <a:pt x="222" y="90"/>
                </a:lnTo>
                <a:lnTo>
                  <a:pt x="222" y="90"/>
                </a:lnTo>
                <a:lnTo>
                  <a:pt x="220" y="90"/>
                </a:lnTo>
                <a:lnTo>
                  <a:pt x="220" y="90"/>
                </a:lnTo>
                <a:lnTo>
                  <a:pt x="218" y="90"/>
                </a:lnTo>
                <a:lnTo>
                  <a:pt x="218" y="90"/>
                </a:lnTo>
                <a:lnTo>
                  <a:pt x="218" y="88"/>
                </a:lnTo>
                <a:lnTo>
                  <a:pt x="218" y="88"/>
                </a:lnTo>
                <a:lnTo>
                  <a:pt x="215" y="88"/>
                </a:lnTo>
                <a:lnTo>
                  <a:pt x="215" y="88"/>
                </a:lnTo>
                <a:lnTo>
                  <a:pt x="215" y="88"/>
                </a:lnTo>
                <a:lnTo>
                  <a:pt x="215" y="88"/>
                </a:lnTo>
                <a:lnTo>
                  <a:pt x="215" y="88"/>
                </a:lnTo>
                <a:lnTo>
                  <a:pt x="213" y="88"/>
                </a:lnTo>
                <a:lnTo>
                  <a:pt x="213" y="88"/>
                </a:lnTo>
                <a:lnTo>
                  <a:pt x="213" y="88"/>
                </a:lnTo>
                <a:lnTo>
                  <a:pt x="213" y="85"/>
                </a:lnTo>
                <a:lnTo>
                  <a:pt x="213" y="85"/>
                </a:lnTo>
                <a:lnTo>
                  <a:pt x="211" y="85"/>
                </a:lnTo>
                <a:lnTo>
                  <a:pt x="208" y="85"/>
                </a:lnTo>
                <a:lnTo>
                  <a:pt x="208" y="85"/>
                </a:lnTo>
                <a:lnTo>
                  <a:pt x="206" y="85"/>
                </a:lnTo>
                <a:lnTo>
                  <a:pt x="206" y="85"/>
                </a:lnTo>
                <a:lnTo>
                  <a:pt x="201" y="85"/>
                </a:lnTo>
                <a:lnTo>
                  <a:pt x="196" y="85"/>
                </a:lnTo>
                <a:lnTo>
                  <a:pt x="194" y="85"/>
                </a:lnTo>
                <a:lnTo>
                  <a:pt x="194" y="85"/>
                </a:lnTo>
                <a:lnTo>
                  <a:pt x="192" y="85"/>
                </a:lnTo>
                <a:lnTo>
                  <a:pt x="192" y="85"/>
                </a:lnTo>
                <a:lnTo>
                  <a:pt x="192" y="88"/>
                </a:lnTo>
                <a:lnTo>
                  <a:pt x="192" y="88"/>
                </a:lnTo>
                <a:lnTo>
                  <a:pt x="192" y="85"/>
                </a:lnTo>
                <a:lnTo>
                  <a:pt x="189" y="85"/>
                </a:lnTo>
                <a:lnTo>
                  <a:pt x="189" y="88"/>
                </a:lnTo>
                <a:lnTo>
                  <a:pt x="189" y="88"/>
                </a:lnTo>
                <a:lnTo>
                  <a:pt x="189" y="88"/>
                </a:lnTo>
                <a:lnTo>
                  <a:pt x="187" y="88"/>
                </a:lnTo>
                <a:lnTo>
                  <a:pt x="187" y="88"/>
                </a:lnTo>
                <a:lnTo>
                  <a:pt x="185" y="88"/>
                </a:lnTo>
                <a:lnTo>
                  <a:pt x="185" y="85"/>
                </a:lnTo>
                <a:lnTo>
                  <a:pt x="185" y="85"/>
                </a:lnTo>
                <a:lnTo>
                  <a:pt x="185" y="85"/>
                </a:lnTo>
                <a:lnTo>
                  <a:pt x="182" y="85"/>
                </a:lnTo>
                <a:lnTo>
                  <a:pt x="182" y="88"/>
                </a:lnTo>
                <a:lnTo>
                  <a:pt x="182" y="88"/>
                </a:lnTo>
                <a:lnTo>
                  <a:pt x="182" y="88"/>
                </a:lnTo>
                <a:lnTo>
                  <a:pt x="180" y="88"/>
                </a:lnTo>
                <a:lnTo>
                  <a:pt x="180" y="88"/>
                </a:lnTo>
                <a:lnTo>
                  <a:pt x="177" y="88"/>
                </a:lnTo>
                <a:lnTo>
                  <a:pt x="170" y="85"/>
                </a:lnTo>
                <a:lnTo>
                  <a:pt x="168" y="83"/>
                </a:lnTo>
                <a:lnTo>
                  <a:pt x="166" y="83"/>
                </a:lnTo>
                <a:lnTo>
                  <a:pt x="166" y="83"/>
                </a:lnTo>
                <a:lnTo>
                  <a:pt x="166" y="85"/>
                </a:lnTo>
                <a:lnTo>
                  <a:pt x="161" y="83"/>
                </a:lnTo>
                <a:lnTo>
                  <a:pt x="154" y="85"/>
                </a:lnTo>
                <a:lnTo>
                  <a:pt x="151" y="85"/>
                </a:lnTo>
                <a:lnTo>
                  <a:pt x="151" y="85"/>
                </a:lnTo>
                <a:lnTo>
                  <a:pt x="147" y="88"/>
                </a:lnTo>
                <a:lnTo>
                  <a:pt x="144" y="88"/>
                </a:lnTo>
                <a:lnTo>
                  <a:pt x="144" y="85"/>
                </a:lnTo>
                <a:lnTo>
                  <a:pt x="142" y="85"/>
                </a:lnTo>
                <a:lnTo>
                  <a:pt x="142" y="85"/>
                </a:lnTo>
                <a:lnTo>
                  <a:pt x="142" y="85"/>
                </a:lnTo>
                <a:lnTo>
                  <a:pt x="142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37" y="85"/>
                </a:lnTo>
                <a:lnTo>
                  <a:pt x="137" y="85"/>
                </a:lnTo>
                <a:lnTo>
                  <a:pt x="135" y="85"/>
                </a:lnTo>
                <a:lnTo>
                  <a:pt x="135" y="85"/>
                </a:lnTo>
                <a:lnTo>
                  <a:pt x="133" y="85"/>
                </a:lnTo>
                <a:lnTo>
                  <a:pt x="128" y="85"/>
                </a:lnTo>
                <a:lnTo>
                  <a:pt x="123" y="85"/>
                </a:lnTo>
                <a:lnTo>
                  <a:pt x="121" y="85"/>
                </a:lnTo>
                <a:lnTo>
                  <a:pt x="118" y="85"/>
                </a:lnTo>
                <a:lnTo>
                  <a:pt x="109" y="83"/>
                </a:lnTo>
                <a:lnTo>
                  <a:pt x="97" y="78"/>
                </a:lnTo>
                <a:lnTo>
                  <a:pt x="95" y="78"/>
                </a:lnTo>
                <a:lnTo>
                  <a:pt x="95" y="78"/>
                </a:lnTo>
                <a:lnTo>
                  <a:pt x="92" y="78"/>
                </a:lnTo>
                <a:lnTo>
                  <a:pt x="92" y="78"/>
                </a:lnTo>
                <a:lnTo>
                  <a:pt x="92" y="76"/>
                </a:lnTo>
                <a:lnTo>
                  <a:pt x="92" y="73"/>
                </a:lnTo>
                <a:lnTo>
                  <a:pt x="92" y="71"/>
                </a:lnTo>
                <a:lnTo>
                  <a:pt x="92" y="71"/>
                </a:lnTo>
                <a:lnTo>
                  <a:pt x="92" y="69"/>
                </a:lnTo>
                <a:lnTo>
                  <a:pt x="92" y="66"/>
                </a:lnTo>
                <a:lnTo>
                  <a:pt x="92" y="62"/>
                </a:lnTo>
                <a:lnTo>
                  <a:pt x="95" y="59"/>
                </a:lnTo>
                <a:lnTo>
                  <a:pt x="92" y="57"/>
                </a:lnTo>
                <a:lnTo>
                  <a:pt x="92" y="52"/>
                </a:lnTo>
                <a:lnTo>
                  <a:pt x="92" y="47"/>
                </a:lnTo>
                <a:lnTo>
                  <a:pt x="92" y="47"/>
                </a:lnTo>
                <a:lnTo>
                  <a:pt x="95" y="43"/>
                </a:lnTo>
                <a:lnTo>
                  <a:pt x="95" y="40"/>
                </a:lnTo>
                <a:lnTo>
                  <a:pt x="92" y="40"/>
                </a:lnTo>
                <a:lnTo>
                  <a:pt x="92" y="40"/>
                </a:lnTo>
                <a:lnTo>
                  <a:pt x="92" y="40"/>
                </a:lnTo>
                <a:lnTo>
                  <a:pt x="92" y="40"/>
                </a:lnTo>
                <a:lnTo>
                  <a:pt x="92" y="40"/>
                </a:lnTo>
                <a:lnTo>
                  <a:pt x="95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2" y="38"/>
                </a:lnTo>
                <a:lnTo>
                  <a:pt x="90" y="38"/>
                </a:lnTo>
                <a:lnTo>
                  <a:pt x="90" y="36"/>
                </a:lnTo>
                <a:lnTo>
                  <a:pt x="90" y="36"/>
                </a:lnTo>
                <a:lnTo>
                  <a:pt x="90" y="33"/>
                </a:lnTo>
                <a:lnTo>
                  <a:pt x="90" y="33"/>
                </a:lnTo>
                <a:lnTo>
                  <a:pt x="90" y="33"/>
                </a:lnTo>
                <a:lnTo>
                  <a:pt x="90" y="31"/>
                </a:lnTo>
                <a:lnTo>
                  <a:pt x="88" y="31"/>
                </a:lnTo>
                <a:lnTo>
                  <a:pt x="88" y="31"/>
                </a:lnTo>
                <a:lnTo>
                  <a:pt x="88" y="29"/>
                </a:lnTo>
                <a:lnTo>
                  <a:pt x="88" y="29"/>
                </a:lnTo>
                <a:lnTo>
                  <a:pt x="88" y="29"/>
                </a:lnTo>
                <a:lnTo>
                  <a:pt x="85" y="29"/>
                </a:lnTo>
                <a:lnTo>
                  <a:pt x="85" y="29"/>
                </a:lnTo>
                <a:lnTo>
                  <a:pt x="85" y="29"/>
                </a:lnTo>
                <a:lnTo>
                  <a:pt x="85" y="29"/>
                </a:lnTo>
                <a:lnTo>
                  <a:pt x="85" y="29"/>
                </a:lnTo>
                <a:lnTo>
                  <a:pt x="85" y="26"/>
                </a:lnTo>
                <a:lnTo>
                  <a:pt x="85" y="26"/>
                </a:lnTo>
                <a:lnTo>
                  <a:pt x="85" y="24"/>
                </a:lnTo>
                <a:lnTo>
                  <a:pt x="83" y="24"/>
                </a:lnTo>
                <a:lnTo>
                  <a:pt x="83" y="24"/>
                </a:lnTo>
                <a:lnTo>
                  <a:pt x="83" y="26"/>
                </a:lnTo>
                <a:lnTo>
                  <a:pt x="83" y="26"/>
                </a:lnTo>
                <a:lnTo>
                  <a:pt x="83" y="29"/>
                </a:lnTo>
                <a:lnTo>
                  <a:pt x="83" y="29"/>
                </a:lnTo>
                <a:lnTo>
                  <a:pt x="80" y="29"/>
                </a:lnTo>
                <a:lnTo>
                  <a:pt x="80" y="29"/>
                </a:lnTo>
                <a:lnTo>
                  <a:pt x="80" y="29"/>
                </a:lnTo>
                <a:lnTo>
                  <a:pt x="80" y="29"/>
                </a:lnTo>
                <a:lnTo>
                  <a:pt x="80" y="29"/>
                </a:lnTo>
                <a:lnTo>
                  <a:pt x="80" y="31"/>
                </a:lnTo>
                <a:lnTo>
                  <a:pt x="80" y="31"/>
                </a:lnTo>
                <a:lnTo>
                  <a:pt x="83" y="31"/>
                </a:lnTo>
                <a:lnTo>
                  <a:pt x="80" y="31"/>
                </a:lnTo>
                <a:lnTo>
                  <a:pt x="80" y="31"/>
                </a:lnTo>
                <a:lnTo>
                  <a:pt x="80" y="31"/>
                </a:lnTo>
                <a:lnTo>
                  <a:pt x="80" y="33"/>
                </a:lnTo>
                <a:lnTo>
                  <a:pt x="80" y="33"/>
                </a:lnTo>
                <a:lnTo>
                  <a:pt x="80" y="33"/>
                </a:lnTo>
                <a:lnTo>
                  <a:pt x="83" y="33"/>
                </a:lnTo>
                <a:lnTo>
                  <a:pt x="83" y="33"/>
                </a:lnTo>
                <a:lnTo>
                  <a:pt x="83" y="33"/>
                </a:lnTo>
                <a:lnTo>
                  <a:pt x="80" y="36"/>
                </a:lnTo>
                <a:lnTo>
                  <a:pt x="78" y="38"/>
                </a:lnTo>
                <a:lnTo>
                  <a:pt x="78" y="38"/>
                </a:lnTo>
                <a:lnTo>
                  <a:pt x="78" y="38"/>
                </a:lnTo>
                <a:lnTo>
                  <a:pt x="78" y="40"/>
                </a:lnTo>
                <a:lnTo>
                  <a:pt x="78" y="40"/>
                </a:lnTo>
                <a:lnTo>
                  <a:pt x="78" y="40"/>
                </a:lnTo>
                <a:lnTo>
                  <a:pt x="76" y="38"/>
                </a:lnTo>
                <a:lnTo>
                  <a:pt x="76" y="38"/>
                </a:lnTo>
                <a:lnTo>
                  <a:pt x="76" y="38"/>
                </a:lnTo>
                <a:lnTo>
                  <a:pt x="76" y="38"/>
                </a:lnTo>
                <a:lnTo>
                  <a:pt x="76" y="38"/>
                </a:lnTo>
                <a:lnTo>
                  <a:pt x="73" y="38"/>
                </a:lnTo>
                <a:lnTo>
                  <a:pt x="73" y="38"/>
                </a:lnTo>
                <a:lnTo>
                  <a:pt x="73" y="38"/>
                </a:lnTo>
                <a:lnTo>
                  <a:pt x="73" y="38"/>
                </a:lnTo>
                <a:lnTo>
                  <a:pt x="73" y="38"/>
                </a:lnTo>
                <a:lnTo>
                  <a:pt x="71" y="38"/>
                </a:lnTo>
                <a:lnTo>
                  <a:pt x="71" y="38"/>
                </a:lnTo>
                <a:lnTo>
                  <a:pt x="71" y="38"/>
                </a:lnTo>
                <a:lnTo>
                  <a:pt x="71" y="36"/>
                </a:lnTo>
                <a:lnTo>
                  <a:pt x="71" y="36"/>
                </a:lnTo>
                <a:lnTo>
                  <a:pt x="69" y="38"/>
                </a:lnTo>
                <a:lnTo>
                  <a:pt x="69" y="38"/>
                </a:lnTo>
                <a:lnTo>
                  <a:pt x="69" y="38"/>
                </a:lnTo>
                <a:lnTo>
                  <a:pt x="66" y="38"/>
                </a:lnTo>
                <a:lnTo>
                  <a:pt x="66" y="36"/>
                </a:lnTo>
                <a:lnTo>
                  <a:pt x="64" y="36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31"/>
                </a:lnTo>
                <a:lnTo>
                  <a:pt x="62" y="31"/>
                </a:lnTo>
                <a:lnTo>
                  <a:pt x="57" y="29"/>
                </a:lnTo>
                <a:lnTo>
                  <a:pt x="57" y="29"/>
                </a:lnTo>
                <a:lnTo>
                  <a:pt x="57" y="29"/>
                </a:lnTo>
                <a:lnTo>
                  <a:pt x="54" y="24"/>
                </a:lnTo>
                <a:lnTo>
                  <a:pt x="54" y="24"/>
                </a:lnTo>
                <a:lnTo>
                  <a:pt x="54" y="21"/>
                </a:lnTo>
                <a:lnTo>
                  <a:pt x="54" y="21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7" y="19"/>
                </a:lnTo>
                <a:lnTo>
                  <a:pt x="54" y="19"/>
                </a:lnTo>
                <a:lnTo>
                  <a:pt x="54" y="19"/>
                </a:lnTo>
                <a:lnTo>
                  <a:pt x="54" y="17"/>
                </a:lnTo>
                <a:lnTo>
                  <a:pt x="52" y="17"/>
                </a:lnTo>
                <a:lnTo>
                  <a:pt x="52" y="17"/>
                </a:lnTo>
                <a:lnTo>
                  <a:pt x="52" y="17"/>
                </a:lnTo>
                <a:lnTo>
                  <a:pt x="52" y="17"/>
                </a:lnTo>
                <a:lnTo>
                  <a:pt x="52" y="14"/>
                </a:lnTo>
                <a:lnTo>
                  <a:pt x="52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5" y="12"/>
                </a:lnTo>
                <a:lnTo>
                  <a:pt x="45" y="14"/>
                </a:lnTo>
                <a:lnTo>
                  <a:pt x="45" y="14"/>
                </a:lnTo>
                <a:lnTo>
                  <a:pt x="45" y="17"/>
                </a:lnTo>
                <a:lnTo>
                  <a:pt x="45" y="17"/>
                </a:lnTo>
                <a:lnTo>
                  <a:pt x="47" y="17"/>
                </a:lnTo>
                <a:lnTo>
                  <a:pt x="47" y="19"/>
                </a:lnTo>
                <a:lnTo>
                  <a:pt x="50" y="19"/>
                </a:lnTo>
                <a:lnTo>
                  <a:pt x="50" y="21"/>
                </a:lnTo>
                <a:lnTo>
                  <a:pt x="50" y="21"/>
                </a:lnTo>
                <a:lnTo>
                  <a:pt x="50" y="21"/>
                </a:lnTo>
                <a:lnTo>
                  <a:pt x="50" y="19"/>
                </a:lnTo>
                <a:lnTo>
                  <a:pt x="50" y="21"/>
                </a:lnTo>
                <a:lnTo>
                  <a:pt x="50" y="21"/>
                </a:lnTo>
                <a:lnTo>
                  <a:pt x="52" y="21"/>
                </a:lnTo>
                <a:lnTo>
                  <a:pt x="52" y="21"/>
                </a:lnTo>
                <a:lnTo>
                  <a:pt x="52" y="24"/>
                </a:lnTo>
                <a:lnTo>
                  <a:pt x="52" y="24"/>
                </a:lnTo>
                <a:lnTo>
                  <a:pt x="50" y="24"/>
                </a:lnTo>
                <a:lnTo>
                  <a:pt x="47" y="24"/>
                </a:lnTo>
                <a:lnTo>
                  <a:pt x="45" y="21"/>
                </a:lnTo>
                <a:lnTo>
                  <a:pt x="43" y="21"/>
                </a:lnTo>
                <a:lnTo>
                  <a:pt x="43" y="21"/>
                </a:lnTo>
                <a:lnTo>
                  <a:pt x="43" y="24"/>
                </a:lnTo>
                <a:lnTo>
                  <a:pt x="40" y="24"/>
                </a:lnTo>
                <a:lnTo>
                  <a:pt x="40" y="24"/>
                </a:lnTo>
                <a:lnTo>
                  <a:pt x="40" y="24"/>
                </a:lnTo>
                <a:lnTo>
                  <a:pt x="40" y="21"/>
                </a:lnTo>
                <a:lnTo>
                  <a:pt x="38" y="21"/>
                </a:lnTo>
                <a:lnTo>
                  <a:pt x="38" y="21"/>
                </a:lnTo>
                <a:lnTo>
                  <a:pt x="33" y="21"/>
                </a:lnTo>
                <a:lnTo>
                  <a:pt x="31" y="21"/>
                </a:lnTo>
                <a:lnTo>
                  <a:pt x="33" y="21"/>
                </a:lnTo>
                <a:lnTo>
                  <a:pt x="33" y="19"/>
                </a:lnTo>
                <a:lnTo>
                  <a:pt x="36" y="19"/>
                </a:lnTo>
                <a:lnTo>
                  <a:pt x="36" y="19"/>
                </a:lnTo>
                <a:lnTo>
                  <a:pt x="36" y="17"/>
                </a:lnTo>
                <a:lnTo>
                  <a:pt x="33" y="17"/>
                </a:lnTo>
                <a:lnTo>
                  <a:pt x="33" y="17"/>
                </a:lnTo>
                <a:lnTo>
                  <a:pt x="33" y="17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1" y="14"/>
                </a:lnTo>
                <a:lnTo>
                  <a:pt x="33" y="14"/>
                </a:lnTo>
                <a:lnTo>
                  <a:pt x="33" y="14"/>
                </a:lnTo>
                <a:lnTo>
                  <a:pt x="31" y="12"/>
                </a:lnTo>
                <a:lnTo>
                  <a:pt x="31" y="12"/>
                </a:lnTo>
                <a:lnTo>
                  <a:pt x="31" y="12"/>
                </a:lnTo>
                <a:lnTo>
                  <a:pt x="28" y="12"/>
                </a:lnTo>
                <a:lnTo>
                  <a:pt x="28" y="12"/>
                </a:lnTo>
                <a:lnTo>
                  <a:pt x="28" y="10"/>
                </a:lnTo>
                <a:lnTo>
                  <a:pt x="28" y="10"/>
                </a:lnTo>
                <a:lnTo>
                  <a:pt x="26" y="10"/>
                </a:lnTo>
                <a:lnTo>
                  <a:pt x="26" y="10"/>
                </a:lnTo>
                <a:lnTo>
                  <a:pt x="26" y="10"/>
                </a:lnTo>
                <a:lnTo>
                  <a:pt x="24" y="10"/>
                </a:lnTo>
                <a:lnTo>
                  <a:pt x="24" y="10"/>
                </a:lnTo>
                <a:lnTo>
                  <a:pt x="24" y="7"/>
                </a:lnTo>
                <a:lnTo>
                  <a:pt x="24" y="7"/>
                </a:lnTo>
                <a:lnTo>
                  <a:pt x="21" y="7"/>
                </a:lnTo>
                <a:lnTo>
                  <a:pt x="21" y="7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2"/>
                </a:lnTo>
                <a:lnTo>
                  <a:pt x="19" y="2"/>
                </a:lnTo>
                <a:lnTo>
                  <a:pt x="19" y="0"/>
                </a:lnTo>
                <a:lnTo>
                  <a:pt x="17" y="2"/>
                </a:lnTo>
                <a:lnTo>
                  <a:pt x="17" y="2"/>
                </a:lnTo>
                <a:lnTo>
                  <a:pt x="17" y="5"/>
                </a:lnTo>
                <a:lnTo>
                  <a:pt x="14" y="7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4" y="12"/>
                </a:lnTo>
                <a:lnTo>
                  <a:pt x="17" y="12"/>
                </a:lnTo>
                <a:lnTo>
                  <a:pt x="17" y="12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21" y="10"/>
                </a:lnTo>
                <a:lnTo>
                  <a:pt x="21" y="12"/>
                </a:lnTo>
                <a:lnTo>
                  <a:pt x="24" y="12"/>
                </a:lnTo>
                <a:lnTo>
                  <a:pt x="24" y="14"/>
                </a:lnTo>
                <a:lnTo>
                  <a:pt x="24" y="17"/>
                </a:lnTo>
                <a:lnTo>
                  <a:pt x="24" y="17"/>
                </a:lnTo>
                <a:lnTo>
                  <a:pt x="21" y="17"/>
                </a:lnTo>
                <a:lnTo>
                  <a:pt x="21" y="17"/>
                </a:lnTo>
                <a:lnTo>
                  <a:pt x="21" y="17"/>
                </a:lnTo>
                <a:lnTo>
                  <a:pt x="21" y="17"/>
                </a:lnTo>
                <a:lnTo>
                  <a:pt x="21" y="17"/>
                </a:lnTo>
                <a:lnTo>
                  <a:pt x="21" y="17"/>
                </a:lnTo>
                <a:lnTo>
                  <a:pt x="19" y="17"/>
                </a:lnTo>
                <a:lnTo>
                  <a:pt x="19" y="17"/>
                </a:lnTo>
                <a:lnTo>
                  <a:pt x="17" y="19"/>
                </a:lnTo>
                <a:lnTo>
                  <a:pt x="17" y="19"/>
                </a:lnTo>
                <a:lnTo>
                  <a:pt x="17" y="21"/>
                </a:lnTo>
                <a:lnTo>
                  <a:pt x="14" y="21"/>
                </a:lnTo>
                <a:lnTo>
                  <a:pt x="14" y="24"/>
                </a:lnTo>
                <a:lnTo>
                  <a:pt x="14" y="24"/>
                </a:lnTo>
                <a:lnTo>
                  <a:pt x="14" y="26"/>
                </a:lnTo>
                <a:lnTo>
                  <a:pt x="12" y="26"/>
                </a:lnTo>
                <a:lnTo>
                  <a:pt x="10" y="26"/>
                </a:lnTo>
                <a:lnTo>
                  <a:pt x="10" y="26"/>
                </a:lnTo>
                <a:lnTo>
                  <a:pt x="10" y="26"/>
                </a:lnTo>
                <a:lnTo>
                  <a:pt x="10" y="29"/>
                </a:lnTo>
                <a:lnTo>
                  <a:pt x="7" y="29"/>
                </a:lnTo>
                <a:lnTo>
                  <a:pt x="7" y="29"/>
                </a:lnTo>
                <a:lnTo>
                  <a:pt x="7" y="31"/>
                </a:lnTo>
                <a:lnTo>
                  <a:pt x="5" y="31"/>
                </a:lnTo>
                <a:lnTo>
                  <a:pt x="5" y="33"/>
                </a:lnTo>
                <a:lnTo>
                  <a:pt x="5" y="33"/>
                </a:lnTo>
                <a:lnTo>
                  <a:pt x="5" y="33"/>
                </a:lnTo>
                <a:lnTo>
                  <a:pt x="5" y="33"/>
                </a:lnTo>
                <a:lnTo>
                  <a:pt x="5" y="33"/>
                </a:lnTo>
                <a:lnTo>
                  <a:pt x="7" y="33"/>
                </a:lnTo>
                <a:lnTo>
                  <a:pt x="7" y="33"/>
                </a:lnTo>
                <a:lnTo>
                  <a:pt x="5" y="36"/>
                </a:lnTo>
                <a:lnTo>
                  <a:pt x="5" y="36"/>
                </a:lnTo>
                <a:lnTo>
                  <a:pt x="2" y="38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5"/>
                </a:lnTo>
                <a:lnTo>
                  <a:pt x="2" y="45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5" y="50"/>
                </a:lnTo>
                <a:lnTo>
                  <a:pt x="5" y="50"/>
                </a:lnTo>
                <a:lnTo>
                  <a:pt x="5" y="50"/>
                </a:lnTo>
                <a:lnTo>
                  <a:pt x="7" y="50"/>
                </a:lnTo>
                <a:lnTo>
                  <a:pt x="7" y="50"/>
                </a:lnTo>
                <a:lnTo>
                  <a:pt x="10" y="50"/>
                </a:lnTo>
                <a:lnTo>
                  <a:pt x="12" y="50"/>
                </a:lnTo>
                <a:lnTo>
                  <a:pt x="14" y="52"/>
                </a:lnTo>
                <a:lnTo>
                  <a:pt x="19" y="57"/>
                </a:lnTo>
                <a:lnTo>
                  <a:pt x="19" y="57"/>
                </a:lnTo>
                <a:lnTo>
                  <a:pt x="19" y="62"/>
                </a:lnTo>
                <a:lnTo>
                  <a:pt x="21" y="62"/>
                </a:lnTo>
                <a:lnTo>
                  <a:pt x="24" y="62"/>
                </a:lnTo>
                <a:lnTo>
                  <a:pt x="24" y="64"/>
                </a:lnTo>
                <a:lnTo>
                  <a:pt x="24" y="64"/>
                </a:lnTo>
                <a:lnTo>
                  <a:pt x="26" y="66"/>
                </a:lnTo>
                <a:lnTo>
                  <a:pt x="26" y="66"/>
                </a:lnTo>
                <a:lnTo>
                  <a:pt x="26" y="66"/>
                </a:lnTo>
                <a:lnTo>
                  <a:pt x="28" y="66"/>
                </a:lnTo>
                <a:lnTo>
                  <a:pt x="31" y="66"/>
                </a:lnTo>
                <a:lnTo>
                  <a:pt x="31" y="69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66"/>
                </a:lnTo>
                <a:lnTo>
                  <a:pt x="36" y="66"/>
                </a:lnTo>
                <a:lnTo>
                  <a:pt x="36" y="66"/>
                </a:lnTo>
                <a:lnTo>
                  <a:pt x="36" y="66"/>
                </a:lnTo>
                <a:lnTo>
                  <a:pt x="36" y="66"/>
                </a:lnTo>
                <a:lnTo>
                  <a:pt x="38" y="66"/>
                </a:lnTo>
                <a:lnTo>
                  <a:pt x="38" y="66"/>
                </a:lnTo>
                <a:lnTo>
                  <a:pt x="38" y="66"/>
                </a:lnTo>
                <a:lnTo>
                  <a:pt x="38" y="66"/>
                </a:lnTo>
                <a:lnTo>
                  <a:pt x="40" y="66"/>
                </a:lnTo>
                <a:lnTo>
                  <a:pt x="40" y="69"/>
                </a:lnTo>
                <a:lnTo>
                  <a:pt x="40" y="69"/>
                </a:lnTo>
                <a:lnTo>
                  <a:pt x="40" y="69"/>
                </a:lnTo>
                <a:lnTo>
                  <a:pt x="40" y="71"/>
                </a:lnTo>
                <a:lnTo>
                  <a:pt x="40" y="71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5" y="76"/>
                </a:lnTo>
                <a:lnTo>
                  <a:pt x="45" y="76"/>
                </a:lnTo>
                <a:lnTo>
                  <a:pt x="45" y="78"/>
                </a:lnTo>
                <a:lnTo>
                  <a:pt x="47" y="78"/>
                </a:lnTo>
                <a:lnTo>
                  <a:pt x="50" y="78"/>
                </a:lnTo>
                <a:lnTo>
                  <a:pt x="50" y="78"/>
                </a:lnTo>
                <a:lnTo>
                  <a:pt x="50" y="78"/>
                </a:lnTo>
                <a:lnTo>
                  <a:pt x="50" y="78"/>
                </a:lnTo>
                <a:lnTo>
                  <a:pt x="50" y="81"/>
                </a:lnTo>
                <a:lnTo>
                  <a:pt x="47" y="81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5" y="85"/>
                </a:lnTo>
                <a:lnTo>
                  <a:pt x="47" y="85"/>
                </a:lnTo>
                <a:lnTo>
                  <a:pt x="45" y="85"/>
                </a:lnTo>
                <a:lnTo>
                  <a:pt x="40" y="83"/>
                </a:lnTo>
                <a:lnTo>
                  <a:pt x="40" y="83"/>
                </a:lnTo>
                <a:lnTo>
                  <a:pt x="40" y="83"/>
                </a:lnTo>
                <a:lnTo>
                  <a:pt x="40" y="83"/>
                </a:lnTo>
                <a:lnTo>
                  <a:pt x="40" y="85"/>
                </a:lnTo>
                <a:lnTo>
                  <a:pt x="40" y="85"/>
                </a:lnTo>
                <a:lnTo>
                  <a:pt x="38" y="85"/>
                </a:lnTo>
                <a:lnTo>
                  <a:pt x="36" y="85"/>
                </a:lnTo>
                <a:lnTo>
                  <a:pt x="33" y="85"/>
                </a:lnTo>
                <a:lnTo>
                  <a:pt x="31" y="83"/>
                </a:lnTo>
                <a:lnTo>
                  <a:pt x="28" y="83"/>
                </a:lnTo>
                <a:lnTo>
                  <a:pt x="28" y="83"/>
                </a:lnTo>
                <a:lnTo>
                  <a:pt x="28" y="85"/>
                </a:lnTo>
                <a:lnTo>
                  <a:pt x="28" y="85"/>
                </a:lnTo>
                <a:lnTo>
                  <a:pt x="26" y="85"/>
                </a:lnTo>
                <a:lnTo>
                  <a:pt x="26" y="85"/>
                </a:lnTo>
                <a:lnTo>
                  <a:pt x="26" y="85"/>
                </a:lnTo>
                <a:lnTo>
                  <a:pt x="26" y="85"/>
                </a:lnTo>
                <a:lnTo>
                  <a:pt x="24" y="83"/>
                </a:lnTo>
                <a:lnTo>
                  <a:pt x="24" y="83"/>
                </a:lnTo>
                <a:lnTo>
                  <a:pt x="21" y="83"/>
                </a:lnTo>
                <a:lnTo>
                  <a:pt x="21" y="85"/>
                </a:lnTo>
                <a:lnTo>
                  <a:pt x="21" y="88"/>
                </a:lnTo>
                <a:lnTo>
                  <a:pt x="21" y="92"/>
                </a:lnTo>
                <a:lnTo>
                  <a:pt x="19" y="95"/>
                </a:lnTo>
                <a:lnTo>
                  <a:pt x="19" y="95"/>
                </a:lnTo>
                <a:lnTo>
                  <a:pt x="19" y="97"/>
                </a:lnTo>
                <a:lnTo>
                  <a:pt x="17" y="97"/>
                </a:lnTo>
                <a:lnTo>
                  <a:pt x="17" y="100"/>
                </a:lnTo>
                <a:lnTo>
                  <a:pt x="14" y="102"/>
                </a:lnTo>
                <a:lnTo>
                  <a:pt x="14" y="102"/>
                </a:lnTo>
                <a:lnTo>
                  <a:pt x="14" y="102"/>
                </a:lnTo>
                <a:lnTo>
                  <a:pt x="12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0"/>
                </a:lnTo>
                <a:lnTo>
                  <a:pt x="10" y="100"/>
                </a:lnTo>
                <a:lnTo>
                  <a:pt x="10" y="97"/>
                </a:lnTo>
                <a:lnTo>
                  <a:pt x="7" y="97"/>
                </a:lnTo>
                <a:lnTo>
                  <a:pt x="7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0"/>
                </a:lnTo>
                <a:lnTo>
                  <a:pt x="5" y="102"/>
                </a:lnTo>
                <a:lnTo>
                  <a:pt x="5" y="102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2" y="109"/>
                </a:lnTo>
                <a:lnTo>
                  <a:pt x="2" y="109"/>
                </a:lnTo>
                <a:lnTo>
                  <a:pt x="2" y="109"/>
                </a:lnTo>
                <a:lnTo>
                  <a:pt x="0" y="109"/>
                </a:lnTo>
                <a:lnTo>
                  <a:pt x="0" y="111"/>
                </a:lnTo>
                <a:lnTo>
                  <a:pt x="0" y="114"/>
                </a:lnTo>
                <a:lnTo>
                  <a:pt x="0" y="114"/>
                </a:lnTo>
                <a:lnTo>
                  <a:pt x="0" y="116"/>
                </a:lnTo>
                <a:lnTo>
                  <a:pt x="0" y="116"/>
                </a:lnTo>
                <a:lnTo>
                  <a:pt x="0" y="116"/>
                </a:lnTo>
                <a:lnTo>
                  <a:pt x="2" y="116"/>
                </a:lnTo>
                <a:lnTo>
                  <a:pt x="2" y="118"/>
                </a:lnTo>
                <a:lnTo>
                  <a:pt x="2" y="118"/>
                </a:lnTo>
                <a:lnTo>
                  <a:pt x="2" y="121"/>
                </a:lnTo>
                <a:lnTo>
                  <a:pt x="2" y="121"/>
                </a:lnTo>
                <a:lnTo>
                  <a:pt x="2" y="121"/>
                </a:lnTo>
                <a:lnTo>
                  <a:pt x="2" y="123"/>
                </a:lnTo>
                <a:lnTo>
                  <a:pt x="2" y="123"/>
                </a:lnTo>
                <a:lnTo>
                  <a:pt x="5" y="123"/>
                </a:lnTo>
                <a:lnTo>
                  <a:pt x="5" y="123"/>
                </a:lnTo>
                <a:lnTo>
                  <a:pt x="19" y="130"/>
                </a:lnTo>
                <a:lnTo>
                  <a:pt x="24" y="135"/>
                </a:lnTo>
                <a:lnTo>
                  <a:pt x="24" y="135"/>
                </a:lnTo>
                <a:lnTo>
                  <a:pt x="28" y="135"/>
                </a:lnTo>
                <a:lnTo>
                  <a:pt x="31" y="135"/>
                </a:lnTo>
                <a:lnTo>
                  <a:pt x="31" y="135"/>
                </a:lnTo>
                <a:lnTo>
                  <a:pt x="31" y="135"/>
                </a:lnTo>
                <a:lnTo>
                  <a:pt x="33" y="133"/>
                </a:lnTo>
                <a:lnTo>
                  <a:pt x="33" y="133"/>
                </a:lnTo>
                <a:lnTo>
                  <a:pt x="36" y="135"/>
                </a:lnTo>
                <a:lnTo>
                  <a:pt x="36" y="135"/>
                </a:lnTo>
                <a:lnTo>
                  <a:pt x="38" y="137"/>
                </a:lnTo>
                <a:lnTo>
                  <a:pt x="38" y="137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6" y="142"/>
                </a:lnTo>
                <a:lnTo>
                  <a:pt x="36" y="142"/>
                </a:lnTo>
                <a:lnTo>
                  <a:pt x="36" y="142"/>
                </a:lnTo>
                <a:lnTo>
                  <a:pt x="36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7"/>
                </a:lnTo>
                <a:lnTo>
                  <a:pt x="33" y="147"/>
                </a:lnTo>
                <a:lnTo>
                  <a:pt x="33" y="147"/>
                </a:lnTo>
                <a:lnTo>
                  <a:pt x="33" y="149"/>
                </a:lnTo>
                <a:lnTo>
                  <a:pt x="36" y="149"/>
                </a:lnTo>
                <a:lnTo>
                  <a:pt x="36" y="149"/>
                </a:lnTo>
                <a:lnTo>
                  <a:pt x="36" y="149"/>
                </a:lnTo>
                <a:lnTo>
                  <a:pt x="36" y="152"/>
                </a:lnTo>
                <a:lnTo>
                  <a:pt x="36" y="152"/>
                </a:lnTo>
                <a:lnTo>
                  <a:pt x="36" y="152"/>
                </a:lnTo>
                <a:lnTo>
                  <a:pt x="36" y="154"/>
                </a:lnTo>
                <a:lnTo>
                  <a:pt x="36" y="154"/>
                </a:lnTo>
                <a:lnTo>
                  <a:pt x="36" y="156"/>
                </a:lnTo>
                <a:lnTo>
                  <a:pt x="36" y="156"/>
                </a:lnTo>
                <a:lnTo>
                  <a:pt x="36" y="156"/>
                </a:lnTo>
                <a:lnTo>
                  <a:pt x="33" y="159"/>
                </a:lnTo>
                <a:lnTo>
                  <a:pt x="33" y="159"/>
                </a:lnTo>
                <a:lnTo>
                  <a:pt x="31" y="161"/>
                </a:lnTo>
                <a:lnTo>
                  <a:pt x="31" y="159"/>
                </a:lnTo>
                <a:lnTo>
                  <a:pt x="28" y="159"/>
                </a:lnTo>
                <a:lnTo>
                  <a:pt x="28" y="161"/>
                </a:lnTo>
                <a:lnTo>
                  <a:pt x="28" y="161"/>
                </a:lnTo>
                <a:lnTo>
                  <a:pt x="28" y="161"/>
                </a:lnTo>
                <a:lnTo>
                  <a:pt x="28" y="161"/>
                </a:lnTo>
                <a:lnTo>
                  <a:pt x="28" y="163"/>
                </a:lnTo>
                <a:lnTo>
                  <a:pt x="28" y="163"/>
                </a:lnTo>
                <a:lnTo>
                  <a:pt x="26" y="163"/>
                </a:lnTo>
                <a:lnTo>
                  <a:pt x="26" y="166"/>
                </a:lnTo>
                <a:lnTo>
                  <a:pt x="26" y="166"/>
                </a:lnTo>
                <a:lnTo>
                  <a:pt x="26" y="166"/>
                </a:lnTo>
                <a:lnTo>
                  <a:pt x="28" y="168"/>
                </a:lnTo>
                <a:lnTo>
                  <a:pt x="26" y="173"/>
                </a:lnTo>
                <a:lnTo>
                  <a:pt x="26" y="173"/>
                </a:lnTo>
                <a:lnTo>
                  <a:pt x="26" y="173"/>
                </a:lnTo>
                <a:lnTo>
                  <a:pt x="28" y="173"/>
                </a:lnTo>
                <a:lnTo>
                  <a:pt x="28" y="173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31" y="175"/>
                </a:lnTo>
                <a:lnTo>
                  <a:pt x="31" y="178"/>
                </a:lnTo>
                <a:lnTo>
                  <a:pt x="31" y="178"/>
                </a:lnTo>
                <a:lnTo>
                  <a:pt x="33" y="180"/>
                </a:lnTo>
                <a:lnTo>
                  <a:pt x="33" y="180"/>
                </a:lnTo>
                <a:lnTo>
                  <a:pt x="36" y="180"/>
                </a:lnTo>
                <a:lnTo>
                  <a:pt x="36" y="182"/>
                </a:lnTo>
                <a:lnTo>
                  <a:pt x="36" y="182"/>
                </a:lnTo>
                <a:lnTo>
                  <a:pt x="38" y="182"/>
                </a:lnTo>
                <a:lnTo>
                  <a:pt x="38" y="180"/>
                </a:lnTo>
                <a:lnTo>
                  <a:pt x="38" y="182"/>
                </a:lnTo>
                <a:lnTo>
                  <a:pt x="38" y="182"/>
                </a:lnTo>
                <a:lnTo>
                  <a:pt x="36" y="189"/>
                </a:lnTo>
                <a:lnTo>
                  <a:pt x="33" y="192"/>
                </a:lnTo>
                <a:lnTo>
                  <a:pt x="33" y="192"/>
                </a:lnTo>
                <a:lnTo>
                  <a:pt x="33" y="194"/>
                </a:lnTo>
                <a:lnTo>
                  <a:pt x="33" y="194"/>
                </a:lnTo>
                <a:lnTo>
                  <a:pt x="36" y="197"/>
                </a:lnTo>
                <a:lnTo>
                  <a:pt x="38" y="197"/>
                </a:lnTo>
                <a:lnTo>
                  <a:pt x="38" y="197"/>
                </a:lnTo>
                <a:lnTo>
                  <a:pt x="40" y="197"/>
                </a:lnTo>
                <a:lnTo>
                  <a:pt x="40" y="197"/>
                </a:lnTo>
                <a:lnTo>
                  <a:pt x="40" y="197"/>
                </a:lnTo>
                <a:lnTo>
                  <a:pt x="40" y="197"/>
                </a:lnTo>
                <a:lnTo>
                  <a:pt x="43" y="197"/>
                </a:lnTo>
                <a:lnTo>
                  <a:pt x="45" y="197"/>
                </a:lnTo>
                <a:lnTo>
                  <a:pt x="45" y="197"/>
                </a:lnTo>
                <a:lnTo>
                  <a:pt x="47" y="197"/>
                </a:lnTo>
                <a:lnTo>
                  <a:pt x="47" y="197"/>
                </a:lnTo>
                <a:lnTo>
                  <a:pt x="47" y="197"/>
                </a:lnTo>
                <a:lnTo>
                  <a:pt x="47" y="199"/>
                </a:lnTo>
                <a:lnTo>
                  <a:pt x="47" y="199"/>
                </a:lnTo>
                <a:lnTo>
                  <a:pt x="47" y="199"/>
                </a:lnTo>
                <a:lnTo>
                  <a:pt x="45" y="201"/>
                </a:lnTo>
                <a:lnTo>
                  <a:pt x="43" y="204"/>
                </a:lnTo>
                <a:lnTo>
                  <a:pt x="43" y="204"/>
                </a:lnTo>
                <a:lnTo>
                  <a:pt x="43" y="208"/>
                </a:lnTo>
                <a:lnTo>
                  <a:pt x="43" y="208"/>
                </a:lnTo>
                <a:lnTo>
                  <a:pt x="43" y="211"/>
                </a:lnTo>
                <a:lnTo>
                  <a:pt x="43" y="211"/>
                </a:lnTo>
                <a:lnTo>
                  <a:pt x="43" y="213"/>
                </a:lnTo>
                <a:lnTo>
                  <a:pt x="43" y="213"/>
                </a:lnTo>
                <a:lnTo>
                  <a:pt x="45" y="215"/>
                </a:lnTo>
                <a:lnTo>
                  <a:pt x="45" y="215"/>
                </a:lnTo>
                <a:lnTo>
                  <a:pt x="47" y="218"/>
                </a:lnTo>
                <a:lnTo>
                  <a:pt x="47" y="218"/>
                </a:lnTo>
                <a:lnTo>
                  <a:pt x="47" y="218"/>
                </a:lnTo>
                <a:lnTo>
                  <a:pt x="47" y="220"/>
                </a:lnTo>
                <a:lnTo>
                  <a:pt x="47" y="220"/>
                </a:lnTo>
                <a:lnTo>
                  <a:pt x="47" y="220"/>
                </a:lnTo>
                <a:lnTo>
                  <a:pt x="47" y="223"/>
                </a:lnTo>
                <a:lnTo>
                  <a:pt x="45" y="223"/>
                </a:lnTo>
                <a:lnTo>
                  <a:pt x="45" y="223"/>
                </a:lnTo>
                <a:lnTo>
                  <a:pt x="45" y="225"/>
                </a:lnTo>
                <a:lnTo>
                  <a:pt x="45" y="227"/>
                </a:lnTo>
                <a:lnTo>
                  <a:pt x="47" y="227"/>
                </a:lnTo>
                <a:lnTo>
                  <a:pt x="47" y="227"/>
                </a:lnTo>
                <a:lnTo>
                  <a:pt x="47" y="230"/>
                </a:lnTo>
                <a:lnTo>
                  <a:pt x="47" y="232"/>
                </a:lnTo>
                <a:lnTo>
                  <a:pt x="47" y="232"/>
                </a:lnTo>
                <a:lnTo>
                  <a:pt x="47" y="234"/>
                </a:lnTo>
                <a:lnTo>
                  <a:pt x="47" y="234"/>
                </a:lnTo>
                <a:lnTo>
                  <a:pt x="47" y="234"/>
                </a:lnTo>
                <a:lnTo>
                  <a:pt x="50" y="237"/>
                </a:lnTo>
                <a:lnTo>
                  <a:pt x="50" y="237"/>
                </a:lnTo>
                <a:lnTo>
                  <a:pt x="50" y="239"/>
                </a:lnTo>
                <a:lnTo>
                  <a:pt x="50" y="241"/>
                </a:lnTo>
                <a:lnTo>
                  <a:pt x="50" y="241"/>
                </a:lnTo>
                <a:lnTo>
                  <a:pt x="50" y="241"/>
                </a:lnTo>
                <a:lnTo>
                  <a:pt x="50" y="244"/>
                </a:lnTo>
                <a:lnTo>
                  <a:pt x="50" y="244"/>
                </a:lnTo>
                <a:lnTo>
                  <a:pt x="50" y="246"/>
                </a:lnTo>
                <a:lnTo>
                  <a:pt x="50" y="246"/>
                </a:lnTo>
                <a:lnTo>
                  <a:pt x="52" y="249"/>
                </a:lnTo>
                <a:lnTo>
                  <a:pt x="50" y="249"/>
                </a:lnTo>
                <a:lnTo>
                  <a:pt x="52" y="251"/>
                </a:lnTo>
                <a:lnTo>
                  <a:pt x="54" y="253"/>
                </a:lnTo>
                <a:lnTo>
                  <a:pt x="54" y="253"/>
                </a:lnTo>
                <a:lnTo>
                  <a:pt x="54" y="256"/>
                </a:lnTo>
                <a:lnTo>
                  <a:pt x="54" y="258"/>
                </a:lnTo>
                <a:lnTo>
                  <a:pt x="54" y="258"/>
                </a:lnTo>
                <a:lnTo>
                  <a:pt x="54" y="258"/>
                </a:lnTo>
                <a:lnTo>
                  <a:pt x="54" y="258"/>
                </a:lnTo>
                <a:lnTo>
                  <a:pt x="52" y="263"/>
                </a:lnTo>
                <a:lnTo>
                  <a:pt x="54" y="263"/>
                </a:lnTo>
                <a:lnTo>
                  <a:pt x="54" y="265"/>
                </a:lnTo>
                <a:lnTo>
                  <a:pt x="54" y="265"/>
                </a:lnTo>
                <a:lnTo>
                  <a:pt x="54" y="268"/>
                </a:lnTo>
                <a:lnTo>
                  <a:pt x="54" y="270"/>
                </a:lnTo>
                <a:lnTo>
                  <a:pt x="54" y="270"/>
                </a:lnTo>
                <a:lnTo>
                  <a:pt x="54" y="272"/>
                </a:lnTo>
                <a:lnTo>
                  <a:pt x="57" y="275"/>
                </a:lnTo>
                <a:lnTo>
                  <a:pt x="57" y="277"/>
                </a:lnTo>
                <a:lnTo>
                  <a:pt x="57" y="277"/>
                </a:lnTo>
                <a:lnTo>
                  <a:pt x="57" y="277"/>
                </a:lnTo>
                <a:lnTo>
                  <a:pt x="59" y="277"/>
                </a:lnTo>
                <a:lnTo>
                  <a:pt x="59" y="277"/>
                </a:lnTo>
                <a:lnTo>
                  <a:pt x="59" y="277"/>
                </a:lnTo>
                <a:lnTo>
                  <a:pt x="59" y="277"/>
                </a:lnTo>
                <a:lnTo>
                  <a:pt x="59" y="275"/>
                </a:lnTo>
                <a:lnTo>
                  <a:pt x="59" y="277"/>
                </a:lnTo>
                <a:lnTo>
                  <a:pt x="59" y="277"/>
                </a:lnTo>
                <a:lnTo>
                  <a:pt x="59" y="277"/>
                </a:lnTo>
                <a:lnTo>
                  <a:pt x="62" y="282"/>
                </a:lnTo>
                <a:lnTo>
                  <a:pt x="62" y="282"/>
                </a:lnTo>
                <a:lnTo>
                  <a:pt x="62" y="282"/>
                </a:lnTo>
                <a:lnTo>
                  <a:pt x="62" y="284"/>
                </a:lnTo>
                <a:lnTo>
                  <a:pt x="62" y="284"/>
                </a:lnTo>
                <a:lnTo>
                  <a:pt x="62" y="286"/>
                </a:lnTo>
                <a:lnTo>
                  <a:pt x="64" y="284"/>
                </a:lnTo>
                <a:lnTo>
                  <a:pt x="64" y="284"/>
                </a:lnTo>
                <a:lnTo>
                  <a:pt x="66" y="284"/>
                </a:lnTo>
                <a:lnTo>
                  <a:pt x="66" y="284"/>
                </a:lnTo>
                <a:lnTo>
                  <a:pt x="64" y="282"/>
                </a:lnTo>
                <a:lnTo>
                  <a:pt x="64" y="282"/>
                </a:lnTo>
                <a:lnTo>
                  <a:pt x="66" y="279"/>
                </a:lnTo>
                <a:lnTo>
                  <a:pt x="66" y="279"/>
                </a:lnTo>
                <a:lnTo>
                  <a:pt x="66" y="277"/>
                </a:lnTo>
                <a:lnTo>
                  <a:pt x="64" y="275"/>
                </a:lnTo>
                <a:lnTo>
                  <a:pt x="66" y="275"/>
                </a:lnTo>
                <a:lnTo>
                  <a:pt x="66" y="277"/>
                </a:lnTo>
                <a:lnTo>
                  <a:pt x="66" y="277"/>
                </a:lnTo>
                <a:lnTo>
                  <a:pt x="66" y="275"/>
                </a:lnTo>
                <a:lnTo>
                  <a:pt x="66" y="275"/>
                </a:lnTo>
                <a:lnTo>
                  <a:pt x="66" y="272"/>
                </a:lnTo>
                <a:lnTo>
                  <a:pt x="69" y="272"/>
                </a:lnTo>
                <a:lnTo>
                  <a:pt x="69" y="272"/>
                </a:lnTo>
                <a:lnTo>
                  <a:pt x="69" y="270"/>
                </a:lnTo>
                <a:lnTo>
                  <a:pt x="69" y="270"/>
                </a:lnTo>
                <a:lnTo>
                  <a:pt x="69" y="270"/>
                </a:lnTo>
                <a:lnTo>
                  <a:pt x="69" y="268"/>
                </a:lnTo>
                <a:lnTo>
                  <a:pt x="69" y="268"/>
                </a:lnTo>
                <a:lnTo>
                  <a:pt x="69" y="268"/>
                </a:lnTo>
                <a:lnTo>
                  <a:pt x="69" y="268"/>
                </a:lnTo>
                <a:lnTo>
                  <a:pt x="69" y="268"/>
                </a:lnTo>
                <a:lnTo>
                  <a:pt x="71" y="270"/>
                </a:lnTo>
                <a:lnTo>
                  <a:pt x="71" y="270"/>
                </a:lnTo>
                <a:lnTo>
                  <a:pt x="71" y="272"/>
                </a:lnTo>
                <a:lnTo>
                  <a:pt x="69" y="275"/>
                </a:lnTo>
                <a:lnTo>
                  <a:pt x="69" y="275"/>
                </a:lnTo>
                <a:lnTo>
                  <a:pt x="69" y="277"/>
                </a:lnTo>
                <a:lnTo>
                  <a:pt x="69" y="279"/>
                </a:lnTo>
                <a:lnTo>
                  <a:pt x="69" y="279"/>
                </a:lnTo>
                <a:lnTo>
                  <a:pt x="71" y="282"/>
                </a:lnTo>
                <a:lnTo>
                  <a:pt x="71" y="282"/>
                </a:lnTo>
                <a:lnTo>
                  <a:pt x="73" y="279"/>
                </a:lnTo>
                <a:lnTo>
                  <a:pt x="73" y="279"/>
                </a:lnTo>
                <a:lnTo>
                  <a:pt x="76" y="277"/>
                </a:lnTo>
                <a:lnTo>
                  <a:pt x="76" y="277"/>
                </a:lnTo>
                <a:lnTo>
                  <a:pt x="76" y="275"/>
                </a:lnTo>
                <a:lnTo>
                  <a:pt x="73" y="275"/>
                </a:lnTo>
                <a:lnTo>
                  <a:pt x="73" y="272"/>
                </a:lnTo>
                <a:lnTo>
                  <a:pt x="76" y="272"/>
                </a:lnTo>
                <a:lnTo>
                  <a:pt x="76" y="272"/>
                </a:lnTo>
                <a:lnTo>
                  <a:pt x="76" y="272"/>
                </a:lnTo>
                <a:lnTo>
                  <a:pt x="78" y="270"/>
                </a:lnTo>
                <a:lnTo>
                  <a:pt x="78" y="268"/>
                </a:lnTo>
                <a:lnTo>
                  <a:pt x="78" y="268"/>
                </a:lnTo>
                <a:lnTo>
                  <a:pt x="78" y="268"/>
                </a:lnTo>
                <a:lnTo>
                  <a:pt x="76" y="265"/>
                </a:lnTo>
                <a:lnTo>
                  <a:pt x="76" y="265"/>
                </a:lnTo>
                <a:lnTo>
                  <a:pt x="76" y="265"/>
                </a:lnTo>
                <a:lnTo>
                  <a:pt x="76" y="265"/>
                </a:lnTo>
                <a:lnTo>
                  <a:pt x="76" y="263"/>
                </a:lnTo>
                <a:lnTo>
                  <a:pt x="76" y="263"/>
                </a:lnTo>
                <a:lnTo>
                  <a:pt x="76" y="263"/>
                </a:lnTo>
                <a:lnTo>
                  <a:pt x="76" y="263"/>
                </a:lnTo>
                <a:lnTo>
                  <a:pt x="78" y="263"/>
                </a:lnTo>
                <a:lnTo>
                  <a:pt x="78" y="260"/>
                </a:lnTo>
                <a:lnTo>
                  <a:pt x="78" y="260"/>
                </a:lnTo>
                <a:lnTo>
                  <a:pt x="76" y="260"/>
                </a:lnTo>
                <a:lnTo>
                  <a:pt x="76" y="258"/>
                </a:lnTo>
                <a:lnTo>
                  <a:pt x="76" y="258"/>
                </a:lnTo>
                <a:lnTo>
                  <a:pt x="76" y="258"/>
                </a:lnTo>
                <a:lnTo>
                  <a:pt x="76" y="258"/>
                </a:lnTo>
                <a:lnTo>
                  <a:pt x="76" y="258"/>
                </a:lnTo>
                <a:lnTo>
                  <a:pt x="76" y="258"/>
                </a:lnTo>
                <a:lnTo>
                  <a:pt x="76" y="260"/>
                </a:lnTo>
                <a:lnTo>
                  <a:pt x="76" y="260"/>
                </a:lnTo>
                <a:lnTo>
                  <a:pt x="76" y="253"/>
                </a:lnTo>
                <a:lnTo>
                  <a:pt x="76" y="249"/>
                </a:lnTo>
                <a:lnTo>
                  <a:pt x="76" y="249"/>
                </a:lnTo>
                <a:lnTo>
                  <a:pt x="76" y="251"/>
                </a:lnTo>
                <a:lnTo>
                  <a:pt x="76" y="251"/>
                </a:lnTo>
                <a:lnTo>
                  <a:pt x="76" y="253"/>
                </a:lnTo>
                <a:lnTo>
                  <a:pt x="76" y="256"/>
                </a:lnTo>
                <a:lnTo>
                  <a:pt x="78" y="260"/>
                </a:lnTo>
                <a:lnTo>
                  <a:pt x="78" y="260"/>
                </a:lnTo>
                <a:lnTo>
                  <a:pt x="78" y="263"/>
                </a:lnTo>
                <a:lnTo>
                  <a:pt x="78" y="263"/>
                </a:lnTo>
                <a:lnTo>
                  <a:pt x="78" y="265"/>
                </a:lnTo>
                <a:lnTo>
                  <a:pt x="78" y="265"/>
                </a:lnTo>
                <a:lnTo>
                  <a:pt x="78" y="265"/>
                </a:lnTo>
                <a:lnTo>
                  <a:pt x="80" y="265"/>
                </a:lnTo>
                <a:lnTo>
                  <a:pt x="80" y="260"/>
                </a:lnTo>
                <a:lnTo>
                  <a:pt x="80" y="260"/>
                </a:lnTo>
                <a:lnTo>
                  <a:pt x="80" y="260"/>
                </a:lnTo>
                <a:lnTo>
                  <a:pt x="80" y="258"/>
                </a:lnTo>
                <a:lnTo>
                  <a:pt x="80" y="258"/>
                </a:lnTo>
                <a:lnTo>
                  <a:pt x="80" y="258"/>
                </a:lnTo>
                <a:lnTo>
                  <a:pt x="80" y="256"/>
                </a:lnTo>
                <a:lnTo>
                  <a:pt x="78" y="256"/>
                </a:lnTo>
                <a:lnTo>
                  <a:pt x="78" y="253"/>
                </a:lnTo>
                <a:lnTo>
                  <a:pt x="80" y="253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51"/>
                </a:lnTo>
                <a:lnTo>
                  <a:pt x="80" y="249"/>
                </a:lnTo>
                <a:lnTo>
                  <a:pt x="83" y="249"/>
                </a:lnTo>
                <a:lnTo>
                  <a:pt x="83" y="246"/>
                </a:lnTo>
                <a:lnTo>
                  <a:pt x="83" y="246"/>
                </a:lnTo>
                <a:lnTo>
                  <a:pt x="83" y="249"/>
                </a:lnTo>
                <a:lnTo>
                  <a:pt x="83" y="249"/>
                </a:lnTo>
                <a:lnTo>
                  <a:pt x="83" y="249"/>
                </a:lnTo>
                <a:lnTo>
                  <a:pt x="83" y="251"/>
                </a:lnTo>
                <a:lnTo>
                  <a:pt x="80" y="251"/>
                </a:lnTo>
                <a:lnTo>
                  <a:pt x="80" y="253"/>
                </a:lnTo>
                <a:lnTo>
                  <a:pt x="80" y="256"/>
                </a:lnTo>
                <a:lnTo>
                  <a:pt x="80" y="256"/>
                </a:lnTo>
                <a:lnTo>
                  <a:pt x="80" y="256"/>
                </a:lnTo>
                <a:lnTo>
                  <a:pt x="83" y="258"/>
                </a:lnTo>
                <a:lnTo>
                  <a:pt x="83" y="258"/>
                </a:lnTo>
                <a:lnTo>
                  <a:pt x="83" y="260"/>
                </a:lnTo>
                <a:lnTo>
                  <a:pt x="80" y="263"/>
                </a:lnTo>
                <a:lnTo>
                  <a:pt x="80" y="263"/>
                </a:lnTo>
                <a:lnTo>
                  <a:pt x="80" y="268"/>
                </a:lnTo>
                <a:lnTo>
                  <a:pt x="80" y="270"/>
                </a:lnTo>
                <a:lnTo>
                  <a:pt x="80" y="272"/>
                </a:lnTo>
                <a:lnTo>
                  <a:pt x="80" y="272"/>
                </a:lnTo>
                <a:lnTo>
                  <a:pt x="78" y="275"/>
                </a:lnTo>
                <a:lnTo>
                  <a:pt x="78" y="275"/>
                </a:lnTo>
                <a:lnTo>
                  <a:pt x="78" y="277"/>
                </a:lnTo>
                <a:lnTo>
                  <a:pt x="78" y="279"/>
                </a:lnTo>
                <a:lnTo>
                  <a:pt x="78" y="279"/>
                </a:lnTo>
                <a:lnTo>
                  <a:pt x="80" y="282"/>
                </a:lnTo>
                <a:lnTo>
                  <a:pt x="80" y="282"/>
                </a:lnTo>
                <a:lnTo>
                  <a:pt x="83" y="282"/>
                </a:lnTo>
                <a:lnTo>
                  <a:pt x="83" y="282"/>
                </a:lnTo>
                <a:lnTo>
                  <a:pt x="80" y="279"/>
                </a:lnTo>
                <a:lnTo>
                  <a:pt x="80" y="279"/>
                </a:lnTo>
                <a:lnTo>
                  <a:pt x="83" y="279"/>
                </a:lnTo>
                <a:lnTo>
                  <a:pt x="83" y="279"/>
                </a:lnTo>
                <a:lnTo>
                  <a:pt x="83" y="279"/>
                </a:lnTo>
                <a:lnTo>
                  <a:pt x="85" y="279"/>
                </a:lnTo>
                <a:lnTo>
                  <a:pt x="85" y="279"/>
                </a:lnTo>
                <a:lnTo>
                  <a:pt x="88" y="277"/>
                </a:lnTo>
                <a:lnTo>
                  <a:pt x="88" y="277"/>
                </a:lnTo>
                <a:lnTo>
                  <a:pt x="85" y="277"/>
                </a:lnTo>
                <a:lnTo>
                  <a:pt x="85" y="275"/>
                </a:lnTo>
                <a:lnTo>
                  <a:pt x="83" y="275"/>
                </a:lnTo>
                <a:lnTo>
                  <a:pt x="83" y="272"/>
                </a:lnTo>
                <a:lnTo>
                  <a:pt x="85" y="270"/>
                </a:lnTo>
                <a:lnTo>
                  <a:pt x="85" y="270"/>
                </a:lnTo>
                <a:lnTo>
                  <a:pt x="85" y="272"/>
                </a:lnTo>
                <a:lnTo>
                  <a:pt x="85" y="272"/>
                </a:lnTo>
                <a:lnTo>
                  <a:pt x="85" y="272"/>
                </a:lnTo>
                <a:lnTo>
                  <a:pt x="85" y="272"/>
                </a:lnTo>
                <a:lnTo>
                  <a:pt x="85" y="275"/>
                </a:lnTo>
                <a:lnTo>
                  <a:pt x="85" y="275"/>
                </a:lnTo>
                <a:lnTo>
                  <a:pt x="85" y="275"/>
                </a:lnTo>
                <a:lnTo>
                  <a:pt x="88" y="275"/>
                </a:lnTo>
                <a:lnTo>
                  <a:pt x="88" y="275"/>
                </a:lnTo>
                <a:lnTo>
                  <a:pt x="90" y="275"/>
                </a:lnTo>
                <a:lnTo>
                  <a:pt x="90" y="275"/>
                </a:lnTo>
                <a:lnTo>
                  <a:pt x="90" y="275"/>
                </a:lnTo>
                <a:lnTo>
                  <a:pt x="90" y="275"/>
                </a:lnTo>
                <a:lnTo>
                  <a:pt x="90" y="275"/>
                </a:lnTo>
                <a:lnTo>
                  <a:pt x="92" y="275"/>
                </a:lnTo>
                <a:lnTo>
                  <a:pt x="92" y="275"/>
                </a:lnTo>
                <a:lnTo>
                  <a:pt x="92" y="275"/>
                </a:lnTo>
                <a:lnTo>
                  <a:pt x="92" y="275"/>
                </a:lnTo>
                <a:lnTo>
                  <a:pt x="92" y="275"/>
                </a:lnTo>
                <a:lnTo>
                  <a:pt x="92" y="272"/>
                </a:lnTo>
                <a:lnTo>
                  <a:pt x="95" y="272"/>
                </a:lnTo>
                <a:lnTo>
                  <a:pt x="97" y="272"/>
                </a:lnTo>
                <a:lnTo>
                  <a:pt x="97" y="272"/>
                </a:lnTo>
                <a:lnTo>
                  <a:pt x="97" y="270"/>
                </a:lnTo>
                <a:lnTo>
                  <a:pt x="97" y="270"/>
                </a:lnTo>
                <a:lnTo>
                  <a:pt x="97" y="270"/>
                </a:lnTo>
                <a:lnTo>
                  <a:pt x="95" y="268"/>
                </a:lnTo>
                <a:lnTo>
                  <a:pt x="95" y="268"/>
                </a:lnTo>
                <a:lnTo>
                  <a:pt x="95" y="268"/>
                </a:lnTo>
                <a:lnTo>
                  <a:pt x="95" y="265"/>
                </a:lnTo>
                <a:lnTo>
                  <a:pt x="95" y="265"/>
                </a:lnTo>
                <a:lnTo>
                  <a:pt x="95" y="265"/>
                </a:lnTo>
                <a:lnTo>
                  <a:pt x="95" y="263"/>
                </a:lnTo>
                <a:lnTo>
                  <a:pt x="95" y="263"/>
                </a:lnTo>
                <a:lnTo>
                  <a:pt x="92" y="263"/>
                </a:lnTo>
                <a:lnTo>
                  <a:pt x="92" y="260"/>
                </a:lnTo>
                <a:lnTo>
                  <a:pt x="92" y="260"/>
                </a:lnTo>
                <a:lnTo>
                  <a:pt x="92" y="260"/>
                </a:lnTo>
                <a:lnTo>
                  <a:pt x="95" y="260"/>
                </a:lnTo>
                <a:lnTo>
                  <a:pt x="95" y="260"/>
                </a:lnTo>
                <a:lnTo>
                  <a:pt x="95" y="260"/>
                </a:lnTo>
                <a:lnTo>
                  <a:pt x="95" y="260"/>
                </a:lnTo>
                <a:lnTo>
                  <a:pt x="97" y="260"/>
                </a:lnTo>
                <a:lnTo>
                  <a:pt x="97" y="258"/>
                </a:lnTo>
                <a:lnTo>
                  <a:pt x="95" y="253"/>
                </a:lnTo>
                <a:lnTo>
                  <a:pt x="95" y="251"/>
                </a:lnTo>
                <a:lnTo>
                  <a:pt x="95" y="251"/>
                </a:lnTo>
                <a:lnTo>
                  <a:pt x="97" y="246"/>
                </a:lnTo>
                <a:lnTo>
                  <a:pt x="97" y="244"/>
                </a:lnTo>
                <a:lnTo>
                  <a:pt x="97" y="244"/>
                </a:lnTo>
                <a:lnTo>
                  <a:pt x="97" y="244"/>
                </a:lnTo>
                <a:lnTo>
                  <a:pt x="97" y="241"/>
                </a:lnTo>
                <a:lnTo>
                  <a:pt x="97" y="244"/>
                </a:lnTo>
                <a:lnTo>
                  <a:pt x="99" y="244"/>
                </a:lnTo>
                <a:lnTo>
                  <a:pt x="99" y="241"/>
                </a:lnTo>
                <a:lnTo>
                  <a:pt x="99" y="241"/>
                </a:lnTo>
                <a:lnTo>
                  <a:pt x="99" y="241"/>
                </a:lnTo>
                <a:lnTo>
                  <a:pt x="102" y="239"/>
                </a:lnTo>
                <a:lnTo>
                  <a:pt x="102" y="239"/>
                </a:lnTo>
                <a:lnTo>
                  <a:pt x="104" y="237"/>
                </a:lnTo>
                <a:lnTo>
                  <a:pt x="102" y="239"/>
                </a:lnTo>
                <a:lnTo>
                  <a:pt x="102" y="239"/>
                </a:lnTo>
                <a:lnTo>
                  <a:pt x="102" y="239"/>
                </a:lnTo>
                <a:lnTo>
                  <a:pt x="102" y="241"/>
                </a:lnTo>
                <a:lnTo>
                  <a:pt x="97" y="246"/>
                </a:lnTo>
                <a:lnTo>
                  <a:pt x="97" y="249"/>
                </a:lnTo>
                <a:lnTo>
                  <a:pt x="97" y="251"/>
                </a:lnTo>
                <a:lnTo>
                  <a:pt x="97" y="251"/>
                </a:lnTo>
                <a:lnTo>
                  <a:pt x="97" y="251"/>
                </a:lnTo>
                <a:lnTo>
                  <a:pt x="97" y="251"/>
                </a:lnTo>
                <a:lnTo>
                  <a:pt x="97" y="253"/>
                </a:lnTo>
                <a:lnTo>
                  <a:pt x="97" y="253"/>
                </a:lnTo>
                <a:lnTo>
                  <a:pt x="97" y="253"/>
                </a:lnTo>
                <a:lnTo>
                  <a:pt x="97" y="256"/>
                </a:lnTo>
                <a:lnTo>
                  <a:pt x="97" y="258"/>
                </a:lnTo>
                <a:lnTo>
                  <a:pt x="97" y="263"/>
                </a:lnTo>
                <a:lnTo>
                  <a:pt x="99" y="263"/>
                </a:lnTo>
                <a:lnTo>
                  <a:pt x="99" y="263"/>
                </a:lnTo>
                <a:lnTo>
                  <a:pt x="99" y="265"/>
                </a:lnTo>
                <a:lnTo>
                  <a:pt x="99" y="265"/>
                </a:lnTo>
                <a:lnTo>
                  <a:pt x="99" y="268"/>
                </a:lnTo>
                <a:lnTo>
                  <a:pt x="102" y="268"/>
                </a:lnTo>
                <a:lnTo>
                  <a:pt x="102" y="265"/>
                </a:lnTo>
                <a:lnTo>
                  <a:pt x="102" y="265"/>
                </a:lnTo>
                <a:lnTo>
                  <a:pt x="102" y="263"/>
                </a:lnTo>
                <a:lnTo>
                  <a:pt x="102" y="263"/>
                </a:lnTo>
                <a:lnTo>
                  <a:pt x="104" y="260"/>
                </a:lnTo>
                <a:lnTo>
                  <a:pt x="104" y="260"/>
                </a:lnTo>
                <a:lnTo>
                  <a:pt x="104" y="258"/>
                </a:lnTo>
                <a:lnTo>
                  <a:pt x="107" y="256"/>
                </a:lnTo>
                <a:lnTo>
                  <a:pt x="107" y="256"/>
                </a:lnTo>
                <a:lnTo>
                  <a:pt x="107" y="256"/>
                </a:lnTo>
                <a:lnTo>
                  <a:pt x="107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58"/>
                </a:lnTo>
                <a:lnTo>
                  <a:pt x="104" y="260"/>
                </a:lnTo>
                <a:lnTo>
                  <a:pt x="104" y="260"/>
                </a:lnTo>
                <a:lnTo>
                  <a:pt x="104" y="263"/>
                </a:lnTo>
                <a:lnTo>
                  <a:pt x="104" y="263"/>
                </a:lnTo>
                <a:lnTo>
                  <a:pt x="104" y="263"/>
                </a:lnTo>
                <a:lnTo>
                  <a:pt x="104" y="263"/>
                </a:lnTo>
                <a:lnTo>
                  <a:pt x="102" y="263"/>
                </a:lnTo>
                <a:lnTo>
                  <a:pt x="102" y="265"/>
                </a:lnTo>
                <a:lnTo>
                  <a:pt x="102" y="265"/>
                </a:lnTo>
                <a:lnTo>
                  <a:pt x="104" y="265"/>
                </a:lnTo>
                <a:lnTo>
                  <a:pt x="104" y="265"/>
                </a:lnTo>
                <a:lnTo>
                  <a:pt x="104" y="265"/>
                </a:lnTo>
                <a:lnTo>
                  <a:pt x="107" y="265"/>
                </a:lnTo>
                <a:lnTo>
                  <a:pt x="107" y="265"/>
                </a:lnTo>
                <a:lnTo>
                  <a:pt x="107" y="265"/>
                </a:lnTo>
                <a:lnTo>
                  <a:pt x="107" y="263"/>
                </a:lnTo>
                <a:lnTo>
                  <a:pt x="107" y="263"/>
                </a:lnTo>
                <a:lnTo>
                  <a:pt x="111" y="258"/>
                </a:lnTo>
                <a:lnTo>
                  <a:pt x="111" y="258"/>
                </a:lnTo>
                <a:lnTo>
                  <a:pt x="114" y="258"/>
                </a:lnTo>
                <a:lnTo>
                  <a:pt x="114" y="258"/>
                </a:lnTo>
                <a:lnTo>
                  <a:pt x="114" y="256"/>
                </a:lnTo>
                <a:lnTo>
                  <a:pt x="116" y="253"/>
                </a:lnTo>
                <a:lnTo>
                  <a:pt x="116" y="256"/>
                </a:lnTo>
                <a:lnTo>
                  <a:pt x="114" y="258"/>
                </a:lnTo>
                <a:lnTo>
                  <a:pt x="114" y="258"/>
                </a:lnTo>
                <a:lnTo>
                  <a:pt x="114" y="258"/>
                </a:lnTo>
                <a:lnTo>
                  <a:pt x="114" y="258"/>
                </a:lnTo>
                <a:lnTo>
                  <a:pt x="111" y="258"/>
                </a:lnTo>
                <a:lnTo>
                  <a:pt x="111" y="258"/>
                </a:lnTo>
                <a:lnTo>
                  <a:pt x="111" y="258"/>
                </a:lnTo>
                <a:lnTo>
                  <a:pt x="111" y="260"/>
                </a:lnTo>
                <a:lnTo>
                  <a:pt x="111" y="260"/>
                </a:lnTo>
                <a:lnTo>
                  <a:pt x="111" y="260"/>
                </a:lnTo>
                <a:lnTo>
                  <a:pt x="109" y="263"/>
                </a:lnTo>
                <a:lnTo>
                  <a:pt x="107" y="263"/>
                </a:lnTo>
                <a:lnTo>
                  <a:pt x="107" y="263"/>
                </a:lnTo>
                <a:lnTo>
                  <a:pt x="107" y="265"/>
                </a:lnTo>
                <a:lnTo>
                  <a:pt x="107" y="265"/>
                </a:lnTo>
                <a:lnTo>
                  <a:pt x="107" y="265"/>
                </a:lnTo>
                <a:lnTo>
                  <a:pt x="107" y="268"/>
                </a:lnTo>
                <a:lnTo>
                  <a:pt x="107" y="268"/>
                </a:lnTo>
                <a:lnTo>
                  <a:pt x="104" y="268"/>
                </a:lnTo>
                <a:lnTo>
                  <a:pt x="104" y="268"/>
                </a:lnTo>
                <a:lnTo>
                  <a:pt x="104" y="272"/>
                </a:lnTo>
                <a:lnTo>
                  <a:pt x="104" y="272"/>
                </a:lnTo>
                <a:lnTo>
                  <a:pt x="104" y="272"/>
                </a:lnTo>
                <a:lnTo>
                  <a:pt x="104" y="275"/>
                </a:lnTo>
                <a:lnTo>
                  <a:pt x="107" y="275"/>
                </a:lnTo>
                <a:lnTo>
                  <a:pt x="107" y="275"/>
                </a:lnTo>
                <a:lnTo>
                  <a:pt x="107" y="272"/>
                </a:lnTo>
                <a:lnTo>
                  <a:pt x="107" y="272"/>
                </a:lnTo>
                <a:lnTo>
                  <a:pt x="109" y="272"/>
                </a:lnTo>
                <a:lnTo>
                  <a:pt x="109" y="270"/>
                </a:lnTo>
                <a:lnTo>
                  <a:pt x="109" y="270"/>
                </a:lnTo>
                <a:lnTo>
                  <a:pt x="109" y="270"/>
                </a:lnTo>
                <a:lnTo>
                  <a:pt x="109" y="270"/>
                </a:lnTo>
                <a:lnTo>
                  <a:pt x="109" y="270"/>
                </a:lnTo>
                <a:lnTo>
                  <a:pt x="109" y="270"/>
                </a:lnTo>
                <a:lnTo>
                  <a:pt x="109" y="272"/>
                </a:lnTo>
                <a:lnTo>
                  <a:pt x="109" y="272"/>
                </a:lnTo>
                <a:lnTo>
                  <a:pt x="109" y="272"/>
                </a:lnTo>
                <a:lnTo>
                  <a:pt x="109" y="272"/>
                </a:lnTo>
                <a:lnTo>
                  <a:pt x="107" y="272"/>
                </a:lnTo>
                <a:lnTo>
                  <a:pt x="107" y="275"/>
                </a:lnTo>
                <a:lnTo>
                  <a:pt x="107" y="275"/>
                </a:lnTo>
                <a:lnTo>
                  <a:pt x="109" y="275"/>
                </a:lnTo>
                <a:lnTo>
                  <a:pt x="109" y="275"/>
                </a:lnTo>
                <a:lnTo>
                  <a:pt x="111" y="277"/>
                </a:lnTo>
                <a:lnTo>
                  <a:pt x="111" y="277"/>
                </a:lnTo>
                <a:lnTo>
                  <a:pt x="114" y="277"/>
                </a:lnTo>
                <a:lnTo>
                  <a:pt x="114" y="277"/>
                </a:lnTo>
                <a:lnTo>
                  <a:pt x="116" y="272"/>
                </a:lnTo>
                <a:lnTo>
                  <a:pt x="118" y="272"/>
                </a:lnTo>
                <a:lnTo>
                  <a:pt x="118" y="272"/>
                </a:lnTo>
                <a:lnTo>
                  <a:pt x="118" y="270"/>
                </a:lnTo>
                <a:lnTo>
                  <a:pt x="118" y="268"/>
                </a:lnTo>
                <a:lnTo>
                  <a:pt x="118" y="265"/>
                </a:lnTo>
                <a:lnTo>
                  <a:pt x="121" y="265"/>
                </a:lnTo>
                <a:lnTo>
                  <a:pt x="121" y="263"/>
                </a:lnTo>
                <a:lnTo>
                  <a:pt x="121" y="263"/>
                </a:lnTo>
                <a:lnTo>
                  <a:pt x="121" y="263"/>
                </a:lnTo>
                <a:lnTo>
                  <a:pt x="121" y="260"/>
                </a:lnTo>
                <a:lnTo>
                  <a:pt x="123" y="260"/>
                </a:lnTo>
                <a:lnTo>
                  <a:pt x="123" y="260"/>
                </a:lnTo>
                <a:lnTo>
                  <a:pt x="123" y="258"/>
                </a:lnTo>
                <a:lnTo>
                  <a:pt x="123" y="258"/>
                </a:lnTo>
                <a:lnTo>
                  <a:pt x="123" y="258"/>
                </a:lnTo>
                <a:lnTo>
                  <a:pt x="123" y="258"/>
                </a:lnTo>
                <a:lnTo>
                  <a:pt x="123" y="258"/>
                </a:lnTo>
                <a:lnTo>
                  <a:pt x="123" y="256"/>
                </a:lnTo>
                <a:lnTo>
                  <a:pt x="123" y="256"/>
                </a:lnTo>
                <a:lnTo>
                  <a:pt x="123" y="256"/>
                </a:lnTo>
                <a:lnTo>
                  <a:pt x="123" y="256"/>
                </a:lnTo>
                <a:lnTo>
                  <a:pt x="123" y="256"/>
                </a:lnTo>
                <a:lnTo>
                  <a:pt x="123" y="256"/>
                </a:lnTo>
                <a:lnTo>
                  <a:pt x="125" y="256"/>
                </a:lnTo>
                <a:lnTo>
                  <a:pt x="123" y="253"/>
                </a:lnTo>
                <a:lnTo>
                  <a:pt x="123" y="253"/>
                </a:lnTo>
                <a:lnTo>
                  <a:pt x="123" y="253"/>
                </a:lnTo>
                <a:lnTo>
                  <a:pt x="123" y="253"/>
                </a:lnTo>
                <a:lnTo>
                  <a:pt x="123" y="253"/>
                </a:lnTo>
                <a:lnTo>
                  <a:pt x="123" y="251"/>
                </a:lnTo>
                <a:lnTo>
                  <a:pt x="123" y="249"/>
                </a:lnTo>
                <a:lnTo>
                  <a:pt x="123" y="249"/>
                </a:lnTo>
                <a:lnTo>
                  <a:pt x="123" y="251"/>
                </a:lnTo>
                <a:lnTo>
                  <a:pt x="123" y="251"/>
                </a:lnTo>
                <a:lnTo>
                  <a:pt x="123" y="253"/>
                </a:lnTo>
                <a:lnTo>
                  <a:pt x="125" y="253"/>
                </a:lnTo>
                <a:lnTo>
                  <a:pt x="125" y="256"/>
                </a:lnTo>
                <a:lnTo>
                  <a:pt x="123" y="258"/>
                </a:lnTo>
                <a:lnTo>
                  <a:pt x="123" y="260"/>
                </a:lnTo>
                <a:lnTo>
                  <a:pt x="123" y="260"/>
                </a:lnTo>
                <a:lnTo>
                  <a:pt x="123" y="260"/>
                </a:lnTo>
                <a:lnTo>
                  <a:pt x="125" y="260"/>
                </a:lnTo>
                <a:lnTo>
                  <a:pt x="125" y="260"/>
                </a:lnTo>
                <a:lnTo>
                  <a:pt x="125" y="260"/>
                </a:lnTo>
                <a:lnTo>
                  <a:pt x="128" y="260"/>
                </a:lnTo>
                <a:lnTo>
                  <a:pt x="128" y="258"/>
                </a:lnTo>
                <a:lnTo>
                  <a:pt x="128" y="256"/>
                </a:lnTo>
                <a:lnTo>
                  <a:pt x="128" y="256"/>
                </a:lnTo>
                <a:lnTo>
                  <a:pt x="128" y="256"/>
                </a:lnTo>
                <a:lnTo>
                  <a:pt x="130" y="256"/>
                </a:lnTo>
                <a:lnTo>
                  <a:pt x="130" y="253"/>
                </a:lnTo>
                <a:lnTo>
                  <a:pt x="133" y="253"/>
                </a:lnTo>
                <a:lnTo>
                  <a:pt x="133" y="251"/>
                </a:lnTo>
                <a:lnTo>
                  <a:pt x="135" y="249"/>
                </a:lnTo>
                <a:lnTo>
                  <a:pt x="135" y="246"/>
                </a:lnTo>
                <a:lnTo>
                  <a:pt x="135" y="244"/>
                </a:lnTo>
                <a:lnTo>
                  <a:pt x="135" y="244"/>
                </a:lnTo>
                <a:lnTo>
                  <a:pt x="133" y="241"/>
                </a:lnTo>
                <a:lnTo>
                  <a:pt x="133" y="239"/>
                </a:lnTo>
                <a:lnTo>
                  <a:pt x="133" y="239"/>
                </a:lnTo>
                <a:lnTo>
                  <a:pt x="133" y="239"/>
                </a:lnTo>
                <a:lnTo>
                  <a:pt x="135" y="239"/>
                </a:lnTo>
                <a:lnTo>
                  <a:pt x="133" y="237"/>
                </a:lnTo>
                <a:lnTo>
                  <a:pt x="133" y="234"/>
                </a:lnTo>
                <a:lnTo>
                  <a:pt x="133" y="234"/>
                </a:lnTo>
                <a:lnTo>
                  <a:pt x="130" y="232"/>
                </a:lnTo>
                <a:lnTo>
                  <a:pt x="130" y="232"/>
                </a:lnTo>
                <a:lnTo>
                  <a:pt x="128" y="232"/>
                </a:lnTo>
                <a:lnTo>
                  <a:pt x="128" y="232"/>
                </a:lnTo>
                <a:lnTo>
                  <a:pt x="128" y="234"/>
                </a:lnTo>
                <a:lnTo>
                  <a:pt x="128" y="234"/>
                </a:lnTo>
                <a:lnTo>
                  <a:pt x="128" y="234"/>
                </a:lnTo>
                <a:lnTo>
                  <a:pt x="128" y="237"/>
                </a:lnTo>
                <a:lnTo>
                  <a:pt x="125" y="237"/>
                </a:lnTo>
                <a:lnTo>
                  <a:pt x="125" y="237"/>
                </a:lnTo>
                <a:lnTo>
                  <a:pt x="125" y="237"/>
                </a:lnTo>
                <a:lnTo>
                  <a:pt x="125" y="237"/>
                </a:lnTo>
                <a:lnTo>
                  <a:pt x="125" y="237"/>
                </a:lnTo>
                <a:lnTo>
                  <a:pt x="125" y="234"/>
                </a:lnTo>
                <a:lnTo>
                  <a:pt x="125" y="232"/>
                </a:lnTo>
                <a:lnTo>
                  <a:pt x="128" y="232"/>
                </a:lnTo>
                <a:lnTo>
                  <a:pt x="128" y="232"/>
                </a:lnTo>
                <a:lnTo>
                  <a:pt x="128" y="232"/>
                </a:lnTo>
                <a:lnTo>
                  <a:pt x="130" y="232"/>
                </a:lnTo>
                <a:lnTo>
                  <a:pt x="130" y="232"/>
                </a:lnTo>
                <a:lnTo>
                  <a:pt x="130" y="230"/>
                </a:lnTo>
                <a:lnTo>
                  <a:pt x="128" y="227"/>
                </a:lnTo>
                <a:lnTo>
                  <a:pt x="128" y="225"/>
                </a:lnTo>
                <a:lnTo>
                  <a:pt x="128" y="225"/>
                </a:lnTo>
                <a:lnTo>
                  <a:pt x="128" y="225"/>
                </a:lnTo>
                <a:lnTo>
                  <a:pt x="128" y="223"/>
                </a:lnTo>
                <a:lnTo>
                  <a:pt x="125" y="223"/>
                </a:lnTo>
                <a:lnTo>
                  <a:pt x="125" y="225"/>
                </a:lnTo>
                <a:lnTo>
                  <a:pt x="125" y="223"/>
                </a:lnTo>
                <a:lnTo>
                  <a:pt x="123" y="223"/>
                </a:lnTo>
                <a:lnTo>
                  <a:pt x="123" y="223"/>
                </a:lnTo>
                <a:lnTo>
                  <a:pt x="123" y="223"/>
                </a:lnTo>
                <a:lnTo>
                  <a:pt x="123" y="223"/>
                </a:lnTo>
                <a:lnTo>
                  <a:pt x="125" y="223"/>
                </a:lnTo>
                <a:lnTo>
                  <a:pt x="125" y="220"/>
                </a:lnTo>
                <a:lnTo>
                  <a:pt x="123" y="220"/>
                </a:lnTo>
                <a:lnTo>
                  <a:pt x="125" y="220"/>
                </a:lnTo>
                <a:lnTo>
                  <a:pt x="125" y="218"/>
                </a:lnTo>
                <a:lnTo>
                  <a:pt x="125" y="218"/>
                </a:lnTo>
                <a:lnTo>
                  <a:pt x="128" y="215"/>
                </a:lnTo>
                <a:lnTo>
                  <a:pt x="128" y="215"/>
                </a:lnTo>
                <a:lnTo>
                  <a:pt x="130" y="215"/>
                </a:lnTo>
                <a:lnTo>
                  <a:pt x="130" y="215"/>
                </a:lnTo>
                <a:lnTo>
                  <a:pt x="130" y="215"/>
                </a:lnTo>
                <a:lnTo>
                  <a:pt x="130" y="215"/>
                </a:lnTo>
                <a:lnTo>
                  <a:pt x="130" y="215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30" y="213"/>
                </a:lnTo>
                <a:lnTo>
                  <a:pt x="128" y="211"/>
                </a:lnTo>
                <a:lnTo>
                  <a:pt x="128" y="208"/>
                </a:lnTo>
                <a:lnTo>
                  <a:pt x="125" y="208"/>
                </a:lnTo>
                <a:lnTo>
                  <a:pt x="125" y="206"/>
                </a:lnTo>
                <a:lnTo>
                  <a:pt x="125" y="206"/>
                </a:lnTo>
                <a:lnTo>
                  <a:pt x="125" y="206"/>
                </a:lnTo>
                <a:lnTo>
                  <a:pt x="128" y="204"/>
                </a:lnTo>
                <a:lnTo>
                  <a:pt x="128" y="204"/>
                </a:lnTo>
                <a:lnTo>
                  <a:pt x="130" y="204"/>
                </a:lnTo>
                <a:lnTo>
                  <a:pt x="130" y="204"/>
                </a:lnTo>
                <a:lnTo>
                  <a:pt x="130" y="204"/>
                </a:lnTo>
                <a:lnTo>
                  <a:pt x="133" y="204"/>
                </a:lnTo>
                <a:lnTo>
                  <a:pt x="133" y="204"/>
                </a:lnTo>
                <a:lnTo>
                  <a:pt x="133" y="204"/>
                </a:lnTo>
                <a:lnTo>
                  <a:pt x="133" y="204"/>
                </a:lnTo>
                <a:lnTo>
                  <a:pt x="133" y="204"/>
                </a:lnTo>
                <a:lnTo>
                  <a:pt x="133" y="204"/>
                </a:lnTo>
                <a:lnTo>
                  <a:pt x="133" y="204"/>
                </a:lnTo>
                <a:lnTo>
                  <a:pt x="133" y="204"/>
                </a:lnTo>
                <a:lnTo>
                  <a:pt x="135" y="201"/>
                </a:lnTo>
                <a:lnTo>
                  <a:pt x="135" y="201"/>
                </a:lnTo>
                <a:lnTo>
                  <a:pt x="135" y="197"/>
                </a:lnTo>
                <a:lnTo>
                  <a:pt x="133" y="197"/>
                </a:lnTo>
                <a:lnTo>
                  <a:pt x="135" y="197"/>
                </a:lnTo>
                <a:lnTo>
                  <a:pt x="135" y="197"/>
                </a:lnTo>
                <a:lnTo>
                  <a:pt x="135" y="199"/>
                </a:lnTo>
                <a:lnTo>
                  <a:pt x="135" y="197"/>
                </a:lnTo>
                <a:lnTo>
                  <a:pt x="135" y="194"/>
                </a:lnTo>
                <a:lnTo>
                  <a:pt x="133" y="192"/>
                </a:lnTo>
                <a:lnTo>
                  <a:pt x="133" y="192"/>
                </a:lnTo>
                <a:lnTo>
                  <a:pt x="128" y="192"/>
                </a:lnTo>
                <a:lnTo>
                  <a:pt x="128" y="192"/>
                </a:lnTo>
                <a:lnTo>
                  <a:pt x="128" y="192"/>
                </a:lnTo>
                <a:lnTo>
                  <a:pt x="125" y="189"/>
                </a:lnTo>
                <a:lnTo>
                  <a:pt x="125" y="189"/>
                </a:lnTo>
                <a:lnTo>
                  <a:pt x="123" y="189"/>
                </a:lnTo>
                <a:lnTo>
                  <a:pt x="123" y="189"/>
                </a:lnTo>
                <a:lnTo>
                  <a:pt x="123" y="187"/>
                </a:lnTo>
                <a:lnTo>
                  <a:pt x="116" y="185"/>
                </a:lnTo>
                <a:lnTo>
                  <a:pt x="116" y="182"/>
                </a:lnTo>
                <a:lnTo>
                  <a:pt x="116" y="182"/>
                </a:lnTo>
                <a:lnTo>
                  <a:pt x="118" y="185"/>
                </a:lnTo>
                <a:lnTo>
                  <a:pt x="118" y="185"/>
                </a:lnTo>
                <a:lnTo>
                  <a:pt x="130" y="187"/>
                </a:lnTo>
                <a:lnTo>
                  <a:pt x="133" y="187"/>
                </a:lnTo>
                <a:lnTo>
                  <a:pt x="133" y="187"/>
                </a:lnTo>
                <a:lnTo>
                  <a:pt x="133" y="185"/>
                </a:lnTo>
                <a:lnTo>
                  <a:pt x="133" y="185"/>
                </a:lnTo>
                <a:lnTo>
                  <a:pt x="133" y="185"/>
                </a:lnTo>
                <a:lnTo>
                  <a:pt x="133" y="185"/>
                </a:lnTo>
                <a:lnTo>
                  <a:pt x="133" y="178"/>
                </a:lnTo>
                <a:lnTo>
                  <a:pt x="133" y="178"/>
                </a:lnTo>
                <a:lnTo>
                  <a:pt x="130" y="178"/>
                </a:lnTo>
                <a:lnTo>
                  <a:pt x="130" y="178"/>
                </a:lnTo>
                <a:lnTo>
                  <a:pt x="128" y="178"/>
                </a:lnTo>
                <a:lnTo>
                  <a:pt x="128" y="178"/>
                </a:lnTo>
                <a:lnTo>
                  <a:pt x="128" y="175"/>
                </a:lnTo>
                <a:lnTo>
                  <a:pt x="128" y="178"/>
                </a:lnTo>
                <a:lnTo>
                  <a:pt x="130" y="178"/>
                </a:lnTo>
                <a:lnTo>
                  <a:pt x="130" y="178"/>
                </a:lnTo>
                <a:lnTo>
                  <a:pt x="130" y="178"/>
                </a:lnTo>
                <a:lnTo>
                  <a:pt x="133" y="178"/>
                </a:lnTo>
                <a:lnTo>
                  <a:pt x="133" y="175"/>
                </a:lnTo>
                <a:lnTo>
                  <a:pt x="133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5" y="175"/>
                </a:lnTo>
                <a:lnTo>
                  <a:pt x="133" y="178"/>
                </a:lnTo>
                <a:lnTo>
                  <a:pt x="133" y="178"/>
                </a:lnTo>
                <a:lnTo>
                  <a:pt x="135" y="180"/>
                </a:lnTo>
                <a:lnTo>
                  <a:pt x="135" y="182"/>
                </a:lnTo>
                <a:lnTo>
                  <a:pt x="135" y="180"/>
                </a:lnTo>
                <a:lnTo>
                  <a:pt x="137" y="180"/>
                </a:lnTo>
                <a:lnTo>
                  <a:pt x="137" y="180"/>
                </a:lnTo>
                <a:lnTo>
                  <a:pt x="137" y="180"/>
                </a:lnTo>
                <a:lnTo>
                  <a:pt x="140" y="180"/>
                </a:lnTo>
                <a:lnTo>
                  <a:pt x="140" y="180"/>
                </a:lnTo>
                <a:lnTo>
                  <a:pt x="137" y="178"/>
                </a:lnTo>
                <a:lnTo>
                  <a:pt x="137" y="178"/>
                </a:lnTo>
                <a:lnTo>
                  <a:pt x="137" y="178"/>
                </a:lnTo>
                <a:lnTo>
                  <a:pt x="140" y="178"/>
                </a:lnTo>
                <a:lnTo>
                  <a:pt x="140" y="178"/>
                </a:lnTo>
                <a:lnTo>
                  <a:pt x="140" y="178"/>
                </a:lnTo>
                <a:lnTo>
                  <a:pt x="140" y="178"/>
                </a:lnTo>
                <a:lnTo>
                  <a:pt x="140" y="180"/>
                </a:lnTo>
                <a:lnTo>
                  <a:pt x="140" y="182"/>
                </a:lnTo>
                <a:lnTo>
                  <a:pt x="135" y="182"/>
                </a:lnTo>
                <a:lnTo>
                  <a:pt x="135" y="182"/>
                </a:lnTo>
                <a:lnTo>
                  <a:pt x="135" y="185"/>
                </a:lnTo>
                <a:lnTo>
                  <a:pt x="135" y="187"/>
                </a:lnTo>
                <a:lnTo>
                  <a:pt x="135" y="187"/>
                </a:lnTo>
                <a:lnTo>
                  <a:pt x="135" y="189"/>
                </a:lnTo>
                <a:lnTo>
                  <a:pt x="135" y="192"/>
                </a:lnTo>
                <a:lnTo>
                  <a:pt x="137" y="189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7"/>
                </a:lnTo>
                <a:lnTo>
                  <a:pt x="137" y="197"/>
                </a:lnTo>
                <a:lnTo>
                  <a:pt x="137" y="199"/>
                </a:lnTo>
                <a:lnTo>
                  <a:pt x="135" y="201"/>
                </a:lnTo>
                <a:lnTo>
                  <a:pt x="135" y="204"/>
                </a:lnTo>
                <a:lnTo>
                  <a:pt x="135" y="204"/>
                </a:lnTo>
                <a:lnTo>
                  <a:pt x="135" y="206"/>
                </a:lnTo>
                <a:lnTo>
                  <a:pt x="137" y="206"/>
                </a:lnTo>
                <a:lnTo>
                  <a:pt x="140" y="213"/>
                </a:lnTo>
                <a:lnTo>
                  <a:pt x="140" y="213"/>
                </a:lnTo>
                <a:lnTo>
                  <a:pt x="140" y="215"/>
                </a:lnTo>
                <a:lnTo>
                  <a:pt x="142" y="215"/>
                </a:lnTo>
                <a:lnTo>
                  <a:pt x="142" y="215"/>
                </a:lnTo>
                <a:lnTo>
                  <a:pt x="142" y="218"/>
                </a:lnTo>
                <a:lnTo>
                  <a:pt x="142" y="220"/>
                </a:lnTo>
                <a:lnTo>
                  <a:pt x="142" y="220"/>
                </a:lnTo>
                <a:lnTo>
                  <a:pt x="142" y="220"/>
                </a:lnTo>
                <a:lnTo>
                  <a:pt x="142" y="223"/>
                </a:lnTo>
                <a:lnTo>
                  <a:pt x="144" y="223"/>
                </a:lnTo>
                <a:lnTo>
                  <a:pt x="144" y="223"/>
                </a:lnTo>
                <a:lnTo>
                  <a:pt x="144" y="225"/>
                </a:lnTo>
                <a:lnTo>
                  <a:pt x="144" y="225"/>
                </a:lnTo>
                <a:lnTo>
                  <a:pt x="144" y="225"/>
                </a:lnTo>
                <a:lnTo>
                  <a:pt x="147" y="227"/>
                </a:lnTo>
                <a:lnTo>
                  <a:pt x="147" y="227"/>
                </a:lnTo>
                <a:lnTo>
                  <a:pt x="147" y="227"/>
                </a:lnTo>
                <a:lnTo>
                  <a:pt x="149" y="227"/>
                </a:lnTo>
                <a:lnTo>
                  <a:pt x="149" y="230"/>
                </a:lnTo>
                <a:lnTo>
                  <a:pt x="149" y="230"/>
                </a:lnTo>
                <a:lnTo>
                  <a:pt x="149" y="230"/>
                </a:lnTo>
                <a:lnTo>
                  <a:pt x="149" y="230"/>
                </a:lnTo>
                <a:lnTo>
                  <a:pt x="151" y="232"/>
                </a:lnTo>
                <a:lnTo>
                  <a:pt x="151" y="232"/>
                </a:lnTo>
                <a:lnTo>
                  <a:pt x="151" y="232"/>
                </a:lnTo>
                <a:lnTo>
                  <a:pt x="154" y="232"/>
                </a:lnTo>
                <a:lnTo>
                  <a:pt x="156" y="232"/>
                </a:lnTo>
                <a:lnTo>
                  <a:pt x="156" y="232"/>
                </a:lnTo>
                <a:lnTo>
                  <a:pt x="156" y="232"/>
                </a:lnTo>
                <a:lnTo>
                  <a:pt x="156" y="230"/>
                </a:lnTo>
                <a:lnTo>
                  <a:pt x="156" y="227"/>
                </a:lnTo>
                <a:lnTo>
                  <a:pt x="156" y="227"/>
                </a:lnTo>
                <a:lnTo>
                  <a:pt x="156" y="227"/>
                </a:lnTo>
                <a:lnTo>
                  <a:pt x="156" y="227"/>
                </a:lnTo>
                <a:lnTo>
                  <a:pt x="156" y="230"/>
                </a:lnTo>
                <a:lnTo>
                  <a:pt x="159" y="230"/>
                </a:lnTo>
                <a:lnTo>
                  <a:pt x="159" y="230"/>
                </a:lnTo>
                <a:lnTo>
                  <a:pt x="159" y="234"/>
                </a:lnTo>
                <a:lnTo>
                  <a:pt x="159" y="234"/>
                </a:lnTo>
                <a:lnTo>
                  <a:pt x="161" y="237"/>
                </a:lnTo>
                <a:lnTo>
                  <a:pt x="163" y="234"/>
                </a:lnTo>
                <a:lnTo>
                  <a:pt x="166" y="234"/>
                </a:lnTo>
                <a:lnTo>
                  <a:pt x="166" y="234"/>
                </a:lnTo>
                <a:lnTo>
                  <a:pt x="168" y="232"/>
                </a:lnTo>
                <a:lnTo>
                  <a:pt x="168" y="230"/>
                </a:lnTo>
                <a:lnTo>
                  <a:pt x="168" y="230"/>
                </a:lnTo>
                <a:lnTo>
                  <a:pt x="168" y="230"/>
                </a:lnTo>
                <a:lnTo>
                  <a:pt x="168" y="227"/>
                </a:lnTo>
                <a:lnTo>
                  <a:pt x="166" y="227"/>
                </a:lnTo>
                <a:lnTo>
                  <a:pt x="163" y="227"/>
                </a:lnTo>
                <a:lnTo>
                  <a:pt x="163" y="227"/>
                </a:lnTo>
                <a:lnTo>
                  <a:pt x="166" y="227"/>
                </a:lnTo>
                <a:lnTo>
                  <a:pt x="166" y="225"/>
                </a:lnTo>
                <a:lnTo>
                  <a:pt x="166" y="225"/>
                </a:lnTo>
                <a:lnTo>
                  <a:pt x="163" y="225"/>
                </a:lnTo>
                <a:lnTo>
                  <a:pt x="163" y="225"/>
                </a:lnTo>
                <a:lnTo>
                  <a:pt x="166" y="225"/>
                </a:lnTo>
                <a:lnTo>
                  <a:pt x="168" y="225"/>
                </a:lnTo>
                <a:lnTo>
                  <a:pt x="168" y="225"/>
                </a:lnTo>
                <a:lnTo>
                  <a:pt x="168" y="225"/>
                </a:lnTo>
                <a:lnTo>
                  <a:pt x="168" y="225"/>
                </a:lnTo>
                <a:lnTo>
                  <a:pt x="168" y="225"/>
                </a:lnTo>
                <a:lnTo>
                  <a:pt x="168" y="225"/>
                </a:lnTo>
                <a:lnTo>
                  <a:pt x="168" y="225"/>
                </a:lnTo>
                <a:lnTo>
                  <a:pt x="170" y="227"/>
                </a:lnTo>
                <a:lnTo>
                  <a:pt x="170" y="227"/>
                </a:lnTo>
                <a:lnTo>
                  <a:pt x="170" y="227"/>
                </a:lnTo>
                <a:lnTo>
                  <a:pt x="170" y="227"/>
                </a:lnTo>
                <a:lnTo>
                  <a:pt x="173" y="225"/>
                </a:lnTo>
                <a:lnTo>
                  <a:pt x="173" y="225"/>
                </a:lnTo>
                <a:lnTo>
                  <a:pt x="173" y="225"/>
                </a:lnTo>
                <a:lnTo>
                  <a:pt x="170" y="225"/>
                </a:lnTo>
                <a:lnTo>
                  <a:pt x="170" y="225"/>
                </a:lnTo>
                <a:lnTo>
                  <a:pt x="173" y="223"/>
                </a:lnTo>
                <a:lnTo>
                  <a:pt x="173" y="223"/>
                </a:lnTo>
                <a:lnTo>
                  <a:pt x="175" y="223"/>
                </a:lnTo>
                <a:lnTo>
                  <a:pt x="175" y="223"/>
                </a:lnTo>
                <a:lnTo>
                  <a:pt x="173" y="223"/>
                </a:lnTo>
                <a:lnTo>
                  <a:pt x="173" y="223"/>
                </a:lnTo>
                <a:lnTo>
                  <a:pt x="175" y="223"/>
                </a:lnTo>
                <a:lnTo>
                  <a:pt x="175" y="223"/>
                </a:lnTo>
                <a:lnTo>
                  <a:pt x="175" y="223"/>
                </a:lnTo>
                <a:lnTo>
                  <a:pt x="177" y="223"/>
                </a:lnTo>
                <a:lnTo>
                  <a:pt x="177" y="223"/>
                </a:lnTo>
                <a:lnTo>
                  <a:pt x="177" y="220"/>
                </a:lnTo>
                <a:lnTo>
                  <a:pt x="177" y="220"/>
                </a:lnTo>
                <a:lnTo>
                  <a:pt x="177" y="220"/>
                </a:lnTo>
                <a:lnTo>
                  <a:pt x="180" y="218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5"/>
                </a:lnTo>
                <a:lnTo>
                  <a:pt x="180" y="218"/>
                </a:lnTo>
                <a:lnTo>
                  <a:pt x="180" y="220"/>
                </a:lnTo>
                <a:lnTo>
                  <a:pt x="180" y="220"/>
                </a:lnTo>
                <a:lnTo>
                  <a:pt x="180" y="220"/>
                </a:lnTo>
                <a:lnTo>
                  <a:pt x="180" y="223"/>
                </a:lnTo>
                <a:lnTo>
                  <a:pt x="180" y="223"/>
                </a:lnTo>
                <a:lnTo>
                  <a:pt x="180" y="223"/>
                </a:lnTo>
                <a:lnTo>
                  <a:pt x="180" y="223"/>
                </a:lnTo>
                <a:lnTo>
                  <a:pt x="180" y="223"/>
                </a:lnTo>
                <a:lnTo>
                  <a:pt x="180" y="225"/>
                </a:lnTo>
                <a:lnTo>
                  <a:pt x="182" y="225"/>
                </a:lnTo>
                <a:lnTo>
                  <a:pt x="185" y="225"/>
                </a:lnTo>
                <a:lnTo>
                  <a:pt x="189" y="234"/>
                </a:lnTo>
                <a:lnTo>
                  <a:pt x="194" y="241"/>
                </a:lnTo>
                <a:lnTo>
                  <a:pt x="194" y="244"/>
                </a:lnTo>
                <a:lnTo>
                  <a:pt x="196" y="251"/>
                </a:lnTo>
                <a:lnTo>
                  <a:pt x="196" y="251"/>
                </a:lnTo>
                <a:lnTo>
                  <a:pt x="196" y="251"/>
                </a:lnTo>
                <a:lnTo>
                  <a:pt x="199" y="251"/>
                </a:lnTo>
                <a:lnTo>
                  <a:pt x="199" y="251"/>
                </a:lnTo>
                <a:lnTo>
                  <a:pt x="199" y="251"/>
                </a:lnTo>
                <a:lnTo>
                  <a:pt x="196" y="249"/>
                </a:lnTo>
                <a:lnTo>
                  <a:pt x="196" y="249"/>
                </a:lnTo>
                <a:lnTo>
                  <a:pt x="196" y="249"/>
                </a:lnTo>
                <a:lnTo>
                  <a:pt x="196" y="249"/>
                </a:lnTo>
                <a:lnTo>
                  <a:pt x="199" y="246"/>
                </a:lnTo>
                <a:lnTo>
                  <a:pt x="199" y="246"/>
                </a:lnTo>
                <a:lnTo>
                  <a:pt x="199" y="246"/>
                </a:lnTo>
                <a:lnTo>
                  <a:pt x="199" y="246"/>
                </a:lnTo>
                <a:lnTo>
                  <a:pt x="201" y="246"/>
                </a:lnTo>
                <a:lnTo>
                  <a:pt x="201" y="244"/>
                </a:lnTo>
                <a:lnTo>
                  <a:pt x="201" y="244"/>
                </a:lnTo>
                <a:lnTo>
                  <a:pt x="201" y="241"/>
                </a:lnTo>
                <a:lnTo>
                  <a:pt x="201" y="241"/>
                </a:lnTo>
                <a:lnTo>
                  <a:pt x="201" y="241"/>
                </a:lnTo>
                <a:lnTo>
                  <a:pt x="203" y="241"/>
                </a:lnTo>
                <a:lnTo>
                  <a:pt x="201" y="246"/>
                </a:lnTo>
                <a:lnTo>
                  <a:pt x="201" y="246"/>
                </a:lnTo>
                <a:lnTo>
                  <a:pt x="199" y="246"/>
                </a:lnTo>
                <a:lnTo>
                  <a:pt x="199" y="249"/>
                </a:lnTo>
                <a:lnTo>
                  <a:pt x="196" y="249"/>
                </a:lnTo>
                <a:lnTo>
                  <a:pt x="196" y="249"/>
                </a:lnTo>
                <a:lnTo>
                  <a:pt x="199" y="251"/>
                </a:lnTo>
                <a:lnTo>
                  <a:pt x="199" y="251"/>
                </a:lnTo>
                <a:lnTo>
                  <a:pt x="199" y="251"/>
                </a:lnTo>
                <a:lnTo>
                  <a:pt x="199" y="251"/>
                </a:lnTo>
                <a:lnTo>
                  <a:pt x="199" y="251"/>
                </a:lnTo>
                <a:lnTo>
                  <a:pt x="199" y="253"/>
                </a:lnTo>
                <a:lnTo>
                  <a:pt x="199" y="253"/>
                </a:lnTo>
                <a:lnTo>
                  <a:pt x="196" y="253"/>
                </a:lnTo>
                <a:lnTo>
                  <a:pt x="196" y="256"/>
                </a:lnTo>
                <a:lnTo>
                  <a:pt x="199" y="256"/>
                </a:lnTo>
                <a:lnTo>
                  <a:pt x="199" y="258"/>
                </a:lnTo>
                <a:lnTo>
                  <a:pt x="199" y="258"/>
                </a:lnTo>
                <a:lnTo>
                  <a:pt x="199" y="258"/>
                </a:lnTo>
                <a:lnTo>
                  <a:pt x="199" y="258"/>
                </a:lnTo>
                <a:lnTo>
                  <a:pt x="199" y="258"/>
                </a:lnTo>
                <a:lnTo>
                  <a:pt x="201" y="258"/>
                </a:lnTo>
                <a:lnTo>
                  <a:pt x="201" y="258"/>
                </a:lnTo>
                <a:lnTo>
                  <a:pt x="201" y="258"/>
                </a:lnTo>
                <a:lnTo>
                  <a:pt x="199" y="258"/>
                </a:lnTo>
                <a:lnTo>
                  <a:pt x="199" y="258"/>
                </a:lnTo>
                <a:lnTo>
                  <a:pt x="201" y="265"/>
                </a:lnTo>
                <a:lnTo>
                  <a:pt x="201" y="268"/>
                </a:lnTo>
                <a:lnTo>
                  <a:pt x="201" y="268"/>
                </a:lnTo>
                <a:lnTo>
                  <a:pt x="201" y="268"/>
                </a:lnTo>
                <a:lnTo>
                  <a:pt x="201" y="270"/>
                </a:lnTo>
                <a:lnTo>
                  <a:pt x="201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2"/>
                </a:lnTo>
                <a:lnTo>
                  <a:pt x="203" y="275"/>
                </a:lnTo>
                <a:lnTo>
                  <a:pt x="203" y="275"/>
                </a:lnTo>
                <a:lnTo>
                  <a:pt x="203" y="275"/>
                </a:lnTo>
                <a:lnTo>
                  <a:pt x="201" y="277"/>
                </a:lnTo>
                <a:lnTo>
                  <a:pt x="201" y="277"/>
                </a:lnTo>
                <a:lnTo>
                  <a:pt x="203" y="277"/>
                </a:lnTo>
                <a:lnTo>
                  <a:pt x="203" y="277"/>
                </a:lnTo>
                <a:lnTo>
                  <a:pt x="203" y="277"/>
                </a:lnTo>
                <a:lnTo>
                  <a:pt x="206" y="277"/>
                </a:lnTo>
                <a:lnTo>
                  <a:pt x="206" y="277"/>
                </a:lnTo>
                <a:lnTo>
                  <a:pt x="206" y="277"/>
                </a:lnTo>
                <a:lnTo>
                  <a:pt x="206" y="279"/>
                </a:lnTo>
                <a:lnTo>
                  <a:pt x="206" y="279"/>
                </a:lnTo>
                <a:lnTo>
                  <a:pt x="206" y="279"/>
                </a:lnTo>
                <a:lnTo>
                  <a:pt x="206" y="279"/>
                </a:lnTo>
                <a:lnTo>
                  <a:pt x="206" y="279"/>
                </a:lnTo>
                <a:lnTo>
                  <a:pt x="206" y="279"/>
                </a:lnTo>
                <a:lnTo>
                  <a:pt x="206" y="279"/>
                </a:lnTo>
                <a:lnTo>
                  <a:pt x="203" y="282"/>
                </a:lnTo>
                <a:lnTo>
                  <a:pt x="206" y="282"/>
                </a:lnTo>
                <a:lnTo>
                  <a:pt x="206" y="282"/>
                </a:lnTo>
                <a:lnTo>
                  <a:pt x="206" y="282"/>
                </a:lnTo>
                <a:lnTo>
                  <a:pt x="206" y="282"/>
                </a:lnTo>
                <a:lnTo>
                  <a:pt x="206" y="282"/>
                </a:lnTo>
                <a:lnTo>
                  <a:pt x="206" y="282"/>
                </a:lnTo>
                <a:lnTo>
                  <a:pt x="206" y="284"/>
                </a:lnTo>
                <a:lnTo>
                  <a:pt x="206" y="284"/>
                </a:lnTo>
                <a:lnTo>
                  <a:pt x="206" y="284"/>
                </a:lnTo>
                <a:lnTo>
                  <a:pt x="208" y="284"/>
                </a:lnTo>
                <a:lnTo>
                  <a:pt x="208" y="284"/>
                </a:lnTo>
                <a:lnTo>
                  <a:pt x="208" y="282"/>
                </a:lnTo>
                <a:lnTo>
                  <a:pt x="208" y="282"/>
                </a:lnTo>
                <a:lnTo>
                  <a:pt x="208" y="282"/>
                </a:lnTo>
                <a:lnTo>
                  <a:pt x="208" y="282"/>
                </a:lnTo>
                <a:lnTo>
                  <a:pt x="208" y="282"/>
                </a:lnTo>
                <a:lnTo>
                  <a:pt x="208" y="282"/>
                </a:lnTo>
                <a:lnTo>
                  <a:pt x="208" y="282"/>
                </a:lnTo>
                <a:lnTo>
                  <a:pt x="208" y="284"/>
                </a:lnTo>
                <a:lnTo>
                  <a:pt x="208" y="284"/>
                </a:lnTo>
                <a:lnTo>
                  <a:pt x="208" y="284"/>
                </a:lnTo>
                <a:lnTo>
                  <a:pt x="208" y="284"/>
                </a:lnTo>
                <a:lnTo>
                  <a:pt x="208" y="284"/>
                </a:lnTo>
                <a:lnTo>
                  <a:pt x="208" y="284"/>
                </a:lnTo>
                <a:lnTo>
                  <a:pt x="208" y="286"/>
                </a:lnTo>
                <a:lnTo>
                  <a:pt x="208" y="286"/>
                </a:lnTo>
                <a:lnTo>
                  <a:pt x="208" y="286"/>
                </a:lnTo>
                <a:lnTo>
                  <a:pt x="208" y="289"/>
                </a:lnTo>
                <a:lnTo>
                  <a:pt x="208" y="289"/>
                </a:lnTo>
                <a:lnTo>
                  <a:pt x="208" y="289"/>
                </a:lnTo>
                <a:lnTo>
                  <a:pt x="206" y="289"/>
                </a:lnTo>
                <a:lnTo>
                  <a:pt x="206" y="291"/>
                </a:lnTo>
                <a:lnTo>
                  <a:pt x="206" y="291"/>
                </a:lnTo>
                <a:lnTo>
                  <a:pt x="208" y="294"/>
                </a:lnTo>
                <a:lnTo>
                  <a:pt x="208" y="294"/>
                </a:lnTo>
                <a:lnTo>
                  <a:pt x="208" y="294"/>
                </a:lnTo>
                <a:lnTo>
                  <a:pt x="206" y="294"/>
                </a:lnTo>
                <a:lnTo>
                  <a:pt x="206" y="296"/>
                </a:lnTo>
                <a:lnTo>
                  <a:pt x="206" y="296"/>
                </a:lnTo>
                <a:lnTo>
                  <a:pt x="206" y="296"/>
                </a:lnTo>
                <a:lnTo>
                  <a:pt x="206" y="296"/>
                </a:lnTo>
                <a:lnTo>
                  <a:pt x="206" y="296"/>
                </a:lnTo>
                <a:lnTo>
                  <a:pt x="206" y="296"/>
                </a:lnTo>
                <a:lnTo>
                  <a:pt x="203" y="296"/>
                </a:lnTo>
                <a:lnTo>
                  <a:pt x="206" y="296"/>
                </a:lnTo>
                <a:lnTo>
                  <a:pt x="206" y="298"/>
                </a:lnTo>
                <a:lnTo>
                  <a:pt x="206" y="298"/>
                </a:lnTo>
                <a:lnTo>
                  <a:pt x="206" y="298"/>
                </a:lnTo>
                <a:lnTo>
                  <a:pt x="206" y="298"/>
                </a:lnTo>
                <a:lnTo>
                  <a:pt x="211" y="305"/>
                </a:lnTo>
                <a:lnTo>
                  <a:pt x="211" y="305"/>
                </a:lnTo>
                <a:lnTo>
                  <a:pt x="211" y="308"/>
                </a:lnTo>
                <a:lnTo>
                  <a:pt x="211" y="310"/>
                </a:lnTo>
                <a:lnTo>
                  <a:pt x="211" y="312"/>
                </a:lnTo>
                <a:lnTo>
                  <a:pt x="211" y="312"/>
                </a:lnTo>
                <a:lnTo>
                  <a:pt x="213" y="315"/>
                </a:lnTo>
                <a:lnTo>
                  <a:pt x="213" y="317"/>
                </a:lnTo>
                <a:lnTo>
                  <a:pt x="213" y="317"/>
                </a:lnTo>
                <a:lnTo>
                  <a:pt x="215" y="320"/>
                </a:lnTo>
                <a:lnTo>
                  <a:pt x="218" y="322"/>
                </a:lnTo>
                <a:lnTo>
                  <a:pt x="218" y="322"/>
                </a:lnTo>
                <a:lnTo>
                  <a:pt x="218" y="324"/>
                </a:lnTo>
                <a:lnTo>
                  <a:pt x="222" y="331"/>
                </a:lnTo>
                <a:lnTo>
                  <a:pt x="222" y="334"/>
                </a:lnTo>
                <a:lnTo>
                  <a:pt x="222" y="336"/>
                </a:lnTo>
                <a:lnTo>
                  <a:pt x="225" y="336"/>
                </a:lnTo>
                <a:lnTo>
                  <a:pt x="225" y="336"/>
                </a:lnTo>
                <a:lnTo>
                  <a:pt x="225" y="336"/>
                </a:lnTo>
                <a:lnTo>
                  <a:pt x="225" y="336"/>
                </a:lnTo>
                <a:lnTo>
                  <a:pt x="225" y="334"/>
                </a:lnTo>
                <a:lnTo>
                  <a:pt x="225" y="334"/>
                </a:lnTo>
                <a:lnTo>
                  <a:pt x="225" y="334"/>
                </a:lnTo>
                <a:lnTo>
                  <a:pt x="222" y="331"/>
                </a:lnTo>
                <a:lnTo>
                  <a:pt x="222" y="329"/>
                </a:lnTo>
                <a:lnTo>
                  <a:pt x="222" y="329"/>
                </a:lnTo>
                <a:lnTo>
                  <a:pt x="222" y="327"/>
                </a:lnTo>
                <a:lnTo>
                  <a:pt x="220" y="324"/>
                </a:lnTo>
                <a:lnTo>
                  <a:pt x="220" y="322"/>
                </a:lnTo>
                <a:lnTo>
                  <a:pt x="220" y="320"/>
                </a:lnTo>
                <a:lnTo>
                  <a:pt x="220" y="317"/>
                </a:lnTo>
                <a:lnTo>
                  <a:pt x="220" y="317"/>
                </a:lnTo>
                <a:lnTo>
                  <a:pt x="218" y="315"/>
                </a:lnTo>
                <a:lnTo>
                  <a:pt x="218" y="315"/>
                </a:lnTo>
                <a:lnTo>
                  <a:pt x="218" y="312"/>
                </a:lnTo>
                <a:lnTo>
                  <a:pt x="218" y="312"/>
                </a:lnTo>
                <a:lnTo>
                  <a:pt x="215" y="312"/>
                </a:lnTo>
                <a:lnTo>
                  <a:pt x="218" y="310"/>
                </a:lnTo>
                <a:lnTo>
                  <a:pt x="218" y="310"/>
                </a:lnTo>
                <a:lnTo>
                  <a:pt x="218" y="308"/>
                </a:lnTo>
                <a:lnTo>
                  <a:pt x="218" y="305"/>
                </a:lnTo>
                <a:lnTo>
                  <a:pt x="218" y="305"/>
                </a:lnTo>
                <a:lnTo>
                  <a:pt x="218" y="303"/>
                </a:lnTo>
                <a:lnTo>
                  <a:pt x="218" y="301"/>
                </a:lnTo>
                <a:lnTo>
                  <a:pt x="220" y="298"/>
                </a:lnTo>
                <a:lnTo>
                  <a:pt x="220" y="298"/>
                </a:lnTo>
                <a:lnTo>
                  <a:pt x="220" y="298"/>
                </a:lnTo>
                <a:lnTo>
                  <a:pt x="222" y="298"/>
                </a:lnTo>
                <a:lnTo>
                  <a:pt x="225" y="296"/>
                </a:lnTo>
                <a:lnTo>
                  <a:pt x="225" y="296"/>
                </a:lnTo>
                <a:lnTo>
                  <a:pt x="227" y="296"/>
                </a:lnTo>
                <a:lnTo>
                  <a:pt x="227" y="298"/>
                </a:lnTo>
                <a:lnTo>
                  <a:pt x="227" y="298"/>
                </a:lnTo>
                <a:lnTo>
                  <a:pt x="227" y="301"/>
                </a:lnTo>
                <a:lnTo>
                  <a:pt x="227" y="301"/>
                </a:lnTo>
                <a:lnTo>
                  <a:pt x="227" y="301"/>
                </a:lnTo>
                <a:lnTo>
                  <a:pt x="230" y="301"/>
                </a:lnTo>
                <a:lnTo>
                  <a:pt x="232" y="301"/>
                </a:lnTo>
                <a:lnTo>
                  <a:pt x="234" y="301"/>
                </a:lnTo>
                <a:lnTo>
                  <a:pt x="234" y="301"/>
                </a:lnTo>
                <a:lnTo>
                  <a:pt x="237" y="303"/>
                </a:lnTo>
                <a:lnTo>
                  <a:pt x="237" y="305"/>
                </a:lnTo>
                <a:lnTo>
                  <a:pt x="237" y="308"/>
                </a:lnTo>
                <a:lnTo>
                  <a:pt x="237" y="308"/>
                </a:lnTo>
                <a:lnTo>
                  <a:pt x="239" y="308"/>
                </a:lnTo>
                <a:lnTo>
                  <a:pt x="239" y="308"/>
                </a:lnTo>
                <a:lnTo>
                  <a:pt x="241" y="305"/>
                </a:lnTo>
                <a:lnTo>
                  <a:pt x="241" y="305"/>
                </a:lnTo>
                <a:lnTo>
                  <a:pt x="241" y="303"/>
                </a:lnTo>
                <a:close/>
                <a:moveTo>
                  <a:pt x="180" y="232"/>
                </a:moveTo>
                <a:lnTo>
                  <a:pt x="177" y="232"/>
                </a:lnTo>
                <a:lnTo>
                  <a:pt x="177" y="237"/>
                </a:lnTo>
                <a:lnTo>
                  <a:pt x="177" y="237"/>
                </a:lnTo>
                <a:lnTo>
                  <a:pt x="177" y="239"/>
                </a:lnTo>
                <a:lnTo>
                  <a:pt x="180" y="241"/>
                </a:lnTo>
                <a:lnTo>
                  <a:pt x="182" y="244"/>
                </a:lnTo>
                <a:lnTo>
                  <a:pt x="185" y="244"/>
                </a:lnTo>
                <a:lnTo>
                  <a:pt x="185" y="241"/>
                </a:lnTo>
                <a:lnTo>
                  <a:pt x="185" y="239"/>
                </a:lnTo>
                <a:lnTo>
                  <a:pt x="180" y="232"/>
                </a:lnTo>
                <a:close/>
                <a:moveTo>
                  <a:pt x="154" y="251"/>
                </a:moveTo>
                <a:lnTo>
                  <a:pt x="154" y="251"/>
                </a:lnTo>
                <a:lnTo>
                  <a:pt x="154" y="256"/>
                </a:lnTo>
                <a:lnTo>
                  <a:pt x="154" y="253"/>
                </a:lnTo>
                <a:lnTo>
                  <a:pt x="154" y="253"/>
                </a:lnTo>
                <a:lnTo>
                  <a:pt x="154" y="253"/>
                </a:lnTo>
                <a:lnTo>
                  <a:pt x="154" y="251"/>
                </a:lnTo>
                <a:lnTo>
                  <a:pt x="154" y="251"/>
                </a:lnTo>
                <a:close/>
                <a:moveTo>
                  <a:pt x="154" y="249"/>
                </a:moveTo>
                <a:lnTo>
                  <a:pt x="154" y="249"/>
                </a:lnTo>
                <a:lnTo>
                  <a:pt x="154" y="246"/>
                </a:lnTo>
                <a:lnTo>
                  <a:pt x="154" y="246"/>
                </a:lnTo>
                <a:lnTo>
                  <a:pt x="154" y="246"/>
                </a:lnTo>
                <a:lnTo>
                  <a:pt x="154" y="244"/>
                </a:lnTo>
                <a:lnTo>
                  <a:pt x="154" y="246"/>
                </a:lnTo>
                <a:lnTo>
                  <a:pt x="154" y="246"/>
                </a:lnTo>
                <a:lnTo>
                  <a:pt x="154" y="249"/>
                </a:lnTo>
                <a:lnTo>
                  <a:pt x="151" y="251"/>
                </a:lnTo>
                <a:lnTo>
                  <a:pt x="151" y="251"/>
                </a:lnTo>
                <a:lnTo>
                  <a:pt x="151" y="253"/>
                </a:lnTo>
                <a:lnTo>
                  <a:pt x="151" y="253"/>
                </a:lnTo>
                <a:lnTo>
                  <a:pt x="154" y="249"/>
                </a:lnTo>
                <a:close/>
                <a:moveTo>
                  <a:pt x="151" y="253"/>
                </a:moveTo>
                <a:lnTo>
                  <a:pt x="151" y="253"/>
                </a:lnTo>
                <a:lnTo>
                  <a:pt x="151" y="253"/>
                </a:lnTo>
                <a:lnTo>
                  <a:pt x="151" y="253"/>
                </a:lnTo>
                <a:lnTo>
                  <a:pt x="151" y="256"/>
                </a:lnTo>
                <a:lnTo>
                  <a:pt x="151" y="256"/>
                </a:lnTo>
                <a:lnTo>
                  <a:pt x="151" y="258"/>
                </a:lnTo>
                <a:lnTo>
                  <a:pt x="151" y="258"/>
                </a:lnTo>
                <a:lnTo>
                  <a:pt x="151" y="258"/>
                </a:lnTo>
                <a:lnTo>
                  <a:pt x="154" y="258"/>
                </a:lnTo>
                <a:lnTo>
                  <a:pt x="154" y="253"/>
                </a:lnTo>
                <a:lnTo>
                  <a:pt x="151" y="253"/>
                </a:lnTo>
                <a:lnTo>
                  <a:pt x="151" y="253"/>
                </a:lnTo>
                <a:close/>
                <a:moveTo>
                  <a:pt x="130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5" y="206"/>
                </a:lnTo>
                <a:lnTo>
                  <a:pt x="128" y="206"/>
                </a:lnTo>
                <a:lnTo>
                  <a:pt x="128" y="208"/>
                </a:lnTo>
                <a:lnTo>
                  <a:pt x="128" y="208"/>
                </a:lnTo>
                <a:lnTo>
                  <a:pt x="128" y="206"/>
                </a:lnTo>
                <a:lnTo>
                  <a:pt x="130" y="206"/>
                </a:lnTo>
                <a:lnTo>
                  <a:pt x="130" y="206"/>
                </a:lnTo>
                <a:lnTo>
                  <a:pt x="130" y="206"/>
                </a:lnTo>
                <a:close/>
                <a:moveTo>
                  <a:pt x="163" y="237"/>
                </a:moveTo>
                <a:lnTo>
                  <a:pt x="161" y="237"/>
                </a:lnTo>
                <a:lnTo>
                  <a:pt x="161" y="239"/>
                </a:lnTo>
                <a:lnTo>
                  <a:pt x="161" y="239"/>
                </a:lnTo>
                <a:lnTo>
                  <a:pt x="163" y="239"/>
                </a:lnTo>
                <a:lnTo>
                  <a:pt x="163" y="239"/>
                </a:lnTo>
                <a:lnTo>
                  <a:pt x="166" y="239"/>
                </a:lnTo>
                <a:lnTo>
                  <a:pt x="166" y="237"/>
                </a:lnTo>
                <a:lnTo>
                  <a:pt x="166" y="237"/>
                </a:lnTo>
                <a:lnTo>
                  <a:pt x="163" y="237"/>
                </a:lnTo>
                <a:close/>
                <a:moveTo>
                  <a:pt x="163" y="249"/>
                </a:moveTo>
                <a:lnTo>
                  <a:pt x="163" y="246"/>
                </a:lnTo>
                <a:lnTo>
                  <a:pt x="163" y="246"/>
                </a:lnTo>
                <a:lnTo>
                  <a:pt x="163" y="246"/>
                </a:lnTo>
                <a:lnTo>
                  <a:pt x="161" y="244"/>
                </a:lnTo>
                <a:lnTo>
                  <a:pt x="161" y="244"/>
                </a:lnTo>
                <a:lnTo>
                  <a:pt x="159" y="244"/>
                </a:lnTo>
                <a:lnTo>
                  <a:pt x="159" y="249"/>
                </a:lnTo>
                <a:lnTo>
                  <a:pt x="159" y="251"/>
                </a:lnTo>
                <a:lnTo>
                  <a:pt x="159" y="256"/>
                </a:lnTo>
                <a:lnTo>
                  <a:pt x="159" y="256"/>
                </a:lnTo>
                <a:lnTo>
                  <a:pt x="156" y="258"/>
                </a:lnTo>
                <a:lnTo>
                  <a:pt x="156" y="258"/>
                </a:lnTo>
                <a:lnTo>
                  <a:pt x="156" y="260"/>
                </a:lnTo>
                <a:lnTo>
                  <a:pt x="156" y="260"/>
                </a:lnTo>
                <a:lnTo>
                  <a:pt x="156" y="260"/>
                </a:lnTo>
                <a:lnTo>
                  <a:pt x="159" y="260"/>
                </a:lnTo>
                <a:lnTo>
                  <a:pt x="159" y="260"/>
                </a:lnTo>
                <a:lnTo>
                  <a:pt x="161" y="258"/>
                </a:lnTo>
                <a:lnTo>
                  <a:pt x="161" y="258"/>
                </a:lnTo>
                <a:lnTo>
                  <a:pt x="161" y="258"/>
                </a:lnTo>
                <a:lnTo>
                  <a:pt x="163" y="258"/>
                </a:lnTo>
                <a:lnTo>
                  <a:pt x="163" y="256"/>
                </a:lnTo>
                <a:lnTo>
                  <a:pt x="163" y="256"/>
                </a:lnTo>
                <a:lnTo>
                  <a:pt x="163" y="253"/>
                </a:lnTo>
                <a:lnTo>
                  <a:pt x="166" y="253"/>
                </a:lnTo>
                <a:lnTo>
                  <a:pt x="163" y="251"/>
                </a:lnTo>
                <a:lnTo>
                  <a:pt x="163" y="2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36">
            <a:extLst>
              <a:ext uri="{FF2B5EF4-FFF2-40B4-BE49-F238E27FC236}">
                <a16:creationId xmlns:a16="http://schemas.microsoft.com/office/drawing/2014/main" id="{62732DEB-5CFF-D766-47F0-A9647FC0618B}"/>
              </a:ext>
            </a:extLst>
          </p:cNvPr>
          <p:cNvSpPr>
            <a:spLocks/>
          </p:cNvSpPr>
          <p:nvPr/>
        </p:nvSpPr>
        <p:spPr bwMode="auto">
          <a:xfrm>
            <a:off x="1600291" y="4550377"/>
            <a:ext cx="456865" cy="346733"/>
          </a:xfrm>
          <a:custGeom>
            <a:avLst/>
            <a:gdLst>
              <a:gd name="T0" fmla="*/ 719 w 755"/>
              <a:gd name="T1" fmla="*/ 71 h 573"/>
              <a:gd name="T2" fmla="*/ 686 w 755"/>
              <a:gd name="T3" fmla="*/ 81 h 573"/>
              <a:gd name="T4" fmla="*/ 667 w 755"/>
              <a:gd name="T5" fmla="*/ 71 h 573"/>
              <a:gd name="T6" fmla="*/ 618 w 755"/>
              <a:gd name="T7" fmla="*/ 100 h 573"/>
              <a:gd name="T8" fmla="*/ 575 w 755"/>
              <a:gd name="T9" fmla="*/ 95 h 573"/>
              <a:gd name="T10" fmla="*/ 580 w 755"/>
              <a:gd name="T11" fmla="*/ 50 h 573"/>
              <a:gd name="T12" fmla="*/ 566 w 755"/>
              <a:gd name="T13" fmla="*/ 36 h 573"/>
              <a:gd name="T14" fmla="*/ 551 w 755"/>
              <a:gd name="T15" fmla="*/ 3 h 573"/>
              <a:gd name="T16" fmla="*/ 535 w 755"/>
              <a:gd name="T17" fmla="*/ 5 h 573"/>
              <a:gd name="T18" fmla="*/ 516 w 755"/>
              <a:gd name="T19" fmla="*/ 31 h 573"/>
              <a:gd name="T20" fmla="*/ 514 w 755"/>
              <a:gd name="T21" fmla="*/ 45 h 573"/>
              <a:gd name="T22" fmla="*/ 509 w 755"/>
              <a:gd name="T23" fmla="*/ 60 h 573"/>
              <a:gd name="T24" fmla="*/ 488 w 755"/>
              <a:gd name="T25" fmla="*/ 60 h 573"/>
              <a:gd name="T26" fmla="*/ 466 w 755"/>
              <a:gd name="T27" fmla="*/ 74 h 573"/>
              <a:gd name="T28" fmla="*/ 459 w 755"/>
              <a:gd name="T29" fmla="*/ 90 h 573"/>
              <a:gd name="T30" fmla="*/ 440 w 755"/>
              <a:gd name="T31" fmla="*/ 79 h 573"/>
              <a:gd name="T32" fmla="*/ 426 w 755"/>
              <a:gd name="T33" fmla="*/ 83 h 573"/>
              <a:gd name="T34" fmla="*/ 405 w 755"/>
              <a:gd name="T35" fmla="*/ 95 h 573"/>
              <a:gd name="T36" fmla="*/ 383 w 755"/>
              <a:gd name="T37" fmla="*/ 90 h 573"/>
              <a:gd name="T38" fmla="*/ 365 w 755"/>
              <a:gd name="T39" fmla="*/ 81 h 573"/>
              <a:gd name="T40" fmla="*/ 327 w 755"/>
              <a:gd name="T41" fmla="*/ 74 h 573"/>
              <a:gd name="T42" fmla="*/ 301 w 755"/>
              <a:gd name="T43" fmla="*/ 74 h 573"/>
              <a:gd name="T44" fmla="*/ 272 w 755"/>
              <a:gd name="T45" fmla="*/ 64 h 573"/>
              <a:gd name="T46" fmla="*/ 223 w 755"/>
              <a:gd name="T47" fmla="*/ 107 h 573"/>
              <a:gd name="T48" fmla="*/ 194 w 755"/>
              <a:gd name="T49" fmla="*/ 152 h 573"/>
              <a:gd name="T50" fmla="*/ 140 w 755"/>
              <a:gd name="T51" fmla="*/ 171 h 573"/>
              <a:gd name="T52" fmla="*/ 137 w 755"/>
              <a:gd name="T53" fmla="*/ 197 h 573"/>
              <a:gd name="T54" fmla="*/ 102 w 755"/>
              <a:gd name="T55" fmla="*/ 209 h 573"/>
              <a:gd name="T56" fmla="*/ 50 w 755"/>
              <a:gd name="T57" fmla="*/ 192 h 573"/>
              <a:gd name="T58" fmla="*/ 41 w 755"/>
              <a:gd name="T59" fmla="*/ 195 h 573"/>
              <a:gd name="T60" fmla="*/ 36 w 755"/>
              <a:gd name="T61" fmla="*/ 218 h 573"/>
              <a:gd name="T62" fmla="*/ 26 w 755"/>
              <a:gd name="T63" fmla="*/ 249 h 573"/>
              <a:gd name="T64" fmla="*/ 22 w 755"/>
              <a:gd name="T65" fmla="*/ 270 h 573"/>
              <a:gd name="T66" fmla="*/ 22 w 755"/>
              <a:gd name="T67" fmla="*/ 318 h 573"/>
              <a:gd name="T68" fmla="*/ 12 w 755"/>
              <a:gd name="T69" fmla="*/ 370 h 573"/>
              <a:gd name="T70" fmla="*/ 19 w 755"/>
              <a:gd name="T71" fmla="*/ 445 h 573"/>
              <a:gd name="T72" fmla="*/ 71 w 755"/>
              <a:gd name="T73" fmla="*/ 476 h 573"/>
              <a:gd name="T74" fmla="*/ 29 w 755"/>
              <a:gd name="T75" fmla="*/ 547 h 573"/>
              <a:gd name="T76" fmla="*/ 128 w 755"/>
              <a:gd name="T77" fmla="*/ 568 h 573"/>
              <a:gd name="T78" fmla="*/ 246 w 755"/>
              <a:gd name="T79" fmla="*/ 561 h 573"/>
              <a:gd name="T80" fmla="*/ 305 w 755"/>
              <a:gd name="T81" fmla="*/ 535 h 573"/>
              <a:gd name="T82" fmla="*/ 327 w 755"/>
              <a:gd name="T83" fmla="*/ 462 h 573"/>
              <a:gd name="T84" fmla="*/ 355 w 755"/>
              <a:gd name="T85" fmla="*/ 462 h 573"/>
              <a:gd name="T86" fmla="*/ 372 w 755"/>
              <a:gd name="T87" fmla="*/ 445 h 573"/>
              <a:gd name="T88" fmla="*/ 400 w 755"/>
              <a:gd name="T89" fmla="*/ 426 h 573"/>
              <a:gd name="T90" fmla="*/ 421 w 755"/>
              <a:gd name="T91" fmla="*/ 424 h 573"/>
              <a:gd name="T92" fmla="*/ 462 w 755"/>
              <a:gd name="T93" fmla="*/ 417 h 573"/>
              <a:gd name="T94" fmla="*/ 469 w 755"/>
              <a:gd name="T95" fmla="*/ 370 h 573"/>
              <a:gd name="T96" fmla="*/ 480 w 755"/>
              <a:gd name="T97" fmla="*/ 346 h 573"/>
              <a:gd name="T98" fmla="*/ 509 w 755"/>
              <a:gd name="T99" fmla="*/ 322 h 573"/>
              <a:gd name="T100" fmla="*/ 495 w 755"/>
              <a:gd name="T101" fmla="*/ 299 h 573"/>
              <a:gd name="T102" fmla="*/ 544 w 755"/>
              <a:gd name="T103" fmla="*/ 289 h 573"/>
              <a:gd name="T104" fmla="*/ 551 w 755"/>
              <a:gd name="T105" fmla="*/ 263 h 573"/>
              <a:gd name="T106" fmla="*/ 568 w 755"/>
              <a:gd name="T107" fmla="*/ 232 h 573"/>
              <a:gd name="T108" fmla="*/ 582 w 755"/>
              <a:gd name="T109" fmla="*/ 202 h 573"/>
              <a:gd name="T110" fmla="*/ 575 w 755"/>
              <a:gd name="T111" fmla="*/ 178 h 573"/>
              <a:gd name="T112" fmla="*/ 563 w 755"/>
              <a:gd name="T113" fmla="*/ 154 h 573"/>
              <a:gd name="T114" fmla="*/ 589 w 755"/>
              <a:gd name="T115" fmla="*/ 135 h 573"/>
              <a:gd name="T116" fmla="*/ 608 w 755"/>
              <a:gd name="T117" fmla="*/ 121 h 573"/>
              <a:gd name="T118" fmla="*/ 655 w 755"/>
              <a:gd name="T119" fmla="*/ 107 h 573"/>
              <a:gd name="T120" fmla="*/ 710 w 755"/>
              <a:gd name="T121" fmla="*/ 109 h 573"/>
              <a:gd name="T122" fmla="*/ 736 w 755"/>
              <a:gd name="T123" fmla="*/ 95 h 573"/>
              <a:gd name="T124" fmla="*/ 741 w 755"/>
              <a:gd name="T125" fmla="*/ 8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5" h="573">
                <a:moveTo>
                  <a:pt x="752" y="81"/>
                </a:moveTo>
                <a:lnTo>
                  <a:pt x="750" y="76"/>
                </a:lnTo>
                <a:lnTo>
                  <a:pt x="750" y="76"/>
                </a:lnTo>
                <a:lnTo>
                  <a:pt x="743" y="71"/>
                </a:lnTo>
                <a:lnTo>
                  <a:pt x="741" y="71"/>
                </a:lnTo>
                <a:lnTo>
                  <a:pt x="736" y="74"/>
                </a:lnTo>
                <a:lnTo>
                  <a:pt x="736" y="74"/>
                </a:lnTo>
                <a:lnTo>
                  <a:pt x="736" y="71"/>
                </a:lnTo>
                <a:lnTo>
                  <a:pt x="734" y="71"/>
                </a:lnTo>
                <a:lnTo>
                  <a:pt x="731" y="71"/>
                </a:lnTo>
                <a:lnTo>
                  <a:pt x="731" y="71"/>
                </a:lnTo>
                <a:lnTo>
                  <a:pt x="731" y="71"/>
                </a:lnTo>
                <a:lnTo>
                  <a:pt x="729" y="71"/>
                </a:lnTo>
                <a:lnTo>
                  <a:pt x="729" y="71"/>
                </a:lnTo>
                <a:lnTo>
                  <a:pt x="726" y="71"/>
                </a:lnTo>
                <a:lnTo>
                  <a:pt x="726" y="69"/>
                </a:lnTo>
                <a:lnTo>
                  <a:pt x="726" y="69"/>
                </a:lnTo>
                <a:lnTo>
                  <a:pt x="726" y="69"/>
                </a:lnTo>
                <a:lnTo>
                  <a:pt x="724" y="69"/>
                </a:lnTo>
                <a:lnTo>
                  <a:pt x="724" y="69"/>
                </a:lnTo>
                <a:lnTo>
                  <a:pt x="724" y="71"/>
                </a:lnTo>
                <a:lnTo>
                  <a:pt x="724" y="71"/>
                </a:lnTo>
                <a:lnTo>
                  <a:pt x="722" y="71"/>
                </a:lnTo>
                <a:lnTo>
                  <a:pt x="719" y="71"/>
                </a:lnTo>
                <a:lnTo>
                  <a:pt x="719" y="71"/>
                </a:lnTo>
                <a:lnTo>
                  <a:pt x="719" y="74"/>
                </a:lnTo>
                <a:lnTo>
                  <a:pt x="717" y="76"/>
                </a:lnTo>
                <a:lnTo>
                  <a:pt x="717" y="76"/>
                </a:lnTo>
                <a:lnTo>
                  <a:pt x="710" y="76"/>
                </a:lnTo>
                <a:lnTo>
                  <a:pt x="707" y="79"/>
                </a:lnTo>
                <a:lnTo>
                  <a:pt x="705" y="79"/>
                </a:lnTo>
                <a:lnTo>
                  <a:pt x="703" y="81"/>
                </a:lnTo>
                <a:lnTo>
                  <a:pt x="700" y="81"/>
                </a:lnTo>
                <a:lnTo>
                  <a:pt x="700" y="81"/>
                </a:lnTo>
                <a:lnTo>
                  <a:pt x="698" y="83"/>
                </a:lnTo>
                <a:lnTo>
                  <a:pt x="698" y="83"/>
                </a:lnTo>
                <a:lnTo>
                  <a:pt x="696" y="83"/>
                </a:lnTo>
                <a:lnTo>
                  <a:pt x="696" y="83"/>
                </a:lnTo>
                <a:lnTo>
                  <a:pt x="693" y="83"/>
                </a:lnTo>
                <a:lnTo>
                  <a:pt x="693" y="83"/>
                </a:lnTo>
                <a:lnTo>
                  <a:pt x="693" y="83"/>
                </a:lnTo>
                <a:lnTo>
                  <a:pt x="693" y="83"/>
                </a:lnTo>
                <a:lnTo>
                  <a:pt x="691" y="81"/>
                </a:lnTo>
                <a:lnTo>
                  <a:pt x="691" y="81"/>
                </a:lnTo>
                <a:lnTo>
                  <a:pt x="691" y="81"/>
                </a:lnTo>
                <a:lnTo>
                  <a:pt x="689" y="81"/>
                </a:lnTo>
                <a:lnTo>
                  <a:pt x="689" y="81"/>
                </a:lnTo>
                <a:lnTo>
                  <a:pt x="686" y="81"/>
                </a:lnTo>
                <a:lnTo>
                  <a:pt x="689" y="79"/>
                </a:lnTo>
                <a:lnTo>
                  <a:pt x="689" y="79"/>
                </a:lnTo>
                <a:lnTo>
                  <a:pt x="691" y="79"/>
                </a:lnTo>
                <a:lnTo>
                  <a:pt x="691" y="76"/>
                </a:lnTo>
                <a:lnTo>
                  <a:pt x="693" y="76"/>
                </a:lnTo>
                <a:lnTo>
                  <a:pt x="693" y="76"/>
                </a:lnTo>
                <a:lnTo>
                  <a:pt x="696" y="76"/>
                </a:lnTo>
                <a:lnTo>
                  <a:pt x="696" y="74"/>
                </a:lnTo>
                <a:lnTo>
                  <a:pt x="696" y="71"/>
                </a:lnTo>
                <a:lnTo>
                  <a:pt x="696" y="71"/>
                </a:lnTo>
                <a:lnTo>
                  <a:pt x="696" y="69"/>
                </a:lnTo>
                <a:lnTo>
                  <a:pt x="693" y="69"/>
                </a:lnTo>
                <a:lnTo>
                  <a:pt x="691" y="69"/>
                </a:lnTo>
                <a:lnTo>
                  <a:pt x="689" y="69"/>
                </a:lnTo>
                <a:lnTo>
                  <a:pt x="681" y="67"/>
                </a:lnTo>
                <a:lnTo>
                  <a:pt x="679" y="67"/>
                </a:lnTo>
                <a:lnTo>
                  <a:pt x="677" y="67"/>
                </a:lnTo>
                <a:lnTo>
                  <a:pt x="674" y="67"/>
                </a:lnTo>
                <a:lnTo>
                  <a:pt x="674" y="67"/>
                </a:lnTo>
                <a:lnTo>
                  <a:pt x="672" y="67"/>
                </a:lnTo>
                <a:lnTo>
                  <a:pt x="672" y="67"/>
                </a:lnTo>
                <a:lnTo>
                  <a:pt x="670" y="67"/>
                </a:lnTo>
                <a:lnTo>
                  <a:pt x="670" y="67"/>
                </a:lnTo>
                <a:lnTo>
                  <a:pt x="667" y="71"/>
                </a:lnTo>
                <a:lnTo>
                  <a:pt x="667" y="71"/>
                </a:lnTo>
                <a:lnTo>
                  <a:pt x="665" y="71"/>
                </a:lnTo>
                <a:lnTo>
                  <a:pt x="665" y="71"/>
                </a:lnTo>
                <a:lnTo>
                  <a:pt x="663" y="71"/>
                </a:lnTo>
                <a:lnTo>
                  <a:pt x="663" y="74"/>
                </a:lnTo>
                <a:lnTo>
                  <a:pt x="660" y="76"/>
                </a:lnTo>
                <a:lnTo>
                  <a:pt x="660" y="76"/>
                </a:lnTo>
                <a:lnTo>
                  <a:pt x="660" y="76"/>
                </a:lnTo>
                <a:lnTo>
                  <a:pt x="655" y="76"/>
                </a:lnTo>
                <a:lnTo>
                  <a:pt x="653" y="79"/>
                </a:lnTo>
                <a:lnTo>
                  <a:pt x="651" y="81"/>
                </a:lnTo>
                <a:lnTo>
                  <a:pt x="648" y="81"/>
                </a:lnTo>
                <a:lnTo>
                  <a:pt x="646" y="81"/>
                </a:lnTo>
                <a:lnTo>
                  <a:pt x="646" y="83"/>
                </a:lnTo>
                <a:lnTo>
                  <a:pt x="644" y="86"/>
                </a:lnTo>
                <a:lnTo>
                  <a:pt x="641" y="90"/>
                </a:lnTo>
                <a:lnTo>
                  <a:pt x="639" y="93"/>
                </a:lnTo>
                <a:lnTo>
                  <a:pt x="639" y="95"/>
                </a:lnTo>
                <a:lnTo>
                  <a:pt x="639" y="95"/>
                </a:lnTo>
                <a:lnTo>
                  <a:pt x="629" y="98"/>
                </a:lnTo>
                <a:lnTo>
                  <a:pt x="629" y="98"/>
                </a:lnTo>
                <a:lnTo>
                  <a:pt x="625" y="98"/>
                </a:lnTo>
                <a:lnTo>
                  <a:pt x="622" y="98"/>
                </a:lnTo>
                <a:lnTo>
                  <a:pt x="618" y="100"/>
                </a:lnTo>
                <a:lnTo>
                  <a:pt x="615" y="100"/>
                </a:lnTo>
                <a:lnTo>
                  <a:pt x="615" y="102"/>
                </a:lnTo>
                <a:lnTo>
                  <a:pt x="613" y="102"/>
                </a:lnTo>
                <a:lnTo>
                  <a:pt x="613" y="102"/>
                </a:lnTo>
                <a:lnTo>
                  <a:pt x="611" y="105"/>
                </a:lnTo>
                <a:lnTo>
                  <a:pt x="611" y="105"/>
                </a:lnTo>
                <a:lnTo>
                  <a:pt x="594" y="116"/>
                </a:lnTo>
                <a:lnTo>
                  <a:pt x="594" y="119"/>
                </a:lnTo>
                <a:lnTo>
                  <a:pt x="592" y="119"/>
                </a:lnTo>
                <a:lnTo>
                  <a:pt x="587" y="119"/>
                </a:lnTo>
                <a:lnTo>
                  <a:pt x="585" y="119"/>
                </a:lnTo>
                <a:lnTo>
                  <a:pt x="582" y="116"/>
                </a:lnTo>
                <a:lnTo>
                  <a:pt x="582" y="114"/>
                </a:lnTo>
                <a:lnTo>
                  <a:pt x="580" y="114"/>
                </a:lnTo>
                <a:lnTo>
                  <a:pt x="580" y="112"/>
                </a:lnTo>
                <a:lnTo>
                  <a:pt x="580" y="112"/>
                </a:lnTo>
                <a:lnTo>
                  <a:pt x="580" y="107"/>
                </a:lnTo>
                <a:lnTo>
                  <a:pt x="580" y="107"/>
                </a:lnTo>
                <a:lnTo>
                  <a:pt x="575" y="102"/>
                </a:lnTo>
                <a:lnTo>
                  <a:pt x="575" y="100"/>
                </a:lnTo>
                <a:lnTo>
                  <a:pt x="575" y="100"/>
                </a:lnTo>
                <a:lnTo>
                  <a:pt x="575" y="98"/>
                </a:lnTo>
                <a:lnTo>
                  <a:pt x="575" y="95"/>
                </a:lnTo>
                <a:lnTo>
                  <a:pt x="575" y="95"/>
                </a:lnTo>
                <a:lnTo>
                  <a:pt x="575" y="93"/>
                </a:lnTo>
                <a:lnTo>
                  <a:pt x="573" y="93"/>
                </a:lnTo>
                <a:lnTo>
                  <a:pt x="575" y="88"/>
                </a:lnTo>
                <a:lnTo>
                  <a:pt x="575" y="86"/>
                </a:lnTo>
                <a:lnTo>
                  <a:pt x="575" y="86"/>
                </a:lnTo>
                <a:lnTo>
                  <a:pt x="575" y="86"/>
                </a:lnTo>
                <a:lnTo>
                  <a:pt x="575" y="83"/>
                </a:lnTo>
                <a:lnTo>
                  <a:pt x="577" y="81"/>
                </a:lnTo>
                <a:lnTo>
                  <a:pt x="577" y="79"/>
                </a:lnTo>
                <a:lnTo>
                  <a:pt x="577" y="76"/>
                </a:lnTo>
                <a:lnTo>
                  <a:pt x="577" y="76"/>
                </a:lnTo>
                <a:lnTo>
                  <a:pt x="577" y="74"/>
                </a:lnTo>
                <a:lnTo>
                  <a:pt x="577" y="71"/>
                </a:lnTo>
                <a:lnTo>
                  <a:pt x="577" y="69"/>
                </a:lnTo>
                <a:lnTo>
                  <a:pt x="577" y="69"/>
                </a:lnTo>
                <a:lnTo>
                  <a:pt x="577" y="64"/>
                </a:lnTo>
                <a:lnTo>
                  <a:pt x="577" y="60"/>
                </a:lnTo>
                <a:lnTo>
                  <a:pt x="577" y="57"/>
                </a:lnTo>
                <a:lnTo>
                  <a:pt x="577" y="57"/>
                </a:lnTo>
                <a:lnTo>
                  <a:pt x="577" y="55"/>
                </a:lnTo>
                <a:lnTo>
                  <a:pt x="580" y="55"/>
                </a:lnTo>
                <a:lnTo>
                  <a:pt x="580" y="55"/>
                </a:lnTo>
                <a:lnTo>
                  <a:pt x="580" y="53"/>
                </a:lnTo>
                <a:lnTo>
                  <a:pt x="580" y="50"/>
                </a:lnTo>
                <a:lnTo>
                  <a:pt x="580" y="50"/>
                </a:lnTo>
                <a:lnTo>
                  <a:pt x="580" y="50"/>
                </a:lnTo>
                <a:lnTo>
                  <a:pt x="580" y="48"/>
                </a:lnTo>
                <a:lnTo>
                  <a:pt x="580" y="48"/>
                </a:lnTo>
                <a:lnTo>
                  <a:pt x="580" y="45"/>
                </a:lnTo>
                <a:lnTo>
                  <a:pt x="582" y="45"/>
                </a:lnTo>
                <a:lnTo>
                  <a:pt x="582" y="43"/>
                </a:lnTo>
                <a:lnTo>
                  <a:pt x="582" y="43"/>
                </a:lnTo>
                <a:lnTo>
                  <a:pt x="582" y="41"/>
                </a:lnTo>
                <a:lnTo>
                  <a:pt x="582" y="41"/>
                </a:lnTo>
                <a:lnTo>
                  <a:pt x="582" y="38"/>
                </a:lnTo>
                <a:lnTo>
                  <a:pt x="582" y="38"/>
                </a:lnTo>
                <a:lnTo>
                  <a:pt x="582" y="36"/>
                </a:lnTo>
                <a:lnTo>
                  <a:pt x="580" y="36"/>
                </a:lnTo>
                <a:lnTo>
                  <a:pt x="577" y="36"/>
                </a:lnTo>
                <a:lnTo>
                  <a:pt x="570" y="38"/>
                </a:lnTo>
                <a:lnTo>
                  <a:pt x="570" y="38"/>
                </a:lnTo>
                <a:lnTo>
                  <a:pt x="570" y="38"/>
                </a:lnTo>
                <a:lnTo>
                  <a:pt x="568" y="38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4"/>
                </a:lnTo>
                <a:lnTo>
                  <a:pt x="566" y="31"/>
                </a:lnTo>
                <a:lnTo>
                  <a:pt x="568" y="29"/>
                </a:lnTo>
                <a:lnTo>
                  <a:pt x="568" y="27"/>
                </a:lnTo>
                <a:lnTo>
                  <a:pt x="568" y="24"/>
                </a:lnTo>
                <a:lnTo>
                  <a:pt x="570" y="22"/>
                </a:lnTo>
                <a:lnTo>
                  <a:pt x="570" y="19"/>
                </a:lnTo>
                <a:lnTo>
                  <a:pt x="570" y="17"/>
                </a:lnTo>
                <a:lnTo>
                  <a:pt x="570" y="15"/>
                </a:lnTo>
                <a:lnTo>
                  <a:pt x="568" y="12"/>
                </a:lnTo>
                <a:lnTo>
                  <a:pt x="568" y="12"/>
                </a:lnTo>
                <a:lnTo>
                  <a:pt x="563" y="10"/>
                </a:lnTo>
                <a:lnTo>
                  <a:pt x="558" y="8"/>
                </a:lnTo>
                <a:lnTo>
                  <a:pt x="558" y="5"/>
                </a:lnTo>
                <a:lnTo>
                  <a:pt x="556" y="5"/>
                </a:lnTo>
                <a:lnTo>
                  <a:pt x="556" y="5"/>
                </a:lnTo>
                <a:lnTo>
                  <a:pt x="554" y="5"/>
                </a:lnTo>
                <a:lnTo>
                  <a:pt x="554" y="5"/>
                </a:lnTo>
                <a:lnTo>
                  <a:pt x="554" y="5"/>
                </a:lnTo>
                <a:lnTo>
                  <a:pt x="554" y="3"/>
                </a:lnTo>
                <a:lnTo>
                  <a:pt x="554" y="3"/>
                </a:lnTo>
                <a:lnTo>
                  <a:pt x="554" y="3"/>
                </a:lnTo>
                <a:lnTo>
                  <a:pt x="551" y="3"/>
                </a:lnTo>
                <a:lnTo>
                  <a:pt x="551" y="0"/>
                </a:lnTo>
                <a:lnTo>
                  <a:pt x="551" y="0"/>
                </a:lnTo>
                <a:lnTo>
                  <a:pt x="551" y="0"/>
                </a:lnTo>
                <a:lnTo>
                  <a:pt x="549" y="0"/>
                </a:lnTo>
                <a:lnTo>
                  <a:pt x="549" y="0"/>
                </a:lnTo>
                <a:lnTo>
                  <a:pt x="549" y="0"/>
                </a:lnTo>
                <a:lnTo>
                  <a:pt x="549" y="3"/>
                </a:lnTo>
                <a:lnTo>
                  <a:pt x="549" y="3"/>
                </a:lnTo>
                <a:lnTo>
                  <a:pt x="547" y="3"/>
                </a:lnTo>
                <a:lnTo>
                  <a:pt x="544" y="0"/>
                </a:lnTo>
                <a:lnTo>
                  <a:pt x="544" y="0"/>
                </a:lnTo>
                <a:lnTo>
                  <a:pt x="544" y="3"/>
                </a:lnTo>
                <a:lnTo>
                  <a:pt x="544" y="3"/>
                </a:lnTo>
                <a:lnTo>
                  <a:pt x="542" y="3"/>
                </a:lnTo>
                <a:lnTo>
                  <a:pt x="542" y="3"/>
                </a:lnTo>
                <a:lnTo>
                  <a:pt x="542" y="3"/>
                </a:lnTo>
                <a:lnTo>
                  <a:pt x="542" y="3"/>
                </a:lnTo>
                <a:lnTo>
                  <a:pt x="540" y="3"/>
                </a:lnTo>
                <a:lnTo>
                  <a:pt x="540" y="3"/>
                </a:lnTo>
                <a:lnTo>
                  <a:pt x="540" y="3"/>
                </a:lnTo>
                <a:lnTo>
                  <a:pt x="537" y="3"/>
                </a:lnTo>
                <a:lnTo>
                  <a:pt x="535" y="5"/>
                </a:lnTo>
                <a:lnTo>
                  <a:pt x="535" y="5"/>
                </a:lnTo>
                <a:lnTo>
                  <a:pt x="535" y="5"/>
                </a:lnTo>
                <a:lnTo>
                  <a:pt x="535" y="5"/>
                </a:lnTo>
                <a:lnTo>
                  <a:pt x="535" y="8"/>
                </a:lnTo>
                <a:lnTo>
                  <a:pt x="532" y="8"/>
                </a:lnTo>
                <a:lnTo>
                  <a:pt x="532" y="8"/>
                </a:lnTo>
                <a:lnTo>
                  <a:pt x="530" y="8"/>
                </a:lnTo>
                <a:lnTo>
                  <a:pt x="530" y="8"/>
                </a:lnTo>
                <a:lnTo>
                  <a:pt x="530" y="10"/>
                </a:lnTo>
                <a:lnTo>
                  <a:pt x="530" y="10"/>
                </a:lnTo>
                <a:lnTo>
                  <a:pt x="530" y="10"/>
                </a:lnTo>
                <a:lnTo>
                  <a:pt x="530" y="10"/>
                </a:lnTo>
                <a:lnTo>
                  <a:pt x="530" y="12"/>
                </a:lnTo>
                <a:lnTo>
                  <a:pt x="530" y="15"/>
                </a:lnTo>
                <a:lnTo>
                  <a:pt x="528" y="15"/>
                </a:lnTo>
                <a:lnTo>
                  <a:pt x="528" y="15"/>
                </a:lnTo>
                <a:lnTo>
                  <a:pt x="528" y="15"/>
                </a:lnTo>
                <a:lnTo>
                  <a:pt x="525" y="19"/>
                </a:lnTo>
                <a:lnTo>
                  <a:pt x="525" y="22"/>
                </a:lnTo>
                <a:lnTo>
                  <a:pt x="523" y="24"/>
                </a:lnTo>
                <a:lnTo>
                  <a:pt x="523" y="24"/>
                </a:lnTo>
                <a:lnTo>
                  <a:pt x="521" y="24"/>
                </a:lnTo>
                <a:lnTo>
                  <a:pt x="521" y="24"/>
                </a:lnTo>
                <a:lnTo>
                  <a:pt x="518" y="29"/>
                </a:lnTo>
                <a:lnTo>
                  <a:pt x="516" y="31"/>
                </a:lnTo>
                <a:lnTo>
                  <a:pt x="516" y="31"/>
                </a:lnTo>
                <a:lnTo>
                  <a:pt x="514" y="31"/>
                </a:lnTo>
                <a:lnTo>
                  <a:pt x="514" y="31"/>
                </a:lnTo>
                <a:lnTo>
                  <a:pt x="514" y="31"/>
                </a:lnTo>
                <a:lnTo>
                  <a:pt x="514" y="34"/>
                </a:lnTo>
                <a:lnTo>
                  <a:pt x="514" y="34"/>
                </a:lnTo>
                <a:lnTo>
                  <a:pt x="514" y="34"/>
                </a:lnTo>
                <a:lnTo>
                  <a:pt x="511" y="34"/>
                </a:lnTo>
                <a:lnTo>
                  <a:pt x="511" y="34"/>
                </a:lnTo>
                <a:lnTo>
                  <a:pt x="511" y="34"/>
                </a:lnTo>
                <a:lnTo>
                  <a:pt x="511" y="36"/>
                </a:lnTo>
                <a:lnTo>
                  <a:pt x="514" y="36"/>
                </a:lnTo>
                <a:lnTo>
                  <a:pt x="511" y="36"/>
                </a:lnTo>
                <a:lnTo>
                  <a:pt x="511" y="36"/>
                </a:lnTo>
                <a:lnTo>
                  <a:pt x="509" y="36"/>
                </a:lnTo>
                <a:lnTo>
                  <a:pt x="509" y="36"/>
                </a:lnTo>
                <a:lnTo>
                  <a:pt x="506" y="36"/>
                </a:lnTo>
                <a:lnTo>
                  <a:pt x="506" y="38"/>
                </a:lnTo>
                <a:lnTo>
                  <a:pt x="509" y="41"/>
                </a:lnTo>
                <a:lnTo>
                  <a:pt x="509" y="43"/>
                </a:lnTo>
                <a:lnTo>
                  <a:pt x="509" y="43"/>
                </a:lnTo>
                <a:lnTo>
                  <a:pt x="511" y="43"/>
                </a:lnTo>
                <a:lnTo>
                  <a:pt x="511" y="43"/>
                </a:lnTo>
                <a:lnTo>
                  <a:pt x="511" y="45"/>
                </a:lnTo>
                <a:lnTo>
                  <a:pt x="514" y="45"/>
                </a:lnTo>
                <a:lnTo>
                  <a:pt x="514" y="45"/>
                </a:lnTo>
                <a:lnTo>
                  <a:pt x="514" y="45"/>
                </a:lnTo>
                <a:lnTo>
                  <a:pt x="514" y="48"/>
                </a:lnTo>
                <a:lnTo>
                  <a:pt x="514" y="48"/>
                </a:lnTo>
                <a:lnTo>
                  <a:pt x="514" y="50"/>
                </a:lnTo>
                <a:lnTo>
                  <a:pt x="514" y="50"/>
                </a:lnTo>
                <a:lnTo>
                  <a:pt x="514" y="53"/>
                </a:lnTo>
                <a:lnTo>
                  <a:pt x="514" y="53"/>
                </a:lnTo>
                <a:lnTo>
                  <a:pt x="514" y="53"/>
                </a:lnTo>
                <a:lnTo>
                  <a:pt x="514" y="55"/>
                </a:lnTo>
                <a:lnTo>
                  <a:pt x="514" y="55"/>
                </a:lnTo>
                <a:lnTo>
                  <a:pt x="511" y="55"/>
                </a:lnTo>
                <a:lnTo>
                  <a:pt x="511" y="55"/>
                </a:lnTo>
                <a:lnTo>
                  <a:pt x="511" y="55"/>
                </a:lnTo>
                <a:lnTo>
                  <a:pt x="511" y="55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09" y="60"/>
                </a:lnTo>
                <a:lnTo>
                  <a:pt x="509" y="60"/>
                </a:lnTo>
                <a:lnTo>
                  <a:pt x="509" y="60"/>
                </a:lnTo>
                <a:lnTo>
                  <a:pt x="506" y="62"/>
                </a:lnTo>
                <a:lnTo>
                  <a:pt x="506" y="62"/>
                </a:lnTo>
                <a:lnTo>
                  <a:pt x="504" y="62"/>
                </a:lnTo>
                <a:lnTo>
                  <a:pt x="502" y="62"/>
                </a:lnTo>
                <a:lnTo>
                  <a:pt x="502" y="62"/>
                </a:lnTo>
                <a:lnTo>
                  <a:pt x="502" y="62"/>
                </a:lnTo>
                <a:lnTo>
                  <a:pt x="499" y="62"/>
                </a:lnTo>
                <a:lnTo>
                  <a:pt x="499" y="62"/>
                </a:lnTo>
                <a:lnTo>
                  <a:pt x="499" y="62"/>
                </a:lnTo>
                <a:lnTo>
                  <a:pt x="499" y="62"/>
                </a:lnTo>
                <a:lnTo>
                  <a:pt x="499" y="60"/>
                </a:lnTo>
                <a:lnTo>
                  <a:pt x="499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5" y="57"/>
                </a:lnTo>
                <a:lnTo>
                  <a:pt x="495" y="57"/>
                </a:lnTo>
                <a:lnTo>
                  <a:pt x="495" y="57"/>
                </a:lnTo>
                <a:lnTo>
                  <a:pt x="492" y="57"/>
                </a:lnTo>
                <a:lnTo>
                  <a:pt x="490" y="57"/>
                </a:lnTo>
                <a:lnTo>
                  <a:pt x="490" y="57"/>
                </a:lnTo>
                <a:lnTo>
                  <a:pt x="490" y="60"/>
                </a:lnTo>
                <a:lnTo>
                  <a:pt x="488" y="60"/>
                </a:lnTo>
                <a:lnTo>
                  <a:pt x="488" y="60"/>
                </a:lnTo>
                <a:lnTo>
                  <a:pt x="488" y="60"/>
                </a:lnTo>
                <a:lnTo>
                  <a:pt x="488" y="57"/>
                </a:lnTo>
                <a:lnTo>
                  <a:pt x="485" y="57"/>
                </a:lnTo>
                <a:lnTo>
                  <a:pt x="485" y="57"/>
                </a:lnTo>
                <a:lnTo>
                  <a:pt x="483" y="60"/>
                </a:lnTo>
                <a:lnTo>
                  <a:pt x="480" y="60"/>
                </a:lnTo>
                <a:lnTo>
                  <a:pt x="473" y="60"/>
                </a:lnTo>
                <a:lnTo>
                  <a:pt x="473" y="60"/>
                </a:lnTo>
                <a:lnTo>
                  <a:pt x="473" y="62"/>
                </a:lnTo>
                <a:lnTo>
                  <a:pt x="471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7"/>
                </a:lnTo>
                <a:lnTo>
                  <a:pt x="469" y="67"/>
                </a:lnTo>
                <a:lnTo>
                  <a:pt x="469" y="67"/>
                </a:lnTo>
                <a:lnTo>
                  <a:pt x="466" y="67"/>
                </a:lnTo>
                <a:lnTo>
                  <a:pt x="466" y="67"/>
                </a:lnTo>
                <a:lnTo>
                  <a:pt x="466" y="69"/>
                </a:lnTo>
                <a:lnTo>
                  <a:pt x="466" y="69"/>
                </a:lnTo>
                <a:lnTo>
                  <a:pt x="466" y="71"/>
                </a:lnTo>
                <a:lnTo>
                  <a:pt x="466" y="71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6"/>
                </a:lnTo>
                <a:lnTo>
                  <a:pt x="466" y="76"/>
                </a:lnTo>
                <a:lnTo>
                  <a:pt x="469" y="76"/>
                </a:lnTo>
                <a:lnTo>
                  <a:pt x="469" y="79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71" y="81"/>
                </a:lnTo>
                <a:lnTo>
                  <a:pt x="469" y="83"/>
                </a:lnTo>
                <a:lnTo>
                  <a:pt x="469" y="86"/>
                </a:lnTo>
                <a:lnTo>
                  <a:pt x="466" y="86"/>
                </a:lnTo>
                <a:lnTo>
                  <a:pt x="464" y="88"/>
                </a:lnTo>
                <a:lnTo>
                  <a:pt x="464" y="88"/>
                </a:lnTo>
                <a:lnTo>
                  <a:pt x="464" y="90"/>
                </a:lnTo>
                <a:lnTo>
                  <a:pt x="464" y="90"/>
                </a:lnTo>
                <a:lnTo>
                  <a:pt x="464" y="90"/>
                </a:lnTo>
                <a:lnTo>
                  <a:pt x="462" y="90"/>
                </a:lnTo>
                <a:lnTo>
                  <a:pt x="462" y="90"/>
                </a:lnTo>
                <a:lnTo>
                  <a:pt x="459" y="90"/>
                </a:lnTo>
                <a:lnTo>
                  <a:pt x="454" y="88"/>
                </a:lnTo>
                <a:lnTo>
                  <a:pt x="454" y="88"/>
                </a:lnTo>
                <a:lnTo>
                  <a:pt x="452" y="86"/>
                </a:lnTo>
                <a:lnTo>
                  <a:pt x="452" y="86"/>
                </a:lnTo>
                <a:lnTo>
                  <a:pt x="452" y="83"/>
                </a:lnTo>
                <a:lnTo>
                  <a:pt x="450" y="83"/>
                </a:lnTo>
                <a:lnTo>
                  <a:pt x="450" y="81"/>
                </a:lnTo>
                <a:lnTo>
                  <a:pt x="450" y="81"/>
                </a:lnTo>
                <a:lnTo>
                  <a:pt x="447" y="79"/>
                </a:lnTo>
                <a:lnTo>
                  <a:pt x="447" y="76"/>
                </a:lnTo>
                <a:lnTo>
                  <a:pt x="445" y="76"/>
                </a:lnTo>
                <a:lnTo>
                  <a:pt x="445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3" y="76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0" y="79"/>
                </a:lnTo>
                <a:lnTo>
                  <a:pt x="440" y="79"/>
                </a:lnTo>
                <a:lnTo>
                  <a:pt x="440" y="76"/>
                </a:lnTo>
                <a:lnTo>
                  <a:pt x="440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9"/>
                </a:lnTo>
                <a:lnTo>
                  <a:pt x="438" y="81"/>
                </a:lnTo>
                <a:lnTo>
                  <a:pt x="438" y="81"/>
                </a:lnTo>
                <a:lnTo>
                  <a:pt x="435" y="81"/>
                </a:lnTo>
                <a:lnTo>
                  <a:pt x="435" y="79"/>
                </a:lnTo>
                <a:lnTo>
                  <a:pt x="433" y="79"/>
                </a:lnTo>
                <a:lnTo>
                  <a:pt x="433" y="79"/>
                </a:lnTo>
                <a:lnTo>
                  <a:pt x="433" y="79"/>
                </a:lnTo>
                <a:lnTo>
                  <a:pt x="431" y="79"/>
                </a:lnTo>
                <a:lnTo>
                  <a:pt x="428" y="79"/>
                </a:lnTo>
                <a:lnTo>
                  <a:pt x="428" y="81"/>
                </a:lnTo>
                <a:lnTo>
                  <a:pt x="428" y="81"/>
                </a:lnTo>
                <a:lnTo>
                  <a:pt x="428" y="81"/>
                </a:lnTo>
                <a:lnTo>
                  <a:pt x="428" y="81"/>
                </a:lnTo>
                <a:lnTo>
                  <a:pt x="428" y="81"/>
                </a:lnTo>
                <a:lnTo>
                  <a:pt x="428" y="83"/>
                </a:lnTo>
                <a:lnTo>
                  <a:pt x="428" y="83"/>
                </a:lnTo>
                <a:lnTo>
                  <a:pt x="426" y="83"/>
                </a:lnTo>
                <a:lnTo>
                  <a:pt x="426" y="83"/>
                </a:lnTo>
                <a:lnTo>
                  <a:pt x="424" y="86"/>
                </a:lnTo>
                <a:lnTo>
                  <a:pt x="424" y="86"/>
                </a:lnTo>
                <a:lnTo>
                  <a:pt x="424" y="86"/>
                </a:lnTo>
                <a:lnTo>
                  <a:pt x="421" y="86"/>
                </a:lnTo>
                <a:lnTo>
                  <a:pt x="421" y="86"/>
                </a:lnTo>
                <a:lnTo>
                  <a:pt x="421" y="86"/>
                </a:lnTo>
                <a:lnTo>
                  <a:pt x="419" y="88"/>
                </a:lnTo>
                <a:lnTo>
                  <a:pt x="417" y="88"/>
                </a:lnTo>
                <a:lnTo>
                  <a:pt x="417" y="88"/>
                </a:lnTo>
                <a:lnTo>
                  <a:pt x="417" y="90"/>
                </a:lnTo>
                <a:lnTo>
                  <a:pt x="414" y="90"/>
                </a:lnTo>
                <a:lnTo>
                  <a:pt x="414" y="90"/>
                </a:lnTo>
                <a:lnTo>
                  <a:pt x="412" y="90"/>
                </a:lnTo>
                <a:lnTo>
                  <a:pt x="412" y="90"/>
                </a:lnTo>
                <a:lnTo>
                  <a:pt x="409" y="90"/>
                </a:lnTo>
                <a:lnTo>
                  <a:pt x="409" y="90"/>
                </a:lnTo>
                <a:lnTo>
                  <a:pt x="409" y="93"/>
                </a:lnTo>
                <a:lnTo>
                  <a:pt x="409" y="93"/>
                </a:lnTo>
                <a:lnTo>
                  <a:pt x="409" y="95"/>
                </a:lnTo>
                <a:lnTo>
                  <a:pt x="409" y="98"/>
                </a:lnTo>
                <a:lnTo>
                  <a:pt x="407" y="98"/>
                </a:lnTo>
                <a:lnTo>
                  <a:pt x="405" y="95"/>
                </a:lnTo>
                <a:lnTo>
                  <a:pt x="405" y="95"/>
                </a:lnTo>
                <a:lnTo>
                  <a:pt x="402" y="98"/>
                </a:lnTo>
                <a:lnTo>
                  <a:pt x="402" y="98"/>
                </a:lnTo>
                <a:lnTo>
                  <a:pt x="402" y="98"/>
                </a:lnTo>
                <a:lnTo>
                  <a:pt x="400" y="98"/>
                </a:lnTo>
                <a:lnTo>
                  <a:pt x="398" y="102"/>
                </a:lnTo>
                <a:lnTo>
                  <a:pt x="398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0"/>
                </a:lnTo>
                <a:lnTo>
                  <a:pt x="395" y="100"/>
                </a:lnTo>
                <a:lnTo>
                  <a:pt x="393" y="98"/>
                </a:lnTo>
                <a:lnTo>
                  <a:pt x="393" y="98"/>
                </a:lnTo>
                <a:lnTo>
                  <a:pt x="391" y="98"/>
                </a:lnTo>
                <a:lnTo>
                  <a:pt x="391" y="98"/>
                </a:lnTo>
                <a:lnTo>
                  <a:pt x="388" y="95"/>
                </a:lnTo>
                <a:lnTo>
                  <a:pt x="388" y="93"/>
                </a:lnTo>
                <a:lnTo>
                  <a:pt x="388" y="93"/>
                </a:lnTo>
                <a:lnTo>
                  <a:pt x="386" y="93"/>
                </a:lnTo>
                <a:lnTo>
                  <a:pt x="383" y="93"/>
                </a:lnTo>
                <a:lnTo>
                  <a:pt x="383" y="90"/>
                </a:lnTo>
                <a:lnTo>
                  <a:pt x="383" y="90"/>
                </a:lnTo>
                <a:lnTo>
                  <a:pt x="383" y="88"/>
                </a:lnTo>
                <a:lnTo>
                  <a:pt x="383" y="86"/>
                </a:lnTo>
                <a:lnTo>
                  <a:pt x="383" y="83"/>
                </a:lnTo>
                <a:lnTo>
                  <a:pt x="381" y="83"/>
                </a:lnTo>
                <a:lnTo>
                  <a:pt x="381" y="83"/>
                </a:lnTo>
                <a:lnTo>
                  <a:pt x="381" y="81"/>
                </a:lnTo>
                <a:lnTo>
                  <a:pt x="379" y="81"/>
                </a:lnTo>
                <a:lnTo>
                  <a:pt x="376" y="81"/>
                </a:lnTo>
                <a:lnTo>
                  <a:pt x="376" y="81"/>
                </a:lnTo>
                <a:lnTo>
                  <a:pt x="376" y="81"/>
                </a:lnTo>
                <a:lnTo>
                  <a:pt x="374" y="81"/>
                </a:lnTo>
                <a:lnTo>
                  <a:pt x="374" y="81"/>
                </a:lnTo>
                <a:lnTo>
                  <a:pt x="374" y="81"/>
                </a:lnTo>
                <a:lnTo>
                  <a:pt x="374" y="81"/>
                </a:lnTo>
                <a:lnTo>
                  <a:pt x="372" y="81"/>
                </a:lnTo>
                <a:lnTo>
                  <a:pt x="372" y="81"/>
                </a:lnTo>
                <a:lnTo>
                  <a:pt x="372" y="83"/>
                </a:lnTo>
                <a:lnTo>
                  <a:pt x="372" y="83"/>
                </a:lnTo>
                <a:lnTo>
                  <a:pt x="372" y="83"/>
                </a:lnTo>
                <a:lnTo>
                  <a:pt x="369" y="79"/>
                </a:lnTo>
                <a:lnTo>
                  <a:pt x="369" y="79"/>
                </a:lnTo>
                <a:lnTo>
                  <a:pt x="367" y="79"/>
                </a:lnTo>
                <a:lnTo>
                  <a:pt x="367" y="81"/>
                </a:lnTo>
                <a:lnTo>
                  <a:pt x="365" y="81"/>
                </a:lnTo>
                <a:lnTo>
                  <a:pt x="365" y="83"/>
                </a:lnTo>
                <a:lnTo>
                  <a:pt x="362" y="83"/>
                </a:lnTo>
                <a:lnTo>
                  <a:pt x="362" y="83"/>
                </a:lnTo>
                <a:lnTo>
                  <a:pt x="360" y="83"/>
                </a:lnTo>
                <a:lnTo>
                  <a:pt x="360" y="83"/>
                </a:lnTo>
                <a:lnTo>
                  <a:pt x="357" y="86"/>
                </a:lnTo>
                <a:lnTo>
                  <a:pt x="355" y="86"/>
                </a:lnTo>
                <a:lnTo>
                  <a:pt x="355" y="86"/>
                </a:lnTo>
                <a:lnTo>
                  <a:pt x="353" y="83"/>
                </a:lnTo>
                <a:lnTo>
                  <a:pt x="353" y="83"/>
                </a:lnTo>
                <a:lnTo>
                  <a:pt x="353" y="81"/>
                </a:lnTo>
                <a:lnTo>
                  <a:pt x="353" y="81"/>
                </a:lnTo>
                <a:lnTo>
                  <a:pt x="350" y="79"/>
                </a:lnTo>
                <a:lnTo>
                  <a:pt x="348" y="79"/>
                </a:lnTo>
                <a:lnTo>
                  <a:pt x="348" y="79"/>
                </a:lnTo>
                <a:lnTo>
                  <a:pt x="348" y="74"/>
                </a:lnTo>
                <a:lnTo>
                  <a:pt x="346" y="74"/>
                </a:lnTo>
                <a:lnTo>
                  <a:pt x="346" y="74"/>
                </a:lnTo>
                <a:lnTo>
                  <a:pt x="343" y="71"/>
                </a:lnTo>
                <a:lnTo>
                  <a:pt x="343" y="71"/>
                </a:lnTo>
                <a:lnTo>
                  <a:pt x="341" y="71"/>
                </a:lnTo>
                <a:lnTo>
                  <a:pt x="334" y="74"/>
                </a:lnTo>
                <a:lnTo>
                  <a:pt x="329" y="74"/>
                </a:lnTo>
                <a:lnTo>
                  <a:pt x="327" y="74"/>
                </a:lnTo>
                <a:lnTo>
                  <a:pt x="327" y="74"/>
                </a:lnTo>
                <a:lnTo>
                  <a:pt x="327" y="74"/>
                </a:lnTo>
                <a:lnTo>
                  <a:pt x="324" y="74"/>
                </a:lnTo>
                <a:lnTo>
                  <a:pt x="324" y="74"/>
                </a:lnTo>
                <a:lnTo>
                  <a:pt x="320" y="74"/>
                </a:lnTo>
                <a:lnTo>
                  <a:pt x="320" y="74"/>
                </a:lnTo>
                <a:lnTo>
                  <a:pt x="317" y="74"/>
                </a:lnTo>
                <a:lnTo>
                  <a:pt x="317" y="74"/>
                </a:lnTo>
                <a:lnTo>
                  <a:pt x="315" y="74"/>
                </a:lnTo>
                <a:lnTo>
                  <a:pt x="315" y="74"/>
                </a:lnTo>
                <a:lnTo>
                  <a:pt x="315" y="76"/>
                </a:lnTo>
                <a:lnTo>
                  <a:pt x="315" y="76"/>
                </a:lnTo>
                <a:lnTo>
                  <a:pt x="313" y="76"/>
                </a:lnTo>
                <a:lnTo>
                  <a:pt x="313" y="76"/>
                </a:lnTo>
                <a:lnTo>
                  <a:pt x="313" y="74"/>
                </a:lnTo>
                <a:lnTo>
                  <a:pt x="310" y="74"/>
                </a:lnTo>
                <a:lnTo>
                  <a:pt x="310" y="74"/>
                </a:lnTo>
                <a:lnTo>
                  <a:pt x="305" y="76"/>
                </a:lnTo>
                <a:lnTo>
                  <a:pt x="305" y="76"/>
                </a:lnTo>
                <a:lnTo>
                  <a:pt x="303" y="74"/>
                </a:lnTo>
                <a:lnTo>
                  <a:pt x="303" y="74"/>
                </a:lnTo>
                <a:lnTo>
                  <a:pt x="303" y="74"/>
                </a:lnTo>
                <a:lnTo>
                  <a:pt x="303" y="74"/>
                </a:lnTo>
                <a:lnTo>
                  <a:pt x="301" y="74"/>
                </a:lnTo>
                <a:lnTo>
                  <a:pt x="301" y="74"/>
                </a:lnTo>
                <a:lnTo>
                  <a:pt x="301" y="71"/>
                </a:lnTo>
                <a:lnTo>
                  <a:pt x="298" y="74"/>
                </a:lnTo>
                <a:lnTo>
                  <a:pt x="298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69"/>
                </a:lnTo>
                <a:lnTo>
                  <a:pt x="294" y="69"/>
                </a:lnTo>
                <a:lnTo>
                  <a:pt x="282" y="64"/>
                </a:lnTo>
                <a:lnTo>
                  <a:pt x="282" y="64"/>
                </a:lnTo>
                <a:lnTo>
                  <a:pt x="282" y="62"/>
                </a:lnTo>
                <a:lnTo>
                  <a:pt x="279" y="62"/>
                </a:lnTo>
                <a:lnTo>
                  <a:pt x="279" y="60"/>
                </a:lnTo>
                <a:lnTo>
                  <a:pt x="279" y="60"/>
                </a:lnTo>
                <a:lnTo>
                  <a:pt x="277" y="60"/>
                </a:lnTo>
                <a:lnTo>
                  <a:pt x="277" y="60"/>
                </a:lnTo>
                <a:lnTo>
                  <a:pt x="277" y="60"/>
                </a:lnTo>
                <a:lnTo>
                  <a:pt x="277" y="62"/>
                </a:lnTo>
                <a:lnTo>
                  <a:pt x="277" y="62"/>
                </a:lnTo>
                <a:lnTo>
                  <a:pt x="275" y="62"/>
                </a:lnTo>
                <a:lnTo>
                  <a:pt x="272" y="62"/>
                </a:lnTo>
                <a:lnTo>
                  <a:pt x="272" y="62"/>
                </a:lnTo>
                <a:lnTo>
                  <a:pt x="272" y="64"/>
                </a:lnTo>
                <a:lnTo>
                  <a:pt x="272" y="64"/>
                </a:lnTo>
                <a:lnTo>
                  <a:pt x="272" y="64"/>
                </a:lnTo>
                <a:lnTo>
                  <a:pt x="272" y="64"/>
                </a:lnTo>
                <a:lnTo>
                  <a:pt x="272" y="64"/>
                </a:lnTo>
                <a:lnTo>
                  <a:pt x="270" y="67"/>
                </a:lnTo>
                <a:lnTo>
                  <a:pt x="270" y="67"/>
                </a:lnTo>
                <a:lnTo>
                  <a:pt x="270" y="69"/>
                </a:lnTo>
                <a:lnTo>
                  <a:pt x="270" y="71"/>
                </a:lnTo>
                <a:lnTo>
                  <a:pt x="270" y="74"/>
                </a:lnTo>
                <a:lnTo>
                  <a:pt x="270" y="74"/>
                </a:lnTo>
                <a:lnTo>
                  <a:pt x="270" y="76"/>
                </a:lnTo>
                <a:lnTo>
                  <a:pt x="268" y="76"/>
                </a:lnTo>
                <a:lnTo>
                  <a:pt x="265" y="81"/>
                </a:lnTo>
                <a:lnTo>
                  <a:pt x="263" y="81"/>
                </a:lnTo>
                <a:lnTo>
                  <a:pt x="263" y="81"/>
                </a:lnTo>
                <a:lnTo>
                  <a:pt x="242" y="81"/>
                </a:lnTo>
                <a:lnTo>
                  <a:pt x="237" y="83"/>
                </a:lnTo>
                <a:lnTo>
                  <a:pt x="227" y="88"/>
                </a:lnTo>
                <a:lnTo>
                  <a:pt x="225" y="90"/>
                </a:lnTo>
                <a:lnTo>
                  <a:pt x="225" y="90"/>
                </a:lnTo>
                <a:lnTo>
                  <a:pt x="225" y="93"/>
                </a:lnTo>
                <a:lnTo>
                  <a:pt x="225" y="100"/>
                </a:lnTo>
                <a:lnTo>
                  <a:pt x="225" y="102"/>
                </a:lnTo>
                <a:lnTo>
                  <a:pt x="225" y="105"/>
                </a:lnTo>
                <a:lnTo>
                  <a:pt x="223" y="107"/>
                </a:lnTo>
                <a:lnTo>
                  <a:pt x="218" y="116"/>
                </a:lnTo>
                <a:lnTo>
                  <a:pt x="216" y="119"/>
                </a:lnTo>
                <a:lnTo>
                  <a:pt x="216" y="121"/>
                </a:lnTo>
                <a:lnTo>
                  <a:pt x="216" y="124"/>
                </a:lnTo>
                <a:lnTo>
                  <a:pt x="216" y="124"/>
                </a:lnTo>
                <a:lnTo>
                  <a:pt x="216" y="126"/>
                </a:lnTo>
                <a:lnTo>
                  <a:pt x="218" y="128"/>
                </a:lnTo>
                <a:lnTo>
                  <a:pt x="218" y="131"/>
                </a:lnTo>
                <a:lnTo>
                  <a:pt x="216" y="133"/>
                </a:lnTo>
                <a:lnTo>
                  <a:pt x="216" y="135"/>
                </a:lnTo>
                <a:lnTo>
                  <a:pt x="216" y="138"/>
                </a:lnTo>
                <a:lnTo>
                  <a:pt x="211" y="142"/>
                </a:lnTo>
                <a:lnTo>
                  <a:pt x="211" y="145"/>
                </a:lnTo>
                <a:lnTo>
                  <a:pt x="208" y="145"/>
                </a:lnTo>
                <a:lnTo>
                  <a:pt x="206" y="147"/>
                </a:lnTo>
                <a:lnTo>
                  <a:pt x="204" y="147"/>
                </a:lnTo>
                <a:lnTo>
                  <a:pt x="201" y="147"/>
                </a:lnTo>
                <a:lnTo>
                  <a:pt x="201" y="150"/>
                </a:lnTo>
                <a:lnTo>
                  <a:pt x="201" y="150"/>
                </a:lnTo>
                <a:lnTo>
                  <a:pt x="199" y="152"/>
                </a:lnTo>
                <a:lnTo>
                  <a:pt x="199" y="152"/>
                </a:lnTo>
                <a:lnTo>
                  <a:pt x="199" y="152"/>
                </a:lnTo>
                <a:lnTo>
                  <a:pt x="197" y="152"/>
                </a:lnTo>
                <a:lnTo>
                  <a:pt x="194" y="152"/>
                </a:lnTo>
                <a:lnTo>
                  <a:pt x="194" y="152"/>
                </a:lnTo>
                <a:lnTo>
                  <a:pt x="192" y="152"/>
                </a:lnTo>
                <a:lnTo>
                  <a:pt x="187" y="154"/>
                </a:lnTo>
                <a:lnTo>
                  <a:pt x="187" y="157"/>
                </a:lnTo>
                <a:lnTo>
                  <a:pt x="187" y="157"/>
                </a:lnTo>
                <a:lnTo>
                  <a:pt x="187" y="159"/>
                </a:lnTo>
                <a:lnTo>
                  <a:pt x="187" y="161"/>
                </a:lnTo>
                <a:lnTo>
                  <a:pt x="187" y="161"/>
                </a:lnTo>
                <a:lnTo>
                  <a:pt x="182" y="161"/>
                </a:lnTo>
                <a:lnTo>
                  <a:pt x="180" y="159"/>
                </a:lnTo>
                <a:lnTo>
                  <a:pt x="180" y="159"/>
                </a:lnTo>
                <a:lnTo>
                  <a:pt x="180" y="161"/>
                </a:lnTo>
                <a:lnTo>
                  <a:pt x="178" y="161"/>
                </a:lnTo>
                <a:lnTo>
                  <a:pt x="173" y="164"/>
                </a:lnTo>
                <a:lnTo>
                  <a:pt x="171" y="164"/>
                </a:lnTo>
                <a:lnTo>
                  <a:pt x="164" y="164"/>
                </a:lnTo>
                <a:lnTo>
                  <a:pt x="164" y="164"/>
                </a:lnTo>
                <a:lnTo>
                  <a:pt x="161" y="166"/>
                </a:lnTo>
                <a:lnTo>
                  <a:pt x="161" y="166"/>
                </a:lnTo>
                <a:lnTo>
                  <a:pt x="161" y="169"/>
                </a:lnTo>
                <a:lnTo>
                  <a:pt x="159" y="169"/>
                </a:lnTo>
                <a:lnTo>
                  <a:pt x="154" y="171"/>
                </a:lnTo>
                <a:lnTo>
                  <a:pt x="152" y="171"/>
                </a:lnTo>
                <a:lnTo>
                  <a:pt x="140" y="171"/>
                </a:lnTo>
                <a:lnTo>
                  <a:pt x="137" y="171"/>
                </a:lnTo>
                <a:lnTo>
                  <a:pt x="137" y="173"/>
                </a:lnTo>
                <a:lnTo>
                  <a:pt x="137" y="173"/>
                </a:lnTo>
                <a:lnTo>
                  <a:pt x="137" y="173"/>
                </a:lnTo>
                <a:lnTo>
                  <a:pt x="137" y="176"/>
                </a:lnTo>
                <a:lnTo>
                  <a:pt x="137" y="176"/>
                </a:lnTo>
                <a:lnTo>
                  <a:pt x="137" y="178"/>
                </a:lnTo>
                <a:lnTo>
                  <a:pt x="142" y="180"/>
                </a:lnTo>
                <a:lnTo>
                  <a:pt x="142" y="180"/>
                </a:lnTo>
                <a:lnTo>
                  <a:pt x="142" y="180"/>
                </a:lnTo>
                <a:lnTo>
                  <a:pt x="145" y="180"/>
                </a:lnTo>
                <a:lnTo>
                  <a:pt x="145" y="180"/>
                </a:lnTo>
                <a:lnTo>
                  <a:pt x="145" y="183"/>
                </a:lnTo>
                <a:lnTo>
                  <a:pt x="145" y="183"/>
                </a:lnTo>
                <a:lnTo>
                  <a:pt x="142" y="183"/>
                </a:lnTo>
                <a:lnTo>
                  <a:pt x="137" y="185"/>
                </a:lnTo>
                <a:lnTo>
                  <a:pt x="137" y="187"/>
                </a:lnTo>
                <a:lnTo>
                  <a:pt x="137" y="187"/>
                </a:lnTo>
                <a:lnTo>
                  <a:pt x="137" y="190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5"/>
                </a:lnTo>
                <a:lnTo>
                  <a:pt x="137" y="197"/>
                </a:lnTo>
                <a:lnTo>
                  <a:pt x="137" y="199"/>
                </a:lnTo>
                <a:lnTo>
                  <a:pt x="135" y="199"/>
                </a:lnTo>
                <a:lnTo>
                  <a:pt x="135" y="199"/>
                </a:lnTo>
                <a:lnTo>
                  <a:pt x="133" y="199"/>
                </a:lnTo>
                <a:lnTo>
                  <a:pt x="133" y="199"/>
                </a:lnTo>
                <a:lnTo>
                  <a:pt x="128" y="202"/>
                </a:lnTo>
                <a:lnTo>
                  <a:pt x="123" y="204"/>
                </a:lnTo>
                <a:lnTo>
                  <a:pt x="123" y="206"/>
                </a:lnTo>
                <a:lnTo>
                  <a:pt x="121" y="206"/>
                </a:lnTo>
                <a:lnTo>
                  <a:pt x="119" y="209"/>
                </a:lnTo>
                <a:lnTo>
                  <a:pt x="119" y="209"/>
                </a:lnTo>
                <a:lnTo>
                  <a:pt x="119" y="209"/>
                </a:lnTo>
                <a:lnTo>
                  <a:pt x="116" y="211"/>
                </a:lnTo>
                <a:lnTo>
                  <a:pt x="114" y="211"/>
                </a:lnTo>
                <a:lnTo>
                  <a:pt x="111" y="211"/>
                </a:lnTo>
                <a:lnTo>
                  <a:pt x="111" y="211"/>
                </a:lnTo>
                <a:lnTo>
                  <a:pt x="109" y="211"/>
                </a:lnTo>
                <a:lnTo>
                  <a:pt x="109" y="211"/>
                </a:lnTo>
                <a:lnTo>
                  <a:pt x="109" y="211"/>
                </a:lnTo>
                <a:lnTo>
                  <a:pt x="109" y="211"/>
                </a:lnTo>
                <a:lnTo>
                  <a:pt x="107" y="211"/>
                </a:lnTo>
                <a:lnTo>
                  <a:pt x="104" y="209"/>
                </a:lnTo>
                <a:lnTo>
                  <a:pt x="102" y="209"/>
                </a:lnTo>
                <a:lnTo>
                  <a:pt x="102" y="209"/>
                </a:lnTo>
                <a:lnTo>
                  <a:pt x="97" y="216"/>
                </a:lnTo>
                <a:lnTo>
                  <a:pt x="95" y="218"/>
                </a:lnTo>
                <a:lnTo>
                  <a:pt x="95" y="216"/>
                </a:lnTo>
                <a:lnTo>
                  <a:pt x="95" y="213"/>
                </a:lnTo>
                <a:lnTo>
                  <a:pt x="93" y="213"/>
                </a:lnTo>
                <a:lnTo>
                  <a:pt x="93" y="211"/>
                </a:lnTo>
                <a:lnTo>
                  <a:pt x="93" y="209"/>
                </a:lnTo>
                <a:lnTo>
                  <a:pt x="93" y="209"/>
                </a:lnTo>
                <a:lnTo>
                  <a:pt x="93" y="206"/>
                </a:lnTo>
                <a:lnTo>
                  <a:pt x="93" y="206"/>
                </a:lnTo>
                <a:lnTo>
                  <a:pt x="88" y="206"/>
                </a:lnTo>
                <a:lnTo>
                  <a:pt x="88" y="204"/>
                </a:lnTo>
                <a:lnTo>
                  <a:pt x="83" y="199"/>
                </a:lnTo>
                <a:lnTo>
                  <a:pt x="81" y="199"/>
                </a:lnTo>
                <a:lnTo>
                  <a:pt x="78" y="197"/>
                </a:lnTo>
                <a:lnTo>
                  <a:pt x="76" y="197"/>
                </a:lnTo>
                <a:lnTo>
                  <a:pt x="69" y="199"/>
                </a:lnTo>
                <a:lnTo>
                  <a:pt x="67" y="199"/>
                </a:lnTo>
                <a:lnTo>
                  <a:pt x="59" y="199"/>
                </a:lnTo>
                <a:lnTo>
                  <a:pt x="57" y="197"/>
                </a:lnTo>
                <a:lnTo>
                  <a:pt x="55" y="195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87"/>
                </a:lnTo>
                <a:lnTo>
                  <a:pt x="48" y="187"/>
                </a:lnTo>
                <a:lnTo>
                  <a:pt x="48" y="187"/>
                </a:lnTo>
                <a:lnTo>
                  <a:pt x="45" y="187"/>
                </a:lnTo>
                <a:lnTo>
                  <a:pt x="48" y="187"/>
                </a:lnTo>
                <a:lnTo>
                  <a:pt x="48" y="187"/>
                </a:lnTo>
                <a:lnTo>
                  <a:pt x="45" y="185"/>
                </a:lnTo>
                <a:lnTo>
                  <a:pt x="45" y="185"/>
                </a:lnTo>
                <a:lnTo>
                  <a:pt x="45" y="185"/>
                </a:lnTo>
                <a:lnTo>
                  <a:pt x="43" y="187"/>
                </a:lnTo>
                <a:lnTo>
                  <a:pt x="43" y="187"/>
                </a:lnTo>
                <a:lnTo>
                  <a:pt x="43" y="187"/>
                </a:lnTo>
                <a:lnTo>
                  <a:pt x="43" y="190"/>
                </a:lnTo>
                <a:lnTo>
                  <a:pt x="43" y="192"/>
                </a:lnTo>
                <a:lnTo>
                  <a:pt x="43" y="192"/>
                </a:lnTo>
                <a:lnTo>
                  <a:pt x="43" y="195"/>
                </a:lnTo>
                <a:lnTo>
                  <a:pt x="41" y="195"/>
                </a:lnTo>
                <a:lnTo>
                  <a:pt x="41" y="197"/>
                </a:lnTo>
                <a:lnTo>
                  <a:pt x="41" y="199"/>
                </a:lnTo>
                <a:lnTo>
                  <a:pt x="41" y="199"/>
                </a:lnTo>
                <a:lnTo>
                  <a:pt x="38" y="202"/>
                </a:lnTo>
                <a:lnTo>
                  <a:pt x="38" y="202"/>
                </a:lnTo>
                <a:lnTo>
                  <a:pt x="38" y="202"/>
                </a:lnTo>
                <a:lnTo>
                  <a:pt x="38" y="206"/>
                </a:lnTo>
                <a:lnTo>
                  <a:pt x="38" y="206"/>
                </a:lnTo>
                <a:lnTo>
                  <a:pt x="36" y="209"/>
                </a:lnTo>
                <a:lnTo>
                  <a:pt x="36" y="209"/>
                </a:lnTo>
                <a:lnTo>
                  <a:pt x="33" y="209"/>
                </a:lnTo>
                <a:lnTo>
                  <a:pt x="33" y="209"/>
                </a:lnTo>
                <a:lnTo>
                  <a:pt x="33" y="209"/>
                </a:lnTo>
                <a:lnTo>
                  <a:pt x="33" y="211"/>
                </a:lnTo>
                <a:lnTo>
                  <a:pt x="33" y="211"/>
                </a:lnTo>
                <a:lnTo>
                  <a:pt x="33" y="211"/>
                </a:lnTo>
                <a:lnTo>
                  <a:pt x="33" y="213"/>
                </a:lnTo>
                <a:lnTo>
                  <a:pt x="33" y="213"/>
                </a:lnTo>
                <a:lnTo>
                  <a:pt x="33" y="213"/>
                </a:lnTo>
                <a:lnTo>
                  <a:pt x="33" y="213"/>
                </a:lnTo>
                <a:lnTo>
                  <a:pt x="33" y="213"/>
                </a:lnTo>
                <a:lnTo>
                  <a:pt x="36" y="216"/>
                </a:lnTo>
                <a:lnTo>
                  <a:pt x="36" y="218"/>
                </a:lnTo>
                <a:lnTo>
                  <a:pt x="36" y="218"/>
                </a:lnTo>
                <a:lnTo>
                  <a:pt x="36" y="218"/>
                </a:lnTo>
                <a:lnTo>
                  <a:pt x="36" y="218"/>
                </a:lnTo>
                <a:lnTo>
                  <a:pt x="36" y="221"/>
                </a:lnTo>
                <a:lnTo>
                  <a:pt x="33" y="221"/>
                </a:lnTo>
                <a:lnTo>
                  <a:pt x="33" y="223"/>
                </a:lnTo>
                <a:lnTo>
                  <a:pt x="33" y="225"/>
                </a:lnTo>
                <a:lnTo>
                  <a:pt x="33" y="228"/>
                </a:lnTo>
                <a:lnTo>
                  <a:pt x="33" y="228"/>
                </a:lnTo>
                <a:lnTo>
                  <a:pt x="33" y="230"/>
                </a:lnTo>
                <a:lnTo>
                  <a:pt x="31" y="230"/>
                </a:lnTo>
                <a:lnTo>
                  <a:pt x="31" y="232"/>
                </a:lnTo>
                <a:lnTo>
                  <a:pt x="31" y="232"/>
                </a:lnTo>
                <a:lnTo>
                  <a:pt x="31" y="232"/>
                </a:lnTo>
                <a:lnTo>
                  <a:pt x="31" y="235"/>
                </a:lnTo>
                <a:lnTo>
                  <a:pt x="31" y="235"/>
                </a:lnTo>
                <a:lnTo>
                  <a:pt x="31" y="237"/>
                </a:lnTo>
                <a:lnTo>
                  <a:pt x="29" y="239"/>
                </a:lnTo>
                <a:lnTo>
                  <a:pt x="29" y="239"/>
                </a:lnTo>
                <a:lnTo>
                  <a:pt x="29" y="242"/>
                </a:lnTo>
                <a:lnTo>
                  <a:pt x="26" y="242"/>
                </a:lnTo>
                <a:lnTo>
                  <a:pt x="26" y="244"/>
                </a:lnTo>
                <a:lnTo>
                  <a:pt x="26" y="244"/>
                </a:lnTo>
                <a:lnTo>
                  <a:pt x="26" y="247"/>
                </a:lnTo>
                <a:lnTo>
                  <a:pt x="26" y="249"/>
                </a:lnTo>
                <a:lnTo>
                  <a:pt x="26" y="249"/>
                </a:lnTo>
                <a:lnTo>
                  <a:pt x="24" y="249"/>
                </a:lnTo>
                <a:lnTo>
                  <a:pt x="24" y="249"/>
                </a:lnTo>
                <a:lnTo>
                  <a:pt x="24" y="249"/>
                </a:lnTo>
                <a:lnTo>
                  <a:pt x="22" y="249"/>
                </a:lnTo>
                <a:lnTo>
                  <a:pt x="22" y="251"/>
                </a:lnTo>
                <a:lnTo>
                  <a:pt x="22" y="251"/>
                </a:lnTo>
                <a:lnTo>
                  <a:pt x="19" y="254"/>
                </a:lnTo>
                <a:lnTo>
                  <a:pt x="19" y="254"/>
                </a:lnTo>
                <a:lnTo>
                  <a:pt x="17" y="254"/>
                </a:lnTo>
                <a:lnTo>
                  <a:pt x="14" y="254"/>
                </a:lnTo>
                <a:lnTo>
                  <a:pt x="12" y="256"/>
                </a:lnTo>
                <a:lnTo>
                  <a:pt x="12" y="256"/>
                </a:lnTo>
                <a:lnTo>
                  <a:pt x="12" y="256"/>
                </a:lnTo>
                <a:lnTo>
                  <a:pt x="12" y="256"/>
                </a:lnTo>
                <a:lnTo>
                  <a:pt x="14" y="258"/>
                </a:lnTo>
                <a:lnTo>
                  <a:pt x="14" y="258"/>
                </a:lnTo>
                <a:lnTo>
                  <a:pt x="14" y="258"/>
                </a:lnTo>
                <a:lnTo>
                  <a:pt x="17" y="261"/>
                </a:lnTo>
                <a:lnTo>
                  <a:pt x="17" y="261"/>
                </a:lnTo>
                <a:lnTo>
                  <a:pt x="17" y="261"/>
                </a:lnTo>
                <a:lnTo>
                  <a:pt x="17" y="263"/>
                </a:lnTo>
                <a:lnTo>
                  <a:pt x="22" y="268"/>
                </a:lnTo>
                <a:lnTo>
                  <a:pt x="22" y="270"/>
                </a:lnTo>
                <a:lnTo>
                  <a:pt x="19" y="270"/>
                </a:lnTo>
                <a:lnTo>
                  <a:pt x="12" y="270"/>
                </a:lnTo>
                <a:lnTo>
                  <a:pt x="10" y="270"/>
                </a:lnTo>
                <a:lnTo>
                  <a:pt x="10" y="273"/>
                </a:lnTo>
                <a:lnTo>
                  <a:pt x="10" y="273"/>
                </a:lnTo>
                <a:lnTo>
                  <a:pt x="7" y="273"/>
                </a:lnTo>
                <a:lnTo>
                  <a:pt x="5" y="275"/>
                </a:lnTo>
                <a:lnTo>
                  <a:pt x="3" y="277"/>
                </a:lnTo>
                <a:lnTo>
                  <a:pt x="0" y="280"/>
                </a:lnTo>
                <a:lnTo>
                  <a:pt x="0" y="284"/>
                </a:lnTo>
                <a:lnTo>
                  <a:pt x="0" y="284"/>
                </a:lnTo>
                <a:lnTo>
                  <a:pt x="3" y="289"/>
                </a:lnTo>
                <a:lnTo>
                  <a:pt x="3" y="299"/>
                </a:lnTo>
                <a:lnTo>
                  <a:pt x="3" y="301"/>
                </a:lnTo>
                <a:lnTo>
                  <a:pt x="3" y="306"/>
                </a:lnTo>
                <a:lnTo>
                  <a:pt x="0" y="308"/>
                </a:lnTo>
                <a:lnTo>
                  <a:pt x="3" y="313"/>
                </a:lnTo>
                <a:lnTo>
                  <a:pt x="5" y="315"/>
                </a:lnTo>
                <a:lnTo>
                  <a:pt x="10" y="318"/>
                </a:lnTo>
                <a:lnTo>
                  <a:pt x="14" y="318"/>
                </a:lnTo>
                <a:lnTo>
                  <a:pt x="17" y="318"/>
                </a:lnTo>
                <a:lnTo>
                  <a:pt x="19" y="318"/>
                </a:lnTo>
                <a:lnTo>
                  <a:pt x="22" y="318"/>
                </a:lnTo>
                <a:lnTo>
                  <a:pt x="22" y="318"/>
                </a:lnTo>
                <a:lnTo>
                  <a:pt x="24" y="320"/>
                </a:lnTo>
                <a:lnTo>
                  <a:pt x="24" y="320"/>
                </a:lnTo>
                <a:lnTo>
                  <a:pt x="24" y="320"/>
                </a:lnTo>
                <a:lnTo>
                  <a:pt x="24" y="320"/>
                </a:lnTo>
                <a:lnTo>
                  <a:pt x="22" y="320"/>
                </a:lnTo>
                <a:lnTo>
                  <a:pt x="19" y="320"/>
                </a:lnTo>
                <a:lnTo>
                  <a:pt x="19" y="322"/>
                </a:lnTo>
                <a:lnTo>
                  <a:pt x="19" y="322"/>
                </a:lnTo>
                <a:lnTo>
                  <a:pt x="19" y="325"/>
                </a:lnTo>
                <a:lnTo>
                  <a:pt x="19" y="325"/>
                </a:lnTo>
                <a:lnTo>
                  <a:pt x="19" y="327"/>
                </a:lnTo>
                <a:lnTo>
                  <a:pt x="19" y="327"/>
                </a:lnTo>
                <a:lnTo>
                  <a:pt x="17" y="327"/>
                </a:lnTo>
                <a:lnTo>
                  <a:pt x="14" y="329"/>
                </a:lnTo>
                <a:lnTo>
                  <a:pt x="12" y="332"/>
                </a:lnTo>
                <a:lnTo>
                  <a:pt x="10" y="334"/>
                </a:lnTo>
                <a:lnTo>
                  <a:pt x="7" y="339"/>
                </a:lnTo>
                <a:lnTo>
                  <a:pt x="5" y="344"/>
                </a:lnTo>
                <a:lnTo>
                  <a:pt x="5" y="344"/>
                </a:lnTo>
                <a:lnTo>
                  <a:pt x="5" y="348"/>
                </a:lnTo>
                <a:lnTo>
                  <a:pt x="5" y="353"/>
                </a:lnTo>
                <a:lnTo>
                  <a:pt x="7" y="358"/>
                </a:lnTo>
                <a:lnTo>
                  <a:pt x="10" y="363"/>
                </a:lnTo>
                <a:lnTo>
                  <a:pt x="12" y="370"/>
                </a:lnTo>
                <a:lnTo>
                  <a:pt x="12" y="377"/>
                </a:lnTo>
                <a:lnTo>
                  <a:pt x="14" y="384"/>
                </a:lnTo>
                <a:lnTo>
                  <a:pt x="17" y="391"/>
                </a:lnTo>
                <a:lnTo>
                  <a:pt x="19" y="398"/>
                </a:lnTo>
                <a:lnTo>
                  <a:pt x="19" y="403"/>
                </a:lnTo>
                <a:lnTo>
                  <a:pt x="19" y="408"/>
                </a:lnTo>
                <a:lnTo>
                  <a:pt x="17" y="410"/>
                </a:lnTo>
                <a:lnTo>
                  <a:pt x="17" y="412"/>
                </a:lnTo>
                <a:lnTo>
                  <a:pt x="17" y="412"/>
                </a:lnTo>
                <a:lnTo>
                  <a:pt x="17" y="412"/>
                </a:lnTo>
                <a:lnTo>
                  <a:pt x="17" y="412"/>
                </a:lnTo>
                <a:lnTo>
                  <a:pt x="17" y="412"/>
                </a:lnTo>
                <a:lnTo>
                  <a:pt x="17" y="415"/>
                </a:lnTo>
                <a:lnTo>
                  <a:pt x="17" y="415"/>
                </a:lnTo>
                <a:lnTo>
                  <a:pt x="17" y="415"/>
                </a:lnTo>
                <a:lnTo>
                  <a:pt x="17" y="417"/>
                </a:lnTo>
                <a:lnTo>
                  <a:pt x="17" y="417"/>
                </a:lnTo>
                <a:lnTo>
                  <a:pt x="17" y="422"/>
                </a:lnTo>
                <a:lnTo>
                  <a:pt x="17" y="424"/>
                </a:lnTo>
                <a:lnTo>
                  <a:pt x="17" y="431"/>
                </a:lnTo>
                <a:lnTo>
                  <a:pt x="17" y="434"/>
                </a:lnTo>
                <a:lnTo>
                  <a:pt x="17" y="436"/>
                </a:lnTo>
                <a:lnTo>
                  <a:pt x="19" y="438"/>
                </a:lnTo>
                <a:lnTo>
                  <a:pt x="19" y="445"/>
                </a:lnTo>
                <a:lnTo>
                  <a:pt x="22" y="445"/>
                </a:lnTo>
                <a:lnTo>
                  <a:pt x="26" y="445"/>
                </a:lnTo>
                <a:lnTo>
                  <a:pt x="33" y="448"/>
                </a:lnTo>
                <a:lnTo>
                  <a:pt x="33" y="448"/>
                </a:lnTo>
                <a:lnTo>
                  <a:pt x="43" y="448"/>
                </a:lnTo>
                <a:lnTo>
                  <a:pt x="55" y="450"/>
                </a:lnTo>
                <a:lnTo>
                  <a:pt x="59" y="450"/>
                </a:lnTo>
                <a:lnTo>
                  <a:pt x="62" y="452"/>
                </a:lnTo>
                <a:lnTo>
                  <a:pt x="64" y="452"/>
                </a:lnTo>
                <a:lnTo>
                  <a:pt x="64" y="452"/>
                </a:lnTo>
                <a:lnTo>
                  <a:pt x="67" y="455"/>
                </a:lnTo>
                <a:lnTo>
                  <a:pt x="67" y="457"/>
                </a:lnTo>
                <a:lnTo>
                  <a:pt x="67" y="460"/>
                </a:lnTo>
                <a:lnTo>
                  <a:pt x="67" y="460"/>
                </a:lnTo>
                <a:lnTo>
                  <a:pt x="67" y="462"/>
                </a:lnTo>
                <a:lnTo>
                  <a:pt x="69" y="464"/>
                </a:lnTo>
                <a:lnTo>
                  <a:pt x="69" y="464"/>
                </a:lnTo>
                <a:lnTo>
                  <a:pt x="69" y="467"/>
                </a:lnTo>
                <a:lnTo>
                  <a:pt x="69" y="467"/>
                </a:lnTo>
                <a:lnTo>
                  <a:pt x="71" y="469"/>
                </a:lnTo>
                <a:lnTo>
                  <a:pt x="71" y="471"/>
                </a:lnTo>
                <a:lnTo>
                  <a:pt x="71" y="474"/>
                </a:lnTo>
                <a:lnTo>
                  <a:pt x="71" y="474"/>
                </a:lnTo>
                <a:lnTo>
                  <a:pt x="71" y="476"/>
                </a:lnTo>
                <a:lnTo>
                  <a:pt x="69" y="476"/>
                </a:lnTo>
                <a:lnTo>
                  <a:pt x="71" y="479"/>
                </a:lnTo>
                <a:lnTo>
                  <a:pt x="71" y="481"/>
                </a:lnTo>
                <a:lnTo>
                  <a:pt x="69" y="483"/>
                </a:lnTo>
                <a:lnTo>
                  <a:pt x="69" y="483"/>
                </a:lnTo>
                <a:lnTo>
                  <a:pt x="69" y="483"/>
                </a:lnTo>
                <a:lnTo>
                  <a:pt x="69" y="483"/>
                </a:lnTo>
                <a:lnTo>
                  <a:pt x="69" y="483"/>
                </a:lnTo>
                <a:lnTo>
                  <a:pt x="69" y="486"/>
                </a:lnTo>
                <a:lnTo>
                  <a:pt x="64" y="490"/>
                </a:lnTo>
                <a:lnTo>
                  <a:pt x="57" y="497"/>
                </a:lnTo>
                <a:lnTo>
                  <a:pt x="52" y="505"/>
                </a:lnTo>
                <a:lnTo>
                  <a:pt x="52" y="505"/>
                </a:lnTo>
                <a:lnTo>
                  <a:pt x="48" y="512"/>
                </a:lnTo>
                <a:lnTo>
                  <a:pt x="43" y="516"/>
                </a:lnTo>
                <a:lnTo>
                  <a:pt x="38" y="521"/>
                </a:lnTo>
                <a:lnTo>
                  <a:pt x="36" y="526"/>
                </a:lnTo>
                <a:lnTo>
                  <a:pt x="26" y="535"/>
                </a:lnTo>
                <a:lnTo>
                  <a:pt x="26" y="535"/>
                </a:lnTo>
                <a:lnTo>
                  <a:pt x="24" y="540"/>
                </a:lnTo>
                <a:lnTo>
                  <a:pt x="19" y="545"/>
                </a:lnTo>
                <a:lnTo>
                  <a:pt x="22" y="545"/>
                </a:lnTo>
                <a:lnTo>
                  <a:pt x="26" y="545"/>
                </a:lnTo>
                <a:lnTo>
                  <a:pt x="29" y="547"/>
                </a:lnTo>
                <a:lnTo>
                  <a:pt x="33" y="550"/>
                </a:lnTo>
                <a:lnTo>
                  <a:pt x="38" y="550"/>
                </a:lnTo>
                <a:lnTo>
                  <a:pt x="43" y="552"/>
                </a:lnTo>
                <a:lnTo>
                  <a:pt x="48" y="552"/>
                </a:lnTo>
                <a:lnTo>
                  <a:pt x="52" y="554"/>
                </a:lnTo>
                <a:lnTo>
                  <a:pt x="55" y="557"/>
                </a:lnTo>
                <a:lnTo>
                  <a:pt x="59" y="557"/>
                </a:lnTo>
                <a:lnTo>
                  <a:pt x="64" y="559"/>
                </a:lnTo>
                <a:lnTo>
                  <a:pt x="69" y="559"/>
                </a:lnTo>
                <a:lnTo>
                  <a:pt x="74" y="561"/>
                </a:lnTo>
                <a:lnTo>
                  <a:pt x="78" y="564"/>
                </a:lnTo>
                <a:lnTo>
                  <a:pt x="81" y="564"/>
                </a:lnTo>
                <a:lnTo>
                  <a:pt x="85" y="566"/>
                </a:lnTo>
                <a:lnTo>
                  <a:pt x="90" y="566"/>
                </a:lnTo>
                <a:lnTo>
                  <a:pt x="95" y="568"/>
                </a:lnTo>
                <a:lnTo>
                  <a:pt x="100" y="571"/>
                </a:lnTo>
                <a:lnTo>
                  <a:pt x="104" y="571"/>
                </a:lnTo>
                <a:lnTo>
                  <a:pt x="111" y="571"/>
                </a:lnTo>
                <a:lnTo>
                  <a:pt x="114" y="571"/>
                </a:lnTo>
                <a:lnTo>
                  <a:pt x="116" y="571"/>
                </a:lnTo>
                <a:lnTo>
                  <a:pt x="121" y="568"/>
                </a:lnTo>
                <a:lnTo>
                  <a:pt x="123" y="568"/>
                </a:lnTo>
                <a:lnTo>
                  <a:pt x="126" y="568"/>
                </a:lnTo>
                <a:lnTo>
                  <a:pt x="128" y="568"/>
                </a:lnTo>
                <a:lnTo>
                  <a:pt x="130" y="568"/>
                </a:lnTo>
                <a:lnTo>
                  <a:pt x="133" y="568"/>
                </a:lnTo>
                <a:lnTo>
                  <a:pt x="137" y="568"/>
                </a:lnTo>
                <a:lnTo>
                  <a:pt x="140" y="568"/>
                </a:lnTo>
                <a:lnTo>
                  <a:pt x="142" y="568"/>
                </a:lnTo>
                <a:lnTo>
                  <a:pt x="147" y="566"/>
                </a:lnTo>
                <a:lnTo>
                  <a:pt x="149" y="566"/>
                </a:lnTo>
                <a:lnTo>
                  <a:pt x="152" y="566"/>
                </a:lnTo>
                <a:lnTo>
                  <a:pt x="154" y="566"/>
                </a:lnTo>
                <a:lnTo>
                  <a:pt x="164" y="566"/>
                </a:lnTo>
                <a:lnTo>
                  <a:pt x="173" y="568"/>
                </a:lnTo>
                <a:lnTo>
                  <a:pt x="182" y="568"/>
                </a:lnTo>
                <a:lnTo>
                  <a:pt x="190" y="573"/>
                </a:lnTo>
                <a:lnTo>
                  <a:pt x="192" y="571"/>
                </a:lnTo>
                <a:lnTo>
                  <a:pt x="192" y="568"/>
                </a:lnTo>
                <a:lnTo>
                  <a:pt x="194" y="566"/>
                </a:lnTo>
                <a:lnTo>
                  <a:pt x="197" y="566"/>
                </a:lnTo>
                <a:lnTo>
                  <a:pt x="211" y="561"/>
                </a:lnTo>
                <a:lnTo>
                  <a:pt x="211" y="561"/>
                </a:lnTo>
                <a:lnTo>
                  <a:pt x="220" y="561"/>
                </a:lnTo>
                <a:lnTo>
                  <a:pt x="227" y="561"/>
                </a:lnTo>
                <a:lnTo>
                  <a:pt x="237" y="564"/>
                </a:lnTo>
                <a:lnTo>
                  <a:pt x="239" y="564"/>
                </a:lnTo>
                <a:lnTo>
                  <a:pt x="246" y="561"/>
                </a:lnTo>
                <a:lnTo>
                  <a:pt x="251" y="559"/>
                </a:lnTo>
                <a:lnTo>
                  <a:pt x="253" y="559"/>
                </a:lnTo>
                <a:lnTo>
                  <a:pt x="256" y="559"/>
                </a:lnTo>
                <a:lnTo>
                  <a:pt x="258" y="557"/>
                </a:lnTo>
                <a:lnTo>
                  <a:pt x="263" y="557"/>
                </a:lnTo>
                <a:lnTo>
                  <a:pt x="265" y="554"/>
                </a:lnTo>
                <a:lnTo>
                  <a:pt x="268" y="554"/>
                </a:lnTo>
                <a:lnTo>
                  <a:pt x="272" y="554"/>
                </a:lnTo>
                <a:lnTo>
                  <a:pt x="275" y="552"/>
                </a:lnTo>
                <a:lnTo>
                  <a:pt x="277" y="552"/>
                </a:lnTo>
                <a:lnTo>
                  <a:pt x="279" y="552"/>
                </a:lnTo>
                <a:lnTo>
                  <a:pt x="284" y="550"/>
                </a:lnTo>
                <a:lnTo>
                  <a:pt x="286" y="550"/>
                </a:lnTo>
                <a:lnTo>
                  <a:pt x="289" y="547"/>
                </a:lnTo>
                <a:lnTo>
                  <a:pt x="296" y="547"/>
                </a:lnTo>
                <a:lnTo>
                  <a:pt x="301" y="545"/>
                </a:lnTo>
                <a:lnTo>
                  <a:pt x="303" y="542"/>
                </a:lnTo>
                <a:lnTo>
                  <a:pt x="305" y="540"/>
                </a:lnTo>
                <a:lnTo>
                  <a:pt x="305" y="538"/>
                </a:lnTo>
                <a:lnTo>
                  <a:pt x="308" y="538"/>
                </a:lnTo>
                <a:lnTo>
                  <a:pt x="308" y="538"/>
                </a:lnTo>
                <a:lnTo>
                  <a:pt x="308" y="538"/>
                </a:lnTo>
                <a:lnTo>
                  <a:pt x="308" y="538"/>
                </a:lnTo>
                <a:lnTo>
                  <a:pt x="305" y="535"/>
                </a:lnTo>
                <a:lnTo>
                  <a:pt x="303" y="533"/>
                </a:lnTo>
                <a:lnTo>
                  <a:pt x="301" y="533"/>
                </a:lnTo>
                <a:lnTo>
                  <a:pt x="301" y="533"/>
                </a:lnTo>
                <a:lnTo>
                  <a:pt x="301" y="531"/>
                </a:lnTo>
                <a:lnTo>
                  <a:pt x="303" y="528"/>
                </a:lnTo>
                <a:lnTo>
                  <a:pt x="305" y="521"/>
                </a:lnTo>
                <a:lnTo>
                  <a:pt x="305" y="521"/>
                </a:lnTo>
                <a:lnTo>
                  <a:pt x="305" y="516"/>
                </a:lnTo>
                <a:lnTo>
                  <a:pt x="305" y="509"/>
                </a:lnTo>
                <a:lnTo>
                  <a:pt x="305" y="507"/>
                </a:lnTo>
                <a:lnTo>
                  <a:pt x="305" y="507"/>
                </a:lnTo>
                <a:lnTo>
                  <a:pt x="305" y="505"/>
                </a:lnTo>
                <a:lnTo>
                  <a:pt x="305" y="505"/>
                </a:lnTo>
                <a:lnTo>
                  <a:pt x="303" y="502"/>
                </a:lnTo>
                <a:lnTo>
                  <a:pt x="303" y="500"/>
                </a:lnTo>
                <a:lnTo>
                  <a:pt x="308" y="479"/>
                </a:lnTo>
                <a:lnTo>
                  <a:pt x="310" y="479"/>
                </a:lnTo>
                <a:lnTo>
                  <a:pt x="310" y="479"/>
                </a:lnTo>
                <a:lnTo>
                  <a:pt x="317" y="476"/>
                </a:lnTo>
                <a:lnTo>
                  <a:pt x="320" y="476"/>
                </a:lnTo>
                <a:lnTo>
                  <a:pt x="324" y="471"/>
                </a:lnTo>
                <a:lnTo>
                  <a:pt x="324" y="469"/>
                </a:lnTo>
                <a:lnTo>
                  <a:pt x="327" y="462"/>
                </a:lnTo>
                <a:lnTo>
                  <a:pt x="327" y="462"/>
                </a:lnTo>
                <a:lnTo>
                  <a:pt x="329" y="462"/>
                </a:lnTo>
                <a:lnTo>
                  <a:pt x="331" y="460"/>
                </a:lnTo>
                <a:lnTo>
                  <a:pt x="331" y="460"/>
                </a:lnTo>
                <a:lnTo>
                  <a:pt x="334" y="457"/>
                </a:lnTo>
                <a:lnTo>
                  <a:pt x="336" y="457"/>
                </a:lnTo>
                <a:lnTo>
                  <a:pt x="339" y="455"/>
                </a:lnTo>
                <a:lnTo>
                  <a:pt x="343" y="455"/>
                </a:lnTo>
                <a:lnTo>
                  <a:pt x="343" y="455"/>
                </a:lnTo>
                <a:lnTo>
                  <a:pt x="343" y="457"/>
                </a:lnTo>
                <a:lnTo>
                  <a:pt x="343" y="457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6" y="460"/>
                </a:lnTo>
                <a:lnTo>
                  <a:pt x="346" y="460"/>
                </a:lnTo>
                <a:lnTo>
                  <a:pt x="348" y="460"/>
                </a:lnTo>
                <a:lnTo>
                  <a:pt x="348" y="460"/>
                </a:lnTo>
                <a:lnTo>
                  <a:pt x="350" y="460"/>
                </a:lnTo>
                <a:lnTo>
                  <a:pt x="353" y="462"/>
                </a:lnTo>
                <a:lnTo>
                  <a:pt x="353" y="462"/>
                </a:lnTo>
                <a:lnTo>
                  <a:pt x="355" y="462"/>
                </a:lnTo>
                <a:lnTo>
                  <a:pt x="357" y="462"/>
                </a:lnTo>
                <a:lnTo>
                  <a:pt x="360" y="462"/>
                </a:lnTo>
                <a:lnTo>
                  <a:pt x="362" y="462"/>
                </a:lnTo>
                <a:lnTo>
                  <a:pt x="365" y="460"/>
                </a:lnTo>
                <a:lnTo>
                  <a:pt x="367" y="460"/>
                </a:lnTo>
                <a:lnTo>
                  <a:pt x="369" y="460"/>
                </a:lnTo>
                <a:lnTo>
                  <a:pt x="372" y="460"/>
                </a:lnTo>
                <a:lnTo>
                  <a:pt x="374" y="457"/>
                </a:lnTo>
                <a:lnTo>
                  <a:pt x="376" y="457"/>
                </a:lnTo>
                <a:lnTo>
                  <a:pt x="376" y="455"/>
                </a:lnTo>
                <a:lnTo>
                  <a:pt x="379" y="455"/>
                </a:lnTo>
                <a:lnTo>
                  <a:pt x="379" y="455"/>
                </a:lnTo>
                <a:lnTo>
                  <a:pt x="381" y="455"/>
                </a:lnTo>
                <a:lnTo>
                  <a:pt x="381" y="455"/>
                </a:lnTo>
                <a:lnTo>
                  <a:pt x="383" y="452"/>
                </a:lnTo>
                <a:lnTo>
                  <a:pt x="383" y="450"/>
                </a:lnTo>
                <a:lnTo>
                  <a:pt x="381" y="450"/>
                </a:lnTo>
                <a:lnTo>
                  <a:pt x="376" y="450"/>
                </a:lnTo>
                <a:lnTo>
                  <a:pt x="374" y="450"/>
                </a:lnTo>
                <a:lnTo>
                  <a:pt x="374" y="450"/>
                </a:lnTo>
                <a:lnTo>
                  <a:pt x="374" y="448"/>
                </a:lnTo>
                <a:lnTo>
                  <a:pt x="374" y="445"/>
                </a:lnTo>
                <a:lnTo>
                  <a:pt x="372" y="445"/>
                </a:lnTo>
                <a:lnTo>
                  <a:pt x="372" y="445"/>
                </a:lnTo>
                <a:lnTo>
                  <a:pt x="372" y="443"/>
                </a:lnTo>
                <a:lnTo>
                  <a:pt x="372" y="443"/>
                </a:lnTo>
                <a:lnTo>
                  <a:pt x="374" y="443"/>
                </a:lnTo>
                <a:lnTo>
                  <a:pt x="376" y="443"/>
                </a:lnTo>
                <a:lnTo>
                  <a:pt x="379" y="443"/>
                </a:lnTo>
                <a:lnTo>
                  <a:pt x="381" y="443"/>
                </a:lnTo>
                <a:lnTo>
                  <a:pt x="381" y="441"/>
                </a:lnTo>
                <a:lnTo>
                  <a:pt x="383" y="441"/>
                </a:lnTo>
                <a:lnTo>
                  <a:pt x="386" y="436"/>
                </a:lnTo>
                <a:lnTo>
                  <a:pt x="388" y="436"/>
                </a:lnTo>
                <a:lnTo>
                  <a:pt x="388" y="436"/>
                </a:lnTo>
                <a:lnTo>
                  <a:pt x="391" y="436"/>
                </a:lnTo>
                <a:lnTo>
                  <a:pt x="393" y="436"/>
                </a:lnTo>
                <a:lnTo>
                  <a:pt x="393" y="436"/>
                </a:lnTo>
                <a:lnTo>
                  <a:pt x="393" y="436"/>
                </a:lnTo>
                <a:lnTo>
                  <a:pt x="393" y="434"/>
                </a:lnTo>
                <a:lnTo>
                  <a:pt x="398" y="434"/>
                </a:lnTo>
                <a:lnTo>
                  <a:pt x="398" y="434"/>
                </a:lnTo>
                <a:lnTo>
                  <a:pt x="398" y="431"/>
                </a:lnTo>
                <a:lnTo>
                  <a:pt x="398" y="431"/>
                </a:lnTo>
                <a:lnTo>
                  <a:pt x="400" y="429"/>
                </a:lnTo>
                <a:lnTo>
                  <a:pt x="400" y="429"/>
                </a:lnTo>
                <a:lnTo>
                  <a:pt x="400" y="429"/>
                </a:lnTo>
                <a:lnTo>
                  <a:pt x="400" y="426"/>
                </a:lnTo>
                <a:lnTo>
                  <a:pt x="402" y="424"/>
                </a:lnTo>
                <a:lnTo>
                  <a:pt x="402" y="424"/>
                </a:lnTo>
                <a:lnTo>
                  <a:pt x="405" y="424"/>
                </a:lnTo>
                <a:lnTo>
                  <a:pt x="405" y="426"/>
                </a:lnTo>
                <a:lnTo>
                  <a:pt x="407" y="426"/>
                </a:lnTo>
                <a:lnTo>
                  <a:pt x="407" y="426"/>
                </a:lnTo>
                <a:lnTo>
                  <a:pt x="407" y="429"/>
                </a:lnTo>
                <a:lnTo>
                  <a:pt x="409" y="429"/>
                </a:lnTo>
                <a:lnTo>
                  <a:pt x="412" y="429"/>
                </a:lnTo>
                <a:lnTo>
                  <a:pt x="412" y="429"/>
                </a:lnTo>
                <a:lnTo>
                  <a:pt x="419" y="431"/>
                </a:lnTo>
                <a:lnTo>
                  <a:pt x="421" y="431"/>
                </a:lnTo>
                <a:lnTo>
                  <a:pt x="421" y="431"/>
                </a:lnTo>
                <a:lnTo>
                  <a:pt x="421" y="429"/>
                </a:lnTo>
                <a:lnTo>
                  <a:pt x="424" y="429"/>
                </a:lnTo>
                <a:lnTo>
                  <a:pt x="424" y="429"/>
                </a:lnTo>
                <a:lnTo>
                  <a:pt x="421" y="429"/>
                </a:lnTo>
                <a:lnTo>
                  <a:pt x="419" y="429"/>
                </a:lnTo>
                <a:lnTo>
                  <a:pt x="417" y="429"/>
                </a:lnTo>
                <a:lnTo>
                  <a:pt x="417" y="426"/>
                </a:lnTo>
                <a:lnTo>
                  <a:pt x="417" y="426"/>
                </a:lnTo>
                <a:lnTo>
                  <a:pt x="417" y="426"/>
                </a:lnTo>
                <a:lnTo>
                  <a:pt x="419" y="424"/>
                </a:lnTo>
                <a:lnTo>
                  <a:pt x="421" y="424"/>
                </a:lnTo>
                <a:lnTo>
                  <a:pt x="421" y="424"/>
                </a:lnTo>
                <a:lnTo>
                  <a:pt x="424" y="424"/>
                </a:lnTo>
                <a:lnTo>
                  <a:pt x="426" y="426"/>
                </a:lnTo>
                <a:lnTo>
                  <a:pt x="431" y="426"/>
                </a:lnTo>
                <a:lnTo>
                  <a:pt x="431" y="429"/>
                </a:lnTo>
                <a:lnTo>
                  <a:pt x="431" y="429"/>
                </a:lnTo>
                <a:lnTo>
                  <a:pt x="431" y="431"/>
                </a:lnTo>
                <a:lnTo>
                  <a:pt x="431" y="431"/>
                </a:lnTo>
                <a:lnTo>
                  <a:pt x="433" y="434"/>
                </a:lnTo>
                <a:lnTo>
                  <a:pt x="435" y="436"/>
                </a:lnTo>
                <a:lnTo>
                  <a:pt x="435" y="438"/>
                </a:lnTo>
                <a:lnTo>
                  <a:pt x="438" y="438"/>
                </a:lnTo>
                <a:lnTo>
                  <a:pt x="443" y="436"/>
                </a:lnTo>
                <a:lnTo>
                  <a:pt x="443" y="436"/>
                </a:lnTo>
                <a:lnTo>
                  <a:pt x="445" y="436"/>
                </a:lnTo>
                <a:lnTo>
                  <a:pt x="447" y="436"/>
                </a:lnTo>
                <a:lnTo>
                  <a:pt x="450" y="434"/>
                </a:lnTo>
                <a:lnTo>
                  <a:pt x="450" y="431"/>
                </a:lnTo>
                <a:lnTo>
                  <a:pt x="452" y="431"/>
                </a:lnTo>
                <a:lnTo>
                  <a:pt x="452" y="431"/>
                </a:lnTo>
                <a:lnTo>
                  <a:pt x="452" y="429"/>
                </a:lnTo>
                <a:lnTo>
                  <a:pt x="459" y="422"/>
                </a:lnTo>
                <a:lnTo>
                  <a:pt x="459" y="419"/>
                </a:lnTo>
                <a:lnTo>
                  <a:pt x="462" y="417"/>
                </a:lnTo>
                <a:lnTo>
                  <a:pt x="462" y="417"/>
                </a:lnTo>
                <a:lnTo>
                  <a:pt x="462" y="417"/>
                </a:lnTo>
                <a:lnTo>
                  <a:pt x="462" y="417"/>
                </a:lnTo>
                <a:lnTo>
                  <a:pt x="462" y="412"/>
                </a:lnTo>
                <a:lnTo>
                  <a:pt x="459" y="405"/>
                </a:lnTo>
                <a:lnTo>
                  <a:pt x="459" y="405"/>
                </a:lnTo>
                <a:lnTo>
                  <a:pt x="459" y="403"/>
                </a:lnTo>
                <a:lnTo>
                  <a:pt x="459" y="398"/>
                </a:lnTo>
                <a:lnTo>
                  <a:pt x="462" y="396"/>
                </a:lnTo>
                <a:lnTo>
                  <a:pt x="462" y="396"/>
                </a:lnTo>
                <a:lnTo>
                  <a:pt x="462" y="393"/>
                </a:lnTo>
                <a:lnTo>
                  <a:pt x="459" y="391"/>
                </a:lnTo>
                <a:lnTo>
                  <a:pt x="459" y="389"/>
                </a:lnTo>
                <a:lnTo>
                  <a:pt x="459" y="386"/>
                </a:lnTo>
                <a:lnTo>
                  <a:pt x="459" y="384"/>
                </a:lnTo>
                <a:lnTo>
                  <a:pt x="462" y="381"/>
                </a:lnTo>
                <a:lnTo>
                  <a:pt x="462" y="379"/>
                </a:lnTo>
                <a:lnTo>
                  <a:pt x="464" y="379"/>
                </a:lnTo>
                <a:lnTo>
                  <a:pt x="466" y="379"/>
                </a:lnTo>
                <a:lnTo>
                  <a:pt x="469" y="374"/>
                </a:lnTo>
                <a:lnTo>
                  <a:pt x="469" y="374"/>
                </a:lnTo>
                <a:lnTo>
                  <a:pt x="469" y="372"/>
                </a:lnTo>
                <a:lnTo>
                  <a:pt x="469" y="370"/>
                </a:lnTo>
                <a:lnTo>
                  <a:pt x="469" y="370"/>
                </a:lnTo>
                <a:lnTo>
                  <a:pt x="469" y="370"/>
                </a:lnTo>
                <a:lnTo>
                  <a:pt x="469" y="370"/>
                </a:lnTo>
                <a:lnTo>
                  <a:pt x="469" y="370"/>
                </a:lnTo>
                <a:lnTo>
                  <a:pt x="466" y="367"/>
                </a:lnTo>
                <a:lnTo>
                  <a:pt x="466" y="367"/>
                </a:lnTo>
                <a:lnTo>
                  <a:pt x="466" y="367"/>
                </a:lnTo>
                <a:lnTo>
                  <a:pt x="466" y="365"/>
                </a:lnTo>
                <a:lnTo>
                  <a:pt x="466" y="365"/>
                </a:lnTo>
                <a:lnTo>
                  <a:pt x="469" y="365"/>
                </a:lnTo>
                <a:lnTo>
                  <a:pt x="471" y="363"/>
                </a:lnTo>
                <a:lnTo>
                  <a:pt x="471" y="360"/>
                </a:lnTo>
                <a:lnTo>
                  <a:pt x="471" y="360"/>
                </a:lnTo>
                <a:lnTo>
                  <a:pt x="471" y="358"/>
                </a:lnTo>
                <a:lnTo>
                  <a:pt x="471" y="353"/>
                </a:lnTo>
                <a:lnTo>
                  <a:pt x="471" y="351"/>
                </a:lnTo>
                <a:lnTo>
                  <a:pt x="473" y="351"/>
                </a:lnTo>
                <a:lnTo>
                  <a:pt x="473" y="348"/>
                </a:lnTo>
                <a:lnTo>
                  <a:pt x="476" y="348"/>
                </a:lnTo>
                <a:lnTo>
                  <a:pt x="478" y="346"/>
                </a:lnTo>
                <a:lnTo>
                  <a:pt x="478" y="346"/>
                </a:lnTo>
                <a:lnTo>
                  <a:pt x="480" y="346"/>
                </a:lnTo>
                <a:lnTo>
                  <a:pt x="480" y="346"/>
                </a:lnTo>
                <a:lnTo>
                  <a:pt x="480" y="346"/>
                </a:lnTo>
                <a:lnTo>
                  <a:pt x="480" y="346"/>
                </a:lnTo>
                <a:lnTo>
                  <a:pt x="483" y="346"/>
                </a:lnTo>
                <a:lnTo>
                  <a:pt x="485" y="346"/>
                </a:lnTo>
                <a:lnTo>
                  <a:pt x="488" y="344"/>
                </a:lnTo>
                <a:lnTo>
                  <a:pt x="490" y="346"/>
                </a:lnTo>
                <a:lnTo>
                  <a:pt x="492" y="346"/>
                </a:lnTo>
                <a:lnTo>
                  <a:pt x="497" y="344"/>
                </a:lnTo>
                <a:lnTo>
                  <a:pt x="497" y="344"/>
                </a:lnTo>
                <a:lnTo>
                  <a:pt x="499" y="344"/>
                </a:lnTo>
                <a:lnTo>
                  <a:pt x="499" y="344"/>
                </a:lnTo>
                <a:lnTo>
                  <a:pt x="499" y="344"/>
                </a:lnTo>
                <a:lnTo>
                  <a:pt x="502" y="339"/>
                </a:lnTo>
                <a:lnTo>
                  <a:pt x="502" y="339"/>
                </a:lnTo>
                <a:lnTo>
                  <a:pt x="504" y="339"/>
                </a:lnTo>
                <a:lnTo>
                  <a:pt x="504" y="341"/>
                </a:lnTo>
                <a:lnTo>
                  <a:pt x="506" y="339"/>
                </a:lnTo>
                <a:lnTo>
                  <a:pt x="514" y="332"/>
                </a:lnTo>
                <a:lnTo>
                  <a:pt x="516" y="329"/>
                </a:lnTo>
                <a:lnTo>
                  <a:pt x="514" y="327"/>
                </a:lnTo>
                <a:lnTo>
                  <a:pt x="511" y="325"/>
                </a:lnTo>
                <a:lnTo>
                  <a:pt x="511" y="325"/>
                </a:lnTo>
                <a:lnTo>
                  <a:pt x="511" y="325"/>
                </a:lnTo>
                <a:lnTo>
                  <a:pt x="511" y="322"/>
                </a:lnTo>
                <a:lnTo>
                  <a:pt x="509" y="322"/>
                </a:lnTo>
                <a:lnTo>
                  <a:pt x="509" y="322"/>
                </a:lnTo>
                <a:lnTo>
                  <a:pt x="506" y="322"/>
                </a:lnTo>
                <a:lnTo>
                  <a:pt x="506" y="320"/>
                </a:lnTo>
                <a:lnTo>
                  <a:pt x="506" y="320"/>
                </a:lnTo>
                <a:lnTo>
                  <a:pt x="506" y="318"/>
                </a:lnTo>
                <a:lnTo>
                  <a:pt x="509" y="313"/>
                </a:lnTo>
                <a:lnTo>
                  <a:pt x="509" y="313"/>
                </a:lnTo>
                <a:lnTo>
                  <a:pt x="509" y="313"/>
                </a:lnTo>
                <a:lnTo>
                  <a:pt x="506" y="313"/>
                </a:lnTo>
                <a:lnTo>
                  <a:pt x="506" y="310"/>
                </a:lnTo>
                <a:lnTo>
                  <a:pt x="506" y="310"/>
                </a:lnTo>
                <a:lnTo>
                  <a:pt x="506" y="310"/>
                </a:lnTo>
                <a:lnTo>
                  <a:pt x="506" y="310"/>
                </a:lnTo>
                <a:lnTo>
                  <a:pt x="504" y="308"/>
                </a:lnTo>
                <a:lnTo>
                  <a:pt x="504" y="306"/>
                </a:lnTo>
                <a:lnTo>
                  <a:pt x="502" y="306"/>
                </a:lnTo>
                <a:lnTo>
                  <a:pt x="499" y="306"/>
                </a:lnTo>
                <a:lnTo>
                  <a:pt x="499" y="306"/>
                </a:lnTo>
                <a:lnTo>
                  <a:pt x="497" y="306"/>
                </a:lnTo>
                <a:lnTo>
                  <a:pt x="497" y="306"/>
                </a:lnTo>
                <a:lnTo>
                  <a:pt x="497" y="303"/>
                </a:lnTo>
                <a:lnTo>
                  <a:pt x="497" y="303"/>
                </a:lnTo>
                <a:lnTo>
                  <a:pt x="495" y="301"/>
                </a:lnTo>
                <a:lnTo>
                  <a:pt x="495" y="299"/>
                </a:lnTo>
                <a:lnTo>
                  <a:pt x="495" y="299"/>
                </a:lnTo>
                <a:lnTo>
                  <a:pt x="492" y="296"/>
                </a:lnTo>
                <a:lnTo>
                  <a:pt x="492" y="296"/>
                </a:lnTo>
                <a:lnTo>
                  <a:pt x="490" y="294"/>
                </a:lnTo>
                <a:lnTo>
                  <a:pt x="490" y="294"/>
                </a:lnTo>
                <a:lnTo>
                  <a:pt x="492" y="292"/>
                </a:lnTo>
                <a:lnTo>
                  <a:pt x="492" y="292"/>
                </a:lnTo>
                <a:lnTo>
                  <a:pt x="492" y="289"/>
                </a:lnTo>
                <a:lnTo>
                  <a:pt x="492" y="289"/>
                </a:lnTo>
                <a:lnTo>
                  <a:pt x="492" y="289"/>
                </a:lnTo>
                <a:lnTo>
                  <a:pt x="492" y="287"/>
                </a:lnTo>
                <a:lnTo>
                  <a:pt x="495" y="287"/>
                </a:lnTo>
                <a:lnTo>
                  <a:pt x="497" y="287"/>
                </a:lnTo>
                <a:lnTo>
                  <a:pt x="499" y="287"/>
                </a:lnTo>
                <a:lnTo>
                  <a:pt x="511" y="292"/>
                </a:lnTo>
                <a:lnTo>
                  <a:pt x="514" y="292"/>
                </a:lnTo>
                <a:lnTo>
                  <a:pt x="516" y="292"/>
                </a:lnTo>
                <a:lnTo>
                  <a:pt x="516" y="292"/>
                </a:lnTo>
                <a:lnTo>
                  <a:pt x="521" y="292"/>
                </a:lnTo>
                <a:lnTo>
                  <a:pt x="525" y="294"/>
                </a:lnTo>
                <a:lnTo>
                  <a:pt x="525" y="294"/>
                </a:lnTo>
                <a:lnTo>
                  <a:pt x="532" y="292"/>
                </a:lnTo>
                <a:lnTo>
                  <a:pt x="540" y="292"/>
                </a:lnTo>
                <a:lnTo>
                  <a:pt x="544" y="292"/>
                </a:lnTo>
                <a:lnTo>
                  <a:pt x="544" y="289"/>
                </a:lnTo>
                <a:lnTo>
                  <a:pt x="544" y="289"/>
                </a:lnTo>
                <a:lnTo>
                  <a:pt x="547" y="289"/>
                </a:lnTo>
                <a:lnTo>
                  <a:pt x="547" y="289"/>
                </a:lnTo>
                <a:lnTo>
                  <a:pt x="549" y="289"/>
                </a:lnTo>
                <a:lnTo>
                  <a:pt x="549" y="289"/>
                </a:lnTo>
                <a:lnTo>
                  <a:pt x="549" y="289"/>
                </a:lnTo>
                <a:lnTo>
                  <a:pt x="549" y="287"/>
                </a:lnTo>
                <a:lnTo>
                  <a:pt x="551" y="287"/>
                </a:lnTo>
                <a:lnTo>
                  <a:pt x="554" y="287"/>
                </a:lnTo>
                <a:lnTo>
                  <a:pt x="554" y="287"/>
                </a:lnTo>
                <a:lnTo>
                  <a:pt x="554" y="284"/>
                </a:lnTo>
                <a:lnTo>
                  <a:pt x="554" y="284"/>
                </a:lnTo>
                <a:lnTo>
                  <a:pt x="554" y="282"/>
                </a:lnTo>
                <a:lnTo>
                  <a:pt x="556" y="282"/>
                </a:lnTo>
                <a:lnTo>
                  <a:pt x="556" y="280"/>
                </a:lnTo>
                <a:lnTo>
                  <a:pt x="556" y="280"/>
                </a:lnTo>
                <a:lnTo>
                  <a:pt x="556" y="277"/>
                </a:lnTo>
                <a:lnTo>
                  <a:pt x="556" y="277"/>
                </a:lnTo>
                <a:lnTo>
                  <a:pt x="556" y="275"/>
                </a:lnTo>
                <a:lnTo>
                  <a:pt x="556" y="273"/>
                </a:lnTo>
                <a:lnTo>
                  <a:pt x="558" y="268"/>
                </a:lnTo>
                <a:lnTo>
                  <a:pt x="558" y="268"/>
                </a:lnTo>
                <a:lnTo>
                  <a:pt x="554" y="266"/>
                </a:lnTo>
                <a:lnTo>
                  <a:pt x="551" y="263"/>
                </a:lnTo>
                <a:lnTo>
                  <a:pt x="551" y="261"/>
                </a:lnTo>
                <a:lnTo>
                  <a:pt x="549" y="261"/>
                </a:lnTo>
                <a:lnTo>
                  <a:pt x="549" y="258"/>
                </a:lnTo>
                <a:lnTo>
                  <a:pt x="549" y="258"/>
                </a:lnTo>
                <a:lnTo>
                  <a:pt x="549" y="256"/>
                </a:lnTo>
                <a:lnTo>
                  <a:pt x="549" y="254"/>
                </a:lnTo>
                <a:lnTo>
                  <a:pt x="551" y="254"/>
                </a:lnTo>
                <a:lnTo>
                  <a:pt x="551" y="254"/>
                </a:lnTo>
                <a:lnTo>
                  <a:pt x="551" y="254"/>
                </a:lnTo>
                <a:lnTo>
                  <a:pt x="554" y="254"/>
                </a:lnTo>
                <a:lnTo>
                  <a:pt x="554" y="254"/>
                </a:lnTo>
                <a:lnTo>
                  <a:pt x="556" y="254"/>
                </a:lnTo>
                <a:lnTo>
                  <a:pt x="556" y="251"/>
                </a:lnTo>
                <a:lnTo>
                  <a:pt x="556" y="249"/>
                </a:lnTo>
                <a:lnTo>
                  <a:pt x="554" y="249"/>
                </a:lnTo>
                <a:lnTo>
                  <a:pt x="556" y="247"/>
                </a:lnTo>
                <a:lnTo>
                  <a:pt x="556" y="247"/>
                </a:lnTo>
                <a:lnTo>
                  <a:pt x="558" y="244"/>
                </a:lnTo>
                <a:lnTo>
                  <a:pt x="561" y="242"/>
                </a:lnTo>
                <a:lnTo>
                  <a:pt x="561" y="242"/>
                </a:lnTo>
                <a:lnTo>
                  <a:pt x="566" y="237"/>
                </a:lnTo>
                <a:lnTo>
                  <a:pt x="566" y="237"/>
                </a:lnTo>
                <a:lnTo>
                  <a:pt x="566" y="235"/>
                </a:lnTo>
                <a:lnTo>
                  <a:pt x="568" y="232"/>
                </a:lnTo>
                <a:lnTo>
                  <a:pt x="575" y="230"/>
                </a:lnTo>
                <a:lnTo>
                  <a:pt x="575" y="230"/>
                </a:lnTo>
                <a:lnTo>
                  <a:pt x="575" y="230"/>
                </a:lnTo>
                <a:lnTo>
                  <a:pt x="577" y="228"/>
                </a:lnTo>
                <a:lnTo>
                  <a:pt x="577" y="228"/>
                </a:lnTo>
                <a:lnTo>
                  <a:pt x="577" y="228"/>
                </a:lnTo>
                <a:lnTo>
                  <a:pt x="577" y="228"/>
                </a:lnTo>
                <a:lnTo>
                  <a:pt x="577" y="228"/>
                </a:lnTo>
                <a:lnTo>
                  <a:pt x="577" y="225"/>
                </a:lnTo>
                <a:lnTo>
                  <a:pt x="577" y="225"/>
                </a:lnTo>
                <a:lnTo>
                  <a:pt x="577" y="225"/>
                </a:lnTo>
                <a:lnTo>
                  <a:pt x="577" y="225"/>
                </a:lnTo>
                <a:lnTo>
                  <a:pt x="577" y="221"/>
                </a:lnTo>
                <a:lnTo>
                  <a:pt x="580" y="221"/>
                </a:lnTo>
                <a:lnTo>
                  <a:pt x="582" y="218"/>
                </a:lnTo>
                <a:lnTo>
                  <a:pt x="585" y="216"/>
                </a:lnTo>
                <a:lnTo>
                  <a:pt x="585" y="213"/>
                </a:lnTo>
                <a:lnTo>
                  <a:pt x="585" y="213"/>
                </a:lnTo>
                <a:lnTo>
                  <a:pt x="582" y="211"/>
                </a:lnTo>
                <a:lnTo>
                  <a:pt x="580" y="209"/>
                </a:lnTo>
                <a:lnTo>
                  <a:pt x="580" y="206"/>
                </a:lnTo>
                <a:lnTo>
                  <a:pt x="580" y="206"/>
                </a:lnTo>
                <a:lnTo>
                  <a:pt x="580" y="204"/>
                </a:lnTo>
                <a:lnTo>
                  <a:pt x="582" y="202"/>
                </a:lnTo>
                <a:lnTo>
                  <a:pt x="585" y="199"/>
                </a:lnTo>
                <a:lnTo>
                  <a:pt x="585" y="199"/>
                </a:lnTo>
                <a:lnTo>
                  <a:pt x="585" y="197"/>
                </a:lnTo>
                <a:lnTo>
                  <a:pt x="582" y="197"/>
                </a:lnTo>
                <a:lnTo>
                  <a:pt x="582" y="197"/>
                </a:lnTo>
                <a:lnTo>
                  <a:pt x="582" y="197"/>
                </a:lnTo>
                <a:lnTo>
                  <a:pt x="582" y="195"/>
                </a:lnTo>
                <a:lnTo>
                  <a:pt x="582" y="195"/>
                </a:lnTo>
                <a:lnTo>
                  <a:pt x="582" y="192"/>
                </a:lnTo>
                <a:lnTo>
                  <a:pt x="582" y="192"/>
                </a:lnTo>
                <a:lnTo>
                  <a:pt x="582" y="190"/>
                </a:lnTo>
                <a:lnTo>
                  <a:pt x="582" y="190"/>
                </a:lnTo>
                <a:lnTo>
                  <a:pt x="577" y="187"/>
                </a:lnTo>
                <a:lnTo>
                  <a:pt x="577" y="187"/>
                </a:lnTo>
                <a:lnTo>
                  <a:pt x="577" y="185"/>
                </a:lnTo>
                <a:lnTo>
                  <a:pt x="577" y="185"/>
                </a:lnTo>
                <a:lnTo>
                  <a:pt x="577" y="183"/>
                </a:lnTo>
                <a:lnTo>
                  <a:pt x="577" y="183"/>
                </a:lnTo>
                <a:lnTo>
                  <a:pt x="577" y="180"/>
                </a:lnTo>
                <a:lnTo>
                  <a:pt x="577" y="180"/>
                </a:lnTo>
                <a:lnTo>
                  <a:pt x="577" y="180"/>
                </a:lnTo>
                <a:lnTo>
                  <a:pt x="577" y="180"/>
                </a:lnTo>
                <a:lnTo>
                  <a:pt x="575" y="178"/>
                </a:lnTo>
                <a:lnTo>
                  <a:pt x="575" y="178"/>
                </a:lnTo>
                <a:lnTo>
                  <a:pt x="575" y="178"/>
                </a:lnTo>
                <a:lnTo>
                  <a:pt x="575" y="178"/>
                </a:lnTo>
                <a:lnTo>
                  <a:pt x="575" y="176"/>
                </a:lnTo>
                <a:lnTo>
                  <a:pt x="575" y="176"/>
                </a:lnTo>
                <a:lnTo>
                  <a:pt x="573" y="173"/>
                </a:lnTo>
                <a:lnTo>
                  <a:pt x="573" y="171"/>
                </a:lnTo>
                <a:lnTo>
                  <a:pt x="570" y="169"/>
                </a:lnTo>
                <a:lnTo>
                  <a:pt x="570" y="169"/>
                </a:lnTo>
                <a:lnTo>
                  <a:pt x="570" y="166"/>
                </a:lnTo>
                <a:lnTo>
                  <a:pt x="570" y="166"/>
                </a:lnTo>
                <a:lnTo>
                  <a:pt x="568" y="164"/>
                </a:lnTo>
                <a:lnTo>
                  <a:pt x="566" y="164"/>
                </a:lnTo>
                <a:lnTo>
                  <a:pt x="566" y="164"/>
                </a:lnTo>
                <a:lnTo>
                  <a:pt x="563" y="161"/>
                </a:lnTo>
                <a:lnTo>
                  <a:pt x="563" y="161"/>
                </a:lnTo>
                <a:lnTo>
                  <a:pt x="561" y="161"/>
                </a:lnTo>
                <a:lnTo>
                  <a:pt x="561" y="161"/>
                </a:lnTo>
                <a:lnTo>
                  <a:pt x="561" y="159"/>
                </a:lnTo>
                <a:lnTo>
                  <a:pt x="561" y="159"/>
                </a:lnTo>
                <a:lnTo>
                  <a:pt x="561" y="159"/>
                </a:lnTo>
                <a:lnTo>
                  <a:pt x="563" y="157"/>
                </a:lnTo>
                <a:lnTo>
                  <a:pt x="563" y="157"/>
                </a:lnTo>
                <a:lnTo>
                  <a:pt x="563" y="154"/>
                </a:lnTo>
                <a:lnTo>
                  <a:pt x="563" y="154"/>
                </a:lnTo>
                <a:lnTo>
                  <a:pt x="566" y="152"/>
                </a:lnTo>
                <a:lnTo>
                  <a:pt x="566" y="152"/>
                </a:lnTo>
                <a:lnTo>
                  <a:pt x="568" y="152"/>
                </a:lnTo>
                <a:lnTo>
                  <a:pt x="568" y="152"/>
                </a:lnTo>
                <a:lnTo>
                  <a:pt x="568" y="150"/>
                </a:lnTo>
                <a:lnTo>
                  <a:pt x="568" y="150"/>
                </a:lnTo>
                <a:lnTo>
                  <a:pt x="570" y="147"/>
                </a:lnTo>
                <a:lnTo>
                  <a:pt x="573" y="147"/>
                </a:lnTo>
                <a:lnTo>
                  <a:pt x="577" y="142"/>
                </a:lnTo>
                <a:lnTo>
                  <a:pt x="577" y="142"/>
                </a:lnTo>
                <a:lnTo>
                  <a:pt x="577" y="142"/>
                </a:lnTo>
                <a:lnTo>
                  <a:pt x="580" y="142"/>
                </a:lnTo>
                <a:lnTo>
                  <a:pt x="580" y="140"/>
                </a:lnTo>
                <a:lnTo>
                  <a:pt x="580" y="140"/>
                </a:lnTo>
                <a:lnTo>
                  <a:pt x="580" y="140"/>
                </a:lnTo>
                <a:lnTo>
                  <a:pt x="580" y="138"/>
                </a:lnTo>
                <a:lnTo>
                  <a:pt x="582" y="138"/>
                </a:lnTo>
                <a:lnTo>
                  <a:pt x="582" y="135"/>
                </a:lnTo>
                <a:lnTo>
                  <a:pt x="582" y="135"/>
                </a:lnTo>
                <a:lnTo>
                  <a:pt x="582" y="133"/>
                </a:lnTo>
                <a:lnTo>
                  <a:pt x="582" y="133"/>
                </a:lnTo>
                <a:lnTo>
                  <a:pt x="585" y="133"/>
                </a:lnTo>
                <a:lnTo>
                  <a:pt x="585" y="133"/>
                </a:lnTo>
                <a:lnTo>
                  <a:pt x="589" y="135"/>
                </a:lnTo>
                <a:lnTo>
                  <a:pt x="589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5"/>
                </a:lnTo>
                <a:lnTo>
                  <a:pt x="594" y="135"/>
                </a:lnTo>
                <a:lnTo>
                  <a:pt x="592" y="135"/>
                </a:lnTo>
                <a:lnTo>
                  <a:pt x="592" y="133"/>
                </a:lnTo>
                <a:lnTo>
                  <a:pt x="592" y="131"/>
                </a:lnTo>
                <a:lnTo>
                  <a:pt x="594" y="131"/>
                </a:lnTo>
                <a:lnTo>
                  <a:pt x="596" y="131"/>
                </a:lnTo>
                <a:lnTo>
                  <a:pt x="596" y="131"/>
                </a:lnTo>
                <a:lnTo>
                  <a:pt x="599" y="128"/>
                </a:lnTo>
                <a:lnTo>
                  <a:pt x="599" y="128"/>
                </a:lnTo>
                <a:lnTo>
                  <a:pt x="599" y="128"/>
                </a:lnTo>
                <a:lnTo>
                  <a:pt x="601" y="126"/>
                </a:lnTo>
                <a:lnTo>
                  <a:pt x="603" y="126"/>
                </a:lnTo>
                <a:lnTo>
                  <a:pt x="603" y="126"/>
                </a:lnTo>
                <a:lnTo>
                  <a:pt x="606" y="124"/>
                </a:lnTo>
                <a:lnTo>
                  <a:pt x="606" y="124"/>
                </a:lnTo>
                <a:lnTo>
                  <a:pt x="606" y="124"/>
                </a:lnTo>
                <a:lnTo>
                  <a:pt x="606" y="124"/>
                </a:lnTo>
                <a:lnTo>
                  <a:pt x="606" y="121"/>
                </a:lnTo>
                <a:lnTo>
                  <a:pt x="606" y="121"/>
                </a:lnTo>
                <a:lnTo>
                  <a:pt x="608" y="121"/>
                </a:lnTo>
                <a:lnTo>
                  <a:pt x="608" y="121"/>
                </a:lnTo>
                <a:lnTo>
                  <a:pt x="611" y="121"/>
                </a:lnTo>
                <a:lnTo>
                  <a:pt x="613" y="119"/>
                </a:lnTo>
                <a:lnTo>
                  <a:pt x="613" y="119"/>
                </a:lnTo>
                <a:lnTo>
                  <a:pt x="611" y="116"/>
                </a:lnTo>
                <a:lnTo>
                  <a:pt x="611" y="116"/>
                </a:lnTo>
                <a:lnTo>
                  <a:pt x="613" y="116"/>
                </a:lnTo>
                <a:lnTo>
                  <a:pt x="615" y="114"/>
                </a:lnTo>
                <a:lnTo>
                  <a:pt x="620" y="114"/>
                </a:lnTo>
                <a:lnTo>
                  <a:pt x="622" y="114"/>
                </a:lnTo>
                <a:lnTo>
                  <a:pt x="625" y="114"/>
                </a:lnTo>
                <a:lnTo>
                  <a:pt x="627" y="114"/>
                </a:lnTo>
                <a:lnTo>
                  <a:pt x="627" y="114"/>
                </a:lnTo>
                <a:lnTo>
                  <a:pt x="632" y="109"/>
                </a:lnTo>
                <a:lnTo>
                  <a:pt x="634" y="109"/>
                </a:lnTo>
                <a:lnTo>
                  <a:pt x="637" y="109"/>
                </a:lnTo>
                <a:lnTo>
                  <a:pt x="639" y="107"/>
                </a:lnTo>
                <a:lnTo>
                  <a:pt x="644" y="109"/>
                </a:lnTo>
                <a:lnTo>
                  <a:pt x="648" y="109"/>
                </a:lnTo>
                <a:lnTo>
                  <a:pt x="651" y="107"/>
                </a:lnTo>
                <a:lnTo>
                  <a:pt x="651" y="107"/>
                </a:lnTo>
                <a:lnTo>
                  <a:pt x="653" y="107"/>
                </a:lnTo>
                <a:lnTo>
                  <a:pt x="655" y="107"/>
                </a:lnTo>
                <a:lnTo>
                  <a:pt x="655" y="107"/>
                </a:lnTo>
                <a:lnTo>
                  <a:pt x="655" y="107"/>
                </a:lnTo>
                <a:lnTo>
                  <a:pt x="658" y="107"/>
                </a:lnTo>
                <a:lnTo>
                  <a:pt x="658" y="107"/>
                </a:lnTo>
                <a:lnTo>
                  <a:pt x="665" y="105"/>
                </a:lnTo>
                <a:lnTo>
                  <a:pt x="667" y="105"/>
                </a:lnTo>
                <a:lnTo>
                  <a:pt x="670" y="107"/>
                </a:lnTo>
                <a:lnTo>
                  <a:pt x="670" y="107"/>
                </a:lnTo>
                <a:lnTo>
                  <a:pt x="670" y="107"/>
                </a:lnTo>
                <a:lnTo>
                  <a:pt x="674" y="105"/>
                </a:lnTo>
                <a:lnTo>
                  <a:pt x="677" y="105"/>
                </a:lnTo>
                <a:lnTo>
                  <a:pt x="679" y="105"/>
                </a:lnTo>
                <a:lnTo>
                  <a:pt x="681" y="105"/>
                </a:lnTo>
                <a:lnTo>
                  <a:pt x="681" y="105"/>
                </a:lnTo>
                <a:lnTo>
                  <a:pt x="689" y="105"/>
                </a:lnTo>
                <a:lnTo>
                  <a:pt x="693" y="105"/>
                </a:lnTo>
                <a:lnTo>
                  <a:pt x="693" y="105"/>
                </a:lnTo>
                <a:lnTo>
                  <a:pt x="693" y="105"/>
                </a:lnTo>
                <a:lnTo>
                  <a:pt x="696" y="105"/>
                </a:lnTo>
                <a:lnTo>
                  <a:pt x="700" y="105"/>
                </a:lnTo>
                <a:lnTo>
                  <a:pt x="700" y="105"/>
                </a:lnTo>
                <a:lnTo>
                  <a:pt x="705" y="109"/>
                </a:lnTo>
                <a:lnTo>
                  <a:pt x="707" y="109"/>
                </a:lnTo>
                <a:lnTo>
                  <a:pt x="707" y="109"/>
                </a:lnTo>
                <a:lnTo>
                  <a:pt x="710" y="109"/>
                </a:lnTo>
                <a:lnTo>
                  <a:pt x="712" y="109"/>
                </a:lnTo>
                <a:lnTo>
                  <a:pt x="715" y="107"/>
                </a:lnTo>
                <a:lnTo>
                  <a:pt x="715" y="105"/>
                </a:lnTo>
                <a:lnTo>
                  <a:pt x="715" y="105"/>
                </a:lnTo>
                <a:lnTo>
                  <a:pt x="715" y="105"/>
                </a:lnTo>
                <a:lnTo>
                  <a:pt x="717" y="105"/>
                </a:lnTo>
                <a:lnTo>
                  <a:pt x="719" y="105"/>
                </a:lnTo>
                <a:lnTo>
                  <a:pt x="722" y="105"/>
                </a:lnTo>
                <a:lnTo>
                  <a:pt x="724" y="102"/>
                </a:lnTo>
                <a:lnTo>
                  <a:pt x="726" y="100"/>
                </a:lnTo>
                <a:lnTo>
                  <a:pt x="729" y="98"/>
                </a:lnTo>
                <a:lnTo>
                  <a:pt x="731" y="98"/>
                </a:lnTo>
                <a:lnTo>
                  <a:pt x="731" y="98"/>
                </a:lnTo>
                <a:lnTo>
                  <a:pt x="734" y="98"/>
                </a:lnTo>
                <a:lnTo>
                  <a:pt x="734" y="98"/>
                </a:lnTo>
                <a:lnTo>
                  <a:pt x="734" y="98"/>
                </a:lnTo>
                <a:lnTo>
                  <a:pt x="734" y="100"/>
                </a:lnTo>
                <a:lnTo>
                  <a:pt x="736" y="100"/>
                </a:lnTo>
                <a:lnTo>
                  <a:pt x="736" y="100"/>
                </a:lnTo>
                <a:lnTo>
                  <a:pt x="736" y="98"/>
                </a:lnTo>
                <a:lnTo>
                  <a:pt x="736" y="98"/>
                </a:lnTo>
                <a:lnTo>
                  <a:pt x="736" y="98"/>
                </a:lnTo>
                <a:lnTo>
                  <a:pt x="736" y="95"/>
                </a:lnTo>
                <a:lnTo>
                  <a:pt x="736" y="95"/>
                </a:lnTo>
                <a:lnTo>
                  <a:pt x="736" y="95"/>
                </a:lnTo>
                <a:lnTo>
                  <a:pt x="736" y="95"/>
                </a:lnTo>
                <a:lnTo>
                  <a:pt x="734" y="93"/>
                </a:lnTo>
                <a:lnTo>
                  <a:pt x="734" y="93"/>
                </a:lnTo>
                <a:lnTo>
                  <a:pt x="731" y="90"/>
                </a:lnTo>
                <a:lnTo>
                  <a:pt x="729" y="88"/>
                </a:lnTo>
                <a:lnTo>
                  <a:pt x="726" y="88"/>
                </a:lnTo>
                <a:lnTo>
                  <a:pt x="726" y="86"/>
                </a:lnTo>
                <a:lnTo>
                  <a:pt x="729" y="86"/>
                </a:lnTo>
                <a:lnTo>
                  <a:pt x="731" y="86"/>
                </a:lnTo>
                <a:lnTo>
                  <a:pt x="731" y="86"/>
                </a:lnTo>
                <a:lnTo>
                  <a:pt x="731" y="86"/>
                </a:lnTo>
                <a:lnTo>
                  <a:pt x="734" y="86"/>
                </a:lnTo>
                <a:lnTo>
                  <a:pt x="734" y="83"/>
                </a:lnTo>
                <a:lnTo>
                  <a:pt x="734" y="83"/>
                </a:lnTo>
                <a:lnTo>
                  <a:pt x="734" y="83"/>
                </a:lnTo>
                <a:lnTo>
                  <a:pt x="736" y="81"/>
                </a:lnTo>
                <a:lnTo>
                  <a:pt x="738" y="81"/>
                </a:lnTo>
                <a:lnTo>
                  <a:pt x="738" y="81"/>
                </a:lnTo>
                <a:lnTo>
                  <a:pt x="741" y="81"/>
                </a:lnTo>
                <a:lnTo>
                  <a:pt x="741" y="83"/>
                </a:lnTo>
                <a:lnTo>
                  <a:pt x="741" y="83"/>
                </a:lnTo>
                <a:lnTo>
                  <a:pt x="741" y="83"/>
                </a:lnTo>
                <a:lnTo>
                  <a:pt x="741" y="81"/>
                </a:lnTo>
                <a:lnTo>
                  <a:pt x="741" y="81"/>
                </a:lnTo>
                <a:lnTo>
                  <a:pt x="743" y="81"/>
                </a:lnTo>
                <a:lnTo>
                  <a:pt x="743" y="81"/>
                </a:lnTo>
                <a:lnTo>
                  <a:pt x="743" y="81"/>
                </a:lnTo>
                <a:lnTo>
                  <a:pt x="743" y="81"/>
                </a:lnTo>
                <a:lnTo>
                  <a:pt x="743" y="81"/>
                </a:lnTo>
                <a:lnTo>
                  <a:pt x="745" y="79"/>
                </a:lnTo>
                <a:lnTo>
                  <a:pt x="745" y="79"/>
                </a:lnTo>
                <a:lnTo>
                  <a:pt x="745" y="79"/>
                </a:lnTo>
                <a:lnTo>
                  <a:pt x="748" y="79"/>
                </a:lnTo>
                <a:lnTo>
                  <a:pt x="748" y="79"/>
                </a:lnTo>
                <a:lnTo>
                  <a:pt x="750" y="83"/>
                </a:lnTo>
                <a:lnTo>
                  <a:pt x="750" y="83"/>
                </a:lnTo>
                <a:lnTo>
                  <a:pt x="750" y="83"/>
                </a:lnTo>
                <a:lnTo>
                  <a:pt x="755" y="83"/>
                </a:lnTo>
                <a:lnTo>
                  <a:pt x="752" y="81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" name="Freeform 37">
            <a:extLst>
              <a:ext uri="{FF2B5EF4-FFF2-40B4-BE49-F238E27FC236}">
                <a16:creationId xmlns:a16="http://schemas.microsoft.com/office/drawing/2014/main" id="{BA60686E-3529-ED7E-94B7-4139D23276D7}"/>
              </a:ext>
            </a:extLst>
          </p:cNvPr>
          <p:cNvSpPr>
            <a:spLocks/>
          </p:cNvSpPr>
          <p:nvPr/>
        </p:nvSpPr>
        <p:spPr bwMode="auto">
          <a:xfrm>
            <a:off x="1600291" y="4550377"/>
            <a:ext cx="456865" cy="346733"/>
          </a:xfrm>
          <a:custGeom>
            <a:avLst/>
            <a:gdLst>
              <a:gd name="T0" fmla="*/ 719 w 755"/>
              <a:gd name="T1" fmla="*/ 71 h 573"/>
              <a:gd name="T2" fmla="*/ 686 w 755"/>
              <a:gd name="T3" fmla="*/ 81 h 573"/>
              <a:gd name="T4" fmla="*/ 667 w 755"/>
              <a:gd name="T5" fmla="*/ 71 h 573"/>
              <a:gd name="T6" fmla="*/ 618 w 755"/>
              <a:gd name="T7" fmla="*/ 100 h 573"/>
              <a:gd name="T8" fmla="*/ 575 w 755"/>
              <a:gd name="T9" fmla="*/ 95 h 573"/>
              <a:gd name="T10" fmla="*/ 580 w 755"/>
              <a:gd name="T11" fmla="*/ 50 h 573"/>
              <a:gd name="T12" fmla="*/ 566 w 755"/>
              <a:gd name="T13" fmla="*/ 36 h 573"/>
              <a:gd name="T14" fmla="*/ 551 w 755"/>
              <a:gd name="T15" fmla="*/ 3 h 573"/>
              <a:gd name="T16" fmla="*/ 535 w 755"/>
              <a:gd name="T17" fmla="*/ 5 h 573"/>
              <a:gd name="T18" fmla="*/ 516 w 755"/>
              <a:gd name="T19" fmla="*/ 31 h 573"/>
              <a:gd name="T20" fmla="*/ 514 w 755"/>
              <a:gd name="T21" fmla="*/ 45 h 573"/>
              <a:gd name="T22" fmla="*/ 509 w 755"/>
              <a:gd name="T23" fmla="*/ 60 h 573"/>
              <a:gd name="T24" fmla="*/ 488 w 755"/>
              <a:gd name="T25" fmla="*/ 60 h 573"/>
              <a:gd name="T26" fmla="*/ 466 w 755"/>
              <a:gd name="T27" fmla="*/ 74 h 573"/>
              <a:gd name="T28" fmla="*/ 459 w 755"/>
              <a:gd name="T29" fmla="*/ 90 h 573"/>
              <a:gd name="T30" fmla="*/ 440 w 755"/>
              <a:gd name="T31" fmla="*/ 79 h 573"/>
              <a:gd name="T32" fmla="*/ 426 w 755"/>
              <a:gd name="T33" fmla="*/ 83 h 573"/>
              <a:gd name="T34" fmla="*/ 405 w 755"/>
              <a:gd name="T35" fmla="*/ 95 h 573"/>
              <a:gd name="T36" fmla="*/ 383 w 755"/>
              <a:gd name="T37" fmla="*/ 90 h 573"/>
              <a:gd name="T38" fmla="*/ 365 w 755"/>
              <a:gd name="T39" fmla="*/ 81 h 573"/>
              <a:gd name="T40" fmla="*/ 327 w 755"/>
              <a:gd name="T41" fmla="*/ 74 h 573"/>
              <a:gd name="T42" fmla="*/ 301 w 755"/>
              <a:gd name="T43" fmla="*/ 74 h 573"/>
              <a:gd name="T44" fmla="*/ 272 w 755"/>
              <a:gd name="T45" fmla="*/ 64 h 573"/>
              <a:gd name="T46" fmla="*/ 223 w 755"/>
              <a:gd name="T47" fmla="*/ 107 h 573"/>
              <a:gd name="T48" fmla="*/ 194 w 755"/>
              <a:gd name="T49" fmla="*/ 152 h 573"/>
              <a:gd name="T50" fmla="*/ 140 w 755"/>
              <a:gd name="T51" fmla="*/ 171 h 573"/>
              <a:gd name="T52" fmla="*/ 137 w 755"/>
              <a:gd name="T53" fmla="*/ 197 h 573"/>
              <a:gd name="T54" fmla="*/ 102 w 755"/>
              <a:gd name="T55" fmla="*/ 209 h 573"/>
              <a:gd name="T56" fmla="*/ 50 w 755"/>
              <a:gd name="T57" fmla="*/ 192 h 573"/>
              <a:gd name="T58" fmla="*/ 41 w 755"/>
              <a:gd name="T59" fmla="*/ 195 h 573"/>
              <a:gd name="T60" fmla="*/ 36 w 755"/>
              <a:gd name="T61" fmla="*/ 218 h 573"/>
              <a:gd name="T62" fmla="*/ 26 w 755"/>
              <a:gd name="T63" fmla="*/ 249 h 573"/>
              <a:gd name="T64" fmla="*/ 22 w 755"/>
              <a:gd name="T65" fmla="*/ 270 h 573"/>
              <a:gd name="T66" fmla="*/ 22 w 755"/>
              <a:gd name="T67" fmla="*/ 318 h 573"/>
              <a:gd name="T68" fmla="*/ 12 w 755"/>
              <a:gd name="T69" fmla="*/ 370 h 573"/>
              <a:gd name="T70" fmla="*/ 19 w 755"/>
              <a:gd name="T71" fmla="*/ 445 h 573"/>
              <a:gd name="T72" fmla="*/ 71 w 755"/>
              <a:gd name="T73" fmla="*/ 476 h 573"/>
              <a:gd name="T74" fmla="*/ 29 w 755"/>
              <a:gd name="T75" fmla="*/ 547 h 573"/>
              <a:gd name="T76" fmla="*/ 128 w 755"/>
              <a:gd name="T77" fmla="*/ 568 h 573"/>
              <a:gd name="T78" fmla="*/ 246 w 755"/>
              <a:gd name="T79" fmla="*/ 561 h 573"/>
              <a:gd name="T80" fmla="*/ 305 w 755"/>
              <a:gd name="T81" fmla="*/ 535 h 573"/>
              <a:gd name="T82" fmla="*/ 327 w 755"/>
              <a:gd name="T83" fmla="*/ 462 h 573"/>
              <a:gd name="T84" fmla="*/ 355 w 755"/>
              <a:gd name="T85" fmla="*/ 462 h 573"/>
              <a:gd name="T86" fmla="*/ 372 w 755"/>
              <a:gd name="T87" fmla="*/ 445 h 573"/>
              <a:gd name="T88" fmla="*/ 400 w 755"/>
              <a:gd name="T89" fmla="*/ 426 h 573"/>
              <a:gd name="T90" fmla="*/ 421 w 755"/>
              <a:gd name="T91" fmla="*/ 424 h 573"/>
              <a:gd name="T92" fmla="*/ 462 w 755"/>
              <a:gd name="T93" fmla="*/ 417 h 573"/>
              <a:gd name="T94" fmla="*/ 469 w 755"/>
              <a:gd name="T95" fmla="*/ 370 h 573"/>
              <a:gd name="T96" fmla="*/ 480 w 755"/>
              <a:gd name="T97" fmla="*/ 346 h 573"/>
              <a:gd name="T98" fmla="*/ 509 w 755"/>
              <a:gd name="T99" fmla="*/ 322 h 573"/>
              <a:gd name="T100" fmla="*/ 495 w 755"/>
              <a:gd name="T101" fmla="*/ 299 h 573"/>
              <a:gd name="T102" fmla="*/ 544 w 755"/>
              <a:gd name="T103" fmla="*/ 289 h 573"/>
              <a:gd name="T104" fmla="*/ 551 w 755"/>
              <a:gd name="T105" fmla="*/ 263 h 573"/>
              <a:gd name="T106" fmla="*/ 568 w 755"/>
              <a:gd name="T107" fmla="*/ 232 h 573"/>
              <a:gd name="T108" fmla="*/ 582 w 755"/>
              <a:gd name="T109" fmla="*/ 202 h 573"/>
              <a:gd name="T110" fmla="*/ 575 w 755"/>
              <a:gd name="T111" fmla="*/ 178 h 573"/>
              <a:gd name="T112" fmla="*/ 563 w 755"/>
              <a:gd name="T113" fmla="*/ 154 h 573"/>
              <a:gd name="T114" fmla="*/ 589 w 755"/>
              <a:gd name="T115" fmla="*/ 135 h 573"/>
              <a:gd name="T116" fmla="*/ 608 w 755"/>
              <a:gd name="T117" fmla="*/ 121 h 573"/>
              <a:gd name="T118" fmla="*/ 655 w 755"/>
              <a:gd name="T119" fmla="*/ 107 h 573"/>
              <a:gd name="T120" fmla="*/ 710 w 755"/>
              <a:gd name="T121" fmla="*/ 109 h 573"/>
              <a:gd name="T122" fmla="*/ 736 w 755"/>
              <a:gd name="T123" fmla="*/ 95 h 573"/>
              <a:gd name="T124" fmla="*/ 741 w 755"/>
              <a:gd name="T125" fmla="*/ 8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5" h="573">
                <a:moveTo>
                  <a:pt x="752" y="81"/>
                </a:moveTo>
                <a:lnTo>
                  <a:pt x="750" y="76"/>
                </a:lnTo>
                <a:lnTo>
                  <a:pt x="750" y="76"/>
                </a:lnTo>
                <a:lnTo>
                  <a:pt x="743" y="71"/>
                </a:lnTo>
                <a:lnTo>
                  <a:pt x="741" y="71"/>
                </a:lnTo>
                <a:lnTo>
                  <a:pt x="736" y="74"/>
                </a:lnTo>
                <a:lnTo>
                  <a:pt x="736" y="74"/>
                </a:lnTo>
                <a:lnTo>
                  <a:pt x="736" y="71"/>
                </a:lnTo>
                <a:lnTo>
                  <a:pt x="734" y="71"/>
                </a:lnTo>
                <a:lnTo>
                  <a:pt x="731" y="71"/>
                </a:lnTo>
                <a:lnTo>
                  <a:pt x="731" y="71"/>
                </a:lnTo>
                <a:lnTo>
                  <a:pt x="731" y="71"/>
                </a:lnTo>
                <a:lnTo>
                  <a:pt x="729" y="71"/>
                </a:lnTo>
                <a:lnTo>
                  <a:pt x="729" y="71"/>
                </a:lnTo>
                <a:lnTo>
                  <a:pt x="726" y="71"/>
                </a:lnTo>
                <a:lnTo>
                  <a:pt x="726" y="69"/>
                </a:lnTo>
                <a:lnTo>
                  <a:pt x="726" y="69"/>
                </a:lnTo>
                <a:lnTo>
                  <a:pt x="726" y="69"/>
                </a:lnTo>
                <a:lnTo>
                  <a:pt x="724" y="69"/>
                </a:lnTo>
                <a:lnTo>
                  <a:pt x="724" y="69"/>
                </a:lnTo>
                <a:lnTo>
                  <a:pt x="724" y="71"/>
                </a:lnTo>
                <a:lnTo>
                  <a:pt x="724" y="71"/>
                </a:lnTo>
                <a:lnTo>
                  <a:pt x="722" y="71"/>
                </a:lnTo>
                <a:lnTo>
                  <a:pt x="719" y="71"/>
                </a:lnTo>
                <a:lnTo>
                  <a:pt x="719" y="71"/>
                </a:lnTo>
                <a:lnTo>
                  <a:pt x="719" y="74"/>
                </a:lnTo>
                <a:lnTo>
                  <a:pt x="717" y="76"/>
                </a:lnTo>
                <a:lnTo>
                  <a:pt x="717" y="76"/>
                </a:lnTo>
                <a:lnTo>
                  <a:pt x="710" y="76"/>
                </a:lnTo>
                <a:lnTo>
                  <a:pt x="707" y="79"/>
                </a:lnTo>
                <a:lnTo>
                  <a:pt x="705" y="79"/>
                </a:lnTo>
                <a:lnTo>
                  <a:pt x="703" y="81"/>
                </a:lnTo>
                <a:lnTo>
                  <a:pt x="700" y="81"/>
                </a:lnTo>
                <a:lnTo>
                  <a:pt x="700" y="81"/>
                </a:lnTo>
                <a:lnTo>
                  <a:pt x="698" y="83"/>
                </a:lnTo>
                <a:lnTo>
                  <a:pt x="698" y="83"/>
                </a:lnTo>
                <a:lnTo>
                  <a:pt x="696" y="83"/>
                </a:lnTo>
                <a:lnTo>
                  <a:pt x="696" y="83"/>
                </a:lnTo>
                <a:lnTo>
                  <a:pt x="693" y="83"/>
                </a:lnTo>
                <a:lnTo>
                  <a:pt x="693" y="83"/>
                </a:lnTo>
                <a:lnTo>
                  <a:pt x="693" y="83"/>
                </a:lnTo>
                <a:lnTo>
                  <a:pt x="693" y="83"/>
                </a:lnTo>
                <a:lnTo>
                  <a:pt x="691" y="81"/>
                </a:lnTo>
                <a:lnTo>
                  <a:pt x="691" y="81"/>
                </a:lnTo>
                <a:lnTo>
                  <a:pt x="691" y="81"/>
                </a:lnTo>
                <a:lnTo>
                  <a:pt x="689" y="81"/>
                </a:lnTo>
                <a:lnTo>
                  <a:pt x="689" y="81"/>
                </a:lnTo>
                <a:lnTo>
                  <a:pt x="686" y="81"/>
                </a:lnTo>
                <a:lnTo>
                  <a:pt x="689" y="79"/>
                </a:lnTo>
                <a:lnTo>
                  <a:pt x="689" y="79"/>
                </a:lnTo>
                <a:lnTo>
                  <a:pt x="691" y="79"/>
                </a:lnTo>
                <a:lnTo>
                  <a:pt x="691" y="76"/>
                </a:lnTo>
                <a:lnTo>
                  <a:pt x="693" y="76"/>
                </a:lnTo>
                <a:lnTo>
                  <a:pt x="693" y="76"/>
                </a:lnTo>
                <a:lnTo>
                  <a:pt x="696" y="76"/>
                </a:lnTo>
                <a:lnTo>
                  <a:pt x="696" y="74"/>
                </a:lnTo>
                <a:lnTo>
                  <a:pt x="696" y="71"/>
                </a:lnTo>
                <a:lnTo>
                  <a:pt x="696" y="71"/>
                </a:lnTo>
                <a:lnTo>
                  <a:pt x="696" y="69"/>
                </a:lnTo>
                <a:lnTo>
                  <a:pt x="693" y="69"/>
                </a:lnTo>
                <a:lnTo>
                  <a:pt x="691" y="69"/>
                </a:lnTo>
                <a:lnTo>
                  <a:pt x="689" y="69"/>
                </a:lnTo>
                <a:lnTo>
                  <a:pt x="681" y="67"/>
                </a:lnTo>
                <a:lnTo>
                  <a:pt x="679" y="67"/>
                </a:lnTo>
                <a:lnTo>
                  <a:pt x="677" y="67"/>
                </a:lnTo>
                <a:lnTo>
                  <a:pt x="674" y="67"/>
                </a:lnTo>
                <a:lnTo>
                  <a:pt x="674" y="67"/>
                </a:lnTo>
                <a:lnTo>
                  <a:pt x="672" y="67"/>
                </a:lnTo>
                <a:lnTo>
                  <a:pt x="672" y="67"/>
                </a:lnTo>
                <a:lnTo>
                  <a:pt x="670" y="67"/>
                </a:lnTo>
                <a:lnTo>
                  <a:pt x="670" y="67"/>
                </a:lnTo>
                <a:lnTo>
                  <a:pt x="667" y="71"/>
                </a:lnTo>
                <a:lnTo>
                  <a:pt x="667" y="71"/>
                </a:lnTo>
                <a:lnTo>
                  <a:pt x="665" y="71"/>
                </a:lnTo>
                <a:lnTo>
                  <a:pt x="665" y="71"/>
                </a:lnTo>
                <a:lnTo>
                  <a:pt x="663" y="71"/>
                </a:lnTo>
                <a:lnTo>
                  <a:pt x="663" y="74"/>
                </a:lnTo>
                <a:lnTo>
                  <a:pt x="660" y="76"/>
                </a:lnTo>
                <a:lnTo>
                  <a:pt x="660" y="76"/>
                </a:lnTo>
                <a:lnTo>
                  <a:pt x="660" y="76"/>
                </a:lnTo>
                <a:lnTo>
                  <a:pt x="655" y="76"/>
                </a:lnTo>
                <a:lnTo>
                  <a:pt x="653" y="79"/>
                </a:lnTo>
                <a:lnTo>
                  <a:pt x="651" y="81"/>
                </a:lnTo>
                <a:lnTo>
                  <a:pt x="648" y="81"/>
                </a:lnTo>
                <a:lnTo>
                  <a:pt x="646" y="81"/>
                </a:lnTo>
                <a:lnTo>
                  <a:pt x="646" y="83"/>
                </a:lnTo>
                <a:lnTo>
                  <a:pt x="644" y="86"/>
                </a:lnTo>
                <a:lnTo>
                  <a:pt x="641" y="90"/>
                </a:lnTo>
                <a:lnTo>
                  <a:pt x="639" y="93"/>
                </a:lnTo>
                <a:lnTo>
                  <a:pt x="639" y="95"/>
                </a:lnTo>
                <a:lnTo>
                  <a:pt x="639" y="95"/>
                </a:lnTo>
                <a:lnTo>
                  <a:pt x="629" y="98"/>
                </a:lnTo>
                <a:lnTo>
                  <a:pt x="629" y="98"/>
                </a:lnTo>
                <a:lnTo>
                  <a:pt x="625" y="98"/>
                </a:lnTo>
                <a:lnTo>
                  <a:pt x="622" y="98"/>
                </a:lnTo>
                <a:lnTo>
                  <a:pt x="618" y="100"/>
                </a:lnTo>
                <a:lnTo>
                  <a:pt x="615" y="100"/>
                </a:lnTo>
                <a:lnTo>
                  <a:pt x="615" y="102"/>
                </a:lnTo>
                <a:lnTo>
                  <a:pt x="613" y="102"/>
                </a:lnTo>
                <a:lnTo>
                  <a:pt x="613" y="102"/>
                </a:lnTo>
                <a:lnTo>
                  <a:pt x="611" y="105"/>
                </a:lnTo>
                <a:lnTo>
                  <a:pt x="611" y="105"/>
                </a:lnTo>
                <a:lnTo>
                  <a:pt x="594" y="116"/>
                </a:lnTo>
                <a:lnTo>
                  <a:pt x="594" y="119"/>
                </a:lnTo>
                <a:lnTo>
                  <a:pt x="592" y="119"/>
                </a:lnTo>
                <a:lnTo>
                  <a:pt x="587" y="119"/>
                </a:lnTo>
                <a:lnTo>
                  <a:pt x="585" y="119"/>
                </a:lnTo>
                <a:lnTo>
                  <a:pt x="582" y="116"/>
                </a:lnTo>
                <a:lnTo>
                  <a:pt x="582" y="114"/>
                </a:lnTo>
                <a:lnTo>
                  <a:pt x="580" y="114"/>
                </a:lnTo>
                <a:lnTo>
                  <a:pt x="580" y="112"/>
                </a:lnTo>
                <a:lnTo>
                  <a:pt x="580" y="112"/>
                </a:lnTo>
                <a:lnTo>
                  <a:pt x="580" y="107"/>
                </a:lnTo>
                <a:lnTo>
                  <a:pt x="580" y="107"/>
                </a:lnTo>
                <a:lnTo>
                  <a:pt x="575" y="102"/>
                </a:lnTo>
                <a:lnTo>
                  <a:pt x="575" y="100"/>
                </a:lnTo>
                <a:lnTo>
                  <a:pt x="575" y="100"/>
                </a:lnTo>
                <a:lnTo>
                  <a:pt x="575" y="98"/>
                </a:lnTo>
                <a:lnTo>
                  <a:pt x="575" y="95"/>
                </a:lnTo>
                <a:lnTo>
                  <a:pt x="575" y="95"/>
                </a:lnTo>
                <a:lnTo>
                  <a:pt x="575" y="93"/>
                </a:lnTo>
                <a:lnTo>
                  <a:pt x="573" y="93"/>
                </a:lnTo>
                <a:lnTo>
                  <a:pt x="575" y="88"/>
                </a:lnTo>
                <a:lnTo>
                  <a:pt x="575" y="86"/>
                </a:lnTo>
                <a:lnTo>
                  <a:pt x="575" y="86"/>
                </a:lnTo>
                <a:lnTo>
                  <a:pt x="575" y="86"/>
                </a:lnTo>
                <a:lnTo>
                  <a:pt x="575" y="83"/>
                </a:lnTo>
                <a:lnTo>
                  <a:pt x="577" y="81"/>
                </a:lnTo>
                <a:lnTo>
                  <a:pt x="577" y="79"/>
                </a:lnTo>
                <a:lnTo>
                  <a:pt x="577" y="76"/>
                </a:lnTo>
                <a:lnTo>
                  <a:pt x="577" y="76"/>
                </a:lnTo>
                <a:lnTo>
                  <a:pt x="577" y="74"/>
                </a:lnTo>
                <a:lnTo>
                  <a:pt x="577" y="71"/>
                </a:lnTo>
                <a:lnTo>
                  <a:pt x="577" y="69"/>
                </a:lnTo>
                <a:lnTo>
                  <a:pt x="577" y="69"/>
                </a:lnTo>
                <a:lnTo>
                  <a:pt x="577" y="64"/>
                </a:lnTo>
                <a:lnTo>
                  <a:pt x="577" y="60"/>
                </a:lnTo>
                <a:lnTo>
                  <a:pt x="577" y="57"/>
                </a:lnTo>
                <a:lnTo>
                  <a:pt x="577" y="57"/>
                </a:lnTo>
                <a:lnTo>
                  <a:pt x="577" y="55"/>
                </a:lnTo>
                <a:lnTo>
                  <a:pt x="580" y="55"/>
                </a:lnTo>
                <a:lnTo>
                  <a:pt x="580" y="55"/>
                </a:lnTo>
                <a:lnTo>
                  <a:pt x="580" y="53"/>
                </a:lnTo>
                <a:lnTo>
                  <a:pt x="580" y="50"/>
                </a:lnTo>
                <a:lnTo>
                  <a:pt x="580" y="50"/>
                </a:lnTo>
                <a:lnTo>
                  <a:pt x="580" y="50"/>
                </a:lnTo>
                <a:lnTo>
                  <a:pt x="580" y="48"/>
                </a:lnTo>
                <a:lnTo>
                  <a:pt x="580" y="48"/>
                </a:lnTo>
                <a:lnTo>
                  <a:pt x="580" y="45"/>
                </a:lnTo>
                <a:lnTo>
                  <a:pt x="582" y="45"/>
                </a:lnTo>
                <a:lnTo>
                  <a:pt x="582" y="43"/>
                </a:lnTo>
                <a:lnTo>
                  <a:pt x="582" y="43"/>
                </a:lnTo>
                <a:lnTo>
                  <a:pt x="582" y="41"/>
                </a:lnTo>
                <a:lnTo>
                  <a:pt x="582" y="41"/>
                </a:lnTo>
                <a:lnTo>
                  <a:pt x="582" y="38"/>
                </a:lnTo>
                <a:lnTo>
                  <a:pt x="582" y="38"/>
                </a:lnTo>
                <a:lnTo>
                  <a:pt x="582" y="36"/>
                </a:lnTo>
                <a:lnTo>
                  <a:pt x="580" y="36"/>
                </a:lnTo>
                <a:lnTo>
                  <a:pt x="577" y="36"/>
                </a:lnTo>
                <a:lnTo>
                  <a:pt x="570" y="38"/>
                </a:lnTo>
                <a:lnTo>
                  <a:pt x="570" y="38"/>
                </a:lnTo>
                <a:lnTo>
                  <a:pt x="570" y="38"/>
                </a:lnTo>
                <a:lnTo>
                  <a:pt x="568" y="38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6"/>
                </a:lnTo>
                <a:lnTo>
                  <a:pt x="566" y="34"/>
                </a:lnTo>
                <a:lnTo>
                  <a:pt x="566" y="31"/>
                </a:lnTo>
                <a:lnTo>
                  <a:pt x="568" y="29"/>
                </a:lnTo>
                <a:lnTo>
                  <a:pt x="568" y="27"/>
                </a:lnTo>
                <a:lnTo>
                  <a:pt x="568" y="24"/>
                </a:lnTo>
                <a:lnTo>
                  <a:pt x="570" y="22"/>
                </a:lnTo>
                <a:lnTo>
                  <a:pt x="570" y="19"/>
                </a:lnTo>
                <a:lnTo>
                  <a:pt x="570" y="17"/>
                </a:lnTo>
                <a:lnTo>
                  <a:pt x="570" y="15"/>
                </a:lnTo>
                <a:lnTo>
                  <a:pt x="568" y="12"/>
                </a:lnTo>
                <a:lnTo>
                  <a:pt x="568" y="12"/>
                </a:lnTo>
                <a:lnTo>
                  <a:pt x="563" y="10"/>
                </a:lnTo>
                <a:lnTo>
                  <a:pt x="558" y="8"/>
                </a:lnTo>
                <a:lnTo>
                  <a:pt x="558" y="5"/>
                </a:lnTo>
                <a:lnTo>
                  <a:pt x="556" y="5"/>
                </a:lnTo>
                <a:lnTo>
                  <a:pt x="556" y="5"/>
                </a:lnTo>
                <a:lnTo>
                  <a:pt x="554" y="5"/>
                </a:lnTo>
                <a:lnTo>
                  <a:pt x="554" y="5"/>
                </a:lnTo>
                <a:lnTo>
                  <a:pt x="554" y="5"/>
                </a:lnTo>
                <a:lnTo>
                  <a:pt x="554" y="3"/>
                </a:lnTo>
                <a:lnTo>
                  <a:pt x="554" y="3"/>
                </a:lnTo>
                <a:lnTo>
                  <a:pt x="554" y="3"/>
                </a:lnTo>
                <a:lnTo>
                  <a:pt x="551" y="3"/>
                </a:lnTo>
                <a:lnTo>
                  <a:pt x="551" y="0"/>
                </a:lnTo>
                <a:lnTo>
                  <a:pt x="551" y="0"/>
                </a:lnTo>
                <a:lnTo>
                  <a:pt x="551" y="0"/>
                </a:lnTo>
                <a:lnTo>
                  <a:pt x="549" y="0"/>
                </a:lnTo>
                <a:lnTo>
                  <a:pt x="549" y="0"/>
                </a:lnTo>
                <a:lnTo>
                  <a:pt x="549" y="0"/>
                </a:lnTo>
                <a:lnTo>
                  <a:pt x="549" y="3"/>
                </a:lnTo>
                <a:lnTo>
                  <a:pt x="549" y="3"/>
                </a:lnTo>
                <a:lnTo>
                  <a:pt x="547" y="3"/>
                </a:lnTo>
                <a:lnTo>
                  <a:pt x="544" y="0"/>
                </a:lnTo>
                <a:lnTo>
                  <a:pt x="544" y="0"/>
                </a:lnTo>
                <a:lnTo>
                  <a:pt x="544" y="3"/>
                </a:lnTo>
                <a:lnTo>
                  <a:pt x="544" y="3"/>
                </a:lnTo>
                <a:lnTo>
                  <a:pt x="542" y="3"/>
                </a:lnTo>
                <a:lnTo>
                  <a:pt x="542" y="3"/>
                </a:lnTo>
                <a:lnTo>
                  <a:pt x="542" y="3"/>
                </a:lnTo>
                <a:lnTo>
                  <a:pt x="542" y="3"/>
                </a:lnTo>
                <a:lnTo>
                  <a:pt x="540" y="3"/>
                </a:lnTo>
                <a:lnTo>
                  <a:pt x="540" y="3"/>
                </a:lnTo>
                <a:lnTo>
                  <a:pt x="540" y="3"/>
                </a:lnTo>
                <a:lnTo>
                  <a:pt x="537" y="3"/>
                </a:lnTo>
                <a:lnTo>
                  <a:pt x="535" y="5"/>
                </a:lnTo>
                <a:lnTo>
                  <a:pt x="535" y="5"/>
                </a:lnTo>
                <a:lnTo>
                  <a:pt x="535" y="5"/>
                </a:lnTo>
                <a:lnTo>
                  <a:pt x="535" y="5"/>
                </a:lnTo>
                <a:lnTo>
                  <a:pt x="535" y="8"/>
                </a:lnTo>
                <a:lnTo>
                  <a:pt x="532" y="8"/>
                </a:lnTo>
                <a:lnTo>
                  <a:pt x="532" y="8"/>
                </a:lnTo>
                <a:lnTo>
                  <a:pt x="530" y="8"/>
                </a:lnTo>
                <a:lnTo>
                  <a:pt x="530" y="8"/>
                </a:lnTo>
                <a:lnTo>
                  <a:pt x="530" y="10"/>
                </a:lnTo>
                <a:lnTo>
                  <a:pt x="530" y="10"/>
                </a:lnTo>
                <a:lnTo>
                  <a:pt x="530" y="10"/>
                </a:lnTo>
                <a:lnTo>
                  <a:pt x="530" y="10"/>
                </a:lnTo>
                <a:lnTo>
                  <a:pt x="530" y="12"/>
                </a:lnTo>
                <a:lnTo>
                  <a:pt x="530" y="15"/>
                </a:lnTo>
                <a:lnTo>
                  <a:pt x="528" y="15"/>
                </a:lnTo>
                <a:lnTo>
                  <a:pt x="528" y="15"/>
                </a:lnTo>
                <a:lnTo>
                  <a:pt x="528" y="15"/>
                </a:lnTo>
                <a:lnTo>
                  <a:pt x="525" y="19"/>
                </a:lnTo>
                <a:lnTo>
                  <a:pt x="525" y="22"/>
                </a:lnTo>
                <a:lnTo>
                  <a:pt x="523" y="24"/>
                </a:lnTo>
                <a:lnTo>
                  <a:pt x="523" y="24"/>
                </a:lnTo>
                <a:lnTo>
                  <a:pt x="521" y="24"/>
                </a:lnTo>
                <a:lnTo>
                  <a:pt x="521" y="24"/>
                </a:lnTo>
                <a:lnTo>
                  <a:pt x="518" y="29"/>
                </a:lnTo>
                <a:lnTo>
                  <a:pt x="516" y="31"/>
                </a:lnTo>
                <a:lnTo>
                  <a:pt x="516" y="31"/>
                </a:lnTo>
                <a:lnTo>
                  <a:pt x="514" y="31"/>
                </a:lnTo>
                <a:lnTo>
                  <a:pt x="514" y="31"/>
                </a:lnTo>
                <a:lnTo>
                  <a:pt x="514" y="31"/>
                </a:lnTo>
                <a:lnTo>
                  <a:pt x="514" y="34"/>
                </a:lnTo>
                <a:lnTo>
                  <a:pt x="514" y="34"/>
                </a:lnTo>
                <a:lnTo>
                  <a:pt x="514" y="34"/>
                </a:lnTo>
                <a:lnTo>
                  <a:pt x="511" y="34"/>
                </a:lnTo>
                <a:lnTo>
                  <a:pt x="511" y="34"/>
                </a:lnTo>
                <a:lnTo>
                  <a:pt x="511" y="34"/>
                </a:lnTo>
                <a:lnTo>
                  <a:pt x="511" y="36"/>
                </a:lnTo>
                <a:lnTo>
                  <a:pt x="514" y="36"/>
                </a:lnTo>
                <a:lnTo>
                  <a:pt x="511" y="36"/>
                </a:lnTo>
                <a:lnTo>
                  <a:pt x="511" y="36"/>
                </a:lnTo>
                <a:lnTo>
                  <a:pt x="509" y="36"/>
                </a:lnTo>
                <a:lnTo>
                  <a:pt x="509" y="36"/>
                </a:lnTo>
                <a:lnTo>
                  <a:pt x="506" y="36"/>
                </a:lnTo>
                <a:lnTo>
                  <a:pt x="506" y="38"/>
                </a:lnTo>
                <a:lnTo>
                  <a:pt x="509" y="41"/>
                </a:lnTo>
                <a:lnTo>
                  <a:pt x="509" y="43"/>
                </a:lnTo>
                <a:lnTo>
                  <a:pt x="509" y="43"/>
                </a:lnTo>
                <a:lnTo>
                  <a:pt x="511" y="43"/>
                </a:lnTo>
                <a:lnTo>
                  <a:pt x="511" y="43"/>
                </a:lnTo>
                <a:lnTo>
                  <a:pt x="511" y="45"/>
                </a:lnTo>
                <a:lnTo>
                  <a:pt x="514" y="45"/>
                </a:lnTo>
                <a:lnTo>
                  <a:pt x="514" y="45"/>
                </a:lnTo>
                <a:lnTo>
                  <a:pt x="514" y="45"/>
                </a:lnTo>
                <a:lnTo>
                  <a:pt x="514" y="48"/>
                </a:lnTo>
                <a:lnTo>
                  <a:pt x="514" y="48"/>
                </a:lnTo>
                <a:lnTo>
                  <a:pt x="514" y="50"/>
                </a:lnTo>
                <a:lnTo>
                  <a:pt x="514" y="50"/>
                </a:lnTo>
                <a:lnTo>
                  <a:pt x="514" y="53"/>
                </a:lnTo>
                <a:lnTo>
                  <a:pt x="514" y="53"/>
                </a:lnTo>
                <a:lnTo>
                  <a:pt x="514" y="53"/>
                </a:lnTo>
                <a:lnTo>
                  <a:pt x="514" y="55"/>
                </a:lnTo>
                <a:lnTo>
                  <a:pt x="514" y="55"/>
                </a:lnTo>
                <a:lnTo>
                  <a:pt x="511" y="55"/>
                </a:lnTo>
                <a:lnTo>
                  <a:pt x="511" y="55"/>
                </a:lnTo>
                <a:lnTo>
                  <a:pt x="511" y="55"/>
                </a:lnTo>
                <a:lnTo>
                  <a:pt x="511" y="55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11" y="57"/>
                </a:lnTo>
                <a:lnTo>
                  <a:pt x="509" y="60"/>
                </a:lnTo>
                <a:lnTo>
                  <a:pt x="509" y="60"/>
                </a:lnTo>
                <a:lnTo>
                  <a:pt x="509" y="60"/>
                </a:lnTo>
                <a:lnTo>
                  <a:pt x="506" y="62"/>
                </a:lnTo>
                <a:lnTo>
                  <a:pt x="506" y="62"/>
                </a:lnTo>
                <a:lnTo>
                  <a:pt x="504" y="62"/>
                </a:lnTo>
                <a:lnTo>
                  <a:pt x="502" y="62"/>
                </a:lnTo>
                <a:lnTo>
                  <a:pt x="502" y="62"/>
                </a:lnTo>
                <a:lnTo>
                  <a:pt x="502" y="62"/>
                </a:lnTo>
                <a:lnTo>
                  <a:pt x="499" y="62"/>
                </a:lnTo>
                <a:lnTo>
                  <a:pt x="499" y="62"/>
                </a:lnTo>
                <a:lnTo>
                  <a:pt x="499" y="62"/>
                </a:lnTo>
                <a:lnTo>
                  <a:pt x="499" y="62"/>
                </a:lnTo>
                <a:lnTo>
                  <a:pt x="499" y="60"/>
                </a:lnTo>
                <a:lnTo>
                  <a:pt x="499" y="60"/>
                </a:lnTo>
                <a:lnTo>
                  <a:pt x="497" y="60"/>
                </a:lnTo>
                <a:lnTo>
                  <a:pt x="497" y="60"/>
                </a:lnTo>
                <a:lnTo>
                  <a:pt x="497" y="60"/>
                </a:lnTo>
                <a:lnTo>
                  <a:pt x="495" y="57"/>
                </a:lnTo>
                <a:lnTo>
                  <a:pt x="495" y="57"/>
                </a:lnTo>
                <a:lnTo>
                  <a:pt x="495" y="57"/>
                </a:lnTo>
                <a:lnTo>
                  <a:pt x="492" y="57"/>
                </a:lnTo>
                <a:lnTo>
                  <a:pt x="490" y="57"/>
                </a:lnTo>
                <a:lnTo>
                  <a:pt x="490" y="57"/>
                </a:lnTo>
                <a:lnTo>
                  <a:pt x="490" y="60"/>
                </a:lnTo>
                <a:lnTo>
                  <a:pt x="488" y="60"/>
                </a:lnTo>
                <a:lnTo>
                  <a:pt x="488" y="60"/>
                </a:lnTo>
                <a:lnTo>
                  <a:pt x="488" y="60"/>
                </a:lnTo>
                <a:lnTo>
                  <a:pt x="488" y="57"/>
                </a:lnTo>
                <a:lnTo>
                  <a:pt x="485" y="57"/>
                </a:lnTo>
                <a:lnTo>
                  <a:pt x="485" y="57"/>
                </a:lnTo>
                <a:lnTo>
                  <a:pt x="483" y="60"/>
                </a:lnTo>
                <a:lnTo>
                  <a:pt x="480" y="60"/>
                </a:lnTo>
                <a:lnTo>
                  <a:pt x="473" y="60"/>
                </a:lnTo>
                <a:lnTo>
                  <a:pt x="473" y="60"/>
                </a:lnTo>
                <a:lnTo>
                  <a:pt x="473" y="62"/>
                </a:lnTo>
                <a:lnTo>
                  <a:pt x="471" y="64"/>
                </a:lnTo>
                <a:lnTo>
                  <a:pt x="469" y="64"/>
                </a:lnTo>
                <a:lnTo>
                  <a:pt x="469" y="64"/>
                </a:lnTo>
                <a:lnTo>
                  <a:pt x="469" y="67"/>
                </a:lnTo>
                <a:lnTo>
                  <a:pt x="469" y="67"/>
                </a:lnTo>
                <a:lnTo>
                  <a:pt x="469" y="67"/>
                </a:lnTo>
                <a:lnTo>
                  <a:pt x="466" y="67"/>
                </a:lnTo>
                <a:lnTo>
                  <a:pt x="466" y="67"/>
                </a:lnTo>
                <a:lnTo>
                  <a:pt x="466" y="69"/>
                </a:lnTo>
                <a:lnTo>
                  <a:pt x="466" y="69"/>
                </a:lnTo>
                <a:lnTo>
                  <a:pt x="466" y="71"/>
                </a:lnTo>
                <a:lnTo>
                  <a:pt x="466" y="71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4"/>
                </a:lnTo>
                <a:lnTo>
                  <a:pt x="466" y="76"/>
                </a:lnTo>
                <a:lnTo>
                  <a:pt x="466" y="76"/>
                </a:lnTo>
                <a:lnTo>
                  <a:pt x="469" y="76"/>
                </a:lnTo>
                <a:lnTo>
                  <a:pt x="469" y="79"/>
                </a:lnTo>
                <a:lnTo>
                  <a:pt x="469" y="81"/>
                </a:lnTo>
                <a:lnTo>
                  <a:pt x="469" y="81"/>
                </a:lnTo>
                <a:lnTo>
                  <a:pt x="469" y="81"/>
                </a:lnTo>
                <a:lnTo>
                  <a:pt x="471" y="81"/>
                </a:lnTo>
                <a:lnTo>
                  <a:pt x="469" y="83"/>
                </a:lnTo>
                <a:lnTo>
                  <a:pt x="469" y="86"/>
                </a:lnTo>
                <a:lnTo>
                  <a:pt x="466" y="86"/>
                </a:lnTo>
                <a:lnTo>
                  <a:pt x="464" y="88"/>
                </a:lnTo>
                <a:lnTo>
                  <a:pt x="464" y="88"/>
                </a:lnTo>
                <a:lnTo>
                  <a:pt x="464" y="90"/>
                </a:lnTo>
                <a:lnTo>
                  <a:pt x="464" y="90"/>
                </a:lnTo>
                <a:lnTo>
                  <a:pt x="464" y="90"/>
                </a:lnTo>
                <a:lnTo>
                  <a:pt x="462" y="90"/>
                </a:lnTo>
                <a:lnTo>
                  <a:pt x="462" y="90"/>
                </a:lnTo>
                <a:lnTo>
                  <a:pt x="459" y="90"/>
                </a:lnTo>
                <a:lnTo>
                  <a:pt x="454" y="88"/>
                </a:lnTo>
                <a:lnTo>
                  <a:pt x="454" y="88"/>
                </a:lnTo>
                <a:lnTo>
                  <a:pt x="452" y="86"/>
                </a:lnTo>
                <a:lnTo>
                  <a:pt x="452" y="86"/>
                </a:lnTo>
                <a:lnTo>
                  <a:pt x="452" y="83"/>
                </a:lnTo>
                <a:lnTo>
                  <a:pt x="450" y="83"/>
                </a:lnTo>
                <a:lnTo>
                  <a:pt x="450" y="81"/>
                </a:lnTo>
                <a:lnTo>
                  <a:pt x="450" y="81"/>
                </a:lnTo>
                <a:lnTo>
                  <a:pt x="447" y="79"/>
                </a:lnTo>
                <a:lnTo>
                  <a:pt x="447" y="76"/>
                </a:lnTo>
                <a:lnTo>
                  <a:pt x="445" y="76"/>
                </a:lnTo>
                <a:lnTo>
                  <a:pt x="445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0" y="76"/>
                </a:lnTo>
                <a:lnTo>
                  <a:pt x="443" y="76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3" y="79"/>
                </a:lnTo>
                <a:lnTo>
                  <a:pt x="440" y="79"/>
                </a:lnTo>
                <a:lnTo>
                  <a:pt x="440" y="79"/>
                </a:lnTo>
                <a:lnTo>
                  <a:pt x="440" y="76"/>
                </a:lnTo>
                <a:lnTo>
                  <a:pt x="440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6"/>
                </a:lnTo>
                <a:lnTo>
                  <a:pt x="438" y="79"/>
                </a:lnTo>
                <a:lnTo>
                  <a:pt x="438" y="81"/>
                </a:lnTo>
                <a:lnTo>
                  <a:pt x="438" y="81"/>
                </a:lnTo>
                <a:lnTo>
                  <a:pt x="435" y="81"/>
                </a:lnTo>
                <a:lnTo>
                  <a:pt x="435" y="79"/>
                </a:lnTo>
                <a:lnTo>
                  <a:pt x="433" y="79"/>
                </a:lnTo>
                <a:lnTo>
                  <a:pt x="433" y="79"/>
                </a:lnTo>
                <a:lnTo>
                  <a:pt x="433" y="79"/>
                </a:lnTo>
                <a:lnTo>
                  <a:pt x="431" y="79"/>
                </a:lnTo>
                <a:lnTo>
                  <a:pt x="428" y="79"/>
                </a:lnTo>
                <a:lnTo>
                  <a:pt x="428" y="81"/>
                </a:lnTo>
                <a:lnTo>
                  <a:pt x="428" y="81"/>
                </a:lnTo>
                <a:lnTo>
                  <a:pt x="428" y="81"/>
                </a:lnTo>
                <a:lnTo>
                  <a:pt x="428" y="81"/>
                </a:lnTo>
                <a:lnTo>
                  <a:pt x="428" y="81"/>
                </a:lnTo>
                <a:lnTo>
                  <a:pt x="428" y="83"/>
                </a:lnTo>
                <a:lnTo>
                  <a:pt x="428" y="83"/>
                </a:lnTo>
                <a:lnTo>
                  <a:pt x="426" y="83"/>
                </a:lnTo>
                <a:lnTo>
                  <a:pt x="426" y="83"/>
                </a:lnTo>
                <a:lnTo>
                  <a:pt x="424" y="86"/>
                </a:lnTo>
                <a:lnTo>
                  <a:pt x="424" y="86"/>
                </a:lnTo>
                <a:lnTo>
                  <a:pt x="424" y="86"/>
                </a:lnTo>
                <a:lnTo>
                  <a:pt x="421" y="86"/>
                </a:lnTo>
                <a:lnTo>
                  <a:pt x="421" y="86"/>
                </a:lnTo>
                <a:lnTo>
                  <a:pt x="421" y="86"/>
                </a:lnTo>
                <a:lnTo>
                  <a:pt x="419" y="88"/>
                </a:lnTo>
                <a:lnTo>
                  <a:pt x="417" y="88"/>
                </a:lnTo>
                <a:lnTo>
                  <a:pt x="417" y="88"/>
                </a:lnTo>
                <a:lnTo>
                  <a:pt x="417" y="90"/>
                </a:lnTo>
                <a:lnTo>
                  <a:pt x="414" y="90"/>
                </a:lnTo>
                <a:lnTo>
                  <a:pt x="414" y="90"/>
                </a:lnTo>
                <a:lnTo>
                  <a:pt x="412" y="90"/>
                </a:lnTo>
                <a:lnTo>
                  <a:pt x="412" y="90"/>
                </a:lnTo>
                <a:lnTo>
                  <a:pt x="409" y="90"/>
                </a:lnTo>
                <a:lnTo>
                  <a:pt x="409" y="90"/>
                </a:lnTo>
                <a:lnTo>
                  <a:pt x="409" y="93"/>
                </a:lnTo>
                <a:lnTo>
                  <a:pt x="409" y="93"/>
                </a:lnTo>
                <a:lnTo>
                  <a:pt x="409" y="95"/>
                </a:lnTo>
                <a:lnTo>
                  <a:pt x="409" y="98"/>
                </a:lnTo>
                <a:lnTo>
                  <a:pt x="407" y="98"/>
                </a:lnTo>
                <a:lnTo>
                  <a:pt x="405" y="95"/>
                </a:lnTo>
                <a:lnTo>
                  <a:pt x="405" y="95"/>
                </a:lnTo>
                <a:lnTo>
                  <a:pt x="402" y="98"/>
                </a:lnTo>
                <a:lnTo>
                  <a:pt x="402" y="98"/>
                </a:lnTo>
                <a:lnTo>
                  <a:pt x="402" y="98"/>
                </a:lnTo>
                <a:lnTo>
                  <a:pt x="400" y="98"/>
                </a:lnTo>
                <a:lnTo>
                  <a:pt x="398" y="102"/>
                </a:lnTo>
                <a:lnTo>
                  <a:pt x="398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2"/>
                </a:lnTo>
                <a:lnTo>
                  <a:pt x="395" y="100"/>
                </a:lnTo>
                <a:lnTo>
                  <a:pt x="395" y="100"/>
                </a:lnTo>
                <a:lnTo>
                  <a:pt x="393" y="98"/>
                </a:lnTo>
                <a:lnTo>
                  <a:pt x="393" y="98"/>
                </a:lnTo>
                <a:lnTo>
                  <a:pt x="391" y="98"/>
                </a:lnTo>
                <a:lnTo>
                  <a:pt x="391" y="98"/>
                </a:lnTo>
                <a:lnTo>
                  <a:pt x="388" y="95"/>
                </a:lnTo>
                <a:lnTo>
                  <a:pt x="388" y="93"/>
                </a:lnTo>
                <a:lnTo>
                  <a:pt x="388" y="93"/>
                </a:lnTo>
                <a:lnTo>
                  <a:pt x="386" y="93"/>
                </a:lnTo>
                <a:lnTo>
                  <a:pt x="383" y="93"/>
                </a:lnTo>
                <a:lnTo>
                  <a:pt x="383" y="90"/>
                </a:lnTo>
                <a:lnTo>
                  <a:pt x="383" y="90"/>
                </a:lnTo>
                <a:lnTo>
                  <a:pt x="383" y="88"/>
                </a:lnTo>
                <a:lnTo>
                  <a:pt x="383" y="86"/>
                </a:lnTo>
                <a:lnTo>
                  <a:pt x="383" y="83"/>
                </a:lnTo>
                <a:lnTo>
                  <a:pt x="381" y="83"/>
                </a:lnTo>
                <a:lnTo>
                  <a:pt x="381" y="83"/>
                </a:lnTo>
                <a:lnTo>
                  <a:pt x="381" y="81"/>
                </a:lnTo>
                <a:lnTo>
                  <a:pt x="379" y="81"/>
                </a:lnTo>
                <a:lnTo>
                  <a:pt x="376" y="81"/>
                </a:lnTo>
                <a:lnTo>
                  <a:pt x="376" y="81"/>
                </a:lnTo>
                <a:lnTo>
                  <a:pt x="376" y="81"/>
                </a:lnTo>
                <a:lnTo>
                  <a:pt x="374" y="81"/>
                </a:lnTo>
                <a:lnTo>
                  <a:pt x="374" y="81"/>
                </a:lnTo>
                <a:lnTo>
                  <a:pt x="374" y="81"/>
                </a:lnTo>
                <a:lnTo>
                  <a:pt x="374" y="81"/>
                </a:lnTo>
                <a:lnTo>
                  <a:pt x="372" y="81"/>
                </a:lnTo>
                <a:lnTo>
                  <a:pt x="372" y="81"/>
                </a:lnTo>
                <a:lnTo>
                  <a:pt x="372" y="83"/>
                </a:lnTo>
                <a:lnTo>
                  <a:pt x="372" y="83"/>
                </a:lnTo>
                <a:lnTo>
                  <a:pt x="372" y="83"/>
                </a:lnTo>
                <a:lnTo>
                  <a:pt x="369" y="79"/>
                </a:lnTo>
                <a:lnTo>
                  <a:pt x="369" y="79"/>
                </a:lnTo>
                <a:lnTo>
                  <a:pt x="367" y="79"/>
                </a:lnTo>
                <a:lnTo>
                  <a:pt x="367" y="81"/>
                </a:lnTo>
                <a:lnTo>
                  <a:pt x="365" y="81"/>
                </a:lnTo>
                <a:lnTo>
                  <a:pt x="365" y="83"/>
                </a:lnTo>
                <a:lnTo>
                  <a:pt x="362" y="83"/>
                </a:lnTo>
                <a:lnTo>
                  <a:pt x="362" y="83"/>
                </a:lnTo>
                <a:lnTo>
                  <a:pt x="360" y="83"/>
                </a:lnTo>
                <a:lnTo>
                  <a:pt x="360" y="83"/>
                </a:lnTo>
                <a:lnTo>
                  <a:pt x="357" y="86"/>
                </a:lnTo>
                <a:lnTo>
                  <a:pt x="355" y="86"/>
                </a:lnTo>
                <a:lnTo>
                  <a:pt x="355" y="86"/>
                </a:lnTo>
                <a:lnTo>
                  <a:pt x="353" y="83"/>
                </a:lnTo>
                <a:lnTo>
                  <a:pt x="353" y="83"/>
                </a:lnTo>
                <a:lnTo>
                  <a:pt x="353" y="81"/>
                </a:lnTo>
                <a:lnTo>
                  <a:pt x="353" y="81"/>
                </a:lnTo>
                <a:lnTo>
                  <a:pt x="350" y="79"/>
                </a:lnTo>
                <a:lnTo>
                  <a:pt x="348" y="79"/>
                </a:lnTo>
                <a:lnTo>
                  <a:pt x="348" y="79"/>
                </a:lnTo>
                <a:lnTo>
                  <a:pt x="348" y="74"/>
                </a:lnTo>
                <a:lnTo>
                  <a:pt x="346" y="74"/>
                </a:lnTo>
                <a:lnTo>
                  <a:pt x="346" y="74"/>
                </a:lnTo>
                <a:lnTo>
                  <a:pt x="343" y="71"/>
                </a:lnTo>
                <a:lnTo>
                  <a:pt x="343" y="71"/>
                </a:lnTo>
                <a:lnTo>
                  <a:pt x="341" y="71"/>
                </a:lnTo>
                <a:lnTo>
                  <a:pt x="334" y="74"/>
                </a:lnTo>
                <a:lnTo>
                  <a:pt x="329" y="74"/>
                </a:lnTo>
                <a:lnTo>
                  <a:pt x="327" y="74"/>
                </a:lnTo>
                <a:lnTo>
                  <a:pt x="327" y="74"/>
                </a:lnTo>
                <a:lnTo>
                  <a:pt x="327" y="74"/>
                </a:lnTo>
                <a:lnTo>
                  <a:pt x="324" y="74"/>
                </a:lnTo>
                <a:lnTo>
                  <a:pt x="324" y="74"/>
                </a:lnTo>
                <a:lnTo>
                  <a:pt x="320" y="74"/>
                </a:lnTo>
                <a:lnTo>
                  <a:pt x="320" y="74"/>
                </a:lnTo>
                <a:lnTo>
                  <a:pt x="317" y="74"/>
                </a:lnTo>
                <a:lnTo>
                  <a:pt x="317" y="74"/>
                </a:lnTo>
                <a:lnTo>
                  <a:pt x="315" y="74"/>
                </a:lnTo>
                <a:lnTo>
                  <a:pt x="315" y="74"/>
                </a:lnTo>
                <a:lnTo>
                  <a:pt x="315" y="76"/>
                </a:lnTo>
                <a:lnTo>
                  <a:pt x="315" y="76"/>
                </a:lnTo>
                <a:lnTo>
                  <a:pt x="313" y="76"/>
                </a:lnTo>
                <a:lnTo>
                  <a:pt x="313" y="76"/>
                </a:lnTo>
                <a:lnTo>
                  <a:pt x="313" y="74"/>
                </a:lnTo>
                <a:lnTo>
                  <a:pt x="310" y="74"/>
                </a:lnTo>
                <a:lnTo>
                  <a:pt x="310" y="74"/>
                </a:lnTo>
                <a:lnTo>
                  <a:pt x="305" y="76"/>
                </a:lnTo>
                <a:lnTo>
                  <a:pt x="305" y="76"/>
                </a:lnTo>
                <a:lnTo>
                  <a:pt x="303" y="74"/>
                </a:lnTo>
                <a:lnTo>
                  <a:pt x="303" y="74"/>
                </a:lnTo>
                <a:lnTo>
                  <a:pt x="303" y="74"/>
                </a:lnTo>
                <a:lnTo>
                  <a:pt x="303" y="74"/>
                </a:lnTo>
                <a:lnTo>
                  <a:pt x="301" y="74"/>
                </a:lnTo>
                <a:lnTo>
                  <a:pt x="301" y="74"/>
                </a:lnTo>
                <a:lnTo>
                  <a:pt x="301" y="71"/>
                </a:lnTo>
                <a:lnTo>
                  <a:pt x="298" y="74"/>
                </a:lnTo>
                <a:lnTo>
                  <a:pt x="298" y="71"/>
                </a:lnTo>
                <a:lnTo>
                  <a:pt x="296" y="71"/>
                </a:lnTo>
                <a:lnTo>
                  <a:pt x="296" y="71"/>
                </a:lnTo>
                <a:lnTo>
                  <a:pt x="296" y="69"/>
                </a:lnTo>
                <a:lnTo>
                  <a:pt x="294" y="69"/>
                </a:lnTo>
                <a:lnTo>
                  <a:pt x="282" y="64"/>
                </a:lnTo>
                <a:lnTo>
                  <a:pt x="282" y="64"/>
                </a:lnTo>
                <a:lnTo>
                  <a:pt x="282" y="62"/>
                </a:lnTo>
                <a:lnTo>
                  <a:pt x="279" y="62"/>
                </a:lnTo>
                <a:lnTo>
                  <a:pt x="279" y="60"/>
                </a:lnTo>
                <a:lnTo>
                  <a:pt x="279" y="60"/>
                </a:lnTo>
                <a:lnTo>
                  <a:pt x="277" y="60"/>
                </a:lnTo>
                <a:lnTo>
                  <a:pt x="277" y="60"/>
                </a:lnTo>
                <a:lnTo>
                  <a:pt x="277" y="60"/>
                </a:lnTo>
                <a:lnTo>
                  <a:pt x="277" y="62"/>
                </a:lnTo>
                <a:lnTo>
                  <a:pt x="277" y="62"/>
                </a:lnTo>
                <a:lnTo>
                  <a:pt x="275" y="62"/>
                </a:lnTo>
                <a:lnTo>
                  <a:pt x="272" y="62"/>
                </a:lnTo>
                <a:lnTo>
                  <a:pt x="272" y="62"/>
                </a:lnTo>
                <a:lnTo>
                  <a:pt x="272" y="64"/>
                </a:lnTo>
                <a:lnTo>
                  <a:pt x="272" y="64"/>
                </a:lnTo>
                <a:lnTo>
                  <a:pt x="272" y="64"/>
                </a:lnTo>
                <a:lnTo>
                  <a:pt x="272" y="64"/>
                </a:lnTo>
                <a:lnTo>
                  <a:pt x="272" y="64"/>
                </a:lnTo>
                <a:lnTo>
                  <a:pt x="270" y="67"/>
                </a:lnTo>
                <a:lnTo>
                  <a:pt x="270" y="67"/>
                </a:lnTo>
                <a:lnTo>
                  <a:pt x="270" y="69"/>
                </a:lnTo>
                <a:lnTo>
                  <a:pt x="270" y="71"/>
                </a:lnTo>
                <a:lnTo>
                  <a:pt x="270" y="74"/>
                </a:lnTo>
                <a:lnTo>
                  <a:pt x="270" y="74"/>
                </a:lnTo>
                <a:lnTo>
                  <a:pt x="270" y="76"/>
                </a:lnTo>
                <a:lnTo>
                  <a:pt x="268" y="76"/>
                </a:lnTo>
                <a:lnTo>
                  <a:pt x="265" y="81"/>
                </a:lnTo>
                <a:lnTo>
                  <a:pt x="263" y="81"/>
                </a:lnTo>
                <a:lnTo>
                  <a:pt x="263" y="81"/>
                </a:lnTo>
                <a:lnTo>
                  <a:pt x="242" y="81"/>
                </a:lnTo>
                <a:lnTo>
                  <a:pt x="237" y="83"/>
                </a:lnTo>
                <a:lnTo>
                  <a:pt x="227" y="88"/>
                </a:lnTo>
                <a:lnTo>
                  <a:pt x="225" y="90"/>
                </a:lnTo>
                <a:lnTo>
                  <a:pt x="225" y="90"/>
                </a:lnTo>
                <a:lnTo>
                  <a:pt x="225" y="93"/>
                </a:lnTo>
                <a:lnTo>
                  <a:pt x="225" y="100"/>
                </a:lnTo>
                <a:lnTo>
                  <a:pt x="225" y="102"/>
                </a:lnTo>
                <a:lnTo>
                  <a:pt x="225" y="105"/>
                </a:lnTo>
                <a:lnTo>
                  <a:pt x="223" y="107"/>
                </a:lnTo>
                <a:lnTo>
                  <a:pt x="218" y="116"/>
                </a:lnTo>
                <a:lnTo>
                  <a:pt x="216" y="119"/>
                </a:lnTo>
                <a:lnTo>
                  <a:pt x="216" y="121"/>
                </a:lnTo>
                <a:lnTo>
                  <a:pt x="216" y="124"/>
                </a:lnTo>
                <a:lnTo>
                  <a:pt x="216" y="124"/>
                </a:lnTo>
                <a:lnTo>
                  <a:pt x="216" y="126"/>
                </a:lnTo>
                <a:lnTo>
                  <a:pt x="218" y="128"/>
                </a:lnTo>
                <a:lnTo>
                  <a:pt x="218" y="131"/>
                </a:lnTo>
                <a:lnTo>
                  <a:pt x="216" y="133"/>
                </a:lnTo>
                <a:lnTo>
                  <a:pt x="216" y="135"/>
                </a:lnTo>
                <a:lnTo>
                  <a:pt x="216" y="138"/>
                </a:lnTo>
                <a:lnTo>
                  <a:pt x="211" y="142"/>
                </a:lnTo>
                <a:lnTo>
                  <a:pt x="211" y="145"/>
                </a:lnTo>
                <a:lnTo>
                  <a:pt x="208" y="145"/>
                </a:lnTo>
                <a:lnTo>
                  <a:pt x="206" y="147"/>
                </a:lnTo>
                <a:lnTo>
                  <a:pt x="204" y="147"/>
                </a:lnTo>
                <a:lnTo>
                  <a:pt x="201" y="147"/>
                </a:lnTo>
                <a:lnTo>
                  <a:pt x="201" y="150"/>
                </a:lnTo>
                <a:lnTo>
                  <a:pt x="201" y="150"/>
                </a:lnTo>
                <a:lnTo>
                  <a:pt x="199" y="152"/>
                </a:lnTo>
                <a:lnTo>
                  <a:pt x="199" y="152"/>
                </a:lnTo>
                <a:lnTo>
                  <a:pt x="199" y="152"/>
                </a:lnTo>
                <a:lnTo>
                  <a:pt x="197" y="152"/>
                </a:lnTo>
                <a:lnTo>
                  <a:pt x="194" y="152"/>
                </a:lnTo>
                <a:lnTo>
                  <a:pt x="194" y="152"/>
                </a:lnTo>
                <a:lnTo>
                  <a:pt x="192" y="152"/>
                </a:lnTo>
                <a:lnTo>
                  <a:pt x="187" y="154"/>
                </a:lnTo>
                <a:lnTo>
                  <a:pt x="187" y="157"/>
                </a:lnTo>
                <a:lnTo>
                  <a:pt x="187" y="157"/>
                </a:lnTo>
                <a:lnTo>
                  <a:pt x="187" y="159"/>
                </a:lnTo>
                <a:lnTo>
                  <a:pt x="187" y="161"/>
                </a:lnTo>
                <a:lnTo>
                  <a:pt x="187" y="161"/>
                </a:lnTo>
                <a:lnTo>
                  <a:pt x="182" y="161"/>
                </a:lnTo>
                <a:lnTo>
                  <a:pt x="180" y="159"/>
                </a:lnTo>
                <a:lnTo>
                  <a:pt x="180" y="159"/>
                </a:lnTo>
                <a:lnTo>
                  <a:pt x="180" y="161"/>
                </a:lnTo>
                <a:lnTo>
                  <a:pt x="178" y="161"/>
                </a:lnTo>
                <a:lnTo>
                  <a:pt x="173" y="164"/>
                </a:lnTo>
                <a:lnTo>
                  <a:pt x="171" y="164"/>
                </a:lnTo>
                <a:lnTo>
                  <a:pt x="164" y="164"/>
                </a:lnTo>
                <a:lnTo>
                  <a:pt x="164" y="164"/>
                </a:lnTo>
                <a:lnTo>
                  <a:pt x="161" y="166"/>
                </a:lnTo>
                <a:lnTo>
                  <a:pt x="161" y="166"/>
                </a:lnTo>
                <a:lnTo>
                  <a:pt x="161" y="169"/>
                </a:lnTo>
                <a:lnTo>
                  <a:pt x="159" y="169"/>
                </a:lnTo>
                <a:lnTo>
                  <a:pt x="154" y="171"/>
                </a:lnTo>
                <a:lnTo>
                  <a:pt x="152" y="171"/>
                </a:lnTo>
                <a:lnTo>
                  <a:pt x="140" y="171"/>
                </a:lnTo>
                <a:lnTo>
                  <a:pt x="137" y="171"/>
                </a:lnTo>
                <a:lnTo>
                  <a:pt x="137" y="173"/>
                </a:lnTo>
                <a:lnTo>
                  <a:pt x="137" y="173"/>
                </a:lnTo>
                <a:lnTo>
                  <a:pt x="137" y="173"/>
                </a:lnTo>
                <a:lnTo>
                  <a:pt x="137" y="176"/>
                </a:lnTo>
                <a:lnTo>
                  <a:pt x="137" y="176"/>
                </a:lnTo>
                <a:lnTo>
                  <a:pt x="137" y="178"/>
                </a:lnTo>
                <a:lnTo>
                  <a:pt x="142" y="180"/>
                </a:lnTo>
                <a:lnTo>
                  <a:pt x="142" y="180"/>
                </a:lnTo>
                <a:lnTo>
                  <a:pt x="142" y="180"/>
                </a:lnTo>
                <a:lnTo>
                  <a:pt x="145" y="180"/>
                </a:lnTo>
                <a:lnTo>
                  <a:pt x="145" y="180"/>
                </a:lnTo>
                <a:lnTo>
                  <a:pt x="145" y="183"/>
                </a:lnTo>
                <a:lnTo>
                  <a:pt x="145" y="183"/>
                </a:lnTo>
                <a:lnTo>
                  <a:pt x="142" y="183"/>
                </a:lnTo>
                <a:lnTo>
                  <a:pt x="137" y="185"/>
                </a:lnTo>
                <a:lnTo>
                  <a:pt x="137" y="187"/>
                </a:lnTo>
                <a:lnTo>
                  <a:pt x="137" y="187"/>
                </a:lnTo>
                <a:lnTo>
                  <a:pt x="137" y="190"/>
                </a:lnTo>
                <a:lnTo>
                  <a:pt x="137" y="192"/>
                </a:lnTo>
                <a:lnTo>
                  <a:pt x="137" y="192"/>
                </a:lnTo>
                <a:lnTo>
                  <a:pt x="137" y="192"/>
                </a:lnTo>
                <a:lnTo>
                  <a:pt x="137" y="195"/>
                </a:lnTo>
                <a:lnTo>
                  <a:pt x="137" y="197"/>
                </a:lnTo>
                <a:lnTo>
                  <a:pt x="137" y="199"/>
                </a:lnTo>
                <a:lnTo>
                  <a:pt x="135" y="199"/>
                </a:lnTo>
                <a:lnTo>
                  <a:pt x="135" y="199"/>
                </a:lnTo>
                <a:lnTo>
                  <a:pt x="133" y="199"/>
                </a:lnTo>
                <a:lnTo>
                  <a:pt x="133" y="199"/>
                </a:lnTo>
                <a:lnTo>
                  <a:pt x="128" y="202"/>
                </a:lnTo>
                <a:lnTo>
                  <a:pt x="123" y="204"/>
                </a:lnTo>
                <a:lnTo>
                  <a:pt x="123" y="206"/>
                </a:lnTo>
                <a:lnTo>
                  <a:pt x="121" y="206"/>
                </a:lnTo>
                <a:lnTo>
                  <a:pt x="119" y="209"/>
                </a:lnTo>
                <a:lnTo>
                  <a:pt x="119" y="209"/>
                </a:lnTo>
                <a:lnTo>
                  <a:pt x="119" y="209"/>
                </a:lnTo>
                <a:lnTo>
                  <a:pt x="116" y="211"/>
                </a:lnTo>
                <a:lnTo>
                  <a:pt x="114" y="211"/>
                </a:lnTo>
                <a:lnTo>
                  <a:pt x="111" y="211"/>
                </a:lnTo>
                <a:lnTo>
                  <a:pt x="111" y="211"/>
                </a:lnTo>
                <a:lnTo>
                  <a:pt x="109" y="211"/>
                </a:lnTo>
                <a:lnTo>
                  <a:pt x="109" y="211"/>
                </a:lnTo>
                <a:lnTo>
                  <a:pt x="109" y="211"/>
                </a:lnTo>
                <a:lnTo>
                  <a:pt x="109" y="211"/>
                </a:lnTo>
                <a:lnTo>
                  <a:pt x="107" y="211"/>
                </a:lnTo>
                <a:lnTo>
                  <a:pt x="104" y="209"/>
                </a:lnTo>
                <a:lnTo>
                  <a:pt x="102" y="209"/>
                </a:lnTo>
                <a:lnTo>
                  <a:pt x="102" y="209"/>
                </a:lnTo>
                <a:lnTo>
                  <a:pt x="97" y="216"/>
                </a:lnTo>
                <a:lnTo>
                  <a:pt x="95" y="218"/>
                </a:lnTo>
                <a:lnTo>
                  <a:pt x="95" y="216"/>
                </a:lnTo>
                <a:lnTo>
                  <a:pt x="95" y="213"/>
                </a:lnTo>
                <a:lnTo>
                  <a:pt x="93" y="213"/>
                </a:lnTo>
                <a:lnTo>
                  <a:pt x="93" y="211"/>
                </a:lnTo>
                <a:lnTo>
                  <a:pt x="93" y="209"/>
                </a:lnTo>
                <a:lnTo>
                  <a:pt x="93" y="209"/>
                </a:lnTo>
                <a:lnTo>
                  <a:pt x="93" y="206"/>
                </a:lnTo>
                <a:lnTo>
                  <a:pt x="93" y="206"/>
                </a:lnTo>
                <a:lnTo>
                  <a:pt x="88" y="206"/>
                </a:lnTo>
                <a:lnTo>
                  <a:pt x="88" y="204"/>
                </a:lnTo>
                <a:lnTo>
                  <a:pt x="83" y="199"/>
                </a:lnTo>
                <a:lnTo>
                  <a:pt x="81" y="199"/>
                </a:lnTo>
                <a:lnTo>
                  <a:pt x="78" y="197"/>
                </a:lnTo>
                <a:lnTo>
                  <a:pt x="76" y="197"/>
                </a:lnTo>
                <a:lnTo>
                  <a:pt x="69" y="199"/>
                </a:lnTo>
                <a:lnTo>
                  <a:pt x="67" y="199"/>
                </a:lnTo>
                <a:lnTo>
                  <a:pt x="59" y="199"/>
                </a:lnTo>
                <a:lnTo>
                  <a:pt x="57" y="197"/>
                </a:lnTo>
                <a:lnTo>
                  <a:pt x="55" y="195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2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90"/>
                </a:lnTo>
                <a:lnTo>
                  <a:pt x="48" y="187"/>
                </a:lnTo>
                <a:lnTo>
                  <a:pt x="48" y="187"/>
                </a:lnTo>
                <a:lnTo>
                  <a:pt x="48" y="187"/>
                </a:lnTo>
                <a:lnTo>
                  <a:pt x="45" y="187"/>
                </a:lnTo>
                <a:lnTo>
                  <a:pt x="48" y="187"/>
                </a:lnTo>
                <a:lnTo>
                  <a:pt x="48" y="187"/>
                </a:lnTo>
                <a:lnTo>
                  <a:pt x="45" y="185"/>
                </a:lnTo>
                <a:lnTo>
                  <a:pt x="45" y="185"/>
                </a:lnTo>
                <a:lnTo>
                  <a:pt x="45" y="185"/>
                </a:lnTo>
                <a:lnTo>
                  <a:pt x="43" y="187"/>
                </a:lnTo>
                <a:lnTo>
                  <a:pt x="43" y="187"/>
                </a:lnTo>
                <a:lnTo>
                  <a:pt x="43" y="187"/>
                </a:lnTo>
                <a:lnTo>
                  <a:pt x="43" y="190"/>
                </a:lnTo>
                <a:lnTo>
                  <a:pt x="43" y="192"/>
                </a:lnTo>
                <a:lnTo>
                  <a:pt x="43" y="192"/>
                </a:lnTo>
                <a:lnTo>
                  <a:pt x="43" y="195"/>
                </a:lnTo>
                <a:lnTo>
                  <a:pt x="41" y="195"/>
                </a:lnTo>
                <a:lnTo>
                  <a:pt x="41" y="197"/>
                </a:lnTo>
                <a:lnTo>
                  <a:pt x="41" y="199"/>
                </a:lnTo>
                <a:lnTo>
                  <a:pt x="41" y="199"/>
                </a:lnTo>
                <a:lnTo>
                  <a:pt x="38" y="202"/>
                </a:lnTo>
                <a:lnTo>
                  <a:pt x="38" y="202"/>
                </a:lnTo>
                <a:lnTo>
                  <a:pt x="38" y="202"/>
                </a:lnTo>
                <a:lnTo>
                  <a:pt x="38" y="206"/>
                </a:lnTo>
                <a:lnTo>
                  <a:pt x="38" y="206"/>
                </a:lnTo>
                <a:lnTo>
                  <a:pt x="36" y="209"/>
                </a:lnTo>
                <a:lnTo>
                  <a:pt x="36" y="209"/>
                </a:lnTo>
                <a:lnTo>
                  <a:pt x="33" y="209"/>
                </a:lnTo>
                <a:lnTo>
                  <a:pt x="33" y="209"/>
                </a:lnTo>
                <a:lnTo>
                  <a:pt x="33" y="209"/>
                </a:lnTo>
                <a:lnTo>
                  <a:pt x="33" y="211"/>
                </a:lnTo>
                <a:lnTo>
                  <a:pt x="33" y="211"/>
                </a:lnTo>
                <a:lnTo>
                  <a:pt x="33" y="211"/>
                </a:lnTo>
                <a:lnTo>
                  <a:pt x="33" y="213"/>
                </a:lnTo>
                <a:lnTo>
                  <a:pt x="33" y="213"/>
                </a:lnTo>
                <a:lnTo>
                  <a:pt x="33" y="213"/>
                </a:lnTo>
                <a:lnTo>
                  <a:pt x="33" y="213"/>
                </a:lnTo>
                <a:lnTo>
                  <a:pt x="33" y="213"/>
                </a:lnTo>
                <a:lnTo>
                  <a:pt x="36" y="216"/>
                </a:lnTo>
                <a:lnTo>
                  <a:pt x="36" y="218"/>
                </a:lnTo>
                <a:lnTo>
                  <a:pt x="36" y="218"/>
                </a:lnTo>
                <a:lnTo>
                  <a:pt x="36" y="218"/>
                </a:lnTo>
                <a:lnTo>
                  <a:pt x="36" y="218"/>
                </a:lnTo>
                <a:lnTo>
                  <a:pt x="36" y="221"/>
                </a:lnTo>
                <a:lnTo>
                  <a:pt x="33" y="221"/>
                </a:lnTo>
                <a:lnTo>
                  <a:pt x="33" y="223"/>
                </a:lnTo>
                <a:lnTo>
                  <a:pt x="33" y="225"/>
                </a:lnTo>
                <a:lnTo>
                  <a:pt x="33" y="228"/>
                </a:lnTo>
                <a:lnTo>
                  <a:pt x="33" y="228"/>
                </a:lnTo>
                <a:lnTo>
                  <a:pt x="33" y="230"/>
                </a:lnTo>
                <a:lnTo>
                  <a:pt x="31" y="230"/>
                </a:lnTo>
                <a:lnTo>
                  <a:pt x="31" y="232"/>
                </a:lnTo>
                <a:lnTo>
                  <a:pt x="31" y="232"/>
                </a:lnTo>
                <a:lnTo>
                  <a:pt x="31" y="232"/>
                </a:lnTo>
                <a:lnTo>
                  <a:pt x="31" y="235"/>
                </a:lnTo>
                <a:lnTo>
                  <a:pt x="31" y="235"/>
                </a:lnTo>
                <a:lnTo>
                  <a:pt x="31" y="237"/>
                </a:lnTo>
                <a:lnTo>
                  <a:pt x="29" y="239"/>
                </a:lnTo>
                <a:lnTo>
                  <a:pt x="29" y="239"/>
                </a:lnTo>
                <a:lnTo>
                  <a:pt x="29" y="242"/>
                </a:lnTo>
                <a:lnTo>
                  <a:pt x="26" y="242"/>
                </a:lnTo>
                <a:lnTo>
                  <a:pt x="26" y="244"/>
                </a:lnTo>
                <a:lnTo>
                  <a:pt x="26" y="244"/>
                </a:lnTo>
                <a:lnTo>
                  <a:pt x="26" y="247"/>
                </a:lnTo>
                <a:lnTo>
                  <a:pt x="26" y="249"/>
                </a:lnTo>
                <a:lnTo>
                  <a:pt x="26" y="249"/>
                </a:lnTo>
                <a:lnTo>
                  <a:pt x="24" y="249"/>
                </a:lnTo>
                <a:lnTo>
                  <a:pt x="24" y="249"/>
                </a:lnTo>
                <a:lnTo>
                  <a:pt x="24" y="249"/>
                </a:lnTo>
                <a:lnTo>
                  <a:pt x="22" y="249"/>
                </a:lnTo>
                <a:lnTo>
                  <a:pt x="22" y="251"/>
                </a:lnTo>
                <a:lnTo>
                  <a:pt x="22" y="251"/>
                </a:lnTo>
                <a:lnTo>
                  <a:pt x="19" y="254"/>
                </a:lnTo>
                <a:lnTo>
                  <a:pt x="19" y="254"/>
                </a:lnTo>
                <a:lnTo>
                  <a:pt x="17" y="254"/>
                </a:lnTo>
                <a:lnTo>
                  <a:pt x="14" y="254"/>
                </a:lnTo>
                <a:lnTo>
                  <a:pt x="12" y="256"/>
                </a:lnTo>
                <a:lnTo>
                  <a:pt x="12" y="256"/>
                </a:lnTo>
                <a:lnTo>
                  <a:pt x="12" y="256"/>
                </a:lnTo>
                <a:lnTo>
                  <a:pt x="12" y="256"/>
                </a:lnTo>
                <a:lnTo>
                  <a:pt x="14" y="258"/>
                </a:lnTo>
                <a:lnTo>
                  <a:pt x="14" y="258"/>
                </a:lnTo>
                <a:lnTo>
                  <a:pt x="14" y="258"/>
                </a:lnTo>
                <a:lnTo>
                  <a:pt x="17" y="261"/>
                </a:lnTo>
                <a:lnTo>
                  <a:pt x="17" y="261"/>
                </a:lnTo>
                <a:lnTo>
                  <a:pt x="17" y="261"/>
                </a:lnTo>
                <a:lnTo>
                  <a:pt x="17" y="263"/>
                </a:lnTo>
                <a:lnTo>
                  <a:pt x="22" y="268"/>
                </a:lnTo>
                <a:lnTo>
                  <a:pt x="22" y="270"/>
                </a:lnTo>
                <a:lnTo>
                  <a:pt x="19" y="270"/>
                </a:lnTo>
                <a:lnTo>
                  <a:pt x="12" y="270"/>
                </a:lnTo>
                <a:lnTo>
                  <a:pt x="10" y="270"/>
                </a:lnTo>
                <a:lnTo>
                  <a:pt x="10" y="273"/>
                </a:lnTo>
                <a:lnTo>
                  <a:pt x="10" y="273"/>
                </a:lnTo>
                <a:lnTo>
                  <a:pt x="7" y="273"/>
                </a:lnTo>
                <a:lnTo>
                  <a:pt x="5" y="275"/>
                </a:lnTo>
                <a:lnTo>
                  <a:pt x="3" y="277"/>
                </a:lnTo>
                <a:lnTo>
                  <a:pt x="0" y="280"/>
                </a:lnTo>
                <a:lnTo>
                  <a:pt x="0" y="284"/>
                </a:lnTo>
                <a:lnTo>
                  <a:pt x="0" y="284"/>
                </a:lnTo>
                <a:lnTo>
                  <a:pt x="3" y="289"/>
                </a:lnTo>
                <a:lnTo>
                  <a:pt x="3" y="299"/>
                </a:lnTo>
                <a:lnTo>
                  <a:pt x="3" y="301"/>
                </a:lnTo>
                <a:lnTo>
                  <a:pt x="3" y="306"/>
                </a:lnTo>
                <a:lnTo>
                  <a:pt x="0" y="308"/>
                </a:lnTo>
                <a:lnTo>
                  <a:pt x="3" y="313"/>
                </a:lnTo>
                <a:lnTo>
                  <a:pt x="5" y="315"/>
                </a:lnTo>
                <a:lnTo>
                  <a:pt x="10" y="318"/>
                </a:lnTo>
                <a:lnTo>
                  <a:pt x="14" y="318"/>
                </a:lnTo>
                <a:lnTo>
                  <a:pt x="17" y="318"/>
                </a:lnTo>
                <a:lnTo>
                  <a:pt x="19" y="318"/>
                </a:lnTo>
                <a:lnTo>
                  <a:pt x="22" y="318"/>
                </a:lnTo>
                <a:lnTo>
                  <a:pt x="22" y="318"/>
                </a:lnTo>
                <a:lnTo>
                  <a:pt x="24" y="320"/>
                </a:lnTo>
                <a:lnTo>
                  <a:pt x="24" y="320"/>
                </a:lnTo>
                <a:lnTo>
                  <a:pt x="24" y="320"/>
                </a:lnTo>
                <a:lnTo>
                  <a:pt x="24" y="320"/>
                </a:lnTo>
                <a:lnTo>
                  <a:pt x="22" y="320"/>
                </a:lnTo>
                <a:lnTo>
                  <a:pt x="19" y="320"/>
                </a:lnTo>
                <a:lnTo>
                  <a:pt x="19" y="322"/>
                </a:lnTo>
                <a:lnTo>
                  <a:pt x="19" y="322"/>
                </a:lnTo>
                <a:lnTo>
                  <a:pt x="19" y="325"/>
                </a:lnTo>
                <a:lnTo>
                  <a:pt x="19" y="325"/>
                </a:lnTo>
                <a:lnTo>
                  <a:pt x="19" y="327"/>
                </a:lnTo>
                <a:lnTo>
                  <a:pt x="19" y="327"/>
                </a:lnTo>
                <a:lnTo>
                  <a:pt x="17" y="327"/>
                </a:lnTo>
                <a:lnTo>
                  <a:pt x="14" y="329"/>
                </a:lnTo>
                <a:lnTo>
                  <a:pt x="12" y="332"/>
                </a:lnTo>
                <a:lnTo>
                  <a:pt x="10" y="334"/>
                </a:lnTo>
                <a:lnTo>
                  <a:pt x="7" y="339"/>
                </a:lnTo>
                <a:lnTo>
                  <a:pt x="5" y="344"/>
                </a:lnTo>
                <a:lnTo>
                  <a:pt x="5" y="344"/>
                </a:lnTo>
                <a:lnTo>
                  <a:pt x="5" y="348"/>
                </a:lnTo>
                <a:lnTo>
                  <a:pt x="5" y="353"/>
                </a:lnTo>
                <a:lnTo>
                  <a:pt x="7" y="358"/>
                </a:lnTo>
                <a:lnTo>
                  <a:pt x="10" y="363"/>
                </a:lnTo>
                <a:lnTo>
                  <a:pt x="12" y="370"/>
                </a:lnTo>
                <a:lnTo>
                  <a:pt x="12" y="377"/>
                </a:lnTo>
                <a:lnTo>
                  <a:pt x="14" y="384"/>
                </a:lnTo>
                <a:lnTo>
                  <a:pt x="17" y="391"/>
                </a:lnTo>
                <a:lnTo>
                  <a:pt x="19" y="398"/>
                </a:lnTo>
                <a:lnTo>
                  <a:pt x="19" y="403"/>
                </a:lnTo>
                <a:lnTo>
                  <a:pt x="19" y="408"/>
                </a:lnTo>
                <a:lnTo>
                  <a:pt x="17" y="410"/>
                </a:lnTo>
                <a:lnTo>
                  <a:pt x="17" y="412"/>
                </a:lnTo>
                <a:lnTo>
                  <a:pt x="17" y="412"/>
                </a:lnTo>
                <a:lnTo>
                  <a:pt x="17" y="412"/>
                </a:lnTo>
                <a:lnTo>
                  <a:pt x="17" y="412"/>
                </a:lnTo>
                <a:lnTo>
                  <a:pt x="17" y="412"/>
                </a:lnTo>
                <a:lnTo>
                  <a:pt x="17" y="415"/>
                </a:lnTo>
                <a:lnTo>
                  <a:pt x="17" y="415"/>
                </a:lnTo>
                <a:lnTo>
                  <a:pt x="17" y="415"/>
                </a:lnTo>
                <a:lnTo>
                  <a:pt x="17" y="417"/>
                </a:lnTo>
                <a:lnTo>
                  <a:pt x="17" y="417"/>
                </a:lnTo>
                <a:lnTo>
                  <a:pt x="17" y="422"/>
                </a:lnTo>
                <a:lnTo>
                  <a:pt x="17" y="424"/>
                </a:lnTo>
                <a:lnTo>
                  <a:pt x="17" y="431"/>
                </a:lnTo>
                <a:lnTo>
                  <a:pt x="17" y="434"/>
                </a:lnTo>
                <a:lnTo>
                  <a:pt x="17" y="436"/>
                </a:lnTo>
                <a:lnTo>
                  <a:pt x="19" y="438"/>
                </a:lnTo>
                <a:lnTo>
                  <a:pt x="19" y="445"/>
                </a:lnTo>
                <a:lnTo>
                  <a:pt x="22" y="445"/>
                </a:lnTo>
                <a:lnTo>
                  <a:pt x="26" y="445"/>
                </a:lnTo>
                <a:lnTo>
                  <a:pt x="33" y="448"/>
                </a:lnTo>
                <a:lnTo>
                  <a:pt x="33" y="448"/>
                </a:lnTo>
                <a:lnTo>
                  <a:pt x="43" y="448"/>
                </a:lnTo>
                <a:lnTo>
                  <a:pt x="55" y="450"/>
                </a:lnTo>
                <a:lnTo>
                  <a:pt x="59" y="450"/>
                </a:lnTo>
                <a:lnTo>
                  <a:pt x="62" y="452"/>
                </a:lnTo>
                <a:lnTo>
                  <a:pt x="64" y="452"/>
                </a:lnTo>
                <a:lnTo>
                  <a:pt x="64" y="452"/>
                </a:lnTo>
                <a:lnTo>
                  <a:pt x="67" y="455"/>
                </a:lnTo>
                <a:lnTo>
                  <a:pt x="67" y="457"/>
                </a:lnTo>
                <a:lnTo>
                  <a:pt x="67" y="460"/>
                </a:lnTo>
                <a:lnTo>
                  <a:pt x="67" y="460"/>
                </a:lnTo>
                <a:lnTo>
                  <a:pt x="67" y="462"/>
                </a:lnTo>
                <a:lnTo>
                  <a:pt x="69" y="464"/>
                </a:lnTo>
                <a:lnTo>
                  <a:pt x="69" y="464"/>
                </a:lnTo>
                <a:lnTo>
                  <a:pt x="69" y="467"/>
                </a:lnTo>
                <a:lnTo>
                  <a:pt x="69" y="467"/>
                </a:lnTo>
                <a:lnTo>
                  <a:pt x="71" y="469"/>
                </a:lnTo>
                <a:lnTo>
                  <a:pt x="71" y="471"/>
                </a:lnTo>
                <a:lnTo>
                  <a:pt x="71" y="474"/>
                </a:lnTo>
                <a:lnTo>
                  <a:pt x="71" y="474"/>
                </a:lnTo>
                <a:lnTo>
                  <a:pt x="71" y="476"/>
                </a:lnTo>
                <a:lnTo>
                  <a:pt x="69" y="476"/>
                </a:lnTo>
                <a:lnTo>
                  <a:pt x="71" y="479"/>
                </a:lnTo>
                <a:lnTo>
                  <a:pt x="71" y="481"/>
                </a:lnTo>
                <a:lnTo>
                  <a:pt x="69" y="483"/>
                </a:lnTo>
                <a:lnTo>
                  <a:pt x="69" y="483"/>
                </a:lnTo>
                <a:lnTo>
                  <a:pt x="69" y="483"/>
                </a:lnTo>
                <a:lnTo>
                  <a:pt x="69" y="483"/>
                </a:lnTo>
                <a:lnTo>
                  <a:pt x="69" y="483"/>
                </a:lnTo>
                <a:lnTo>
                  <a:pt x="69" y="486"/>
                </a:lnTo>
                <a:lnTo>
                  <a:pt x="64" y="490"/>
                </a:lnTo>
                <a:lnTo>
                  <a:pt x="57" y="497"/>
                </a:lnTo>
                <a:lnTo>
                  <a:pt x="52" y="505"/>
                </a:lnTo>
                <a:lnTo>
                  <a:pt x="52" y="505"/>
                </a:lnTo>
                <a:lnTo>
                  <a:pt x="48" y="512"/>
                </a:lnTo>
                <a:lnTo>
                  <a:pt x="43" y="516"/>
                </a:lnTo>
                <a:lnTo>
                  <a:pt x="38" y="521"/>
                </a:lnTo>
                <a:lnTo>
                  <a:pt x="36" y="526"/>
                </a:lnTo>
                <a:lnTo>
                  <a:pt x="26" y="535"/>
                </a:lnTo>
                <a:lnTo>
                  <a:pt x="26" y="535"/>
                </a:lnTo>
                <a:lnTo>
                  <a:pt x="24" y="540"/>
                </a:lnTo>
                <a:lnTo>
                  <a:pt x="19" y="545"/>
                </a:lnTo>
                <a:lnTo>
                  <a:pt x="22" y="545"/>
                </a:lnTo>
                <a:lnTo>
                  <a:pt x="26" y="545"/>
                </a:lnTo>
                <a:lnTo>
                  <a:pt x="29" y="547"/>
                </a:lnTo>
                <a:lnTo>
                  <a:pt x="33" y="550"/>
                </a:lnTo>
                <a:lnTo>
                  <a:pt x="38" y="550"/>
                </a:lnTo>
                <a:lnTo>
                  <a:pt x="43" y="552"/>
                </a:lnTo>
                <a:lnTo>
                  <a:pt x="48" y="552"/>
                </a:lnTo>
                <a:lnTo>
                  <a:pt x="52" y="554"/>
                </a:lnTo>
                <a:lnTo>
                  <a:pt x="55" y="557"/>
                </a:lnTo>
                <a:lnTo>
                  <a:pt x="59" y="557"/>
                </a:lnTo>
                <a:lnTo>
                  <a:pt x="64" y="559"/>
                </a:lnTo>
                <a:lnTo>
                  <a:pt x="69" y="559"/>
                </a:lnTo>
                <a:lnTo>
                  <a:pt x="74" y="561"/>
                </a:lnTo>
                <a:lnTo>
                  <a:pt x="78" y="564"/>
                </a:lnTo>
                <a:lnTo>
                  <a:pt x="81" y="564"/>
                </a:lnTo>
                <a:lnTo>
                  <a:pt x="85" y="566"/>
                </a:lnTo>
                <a:lnTo>
                  <a:pt x="90" y="566"/>
                </a:lnTo>
                <a:lnTo>
                  <a:pt x="95" y="568"/>
                </a:lnTo>
                <a:lnTo>
                  <a:pt x="100" y="571"/>
                </a:lnTo>
                <a:lnTo>
                  <a:pt x="104" y="571"/>
                </a:lnTo>
                <a:lnTo>
                  <a:pt x="111" y="571"/>
                </a:lnTo>
                <a:lnTo>
                  <a:pt x="114" y="571"/>
                </a:lnTo>
                <a:lnTo>
                  <a:pt x="116" y="571"/>
                </a:lnTo>
                <a:lnTo>
                  <a:pt x="121" y="568"/>
                </a:lnTo>
                <a:lnTo>
                  <a:pt x="123" y="568"/>
                </a:lnTo>
                <a:lnTo>
                  <a:pt x="126" y="568"/>
                </a:lnTo>
                <a:lnTo>
                  <a:pt x="128" y="568"/>
                </a:lnTo>
                <a:lnTo>
                  <a:pt x="130" y="568"/>
                </a:lnTo>
                <a:lnTo>
                  <a:pt x="133" y="568"/>
                </a:lnTo>
                <a:lnTo>
                  <a:pt x="137" y="568"/>
                </a:lnTo>
                <a:lnTo>
                  <a:pt x="140" y="568"/>
                </a:lnTo>
                <a:lnTo>
                  <a:pt x="142" y="568"/>
                </a:lnTo>
                <a:lnTo>
                  <a:pt x="147" y="566"/>
                </a:lnTo>
                <a:lnTo>
                  <a:pt x="149" y="566"/>
                </a:lnTo>
                <a:lnTo>
                  <a:pt x="152" y="566"/>
                </a:lnTo>
                <a:lnTo>
                  <a:pt x="154" y="566"/>
                </a:lnTo>
                <a:lnTo>
                  <a:pt x="164" y="566"/>
                </a:lnTo>
                <a:lnTo>
                  <a:pt x="173" y="568"/>
                </a:lnTo>
                <a:lnTo>
                  <a:pt x="182" y="568"/>
                </a:lnTo>
                <a:lnTo>
                  <a:pt x="190" y="573"/>
                </a:lnTo>
                <a:lnTo>
                  <a:pt x="192" y="571"/>
                </a:lnTo>
                <a:lnTo>
                  <a:pt x="192" y="568"/>
                </a:lnTo>
                <a:lnTo>
                  <a:pt x="194" y="566"/>
                </a:lnTo>
                <a:lnTo>
                  <a:pt x="197" y="566"/>
                </a:lnTo>
                <a:lnTo>
                  <a:pt x="211" y="561"/>
                </a:lnTo>
                <a:lnTo>
                  <a:pt x="211" y="561"/>
                </a:lnTo>
                <a:lnTo>
                  <a:pt x="220" y="561"/>
                </a:lnTo>
                <a:lnTo>
                  <a:pt x="227" y="561"/>
                </a:lnTo>
                <a:lnTo>
                  <a:pt x="237" y="564"/>
                </a:lnTo>
                <a:lnTo>
                  <a:pt x="239" y="564"/>
                </a:lnTo>
                <a:lnTo>
                  <a:pt x="246" y="561"/>
                </a:lnTo>
                <a:lnTo>
                  <a:pt x="251" y="559"/>
                </a:lnTo>
                <a:lnTo>
                  <a:pt x="253" y="559"/>
                </a:lnTo>
                <a:lnTo>
                  <a:pt x="256" y="559"/>
                </a:lnTo>
                <a:lnTo>
                  <a:pt x="258" y="557"/>
                </a:lnTo>
                <a:lnTo>
                  <a:pt x="263" y="557"/>
                </a:lnTo>
                <a:lnTo>
                  <a:pt x="265" y="554"/>
                </a:lnTo>
                <a:lnTo>
                  <a:pt x="268" y="554"/>
                </a:lnTo>
                <a:lnTo>
                  <a:pt x="272" y="554"/>
                </a:lnTo>
                <a:lnTo>
                  <a:pt x="275" y="552"/>
                </a:lnTo>
                <a:lnTo>
                  <a:pt x="277" y="552"/>
                </a:lnTo>
                <a:lnTo>
                  <a:pt x="279" y="552"/>
                </a:lnTo>
                <a:lnTo>
                  <a:pt x="284" y="550"/>
                </a:lnTo>
                <a:lnTo>
                  <a:pt x="286" y="550"/>
                </a:lnTo>
                <a:lnTo>
                  <a:pt x="289" y="547"/>
                </a:lnTo>
                <a:lnTo>
                  <a:pt x="296" y="547"/>
                </a:lnTo>
                <a:lnTo>
                  <a:pt x="301" y="545"/>
                </a:lnTo>
                <a:lnTo>
                  <a:pt x="303" y="542"/>
                </a:lnTo>
                <a:lnTo>
                  <a:pt x="305" y="540"/>
                </a:lnTo>
                <a:lnTo>
                  <a:pt x="305" y="538"/>
                </a:lnTo>
                <a:lnTo>
                  <a:pt x="308" y="538"/>
                </a:lnTo>
                <a:lnTo>
                  <a:pt x="308" y="538"/>
                </a:lnTo>
                <a:lnTo>
                  <a:pt x="308" y="538"/>
                </a:lnTo>
                <a:lnTo>
                  <a:pt x="308" y="538"/>
                </a:lnTo>
                <a:lnTo>
                  <a:pt x="305" y="535"/>
                </a:lnTo>
                <a:lnTo>
                  <a:pt x="303" y="533"/>
                </a:lnTo>
                <a:lnTo>
                  <a:pt x="301" y="533"/>
                </a:lnTo>
                <a:lnTo>
                  <a:pt x="301" y="533"/>
                </a:lnTo>
                <a:lnTo>
                  <a:pt x="301" y="531"/>
                </a:lnTo>
                <a:lnTo>
                  <a:pt x="303" y="528"/>
                </a:lnTo>
                <a:lnTo>
                  <a:pt x="305" y="521"/>
                </a:lnTo>
                <a:lnTo>
                  <a:pt x="305" y="521"/>
                </a:lnTo>
                <a:lnTo>
                  <a:pt x="305" y="516"/>
                </a:lnTo>
                <a:lnTo>
                  <a:pt x="305" y="509"/>
                </a:lnTo>
                <a:lnTo>
                  <a:pt x="305" y="507"/>
                </a:lnTo>
                <a:lnTo>
                  <a:pt x="305" y="507"/>
                </a:lnTo>
                <a:lnTo>
                  <a:pt x="305" y="505"/>
                </a:lnTo>
                <a:lnTo>
                  <a:pt x="305" y="505"/>
                </a:lnTo>
                <a:lnTo>
                  <a:pt x="303" y="502"/>
                </a:lnTo>
                <a:lnTo>
                  <a:pt x="303" y="500"/>
                </a:lnTo>
                <a:lnTo>
                  <a:pt x="308" y="479"/>
                </a:lnTo>
                <a:lnTo>
                  <a:pt x="310" y="479"/>
                </a:lnTo>
                <a:lnTo>
                  <a:pt x="310" y="479"/>
                </a:lnTo>
                <a:lnTo>
                  <a:pt x="317" y="476"/>
                </a:lnTo>
                <a:lnTo>
                  <a:pt x="320" y="476"/>
                </a:lnTo>
                <a:lnTo>
                  <a:pt x="324" y="471"/>
                </a:lnTo>
                <a:lnTo>
                  <a:pt x="324" y="469"/>
                </a:lnTo>
                <a:lnTo>
                  <a:pt x="327" y="462"/>
                </a:lnTo>
                <a:lnTo>
                  <a:pt x="327" y="462"/>
                </a:lnTo>
                <a:lnTo>
                  <a:pt x="329" y="462"/>
                </a:lnTo>
                <a:lnTo>
                  <a:pt x="331" y="460"/>
                </a:lnTo>
                <a:lnTo>
                  <a:pt x="331" y="460"/>
                </a:lnTo>
                <a:lnTo>
                  <a:pt x="334" y="457"/>
                </a:lnTo>
                <a:lnTo>
                  <a:pt x="336" y="457"/>
                </a:lnTo>
                <a:lnTo>
                  <a:pt x="339" y="455"/>
                </a:lnTo>
                <a:lnTo>
                  <a:pt x="343" y="455"/>
                </a:lnTo>
                <a:lnTo>
                  <a:pt x="343" y="455"/>
                </a:lnTo>
                <a:lnTo>
                  <a:pt x="343" y="457"/>
                </a:lnTo>
                <a:lnTo>
                  <a:pt x="343" y="457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3" y="460"/>
                </a:lnTo>
                <a:lnTo>
                  <a:pt x="346" y="460"/>
                </a:lnTo>
                <a:lnTo>
                  <a:pt x="346" y="460"/>
                </a:lnTo>
                <a:lnTo>
                  <a:pt x="348" y="460"/>
                </a:lnTo>
                <a:lnTo>
                  <a:pt x="348" y="460"/>
                </a:lnTo>
                <a:lnTo>
                  <a:pt x="350" y="460"/>
                </a:lnTo>
                <a:lnTo>
                  <a:pt x="353" y="462"/>
                </a:lnTo>
                <a:lnTo>
                  <a:pt x="353" y="462"/>
                </a:lnTo>
                <a:lnTo>
                  <a:pt x="355" y="462"/>
                </a:lnTo>
                <a:lnTo>
                  <a:pt x="357" y="462"/>
                </a:lnTo>
                <a:lnTo>
                  <a:pt x="360" y="462"/>
                </a:lnTo>
                <a:lnTo>
                  <a:pt x="362" y="462"/>
                </a:lnTo>
                <a:lnTo>
                  <a:pt x="365" y="460"/>
                </a:lnTo>
                <a:lnTo>
                  <a:pt x="367" y="460"/>
                </a:lnTo>
                <a:lnTo>
                  <a:pt x="369" y="460"/>
                </a:lnTo>
                <a:lnTo>
                  <a:pt x="372" y="460"/>
                </a:lnTo>
                <a:lnTo>
                  <a:pt x="374" y="457"/>
                </a:lnTo>
                <a:lnTo>
                  <a:pt x="376" y="457"/>
                </a:lnTo>
                <a:lnTo>
                  <a:pt x="376" y="455"/>
                </a:lnTo>
                <a:lnTo>
                  <a:pt x="379" y="455"/>
                </a:lnTo>
                <a:lnTo>
                  <a:pt x="379" y="455"/>
                </a:lnTo>
                <a:lnTo>
                  <a:pt x="381" y="455"/>
                </a:lnTo>
                <a:lnTo>
                  <a:pt x="381" y="455"/>
                </a:lnTo>
                <a:lnTo>
                  <a:pt x="383" y="452"/>
                </a:lnTo>
                <a:lnTo>
                  <a:pt x="383" y="450"/>
                </a:lnTo>
                <a:lnTo>
                  <a:pt x="381" y="450"/>
                </a:lnTo>
                <a:lnTo>
                  <a:pt x="376" y="450"/>
                </a:lnTo>
                <a:lnTo>
                  <a:pt x="374" y="450"/>
                </a:lnTo>
                <a:lnTo>
                  <a:pt x="374" y="450"/>
                </a:lnTo>
                <a:lnTo>
                  <a:pt x="374" y="448"/>
                </a:lnTo>
                <a:lnTo>
                  <a:pt x="374" y="445"/>
                </a:lnTo>
                <a:lnTo>
                  <a:pt x="372" y="445"/>
                </a:lnTo>
                <a:lnTo>
                  <a:pt x="372" y="445"/>
                </a:lnTo>
                <a:lnTo>
                  <a:pt x="372" y="443"/>
                </a:lnTo>
                <a:lnTo>
                  <a:pt x="372" y="443"/>
                </a:lnTo>
                <a:lnTo>
                  <a:pt x="374" y="443"/>
                </a:lnTo>
                <a:lnTo>
                  <a:pt x="376" y="443"/>
                </a:lnTo>
                <a:lnTo>
                  <a:pt x="379" y="443"/>
                </a:lnTo>
                <a:lnTo>
                  <a:pt x="381" y="443"/>
                </a:lnTo>
                <a:lnTo>
                  <a:pt x="381" y="441"/>
                </a:lnTo>
                <a:lnTo>
                  <a:pt x="383" y="441"/>
                </a:lnTo>
                <a:lnTo>
                  <a:pt x="386" y="436"/>
                </a:lnTo>
                <a:lnTo>
                  <a:pt x="388" y="436"/>
                </a:lnTo>
                <a:lnTo>
                  <a:pt x="388" y="436"/>
                </a:lnTo>
                <a:lnTo>
                  <a:pt x="391" y="436"/>
                </a:lnTo>
                <a:lnTo>
                  <a:pt x="393" y="436"/>
                </a:lnTo>
                <a:lnTo>
                  <a:pt x="393" y="436"/>
                </a:lnTo>
                <a:lnTo>
                  <a:pt x="393" y="436"/>
                </a:lnTo>
                <a:lnTo>
                  <a:pt x="393" y="434"/>
                </a:lnTo>
                <a:lnTo>
                  <a:pt x="398" y="434"/>
                </a:lnTo>
                <a:lnTo>
                  <a:pt x="398" y="434"/>
                </a:lnTo>
                <a:lnTo>
                  <a:pt x="398" y="431"/>
                </a:lnTo>
                <a:lnTo>
                  <a:pt x="398" y="431"/>
                </a:lnTo>
                <a:lnTo>
                  <a:pt x="400" y="429"/>
                </a:lnTo>
                <a:lnTo>
                  <a:pt x="400" y="429"/>
                </a:lnTo>
                <a:lnTo>
                  <a:pt x="400" y="429"/>
                </a:lnTo>
                <a:lnTo>
                  <a:pt x="400" y="426"/>
                </a:lnTo>
                <a:lnTo>
                  <a:pt x="402" y="424"/>
                </a:lnTo>
                <a:lnTo>
                  <a:pt x="402" y="424"/>
                </a:lnTo>
                <a:lnTo>
                  <a:pt x="405" y="424"/>
                </a:lnTo>
                <a:lnTo>
                  <a:pt x="405" y="426"/>
                </a:lnTo>
                <a:lnTo>
                  <a:pt x="407" y="426"/>
                </a:lnTo>
                <a:lnTo>
                  <a:pt x="407" y="426"/>
                </a:lnTo>
                <a:lnTo>
                  <a:pt x="407" y="429"/>
                </a:lnTo>
                <a:lnTo>
                  <a:pt x="409" y="429"/>
                </a:lnTo>
                <a:lnTo>
                  <a:pt x="412" y="429"/>
                </a:lnTo>
                <a:lnTo>
                  <a:pt x="412" y="429"/>
                </a:lnTo>
                <a:lnTo>
                  <a:pt x="419" y="431"/>
                </a:lnTo>
                <a:lnTo>
                  <a:pt x="421" y="431"/>
                </a:lnTo>
                <a:lnTo>
                  <a:pt x="421" y="431"/>
                </a:lnTo>
                <a:lnTo>
                  <a:pt x="421" y="429"/>
                </a:lnTo>
                <a:lnTo>
                  <a:pt x="424" y="429"/>
                </a:lnTo>
                <a:lnTo>
                  <a:pt x="424" y="429"/>
                </a:lnTo>
                <a:lnTo>
                  <a:pt x="421" y="429"/>
                </a:lnTo>
                <a:lnTo>
                  <a:pt x="419" y="429"/>
                </a:lnTo>
                <a:lnTo>
                  <a:pt x="417" y="429"/>
                </a:lnTo>
                <a:lnTo>
                  <a:pt x="417" y="426"/>
                </a:lnTo>
                <a:lnTo>
                  <a:pt x="417" y="426"/>
                </a:lnTo>
                <a:lnTo>
                  <a:pt x="417" y="426"/>
                </a:lnTo>
                <a:lnTo>
                  <a:pt x="419" y="424"/>
                </a:lnTo>
                <a:lnTo>
                  <a:pt x="421" y="424"/>
                </a:lnTo>
                <a:lnTo>
                  <a:pt x="421" y="424"/>
                </a:lnTo>
                <a:lnTo>
                  <a:pt x="424" y="424"/>
                </a:lnTo>
                <a:lnTo>
                  <a:pt x="426" y="426"/>
                </a:lnTo>
                <a:lnTo>
                  <a:pt x="431" y="426"/>
                </a:lnTo>
                <a:lnTo>
                  <a:pt x="431" y="429"/>
                </a:lnTo>
                <a:lnTo>
                  <a:pt x="431" y="429"/>
                </a:lnTo>
                <a:lnTo>
                  <a:pt x="431" y="431"/>
                </a:lnTo>
                <a:lnTo>
                  <a:pt x="431" y="431"/>
                </a:lnTo>
                <a:lnTo>
                  <a:pt x="433" y="434"/>
                </a:lnTo>
                <a:lnTo>
                  <a:pt x="435" y="436"/>
                </a:lnTo>
                <a:lnTo>
                  <a:pt x="435" y="438"/>
                </a:lnTo>
                <a:lnTo>
                  <a:pt x="438" y="438"/>
                </a:lnTo>
                <a:lnTo>
                  <a:pt x="443" y="436"/>
                </a:lnTo>
                <a:lnTo>
                  <a:pt x="443" y="436"/>
                </a:lnTo>
                <a:lnTo>
                  <a:pt x="445" y="436"/>
                </a:lnTo>
                <a:lnTo>
                  <a:pt x="447" y="436"/>
                </a:lnTo>
                <a:lnTo>
                  <a:pt x="450" y="434"/>
                </a:lnTo>
                <a:lnTo>
                  <a:pt x="450" y="431"/>
                </a:lnTo>
                <a:lnTo>
                  <a:pt x="452" y="431"/>
                </a:lnTo>
                <a:lnTo>
                  <a:pt x="452" y="431"/>
                </a:lnTo>
                <a:lnTo>
                  <a:pt x="452" y="429"/>
                </a:lnTo>
                <a:lnTo>
                  <a:pt x="459" y="422"/>
                </a:lnTo>
                <a:lnTo>
                  <a:pt x="459" y="419"/>
                </a:lnTo>
                <a:lnTo>
                  <a:pt x="462" y="417"/>
                </a:lnTo>
                <a:lnTo>
                  <a:pt x="462" y="417"/>
                </a:lnTo>
                <a:lnTo>
                  <a:pt x="462" y="417"/>
                </a:lnTo>
                <a:lnTo>
                  <a:pt x="462" y="417"/>
                </a:lnTo>
                <a:lnTo>
                  <a:pt x="462" y="412"/>
                </a:lnTo>
                <a:lnTo>
                  <a:pt x="459" y="405"/>
                </a:lnTo>
                <a:lnTo>
                  <a:pt x="459" y="405"/>
                </a:lnTo>
                <a:lnTo>
                  <a:pt x="459" y="403"/>
                </a:lnTo>
                <a:lnTo>
                  <a:pt x="459" y="398"/>
                </a:lnTo>
                <a:lnTo>
                  <a:pt x="462" y="396"/>
                </a:lnTo>
                <a:lnTo>
                  <a:pt x="462" y="396"/>
                </a:lnTo>
                <a:lnTo>
                  <a:pt x="462" y="393"/>
                </a:lnTo>
                <a:lnTo>
                  <a:pt x="459" y="391"/>
                </a:lnTo>
                <a:lnTo>
                  <a:pt x="459" y="389"/>
                </a:lnTo>
                <a:lnTo>
                  <a:pt x="459" y="386"/>
                </a:lnTo>
                <a:lnTo>
                  <a:pt x="459" y="384"/>
                </a:lnTo>
                <a:lnTo>
                  <a:pt x="462" y="381"/>
                </a:lnTo>
                <a:lnTo>
                  <a:pt x="462" y="379"/>
                </a:lnTo>
                <a:lnTo>
                  <a:pt x="464" y="379"/>
                </a:lnTo>
                <a:lnTo>
                  <a:pt x="466" y="379"/>
                </a:lnTo>
                <a:lnTo>
                  <a:pt x="469" y="374"/>
                </a:lnTo>
                <a:lnTo>
                  <a:pt x="469" y="374"/>
                </a:lnTo>
                <a:lnTo>
                  <a:pt x="469" y="372"/>
                </a:lnTo>
                <a:lnTo>
                  <a:pt x="469" y="370"/>
                </a:lnTo>
                <a:lnTo>
                  <a:pt x="469" y="370"/>
                </a:lnTo>
                <a:lnTo>
                  <a:pt x="469" y="370"/>
                </a:lnTo>
                <a:lnTo>
                  <a:pt x="469" y="370"/>
                </a:lnTo>
                <a:lnTo>
                  <a:pt x="469" y="370"/>
                </a:lnTo>
                <a:lnTo>
                  <a:pt x="466" y="367"/>
                </a:lnTo>
                <a:lnTo>
                  <a:pt x="466" y="367"/>
                </a:lnTo>
                <a:lnTo>
                  <a:pt x="466" y="367"/>
                </a:lnTo>
                <a:lnTo>
                  <a:pt x="466" y="365"/>
                </a:lnTo>
                <a:lnTo>
                  <a:pt x="466" y="365"/>
                </a:lnTo>
                <a:lnTo>
                  <a:pt x="469" y="365"/>
                </a:lnTo>
                <a:lnTo>
                  <a:pt x="471" y="363"/>
                </a:lnTo>
                <a:lnTo>
                  <a:pt x="471" y="360"/>
                </a:lnTo>
                <a:lnTo>
                  <a:pt x="471" y="360"/>
                </a:lnTo>
                <a:lnTo>
                  <a:pt x="471" y="358"/>
                </a:lnTo>
                <a:lnTo>
                  <a:pt x="471" y="353"/>
                </a:lnTo>
                <a:lnTo>
                  <a:pt x="471" y="351"/>
                </a:lnTo>
                <a:lnTo>
                  <a:pt x="473" y="351"/>
                </a:lnTo>
                <a:lnTo>
                  <a:pt x="473" y="348"/>
                </a:lnTo>
                <a:lnTo>
                  <a:pt x="476" y="348"/>
                </a:lnTo>
                <a:lnTo>
                  <a:pt x="478" y="346"/>
                </a:lnTo>
                <a:lnTo>
                  <a:pt x="478" y="346"/>
                </a:lnTo>
                <a:lnTo>
                  <a:pt x="480" y="346"/>
                </a:lnTo>
                <a:lnTo>
                  <a:pt x="480" y="346"/>
                </a:lnTo>
                <a:lnTo>
                  <a:pt x="480" y="346"/>
                </a:lnTo>
                <a:lnTo>
                  <a:pt x="480" y="346"/>
                </a:lnTo>
                <a:lnTo>
                  <a:pt x="483" y="346"/>
                </a:lnTo>
                <a:lnTo>
                  <a:pt x="485" y="346"/>
                </a:lnTo>
                <a:lnTo>
                  <a:pt x="488" y="344"/>
                </a:lnTo>
                <a:lnTo>
                  <a:pt x="490" y="346"/>
                </a:lnTo>
                <a:lnTo>
                  <a:pt x="492" y="346"/>
                </a:lnTo>
                <a:lnTo>
                  <a:pt x="497" y="344"/>
                </a:lnTo>
                <a:lnTo>
                  <a:pt x="497" y="344"/>
                </a:lnTo>
                <a:lnTo>
                  <a:pt x="499" y="344"/>
                </a:lnTo>
                <a:lnTo>
                  <a:pt x="499" y="344"/>
                </a:lnTo>
                <a:lnTo>
                  <a:pt x="499" y="344"/>
                </a:lnTo>
                <a:lnTo>
                  <a:pt x="502" y="339"/>
                </a:lnTo>
                <a:lnTo>
                  <a:pt x="502" y="339"/>
                </a:lnTo>
                <a:lnTo>
                  <a:pt x="504" y="339"/>
                </a:lnTo>
                <a:lnTo>
                  <a:pt x="504" y="341"/>
                </a:lnTo>
                <a:lnTo>
                  <a:pt x="506" y="339"/>
                </a:lnTo>
                <a:lnTo>
                  <a:pt x="514" y="332"/>
                </a:lnTo>
                <a:lnTo>
                  <a:pt x="516" y="329"/>
                </a:lnTo>
                <a:lnTo>
                  <a:pt x="514" y="327"/>
                </a:lnTo>
                <a:lnTo>
                  <a:pt x="511" y="325"/>
                </a:lnTo>
                <a:lnTo>
                  <a:pt x="511" y="325"/>
                </a:lnTo>
                <a:lnTo>
                  <a:pt x="511" y="325"/>
                </a:lnTo>
                <a:lnTo>
                  <a:pt x="511" y="322"/>
                </a:lnTo>
                <a:lnTo>
                  <a:pt x="509" y="322"/>
                </a:lnTo>
                <a:lnTo>
                  <a:pt x="509" y="322"/>
                </a:lnTo>
                <a:lnTo>
                  <a:pt x="506" y="322"/>
                </a:lnTo>
                <a:lnTo>
                  <a:pt x="506" y="320"/>
                </a:lnTo>
                <a:lnTo>
                  <a:pt x="506" y="320"/>
                </a:lnTo>
                <a:lnTo>
                  <a:pt x="506" y="318"/>
                </a:lnTo>
                <a:lnTo>
                  <a:pt x="509" y="313"/>
                </a:lnTo>
                <a:lnTo>
                  <a:pt x="509" y="313"/>
                </a:lnTo>
                <a:lnTo>
                  <a:pt x="509" y="313"/>
                </a:lnTo>
                <a:lnTo>
                  <a:pt x="506" y="313"/>
                </a:lnTo>
                <a:lnTo>
                  <a:pt x="506" y="310"/>
                </a:lnTo>
                <a:lnTo>
                  <a:pt x="506" y="310"/>
                </a:lnTo>
                <a:lnTo>
                  <a:pt x="506" y="310"/>
                </a:lnTo>
                <a:lnTo>
                  <a:pt x="506" y="310"/>
                </a:lnTo>
                <a:lnTo>
                  <a:pt x="504" y="308"/>
                </a:lnTo>
                <a:lnTo>
                  <a:pt x="504" y="306"/>
                </a:lnTo>
                <a:lnTo>
                  <a:pt x="502" y="306"/>
                </a:lnTo>
                <a:lnTo>
                  <a:pt x="499" y="306"/>
                </a:lnTo>
                <a:lnTo>
                  <a:pt x="499" y="306"/>
                </a:lnTo>
                <a:lnTo>
                  <a:pt x="497" y="306"/>
                </a:lnTo>
                <a:lnTo>
                  <a:pt x="497" y="306"/>
                </a:lnTo>
                <a:lnTo>
                  <a:pt x="497" y="303"/>
                </a:lnTo>
                <a:lnTo>
                  <a:pt x="497" y="303"/>
                </a:lnTo>
                <a:lnTo>
                  <a:pt x="495" y="301"/>
                </a:lnTo>
                <a:lnTo>
                  <a:pt x="495" y="299"/>
                </a:lnTo>
                <a:lnTo>
                  <a:pt x="495" y="299"/>
                </a:lnTo>
                <a:lnTo>
                  <a:pt x="492" y="296"/>
                </a:lnTo>
                <a:lnTo>
                  <a:pt x="492" y="296"/>
                </a:lnTo>
                <a:lnTo>
                  <a:pt x="490" y="294"/>
                </a:lnTo>
                <a:lnTo>
                  <a:pt x="490" y="294"/>
                </a:lnTo>
                <a:lnTo>
                  <a:pt x="492" y="292"/>
                </a:lnTo>
                <a:lnTo>
                  <a:pt x="492" y="292"/>
                </a:lnTo>
                <a:lnTo>
                  <a:pt x="492" y="289"/>
                </a:lnTo>
                <a:lnTo>
                  <a:pt x="492" y="289"/>
                </a:lnTo>
                <a:lnTo>
                  <a:pt x="492" y="289"/>
                </a:lnTo>
                <a:lnTo>
                  <a:pt x="492" y="287"/>
                </a:lnTo>
                <a:lnTo>
                  <a:pt x="495" y="287"/>
                </a:lnTo>
                <a:lnTo>
                  <a:pt x="497" y="287"/>
                </a:lnTo>
                <a:lnTo>
                  <a:pt x="499" y="287"/>
                </a:lnTo>
                <a:lnTo>
                  <a:pt x="511" y="292"/>
                </a:lnTo>
                <a:lnTo>
                  <a:pt x="514" y="292"/>
                </a:lnTo>
                <a:lnTo>
                  <a:pt x="516" y="292"/>
                </a:lnTo>
                <a:lnTo>
                  <a:pt x="516" y="292"/>
                </a:lnTo>
                <a:lnTo>
                  <a:pt x="521" y="292"/>
                </a:lnTo>
                <a:lnTo>
                  <a:pt x="525" y="294"/>
                </a:lnTo>
                <a:lnTo>
                  <a:pt x="525" y="294"/>
                </a:lnTo>
                <a:lnTo>
                  <a:pt x="532" y="292"/>
                </a:lnTo>
                <a:lnTo>
                  <a:pt x="540" y="292"/>
                </a:lnTo>
                <a:lnTo>
                  <a:pt x="544" y="292"/>
                </a:lnTo>
                <a:lnTo>
                  <a:pt x="544" y="289"/>
                </a:lnTo>
                <a:lnTo>
                  <a:pt x="544" y="289"/>
                </a:lnTo>
                <a:lnTo>
                  <a:pt x="547" y="289"/>
                </a:lnTo>
                <a:lnTo>
                  <a:pt x="547" y="289"/>
                </a:lnTo>
                <a:lnTo>
                  <a:pt x="549" y="289"/>
                </a:lnTo>
                <a:lnTo>
                  <a:pt x="549" y="289"/>
                </a:lnTo>
                <a:lnTo>
                  <a:pt x="549" y="289"/>
                </a:lnTo>
                <a:lnTo>
                  <a:pt x="549" y="287"/>
                </a:lnTo>
                <a:lnTo>
                  <a:pt x="551" y="287"/>
                </a:lnTo>
                <a:lnTo>
                  <a:pt x="554" y="287"/>
                </a:lnTo>
                <a:lnTo>
                  <a:pt x="554" y="287"/>
                </a:lnTo>
                <a:lnTo>
                  <a:pt x="554" y="284"/>
                </a:lnTo>
                <a:lnTo>
                  <a:pt x="554" y="284"/>
                </a:lnTo>
                <a:lnTo>
                  <a:pt x="554" y="282"/>
                </a:lnTo>
                <a:lnTo>
                  <a:pt x="556" y="282"/>
                </a:lnTo>
                <a:lnTo>
                  <a:pt x="556" y="280"/>
                </a:lnTo>
                <a:lnTo>
                  <a:pt x="556" y="280"/>
                </a:lnTo>
                <a:lnTo>
                  <a:pt x="556" y="277"/>
                </a:lnTo>
                <a:lnTo>
                  <a:pt x="556" y="277"/>
                </a:lnTo>
                <a:lnTo>
                  <a:pt x="556" y="275"/>
                </a:lnTo>
                <a:lnTo>
                  <a:pt x="556" y="273"/>
                </a:lnTo>
                <a:lnTo>
                  <a:pt x="558" y="268"/>
                </a:lnTo>
                <a:lnTo>
                  <a:pt x="558" y="268"/>
                </a:lnTo>
                <a:lnTo>
                  <a:pt x="554" y="266"/>
                </a:lnTo>
                <a:lnTo>
                  <a:pt x="551" y="263"/>
                </a:lnTo>
                <a:lnTo>
                  <a:pt x="551" y="261"/>
                </a:lnTo>
                <a:lnTo>
                  <a:pt x="549" y="261"/>
                </a:lnTo>
                <a:lnTo>
                  <a:pt x="549" y="258"/>
                </a:lnTo>
                <a:lnTo>
                  <a:pt x="549" y="258"/>
                </a:lnTo>
                <a:lnTo>
                  <a:pt x="549" y="256"/>
                </a:lnTo>
                <a:lnTo>
                  <a:pt x="549" y="254"/>
                </a:lnTo>
                <a:lnTo>
                  <a:pt x="551" y="254"/>
                </a:lnTo>
                <a:lnTo>
                  <a:pt x="551" y="254"/>
                </a:lnTo>
                <a:lnTo>
                  <a:pt x="551" y="254"/>
                </a:lnTo>
                <a:lnTo>
                  <a:pt x="554" y="254"/>
                </a:lnTo>
                <a:lnTo>
                  <a:pt x="554" y="254"/>
                </a:lnTo>
                <a:lnTo>
                  <a:pt x="556" y="254"/>
                </a:lnTo>
                <a:lnTo>
                  <a:pt x="556" y="251"/>
                </a:lnTo>
                <a:lnTo>
                  <a:pt x="556" y="249"/>
                </a:lnTo>
                <a:lnTo>
                  <a:pt x="554" y="249"/>
                </a:lnTo>
                <a:lnTo>
                  <a:pt x="556" y="247"/>
                </a:lnTo>
                <a:lnTo>
                  <a:pt x="556" y="247"/>
                </a:lnTo>
                <a:lnTo>
                  <a:pt x="558" y="244"/>
                </a:lnTo>
                <a:lnTo>
                  <a:pt x="561" y="242"/>
                </a:lnTo>
                <a:lnTo>
                  <a:pt x="561" y="242"/>
                </a:lnTo>
                <a:lnTo>
                  <a:pt x="566" y="237"/>
                </a:lnTo>
                <a:lnTo>
                  <a:pt x="566" y="237"/>
                </a:lnTo>
                <a:lnTo>
                  <a:pt x="566" y="235"/>
                </a:lnTo>
                <a:lnTo>
                  <a:pt x="568" y="232"/>
                </a:lnTo>
                <a:lnTo>
                  <a:pt x="575" y="230"/>
                </a:lnTo>
                <a:lnTo>
                  <a:pt x="575" y="230"/>
                </a:lnTo>
                <a:lnTo>
                  <a:pt x="575" y="230"/>
                </a:lnTo>
                <a:lnTo>
                  <a:pt x="577" y="228"/>
                </a:lnTo>
                <a:lnTo>
                  <a:pt x="577" y="228"/>
                </a:lnTo>
                <a:lnTo>
                  <a:pt x="577" y="228"/>
                </a:lnTo>
                <a:lnTo>
                  <a:pt x="577" y="228"/>
                </a:lnTo>
                <a:lnTo>
                  <a:pt x="577" y="228"/>
                </a:lnTo>
                <a:lnTo>
                  <a:pt x="577" y="225"/>
                </a:lnTo>
                <a:lnTo>
                  <a:pt x="577" y="225"/>
                </a:lnTo>
                <a:lnTo>
                  <a:pt x="577" y="225"/>
                </a:lnTo>
                <a:lnTo>
                  <a:pt x="577" y="225"/>
                </a:lnTo>
                <a:lnTo>
                  <a:pt x="577" y="221"/>
                </a:lnTo>
                <a:lnTo>
                  <a:pt x="580" y="221"/>
                </a:lnTo>
                <a:lnTo>
                  <a:pt x="582" y="218"/>
                </a:lnTo>
                <a:lnTo>
                  <a:pt x="585" y="216"/>
                </a:lnTo>
                <a:lnTo>
                  <a:pt x="585" y="213"/>
                </a:lnTo>
                <a:lnTo>
                  <a:pt x="585" y="213"/>
                </a:lnTo>
                <a:lnTo>
                  <a:pt x="582" y="211"/>
                </a:lnTo>
                <a:lnTo>
                  <a:pt x="580" y="209"/>
                </a:lnTo>
                <a:lnTo>
                  <a:pt x="580" y="206"/>
                </a:lnTo>
                <a:lnTo>
                  <a:pt x="580" y="206"/>
                </a:lnTo>
                <a:lnTo>
                  <a:pt x="580" y="204"/>
                </a:lnTo>
                <a:lnTo>
                  <a:pt x="582" y="202"/>
                </a:lnTo>
                <a:lnTo>
                  <a:pt x="585" y="199"/>
                </a:lnTo>
                <a:lnTo>
                  <a:pt x="585" y="199"/>
                </a:lnTo>
                <a:lnTo>
                  <a:pt x="585" y="197"/>
                </a:lnTo>
                <a:lnTo>
                  <a:pt x="582" y="197"/>
                </a:lnTo>
                <a:lnTo>
                  <a:pt x="582" y="197"/>
                </a:lnTo>
                <a:lnTo>
                  <a:pt x="582" y="197"/>
                </a:lnTo>
                <a:lnTo>
                  <a:pt x="582" y="195"/>
                </a:lnTo>
                <a:lnTo>
                  <a:pt x="582" y="195"/>
                </a:lnTo>
                <a:lnTo>
                  <a:pt x="582" y="192"/>
                </a:lnTo>
                <a:lnTo>
                  <a:pt x="582" y="192"/>
                </a:lnTo>
                <a:lnTo>
                  <a:pt x="582" y="190"/>
                </a:lnTo>
                <a:lnTo>
                  <a:pt x="582" y="190"/>
                </a:lnTo>
                <a:lnTo>
                  <a:pt x="577" y="187"/>
                </a:lnTo>
                <a:lnTo>
                  <a:pt x="577" y="187"/>
                </a:lnTo>
                <a:lnTo>
                  <a:pt x="577" y="185"/>
                </a:lnTo>
                <a:lnTo>
                  <a:pt x="577" y="185"/>
                </a:lnTo>
                <a:lnTo>
                  <a:pt x="577" y="183"/>
                </a:lnTo>
                <a:lnTo>
                  <a:pt x="577" y="183"/>
                </a:lnTo>
                <a:lnTo>
                  <a:pt x="577" y="180"/>
                </a:lnTo>
                <a:lnTo>
                  <a:pt x="577" y="180"/>
                </a:lnTo>
                <a:lnTo>
                  <a:pt x="577" y="180"/>
                </a:lnTo>
                <a:lnTo>
                  <a:pt x="577" y="180"/>
                </a:lnTo>
                <a:lnTo>
                  <a:pt x="575" y="178"/>
                </a:lnTo>
                <a:lnTo>
                  <a:pt x="575" y="178"/>
                </a:lnTo>
                <a:lnTo>
                  <a:pt x="575" y="178"/>
                </a:lnTo>
                <a:lnTo>
                  <a:pt x="575" y="178"/>
                </a:lnTo>
                <a:lnTo>
                  <a:pt x="575" y="176"/>
                </a:lnTo>
                <a:lnTo>
                  <a:pt x="575" y="176"/>
                </a:lnTo>
                <a:lnTo>
                  <a:pt x="573" y="173"/>
                </a:lnTo>
                <a:lnTo>
                  <a:pt x="573" y="171"/>
                </a:lnTo>
                <a:lnTo>
                  <a:pt x="570" y="169"/>
                </a:lnTo>
                <a:lnTo>
                  <a:pt x="570" y="169"/>
                </a:lnTo>
                <a:lnTo>
                  <a:pt x="570" y="166"/>
                </a:lnTo>
                <a:lnTo>
                  <a:pt x="570" y="166"/>
                </a:lnTo>
                <a:lnTo>
                  <a:pt x="568" y="164"/>
                </a:lnTo>
                <a:lnTo>
                  <a:pt x="566" y="164"/>
                </a:lnTo>
                <a:lnTo>
                  <a:pt x="566" y="164"/>
                </a:lnTo>
                <a:lnTo>
                  <a:pt x="563" y="161"/>
                </a:lnTo>
                <a:lnTo>
                  <a:pt x="563" y="161"/>
                </a:lnTo>
                <a:lnTo>
                  <a:pt x="561" y="161"/>
                </a:lnTo>
                <a:lnTo>
                  <a:pt x="561" y="161"/>
                </a:lnTo>
                <a:lnTo>
                  <a:pt x="561" y="159"/>
                </a:lnTo>
                <a:lnTo>
                  <a:pt x="561" y="159"/>
                </a:lnTo>
                <a:lnTo>
                  <a:pt x="561" y="159"/>
                </a:lnTo>
                <a:lnTo>
                  <a:pt x="563" y="157"/>
                </a:lnTo>
                <a:lnTo>
                  <a:pt x="563" y="157"/>
                </a:lnTo>
                <a:lnTo>
                  <a:pt x="563" y="154"/>
                </a:lnTo>
                <a:lnTo>
                  <a:pt x="563" y="154"/>
                </a:lnTo>
                <a:lnTo>
                  <a:pt x="566" y="152"/>
                </a:lnTo>
                <a:lnTo>
                  <a:pt x="566" y="152"/>
                </a:lnTo>
                <a:lnTo>
                  <a:pt x="568" y="152"/>
                </a:lnTo>
                <a:lnTo>
                  <a:pt x="568" y="152"/>
                </a:lnTo>
                <a:lnTo>
                  <a:pt x="568" y="150"/>
                </a:lnTo>
                <a:lnTo>
                  <a:pt x="568" y="150"/>
                </a:lnTo>
                <a:lnTo>
                  <a:pt x="570" y="147"/>
                </a:lnTo>
                <a:lnTo>
                  <a:pt x="573" y="147"/>
                </a:lnTo>
                <a:lnTo>
                  <a:pt x="577" y="142"/>
                </a:lnTo>
                <a:lnTo>
                  <a:pt x="577" y="142"/>
                </a:lnTo>
                <a:lnTo>
                  <a:pt x="577" y="142"/>
                </a:lnTo>
                <a:lnTo>
                  <a:pt x="580" y="142"/>
                </a:lnTo>
                <a:lnTo>
                  <a:pt x="580" y="140"/>
                </a:lnTo>
                <a:lnTo>
                  <a:pt x="580" y="140"/>
                </a:lnTo>
                <a:lnTo>
                  <a:pt x="580" y="140"/>
                </a:lnTo>
                <a:lnTo>
                  <a:pt x="580" y="138"/>
                </a:lnTo>
                <a:lnTo>
                  <a:pt x="582" y="138"/>
                </a:lnTo>
                <a:lnTo>
                  <a:pt x="582" y="135"/>
                </a:lnTo>
                <a:lnTo>
                  <a:pt x="582" y="135"/>
                </a:lnTo>
                <a:lnTo>
                  <a:pt x="582" y="133"/>
                </a:lnTo>
                <a:lnTo>
                  <a:pt x="582" y="133"/>
                </a:lnTo>
                <a:lnTo>
                  <a:pt x="585" y="133"/>
                </a:lnTo>
                <a:lnTo>
                  <a:pt x="585" y="133"/>
                </a:lnTo>
                <a:lnTo>
                  <a:pt x="589" y="135"/>
                </a:lnTo>
                <a:lnTo>
                  <a:pt x="589" y="138"/>
                </a:lnTo>
                <a:lnTo>
                  <a:pt x="592" y="138"/>
                </a:lnTo>
                <a:lnTo>
                  <a:pt x="592" y="138"/>
                </a:lnTo>
                <a:lnTo>
                  <a:pt x="592" y="135"/>
                </a:lnTo>
                <a:lnTo>
                  <a:pt x="594" y="135"/>
                </a:lnTo>
                <a:lnTo>
                  <a:pt x="592" y="135"/>
                </a:lnTo>
                <a:lnTo>
                  <a:pt x="592" y="133"/>
                </a:lnTo>
                <a:lnTo>
                  <a:pt x="592" y="131"/>
                </a:lnTo>
                <a:lnTo>
                  <a:pt x="594" y="131"/>
                </a:lnTo>
                <a:lnTo>
                  <a:pt x="596" y="131"/>
                </a:lnTo>
                <a:lnTo>
                  <a:pt x="596" y="131"/>
                </a:lnTo>
                <a:lnTo>
                  <a:pt x="599" y="128"/>
                </a:lnTo>
                <a:lnTo>
                  <a:pt x="599" y="128"/>
                </a:lnTo>
                <a:lnTo>
                  <a:pt x="599" y="128"/>
                </a:lnTo>
                <a:lnTo>
                  <a:pt x="601" y="126"/>
                </a:lnTo>
                <a:lnTo>
                  <a:pt x="603" y="126"/>
                </a:lnTo>
                <a:lnTo>
                  <a:pt x="603" y="126"/>
                </a:lnTo>
                <a:lnTo>
                  <a:pt x="606" y="124"/>
                </a:lnTo>
                <a:lnTo>
                  <a:pt x="606" y="124"/>
                </a:lnTo>
                <a:lnTo>
                  <a:pt x="606" y="124"/>
                </a:lnTo>
                <a:lnTo>
                  <a:pt x="606" y="124"/>
                </a:lnTo>
                <a:lnTo>
                  <a:pt x="606" y="121"/>
                </a:lnTo>
                <a:lnTo>
                  <a:pt x="606" y="121"/>
                </a:lnTo>
                <a:lnTo>
                  <a:pt x="608" y="121"/>
                </a:lnTo>
                <a:lnTo>
                  <a:pt x="608" y="121"/>
                </a:lnTo>
                <a:lnTo>
                  <a:pt x="611" y="121"/>
                </a:lnTo>
                <a:lnTo>
                  <a:pt x="613" y="119"/>
                </a:lnTo>
                <a:lnTo>
                  <a:pt x="613" y="119"/>
                </a:lnTo>
                <a:lnTo>
                  <a:pt x="611" y="116"/>
                </a:lnTo>
                <a:lnTo>
                  <a:pt x="611" y="116"/>
                </a:lnTo>
                <a:lnTo>
                  <a:pt x="613" y="116"/>
                </a:lnTo>
                <a:lnTo>
                  <a:pt x="615" y="114"/>
                </a:lnTo>
                <a:lnTo>
                  <a:pt x="620" y="114"/>
                </a:lnTo>
                <a:lnTo>
                  <a:pt x="622" y="114"/>
                </a:lnTo>
                <a:lnTo>
                  <a:pt x="625" y="114"/>
                </a:lnTo>
                <a:lnTo>
                  <a:pt x="627" y="114"/>
                </a:lnTo>
                <a:lnTo>
                  <a:pt x="627" y="114"/>
                </a:lnTo>
                <a:lnTo>
                  <a:pt x="632" y="109"/>
                </a:lnTo>
                <a:lnTo>
                  <a:pt x="634" y="109"/>
                </a:lnTo>
                <a:lnTo>
                  <a:pt x="637" y="109"/>
                </a:lnTo>
                <a:lnTo>
                  <a:pt x="639" y="107"/>
                </a:lnTo>
                <a:lnTo>
                  <a:pt x="644" y="109"/>
                </a:lnTo>
                <a:lnTo>
                  <a:pt x="648" y="109"/>
                </a:lnTo>
                <a:lnTo>
                  <a:pt x="651" y="107"/>
                </a:lnTo>
                <a:lnTo>
                  <a:pt x="651" y="107"/>
                </a:lnTo>
                <a:lnTo>
                  <a:pt x="653" y="107"/>
                </a:lnTo>
                <a:lnTo>
                  <a:pt x="655" y="107"/>
                </a:lnTo>
                <a:lnTo>
                  <a:pt x="655" y="107"/>
                </a:lnTo>
                <a:lnTo>
                  <a:pt x="655" y="107"/>
                </a:lnTo>
                <a:lnTo>
                  <a:pt x="658" y="107"/>
                </a:lnTo>
                <a:lnTo>
                  <a:pt x="658" y="107"/>
                </a:lnTo>
                <a:lnTo>
                  <a:pt x="665" y="105"/>
                </a:lnTo>
                <a:lnTo>
                  <a:pt x="667" y="105"/>
                </a:lnTo>
                <a:lnTo>
                  <a:pt x="670" y="107"/>
                </a:lnTo>
                <a:lnTo>
                  <a:pt x="670" y="107"/>
                </a:lnTo>
                <a:lnTo>
                  <a:pt x="670" y="107"/>
                </a:lnTo>
                <a:lnTo>
                  <a:pt x="674" y="105"/>
                </a:lnTo>
                <a:lnTo>
                  <a:pt x="677" y="105"/>
                </a:lnTo>
                <a:lnTo>
                  <a:pt x="679" y="105"/>
                </a:lnTo>
                <a:lnTo>
                  <a:pt x="681" y="105"/>
                </a:lnTo>
                <a:lnTo>
                  <a:pt x="681" y="105"/>
                </a:lnTo>
                <a:lnTo>
                  <a:pt x="689" y="105"/>
                </a:lnTo>
                <a:lnTo>
                  <a:pt x="693" y="105"/>
                </a:lnTo>
                <a:lnTo>
                  <a:pt x="693" y="105"/>
                </a:lnTo>
                <a:lnTo>
                  <a:pt x="693" y="105"/>
                </a:lnTo>
                <a:lnTo>
                  <a:pt x="696" y="105"/>
                </a:lnTo>
                <a:lnTo>
                  <a:pt x="700" y="105"/>
                </a:lnTo>
                <a:lnTo>
                  <a:pt x="700" y="105"/>
                </a:lnTo>
                <a:lnTo>
                  <a:pt x="705" y="109"/>
                </a:lnTo>
                <a:lnTo>
                  <a:pt x="707" y="109"/>
                </a:lnTo>
                <a:lnTo>
                  <a:pt x="707" y="109"/>
                </a:lnTo>
                <a:lnTo>
                  <a:pt x="710" y="109"/>
                </a:lnTo>
                <a:lnTo>
                  <a:pt x="712" y="109"/>
                </a:lnTo>
                <a:lnTo>
                  <a:pt x="715" y="107"/>
                </a:lnTo>
                <a:lnTo>
                  <a:pt x="715" y="105"/>
                </a:lnTo>
                <a:lnTo>
                  <a:pt x="715" y="105"/>
                </a:lnTo>
                <a:lnTo>
                  <a:pt x="715" y="105"/>
                </a:lnTo>
                <a:lnTo>
                  <a:pt x="717" y="105"/>
                </a:lnTo>
                <a:lnTo>
                  <a:pt x="719" y="105"/>
                </a:lnTo>
                <a:lnTo>
                  <a:pt x="722" y="105"/>
                </a:lnTo>
                <a:lnTo>
                  <a:pt x="724" y="102"/>
                </a:lnTo>
                <a:lnTo>
                  <a:pt x="726" y="100"/>
                </a:lnTo>
                <a:lnTo>
                  <a:pt x="729" y="98"/>
                </a:lnTo>
                <a:lnTo>
                  <a:pt x="731" y="98"/>
                </a:lnTo>
                <a:lnTo>
                  <a:pt x="731" y="98"/>
                </a:lnTo>
                <a:lnTo>
                  <a:pt x="734" y="98"/>
                </a:lnTo>
                <a:lnTo>
                  <a:pt x="734" y="98"/>
                </a:lnTo>
                <a:lnTo>
                  <a:pt x="734" y="98"/>
                </a:lnTo>
                <a:lnTo>
                  <a:pt x="734" y="100"/>
                </a:lnTo>
                <a:lnTo>
                  <a:pt x="736" y="100"/>
                </a:lnTo>
                <a:lnTo>
                  <a:pt x="736" y="100"/>
                </a:lnTo>
                <a:lnTo>
                  <a:pt x="736" y="98"/>
                </a:lnTo>
                <a:lnTo>
                  <a:pt x="736" y="98"/>
                </a:lnTo>
                <a:lnTo>
                  <a:pt x="736" y="98"/>
                </a:lnTo>
                <a:lnTo>
                  <a:pt x="736" y="95"/>
                </a:lnTo>
                <a:lnTo>
                  <a:pt x="736" y="95"/>
                </a:lnTo>
                <a:lnTo>
                  <a:pt x="736" y="95"/>
                </a:lnTo>
                <a:lnTo>
                  <a:pt x="736" y="95"/>
                </a:lnTo>
                <a:lnTo>
                  <a:pt x="734" y="93"/>
                </a:lnTo>
                <a:lnTo>
                  <a:pt x="734" y="93"/>
                </a:lnTo>
                <a:lnTo>
                  <a:pt x="731" y="90"/>
                </a:lnTo>
                <a:lnTo>
                  <a:pt x="729" y="88"/>
                </a:lnTo>
                <a:lnTo>
                  <a:pt x="726" y="88"/>
                </a:lnTo>
                <a:lnTo>
                  <a:pt x="726" y="86"/>
                </a:lnTo>
                <a:lnTo>
                  <a:pt x="729" y="86"/>
                </a:lnTo>
                <a:lnTo>
                  <a:pt x="731" y="86"/>
                </a:lnTo>
                <a:lnTo>
                  <a:pt x="731" y="86"/>
                </a:lnTo>
                <a:lnTo>
                  <a:pt x="731" y="86"/>
                </a:lnTo>
                <a:lnTo>
                  <a:pt x="734" y="86"/>
                </a:lnTo>
                <a:lnTo>
                  <a:pt x="734" y="83"/>
                </a:lnTo>
                <a:lnTo>
                  <a:pt x="734" y="83"/>
                </a:lnTo>
                <a:lnTo>
                  <a:pt x="734" y="83"/>
                </a:lnTo>
                <a:lnTo>
                  <a:pt x="736" y="81"/>
                </a:lnTo>
                <a:lnTo>
                  <a:pt x="738" y="81"/>
                </a:lnTo>
                <a:lnTo>
                  <a:pt x="738" y="81"/>
                </a:lnTo>
                <a:lnTo>
                  <a:pt x="741" y="81"/>
                </a:lnTo>
                <a:lnTo>
                  <a:pt x="741" y="83"/>
                </a:lnTo>
                <a:lnTo>
                  <a:pt x="741" y="83"/>
                </a:lnTo>
                <a:lnTo>
                  <a:pt x="741" y="83"/>
                </a:lnTo>
                <a:lnTo>
                  <a:pt x="741" y="81"/>
                </a:lnTo>
                <a:lnTo>
                  <a:pt x="741" y="81"/>
                </a:lnTo>
                <a:lnTo>
                  <a:pt x="743" y="81"/>
                </a:lnTo>
                <a:lnTo>
                  <a:pt x="743" y="81"/>
                </a:lnTo>
                <a:lnTo>
                  <a:pt x="743" y="81"/>
                </a:lnTo>
                <a:lnTo>
                  <a:pt x="743" y="81"/>
                </a:lnTo>
                <a:lnTo>
                  <a:pt x="743" y="81"/>
                </a:lnTo>
                <a:lnTo>
                  <a:pt x="745" y="79"/>
                </a:lnTo>
                <a:lnTo>
                  <a:pt x="745" y="79"/>
                </a:lnTo>
                <a:lnTo>
                  <a:pt x="745" y="79"/>
                </a:lnTo>
                <a:lnTo>
                  <a:pt x="748" y="79"/>
                </a:lnTo>
                <a:lnTo>
                  <a:pt x="748" y="79"/>
                </a:lnTo>
                <a:lnTo>
                  <a:pt x="750" y="83"/>
                </a:lnTo>
                <a:lnTo>
                  <a:pt x="750" y="83"/>
                </a:lnTo>
                <a:lnTo>
                  <a:pt x="750" y="83"/>
                </a:lnTo>
                <a:lnTo>
                  <a:pt x="755" y="83"/>
                </a:lnTo>
                <a:lnTo>
                  <a:pt x="752" y="81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 w="4763" cap="flat">
            <a:solidFill>
              <a:schemeClr val="bg2">
                <a:lumMod val="95000"/>
              </a:schemeClr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8C96C0-5955-C471-575E-F05F23648150}"/>
              </a:ext>
            </a:extLst>
          </p:cNvPr>
          <p:cNvSpPr txBox="1"/>
          <p:nvPr/>
        </p:nvSpPr>
        <p:spPr>
          <a:xfrm>
            <a:off x="746167" y="3039924"/>
            <a:ext cx="2684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Map Review</a:t>
            </a:r>
            <a:endParaRPr lang="en-ID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CE0D148-69E0-D574-CE43-8C8808D2DD26}"/>
              </a:ext>
            </a:extLst>
          </p:cNvPr>
          <p:cNvGrpSpPr/>
          <p:nvPr/>
        </p:nvGrpSpPr>
        <p:grpSpPr>
          <a:xfrm>
            <a:off x="811787" y="5078646"/>
            <a:ext cx="1787534" cy="1002584"/>
            <a:chOff x="7409364" y="2161820"/>
            <a:chExt cx="1787534" cy="1002584"/>
          </a:xfrm>
        </p:grpSpPr>
        <p:sp>
          <p:nvSpPr>
            <p:cNvPr id="51" name="Rounded Rectangle 34">
              <a:extLst>
                <a:ext uri="{FF2B5EF4-FFF2-40B4-BE49-F238E27FC236}">
                  <a16:creationId xmlns:a16="http://schemas.microsoft.com/office/drawing/2014/main" id="{07FCBDD6-E30B-4138-B7EE-EFED827638C5}"/>
                </a:ext>
              </a:extLst>
            </p:cNvPr>
            <p:cNvSpPr/>
            <p:nvPr/>
          </p:nvSpPr>
          <p:spPr>
            <a:xfrm>
              <a:off x="7409364" y="2161820"/>
              <a:ext cx="1787534" cy="1002584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8582F6AD-23B8-EDCB-7EC0-107AFB909E60}"/>
                </a:ext>
              </a:extLst>
            </p:cNvPr>
            <p:cNvGrpSpPr/>
            <p:nvPr/>
          </p:nvGrpSpPr>
          <p:grpSpPr>
            <a:xfrm>
              <a:off x="7710212" y="2254433"/>
              <a:ext cx="1185839" cy="752288"/>
              <a:chOff x="7710212" y="2268206"/>
              <a:chExt cx="1185839" cy="752288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968B883-17F7-C994-9429-751B767E3D23}"/>
                  </a:ext>
                </a:extLst>
              </p:cNvPr>
              <p:cNvSpPr txBox="1"/>
              <p:nvPr/>
            </p:nvSpPr>
            <p:spPr>
              <a:xfrm>
                <a:off x="7710212" y="2268206"/>
                <a:ext cx="118583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accent1"/>
                    </a:solidFill>
                    <a:latin typeface="+mj-lt"/>
                  </a:rPr>
                  <a:t>$657</a:t>
                </a:r>
                <a:endParaRPr lang="en-ID" sz="3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3CEC2A0-8AC5-97E0-0D8B-7F95A708EFC3}"/>
                  </a:ext>
                </a:extLst>
              </p:cNvPr>
              <p:cNvSpPr txBox="1"/>
              <p:nvPr/>
            </p:nvSpPr>
            <p:spPr>
              <a:xfrm>
                <a:off x="7710212" y="2743495"/>
                <a:ext cx="1185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accent1"/>
                    </a:solidFill>
                    <a:latin typeface="+mj-lt"/>
                  </a:rPr>
                  <a:t>Your Financial</a:t>
                </a:r>
                <a:endParaRPr lang="en-ID" sz="12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7B582933-A07D-D0F3-F65E-3E7C1C692512}"/>
              </a:ext>
            </a:extLst>
          </p:cNvPr>
          <p:cNvSpPr/>
          <p:nvPr/>
        </p:nvSpPr>
        <p:spPr>
          <a:xfrm>
            <a:off x="5438146" y="2840992"/>
            <a:ext cx="6274430" cy="3540758"/>
          </a:xfrm>
          <a:prstGeom prst="roundRect">
            <a:avLst>
              <a:gd name="adj" fmla="val 6135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DFDC200-D4A1-76C3-B576-AD0E94A76202}"/>
              </a:ext>
            </a:extLst>
          </p:cNvPr>
          <p:cNvSpPr txBox="1"/>
          <p:nvPr/>
        </p:nvSpPr>
        <p:spPr>
          <a:xfrm>
            <a:off x="5709009" y="3092604"/>
            <a:ext cx="2346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Your Financial</a:t>
            </a:r>
            <a:endParaRPr lang="en-ID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9F930CF-79BB-827C-566E-6014FBBEF59F}"/>
              </a:ext>
            </a:extLst>
          </p:cNvPr>
          <p:cNvGrpSpPr/>
          <p:nvPr/>
        </p:nvGrpSpPr>
        <p:grpSpPr>
          <a:xfrm>
            <a:off x="8312462" y="4110141"/>
            <a:ext cx="198283" cy="1604073"/>
            <a:chOff x="8704417" y="3857515"/>
            <a:chExt cx="198283" cy="1604073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406184B-04C6-EE14-21AC-094175E765CF}"/>
                </a:ext>
              </a:extLst>
            </p:cNvPr>
            <p:cNvSpPr/>
            <p:nvPr/>
          </p:nvSpPr>
          <p:spPr>
            <a:xfrm>
              <a:off x="8704417" y="3857515"/>
              <a:ext cx="198283" cy="1982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7AB2836-E304-8479-6565-7535942B813F}"/>
                </a:ext>
              </a:extLst>
            </p:cNvPr>
            <p:cNvSpPr/>
            <p:nvPr/>
          </p:nvSpPr>
          <p:spPr>
            <a:xfrm>
              <a:off x="8704417" y="4326112"/>
              <a:ext cx="198283" cy="19828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C4A76D4-26C5-9E2D-CACC-4FD0A6F87262}"/>
                </a:ext>
              </a:extLst>
            </p:cNvPr>
            <p:cNvSpPr/>
            <p:nvPr/>
          </p:nvSpPr>
          <p:spPr>
            <a:xfrm>
              <a:off x="8704417" y="4794709"/>
              <a:ext cx="198283" cy="1982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B899CF1A-CAE2-0304-DF31-90329B27712F}"/>
                </a:ext>
              </a:extLst>
            </p:cNvPr>
            <p:cNvSpPr/>
            <p:nvPr/>
          </p:nvSpPr>
          <p:spPr>
            <a:xfrm>
              <a:off x="8704417" y="5263305"/>
              <a:ext cx="198283" cy="19828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53CDB17B-AA73-3725-7E8A-69AFEFB10778}"/>
              </a:ext>
            </a:extLst>
          </p:cNvPr>
          <p:cNvSpPr txBox="1"/>
          <p:nvPr/>
        </p:nvSpPr>
        <p:spPr>
          <a:xfrm>
            <a:off x="8601263" y="4042305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Text Here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8EEFDB4-5FCE-8B5E-341C-4E02AA186400}"/>
              </a:ext>
            </a:extLst>
          </p:cNvPr>
          <p:cNvSpPr txBox="1"/>
          <p:nvPr/>
        </p:nvSpPr>
        <p:spPr>
          <a:xfrm>
            <a:off x="8601263" y="4508435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Text Here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1C9C354-EBC0-3EFB-FE52-6607C2F3D0F1}"/>
              </a:ext>
            </a:extLst>
          </p:cNvPr>
          <p:cNvSpPr txBox="1"/>
          <p:nvPr/>
        </p:nvSpPr>
        <p:spPr>
          <a:xfrm>
            <a:off x="8601263" y="5014528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Text Here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8BE76E3-62CB-2714-1D01-E19637758B89}"/>
              </a:ext>
            </a:extLst>
          </p:cNvPr>
          <p:cNvSpPr txBox="1"/>
          <p:nvPr/>
        </p:nvSpPr>
        <p:spPr>
          <a:xfrm>
            <a:off x="8601263" y="5452873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Text Here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5087F9B-2028-7850-65C2-8F1885BF16CF}"/>
              </a:ext>
            </a:extLst>
          </p:cNvPr>
          <p:cNvCxnSpPr>
            <a:cxnSpLocks/>
          </p:cNvCxnSpPr>
          <p:nvPr/>
        </p:nvCxnSpPr>
        <p:spPr>
          <a:xfrm>
            <a:off x="9596656" y="4248422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CF4F67D1-8572-36D0-1B40-4308713FD8B1}"/>
              </a:ext>
            </a:extLst>
          </p:cNvPr>
          <p:cNvSpPr txBox="1"/>
          <p:nvPr/>
        </p:nvSpPr>
        <p:spPr>
          <a:xfrm>
            <a:off x="10585346" y="4042305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$34.9 M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FDC1A73-DFF6-3395-BDB6-D4D07B019CBC}"/>
              </a:ext>
            </a:extLst>
          </p:cNvPr>
          <p:cNvCxnSpPr>
            <a:cxnSpLocks/>
          </p:cNvCxnSpPr>
          <p:nvPr/>
        </p:nvCxnSpPr>
        <p:spPr>
          <a:xfrm>
            <a:off x="9596656" y="4711014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E0AECD15-DF7E-681D-79E1-4241EC3BECB5}"/>
              </a:ext>
            </a:extLst>
          </p:cNvPr>
          <p:cNvSpPr txBox="1"/>
          <p:nvPr/>
        </p:nvSpPr>
        <p:spPr>
          <a:xfrm>
            <a:off x="10585346" y="4504897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$34.9 M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C6E21EB-CEC2-89CB-79F3-E465159A4F57}"/>
              </a:ext>
            </a:extLst>
          </p:cNvPr>
          <p:cNvCxnSpPr>
            <a:cxnSpLocks/>
          </p:cNvCxnSpPr>
          <p:nvPr/>
        </p:nvCxnSpPr>
        <p:spPr>
          <a:xfrm>
            <a:off x="9596656" y="5226309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5773E1E9-3604-59CC-8CDA-42D3F99268A8}"/>
              </a:ext>
            </a:extLst>
          </p:cNvPr>
          <p:cNvSpPr txBox="1"/>
          <p:nvPr/>
        </p:nvSpPr>
        <p:spPr>
          <a:xfrm>
            <a:off x="10585346" y="5020192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$34.9 M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600CAF4-EB6A-712C-B2F7-9618C5E25975}"/>
              </a:ext>
            </a:extLst>
          </p:cNvPr>
          <p:cNvCxnSpPr>
            <a:cxnSpLocks/>
          </p:cNvCxnSpPr>
          <p:nvPr/>
        </p:nvCxnSpPr>
        <p:spPr>
          <a:xfrm>
            <a:off x="9596656" y="5654169"/>
            <a:ext cx="988690" cy="0"/>
          </a:xfrm>
          <a:prstGeom prst="line">
            <a:avLst/>
          </a:prstGeom>
          <a:ln cap="rnd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AC783A73-8A3D-7F54-38D9-00D6CE8B13E4}"/>
              </a:ext>
            </a:extLst>
          </p:cNvPr>
          <p:cNvSpPr txBox="1"/>
          <p:nvPr/>
        </p:nvSpPr>
        <p:spPr>
          <a:xfrm>
            <a:off x="10585346" y="5448052"/>
            <a:ext cx="122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$34.9 M</a:t>
            </a:r>
            <a:endParaRPr lang="en-ID" sz="14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7D6CD29-A440-2C17-2C4E-8F3756B60B8F}"/>
              </a:ext>
            </a:extLst>
          </p:cNvPr>
          <p:cNvSpPr txBox="1"/>
          <p:nvPr/>
        </p:nvSpPr>
        <p:spPr>
          <a:xfrm>
            <a:off x="4642226" y="1476497"/>
            <a:ext cx="2105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32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$8,79 M</a:t>
            </a:r>
            <a:endParaRPr lang="en-ID" sz="32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1C079D2-553E-BD26-80A3-049E1E3783FA}"/>
              </a:ext>
            </a:extLst>
          </p:cNvPr>
          <p:cNvSpPr txBox="1"/>
          <p:nvPr/>
        </p:nvSpPr>
        <p:spPr>
          <a:xfrm>
            <a:off x="4685306" y="2125653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1400" dirty="0">
                <a:solidFill>
                  <a:schemeClr val="bg2">
                    <a:lumMod val="85000"/>
                  </a:schemeClr>
                </a:solidFill>
              </a:rPr>
              <a:t>Your Subtitle Here</a:t>
            </a:r>
            <a:endParaRPr lang="en-ID" sz="1400" dirty="0">
              <a:solidFill>
                <a:schemeClr val="bg2">
                  <a:lumMod val="85000"/>
                </a:schemeClr>
              </a:solidFill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1157240-B755-1780-3B13-12679A642714}"/>
              </a:ext>
            </a:extLst>
          </p:cNvPr>
          <p:cNvGrpSpPr/>
          <p:nvPr/>
        </p:nvGrpSpPr>
        <p:grpSpPr>
          <a:xfrm>
            <a:off x="7169820" y="1535327"/>
            <a:ext cx="467116" cy="467116"/>
            <a:chOff x="10751361" y="1499940"/>
            <a:chExt cx="467116" cy="467116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7C9C8A1A-95FB-448C-BAFD-5B6A519AD52B}"/>
                </a:ext>
              </a:extLst>
            </p:cNvPr>
            <p:cNvSpPr/>
            <p:nvPr/>
          </p:nvSpPr>
          <p:spPr>
            <a:xfrm>
              <a:off x="10751361" y="1499940"/>
              <a:ext cx="467116" cy="4671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57359DAC-B2E0-CA02-5253-2B382CC4D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0874571" y="1623150"/>
              <a:ext cx="220696" cy="220696"/>
            </a:xfrm>
            <a:prstGeom prst="rect">
              <a:avLst/>
            </a:prstGeom>
          </p:spPr>
        </p:pic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40D21E70-8E44-9266-E260-2ABC68F64F7E}"/>
              </a:ext>
            </a:extLst>
          </p:cNvPr>
          <p:cNvSpPr txBox="1"/>
          <p:nvPr/>
        </p:nvSpPr>
        <p:spPr>
          <a:xfrm>
            <a:off x="8411535" y="1476497"/>
            <a:ext cx="2105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3200" dirty="0">
                <a:solidFill>
                  <a:schemeClr val="bg2"/>
                </a:solidFill>
                <a:latin typeface="+mj-lt"/>
              </a:rPr>
              <a:t>$2,57 M</a:t>
            </a:r>
            <a:endParaRPr lang="en-ID" sz="3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0C14CF8-3365-D11B-60CE-C41F2E6027F9}"/>
              </a:ext>
            </a:extLst>
          </p:cNvPr>
          <p:cNvSpPr txBox="1"/>
          <p:nvPr/>
        </p:nvSpPr>
        <p:spPr>
          <a:xfrm>
            <a:off x="8454615" y="2125653"/>
            <a:ext cx="2019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1400" dirty="0">
                <a:solidFill>
                  <a:schemeClr val="bg2"/>
                </a:solidFill>
              </a:rPr>
              <a:t>Your Subtitle Here</a:t>
            </a:r>
            <a:endParaRPr lang="en-ID" sz="1400" dirty="0">
              <a:solidFill>
                <a:schemeClr val="bg2"/>
              </a:solidFill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35F6A252-C8D0-A259-DB4D-622367A9B4FB}"/>
              </a:ext>
            </a:extLst>
          </p:cNvPr>
          <p:cNvGrpSpPr/>
          <p:nvPr/>
        </p:nvGrpSpPr>
        <p:grpSpPr>
          <a:xfrm>
            <a:off x="10939129" y="1535327"/>
            <a:ext cx="467116" cy="467116"/>
            <a:chOff x="10751361" y="1499940"/>
            <a:chExt cx="467116" cy="467116"/>
          </a:xfrm>
        </p:grpSpPr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86747814-35F1-6F1B-74F3-CEF6B3ED4A0A}"/>
                </a:ext>
              </a:extLst>
            </p:cNvPr>
            <p:cNvSpPr/>
            <p:nvPr/>
          </p:nvSpPr>
          <p:spPr>
            <a:xfrm>
              <a:off x="10751361" y="1499940"/>
              <a:ext cx="467116" cy="467116"/>
            </a:xfrm>
            <a:prstGeom prst="ellipse">
              <a:avLst/>
            </a:prstGeom>
            <a:solidFill>
              <a:schemeClr val="bg2"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pic>
          <p:nvPicPr>
            <p:cNvPr id="115" name="Graphic 114">
              <a:extLst>
                <a:ext uri="{FF2B5EF4-FFF2-40B4-BE49-F238E27FC236}">
                  <a16:creationId xmlns:a16="http://schemas.microsoft.com/office/drawing/2014/main" id="{E4C0EB78-0F00-5850-6A9F-A07C95CC7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0874571" y="1623150"/>
              <a:ext cx="220696" cy="220696"/>
            </a:xfrm>
            <a:prstGeom prst="rect">
              <a:avLst/>
            </a:prstGeom>
          </p:spPr>
        </p:pic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FC5EBD69-9E52-5170-6B14-86D7F96444CF}"/>
              </a:ext>
            </a:extLst>
          </p:cNvPr>
          <p:cNvGrpSpPr/>
          <p:nvPr/>
        </p:nvGrpSpPr>
        <p:grpSpPr>
          <a:xfrm>
            <a:off x="6212275" y="4520699"/>
            <a:ext cx="1340340" cy="680567"/>
            <a:chOff x="4824566" y="3136613"/>
            <a:chExt cx="1340340" cy="680567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59DB234-F7DD-6BEC-608D-9AAC2CBF488E}"/>
                </a:ext>
              </a:extLst>
            </p:cNvPr>
            <p:cNvSpPr txBox="1"/>
            <p:nvPr/>
          </p:nvSpPr>
          <p:spPr>
            <a:xfrm>
              <a:off x="4824566" y="3136613"/>
              <a:ext cx="134034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1"/>
                  </a:solidFill>
                  <a:latin typeface="+mj-lt"/>
                </a:rPr>
                <a:t>80%</a:t>
              </a:r>
              <a:endParaRPr lang="en-ID" sz="32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5D45453B-6D65-F295-52CF-4330AD800A81}"/>
                </a:ext>
              </a:extLst>
            </p:cNvPr>
            <p:cNvSpPr txBox="1"/>
            <p:nvPr/>
          </p:nvSpPr>
          <p:spPr>
            <a:xfrm>
              <a:off x="5125293" y="3586348"/>
              <a:ext cx="738886" cy="2308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accent1"/>
                  </a:solidFill>
                </a:rPr>
                <a:t>Text Here</a:t>
              </a:r>
              <a:endParaRPr lang="en-ID" sz="9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01CF41-D953-7DE0-4E0D-8E83C2D24296}"/>
              </a:ext>
            </a:extLst>
          </p:cNvPr>
          <p:cNvGrpSpPr/>
          <p:nvPr/>
        </p:nvGrpSpPr>
        <p:grpSpPr>
          <a:xfrm>
            <a:off x="4685306" y="3071082"/>
            <a:ext cx="307016" cy="307016"/>
            <a:chOff x="11065153" y="1293820"/>
            <a:chExt cx="401616" cy="401616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ED485FD-3834-9C95-FF2A-C4E5906AA53F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558309A-E44C-E636-AC26-71C4BEC1BEDC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65884BC-B27D-BEB4-CCE6-626871689CAD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3CC84E09-9F89-D48A-F475-64594F980883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04A950AC-D358-4DFD-AEF8-37E143F8FB8A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A2384B7-FB28-B78F-C809-CD9803D12150}"/>
              </a:ext>
            </a:extLst>
          </p:cNvPr>
          <p:cNvGrpSpPr/>
          <p:nvPr/>
        </p:nvGrpSpPr>
        <p:grpSpPr>
          <a:xfrm>
            <a:off x="11197464" y="3071082"/>
            <a:ext cx="307016" cy="307016"/>
            <a:chOff x="11065153" y="1293820"/>
            <a:chExt cx="401616" cy="401616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DC2CA10-B1D3-CFA8-0254-4533E45335EC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408F6F9E-DE30-17AD-FD64-C9D277EFC0AB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2B61D515-F221-3F7A-EEC2-EC6A44527AB3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4CC2C419-A558-82B8-F674-658BEDA3C89F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13C7A94A-42C4-CD70-F11D-B8B405DA2C92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5" name="Oval 84">
            <a:extLst>
              <a:ext uri="{FF2B5EF4-FFF2-40B4-BE49-F238E27FC236}">
                <a16:creationId xmlns:a16="http://schemas.microsoft.com/office/drawing/2014/main" id="{9C5E914E-5060-B3C4-07D4-08B0D7222E7F}"/>
              </a:ext>
            </a:extLst>
          </p:cNvPr>
          <p:cNvSpPr/>
          <p:nvPr/>
        </p:nvSpPr>
        <p:spPr>
          <a:xfrm>
            <a:off x="6005669" y="4009724"/>
            <a:ext cx="1753552" cy="1753552"/>
          </a:xfrm>
          <a:prstGeom prst="ellipse">
            <a:avLst/>
          </a:prstGeom>
          <a:noFill/>
          <a:ln w="444500"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3A1BB01D-6E10-1F50-E449-238046F979CE}"/>
              </a:ext>
            </a:extLst>
          </p:cNvPr>
          <p:cNvSpPr/>
          <p:nvPr/>
        </p:nvSpPr>
        <p:spPr>
          <a:xfrm rot="2700000">
            <a:off x="6005669" y="4009724"/>
            <a:ext cx="1753552" cy="1753552"/>
          </a:xfrm>
          <a:prstGeom prst="arc">
            <a:avLst>
              <a:gd name="adj1" fmla="val 16200000"/>
              <a:gd name="adj2" fmla="val 15645726"/>
            </a:avLst>
          </a:prstGeom>
          <a:noFill/>
          <a:ln w="4445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8" name="Arc 87">
            <a:extLst>
              <a:ext uri="{FF2B5EF4-FFF2-40B4-BE49-F238E27FC236}">
                <a16:creationId xmlns:a16="http://schemas.microsoft.com/office/drawing/2014/main" id="{E56FB020-537A-4BB7-7808-3568A9E041BE}"/>
              </a:ext>
            </a:extLst>
          </p:cNvPr>
          <p:cNvSpPr/>
          <p:nvPr/>
        </p:nvSpPr>
        <p:spPr>
          <a:xfrm>
            <a:off x="6005669" y="4009724"/>
            <a:ext cx="1753552" cy="1753552"/>
          </a:xfrm>
          <a:prstGeom prst="arc">
            <a:avLst>
              <a:gd name="adj1" fmla="val 16200000"/>
              <a:gd name="adj2" fmla="val 12195515"/>
            </a:avLst>
          </a:prstGeom>
          <a:noFill/>
          <a:ln w="4445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9F197371-30FC-7FD8-C048-593E67488E2E}"/>
              </a:ext>
            </a:extLst>
          </p:cNvPr>
          <p:cNvSpPr/>
          <p:nvPr/>
        </p:nvSpPr>
        <p:spPr>
          <a:xfrm>
            <a:off x="6005669" y="4009724"/>
            <a:ext cx="1753552" cy="1753552"/>
          </a:xfrm>
          <a:prstGeom prst="arc">
            <a:avLst>
              <a:gd name="adj1" fmla="val 16200000"/>
              <a:gd name="adj2" fmla="val 10064021"/>
            </a:avLst>
          </a:prstGeom>
          <a:noFill/>
          <a:ln w="4445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6" name="Arc 85">
            <a:extLst>
              <a:ext uri="{FF2B5EF4-FFF2-40B4-BE49-F238E27FC236}">
                <a16:creationId xmlns:a16="http://schemas.microsoft.com/office/drawing/2014/main" id="{498A958A-7FC5-7D31-5724-5B2D03258CE0}"/>
              </a:ext>
            </a:extLst>
          </p:cNvPr>
          <p:cNvSpPr/>
          <p:nvPr/>
        </p:nvSpPr>
        <p:spPr>
          <a:xfrm>
            <a:off x="6005669" y="4009724"/>
            <a:ext cx="1753552" cy="1753552"/>
          </a:xfrm>
          <a:prstGeom prst="arc">
            <a:avLst>
              <a:gd name="adj1" fmla="val 16200000"/>
              <a:gd name="adj2" fmla="val 7050727"/>
            </a:avLst>
          </a:prstGeom>
          <a:noFill/>
          <a:ln w="4445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24649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D512CEED-8309-7624-80D0-4ED6FEADE191}"/>
              </a:ext>
            </a:extLst>
          </p:cNvPr>
          <p:cNvSpPr/>
          <p:nvPr/>
        </p:nvSpPr>
        <p:spPr>
          <a:xfrm>
            <a:off x="3716181" y="5451170"/>
            <a:ext cx="2317620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D6DA0D29-7F0A-7FB7-6D7F-43F80F443F8E}"/>
              </a:ext>
            </a:extLst>
          </p:cNvPr>
          <p:cNvSpPr/>
          <p:nvPr/>
        </p:nvSpPr>
        <p:spPr>
          <a:xfrm>
            <a:off x="6158197" y="5451170"/>
            <a:ext cx="2317620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DF4C4-CD3E-4EB7-7A13-EB4399B3FFAF}"/>
              </a:ext>
            </a:extLst>
          </p:cNvPr>
          <p:cNvSpPr txBox="1"/>
          <p:nvPr/>
        </p:nvSpPr>
        <p:spPr>
          <a:xfrm>
            <a:off x="3716181" y="325505"/>
            <a:ext cx="47596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Mapping Financial Health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9EB8AD2-710E-A12B-B121-E22FB3EE116E}"/>
              </a:ext>
            </a:extLst>
          </p:cNvPr>
          <p:cNvGrpSpPr/>
          <p:nvPr/>
        </p:nvGrpSpPr>
        <p:grpSpPr>
          <a:xfrm>
            <a:off x="3716182" y="1122238"/>
            <a:ext cx="4759636" cy="2028502"/>
            <a:chOff x="3581441" y="1166111"/>
            <a:chExt cx="4759636" cy="2028502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D81C7E54-5D11-1F52-827A-46372C1899D4}"/>
                </a:ext>
              </a:extLst>
            </p:cNvPr>
            <p:cNvSpPr/>
            <p:nvPr/>
          </p:nvSpPr>
          <p:spPr>
            <a:xfrm>
              <a:off x="3581441" y="1166111"/>
              <a:ext cx="4759636" cy="2028502"/>
            </a:xfrm>
            <a:prstGeom prst="roundRect">
              <a:avLst>
                <a:gd name="adj" fmla="val 6665"/>
              </a:avLst>
            </a:prstGeom>
            <a:solidFill>
              <a:schemeClr val="accent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E806EBB-C92C-BB54-687A-A188CDE0180C}"/>
                </a:ext>
              </a:extLst>
            </p:cNvPr>
            <p:cNvGrpSpPr/>
            <p:nvPr/>
          </p:nvGrpSpPr>
          <p:grpSpPr>
            <a:xfrm>
              <a:off x="3947757" y="1476320"/>
              <a:ext cx="3078847" cy="1315568"/>
              <a:chOff x="7223393" y="1487036"/>
              <a:chExt cx="3078847" cy="1315568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8844D50-77F7-193D-7086-349E945EF9DC}"/>
                  </a:ext>
                </a:extLst>
              </p:cNvPr>
              <p:cNvSpPr txBox="1"/>
              <p:nvPr/>
            </p:nvSpPr>
            <p:spPr>
              <a:xfrm>
                <a:off x="7223393" y="1487036"/>
                <a:ext cx="176794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solidFill>
                      <a:schemeClr val="bg2"/>
                    </a:solidFill>
                  </a:rPr>
                  <a:t>Income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CD0E727-ADD0-5241-6306-0FF6295DC95A}"/>
                  </a:ext>
                </a:extLst>
              </p:cNvPr>
              <p:cNvSpPr txBox="1"/>
              <p:nvPr/>
            </p:nvSpPr>
            <p:spPr>
              <a:xfrm>
                <a:off x="7223393" y="1826623"/>
                <a:ext cx="3078847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4800" dirty="0">
                    <a:solidFill>
                      <a:schemeClr val="bg2"/>
                    </a:solidFill>
                    <a:latin typeface="+mj-lt"/>
                  </a:rPr>
                  <a:t>$44.568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468FA83-AE46-D31E-233A-77D32002ACA5}"/>
                  </a:ext>
                </a:extLst>
              </p:cNvPr>
              <p:cNvSpPr txBox="1"/>
              <p:nvPr/>
            </p:nvSpPr>
            <p:spPr>
              <a:xfrm>
                <a:off x="7223393" y="2617938"/>
                <a:ext cx="1665904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2"/>
                    </a:solidFill>
                  </a:rPr>
                  <a:t>-134 for last month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796987E-E16F-3105-5219-702B3EF82BE4}"/>
                </a:ext>
              </a:extLst>
            </p:cNvPr>
            <p:cNvGrpSpPr/>
            <p:nvPr/>
          </p:nvGrpSpPr>
          <p:grpSpPr>
            <a:xfrm>
              <a:off x="6912519" y="1651932"/>
              <a:ext cx="898758" cy="1041509"/>
              <a:chOff x="8122920" y="1625330"/>
              <a:chExt cx="898758" cy="1041509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7FF24541-C21F-9F12-C1F6-323ECC9469D0}"/>
                  </a:ext>
                </a:extLst>
              </p:cNvPr>
              <p:cNvCxnSpPr/>
              <p:nvPr/>
            </p:nvCxnSpPr>
            <p:spPr>
              <a:xfrm flipV="1">
                <a:off x="8122920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AD391488-5180-EC22-79B3-8FB6A23397BC}"/>
                  </a:ext>
                </a:extLst>
              </p:cNvPr>
              <p:cNvCxnSpPr/>
              <p:nvPr/>
            </p:nvCxnSpPr>
            <p:spPr>
              <a:xfrm flipV="1">
                <a:off x="8422506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AC101017-BEB4-0274-A065-80B76497E764}"/>
                  </a:ext>
                </a:extLst>
              </p:cNvPr>
              <p:cNvCxnSpPr/>
              <p:nvPr/>
            </p:nvCxnSpPr>
            <p:spPr>
              <a:xfrm flipV="1">
                <a:off x="8722092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90F8C50D-99A9-A57F-3342-76711B03939C}"/>
                  </a:ext>
                </a:extLst>
              </p:cNvPr>
              <p:cNvCxnSpPr/>
              <p:nvPr/>
            </p:nvCxnSpPr>
            <p:spPr>
              <a:xfrm flipV="1">
                <a:off x="9021678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85A4A03C-5D55-2B7C-05A0-59F5F2EAB9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22920" y="2146085"/>
                <a:ext cx="0" cy="520754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AF7CA4EE-82FB-06E8-1F77-9F68A764ED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22506" y="1802475"/>
                <a:ext cx="0" cy="864364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B89E3F48-6BC0-2BC5-6AAD-7B6115336D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2092" y="2303768"/>
                <a:ext cx="0" cy="363071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79297D2-F01A-97FB-225A-996EC52DD0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21678" y="1978572"/>
                <a:ext cx="0" cy="688267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86D5F69-4119-26B1-0A1A-0093B0182ADC}"/>
              </a:ext>
            </a:extLst>
          </p:cNvPr>
          <p:cNvGrpSpPr/>
          <p:nvPr/>
        </p:nvGrpSpPr>
        <p:grpSpPr>
          <a:xfrm>
            <a:off x="3716182" y="3286704"/>
            <a:ext cx="4759636" cy="2028502"/>
            <a:chOff x="3581441" y="1166111"/>
            <a:chExt cx="4759636" cy="202850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1448A01-4F22-B6F2-0160-558E624CD932}"/>
                </a:ext>
              </a:extLst>
            </p:cNvPr>
            <p:cNvSpPr/>
            <p:nvPr/>
          </p:nvSpPr>
          <p:spPr>
            <a:xfrm>
              <a:off x="3581441" y="1166111"/>
              <a:ext cx="4759636" cy="2028502"/>
            </a:xfrm>
            <a:prstGeom prst="roundRect">
              <a:avLst>
                <a:gd name="adj" fmla="val 6665"/>
              </a:avLst>
            </a:prstGeom>
            <a:solidFill>
              <a:schemeClr val="accent3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C41D42E-2A28-36B6-2789-7AADBB96AC26}"/>
                </a:ext>
              </a:extLst>
            </p:cNvPr>
            <p:cNvGrpSpPr/>
            <p:nvPr/>
          </p:nvGrpSpPr>
          <p:grpSpPr>
            <a:xfrm>
              <a:off x="3947757" y="1476320"/>
              <a:ext cx="3078847" cy="1315568"/>
              <a:chOff x="7223393" y="1487036"/>
              <a:chExt cx="3078847" cy="1315568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AB844F4-1842-225C-689C-5A7BCD6C19AE}"/>
                  </a:ext>
                </a:extLst>
              </p:cNvPr>
              <p:cNvSpPr txBox="1"/>
              <p:nvPr/>
            </p:nvSpPr>
            <p:spPr>
              <a:xfrm>
                <a:off x="7223393" y="1487036"/>
                <a:ext cx="176794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solidFill>
                      <a:schemeClr val="bg2"/>
                    </a:solidFill>
                  </a:rPr>
                  <a:t>Expenses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8AE0F89B-4263-8E2F-D3E4-2B2B557531D3}"/>
                  </a:ext>
                </a:extLst>
              </p:cNvPr>
              <p:cNvSpPr txBox="1"/>
              <p:nvPr/>
            </p:nvSpPr>
            <p:spPr>
              <a:xfrm>
                <a:off x="7223393" y="1826623"/>
                <a:ext cx="3078847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4800" dirty="0">
                    <a:solidFill>
                      <a:schemeClr val="bg2"/>
                    </a:solidFill>
                    <a:latin typeface="+mj-lt"/>
                  </a:rPr>
                  <a:t>$89.237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7B1921A-3363-FA81-113A-7E6551711341}"/>
                  </a:ext>
                </a:extLst>
              </p:cNvPr>
              <p:cNvSpPr txBox="1"/>
              <p:nvPr/>
            </p:nvSpPr>
            <p:spPr>
              <a:xfrm>
                <a:off x="7223393" y="2617938"/>
                <a:ext cx="1665904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dirty="0">
                    <a:solidFill>
                      <a:schemeClr val="bg2"/>
                    </a:solidFill>
                  </a:rPr>
                  <a:t>-134 for last month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E786C3C-BE92-DC16-F9D9-84853A0D9200}"/>
                </a:ext>
              </a:extLst>
            </p:cNvPr>
            <p:cNvGrpSpPr/>
            <p:nvPr/>
          </p:nvGrpSpPr>
          <p:grpSpPr>
            <a:xfrm>
              <a:off x="6912519" y="1651932"/>
              <a:ext cx="898758" cy="1041509"/>
              <a:chOff x="8122920" y="1625330"/>
              <a:chExt cx="898758" cy="1041509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9662E01-0C6D-FD66-2081-606A49C7F7D8}"/>
                  </a:ext>
                </a:extLst>
              </p:cNvPr>
              <p:cNvCxnSpPr/>
              <p:nvPr/>
            </p:nvCxnSpPr>
            <p:spPr>
              <a:xfrm flipV="1">
                <a:off x="8122920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6E0995B0-0C4E-2D53-8E79-EFF373D8F752}"/>
                  </a:ext>
                </a:extLst>
              </p:cNvPr>
              <p:cNvCxnSpPr/>
              <p:nvPr/>
            </p:nvCxnSpPr>
            <p:spPr>
              <a:xfrm flipV="1">
                <a:off x="8422506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33D33E2-7727-BC7E-7096-97FB60B764A2}"/>
                  </a:ext>
                </a:extLst>
              </p:cNvPr>
              <p:cNvCxnSpPr/>
              <p:nvPr/>
            </p:nvCxnSpPr>
            <p:spPr>
              <a:xfrm flipV="1">
                <a:off x="8722092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6C6BCAE2-0B90-64BF-EDA4-FE80C1FDE3DD}"/>
                  </a:ext>
                </a:extLst>
              </p:cNvPr>
              <p:cNvCxnSpPr/>
              <p:nvPr/>
            </p:nvCxnSpPr>
            <p:spPr>
              <a:xfrm flipV="1">
                <a:off x="9021678" y="1625330"/>
                <a:ext cx="0" cy="1041509"/>
              </a:xfrm>
              <a:prstGeom prst="line">
                <a:avLst/>
              </a:prstGeom>
              <a:ln w="149225" cap="rnd">
                <a:solidFill>
                  <a:schemeClr val="bg2">
                    <a:alpha val="2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639D2DB1-3151-6ACB-B9CE-89A55726FA4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22920" y="2146085"/>
                <a:ext cx="0" cy="520754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096FE66-5D00-7F66-A8D7-0F25A3E1A1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22506" y="1802475"/>
                <a:ext cx="0" cy="864364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CD31B8C-C86F-003E-58A6-C75F6A870C0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2092" y="2303768"/>
                <a:ext cx="0" cy="363071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6B80A373-6676-8C5C-006B-33236DCAD6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21678" y="1978572"/>
                <a:ext cx="0" cy="688267"/>
              </a:xfrm>
              <a:prstGeom prst="line">
                <a:avLst/>
              </a:prstGeom>
              <a:ln w="149225" cap="rnd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34C04190-2BAE-CFF1-9FF0-2A5D546B744E}"/>
              </a:ext>
            </a:extLst>
          </p:cNvPr>
          <p:cNvSpPr/>
          <p:nvPr/>
        </p:nvSpPr>
        <p:spPr>
          <a:xfrm>
            <a:off x="479425" y="1122238"/>
            <a:ext cx="3061503" cy="5259512"/>
          </a:xfrm>
          <a:prstGeom prst="roundRect">
            <a:avLst>
              <a:gd name="adj" fmla="val 639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03C961D-ADCD-CB7D-B680-D39CBB5D2C16}"/>
              </a:ext>
            </a:extLst>
          </p:cNvPr>
          <p:cNvSpPr txBox="1"/>
          <p:nvPr/>
        </p:nvSpPr>
        <p:spPr>
          <a:xfrm>
            <a:off x="751062" y="1373010"/>
            <a:ext cx="192504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+mj-lt"/>
              </a:rPr>
              <a:t>78%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C99C58A-9E34-3A10-F02E-A210FF877C56}"/>
              </a:ext>
            </a:extLst>
          </p:cNvPr>
          <p:cNvSpPr txBox="1"/>
          <p:nvPr/>
        </p:nvSpPr>
        <p:spPr>
          <a:xfrm>
            <a:off x="783987" y="2481006"/>
            <a:ext cx="228330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 Total in (%)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762F202-3F0D-E4A4-7DC3-177B9993D67D}"/>
              </a:ext>
            </a:extLst>
          </p:cNvPr>
          <p:cNvSpPr txBox="1"/>
          <p:nvPr/>
        </p:nvSpPr>
        <p:spPr>
          <a:xfrm>
            <a:off x="783986" y="2869866"/>
            <a:ext cx="259724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 group of houses or Apartment buildings built according to a</a:t>
            </a:r>
          </a:p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single plan.</a:t>
            </a:r>
            <a:endParaRPr lang="en-US" sz="105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F40810F-6FF8-7A58-5747-26C1033733EA}"/>
              </a:ext>
            </a:extLst>
          </p:cNvPr>
          <p:cNvGrpSpPr/>
          <p:nvPr/>
        </p:nvGrpSpPr>
        <p:grpSpPr>
          <a:xfrm>
            <a:off x="762758" y="3689571"/>
            <a:ext cx="2539210" cy="981258"/>
            <a:chOff x="734886" y="3607553"/>
            <a:chExt cx="2539210" cy="981258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C7AECEB-EE4B-54BC-2CE3-AFBAB4E3A8F7}"/>
                </a:ext>
              </a:extLst>
            </p:cNvPr>
            <p:cNvSpPr txBox="1"/>
            <p:nvPr/>
          </p:nvSpPr>
          <p:spPr>
            <a:xfrm>
              <a:off x="734886" y="3607553"/>
              <a:ext cx="212457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3000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56E263B-6E91-9DCD-DDF7-0C5D33D7813A}"/>
                </a:ext>
              </a:extLst>
            </p:cNvPr>
            <p:cNvSpPr txBox="1"/>
            <p:nvPr/>
          </p:nvSpPr>
          <p:spPr>
            <a:xfrm>
              <a:off x="734886" y="4138438"/>
              <a:ext cx="8977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50CCA41-4468-6C34-4DC6-DDCD60D41005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2452083" cy="0"/>
            </a:xfrm>
            <a:prstGeom prst="line">
              <a:avLst/>
            </a:prstGeom>
            <a:ln w="63500" cap="rnd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BD7A7B3-8999-4BF9-7B06-716DDAC30DB2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1497043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323C9EC-99C9-2F00-BD0A-5DCA82E5384A}"/>
                </a:ext>
              </a:extLst>
            </p:cNvPr>
            <p:cNvSpPr txBox="1"/>
            <p:nvPr/>
          </p:nvSpPr>
          <p:spPr>
            <a:xfrm>
              <a:off x="2907009" y="4225130"/>
              <a:ext cx="3670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E70117B-4565-07FB-1527-DC4E07D137EB}"/>
              </a:ext>
            </a:extLst>
          </p:cNvPr>
          <p:cNvGrpSpPr/>
          <p:nvPr/>
        </p:nvGrpSpPr>
        <p:grpSpPr>
          <a:xfrm>
            <a:off x="762758" y="4994361"/>
            <a:ext cx="2539210" cy="981258"/>
            <a:chOff x="734886" y="3607553"/>
            <a:chExt cx="2539210" cy="981258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D1117B5-17A5-F8FC-4B66-3080E53CC81A}"/>
                </a:ext>
              </a:extLst>
            </p:cNvPr>
            <p:cNvSpPr txBox="1"/>
            <p:nvPr/>
          </p:nvSpPr>
          <p:spPr>
            <a:xfrm>
              <a:off x="734886" y="3607553"/>
              <a:ext cx="212457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+mj-lt"/>
                </a:rPr>
                <a:t>3789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E24ED91-CCAD-A1B7-605E-1AF60ED157C3}"/>
                </a:ext>
              </a:extLst>
            </p:cNvPr>
            <p:cNvSpPr txBox="1"/>
            <p:nvPr/>
          </p:nvSpPr>
          <p:spPr>
            <a:xfrm>
              <a:off x="734886" y="4138438"/>
              <a:ext cx="8977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DD22E00-E7D8-5BBC-CD9C-08F90DF54655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2452083" cy="0"/>
            </a:xfrm>
            <a:prstGeom prst="line">
              <a:avLst/>
            </a:prstGeom>
            <a:ln w="63500" cap="rnd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F568443E-D0BA-E7E8-4F24-3B6E0977C84B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1497043" cy="0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1EDAFF9-936B-F0E8-78C5-CB7866E7E98C}"/>
                </a:ext>
              </a:extLst>
            </p:cNvPr>
            <p:cNvSpPr txBox="1"/>
            <p:nvPr/>
          </p:nvSpPr>
          <p:spPr>
            <a:xfrm>
              <a:off x="2907009" y="4225130"/>
              <a:ext cx="3670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FBA84A3-6F9C-AAE0-F0F7-11DDD30232A4}"/>
              </a:ext>
            </a:extLst>
          </p:cNvPr>
          <p:cNvSpPr/>
          <p:nvPr/>
        </p:nvSpPr>
        <p:spPr>
          <a:xfrm>
            <a:off x="8648550" y="1122238"/>
            <a:ext cx="3061503" cy="2028502"/>
          </a:xfrm>
          <a:prstGeom prst="roundRect">
            <a:avLst>
              <a:gd name="adj" fmla="val 639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3C7B4F9-7689-9A27-8E63-3EC633946634}"/>
              </a:ext>
            </a:extLst>
          </p:cNvPr>
          <p:cNvGrpSpPr/>
          <p:nvPr/>
        </p:nvGrpSpPr>
        <p:grpSpPr>
          <a:xfrm>
            <a:off x="8987586" y="1955147"/>
            <a:ext cx="2383430" cy="2383432"/>
            <a:chOff x="9118145" y="1955147"/>
            <a:chExt cx="2383430" cy="2383432"/>
          </a:xfrm>
        </p:grpSpPr>
        <p:sp>
          <p:nvSpPr>
            <p:cNvPr id="77" name="Partial Circle 76">
              <a:extLst>
                <a:ext uri="{FF2B5EF4-FFF2-40B4-BE49-F238E27FC236}">
                  <a16:creationId xmlns:a16="http://schemas.microsoft.com/office/drawing/2014/main" id="{948A42D2-107A-5A3C-8E19-41050EA74637}"/>
                </a:ext>
              </a:extLst>
            </p:cNvPr>
            <p:cNvSpPr/>
            <p:nvPr/>
          </p:nvSpPr>
          <p:spPr>
            <a:xfrm rot="10800000">
              <a:off x="9118145" y="1955147"/>
              <a:ext cx="2383430" cy="2383430"/>
            </a:xfrm>
            <a:prstGeom prst="pie">
              <a:avLst>
                <a:gd name="adj1" fmla="val 0"/>
                <a:gd name="adj2" fmla="val 1080458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76" name="Partial Circle 75">
              <a:extLst>
                <a:ext uri="{FF2B5EF4-FFF2-40B4-BE49-F238E27FC236}">
                  <a16:creationId xmlns:a16="http://schemas.microsoft.com/office/drawing/2014/main" id="{EBA636D7-1EA5-A12F-89D9-867AAB18DC91}"/>
                </a:ext>
              </a:extLst>
            </p:cNvPr>
            <p:cNvSpPr/>
            <p:nvPr/>
          </p:nvSpPr>
          <p:spPr>
            <a:xfrm rot="10800000">
              <a:off x="9118145" y="1955147"/>
              <a:ext cx="2383430" cy="2383430"/>
            </a:xfrm>
            <a:prstGeom prst="pie">
              <a:avLst>
                <a:gd name="adj1" fmla="val 0"/>
                <a:gd name="adj2" fmla="val 872529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75" name="Partial Circle 74">
              <a:extLst>
                <a:ext uri="{FF2B5EF4-FFF2-40B4-BE49-F238E27FC236}">
                  <a16:creationId xmlns:a16="http://schemas.microsoft.com/office/drawing/2014/main" id="{6964E60D-798E-D141-BDB6-1FF02A8AEC67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673011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74" name="Partial Circle 73">
              <a:extLst>
                <a:ext uri="{FF2B5EF4-FFF2-40B4-BE49-F238E27FC236}">
                  <a16:creationId xmlns:a16="http://schemas.microsoft.com/office/drawing/2014/main" id="{140C360C-BA92-18C9-5000-07C4249D921B}"/>
                </a:ext>
              </a:extLst>
            </p:cNvPr>
            <p:cNvSpPr/>
            <p:nvPr/>
          </p:nvSpPr>
          <p:spPr>
            <a:xfrm rot="10800000">
              <a:off x="9118145" y="1955149"/>
              <a:ext cx="2383430" cy="2383430"/>
            </a:xfrm>
            <a:prstGeom prst="pie">
              <a:avLst>
                <a:gd name="adj1" fmla="val 0"/>
                <a:gd name="adj2" fmla="val 429226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</a:endParaRPr>
            </a:p>
          </p:txBody>
        </p:sp>
        <p:sp>
          <p:nvSpPr>
            <p:cNvPr id="73" name="Partial Circle 72">
              <a:extLst>
                <a:ext uri="{FF2B5EF4-FFF2-40B4-BE49-F238E27FC236}">
                  <a16:creationId xmlns:a16="http://schemas.microsoft.com/office/drawing/2014/main" id="{DFB3DAC3-DE75-D19D-7700-3D71929FEB52}"/>
                </a:ext>
              </a:extLst>
            </p:cNvPr>
            <p:cNvSpPr/>
            <p:nvPr/>
          </p:nvSpPr>
          <p:spPr>
            <a:xfrm rot="10800000">
              <a:off x="9364980" y="2201981"/>
              <a:ext cx="1889760" cy="1889760"/>
            </a:xfrm>
            <a:prstGeom prst="pie">
              <a:avLst>
                <a:gd name="adj1" fmla="val 0"/>
                <a:gd name="adj2" fmla="val 10804033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2463F093-23F6-AAE4-AE30-6A0F3A53680F}"/>
              </a:ext>
            </a:extLst>
          </p:cNvPr>
          <p:cNvSpPr txBox="1"/>
          <p:nvPr/>
        </p:nvSpPr>
        <p:spPr>
          <a:xfrm>
            <a:off x="9079217" y="1263170"/>
            <a:ext cx="220016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4 Product by Spend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20375EA-B4FE-52E8-6326-56D8A5252618}"/>
              </a:ext>
            </a:extLst>
          </p:cNvPr>
          <p:cNvSpPr txBox="1"/>
          <p:nvPr/>
        </p:nvSpPr>
        <p:spPr>
          <a:xfrm>
            <a:off x="9309440" y="1593832"/>
            <a:ext cx="17397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2">
                    <a:lumMod val="85000"/>
                  </a:schemeClr>
                </a:solidFill>
              </a:rPr>
              <a:t>Total $569,8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00D87E5-AD01-1631-7CE4-6D8FD84AEE81}"/>
              </a:ext>
            </a:extLst>
          </p:cNvPr>
          <p:cNvGrpSpPr/>
          <p:nvPr/>
        </p:nvGrpSpPr>
        <p:grpSpPr>
          <a:xfrm>
            <a:off x="9586381" y="2481006"/>
            <a:ext cx="1185839" cy="552696"/>
            <a:chOff x="7710212" y="2386764"/>
            <a:chExt cx="1185839" cy="552696"/>
          </a:xfrm>
        </p:grpSpPr>
        <p:sp>
          <p:nvSpPr>
            <p:cNvPr id="88" name="Rounded Rectangle 34">
              <a:extLst>
                <a:ext uri="{FF2B5EF4-FFF2-40B4-BE49-F238E27FC236}">
                  <a16:creationId xmlns:a16="http://schemas.microsoft.com/office/drawing/2014/main" id="{E0D2DD11-0DB8-5389-8C74-CC8B9873A4CC}"/>
                </a:ext>
              </a:extLst>
            </p:cNvPr>
            <p:cNvSpPr/>
            <p:nvPr/>
          </p:nvSpPr>
          <p:spPr>
            <a:xfrm>
              <a:off x="7842685" y="2386764"/>
              <a:ext cx="920892" cy="552696"/>
            </a:xfrm>
            <a:prstGeom prst="roundRect">
              <a:avLst>
                <a:gd name="adj" fmla="val 21055"/>
              </a:avLst>
            </a:prstGeom>
            <a:solidFill>
              <a:schemeClr val="bg2"/>
            </a:solidFill>
            <a:ln>
              <a:noFill/>
            </a:ln>
            <a:effectLst>
              <a:outerShdw blurRad="368300" dist="228600" dir="3600000" sx="94000" sy="94000" algn="t" rotWithShape="0">
                <a:schemeClr val="tx2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F199E7D0-3079-880A-F6E2-34B1CC7D6EF6}"/>
                </a:ext>
              </a:extLst>
            </p:cNvPr>
            <p:cNvGrpSpPr/>
            <p:nvPr/>
          </p:nvGrpSpPr>
          <p:grpSpPr>
            <a:xfrm>
              <a:off x="7710212" y="2426320"/>
              <a:ext cx="1185839" cy="506242"/>
              <a:chOff x="7710212" y="2440093"/>
              <a:chExt cx="1185839" cy="506242"/>
            </a:xfrm>
          </p:grpSpPr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A572365-F801-45DD-6827-D3B20CD370DB}"/>
                  </a:ext>
                </a:extLst>
              </p:cNvPr>
              <p:cNvSpPr txBox="1"/>
              <p:nvPr/>
            </p:nvSpPr>
            <p:spPr>
              <a:xfrm>
                <a:off x="7710212" y="2440093"/>
                <a:ext cx="11858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1"/>
                    </a:solidFill>
                    <a:latin typeface="+mj-lt"/>
                  </a:rPr>
                  <a:t>5,892</a:t>
                </a:r>
                <a:endParaRPr lang="en-ID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E30EF3F6-BF8F-0C01-14FA-60BA50D565A3}"/>
                  </a:ext>
                </a:extLst>
              </p:cNvPr>
              <p:cNvSpPr txBox="1"/>
              <p:nvPr/>
            </p:nvSpPr>
            <p:spPr>
              <a:xfrm>
                <a:off x="7710212" y="2761669"/>
                <a:ext cx="118583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00" dirty="0">
                    <a:solidFill>
                      <a:schemeClr val="accent1"/>
                    </a:solidFill>
                    <a:latin typeface="+mj-lt"/>
                  </a:rPr>
                  <a:t>Total Score</a:t>
                </a:r>
                <a:endParaRPr lang="en-ID" sz="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AD07B0F7-DC0D-A54E-D851-06E4AE9A9581}"/>
              </a:ext>
            </a:extLst>
          </p:cNvPr>
          <p:cNvGrpSpPr/>
          <p:nvPr/>
        </p:nvGrpSpPr>
        <p:grpSpPr>
          <a:xfrm>
            <a:off x="10776848" y="2113081"/>
            <a:ext cx="708170" cy="215446"/>
            <a:chOff x="3635407" y="2997800"/>
            <a:chExt cx="708170" cy="215446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7DA94B0F-3B66-0480-D21D-EE01EAE3C6DE}"/>
                </a:ext>
              </a:extLst>
            </p:cNvPr>
            <p:cNvSpPr/>
            <p:nvPr/>
          </p:nvSpPr>
          <p:spPr>
            <a:xfrm>
              <a:off x="3705892" y="2997800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982E203-3760-0E87-85EC-044E7096CFC1}"/>
                </a:ext>
              </a:extLst>
            </p:cNvPr>
            <p:cNvSpPr txBox="1"/>
            <p:nvPr/>
          </p:nvSpPr>
          <p:spPr>
            <a:xfrm>
              <a:off x="3635407" y="2997800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accent1"/>
                  </a:solidFill>
                  <a:latin typeface="+mj-lt"/>
                </a:rPr>
                <a:t>+</a:t>
              </a:r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657%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</p:grp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86ECBFFD-4CB0-2BEB-7131-B74994BF55F5}"/>
              </a:ext>
            </a:extLst>
          </p:cNvPr>
          <p:cNvSpPr/>
          <p:nvPr/>
        </p:nvSpPr>
        <p:spPr>
          <a:xfrm>
            <a:off x="8648550" y="3286704"/>
            <a:ext cx="3061503" cy="3095046"/>
          </a:xfrm>
          <a:prstGeom prst="roundRect">
            <a:avLst>
              <a:gd name="adj" fmla="val 639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96A46C9-D2D8-66DC-3A48-38E6502ACF61}"/>
              </a:ext>
            </a:extLst>
          </p:cNvPr>
          <p:cNvSpPr txBox="1"/>
          <p:nvPr/>
        </p:nvSpPr>
        <p:spPr>
          <a:xfrm>
            <a:off x="8895385" y="3427217"/>
            <a:ext cx="148813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Summary</a:t>
            </a: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F7354714-61BB-BF40-9BEA-9062251D0E53}"/>
              </a:ext>
            </a:extLst>
          </p:cNvPr>
          <p:cNvSpPr/>
          <p:nvPr/>
        </p:nvSpPr>
        <p:spPr>
          <a:xfrm>
            <a:off x="8837164" y="3833263"/>
            <a:ext cx="2684276" cy="549105"/>
          </a:xfrm>
          <a:prstGeom prst="roundRect">
            <a:avLst>
              <a:gd name="adj" fmla="val 35582"/>
            </a:avLst>
          </a:prstGeom>
          <a:solidFill>
            <a:schemeClr val="accent1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8CC1AA6-50C8-434C-6015-8E49982CA898}"/>
              </a:ext>
            </a:extLst>
          </p:cNvPr>
          <p:cNvSpPr txBox="1"/>
          <p:nvPr/>
        </p:nvSpPr>
        <p:spPr>
          <a:xfrm>
            <a:off x="9193168" y="4020687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Advertising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7B05DE68-1F6E-F44E-0B20-2000E6F9C88C}"/>
              </a:ext>
            </a:extLst>
          </p:cNvPr>
          <p:cNvSpPr/>
          <p:nvPr/>
        </p:nvSpPr>
        <p:spPr>
          <a:xfrm flipH="1">
            <a:off x="8990206" y="4065659"/>
            <a:ext cx="84312" cy="843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678F5EBA-A7A2-F602-1659-80671D32F140}"/>
              </a:ext>
            </a:extLst>
          </p:cNvPr>
          <p:cNvSpPr/>
          <p:nvPr/>
        </p:nvSpPr>
        <p:spPr>
          <a:xfrm>
            <a:off x="10768976" y="4014079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BE36133-05F2-36B5-F6D2-C70CA2E21E08}"/>
              </a:ext>
            </a:extLst>
          </p:cNvPr>
          <p:cNvSpPr txBox="1"/>
          <p:nvPr/>
        </p:nvSpPr>
        <p:spPr>
          <a:xfrm>
            <a:off x="10695077" y="4005223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C159EDB-AC80-E260-4B20-36882331812D}"/>
              </a:ext>
            </a:extLst>
          </p:cNvPr>
          <p:cNvSpPr/>
          <p:nvPr/>
        </p:nvSpPr>
        <p:spPr>
          <a:xfrm>
            <a:off x="8837164" y="4440679"/>
            <a:ext cx="2684276" cy="549105"/>
          </a:xfrm>
          <a:prstGeom prst="roundRect">
            <a:avLst>
              <a:gd name="adj" fmla="val 35582"/>
            </a:avLst>
          </a:prstGeom>
          <a:solidFill>
            <a:schemeClr val="accent2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9B30329-F4A0-138C-D838-6647D43EE6F0}"/>
              </a:ext>
            </a:extLst>
          </p:cNvPr>
          <p:cNvSpPr txBox="1"/>
          <p:nvPr/>
        </p:nvSpPr>
        <p:spPr>
          <a:xfrm>
            <a:off x="9193168" y="4628103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SEO Tools</a:t>
            </a: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FD7141F5-3027-903A-0404-8F87A39CBD39}"/>
              </a:ext>
            </a:extLst>
          </p:cNvPr>
          <p:cNvSpPr/>
          <p:nvPr/>
        </p:nvSpPr>
        <p:spPr>
          <a:xfrm flipH="1">
            <a:off x="8990206" y="4673075"/>
            <a:ext cx="84312" cy="8431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060BA8C0-79CF-8B3C-107E-885916EE48B5}"/>
              </a:ext>
            </a:extLst>
          </p:cNvPr>
          <p:cNvSpPr/>
          <p:nvPr/>
        </p:nvSpPr>
        <p:spPr>
          <a:xfrm>
            <a:off x="10768976" y="4621495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3791A29A-BB3F-53F9-71AB-B0AEDB88DAB8}"/>
              </a:ext>
            </a:extLst>
          </p:cNvPr>
          <p:cNvSpPr txBox="1"/>
          <p:nvPr/>
        </p:nvSpPr>
        <p:spPr>
          <a:xfrm>
            <a:off x="10695077" y="4612639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784B8506-CE11-6B47-56F5-9081958953C0}"/>
              </a:ext>
            </a:extLst>
          </p:cNvPr>
          <p:cNvSpPr/>
          <p:nvPr/>
        </p:nvSpPr>
        <p:spPr>
          <a:xfrm>
            <a:off x="8837164" y="5655511"/>
            <a:ext cx="2684276" cy="549105"/>
          </a:xfrm>
          <a:prstGeom prst="roundRect">
            <a:avLst>
              <a:gd name="adj" fmla="val 35582"/>
            </a:avLst>
          </a:prstGeom>
          <a:solidFill>
            <a:schemeClr val="accent4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A2B2CEBA-4B6B-DF4E-3131-FF5DCAE08AD5}"/>
              </a:ext>
            </a:extLst>
          </p:cNvPr>
          <p:cNvSpPr txBox="1"/>
          <p:nvPr/>
        </p:nvSpPr>
        <p:spPr>
          <a:xfrm>
            <a:off x="9193168" y="5842935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Social Media</a:t>
            </a: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3F3E7854-46B1-4FEE-116D-1AD301739B32}"/>
              </a:ext>
            </a:extLst>
          </p:cNvPr>
          <p:cNvSpPr/>
          <p:nvPr/>
        </p:nvSpPr>
        <p:spPr>
          <a:xfrm flipH="1">
            <a:off x="8990206" y="5887907"/>
            <a:ext cx="84312" cy="8431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EFC39F39-55AD-4377-D44E-EEC9CEAACBD1}"/>
              </a:ext>
            </a:extLst>
          </p:cNvPr>
          <p:cNvSpPr/>
          <p:nvPr/>
        </p:nvSpPr>
        <p:spPr>
          <a:xfrm>
            <a:off x="10768976" y="5836327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7F9DDB4-8598-5F37-B6F6-6A8EA830356F}"/>
              </a:ext>
            </a:extLst>
          </p:cNvPr>
          <p:cNvSpPr txBox="1"/>
          <p:nvPr/>
        </p:nvSpPr>
        <p:spPr>
          <a:xfrm>
            <a:off x="10695077" y="5827471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BF8115EF-B0FF-121F-F1B0-D74685F51473}"/>
              </a:ext>
            </a:extLst>
          </p:cNvPr>
          <p:cNvSpPr/>
          <p:nvPr/>
        </p:nvSpPr>
        <p:spPr>
          <a:xfrm>
            <a:off x="8837164" y="5048095"/>
            <a:ext cx="2684276" cy="549105"/>
          </a:xfrm>
          <a:prstGeom prst="roundRect">
            <a:avLst>
              <a:gd name="adj" fmla="val 35582"/>
            </a:avLst>
          </a:prstGeom>
          <a:solidFill>
            <a:schemeClr val="accent3"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34DDD7C-A45F-645D-AA00-ABCA94E25F1B}"/>
              </a:ext>
            </a:extLst>
          </p:cNvPr>
          <p:cNvSpPr txBox="1"/>
          <p:nvPr/>
        </p:nvSpPr>
        <p:spPr>
          <a:xfrm>
            <a:off x="9193168" y="5235519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Content Creation</a:t>
            </a: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643EBD4-027D-7583-F4F5-532BC7657470}"/>
              </a:ext>
            </a:extLst>
          </p:cNvPr>
          <p:cNvSpPr/>
          <p:nvPr/>
        </p:nvSpPr>
        <p:spPr>
          <a:xfrm flipH="1">
            <a:off x="8990206" y="5280491"/>
            <a:ext cx="84312" cy="8431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BC8F5745-165C-F3CD-DAD0-7DEDD1F63A80}"/>
              </a:ext>
            </a:extLst>
          </p:cNvPr>
          <p:cNvSpPr/>
          <p:nvPr/>
        </p:nvSpPr>
        <p:spPr>
          <a:xfrm>
            <a:off x="10768976" y="5228911"/>
            <a:ext cx="590002" cy="1989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D8EF6083-3849-70D4-1733-CDF48E8A264E}"/>
              </a:ext>
            </a:extLst>
          </p:cNvPr>
          <p:cNvSpPr txBox="1"/>
          <p:nvPr/>
        </p:nvSpPr>
        <p:spPr>
          <a:xfrm>
            <a:off x="10695077" y="5220055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schemeClr val="bg2"/>
                </a:solidFill>
                <a:latin typeface="+mj-lt"/>
              </a:rPr>
              <a:t>+657%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7EC3887A-1171-8798-B608-7C074C8883E3}"/>
              </a:ext>
            </a:extLst>
          </p:cNvPr>
          <p:cNvSpPr txBox="1"/>
          <p:nvPr/>
        </p:nvSpPr>
        <p:spPr>
          <a:xfrm>
            <a:off x="3969728" y="5623310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Balance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069F602A-CFCF-899F-4879-6B49E53E8359}"/>
              </a:ext>
            </a:extLst>
          </p:cNvPr>
          <p:cNvSpPr txBox="1"/>
          <p:nvPr/>
        </p:nvSpPr>
        <p:spPr>
          <a:xfrm>
            <a:off x="3969728" y="5836327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2F542C7-378B-1C59-B842-F08C6D055E78}"/>
              </a:ext>
            </a:extLst>
          </p:cNvPr>
          <p:cNvSpPr txBox="1"/>
          <p:nvPr/>
        </p:nvSpPr>
        <p:spPr>
          <a:xfrm>
            <a:off x="3969728" y="6034995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$879,274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0B143081-4681-1A6C-91C9-9BD5E3CCE31F}"/>
              </a:ext>
            </a:extLst>
          </p:cNvPr>
          <p:cNvSpPr/>
          <p:nvPr/>
        </p:nvSpPr>
        <p:spPr>
          <a:xfrm>
            <a:off x="5248163" y="6016582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EAFEEAA-F25E-B289-2F15-1B788C43CE5E}"/>
              </a:ext>
            </a:extLst>
          </p:cNvPr>
          <p:cNvSpPr txBox="1"/>
          <p:nvPr/>
        </p:nvSpPr>
        <p:spPr>
          <a:xfrm>
            <a:off x="5238635" y="6016582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32" name="Graphic 131">
            <a:extLst>
              <a:ext uri="{FF2B5EF4-FFF2-40B4-BE49-F238E27FC236}">
                <a16:creationId xmlns:a16="http://schemas.microsoft.com/office/drawing/2014/main" id="{0241EAF9-D575-56E4-0CE2-A49CC4A46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646478" y="6077202"/>
            <a:ext cx="94204" cy="94204"/>
          </a:xfrm>
          <a:prstGeom prst="rect">
            <a:avLst/>
          </a:prstGeom>
        </p:spPr>
      </p:pic>
      <p:sp>
        <p:nvSpPr>
          <p:cNvPr id="133" name="TextBox 132">
            <a:extLst>
              <a:ext uri="{FF2B5EF4-FFF2-40B4-BE49-F238E27FC236}">
                <a16:creationId xmlns:a16="http://schemas.microsoft.com/office/drawing/2014/main" id="{A48CD2D5-194B-A196-0890-AEC8376A1109}"/>
              </a:ext>
            </a:extLst>
          </p:cNvPr>
          <p:cNvSpPr txBox="1"/>
          <p:nvPr/>
        </p:nvSpPr>
        <p:spPr>
          <a:xfrm>
            <a:off x="6396488" y="5623310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</a:rPr>
              <a:t>Spents</a:t>
            </a:r>
            <a:endParaRPr lang="en-US" sz="1100" dirty="0">
              <a:solidFill>
                <a:schemeClr val="tx2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047605F-EA7E-513C-0813-AF0BE4B38850}"/>
              </a:ext>
            </a:extLst>
          </p:cNvPr>
          <p:cNvSpPr txBox="1"/>
          <p:nvPr/>
        </p:nvSpPr>
        <p:spPr>
          <a:xfrm>
            <a:off x="6396488" y="5836327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74E43A3-E92D-5C70-5633-F5D7C6CC1265}"/>
              </a:ext>
            </a:extLst>
          </p:cNvPr>
          <p:cNvSpPr txBox="1"/>
          <p:nvPr/>
        </p:nvSpPr>
        <p:spPr>
          <a:xfrm>
            <a:off x="6396488" y="6034995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$879,274</a:t>
            </a:r>
          </a:p>
        </p:txBody>
      </p:sp>
      <p:sp>
        <p:nvSpPr>
          <p:cNvPr id="136" name="Rectangle: Rounded Corners 135">
            <a:extLst>
              <a:ext uri="{FF2B5EF4-FFF2-40B4-BE49-F238E27FC236}">
                <a16:creationId xmlns:a16="http://schemas.microsoft.com/office/drawing/2014/main" id="{F31DC517-1053-EB47-2D95-EC3907F88B23}"/>
              </a:ext>
            </a:extLst>
          </p:cNvPr>
          <p:cNvSpPr/>
          <p:nvPr/>
        </p:nvSpPr>
        <p:spPr>
          <a:xfrm>
            <a:off x="7674923" y="6016582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04D550F7-896D-DFDA-2C36-388AB9607370}"/>
              </a:ext>
            </a:extLst>
          </p:cNvPr>
          <p:cNvSpPr txBox="1"/>
          <p:nvPr/>
        </p:nvSpPr>
        <p:spPr>
          <a:xfrm>
            <a:off x="7665395" y="6016582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E282B0F8-E54C-E8E2-66C7-BF52E5B4F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8073238" y="6077202"/>
            <a:ext cx="94204" cy="9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69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6799C4-D814-23C0-8FC9-0D49A08CDE36}"/>
              </a:ext>
            </a:extLst>
          </p:cNvPr>
          <p:cNvSpPr txBox="1"/>
          <p:nvPr/>
        </p:nvSpPr>
        <p:spPr>
          <a:xfrm>
            <a:off x="3989492" y="325505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From Data to Strategy</a:t>
            </a:r>
            <a:endParaRPr lang="en-ID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D51A3D5-84B9-CEC2-502A-2D8FE0454D86}"/>
              </a:ext>
            </a:extLst>
          </p:cNvPr>
          <p:cNvSpPr/>
          <p:nvPr/>
        </p:nvSpPr>
        <p:spPr>
          <a:xfrm>
            <a:off x="479426" y="1122238"/>
            <a:ext cx="7594988" cy="4141562"/>
          </a:xfrm>
          <a:prstGeom prst="roundRect">
            <a:avLst>
              <a:gd name="adj" fmla="val 639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46E553-6EBD-E7A6-5DC1-929403E747B9}"/>
              </a:ext>
            </a:extLst>
          </p:cNvPr>
          <p:cNvSpPr txBox="1"/>
          <p:nvPr/>
        </p:nvSpPr>
        <p:spPr>
          <a:xfrm>
            <a:off x="754684" y="1313937"/>
            <a:ext cx="2158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Activity Manager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239B208-9C51-BE34-3102-EDED7D24FED3}"/>
              </a:ext>
            </a:extLst>
          </p:cNvPr>
          <p:cNvSpPr/>
          <p:nvPr/>
        </p:nvSpPr>
        <p:spPr>
          <a:xfrm>
            <a:off x="701344" y="1802894"/>
            <a:ext cx="1493216" cy="549105"/>
          </a:xfrm>
          <a:prstGeom prst="roundRect">
            <a:avLst>
              <a:gd name="adj" fmla="val 35582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704DE7-0717-DDA1-8B9B-1E71994492D4}"/>
              </a:ext>
            </a:extLst>
          </p:cNvPr>
          <p:cNvSpPr txBox="1"/>
          <p:nvPr/>
        </p:nvSpPr>
        <p:spPr>
          <a:xfrm>
            <a:off x="1057348" y="1990318"/>
            <a:ext cx="126782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Your Activity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A15E92E-7DFE-2F00-9138-76D7B3790D38}"/>
              </a:ext>
            </a:extLst>
          </p:cNvPr>
          <p:cNvSpPr/>
          <p:nvPr/>
        </p:nvSpPr>
        <p:spPr>
          <a:xfrm flipH="1">
            <a:off x="854386" y="2035290"/>
            <a:ext cx="84312" cy="84312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lt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A80B350-B3F2-5BB3-CD88-1B550B89E115}"/>
              </a:ext>
            </a:extLst>
          </p:cNvPr>
          <p:cNvSpPr/>
          <p:nvPr/>
        </p:nvSpPr>
        <p:spPr>
          <a:xfrm>
            <a:off x="479425" y="5439053"/>
            <a:ext cx="2660014" cy="930580"/>
          </a:xfrm>
          <a:prstGeom prst="roundRect">
            <a:avLst>
              <a:gd name="adj" fmla="val 18730"/>
            </a:avLst>
          </a:prstGeom>
          <a:solidFill>
            <a:schemeClr val="accent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C4397E6-EC48-7E24-2E27-03094E6E3731}"/>
              </a:ext>
            </a:extLst>
          </p:cNvPr>
          <p:cNvGrpSpPr/>
          <p:nvPr/>
        </p:nvGrpSpPr>
        <p:grpSpPr>
          <a:xfrm>
            <a:off x="3289306" y="5451170"/>
            <a:ext cx="2317620" cy="930580"/>
            <a:chOff x="3716181" y="5451170"/>
            <a:chExt cx="2317620" cy="930580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3EF5172-8BD8-7D67-FFC8-F915EDBC3238}"/>
                </a:ext>
              </a:extLst>
            </p:cNvPr>
            <p:cNvSpPr/>
            <p:nvPr/>
          </p:nvSpPr>
          <p:spPr>
            <a:xfrm>
              <a:off x="3716181" y="5451170"/>
              <a:ext cx="2317620" cy="930580"/>
            </a:xfrm>
            <a:prstGeom prst="roundRect">
              <a:avLst>
                <a:gd name="adj" fmla="val 18730"/>
              </a:avLst>
            </a:prstGeom>
            <a:solidFill>
              <a:schemeClr val="bg1"/>
            </a:solidFill>
            <a:ln>
              <a:noFill/>
            </a:ln>
            <a:effectLst>
              <a:outerShdw blurRad="520700" sx="103000" sy="103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D48F7F-DCC1-CA1F-B11A-80D55439A9DB}"/>
                </a:ext>
              </a:extLst>
            </p:cNvPr>
            <p:cNvSpPr txBox="1"/>
            <p:nvPr/>
          </p:nvSpPr>
          <p:spPr>
            <a:xfrm>
              <a:off x="3969728" y="5623310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Balance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1E15493-1BB0-504F-719A-95FEC6BAE378}"/>
                </a:ext>
              </a:extLst>
            </p:cNvPr>
            <p:cNvSpPr txBox="1"/>
            <p:nvPr/>
          </p:nvSpPr>
          <p:spPr>
            <a:xfrm>
              <a:off x="3969728" y="5836327"/>
              <a:ext cx="148813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800" dirty="0">
                  <a:solidFill>
                    <a:schemeClr val="bg2">
                      <a:lumMod val="85000"/>
                    </a:schemeClr>
                  </a:solidFill>
                </a:rPr>
                <a:t>Oct 18/24 – Dec 16/26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FB435E5-2DC6-EA9F-C4F6-DF7A118EAFF2}"/>
                </a:ext>
              </a:extLst>
            </p:cNvPr>
            <p:cNvSpPr txBox="1"/>
            <p:nvPr/>
          </p:nvSpPr>
          <p:spPr>
            <a:xfrm>
              <a:off x="3969728" y="6034995"/>
              <a:ext cx="148813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$879,274</a:t>
              </a: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2407249-954F-C105-2EFF-B05EB0604480}"/>
                </a:ext>
              </a:extLst>
            </p:cNvPr>
            <p:cNvSpPr/>
            <p:nvPr/>
          </p:nvSpPr>
          <p:spPr>
            <a:xfrm>
              <a:off x="5248163" y="6016582"/>
              <a:ext cx="567200" cy="21544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2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1F0C5A4-1EAF-76EA-D714-A043C35A3460}"/>
                </a:ext>
              </a:extLst>
            </p:cNvPr>
            <p:cNvSpPr txBox="1"/>
            <p:nvPr/>
          </p:nvSpPr>
          <p:spPr>
            <a:xfrm>
              <a:off x="5238635" y="6016582"/>
              <a:ext cx="708170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800" dirty="0">
                  <a:solidFill>
                    <a:schemeClr val="bg2"/>
                  </a:solidFill>
                  <a:latin typeface="+mj-lt"/>
                </a:rPr>
                <a:t>+65%</a:t>
              </a:r>
              <a:endParaRPr lang="en-ID" sz="800" dirty="0">
                <a:solidFill>
                  <a:schemeClr val="bg2"/>
                </a:solidFill>
                <a:latin typeface="+mj-lt"/>
              </a:endParaRPr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EEE064C2-0A1F-2D7D-1C4B-8F2094DD8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5646478" y="6077202"/>
              <a:ext cx="94204" cy="94204"/>
            </a:xfrm>
            <a:prstGeom prst="rect">
              <a:avLst/>
            </a:prstGeom>
          </p:spPr>
        </p:pic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978188A-6B5F-AE1C-0246-DE95205D513B}"/>
              </a:ext>
            </a:extLst>
          </p:cNvPr>
          <p:cNvSpPr/>
          <p:nvPr/>
        </p:nvSpPr>
        <p:spPr>
          <a:xfrm>
            <a:off x="5756793" y="5451170"/>
            <a:ext cx="2317620" cy="930580"/>
          </a:xfrm>
          <a:prstGeom prst="roundRect">
            <a:avLst>
              <a:gd name="adj" fmla="val 18730"/>
            </a:avLst>
          </a:prstGeom>
          <a:solidFill>
            <a:schemeClr val="bg1"/>
          </a:solidFill>
          <a:ln>
            <a:noFill/>
          </a:ln>
          <a:effectLst>
            <a:outerShdw blurRad="520700" sx="103000" sy="103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9A824A-EA0F-B262-D9E5-E6E50E3EC39D}"/>
              </a:ext>
            </a:extLst>
          </p:cNvPr>
          <p:cNvSpPr txBox="1"/>
          <p:nvPr/>
        </p:nvSpPr>
        <p:spPr>
          <a:xfrm>
            <a:off x="6010340" y="5623310"/>
            <a:ext cx="14881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Spents</a:t>
            </a:r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BDCE26-840B-B2F2-03A2-765288F10C9E}"/>
              </a:ext>
            </a:extLst>
          </p:cNvPr>
          <p:cNvSpPr txBox="1"/>
          <p:nvPr/>
        </p:nvSpPr>
        <p:spPr>
          <a:xfrm>
            <a:off x="6010340" y="5836327"/>
            <a:ext cx="148813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85000"/>
                  </a:schemeClr>
                </a:solidFill>
              </a:rPr>
              <a:t>Oct 18/24 – Dec 16/26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8F2CAFD-976B-F8D2-0F3F-C0D4B40B5BBF}"/>
              </a:ext>
            </a:extLst>
          </p:cNvPr>
          <p:cNvSpPr txBox="1"/>
          <p:nvPr/>
        </p:nvSpPr>
        <p:spPr>
          <a:xfrm>
            <a:off x="6010340" y="6034995"/>
            <a:ext cx="14881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$879,274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D14D9D7-DC47-8DCF-D784-187E1EA25765}"/>
              </a:ext>
            </a:extLst>
          </p:cNvPr>
          <p:cNvSpPr/>
          <p:nvPr/>
        </p:nvSpPr>
        <p:spPr>
          <a:xfrm>
            <a:off x="7288775" y="6016582"/>
            <a:ext cx="567200" cy="2154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2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B58AABF-7F56-A269-8BEF-5A7A8BD5C6FB}"/>
              </a:ext>
            </a:extLst>
          </p:cNvPr>
          <p:cNvSpPr txBox="1"/>
          <p:nvPr/>
        </p:nvSpPr>
        <p:spPr>
          <a:xfrm>
            <a:off x="7279247" y="6016582"/>
            <a:ext cx="70817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800" dirty="0">
                <a:solidFill>
                  <a:schemeClr val="bg2"/>
                </a:solidFill>
                <a:latin typeface="+mj-lt"/>
              </a:rPr>
              <a:t>+65%</a:t>
            </a:r>
            <a:endParaRPr lang="en-ID" sz="8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5ADEF548-7E94-10A5-C024-FD68419FA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687090" y="6077202"/>
            <a:ext cx="94204" cy="94204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EAF49490-2247-D9F8-4E7C-C9AFCD55D491}"/>
              </a:ext>
            </a:extLst>
          </p:cNvPr>
          <p:cNvSpPr/>
          <p:nvPr/>
        </p:nvSpPr>
        <p:spPr>
          <a:xfrm>
            <a:off x="754684" y="5679167"/>
            <a:ext cx="448856" cy="44885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54E3D1-8DDB-3FA1-716D-AD66107A59B5}"/>
              </a:ext>
            </a:extLst>
          </p:cNvPr>
          <p:cNvGrpSpPr/>
          <p:nvPr/>
        </p:nvGrpSpPr>
        <p:grpSpPr>
          <a:xfrm>
            <a:off x="1392154" y="5665134"/>
            <a:ext cx="1488136" cy="476921"/>
            <a:chOff x="1093256" y="5623587"/>
            <a:chExt cx="1488136" cy="47692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C00D6E7-BA33-E82F-5F6B-4B480F9406BA}"/>
                </a:ext>
              </a:extLst>
            </p:cNvPr>
            <p:cNvSpPr txBox="1"/>
            <p:nvPr/>
          </p:nvSpPr>
          <p:spPr>
            <a:xfrm>
              <a:off x="1093256" y="5623587"/>
              <a:ext cx="148813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dirty="0">
                  <a:solidFill>
                    <a:schemeClr val="bg2"/>
                  </a:solidFill>
                  <a:latin typeface="+mj-lt"/>
                </a:rPr>
                <a:t>17 Days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76E757-2D68-ABB8-047D-0922E7589CF7}"/>
                </a:ext>
              </a:extLst>
            </p:cNvPr>
            <p:cNvSpPr txBox="1"/>
            <p:nvPr/>
          </p:nvSpPr>
          <p:spPr>
            <a:xfrm>
              <a:off x="1093256" y="5931231"/>
              <a:ext cx="1488136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100" dirty="0">
                  <a:solidFill>
                    <a:schemeClr val="bg2"/>
                  </a:solidFill>
                </a:rPr>
                <a:t>107 Hours 45 Minutes</a:t>
              </a:r>
            </a:p>
          </p:txBody>
        </p:sp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8A5B2EB-9832-C8D2-3DCA-FC46BFA14EEE}"/>
              </a:ext>
            </a:extLst>
          </p:cNvPr>
          <p:cNvSpPr/>
          <p:nvPr/>
        </p:nvSpPr>
        <p:spPr>
          <a:xfrm>
            <a:off x="701344" y="2578080"/>
            <a:ext cx="3474416" cy="2407587"/>
          </a:xfrm>
          <a:prstGeom prst="roundRect">
            <a:avLst>
              <a:gd name="adj" fmla="val 9524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FA2056B-352A-D1EF-B61F-49B3538B6FD0}"/>
              </a:ext>
            </a:extLst>
          </p:cNvPr>
          <p:cNvSpPr txBox="1"/>
          <p:nvPr/>
        </p:nvSpPr>
        <p:spPr>
          <a:xfrm>
            <a:off x="830445" y="3166307"/>
            <a:ext cx="1927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+mj-lt"/>
              </a:rPr>
              <a:t>$678,2 M</a:t>
            </a:r>
            <a:endParaRPr lang="en-ID" sz="24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B82A4D0-6CB5-D169-01C1-5E29B0278E20}"/>
              </a:ext>
            </a:extLst>
          </p:cNvPr>
          <p:cNvSpPr txBox="1"/>
          <p:nvPr/>
        </p:nvSpPr>
        <p:spPr>
          <a:xfrm>
            <a:off x="938698" y="2744833"/>
            <a:ext cx="235060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 Plan for Years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926290D0-C525-3638-DA5D-3D57520E22D4}"/>
              </a:ext>
            </a:extLst>
          </p:cNvPr>
          <p:cNvSpPr/>
          <p:nvPr/>
        </p:nvSpPr>
        <p:spPr>
          <a:xfrm>
            <a:off x="4358790" y="2578080"/>
            <a:ext cx="3474416" cy="2407587"/>
          </a:xfrm>
          <a:prstGeom prst="roundRect">
            <a:avLst>
              <a:gd name="adj" fmla="val 9524"/>
            </a:avLst>
          </a:prstGeom>
          <a:solidFill>
            <a:schemeClr val="bg2">
              <a:lumMod val="9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C4DA66-D5E1-00FB-A2E4-05CD0F8C4414}"/>
              </a:ext>
            </a:extLst>
          </p:cNvPr>
          <p:cNvSpPr txBox="1"/>
          <p:nvPr/>
        </p:nvSpPr>
        <p:spPr>
          <a:xfrm>
            <a:off x="4640017" y="2744833"/>
            <a:ext cx="235060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 Plan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A87FB5A0-B212-8023-F8BC-730307AC000E}"/>
              </a:ext>
            </a:extLst>
          </p:cNvPr>
          <p:cNvSpPr/>
          <p:nvPr/>
        </p:nvSpPr>
        <p:spPr>
          <a:xfrm>
            <a:off x="6565384" y="1863091"/>
            <a:ext cx="1267822" cy="4287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49F53A8-E036-39D7-6296-764F16E40872}"/>
              </a:ext>
            </a:extLst>
          </p:cNvPr>
          <p:cNvSpPr txBox="1"/>
          <p:nvPr/>
        </p:nvSpPr>
        <p:spPr>
          <a:xfrm>
            <a:off x="7026948" y="1990318"/>
            <a:ext cx="8592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Report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011B757-578E-60F7-84B4-B55DB127F824}"/>
              </a:ext>
            </a:extLst>
          </p:cNvPr>
          <p:cNvSpPr/>
          <p:nvPr/>
        </p:nvSpPr>
        <p:spPr>
          <a:xfrm>
            <a:off x="6733312" y="1979329"/>
            <a:ext cx="206644" cy="206644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C3E9817-3511-A3CA-728E-60F4D28012C7}"/>
              </a:ext>
            </a:extLst>
          </p:cNvPr>
          <p:cNvSpPr/>
          <p:nvPr/>
        </p:nvSpPr>
        <p:spPr>
          <a:xfrm>
            <a:off x="5156600" y="1863091"/>
            <a:ext cx="1267822" cy="42871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3F1BE41-09AA-1289-59A3-F919DEBA2DF9}"/>
              </a:ext>
            </a:extLst>
          </p:cNvPr>
          <p:cNvSpPr txBox="1"/>
          <p:nvPr/>
        </p:nvSpPr>
        <p:spPr>
          <a:xfrm>
            <a:off x="5618164" y="1990318"/>
            <a:ext cx="85923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Financial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9FAFF9C-03DC-8CD8-6FBB-4BE84B05BBF5}"/>
              </a:ext>
            </a:extLst>
          </p:cNvPr>
          <p:cNvSpPr/>
          <p:nvPr/>
        </p:nvSpPr>
        <p:spPr>
          <a:xfrm>
            <a:off x="5324528" y="1979329"/>
            <a:ext cx="206644" cy="206644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8C1036E-DA33-5DAC-E031-678A1858ACF0}"/>
              </a:ext>
            </a:extLst>
          </p:cNvPr>
          <p:cNvSpPr/>
          <p:nvPr/>
        </p:nvSpPr>
        <p:spPr>
          <a:xfrm>
            <a:off x="4640017" y="3243774"/>
            <a:ext cx="392038" cy="392038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098FCF7-E2C2-BD5F-93E1-15E099176362}"/>
              </a:ext>
            </a:extLst>
          </p:cNvPr>
          <p:cNvSpPr/>
          <p:nvPr/>
        </p:nvSpPr>
        <p:spPr>
          <a:xfrm>
            <a:off x="5181409" y="3243774"/>
            <a:ext cx="1960435" cy="39203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B6E9E88-6334-CBAB-D06F-FD6E24625B4B}"/>
              </a:ext>
            </a:extLst>
          </p:cNvPr>
          <p:cNvSpPr txBox="1"/>
          <p:nvPr/>
        </p:nvSpPr>
        <p:spPr>
          <a:xfrm>
            <a:off x="5396643" y="3355155"/>
            <a:ext cx="1758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Advertising Platform 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A0DDDF3D-30FE-F58D-F4B9-DE539AB389D6}"/>
              </a:ext>
            </a:extLst>
          </p:cNvPr>
          <p:cNvSpPr/>
          <p:nvPr/>
        </p:nvSpPr>
        <p:spPr>
          <a:xfrm>
            <a:off x="4640017" y="3834693"/>
            <a:ext cx="392038" cy="392038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0933386-F4E7-FA0F-8BEB-2D977C5DEB50}"/>
              </a:ext>
            </a:extLst>
          </p:cNvPr>
          <p:cNvSpPr txBox="1"/>
          <p:nvPr/>
        </p:nvSpPr>
        <p:spPr>
          <a:xfrm>
            <a:off x="5396643" y="3946074"/>
            <a:ext cx="1758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Content Creation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7690B78-9D76-BB64-BEE6-A5A5C76CC036}"/>
              </a:ext>
            </a:extLst>
          </p:cNvPr>
          <p:cNvSpPr/>
          <p:nvPr/>
        </p:nvSpPr>
        <p:spPr>
          <a:xfrm>
            <a:off x="4640017" y="4431956"/>
            <a:ext cx="392038" cy="392038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D4E31F1-C502-B363-4331-241392F6809A}"/>
              </a:ext>
            </a:extLst>
          </p:cNvPr>
          <p:cNvSpPr txBox="1"/>
          <p:nvPr/>
        </p:nvSpPr>
        <p:spPr>
          <a:xfrm>
            <a:off x="5396643" y="4543337"/>
            <a:ext cx="175854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Social Media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6EB93DF2-9A59-0E2F-45C4-C322641B3598}"/>
              </a:ext>
            </a:extLst>
          </p:cNvPr>
          <p:cNvSpPr/>
          <p:nvPr/>
        </p:nvSpPr>
        <p:spPr>
          <a:xfrm>
            <a:off x="8242342" y="1122238"/>
            <a:ext cx="3470232" cy="5259512"/>
          </a:xfrm>
          <a:prstGeom prst="roundRect">
            <a:avLst>
              <a:gd name="adj" fmla="val 6394"/>
            </a:avLst>
          </a:prstGeom>
          <a:solidFill>
            <a:schemeClr val="bg2"/>
          </a:solidFill>
          <a:ln>
            <a:noFill/>
          </a:ln>
          <a:effectLst>
            <a:outerShdw blurRad="368300" dist="228600" dir="3600000" sx="94000" sy="94000" algn="t" rotWithShape="0">
              <a:schemeClr val="tx2">
                <a:alpha val="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26D64FA-8CC1-679D-5A35-7CF86571582E}"/>
              </a:ext>
            </a:extLst>
          </p:cNvPr>
          <p:cNvSpPr txBox="1"/>
          <p:nvPr/>
        </p:nvSpPr>
        <p:spPr>
          <a:xfrm>
            <a:off x="8671364" y="1327073"/>
            <a:ext cx="1925047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+mj-lt"/>
              </a:rPr>
              <a:t>56%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4BA02E7-3F25-BBCC-EEA6-9956CDD9E326}"/>
              </a:ext>
            </a:extLst>
          </p:cNvPr>
          <p:cNvSpPr txBox="1"/>
          <p:nvPr/>
        </p:nvSpPr>
        <p:spPr>
          <a:xfrm>
            <a:off x="8704288" y="2435069"/>
            <a:ext cx="23675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Financial Total in (%)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10058FB-A9C0-EF6D-3B77-7D151CD339AC}"/>
              </a:ext>
            </a:extLst>
          </p:cNvPr>
          <p:cNvSpPr txBox="1"/>
          <p:nvPr/>
        </p:nvSpPr>
        <p:spPr>
          <a:xfrm>
            <a:off x="8704288" y="2823929"/>
            <a:ext cx="259724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 group of houses or Apartment buildings built according to a</a:t>
            </a:r>
          </a:p>
          <a:p>
            <a:r>
              <a:rPr lang="en-US" sz="1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single plan.</a:t>
            </a:r>
            <a:endParaRPr lang="en-US" sz="105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5431252-367A-B0F7-2518-40F8210E57FE}"/>
              </a:ext>
            </a:extLst>
          </p:cNvPr>
          <p:cNvGrpSpPr/>
          <p:nvPr/>
        </p:nvGrpSpPr>
        <p:grpSpPr>
          <a:xfrm>
            <a:off x="8683060" y="3643634"/>
            <a:ext cx="2539210" cy="981258"/>
            <a:chOff x="734886" y="3607553"/>
            <a:chExt cx="2539210" cy="981258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A0E25C1-20A0-DAF4-029C-C3F063C707EC}"/>
                </a:ext>
              </a:extLst>
            </p:cNvPr>
            <p:cNvSpPr txBox="1"/>
            <p:nvPr/>
          </p:nvSpPr>
          <p:spPr>
            <a:xfrm>
              <a:off x="734886" y="3607553"/>
              <a:ext cx="212457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3000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449FCD7-DFC1-B7DD-9415-0AA98DFAEF47}"/>
                </a:ext>
              </a:extLst>
            </p:cNvPr>
            <p:cNvSpPr txBox="1"/>
            <p:nvPr/>
          </p:nvSpPr>
          <p:spPr>
            <a:xfrm>
              <a:off x="734886" y="4138438"/>
              <a:ext cx="8977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2158DE3-FBF8-E504-E4A8-B29CF46A3AB9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2452083" cy="0"/>
            </a:xfrm>
            <a:prstGeom prst="line">
              <a:avLst/>
            </a:prstGeom>
            <a:ln w="63500" cap="rnd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9A8FBDDE-931A-A574-0D5A-D58A1AA7BB21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1497043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7FA2000-1FD0-2950-6E82-067B24E8B0C8}"/>
                </a:ext>
              </a:extLst>
            </p:cNvPr>
            <p:cNvSpPr txBox="1"/>
            <p:nvPr/>
          </p:nvSpPr>
          <p:spPr>
            <a:xfrm>
              <a:off x="2907009" y="4225130"/>
              <a:ext cx="3670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D533036-C3A7-EAF0-8639-657EDBF3D57B}"/>
              </a:ext>
            </a:extLst>
          </p:cNvPr>
          <p:cNvGrpSpPr/>
          <p:nvPr/>
        </p:nvGrpSpPr>
        <p:grpSpPr>
          <a:xfrm>
            <a:off x="8683060" y="4948424"/>
            <a:ext cx="2539210" cy="981258"/>
            <a:chOff x="734886" y="3607553"/>
            <a:chExt cx="2539210" cy="981258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30D3E32-29D2-9A79-FB9F-38ED87725F92}"/>
                </a:ext>
              </a:extLst>
            </p:cNvPr>
            <p:cNvSpPr txBox="1"/>
            <p:nvPr/>
          </p:nvSpPr>
          <p:spPr>
            <a:xfrm>
              <a:off x="734886" y="3607553"/>
              <a:ext cx="212457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8906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F267E50-31FA-2A87-A3FB-8767638AE79C}"/>
                </a:ext>
              </a:extLst>
            </p:cNvPr>
            <p:cNvSpPr txBox="1"/>
            <p:nvPr/>
          </p:nvSpPr>
          <p:spPr>
            <a:xfrm>
              <a:off x="734886" y="4138438"/>
              <a:ext cx="89776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0DF4512-E76F-3A81-8339-618410F7A684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2452083" cy="0"/>
            </a:xfrm>
            <a:prstGeom prst="line">
              <a:avLst/>
            </a:prstGeom>
            <a:ln w="63500" cap="rnd"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14DE5012-B87A-8FE3-288E-5A8583C19DFB}"/>
                </a:ext>
              </a:extLst>
            </p:cNvPr>
            <p:cNvCxnSpPr>
              <a:cxnSpLocks/>
            </p:cNvCxnSpPr>
            <p:nvPr/>
          </p:nvCxnSpPr>
          <p:spPr>
            <a:xfrm>
              <a:off x="768637" y="4588811"/>
              <a:ext cx="1018501" cy="0"/>
            </a:xfrm>
            <a:prstGeom prst="line">
              <a:avLst/>
            </a:prstGeom>
            <a:ln w="63500" cap="rnd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226016B-A5C9-74B3-20C0-50A6295CC820}"/>
                </a:ext>
              </a:extLst>
            </p:cNvPr>
            <p:cNvSpPr txBox="1"/>
            <p:nvPr/>
          </p:nvSpPr>
          <p:spPr>
            <a:xfrm>
              <a:off x="2898992" y="4225130"/>
              <a:ext cx="37510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400" dirty="0">
                  <a:solidFill>
                    <a:schemeClr val="tx2">
                      <a:lumMod val="75000"/>
                      <a:lumOff val="25000"/>
                    </a:schemeClr>
                  </a:solidFill>
                </a:rPr>
                <a:t>40%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2CEBFC1-9C6D-EC9D-9880-E62F88CA4302}"/>
              </a:ext>
            </a:extLst>
          </p:cNvPr>
          <p:cNvGrpSpPr/>
          <p:nvPr/>
        </p:nvGrpSpPr>
        <p:grpSpPr>
          <a:xfrm>
            <a:off x="7536697" y="1286023"/>
            <a:ext cx="307016" cy="307016"/>
            <a:chOff x="11065153" y="1293820"/>
            <a:chExt cx="401616" cy="40161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DE8A3B8-AAAC-F1AD-3BB4-45C05338ADF1}"/>
                </a:ext>
              </a:extLst>
            </p:cNvPr>
            <p:cNvSpPr/>
            <p:nvPr/>
          </p:nvSpPr>
          <p:spPr>
            <a:xfrm>
              <a:off x="11065153" y="1293820"/>
              <a:ext cx="401616" cy="401616"/>
            </a:xfrm>
            <a:prstGeom prst="ellipse">
              <a:avLst/>
            </a:prstGeom>
            <a:solidFill>
              <a:schemeClr val="bg2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5056DE8-1A6F-5230-6B3C-787522493968}"/>
                </a:ext>
              </a:extLst>
            </p:cNvPr>
            <p:cNvGrpSpPr/>
            <p:nvPr/>
          </p:nvGrpSpPr>
          <p:grpSpPr>
            <a:xfrm>
              <a:off x="11243102" y="1398744"/>
              <a:ext cx="45719" cy="191769"/>
              <a:chOff x="11207902" y="1532378"/>
              <a:chExt cx="45719" cy="191769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0DCAD30-84C8-ABA4-169F-33E2C8C0039F}"/>
                  </a:ext>
                </a:extLst>
              </p:cNvPr>
              <p:cNvSpPr/>
              <p:nvPr/>
            </p:nvSpPr>
            <p:spPr>
              <a:xfrm>
                <a:off x="11207902" y="153237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EC08216D-22D2-9893-DC63-8DA0417EDE56}"/>
                  </a:ext>
                </a:extLst>
              </p:cNvPr>
              <p:cNvSpPr/>
              <p:nvPr/>
            </p:nvSpPr>
            <p:spPr>
              <a:xfrm>
                <a:off x="11207902" y="1605403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1761E17-1258-5DFB-FE3B-5AD7982C86C3}"/>
                  </a:ext>
                </a:extLst>
              </p:cNvPr>
              <p:cNvSpPr/>
              <p:nvPr/>
            </p:nvSpPr>
            <p:spPr>
              <a:xfrm>
                <a:off x="11207902" y="1678428"/>
                <a:ext cx="45719" cy="45719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B9CD9403-A566-DBF0-80E0-1E3CF26BF7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748527" y="3352284"/>
            <a:ext cx="175018" cy="17501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61AE1D2-E5A3-1DAF-5DE9-12AAF88643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748527" y="3943203"/>
            <a:ext cx="175018" cy="17501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5E31117-34D2-5204-3BC8-33DE69BD31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748527" y="4540466"/>
            <a:ext cx="175018" cy="17501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05662CBB-B536-C202-6CEA-A84DDDCBF5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91603" y="5816085"/>
            <a:ext cx="175018" cy="175018"/>
          </a:xfrm>
          <a:prstGeom prst="rect">
            <a:avLst/>
          </a:prstGeom>
        </p:spPr>
      </p:pic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67E14C1B-BDB8-6445-A0DD-CB3BFC2AEB2E}"/>
              </a:ext>
            </a:extLst>
          </p:cNvPr>
          <p:cNvSpPr/>
          <p:nvPr/>
        </p:nvSpPr>
        <p:spPr>
          <a:xfrm>
            <a:off x="998919" y="3743178"/>
            <a:ext cx="2857500" cy="400050"/>
          </a:xfrm>
          <a:custGeom>
            <a:avLst/>
            <a:gdLst>
              <a:gd name="connsiteX0" fmla="*/ -90 w 2857500"/>
              <a:gd name="connsiteY0" fmla="*/ 399675 h 400050"/>
              <a:gd name="connsiteX1" fmla="*/ 2857410 w 2857500"/>
              <a:gd name="connsiteY1" fmla="*/ 399675 h 400050"/>
              <a:gd name="connsiteX2" fmla="*/ -90 w 2857500"/>
              <a:gd name="connsiteY2" fmla="*/ -375 h 400050"/>
              <a:gd name="connsiteX3" fmla="*/ 2857410 w 2857500"/>
              <a:gd name="connsiteY3" fmla="*/ -375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0" h="400050">
                <a:moveTo>
                  <a:pt x="-90" y="399675"/>
                </a:moveTo>
                <a:lnTo>
                  <a:pt x="2857410" y="399675"/>
                </a:lnTo>
                <a:moveTo>
                  <a:pt x="-90" y="-375"/>
                </a:moveTo>
                <a:lnTo>
                  <a:pt x="2857410" y="-375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9595EA38-2A21-9E91-336F-5F2754A6BB95}"/>
              </a:ext>
            </a:extLst>
          </p:cNvPr>
          <p:cNvSpPr/>
          <p:nvPr/>
        </p:nvSpPr>
        <p:spPr>
          <a:xfrm>
            <a:off x="998919" y="4543278"/>
            <a:ext cx="2857500" cy="9525"/>
          </a:xfrm>
          <a:custGeom>
            <a:avLst/>
            <a:gdLst>
              <a:gd name="connsiteX0" fmla="*/ -90 w 2857500"/>
              <a:gd name="connsiteY0" fmla="*/ -375 h 9525"/>
              <a:gd name="connsiteX1" fmla="*/ 2857410 w 2857500"/>
              <a:gd name="connsiteY1" fmla="*/ -37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7500" h="9525">
                <a:moveTo>
                  <a:pt x="-90" y="-375"/>
                </a:moveTo>
                <a:lnTo>
                  <a:pt x="2857410" y="-375"/>
                </a:lnTo>
              </a:path>
            </a:pathLst>
          </a:custGeom>
          <a:noFill/>
          <a:ln w="9525" cap="flat">
            <a:solidFill>
              <a:srgbClr val="F2F2F2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BEB366DB-63AB-CF5F-E688-66595419CD5B}"/>
              </a:ext>
            </a:extLst>
          </p:cNvPr>
          <p:cNvSpPr/>
          <p:nvPr/>
        </p:nvSpPr>
        <p:spPr>
          <a:xfrm>
            <a:off x="1279907" y="3814616"/>
            <a:ext cx="2286000" cy="485775"/>
          </a:xfrm>
          <a:custGeom>
            <a:avLst/>
            <a:gdLst>
              <a:gd name="connsiteX0" fmla="*/ -90 w 2286000"/>
              <a:gd name="connsiteY0" fmla="*/ 485400 h 485775"/>
              <a:gd name="connsiteX1" fmla="*/ 571410 w 2286000"/>
              <a:gd name="connsiteY1" fmla="*/ 323475 h 485775"/>
              <a:gd name="connsiteX2" fmla="*/ 1142910 w 2286000"/>
              <a:gd name="connsiteY2" fmla="*/ 247275 h 485775"/>
              <a:gd name="connsiteX3" fmla="*/ 1714410 w 2286000"/>
              <a:gd name="connsiteY3" fmla="*/ -375 h 485775"/>
              <a:gd name="connsiteX4" fmla="*/ 2285910 w 2286000"/>
              <a:gd name="connsiteY4" fmla="*/ -37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485775">
                <a:moveTo>
                  <a:pt x="-90" y="485400"/>
                </a:moveTo>
                <a:lnTo>
                  <a:pt x="571410" y="323475"/>
                </a:lnTo>
                <a:lnTo>
                  <a:pt x="1142910" y="247275"/>
                </a:lnTo>
                <a:lnTo>
                  <a:pt x="1714410" y="-375"/>
                </a:lnTo>
                <a:lnTo>
                  <a:pt x="2285910" y="-375"/>
                </a:lnTo>
              </a:path>
            </a:pathLst>
          </a:custGeom>
          <a:noFill/>
          <a:ln w="15875" cap="rnd">
            <a:gradFill>
              <a:gsLst>
                <a:gs pos="0">
                  <a:srgbClr val="0254B6"/>
                </a:gs>
                <a:gs pos="50000">
                  <a:srgbClr val="0370F3"/>
                </a:gs>
                <a:gs pos="100000">
                  <a:srgbClr val="63A9FD"/>
                </a:gs>
              </a:gsLst>
              <a:lin ang="5400000" scaled="1"/>
            </a:gra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654A061E-64C3-B7B8-BDD7-909785218C2B}"/>
              </a:ext>
            </a:extLst>
          </p:cNvPr>
          <p:cNvSpPr/>
          <p:nvPr/>
        </p:nvSpPr>
        <p:spPr>
          <a:xfrm>
            <a:off x="1251332" y="4262291"/>
            <a:ext cx="66675" cy="66675"/>
          </a:xfrm>
          <a:custGeom>
            <a:avLst/>
            <a:gdLst>
              <a:gd name="connsiteX0" fmla="*/ 66585 w 66675"/>
              <a:gd name="connsiteY0" fmla="*/ 32963 h 66675"/>
              <a:gd name="connsiteX1" fmla="*/ 33248 w 66675"/>
              <a:gd name="connsiteY1" fmla="*/ 66300 h 66675"/>
              <a:gd name="connsiteX2" fmla="*/ -90 w 66675"/>
              <a:gd name="connsiteY2" fmla="*/ 32963 h 66675"/>
              <a:gd name="connsiteX3" fmla="*/ 33248 w 66675"/>
              <a:gd name="connsiteY3" fmla="*/ -375 h 66675"/>
              <a:gd name="connsiteX4" fmla="*/ 66585 w 66675"/>
              <a:gd name="connsiteY4" fmla="*/ 32963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585" y="32963"/>
                </a:moveTo>
                <a:cubicBezTo>
                  <a:pt x="66585" y="51374"/>
                  <a:pt x="51659" y="66300"/>
                  <a:pt x="33248" y="66300"/>
                </a:cubicBezTo>
                <a:cubicBezTo>
                  <a:pt x="14836" y="66300"/>
                  <a:pt x="-90" y="51374"/>
                  <a:pt x="-90" y="32963"/>
                </a:cubicBezTo>
                <a:cubicBezTo>
                  <a:pt x="-90" y="14551"/>
                  <a:pt x="14836" y="-375"/>
                  <a:pt x="33248" y="-375"/>
                </a:cubicBezTo>
                <a:cubicBezTo>
                  <a:pt x="51659" y="-375"/>
                  <a:pt x="66585" y="14551"/>
                  <a:pt x="66585" y="32963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73B6626A-3C19-6FDD-DF34-51C61C3333A2}"/>
              </a:ext>
            </a:extLst>
          </p:cNvPr>
          <p:cNvSpPr/>
          <p:nvPr/>
        </p:nvSpPr>
        <p:spPr>
          <a:xfrm>
            <a:off x="1822832" y="4109891"/>
            <a:ext cx="66675" cy="66675"/>
          </a:xfrm>
          <a:custGeom>
            <a:avLst/>
            <a:gdLst>
              <a:gd name="connsiteX0" fmla="*/ 66585 w 66675"/>
              <a:gd name="connsiteY0" fmla="*/ 32963 h 66675"/>
              <a:gd name="connsiteX1" fmla="*/ 33248 w 66675"/>
              <a:gd name="connsiteY1" fmla="*/ 66300 h 66675"/>
              <a:gd name="connsiteX2" fmla="*/ -90 w 66675"/>
              <a:gd name="connsiteY2" fmla="*/ 32963 h 66675"/>
              <a:gd name="connsiteX3" fmla="*/ 33248 w 66675"/>
              <a:gd name="connsiteY3" fmla="*/ -375 h 66675"/>
              <a:gd name="connsiteX4" fmla="*/ 66585 w 66675"/>
              <a:gd name="connsiteY4" fmla="*/ 32963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585" y="32963"/>
                </a:moveTo>
                <a:cubicBezTo>
                  <a:pt x="66585" y="51374"/>
                  <a:pt x="51659" y="66300"/>
                  <a:pt x="33248" y="66300"/>
                </a:cubicBezTo>
                <a:cubicBezTo>
                  <a:pt x="14836" y="66300"/>
                  <a:pt x="-90" y="51374"/>
                  <a:pt x="-90" y="32963"/>
                </a:cubicBezTo>
                <a:cubicBezTo>
                  <a:pt x="-90" y="14551"/>
                  <a:pt x="14836" y="-375"/>
                  <a:pt x="33248" y="-375"/>
                </a:cubicBezTo>
                <a:cubicBezTo>
                  <a:pt x="51659" y="-375"/>
                  <a:pt x="66585" y="14551"/>
                  <a:pt x="66585" y="32963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894F529D-D776-2B0C-91D1-8696F9A8C66E}"/>
              </a:ext>
            </a:extLst>
          </p:cNvPr>
          <p:cNvSpPr/>
          <p:nvPr/>
        </p:nvSpPr>
        <p:spPr>
          <a:xfrm>
            <a:off x="2394332" y="4024166"/>
            <a:ext cx="66675" cy="66675"/>
          </a:xfrm>
          <a:custGeom>
            <a:avLst/>
            <a:gdLst>
              <a:gd name="connsiteX0" fmla="*/ 66585 w 66675"/>
              <a:gd name="connsiteY0" fmla="*/ 32963 h 66675"/>
              <a:gd name="connsiteX1" fmla="*/ 33248 w 66675"/>
              <a:gd name="connsiteY1" fmla="*/ 66300 h 66675"/>
              <a:gd name="connsiteX2" fmla="*/ -90 w 66675"/>
              <a:gd name="connsiteY2" fmla="*/ 32963 h 66675"/>
              <a:gd name="connsiteX3" fmla="*/ 33248 w 66675"/>
              <a:gd name="connsiteY3" fmla="*/ -375 h 66675"/>
              <a:gd name="connsiteX4" fmla="*/ 66585 w 66675"/>
              <a:gd name="connsiteY4" fmla="*/ 32963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585" y="32963"/>
                </a:moveTo>
                <a:cubicBezTo>
                  <a:pt x="66585" y="51374"/>
                  <a:pt x="51659" y="66300"/>
                  <a:pt x="33248" y="66300"/>
                </a:cubicBezTo>
                <a:cubicBezTo>
                  <a:pt x="14836" y="66300"/>
                  <a:pt x="-90" y="51374"/>
                  <a:pt x="-90" y="32963"/>
                </a:cubicBezTo>
                <a:cubicBezTo>
                  <a:pt x="-90" y="14551"/>
                  <a:pt x="14836" y="-375"/>
                  <a:pt x="33248" y="-375"/>
                </a:cubicBezTo>
                <a:cubicBezTo>
                  <a:pt x="51659" y="-375"/>
                  <a:pt x="66585" y="14551"/>
                  <a:pt x="66585" y="32963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819A01A2-81A3-4EC2-EC10-833EF14D0C4F}"/>
              </a:ext>
            </a:extLst>
          </p:cNvPr>
          <p:cNvSpPr/>
          <p:nvPr/>
        </p:nvSpPr>
        <p:spPr>
          <a:xfrm>
            <a:off x="2965832" y="3786041"/>
            <a:ext cx="66675" cy="66675"/>
          </a:xfrm>
          <a:custGeom>
            <a:avLst/>
            <a:gdLst>
              <a:gd name="connsiteX0" fmla="*/ 66585 w 66675"/>
              <a:gd name="connsiteY0" fmla="*/ 32963 h 66675"/>
              <a:gd name="connsiteX1" fmla="*/ 33248 w 66675"/>
              <a:gd name="connsiteY1" fmla="*/ 66300 h 66675"/>
              <a:gd name="connsiteX2" fmla="*/ -90 w 66675"/>
              <a:gd name="connsiteY2" fmla="*/ 32963 h 66675"/>
              <a:gd name="connsiteX3" fmla="*/ 33248 w 66675"/>
              <a:gd name="connsiteY3" fmla="*/ -375 h 66675"/>
              <a:gd name="connsiteX4" fmla="*/ 66585 w 66675"/>
              <a:gd name="connsiteY4" fmla="*/ 32963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585" y="32963"/>
                </a:moveTo>
                <a:cubicBezTo>
                  <a:pt x="66585" y="51374"/>
                  <a:pt x="51659" y="66300"/>
                  <a:pt x="33248" y="66300"/>
                </a:cubicBezTo>
                <a:cubicBezTo>
                  <a:pt x="14836" y="66300"/>
                  <a:pt x="-90" y="51374"/>
                  <a:pt x="-90" y="32963"/>
                </a:cubicBezTo>
                <a:cubicBezTo>
                  <a:pt x="-90" y="14551"/>
                  <a:pt x="14836" y="-375"/>
                  <a:pt x="33248" y="-375"/>
                </a:cubicBezTo>
                <a:cubicBezTo>
                  <a:pt x="51659" y="-375"/>
                  <a:pt x="66585" y="14551"/>
                  <a:pt x="66585" y="32963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878AB33A-C287-467F-661C-A641CCEC536A}"/>
              </a:ext>
            </a:extLst>
          </p:cNvPr>
          <p:cNvSpPr/>
          <p:nvPr/>
        </p:nvSpPr>
        <p:spPr>
          <a:xfrm>
            <a:off x="3537332" y="3786041"/>
            <a:ext cx="66675" cy="66675"/>
          </a:xfrm>
          <a:custGeom>
            <a:avLst/>
            <a:gdLst>
              <a:gd name="connsiteX0" fmla="*/ 66585 w 66675"/>
              <a:gd name="connsiteY0" fmla="*/ 32963 h 66675"/>
              <a:gd name="connsiteX1" fmla="*/ 33248 w 66675"/>
              <a:gd name="connsiteY1" fmla="*/ 66300 h 66675"/>
              <a:gd name="connsiteX2" fmla="*/ -90 w 66675"/>
              <a:gd name="connsiteY2" fmla="*/ 32963 h 66675"/>
              <a:gd name="connsiteX3" fmla="*/ 33248 w 66675"/>
              <a:gd name="connsiteY3" fmla="*/ -375 h 66675"/>
              <a:gd name="connsiteX4" fmla="*/ 66585 w 66675"/>
              <a:gd name="connsiteY4" fmla="*/ 32963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66675">
                <a:moveTo>
                  <a:pt x="66585" y="32963"/>
                </a:moveTo>
                <a:cubicBezTo>
                  <a:pt x="66585" y="51374"/>
                  <a:pt x="51659" y="66300"/>
                  <a:pt x="33248" y="66300"/>
                </a:cubicBezTo>
                <a:cubicBezTo>
                  <a:pt x="14836" y="66300"/>
                  <a:pt x="-90" y="51374"/>
                  <a:pt x="-90" y="32963"/>
                </a:cubicBezTo>
                <a:cubicBezTo>
                  <a:pt x="-90" y="14551"/>
                  <a:pt x="14836" y="-375"/>
                  <a:pt x="33248" y="-375"/>
                </a:cubicBezTo>
                <a:cubicBezTo>
                  <a:pt x="51659" y="-375"/>
                  <a:pt x="66585" y="14551"/>
                  <a:pt x="66585" y="32963"/>
                </a:cubicBezTo>
                <a:close/>
              </a:path>
            </a:pathLst>
          </a:custGeom>
          <a:solidFill>
            <a:srgbClr val="0370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46D74F6-CF99-7C35-10B5-5035834FE2E1}"/>
              </a:ext>
            </a:extLst>
          </p:cNvPr>
          <p:cNvSpPr txBox="1"/>
          <p:nvPr/>
        </p:nvSpPr>
        <p:spPr>
          <a:xfrm>
            <a:off x="1056898" y="4559471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D57E812-4276-A3FB-9037-C929DF43D283}"/>
              </a:ext>
            </a:extLst>
          </p:cNvPr>
          <p:cNvSpPr txBox="1"/>
          <p:nvPr/>
        </p:nvSpPr>
        <p:spPr>
          <a:xfrm>
            <a:off x="1642838" y="4559471"/>
            <a:ext cx="4210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CB8A271-4BC6-7AD4-45F1-A5F15867C5ED}"/>
              </a:ext>
            </a:extLst>
          </p:cNvPr>
          <p:cNvSpPr txBox="1"/>
          <p:nvPr/>
        </p:nvSpPr>
        <p:spPr>
          <a:xfrm>
            <a:off x="2200450" y="4559471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F8A8DBC-03B3-789F-54D1-A4D3514EAECD}"/>
              </a:ext>
            </a:extLst>
          </p:cNvPr>
          <p:cNvSpPr txBox="1"/>
          <p:nvPr/>
        </p:nvSpPr>
        <p:spPr>
          <a:xfrm>
            <a:off x="2771150" y="4559471"/>
            <a:ext cx="449580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9D8E003-88B5-D70F-C1D5-5EF635D2C889}"/>
              </a:ext>
            </a:extLst>
          </p:cNvPr>
          <p:cNvSpPr txBox="1"/>
          <p:nvPr/>
        </p:nvSpPr>
        <p:spPr>
          <a:xfrm>
            <a:off x="3339745" y="4559471"/>
            <a:ext cx="459105" cy="2247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825" spc="0" baseline="0">
                <a:ln/>
                <a:solidFill>
                  <a:srgbClr val="404040"/>
                </a:solidFill>
                <a:latin typeface="Be Vietnam Pro"/>
                <a:sym typeface="Be Vietnam Pro"/>
                <a:rtl val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357820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levator pitch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370F3"/>
      </a:accent1>
      <a:accent2>
        <a:srgbClr val="6024DE"/>
      </a:accent2>
      <a:accent3>
        <a:srgbClr val="FFBA30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rocess Infographic">
      <a:majorFont>
        <a:latin typeface="Gabarito Medium"/>
        <a:ea typeface=""/>
        <a:cs typeface=""/>
      </a:majorFont>
      <a:minorFont>
        <a:latin typeface="Wor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1705</Words>
  <Application>Microsoft Macintosh PowerPoint</Application>
  <PresentationFormat>Widescreen</PresentationFormat>
  <Paragraphs>790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Barlow</vt:lpstr>
      <vt:lpstr>Be Vietnam Pro</vt:lpstr>
      <vt:lpstr>Be Vietnam Pro Light</vt:lpstr>
      <vt:lpstr>Be Vietnam Pro SemiBold</vt:lpstr>
      <vt:lpstr>Gabarito Medium</vt:lpstr>
      <vt:lpstr>Work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anstudione@gmail.com</dc:creator>
  <cp:keywords/>
  <dc:description/>
  <cp:lastModifiedBy>bachrivector@gmail.com</cp:lastModifiedBy>
  <cp:revision>36</cp:revision>
  <dcterms:created xsi:type="dcterms:W3CDTF">2024-11-01T02:20:46Z</dcterms:created>
  <dcterms:modified xsi:type="dcterms:W3CDTF">2024-11-08T01:24:42Z</dcterms:modified>
  <cp:category/>
</cp:coreProperties>
</file>